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11" r:id="rId4"/>
    <p:sldId id="340" r:id="rId5"/>
    <p:sldId id="328" r:id="rId6"/>
    <p:sldId id="329" r:id="rId7"/>
    <p:sldId id="312" r:id="rId8"/>
    <p:sldId id="313" r:id="rId9"/>
    <p:sldId id="314" r:id="rId10"/>
    <p:sldId id="315" r:id="rId11"/>
    <p:sldId id="317" r:id="rId12"/>
    <p:sldId id="318" r:id="rId13"/>
    <p:sldId id="319" r:id="rId14"/>
    <p:sldId id="320" r:id="rId15"/>
    <p:sldId id="321" r:id="rId16"/>
    <p:sldId id="324" r:id="rId17"/>
    <p:sldId id="325" r:id="rId18"/>
    <p:sldId id="322" r:id="rId19"/>
    <p:sldId id="323" r:id="rId20"/>
    <p:sldId id="326" r:id="rId21"/>
    <p:sldId id="327" r:id="rId22"/>
    <p:sldId id="331" r:id="rId23"/>
    <p:sldId id="330" r:id="rId24"/>
    <p:sldId id="332" r:id="rId25"/>
    <p:sldId id="339" r:id="rId26"/>
    <p:sldId id="333" r:id="rId27"/>
    <p:sldId id="334" r:id="rId28"/>
    <p:sldId id="336" r:id="rId29"/>
    <p:sldId id="337" r:id="rId30"/>
    <p:sldId id="338" r:id="rId31"/>
    <p:sldId id="310" r:id="rId32"/>
    <p:sldId id="300" r:id="rId33"/>
  </p:sldIdLst>
  <p:sldSz cx="9144000" cy="6858000" type="screen4x3"/>
  <p:notesSz cx="6669088" cy="989647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F131E865-0A2D-499A-9DF6-4E486538577B}">
          <p14:sldIdLst>
            <p14:sldId id="256"/>
            <p14:sldId id="257"/>
            <p14:sldId id="311"/>
            <p14:sldId id="340"/>
            <p14:sldId id="328"/>
            <p14:sldId id="329"/>
            <p14:sldId id="312"/>
            <p14:sldId id="313"/>
            <p14:sldId id="314"/>
            <p14:sldId id="315"/>
            <p14:sldId id="317"/>
            <p14:sldId id="318"/>
            <p14:sldId id="319"/>
            <p14:sldId id="320"/>
            <p14:sldId id="321"/>
            <p14:sldId id="324"/>
            <p14:sldId id="325"/>
            <p14:sldId id="322"/>
            <p14:sldId id="323"/>
            <p14:sldId id="326"/>
            <p14:sldId id="327"/>
            <p14:sldId id="331"/>
            <p14:sldId id="330"/>
            <p14:sldId id="332"/>
            <p14:sldId id="339"/>
            <p14:sldId id="333"/>
            <p14:sldId id="334"/>
            <p14:sldId id="336"/>
            <p14:sldId id="337"/>
            <p14:sldId id="338"/>
            <p14:sldId id="31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64" d="100"/>
          <a:sy n="64" d="100"/>
        </p:scale>
        <p:origin x="127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8F2F99-A179-41AB-AD89-C113BA55F91C}" type="datetimeFigureOut">
              <a:rPr lang="en-US"/>
              <a:pPr>
                <a:defRPr/>
              </a:pPr>
              <a:t>11/13/2019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36663"/>
            <a:ext cx="4452938" cy="3340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0" y="4762500"/>
            <a:ext cx="5335588" cy="38973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99588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8250" y="9399588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5E6F71-8AC7-490A-BBA8-63368802E8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85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5E6F71-8AC7-490A-BBA8-63368802E89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2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Session 2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38693-62EF-4FCD-A56A-AB6B4D9324D6}" type="slidenum">
              <a:rPr lang="pt-BR" altLang="en-US" smtClean="0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1038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B6D7-E155-46E1-9D76-347578CFCC2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3144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C5C3-E069-4F00-9349-D84CB1C6E1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626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Session 2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38693-62EF-4FCD-A56A-AB6B4D9324D6}" type="slidenum">
              <a:rPr lang="pt-BR" altLang="en-US" smtClean="0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5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B2497-CBF9-4BCF-AF48-421F8E060E1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3140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6E644-2929-4D29-98A8-E1567776D04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831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1AB7-8CF7-4603-BAF7-E89E8CE1A85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7345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F8DE-B2AC-4763-A2CB-DFF60116240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4246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173F0-4193-476D-A8AD-EF137514FF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4590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4427-C1F1-468E-849B-9061C22BF83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3288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B606-7403-41D3-B1B9-F64686FF2CE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5115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2014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038693-62EF-4FCD-A56A-AB6B4D9324D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hyperlink" Target="https://danielrivera1.shinyapps.io/Regression2/" TargetMode="External"/><Relationship Id="rId4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/>
              <a:t>Regression</a:t>
            </a:r>
            <a:r>
              <a:rPr lang="pt-BR" altLang="pt-BR" dirty="0"/>
              <a:t> </a:t>
            </a:r>
            <a:r>
              <a:rPr lang="pt-BR" altLang="pt-BR" dirty="0" err="1"/>
              <a:t>and</a:t>
            </a:r>
            <a:r>
              <a:rPr lang="pt-BR" altLang="pt-BR" dirty="0"/>
              <a:t> </a:t>
            </a:r>
            <a:r>
              <a:rPr lang="pt-BR" altLang="pt-BR" dirty="0" err="1"/>
              <a:t>Clinical</a:t>
            </a:r>
            <a:r>
              <a:rPr lang="pt-BR" altLang="pt-BR" dirty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91072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Session 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Introducing statistical modeling – Part 4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(Interaction and collinearity)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 E A </a:t>
            </a:r>
            <a:r>
              <a:rPr lang="en-US" dirty="0" err="1" smtClean="0"/>
              <a:t>A</a:t>
            </a:r>
            <a:r>
              <a:rPr lang="en-US" dirty="0" smtClean="0"/>
              <a:t> do 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pedro.brasil@ini.fiocruz.br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2019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3"/>
    </mc:Choice>
    <mc:Fallback xmlns="">
      <p:transition spd="slow" advTm="22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28" x="539750" y="4991100"/>
          <p14:tracePt t="20419" x="546100" y="4984750"/>
          <p14:tracePt t="20431" x="565150" y="4978400"/>
          <p14:tracePt t="20440" x="615950" y="4953000"/>
          <p14:tracePt t="20451" x="704850" y="4921250"/>
          <p14:tracePt t="20465" x="831850" y="4889500"/>
          <p14:tracePt t="20482" x="1104900" y="4832350"/>
          <p14:tracePt t="20498" x="1327150" y="4806950"/>
          <p14:tracePt t="20515" x="1663700" y="4806950"/>
          <p14:tracePt t="20532" x="1803400" y="4806950"/>
          <p14:tracePt t="20548" x="2089150" y="4832350"/>
          <p14:tracePt t="20566" x="2317750" y="4864100"/>
          <p14:tracePt t="20582" x="2432050" y="4864100"/>
          <p14:tracePt t="20598" x="2628900" y="4883150"/>
          <p14:tracePt t="20615" x="2692400" y="4895850"/>
          <p14:tracePt t="20632" x="2794000" y="4902200"/>
          <p14:tracePt t="20649" x="2901950" y="4914900"/>
          <p14:tracePt t="20665" x="2933700" y="4921250"/>
          <p14:tracePt t="20682" x="2959100" y="49276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2: Calcular os coeficientes da regressão</a:t>
            </a:r>
          </a:p>
          <a:p>
            <a:pPr lvl="2"/>
            <a:r>
              <a:rPr lang="pt-BR" altLang="en-US" i="1" dirty="0" smtClean="0"/>
              <a:t>Sem interação: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r>
              <a:rPr lang="pt-BR" altLang="en-US" i="1" dirty="0" smtClean="0"/>
              <a:t>Com interação</a:t>
            </a:r>
            <a:r>
              <a:rPr lang="pt-BR" altLang="en-US" i="1" dirty="0"/>
              <a:t>: 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reg3&lt;-</a:t>
            </a:r>
            <a:r>
              <a:rPr lang="pt-BR" alt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alt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bwt~lwt+smoke+lwt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pt-BR" alt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smoke,data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pt-BR" alt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birthwt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3051175" lvl="2" indent="0">
              <a:buNone/>
            </a:pPr>
            <a:r>
              <a:rPr lang="pt-BR" altLang="en-US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pt-BR" alt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(reg3)</a:t>
            </a:r>
          </a:p>
          <a:p>
            <a:pPr marL="3051175" lvl="2" indent="0">
              <a:buNone/>
            </a:pP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Coefficients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3051175" lvl="2" indent="0"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Estimate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Error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t 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pPr marL="3051175" lvl="2" indent="0"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2350.578    312.733   7.516 2.35e-12 ***</a:t>
            </a:r>
          </a:p>
          <a:p>
            <a:pPr marL="3051175" lvl="2" indent="0">
              <a:buNone/>
            </a:pP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5.387      2.335   2.307   0.0222 *  </a:t>
            </a:r>
          </a:p>
          <a:p>
            <a:pPr marL="3051175" lvl="2" indent="0">
              <a:buNone/>
            </a:pP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41.384    451.187   0.092   0.9270    </a:t>
            </a:r>
          </a:p>
          <a:p>
            <a:pPr marL="3051175" lvl="2" indent="0">
              <a:buNone/>
            </a:pPr>
            <a:r>
              <a:rPr lang="pt-BR" alt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lwt:smoke</a:t>
            </a: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-2.422      3.388  -0.715   0.4757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35" y="2204864"/>
            <a:ext cx="5430060" cy="194421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71600" y="465313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</a:rPr>
              <a:t>Foram alternativa de especificar interação</a:t>
            </a:r>
            <a:endParaRPr lang="pt-BR" sz="1400" i="1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236296" y="5661248"/>
            <a:ext cx="1008112" cy="64807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0"/>
    </mc:Choice>
    <mc:Fallback xmlns="">
      <p:transition spd="slow" advTm="4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64" x="8274050" y="5930900"/>
          <p14:tracePt t="1075" x="8267700" y="5911850"/>
          <p14:tracePt t="1085" x="8261350" y="5892800"/>
          <p14:tracePt t="1096" x="8248650" y="5867400"/>
          <p14:tracePt t="1107" x="8229600" y="5810250"/>
          <p14:tracePt t="1122" x="8223250" y="5734050"/>
          <p14:tracePt t="1139" x="8191500" y="5562600"/>
          <p14:tracePt t="1155" x="8185150" y="5473700"/>
          <p14:tracePt t="1172" x="8147050" y="5130800"/>
          <p14:tracePt t="1190" x="8121650" y="4984750"/>
          <p14:tracePt t="1205" x="8089900" y="4768850"/>
          <p14:tracePt t="1222" x="8051800" y="4622800"/>
          <p14:tracePt t="1239" x="8045450" y="4565650"/>
          <p14:tracePt t="1255" x="8026400" y="4495800"/>
          <p14:tracePt t="1272" x="8020050" y="4464050"/>
          <p14:tracePt t="1288" x="8007350" y="4413250"/>
          <p14:tracePt t="1305" x="7994650" y="4381500"/>
          <p14:tracePt t="1322" x="7988300" y="4362450"/>
          <p14:tracePt t="1338" x="7988300" y="4343400"/>
          <p14:tracePt t="1356" x="7981950" y="4337050"/>
          <p14:tracePt t="1372" x="7981950" y="4330700"/>
          <p14:tracePt t="1389" x="7981950" y="4324350"/>
          <p14:tracePt t="1405" x="7981950" y="4311650"/>
          <p14:tracePt t="1422" x="7981950" y="4292600"/>
          <p14:tracePt t="1439" x="7981950" y="4279900"/>
          <p14:tracePt t="1455" x="7969250" y="4229100"/>
          <p14:tracePt t="1472" x="7950200" y="4127500"/>
          <p14:tracePt t="1489" x="7943850" y="4083050"/>
          <p14:tracePt t="1505" x="7924800" y="4019550"/>
          <p14:tracePt t="1522" x="7918450" y="4013200"/>
          <p14:tracePt t="1983" x="7912100" y="4013200"/>
          <p14:tracePt t="2004" x="7905750" y="4006850"/>
          <p14:tracePt t="2016" x="7880350" y="4000500"/>
          <p14:tracePt t="2025" x="7848600" y="3981450"/>
          <p14:tracePt t="2038" x="7804150" y="3975100"/>
          <p14:tracePt t="2054" x="7727950" y="3962400"/>
          <p14:tracePt t="2072" x="7620000" y="3956050"/>
          <p14:tracePt t="2088" x="7581900" y="3956050"/>
          <p14:tracePt t="2105" x="7480300" y="3956050"/>
          <p14:tracePt t="2121" x="7366000" y="3956050"/>
          <p14:tracePt t="2138" x="7334250" y="3949700"/>
          <p14:tracePt t="2140" x="7296150" y="3943350"/>
          <p14:tracePt t="2154" x="7264400" y="3930650"/>
          <p14:tracePt t="2172" x="7175500" y="3898900"/>
          <p14:tracePt t="2188" x="7124700" y="3879850"/>
          <p14:tracePt t="2204" x="7023100" y="3816350"/>
          <p14:tracePt t="2221" x="6978650" y="3790950"/>
          <p14:tracePt t="2238" x="6908800" y="3740150"/>
          <p14:tracePt t="2254" x="6877050" y="3714750"/>
          <p14:tracePt t="2271" x="6851650" y="3670300"/>
          <p14:tracePt t="2288" x="6832600" y="3657600"/>
          <p14:tracePt t="2305" x="6826250" y="3638550"/>
          <p14:tracePt t="2578" x="6819900" y="3632200"/>
          <p14:tracePt t="2589" x="6813550" y="3625850"/>
          <p14:tracePt t="2599" x="6794500" y="3613150"/>
          <p14:tracePt t="2611" x="6775450" y="3587750"/>
          <p14:tracePt t="2621" x="6743700" y="3568700"/>
          <p14:tracePt t="2637" x="6705600" y="3517900"/>
          <p14:tracePt t="2654" x="6616700" y="3403600"/>
          <p14:tracePt t="2672" x="6521450" y="3321050"/>
          <p14:tracePt t="2687" x="6324600" y="3136900"/>
          <p14:tracePt t="2704" x="6159500" y="2997200"/>
          <p14:tracePt t="2720" x="6102350" y="2952750"/>
          <p14:tracePt t="2737" x="5962650" y="2851150"/>
          <p14:tracePt t="2754" x="5905500" y="2813050"/>
          <p14:tracePt t="2771" x="5803900" y="2749550"/>
          <p14:tracePt t="2788" x="5740400" y="2705100"/>
          <p14:tracePt t="2804" x="5727700" y="2692400"/>
          <p14:tracePt t="2822" x="5715000" y="2686050"/>
          <p14:tracePt t="2837" x="5695950" y="2679700"/>
          <p14:tracePt t="2853" x="5683250" y="2673350"/>
          <p14:tracePt t="2887" x="5676900" y="2667000"/>
          <p14:tracePt t="2904" x="5670550" y="2667000"/>
          <p14:tracePt t="2922" x="5664200" y="2660650"/>
          <p14:tracePt t="2937" x="5664200" y="2641600"/>
          <p14:tracePt t="2955" x="5664200" y="2635250"/>
          <p14:tracePt t="2971" x="5664200" y="2628900"/>
          <p14:tracePt t="3435" x="5664200" y="2622550"/>
          <p14:tracePt t="3477" x="5670550" y="2622550"/>
          <p14:tracePt t="3497" x="5676900" y="2622550"/>
          <p14:tracePt t="3512" x="5683250" y="2622550"/>
          <p14:tracePt t="3519" x="5689600" y="2622550"/>
          <p14:tracePt t="3529" x="5695950" y="2622550"/>
          <p14:tracePt t="3539" x="5727700" y="2622550"/>
          <p14:tracePt t="3553" x="5746750" y="2622550"/>
          <p14:tracePt t="3570" x="5759450" y="2622550"/>
          <p14:tracePt t="3586" x="5797550" y="2622550"/>
          <p14:tracePt t="3603" x="5854700" y="2622550"/>
          <p14:tracePt t="3620" x="5905500" y="2622550"/>
          <p14:tracePt t="3636" x="5962650" y="2622550"/>
          <p14:tracePt t="3653" x="5988050" y="2622550"/>
          <p14:tracePt t="3669" x="6013450" y="2616200"/>
          <p14:tracePt t="3686" x="6026150" y="2609850"/>
          <p14:tracePt t="3703" x="6032500" y="2609850"/>
          <p14:tracePt t="3719" x="6045200" y="2597150"/>
          <p14:tracePt t="3737" x="6051550" y="2584450"/>
          <p14:tracePt t="3752" x="6057900" y="2565400"/>
          <p14:tracePt t="3770" x="6064250" y="2559050"/>
          <p14:tracePt t="3822" x="6064250" y="2546350"/>
          <p14:tracePt t="3832" x="6064250" y="2540000"/>
          <p14:tracePt t="3842" x="6070600" y="2527300"/>
          <p14:tracePt t="3855" x="6070600" y="2514600"/>
          <p14:tracePt t="3870" x="6070600" y="2508250"/>
          <p14:tracePt t="3886" x="6070600" y="2495550"/>
          <p14:tracePt t="3903" x="6070600" y="2482850"/>
          <p14:tracePt t="3920" x="6070600" y="2470150"/>
          <p14:tracePt t="3936" x="6057900" y="2444750"/>
          <p14:tracePt t="3952" x="6032500" y="2432050"/>
          <p14:tracePt t="3969" x="5975350" y="2400300"/>
          <p14:tracePt t="3986" x="5949950" y="2393950"/>
          <p14:tracePt t="4002" x="5911850" y="2374900"/>
          <p14:tracePt t="4019" x="5899150" y="2368550"/>
          <p14:tracePt t="4036" x="5861050" y="2355850"/>
          <p14:tracePt t="4052" x="5829300" y="2336800"/>
          <p14:tracePt t="4070" x="5816600" y="2324100"/>
          <p14:tracePt t="4086" x="5778500" y="2311400"/>
          <p14:tracePt t="4104" x="5753100" y="2292350"/>
          <p14:tracePt t="4119" x="5740400" y="2286000"/>
          <p14:tracePt t="4136" x="5715000" y="2266950"/>
          <p14:tracePt t="4152" x="5702300" y="2260600"/>
          <p14:tracePt t="4155" x="5689600" y="2254250"/>
          <p14:tracePt t="4169" x="5676900" y="2247900"/>
          <p14:tracePt t="4186" x="5664200" y="2241550"/>
          <p14:tracePt t="4203" x="5638800" y="2228850"/>
          <p14:tracePt t="4219" x="5607050" y="2216150"/>
          <p14:tracePt t="4236" x="5581650" y="2203450"/>
          <p14:tracePt t="4252" x="5530850" y="2184400"/>
          <p14:tracePt t="4269" x="5511800" y="2178050"/>
          <p14:tracePt t="4286" x="5461000" y="2171700"/>
          <p14:tracePt t="4302" x="5429250" y="2159000"/>
          <p14:tracePt t="4319" x="5410200" y="2159000"/>
          <p14:tracePt t="4336" x="5372100" y="2159000"/>
          <p14:tracePt t="4352" x="5353050" y="2152650"/>
          <p14:tracePt t="4369" x="5321300" y="2152650"/>
          <p14:tracePt t="4386" x="5270500" y="2152650"/>
          <p14:tracePt t="4402" x="5251450" y="2152650"/>
          <p14:tracePt t="4418" x="5213350" y="2152650"/>
          <p14:tracePt t="4436" x="5194300" y="2152650"/>
          <p14:tracePt t="4452" x="5156200" y="2152650"/>
          <p14:tracePt t="4469" x="5111750" y="2152650"/>
          <p14:tracePt t="4485" x="5080000" y="2152650"/>
          <p14:tracePt t="4502" x="5022850" y="2152650"/>
          <p14:tracePt t="4519" x="4997450" y="2152650"/>
          <p14:tracePt t="4535" x="4946650" y="2159000"/>
          <p14:tracePt t="4553" x="4902200" y="2171700"/>
          <p14:tracePt t="4569" x="4883150" y="2178050"/>
          <p14:tracePt t="4585" x="4857750" y="2190750"/>
          <p14:tracePt t="4602" x="4845050" y="2197100"/>
          <p14:tracePt t="4619" x="4813300" y="2209800"/>
          <p14:tracePt t="4636" x="4787900" y="2216150"/>
          <p14:tracePt t="4652" x="4762500" y="2235200"/>
          <p14:tracePt t="4668" x="4737100" y="2254250"/>
          <p14:tracePt t="4685" x="4724400" y="2260600"/>
          <p14:tracePt t="4702" x="4705350" y="2273300"/>
          <p14:tracePt t="4719" x="4699000" y="2279650"/>
          <p14:tracePt t="4735" x="4692650" y="2279650"/>
          <p14:tracePt t="4752" x="4686300" y="2279650"/>
          <p14:tracePt t="4803" x="4679950" y="2286000"/>
          <p14:tracePt t="4815" x="4679950" y="2298700"/>
          <p14:tracePt t="4824" x="4679950" y="2311400"/>
          <p14:tracePt t="4836" x="4679950" y="2317750"/>
          <p14:tracePt t="4852" x="4679950" y="2330450"/>
          <p14:tracePt t="4869" x="4679950" y="2336800"/>
          <p14:tracePt t="4885" x="4679950" y="2343150"/>
          <p14:tracePt t="4902" x="4699000" y="2355850"/>
          <p14:tracePt t="4920" x="4718050" y="2362200"/>
          <p14:tracePt t="4935" x="4768850" y="2368550"/>
          <p14:tracePt t="4952" x="4794250" y="2374900"/>
          <p14:tracePt t="4969" x="4902200" y="2393950"/>
          <p14:tracePt t="4985" x="5048250" y="2432050"/>
          <p14:tracePt t="5002" x="5257800" y="2540000"/>
          <p14:tracePt t="5019" x="5416550" y="2622550"/>
          <p14:tracePt t="5035" x="5759450" y="2781300"/>
          <p14:tracePt t="5052" x="5873750" y="2825750"/>
          <p14:tracePt t="5068" x="6172200" y="2844800"/>
          <p14:tracePt t="5085" x="6407150" y="2781300"/>
          <p14:tracePt t="5102" x="6489700" y="2717800"/>
          <p14:tracePt t="5118" x="6597650" y="2622550"/>
          <p14:tracePt t="5135" x="6648450" y="2552700"/>
          <p14:tracePt t="5151" x="6692900" y="2406650"/>
          <p14:tracePt t="5168" x="6661150" y="2184400"/>
          <p14:tracePt t="5185" x="6610350" y="2114550"/>
          <p14:tracePt t="5201" x="6369050" y="1955800"/>
          <p14:tracePt t="5218" x="6229350" y="1911350"/>
          <p14:tracePt t="5235" x="5937250" y="1898650"/>
          <p14:tracePt t="5252" x="5784850" y="1930400"/>
          <p14:tracePt t="5268" x="5537200" y="2044700"/>
          <p14:tracePt t="5284" x="5397500" y="2133600"/>
          <p14:tracePt t="5301" x="5359400" y="2171700"/>
          <p14:tracePt t="5318" x="5295900" y="2228850"/>
          <p14:tracePt t="5335" x="5276850" y="2247900"/>
          <p14:tracePt t="5352" x="5251450" y="2311400"/>
          <p14:tracePt t="5368" x="5251450" y="2387600"/>
          <p14:tracePt t="5385" x="5257800" y="2419350"/>
          <p14:tracePt t="5402" x="5302250" y="2457450"/>
          <p14:tracePt t="5417" x="5334000" y="2476500"/>
          <p14:tracePt t="5435" x="5403850" y="2476500"/>
          <p14:tracePt t="5451" x="5480050" y="2419350"/>
          <p14:tracePt t="5468" x="5505450" y="2374900"/>
          <p14:tracePt t="5484" x="5543550" y="2228850"/>
          <p14:tracePt t="5502" x="5543550" y="2152650"/>
          <p14:tracePt t="5518" x="5511800" y="2063750"/>
          <p14:tracePt t="5534" x="5372100" y="2019300"/>
          <p14:tracePt t="5551" x="5270500" y="2019300"/>
          <p14:tracePt t="5568" x="5092700" y="2032000"/>
          <p14:tracePt t="5585" x="5022850" y="2070100"/>
          <p14:tracePt t="5601" x="4946650" y="2139950"/>
          <p14:tracePt t="5618" x="4895850" y="2197100"/>
          <p14:tracePt t="5635" x="4883150" y="2216150"/>
          <p14:tracePt t="5651" x="4876800" y="2286000"/>
          <p14:tracePt t="5668" x="4876800" y="2311400"/>
          <p14:tracePt t="5684" x="4883150" y="2349500"/>
          <p14:tracePt t="5701" x="4959350" y="2400300"/>
          <p14:tracePt t="5718" x="5022850" y="2419350"/>
          <p14:tracePt t="5734" x="5130800" y="2419350"/>
          <p14:tracePt t="5753" x="5156200" y="2406650"/>
          <p14:tracePt t="5768" x="5207000" y="2362200"/>
          <p14:tracePt t="5784" x="5232400" y="2317750"/>
          <p14:tracePt t="5801" x="5238750" y="2228850"/>
          <p14:tracePt t="5817" x="5232400" y="2178050"/>
          <p14:tracePt t="5834" x="5168900" y="2152650"/>
          <p14:tracePt t="5851" x="5067300" y="2139950"/>
          <p14:tracePt t="5868" x="5016500" y="2139950"/>
          <p14:tracePt t="5884" x="4953000" y="2165350"/>
          <p14:tracePt t="5901" x="4921250" y="2184400"/>
          <p14:tracePt t="5919" x="4914900" y="2203450"/>
          <p14:tracePt t="5933" x="4908550" y="2216150"/>
          <p14:tracePt t="5952" x="4908550" y="2228850"/>
          <p14:tracePt t="5968" x="4908550" y="2235200"/>
          <p14:tracePt t="6464" x="4914900" y="2241550"/>
          <p14:tracePt t="6474" x="4927600" y="2241550"/>
          <p14:tracePt t="6490" x="4946650" y="2241550"/>
          <p14:tracePt t="6500" x="4978400" y="2241550"/>
          <p14:tracePt t="6516" x="5016500" y="2241550"/>
          <p14:tracePt t="6533" x="5029200" y="2241550"/>
          <p14:tracePt t="6550" x="5048250" y="2228850"/>
          <p14:tracePt t="6568" x="5054600" y="2184400"/>
          <p14:tracePt t="6584" x="5054600" y="2178050"/>
          <p14:tracePt t="6600" x="4972050" y="2146300"/>
          <p14:tracePt t="6617" x="4908550" y="2146300"/>
          <p14:tracePt t="6633" x="4749800" y="2222500"/>
          <p14:tracePt t="6650" x="4654550" y="2298700"/>
          <p14:tracePt t="6667" x="4521200" y="2425700"/>
          <p14:tracePt t="6683" x="4451350" y="2590800"/>
          <p14:tracePt t="6700" x="4451350" y="2654300"/>
          <p14:tracePt t="6717" x="4502150" y="2787650"/>
          <p14:tracePt t="6734" x="4584700" y="2851150"/>
          <p14:tracePt t="6750" x="4895850" y="2984500"/>
          <p14:tracePt t="6766" x="5194300" y="3009900"/>
          <p14:tracePt t="6783" x="5289550" y="3009900"/>
          <p14:tracePt t="6800" x="5441950" y="2901950"/>
          <p14:tracePt t="6817" x="5505450" y="2813050"/>
          <p14:tracePt t="6833" x="5581650" y="2647950"/>
          <p14:tracePt t="6850" x="5568950" y="2527300"/>
          <p14:tracePt t="6866" x="5543550" y="2508250"/>
          <p14:tracePt t="6883" x="5397500" y="2457450"/>
          <p14:tracePt t="6900" x="5270500" y="2457450"/>
          <p14:tracePt t="6917" x="5124450" y="2520950"/>
          <p14:tracePt t="6934" x="5086350" y="2559050"/>
          <p14:tracePt t="6949" x="5041900" y="2692400"/>
          <p14:tracePt t="6966" x="5054600" y="2813050"/>
          <p14:tracePt t="6983" x="5111750" y="2857500"/>
          <p14:tracePt t="7000" x="5283200" y="2940050"/>
          <p14:tracePt t="7017" x="5454650" y="2952750"/>
          <p14:tracePt t="7033" x="5530850" y="2927350"/>
          <p14:tracePt t="7050" x="5651500" y="2806700"/>
          <p14:tracePt t="7066" x="5702300" y="2711450"/>
          <p14:tracePt t="7083" x="5715000" y="2508250"/>
          <p14:tracePt t="7100" x="5702300" y="2419350"/>
          <p14:tracePt t="7117" x="5619750" y="2292350"/>
          <p14:tracePt t="7133" x="5543550" y="2222500"/>
          <p14:tracePt t="7150" x="5486400" y="2209800"/>
          <p14:tracePt t="7166" x="5429250" y="2203450"/>
          <p14:tracePt t="7184" x="5416550" y="2203450"/>
          <p14:tracePt t="7199" x="5410200" y="2203450"/>
          <p14:tracePt t="7842" x="5397500" y="2203450"/>
          <p14:tracePt t="7852" x="5391150" y="2203450"/>
          <p14:tracePt t="7862" x="5384800" y="2197100"/>
          <p14:tracePt t="7877" x="5378450" y="2197100"/>
          <p14:tracePt t="7884" x="5372100" y="2197100"/>
          <p14:tracePt t="7904" x="5365750" y="2197100"/>
          <p14:tracePt t="8467" x="5359400" y="2197100"/>
          <p14:tracePt t="8478" x="5346700" y="2216150"/>
          <p14:tracePt t="8489" x="5327650" y="2260600"/>
          <p14:tracePt t="8500" x="5302250" y="2324100"/>
          <p14:tracePt t="8515" x="5270500" y="2393950"/>
          <p14:tracePt t="8532" x="5207000" y="2654300"/>
          <p14:tracePt t="8548" x="5194300" y="2870200"/>
          <p14:tracePt t="8565" x="5162550" y="3086100"/>
          <p14:tracePt t="8582" x="5162550" y="3175000"/>
          <p14:tracePt t="8598" x="5162550" y="3378200"/>
          <p14:tracePt t="8615" x="5181600" y="3575050"/>
          <p14:tracePt t="8632" x="5200650" y="3638550"/>
          <p14:tracePt t="8648" x="5251450" y="3765550"/>
          <p14:tracePt t="8665" x="5270500" y="3816350"/>
          <p14:tracePt t="8682" x="5327650" y="3943350"/>
          <p14:tracePt t="8699" x="5384800" y="4102100"/>
          <p14:tracePt t="8715" x="5403850" y="4171950"/>
          <p14:tracePt t="8731" x="5454650" y="4279900"/>
          <p14:tracePt t="8748" x="5467350" y="4311650"/>
          <p14:tracePt t="8765" x="5499100" y="4375150"/>
          <p14:tracePt t="8782" x="5505450" y="4400550"/>
          <p14:tracePt t="8798" x="5524500" y="4438650"/>
          <p14:tracePt t="8814" x="5543550" y="4476750"/>
          <p14:tracePt t="8831" x="5556250" y="4521200"/>
          <p14:tracePt t="8848" x="5581650" y="4610100"/>
          <p14:tracePt t="8865" x="5613400" y="4686300"/>
          <p14:tracePt t="8881" x="5619750" y="4705350"/>
          <p14:tracePt t="8898" x="5651500" y="4756150"/>
          <p14:tracePt t="8914" x="5676900" y="4787900"/>
          <p14:tracePt t="8931" x="5753100" y="4902200"/>
          <p14:tracePt t="8949" x="5854700" y="5067300"/>
          <p14:tracePt t="8964" x="5880100" y="5111750"/>
          <p14:tracePt t="8981" x="5918200" y="5175250"/>
          <p14:tracePt t="8998" x="5924550" y="5187950"/>
          <p14:tracePt t="9014" x="5930900" y="5194300"/>
          <p14:tracePt t="9366" x="5937250" y="5194300"/>
          <p14:tracePt t="9376" x="5949950" y="5194300"/>
          <p14:tracePt t="9387" x="5962650" y="5187950"/>
          <p14:tracePt t="9398" x="5981700" y="5175250"/>
          <p14:tracePt t="9413" x="6007100" y="5168900"/>
          <p14:tracePt t="9431" x="6089650" y="5143500"/>
          <p14:tracePt t="9448" x="6140450" y="5130800"/>
          <p14:tracePt t="9464" x="6261100" y="5105400"/>
          <p14:tracePt t="9481" x="6343650" y="5086350"/>
          <p14:tracePt t="9497" x="6369050" y="5086350"/>
          <p14:tracePt t="9513" x="6451600" y="5067300"/>
          <p14:tracePt t="9531" x="6496050" y="5048250"/>
          <p14:tracePt t="9547" x="6546850" y="5029200"/>
          <p14:tracePt t="9564" x="6559550" y="5016500"/>
          <p14:tracePt t="9581" x="6584950" y="5003800"/>
          <p14:tracePt t="9597" x="6604000" y="4978400"/>
          <p14:tracePt t="9614" x="6616700" y="4972050"/>
          <p14:tracePt t="9631" x="6629400" y="4953000"/>
          <p14:tracePt t="9648" x="6642100" y="4940300"/>
          <p14:tracePt t="9663" x="6661150" y="4914900"/>
          <p14:tracePt t="9680" x="6680200" y="4883150"/>
          <p14:tracePt t="9697" x="6686550" y="4870450"/>
          <p14:tracePt t="9714" x="6692900" y="4851400"/>
          <p14:tracePt t="9731" x="6699250" y="4845050"/>
          <p14:tracePt t="9747" x="6705600" y="4838700"/>
          <p14:tracePt t="9764" x="6705600" y="4832350"/>
          <p14:tracePt t="9781" x="6711950" y="4826000"/>
          <p14:tracePt t="9815" x="6711950" y="4819650"/>
          <p14:tracePt t="10159" x="6711950" y="4813300"/>
          <p14:tracePt t="10472" x="6711950" y="4800600"/>
          <p14:tracePt t="10483" x="6711950" y="4794250"/>
          <p14:tracePt t="10493" x="6711950" y="4787900"/>
          <p14:tracePt t="10508" x="6711950" y="4775200"/>
          <p14:tracePt t="10515" x="6711950" y="4768850"/>
          <p14:tracePt t="10530" x="6711950" y="4756150"/>
          <p14:tracePt t="10546" x="6711950" y="4743450"/>
          <p14:tracePt t="10562" x="6711950" y="4737100"/>
          <p14:tracePt t="10579" x="6705600" y="4730750"/>
          <p14:tracePt t="10597" x="6705600" y="4724400"/>
          <p14:tracePt t="10613" x="6699250" y="4718050"/>
          <p14:tracePt t="10630" x="6699250" y="4705350"/>
          <p14:tracePt t="10646" x="6692900" y="4705350"/>
          <p14:tracePt t="10662" x="6686550" y="4699000"/>
          <p14:tracePt t="10680" x="6680200" y="4686300"/>
          <p14:tracePt t="10682" x="6667500" y="4679950"/>
          <p14:tracePt t="10696" x="6661150" y="4673600"/>
          <p14:tracePt t="10713" x="6648450" y="4654550"/>
          <p14:tracePt t="10729" x="6642100" y="4648200"/>
          <p14:tracePt t="10746" x="6635750" y="4635500"/>
          <p14:tracePt t="10763" x="6629400" y="4629150"/>
          <p14:tracePt t="10779" x="6610350" y="4616450"/>
          <p14:tracePt t="10797" x="6597650" y="4603750"/>
          <p14:tracePt t="10812" x="6591300" y="4597400"/>
          <p14:tracePt t="10829" x="6578600" y="4591050"/>
          <p14:tracePt t="10846" x="6572250" y="4584700"/>
          <p14:tracePt t="10862" x="6559550" y="4572000"/>
          <p14:tracePt t="10879" x="6553200" y="4565650"/>
          <p14:tracePt t="10896" x="6546850" y="4552950"/>
          <p14:tracePt t="10913" x="6521450" y="4546600"/>
          <p14:tracePt t="10930" x="6515100" y="4540250"/>
          <p14:tracePt t="10946" x="6496050" y="4533900"/>
          <p14:tracePt t="10963" x="6483350" y="4527550"/>
          <p14:tracePt t="10979" x="6470650" y="4521200"/>
          <p14:tracePt t="10996" x="6445250" y="4514850"/>
          <p14:tracePt t="11012" x="6432550" y="4508500"/>
          <p14:tracePt t="11029" x="6413500" y="4502150"/>
          <p14:tracePt t="11046" x="6407150" y="4502150"/>
          <p14:tracePt t="11063" x="6388100" y="4495800"/>
          <p14:tracePt t="11079" x="6369050" y="4489450"/>
          <p14:tracePt t="11112" x="6350000" y="4489450"/>
          <p14:tracePt t="11130" x="6337300" y="4483100"/>
          <p14:tracePt t="11145" x="6318250" y="4483100"/>
          <p14:tracePt t="11162" x="6311900" y="4483100"/>
          <p14:tracePt t="11179" x="6299200" y="4483100"/>
          <p14:tracePt t="11182" x="6292850" y="4483100"/>
          <p14:tracePt t="11195" x="6286500" y="4483100"/>
          <p14:tracePt t="11213" x="6273800" y="4483100"/>
          <p14:tracePt t="11229" x="6267450" y="4483100"/>
          <p14:tracePt t="11266" x="6261100" y="4483100"/>
          <p14:tracePt t="11370" x="6254750" y="4483100"/>
          <p14:tracePt t="11381" x="6248400" y="4483100"/>
          <p14:tracePt t="11391" x="6242050" y="4483100"/>
          <p14:tracePt t="11443" x="6235700" y="4483100"/>
          <p14:tracePt t="11496" x="6235700" y="4489450"/>
          <p14:tracePt t="11527" x="6229350" y="4489450"/>
          <p14:tracePt t="11537" x="6229350" y="4495800"/>
          <p14:tracePt t="11559" x="6223000" y="4502150"/>
          <p14:tracePt t="11580" x="6223000" y="4508500"/>
          <p14:tracePt t="11591" x="6216650" y="4508500"/>
          <p14:tracePt t="11624" x="6216650" y="4514850"/>
          <p14:tracePt t="11642" x="6216650" y="4521200"/>
          <p14:tracePt t="11656" x="6216650" y="4527550"/>
          <p14:tracePt t="11663" x="6216650" y="4533900"/>
          <p14:tracePt t="11678" x="6216650" y="4540250"/>
          <p14:tracePt t="11695" x="6216650" y="4546600"/>
          <p14:tracePt t="11725" x="6223000" y="4552950"/>
          <p14:tracePt t="11747" x="6229350" y="4559300"/>
          <p14:tracePt t="11767" x="6229350" y="4565650"/>
          <p14:tracePt t="11778" x="6235700" y="4572000"/>
          <p14:tracePt t="11792" x="6248400" y="4572000"/>
          <p14:tracePt t="11801" x="6261100" y="4578350"/>
          <p14:tracePt t="11812" x="6273800" y="4584700"/>
          <p14:tracePt t="11828" x="6286500" y="4584700"/>
          <p14:tracePt t="11845" x="6311900" y="4591050"/>
          <p14:tracePt t="11862" x="6343650" y="4597400"/>
          <p14:tracePt t="11878" x="6356350" y="4597400"/>
          <p14:tracePt t="11895" x="6375400" y="4597400"/>
          <p14:tracePt t="11912" x="6381750" y="4597400"/>
          <p14:tracePt t="11928" x="6400800" y="4597400"/>
          <p14:tracePt t="11945" x="6419850" y="4597400"/>
          <p14:tracePt t="11961" x="6432550" y="4597400"/>
          <p14:tracePt t="11978" x="6451600" y="4597400"/>
          <p14:tracePt t="11995" x="6464300" y="4597400"/>
          <p14:tracePt t="12012" x="6483350" y="4597400"/>
          <p14:tracePt t="12029" x="6508750" y="4597400"/>
          <p14:tracePt t="12045" x="6521450" y="4597400"/>
          <p14:tracePt t="12061" x="6553200" y="4597400"/>
          <p14:tracePt t="12078" x="6565900" y="4597400"/>
          <p14:tracePt t="12095" x="6597650" y="4597400"/>
          <p14:tracePt t="12112" x="6623050" y="4597400"/>
          <p14:tracePt t="12128" x="6635750" y="4597400"/>
          <p14:tracePt t="12145" x="6667500" y="4597400"/>
          <p14:tracePt t="12161" x="6680200" y="4597400"/>
          <p14:tracePt t="12178" x="6711950" y="4597400"/>
          <p14:tracePt t="12195" x="6737350" y="4591050"/>
          <p14:tracePt t="12211" x="6743700" y="4584700"/>
          <p14:tracePt t="12228" x="6775450" y="4578350"/>
          <p14:tracePt t="12245" x="6800850" y="4572000"/>
          <p14:tracePt t="12261" x="6851650" y="4559300"/>
          <p14:tracePt t="12278" x="6870700" y="4552950"/>
          <p14:tracePt t="12294" x="6908800" y="4533900"/>
          <p14:tracePt t="12312" x="6934200" y="4527550"/>
          <p14:tracePt t="12328" x="6940550" y="4521200"/>
          <p14:tracePt t="12345" x="6953250" y="4521200"/>
          <p14:tracePt t="12378" x="6959600" y="4521200"/>
          <p14:tracePt t="12394" x="6959600" y="4514850"/>
          <p14:tracePt t="12415" x="6965950" y="4508500"/>
          <p14:tracePt t="12428" x="6965950" y="4502150"/>
          <p14:tracePt t="12445" x="6965950" y="4489450"/>
          <p14:tracePt t="12478" x="6965950" y="4483100"/>
          <p14:tracePt t="12494" x="6965950" y="4476750"/>
          <p14:tracePt t="12511" x="6965950" y="4470400"/>
          <p14:tracePt t="12528" x="6965950" y="4464050"/>
          <p14:tracePt t="12545" x="6940550" y="4451350"/>
          <p14:tracePt t="12561" x="6908800" y="4438650"/>
          <p14:tracePt t="12578" x="6883400" y="4438650"/>
          <p14:tracePt t="12594" x="6838950" y="4432300"/>
          <p14:tracePt t="12611" x="6807200" y="4432300"/>
          <p14:tracePt t="12627" x="6737350" y="4413250"/>
          <p14:tracePt t="12644" x="6667500" y="4406900"/>
          <p14:tracePt t="12661" x="6642100" y="4406900"/>
          <p14:tracePt t="12677" x="6591300" y="4400550"/>
          <p14:tracePt t="12694" x="6572250" y="4400550"/>
          <p14:tracePt t="12711" x="6521450" y="4394200"/>
          <p14:tracePt t="12728" x="6502400" y="4387850"/>
          <p14:tracePt t="12744" x="6457950" y="4387850"/>
          <p14:tracePt t="12761" x="6426200" y="4381500"/>
          <p14:tracePt t="12778" x="6407150" y="4375150"/>
          <p14:tracePt t="12794" x="6381750" y="4368800"/>
          <p14:tracePt t="12811" x="6369050" y="4362450"/>
          <p14:tracePt t="12827" x="6343650" y="4356100"/>
          <p14:tracePt t="12844" x="6324600" y="4349750"/>
          <p14:tracePt t="12861" x="6311900" y="4349750"/>
          <p14:tracePt t="12877" x="6286500" y="4349750"/>
          <p14:tracePt t="12894" x="6273800" y="4349750"/>
          <p14:tracePt t="12910" x="6261100" y="4349750"/>
          <p14:tracePt t="12927" x="6235700" y="4349750"/>
          <p14:tracePt t="12944" x="6223000" y="4349750"/>
          <p14:tracePt t="12961" x="6203950" y="4349750"/>
          <p14:tracePt t="12978" x="6191250" y="4349750"/>
          <p14:tracePt t="12993" x="6178550" y="4362450"/>
          <p14:tracePt t="13011" x="6165850" y="4362450"/>
          <p14:tracePt t="13027" x="6153150" y="4368800"/>
          <p14:tracePt t="13044" x="6140450" y="4387850"/>
          <p14:tracePt t="13061" x="6127750" y="4394200"/>
          <p14:tracePt t="13077" x="6115050" y="4406900"/>
          <p14:tracePt t="13093" x="6108700" y="4425950"/>
          <p14:tracePt t="13111" x="6102350" y="4432300"/>
          <p14:tracePt t="13127" x="6089650" y="4438650"/>
          <p14:tracePt t="13144" x="6083300" y="4451350"/>
          <p14:tracePt t="13160" x="6070600" y="4464050"/>
          <p14:tracePt t="13177" x="6070600" y="4476750"/>
          <p14:tracePt t="13194" x="6064250" y="4476750"/>
          <p14:tracePt t="13210" x="6064250" y="4502150"/>
          <p14:tracePt t="13227" x="6064250" y="4514850"/>
          <p14:tracePt t="13243" x="6064250" y="4546600"/>
          <p14:tracePt t="13260" x="6064250" y="4578350"/>
          <p14:tracePt t="13277" x="6064250" y="4591050"/>
          <p14:tracePt t="13293" x="6070600" y="4610100"/>
          <p14:tracePt t="13311" x="6076950" y="4622800"/>
          <p14:tracePt t="13327" x="6089650" y="4641850"/>
          <p14:tracePt t="13344" x="6115050" y="4654550"/>
          <p14:tracePt t="13360" x="6127750" y="4660900"/>
          <p14:tracePt t="13377" x="6165850" y="4673600"/>
          <p14:tracePt t="13393" x="6178550" y="4679950"/>
          <p14:tracePt t="13410" x="6210300" y="4679950"/>
          <p14:tracePt t="13428" x="6235700" y="4686300"/>
          <p14:tracePt t="13444" x="6248400" y="4692650"/>
          <p14:tracePt t="13460" x="6273800" y="4692650"/>
          <p14:tracePt t="13477" x="6286500" y="4692650"/>
          <p14:tracePt t="13493" x="6318250" y="4699000"/>
          <p14:tracePt t="13511" x="6337300" y="4699000"/>
          <p14:tracePt t="13527" x="6381750" y="4699000"/>
          <p14:tracePt t="13543" x="6438900" y="4699000"/>
          <p14:tracePt t="13559" x="6457950" y="4699000"/>
          <p14:tracePt t="13577" x="6508750" y="4699000"/>
          <p14:tracePt t="13594" x="6527800" y="4699000"/>
          <p14:tracePt t="13610" x="6584950" y="4692650"/>
          <p14:tracePt t="13626" x="6648450" y="4692650"/>
          <p14:tracePt t="13643" x="6680200" y="4686300"/>
          <p14:tracePt t="13659" x="6724650" y="4679950"/>
          <p14:tracePt t="13677" x="6762750" y="4679950"/>
          <p14:tracePt t="13693" x="6775450" y="4667250"/>
          <p14:tracePt t="13710" x="6807200" y="4660900"/>
          <p14:tracePt t="13726" x="6832600" y="4654550"/>
          <p14:tracePt t="13743" x="6858000" y="4641850"/>
          <p14:tracePt t="13760" x="6858000" y="4635500"/>
          <p14:tracePt t="13776" x="6877050" y="4616450"/>
          <p14:tracePt t="13793" x="6889750" y="4610100"/>
          <p14:tracePt t="13809" x="6896100" y="4603750"/>
          <p14:tracePt t="13826" x="6908800" y="4591050"/>
          <p14:tracePt t="13844" x="6915150" y="4578350"/>
          <p14:tracePt t="13860" x="6921500" y="4565650"/>
          <p14:tracePt t="13877" x="6921500" y="4546600"/>
          <p14:tracePt t="13893" x="6921500" y="4533900"/>
          <p14:tracePt t="13910" x="6921500" y="4521200"/>
          <p14:tracePt t="13926" x="6921500" y="4508500"/>
          <p14:tracePt t="13943" x="6889750" y="4489450"/>
          <p14:tracePt t="13960" x="6877050" y="4476750"/>
          <p14:tracePt t="13976" x="6851650" y="4457700"/>
          <p14:tracePt t="13992" x="6807200" y="4445000"/>
          <p14:tracePt t="14009" x="6788150" y="4445000"/>
          <p14:tracePt t="14026" x="6731000" y="4438650"/>
          <p14:tracePt t="14043" x="6680200" y="4425950"/>
          <p14:tracePt t="14060" x="6654800" y="4425950"/>
          <p14:tracePt t="14076" x="6623050" y="4425950"/>
          <p14:tracePt t="14092" x="6610350" y="4425950"/>
          <p14:tracePt t="14109" x="6584950" y="4419600"/>
          <p14:tracePt t="14126" x="6572250" y="4419600"/>
          <p14:tracePt t="14143" x="6553200" y="4413250"/>
          <p14:tracePt t="14160" x="6527800" y="4406900"/>
          <p14:tracePt t="14176" x="6515100" y="4406900"/>
          <p14:tracePt t="14178" x="6502400" y="4406900"/>
          <p14:tracePt t="14192" x="6489700" y="4406900"/>
          <p14:tracePt t="14210" x="6470650" y="4400550"/>
          <p14:tracePt t="14226" x="6445250" y="4400550"/>
          <p14:tracePt t="14242" x="6426200" y="4400550"/>
          <p14:tracePt t="14276" x="6400800" y="4400550"/>
          <p14:tracePt t="14293" x="6388100" y="4400550"/>
          <p14:tracePt t="14310" x="6369050" y="4400550"/>
          <p14:tracePt t="14325" x="6356350" y="4413250"/>
          <p14:tracePt t="14342" x="6350000" y="4419600"/>
          <p14:tracePt t="14359" x="6330950" y="4425950"/>
          <p14:tracePt t="14376" x="6324600" y="4432300"/>
          <p14:tracePt t="14392" x="6318250" y="4432300"/>
          <p14:tracePt t="14409" x="6318250" y="4438650"/>
          <p14:tracePt t="14425" x="6311900" y="4438650"/>
          <p14:tracePt t="15299" x="6305550" y="4438650"/>
          <p14:tracePt t="15307" x="6299200" y="4445000"/>
          <p14:tracePt t="15318" x="6292850" y="4445000"/>
          <p14:tracePt t="15327" x="6280150" y="4445000"/>
          <p14:tracePt t="15342" x="6273800" y="4445000"/>
          <p14:tracePt t="15358" x="6261100" y="4451350"/>
          <p14:tracePt t="15380" x="6254750" y="4451350"/>
          <p14:tracePt t="15392" x="6248400" y="4451350"/>
          <p14:tracePt t="15421" x="6242050" y="4451350"/>
          <p14:tracePt t="15474" x="6235700" y="4451350"/>
          <p14:tracePt t="15548" x="6229350" y="4451350"/>
          <p14:tracePt t="15641" x="6229350" y="4457700"/>
          <p14:tracePt t="15661" x="6229350" y="4464050"/>
          <p14:tracePt t="15682" x="6229350" y="4470400"/>
          <p14:tracePt t="15693" x="6229350" y="4476750"/>
          <p14:tracePt t="15713" x="6229350" y="4483100"/>
          <p14:tracePt t="15736" x="6229350" y="4489450"/>
          <p14:tracePt t="15745" x="6229350" y="4495800"/>
          <p14:tracePt t="15769" x="6229350" y="4502150"/>
          <p14:tracePt t="15807" x="6229350" y="4508500"/>
          <p14:tracePt t="17165" x="6235700" y="4508500"/>
          <p14:tracePt t="17176" x="6242050" y="4502150"/>
          <p14:tracePt t="17185" x="6248400" y="4495800"/>
          <p14:tracePt t="17206" x="6261100" y="4483100"/>
          <p14:tracePt t="17239" x="6267450" y="4476750"/>
          <p14:tracePt t="17271" x="6280150" y="4464050"/>
          <p14:tracePt t="17305" x="6286500" y="4464050"/>
          <p14:tracePt t="17334" x="6292850" y="4457700"/>
          <p14:tracePt t="17365" x="6292850" y="4451350"/>
          <p14:tracePt t="17374" x="6299200" y="4451350"/>
          <p14:tracePt t="17396" x="6299200" y="4445000"/>
          <p14:tracePt t="17406" x="6305550" y="4445000"/>
          <p14:tracePt t="17426" x="6324600" y="4438650"/>
          <p14:tracePt t="17439" x="6330950" y="4438650"/>
          <p14:tracePt t="17472" x="6350000" y="4432300"/>
          <p14:tracePt t="17490" x="6356350" y="4432300"/>
          <p14:tracePt t="17538" x="6362700" y="4432300"/>
          <p14:tracePt t="17561" x="6369050" y="4432300"/>
          <p14:tracePt t="17624" x="6369050" y="4438650"/>
          <p14:tracePt t="17656" x="6375400" y="4445000"/>
          <p14:tracePt t="17687" x="6375400" y="4451350"/>
          <p14:tracePt t="17722" x="6381750" y="4451350"/>
          <p14:tracePt t="17739" x="6388100" y="4451350"/>
          <p14:tracePt t="17749" x="6400800" y="4451350"/>
          <p14:tracePt t="17772" x="6419850" y="4445000"/>
          <p14:tracePt t="17796" x="6445250" y="4425950"/>
          <p14:tracePt t="17805" x="6451600" y="4413250"/>
          <p14:tracePt t="17827" x="6483350" y="4400550"/>
          <p14:tracePt t="17838" x="6496050" y="4394200"/>
          <p14:tracePt t="17865" x="6534150" y="4387850"/>
          <p14:tracePt t="17897" x="6559550" y="4387850"/>
          <p14:tracePt t="17905" x="6565900" y="4387850"/>
          <p14:tracePt t="17928" x="6572250" y="4387850"/>
          <p14:tracePt t="17938" x="6578600" y="4400550"/>
          <p14:tracePt t="17968" x="6597650" y="4419600"/>
          <p14:tracePt t="17974" x="6604000" y="4432300"/>
          <p14:tracePt t="17997" x="6610350" y="4445000"/>
          <p14:tracePt t="18005" x="6616700" y="4451350"/>
          <p14:tracePt t="18028" x="6616700" y="4457700"/>
          <p14:tracePt t="18038" x="6623050" y="4457700"/>
          <p14:tracePt t="18066" x="6623050" y="4464050"/>
          <p14:tracePt t="18073" x="6629400" y="4464050"/>
          <p14:tracePt t="18097" x="6629400" y="4470400"/>
          <p14:tracePt t="19064" x="6616700" y="4470400"/>
          <p14:tracePt t="19079" x="6597650" y="4464050"/>
          <p14:tracePt t="19087" x="6584950" y="4457700"/>
          <p14:tracePt t="19104" x="6559550" y="4451350"/>
          <p14:tracePt t="19130" x="6521450" y="4432300"/>
          <p14:tracePt t="19137" x="6515100" y="4432300"/>
          <p14:tracePt t="19169" x="6477000" y="4413250"/>
          <p14:tracePt t="19180" x="6464300" y="4406900"/>
          <p14:tracePt t="19192" x="6457950" y="4406900"/>
          <p14:tracePt t="19214" x="6426200" y="4394200"/>
          <p14:tracePt t="19221" x="6419850" y="4394200"/>
          <p14:tracePt t="19251" x="6394450" y="4387850"/>
          <p14:tracePt t="19254" x="6381750" y="4387850"/>
          <p14:tracePt t="19272" x="6375400" y="4387850"/>
          <p14:tracePt t="19287" x="6350000" y="4381500"/>
          <p14:tracePt t="19304" x="6337300" y="4381500"/>
          <p14:tracePt t="19336" x="6324600" y="4381500"/>
          <p14:tracePt t="19354" x="6318250" y="4381500"/>
          <p14:tracePt t="19371" x="6311900" y="4381500"/>
          <p14:tracePt t="19402" x="6292850" y="4381500"/>
          <p14:tracePt t="19420" x="6292850" y="4387850"/>
          <p14:tracePt t="19437" x="6286500" y="4387850"/>
          <p14:tracePt t="19471" x="6280150" y="4394200"/>
          <p14:tracePt t="19503" x="6280150" y="4400550"/>
          <p14:tracePt t="19806" x="6273800" y="4400550"/>
          <p14:tracePt t="19818" x="6267450" y="4400550"/>
          <p14:tracePt t="19844" x="6261100" y="4400550"/>
          <p14:tracePt t="19854" x="6248400" y="4400550"/>
          <p14:tracePt t="19885" x="6172200" y="4368800"/>
          <p14:tracePt t="19903" x="6096000" y="4337050"/>
          <p14:tracePt t="19932" x="5981700" y="4292600"/>
          <p14:tracePt t="19954" x="5905500" y="4273550"/>
          <p14:tracePt t="19970" x="5772150" y="4248150"/>
          <p14:tracePt t="19986" x="5638800" y="4229100"/>
          <p14:tracePt t="20017" x="5480050" y="4216400"/>
          <p14:tracePt t="20036" x="5378450" y="4216400"/>
          <p14:tracePt t="20069" x="5264150" y="4216400"/>
          <p14:tracePt t="20098" x="5200650" y="4229100"/>
          <p14:tracePt t="20129" x="5168900" y="4235450"/>
          <p14:tracePt t="20170" x="5130800" y="4254500"/>
          <p14:tracePt t="20172" x="5124450" y="4260850"/>
          <p14:tracePt t="20186" x="5111750" y="4267200"/>
          <p14:tracePt t="20203" x="5086350" y="4279900"/>
          <p14:tracePt t="20231" x="5067300" y="4298950"/>
          <p14:tracePt t="20236" x="5054600" y="4311650"/>
          <p14:tracePt t="20270" x="5022850" y="4330700"/>
          <p14:tracePt t="20300" x="5016500" y="4349750"/>
          <p14:tracePt t="20319" x="5010150" y="4356100"/>
          <p14:tracePt t="20349" x="5010150" y="4368800"/>
          <p14:tracePt t="20371" x="5010150" y="4375150"/>
          <p14:tracePt t="20402" x="5010150" y="4419600"/>
          <p14:tracePt t="20430" x="5010150" y="4425950"/>
          <p14:tracePt t="20436" x="5010150" y="4438650"/>
          <p14:tracePt t="20453" x="5016500" y="4451350"/>
          <p14:tracePt t="20470" x="5016500" y="4457700"/>
          <p14:tracePt t="20486" x="5016500" y="4464050"/>
          <p14:tracePt t="20519" x="5022850" y="4464050"/>
          <p14:tracePt t="20551" x="5029200" y="4470400"/>
          <p14:tracePt t="20572" x="5035550" y="4470400"/>
          <p14:tracePt t="20586" x="5035550" y="4476750"/>
          <p14:tracePt t="20602" x="5048250" y="4483100"/>
          <p14:tracePt t="20633" x="5060950" y="4489450"/>
          <p14:tracePt t="20652" x="5080000" y="4489450"/>
          <p14:tracePt t="20686" x="5099050" y="4495800"/>
          <p14:tracePt t="20714" x="5105400" y="4495800"/>
          <p14:tracePt t="20745" x="5111750" y="4495800"/>
          <p14:tracePt t="20766" x="5118100" y="4495800"/>
          <p14:tracePt t="20788" x="5118100" y="4489450"/>
          <p14:tracePt t="20817" x="5124450" y="4483100"/>
          <p14:tracePt t="20912" x="5130800" y="4483100"/>
          <p14:tracePt t="20936" x="5137150" y="4483100"/>
          <p14:tracePt t="20996" x="5143500" y="4483100"/>
          <p14:tracePt t="21061" x="5149850" y="4483100"/>
          <p14:tracePt t="21070" x="5156200" y="4483100"/>
          <p14:tracePt t="21079" x="5168900" y="4483100"/>
          <p14:tracePt t="21102" x="5207000" y="4483100"/>
          <p14:tracePt t="21133" x="5327650" y="4483100"/>
          <p14:tracePt t="21153" x="5384800" y="4476750"/>
          <p14:tracePt t="21169" x="5403850" y="4476750"/>
          <p14:tracePt t="21185" x="5448300" y="4476750"/>
          <p14:tracePt t="21215" x="5473700" y="4476750"/>
          <p14:tracePt t="21235" x="5492750" y="4476750"/>
          <p14:tracePt t="21252" x="5499100" y="4476750"/>
          <p14:tracePt t="21285" x="5511800" y="4489450"/>
          <p14:tracePt t="21319" x="5537200" y="4508500"/>
          <p14:tracePt t="21349" x="5556250" y="4521200"/>
          <p14:tracePt t="21352" x="5568950" y="4527550"/>
          <p14:tracePt t="21368" x="5581650" y="4533900"/>
          <p14:tracePt t="21385" x="5588000" y="4540250"/>
          <p14:tracePt t="21417" x="5607050" y="4546600"/>
          <p14:tracePt t="21436" x="5607050" y="4552950"/>
          <p14:tracePt t="21452" x="5613400" y="4552950"/>
          <p14:tracePt t="21486" x="5619750" y="4552950"/>
          <p14:tracePt t="21863" x="5632450" y="4552950"/>
          <p14:tracePt t="21872" x="5651500" y="4552950"/>
          <p14:tracePt t="21884" x="5689600" y="4533900"/>
          <p14:tracePt t="21907" x="5772150" y="4527550"/>
          <p14:tracePt t="21918" x="5803900" y="4521200"/>
          <p14:tracePt t="21938" x="5880100" y="4521200"/>
          <p14:tracePt t="21951" x="5905500" y="4521200"/>
          <p14:tracePt t="21972" x="5988050" y="4521200"/>
          <p14:tracePt t="21984" x="6013450" y="4521200"/>
          <p14:tracePt t="22004" x="6064250" y="4533900"/>
          <p14:tracePt t="22018" x="6102350" y="4552950"/>
          <p14:tracePt t="22050" x="6153150" y="4603750"/>
          <p14:tracePt t="22084" x="6292850" y="4692650"/>
          <p14:tracePt t="22113" x="6457950" y="4749800"/>
          <p14:tracePt t="22134" x="6521450" y="4749800"/>
          <p14:tracePt t="22151" x="6540500" y="4749800"/>
          <p14:tracePt t="22185" x="6629400" y="4730750"/>
          <p14:tracePt t="22217" x="6648450" y="4692650"/>
          <p14:tracePt t="22235" x="6661150" y="4667250"/>
          <p14:tracePt t="22264" x="6661150" y="4584700"/>
          <p14:tracePt t="22269" x="6661150" y="4552950"/>
          <p14:tracePt t="22284" x="6654800" y="4540250"/>
          <p14:tracePt t="22301" x="6623050" y="4521200"/>
          <p14:tracePt t="22334" x="6565900" y="4508500"/>
          <p14:tracePt t="22367" x="6553200" y="4508500"/>
          <p14:tracePt t="22387" x="6553200" y="4521200"/>
          <p14:tracePt t="22400" x="6559550" y="4546600"/>
          <p14:tracePt t="22418" x="6629400" y="4597400"/>
          <p14:tracePt t="22434" x="6680200" y="4629150"/>
          <p14:tracePt t="22467" x="6826250" y="4635500"/>
          <p14:tracePt t="22488" x="6845300" y="4622800"/>
          <p14:tracePt t="22500" x="6858000" y="4603750"/>
          <p14:tracePt t="22523" x="6858000" y="4559300"/>
          <p14:tracePt t="22534" x="6838950" y="4540250"/>
          <p14:tracePt t="22567" x="6667500" y="4457700"/>
          <p14:tracePt t="22588" x="6540500" y="4457700"/>
          <p14:tracePt t="22601" x="6515100" y="4457700"/>
          <p14:tracePt t="22620" x="6477000" y="4470400"/>
          <p14:tracePt t="22634" x="6470650" y="4483100"/>
          <p14:tracePt t="22667" x="6483350" y="4527550"/>
          <p14:tracePt t="22689" x="6591300" y="4572000"/>
          <p14:tracePt t="22700" x="6680200" y="4591050"/>
          <p14:tracePt t="22734" x="6781800" y="4591050"/>
          <p14:tracePt t="22765" x="6819900" y="4546600"/>
          <p14:tracePt t="22784" x="6813550" y="4514850"/>
          <p14:tracePt t="22817" x="6756400" y="4495800"/>
          <p14:tracePt t="22845" x="6731000" y="4495800"/>
          <p14:tracePt t="24142" x="6731000" y="4514850"/>
          <p14:tracePt t="24152" x="6731000" y="4533900"/>
          <p14:tracePt t="24162" x="6731000" y="4552950"/>
          <p14:tracePt t="24183" x="6775450" y="4629150"/>
          <p14:tracePt t="24207" x="6832600" y="4686300"/>
          <p14:tracePt t="24216" x="6845300" y="4705350"/>
          <p14:tracePt t="24239" x="6889750" y="4762500"/>
          <p14:tracePt t="24249" x="6915150" y="4781550"/>
          <p14:tracePt t="24282" x="7016750" y="4864100"/>
          <p14:tracePt t="24316" x="7118350" y="4959350"/>
          <p14:tracePt t="24349" x="7283450" y="5149850"/>
          <p14:tracePt t="24376" x="7346950" y="5238750"/>
          <p14:tracePt t="24382" x="7372350" y="5270500"/>
          <p14:tracePt t="24400" x="7404100" y="5314950"/>
          <p14:tracePt t="24415" x="7467600" y="5441950"/>
          <p14:tracePt t="24433" x="7537450" y="5600700"/>
          <p14:tracePt t="24466" x="7613650" y="5759450"/>
          <p14:tracePt t="24496" x="7689850" y="5892800"/>
          <p14:tracePt t="24517" x="7727950" y="5937250"/>
          <p14:tracePt t="24532" x="7797800" y="6051550"/>
          <p14:tracePt t="24549" x="7854950" y="6172200"/>
          <p14:tracePt t="24582" x="7899400" y="6261100"/>
          <p14:tracePt t="24615" x="7937500" y="6305550"/>
          <p14:tracePt t="24649" x="7956550" y="6330950"/>
          <p14:tracePt t="24682" x="7975600" y="6350000"/>
          <p14:tracePt t="24685" x="7988300" y="6362700"/>
          <p14:tracePt t="24709" x="8007350" y="6394450"/>
          <p14:tracePt t="24717" x="8013700" y="6407150"/>
          <p14:tracePt t="24740" x="8026400" y="6419850"/>
          <p14:tracePt t="24777" x="8026400" y="6426200"/>
          <p14:tracePt t="25049" x="8032750" y="6426200"/>
          <p14:tracePt t="25060" x="8032750" y="6413500"/>
          <p14:tracePt t="25074" x="8051800" y="6394450"/>
          <p14:tracePt t="25093" x="8058150" y="6356350"/>
          <p14:tracePt t="25125" x="8077200" y="6286500"/>
          <p14:tracePt t="25149" x="8083550" y="6248400"/>
          <p14:tracePt t="25164" x="8089900" y="6223000"/>
          <p14:tracePt t="25181" x="8089900" y="6216650"/>
          <p14:tracePt t="25211" x="8089900" y="6197600"/>
          <p14:tracePt t="25231" x="8089900" y="6191250"/>
          <p14:tracePt t="25238" x="8089900" y="6178550"/>
          <p14:tracePt t="25273" x="8089900" y="6140450"/>
          <p14:tracePt t="25281" x="8089900" y="6127750"/>
          <p14:tracePt t="25314" x="8089900" y="6089650"/>
          <p14:tracePt t="25338" x="8083550" y="6064250"/>
          <p14:tracePt t="25348" x="8083550" y="6051550"/>
          <p14:tracePt t="25381" x="8070850" y="6038850"/>
          <p14:tracePt t="25409" x="8058150" y="6007100"/>
          <p14:tracePt t="25415" x="8051800" y="5994400"/>
          <p14:tracePt t="25448" x="8032750" y="5962650"/>
          <p14:tracePt t="25481" x="8007350" y="5943600"/>
          <p14:tracePt t="25509" x="7975600" y="5911850"/>
          <p14:tracePt t="25540" x="7937500" y="5873750"/>
          <p14:tracePt t="25579" x="7905750" y="5842000"/>
          <p14:tracePt t="25582" x="7893050" y="5829300"/>
          <p14:tracePt t="25598" x="7880350" y="5822950"/>
          <p14:tracePt t="25614" x="7854950" y="5810250"/>
          <p14:tracePt t="25631" x="7842250" y="5803900"/>
          <p14:tracePt t="25665" x="7785100" y="5778500"/>
          <p14:tracePt t="25697" x="7734300" y="5759450"/>
          <p14:tracePt t="25707" x="7702550" y="5753100"/>
          <p14:tracePt t="25718" x="7689850" y="5753100"/>
          <p14:tracePt t="25744" x="7651750" y="5746750"/>
          <p14:tracePt t="25749" x="7639050" y="5740400"/>
          <p14:tracePt t="25764" x="7626350" y="5740400"/>
          <p14:tracePt t="25780" x="7600950" y="5740400"/>
          <p14:tracePt t="25814" x="7550150" y="5740400"/>
          <p14:tracePt t="25847" x="7499350" y="5746750"/>
          <p14:tracePt t="25864" x="7473950" y="5759450"/>
          <p14:tracePt t="25895" x="7454900" y="5772150"/>
          <p14:tracePt t="25914" x="7448550" y="5784850"/>
          <p14:tracePt t="25930" x="7429500" y="5797550"/>
          <p14:tracePt t="25964" x="7410450" y="5842000"/>
          <p14:tracePt t="25995" x="7391400" y="5880100"/>
          <p14:tracePt t="25999" x="7385050" y="5886450"/>
          <p14:tracePt t="26042" x="7372350" y="5918200"/>
          <p14:tracePt t="26075" x="7372350" y="5943600"/>
          <p14:tracePt t="26099" x="7372350" y="5956300"/>
          <p14:tracePt t="26130" x="7372350" y="5981700"/>
          <p14:tracePt t="26158" x="7372350" y="6013450"/>
          <p14:tracePt t="26182" x="7372350" y="6032500"/>
          <p14:tracePt t="26197" x="7372350" y="6051550"/>
          <p14:tracePt t="26213" x="7372350" y="6057900"/>
          <p14:tracePt t="26247" x="7372350" y="6070600"/>
          <p14:tracePt t="26279" x="7385050" y="6083300"/>
          <p14:tracePt t="26298" x="7391400" y="6096000"/>
          <p14:tracePt t="26330" x="7397750" y="6102350"/>
          <p14:tracePt t="26361" x="7416800" y="6115050"/>
          <p14:tracePt t="26364" x="7423150" y="6121400"/>
          <p14:tracePt t="26380" x="7435850" y="6127750"/>
          <p14:tracePt t="26412" x="7454900" y="6140450"/>
          <p14:tracePt t="26430" x="7467600" y="6153150"/>
          <p14:tracePt t="26464" x="7493000" y="6165850"/>
          <p14:tracePt t="26495" x="7531100" y="6184900"/>
          <p14:tracePt t="26513" x="7556500" y="6197600"/>
          <p14:tracePt t="26542" x="7600950" y="6210300"/>
          <p14:tracePt t="26579" x="7645400" y="6229350"/>
          <p14:tracePt t="26596" x="7677150" y="6229350"/>
          <p14:tracePt t="26625" x="7715250" y="6235700"/>
          <p14:tracePt t="26647" x="7747000" y="6235700"/>
          <p14:tracePt t="26663" x="7766050" y="6235700"/>
          <p14:tracePt t="26697" x="7829550" y="6235700"/>
          <p14:tracePt t="26699" x="7848600" y="6235700"/>
          <p14:tracePt t="26728" x="7880350" y="6235700"/>
          <p14:tracePt t="26731" x="7886700" y="6235700"/>
          <p14:tracePt t="26746" x="7899400" y="6235700"/>
          <p14:tracePt t="26774" x="7937500" y="6235700"/>
          <p14:tracePt t="26808" x="7981950" y="6210300"/>
          <p14:tracePt t="26814" x="8007350" y="6197600"/>
          <p14:tracePt t="26831" x="8020050" y="6191250"/>
          <p14:tracePt t="26846" x="8051800" y="6178550"/>
          <p14:tracePt t="26863" x="8064500" y="6165850"/>
          <p14:tracePt t="26894" x="8096250" y="6146800"/>
          <p14:tracePt t="26897" x="8108950" y="6140450"/>
          <p14:tracePt t="26913" x="8115300" y="6127750"/>
          <p14:tracePt t="26936" x="8140700" y="6064250"/>
          <p14:tracePt t="26947" x="8147050" y="6013450"/>
          <p14:tracePt t="26963" x="8153400" y="5943600"/>
          <p14:tracePt t="26982" x="8153400" y="5911850"/>
          <p14:tracePt t="26997" x="8153400" y="5873750"/>
          <p14:tracePt t="27014" x="8153400" y="5835650"/>
          <p14:tracePt t="27032" x="8153400" y="5822950"/>
          <p14:tracePt t="27047" x="8128000" y="5765800"/>
          <p14:tracePt t="27065" x="8115300" y="5740400"/>
          <p14:tracePt t="27081" x="8102600" y="5727700"/>
          <p14:tracePt t="27097" x="8083550" y="5708650"/>
          <p14:tracePt t="27114" x="8064500" y="5702300"/>
          <p14:tracePt t="27131" x="8051800" y="5689600"/>
          <p14:tracePt t="27147" x="8045450" y="5683250"/>
          <p14:tracePt t="27164" x="8032750" y="5683250"/>
          <p14:tracePt t="27181" x="8020050" y="5676900"/>
          <p14:tracePt t="27214" x="8007350" y="5670550"/>
          <p14:tracePt t="27247" x="8001000" y="5670550"/>
          <p14:tracePt t="27263" x="7994650" y="5670550"/>
          <p14:tracePt t="27281" x="7988300" y="5670550"/>
          <p14:tracePt t="27575" x="7981950" y="5670550"/>
          <p14:tracePt t="27627" x="7975600" y="5670550"/>
          <p14:tracePt t="27649" x="7969250" y="5670550"/>
          <p14:tracePt t="27658" x="7962900" y="5670550"/>
          <p14:tracePt t="27681" x="7956550" y="5670550"/>
          <p14:tracePt t="27711" x="7950200" y="5670550"/>
          <p14:tracePt t="27753" x="7943850" y="5670550"/>
          <p14:tracePt t="27774" x="7937500" y="5670550"/>
          <p14:tracePt t="27788" x="7931150" y="5670550"/>
          <p14:tracePt t="27795" x="7924800" y="5670550"/>
          <p14:tracePt t="27805" x="7918450" y="5670550"/>
          <p14:tracePt t="27815" x="7912100" y="5670550"/>
          <p14:tracePt t="27847" x="7905750" y="5670550"/>
          <p14:tracePt t="27868" x="7899400" y="5670550"/>
          <p14:tracePt t="27879" x="7893050" y="5670550"/>
          <p14:tracePt t="27899" x="7886700" y="5676900"/>
          <p14:tracePt t="27909" x="7880350" y="5676900"/>
          <p14:tracePt t="27923" x="7874000" y="5676900"/>
          <p14:tracePt t="27941" x="7867650" y="5676900"/>
          <p14:tracePt t="27952" x="7861300" y="5676900"/>
          <p14:tracePt t="27964" x="7854950" y="5676900"/>
          <p14:tracePt t="27979" x="7848600" y="5676900"/>
          <p14:tracePt t="27996" x="7823200" y="5676900"/>
          <p14:tracePt t="28013" x="7816850" y="5676900"/>
          <p14:tracePt t="28029" x="7791450" y="5676900"/>
          <p14:tracePt t="28046" x="7753350" y="5683250"/>
          <p14:tracePt t="28062" x="7747000" y="5683250"/>
          <p14:tracePt t="28078" x="7727950" y="5689600"/>
          <p14:tracePt t="28096" x="7721600" y="5689600"/>
          <p14:tracePt t="28112" x="7696200" y="5689600"/>
          <p14:tracePt t="28129" x="7683500" y="5689600"/>
          <p14:tracePt t="28145" x="7664450" y="5689600"/>
          <p14:tracePt t="28162" x="7658100" y="5689600"/>
          <p14:tracePt t="28179" x="7651750" y="5689600"/>
          <p14:tracePt t="28195" x="7639050" y="5689600"/>
          <p14:tracePt t="28212" x="7632700" y="5695950"/>
          <p14:tracePt t="28229" x="7626350" y="5695950"/>
          <p14:tracePt t="28245" x="7613650" y="5708650"/>
          <p14:tracePt t="28262" x="7607300" y="5715000"/>
          <p14:tracePt t="28279" x="7594600" y="5727700"/>
          <p14:tracePt t="28312" x="7581900" y="5734050"/>
          <p14:tracePt t="28328" x="7569200" y="5746750"/>
          <p14:tracePt t="28346" x="7562850" y="5753100"/>
          <p14:tracePt t="28362" x="7556500" y="5759450"/>
          <p14:tracePt t="28395" x="7550150" y="5759450"/>
          <p14:tracePt t="28412" x="7550150" y="5765800"/>
          <p14:tracePt t="28432" x="7543800" y="5765800"/>
          <p14:tracePt t="28445" x="7543800" y="5772150"/>
          <p14:tracePt t="28475" x="7543800" y="5784850"/>
          <p14:tracePt t="28734" x="7531100" y="5784850"/>
          <p14:tracePt t="28746" x="7518400" y="5784850"/>
          <p14:tracePt t="28755" x="7493000" y="5784850"/>
          <p14:tracePt t="28765" x="7448550" y="5784850"/>
          <p14:tracePt t="28778" x="7372350" y="5753100"/>
          <p14:tracePt t="28795" x="7270750" y="5734050"/>
          <p14:tracePt t="28812" x="7067550" y="5657850"/>
          <p14:tracePt t="28828" x="6807200" y="5594350"/>
          <p14:tracePt t="28845" x="6629400" y="5556250"/>
          <p14:tracePt t="28862" x="6375400" y="5511800"/>
          <p14:tracePt t="28878" x="6178550" y="5486400"/>
          <p14:tracePt t="28895" x="5937250" y="5480050"/>
          <p14:tracePt t="28912" x="5848350" y="5480050"/>
          <p14:tracePt t="28928" x="5708650" y="5480050"/>
          <p14:tracePt t="28945" x="5607050" y="5480050"/>
          <p14:tracePt t="28962" x="5562600" y="5480050"/>
          <p14:tracePt t="28978" x="5518150" y="5480050"/>
          <p14:tracePt t="28995" x="5467350" y="5480050"/>
          <p14:tracePt t="29028" x="5397500" y="5486400"/>
          <p14:tracePt t="29045" x="5365750" y="5492750"/>
          <p14:tracePt t="29062" x="5270500" y="5518150"/>
          <p14:tracePt t="29079" x="5232400" y="5530850"/>
          <p14:tracePt t="29095" x="5143500" y="5556250"/>
          <p14:tracePt t="29111" x="5073650" y="5575300"/>
          <p14:tracePt t="29128" x="5041900" y="5594350"/>
          <p14:tracePt t="29144" x="4997450" y="5613400"/>
          <p14:tracePt t="29163" x="4959350" y="5638800"/>
          <p14:tracePt t="29178" x="4946650" y="5645150"/>
          <p14:tracePt t="29194" x="4927600" y="5664200"/>
          <p14:tracePt t="29211" x="4921250" y="5670550"/>
          <p14:tracePt t="29214" x="4908550" y="5695950"/>
          <p14:tracePt t="29228" x="4902200" y="5715000"/>
          <p14:tracePt t="29245" x="4889500" y="5746750"/>
          <p14:tracePt t="29262" x="4864100" y="5810250"/>
          <p14:tracePt t="29278" x="4857750" y="5873750"/>
          <p14:tracePt t="29295" x="4857750" y="5911850"/>
          <p14:tracePt t="29311" x="4857750" y="5962650"/>
          <p14:tracePt t="29329" x="4857750" y="5994400"/>
          <p14:tracePt t="29344" x="4857750" y="6013450"/>
          <p14:tracePt t="29361" x="4857750" y="6032500"/>
          <p14:tracePt t="29378" x="4857750" y="6045200"/>
          <p14:tracePt t="29395" x="4870450" y="6057900"/>
          <p14:tracePt t="29411" x="4876800" y="6070600"/>
          <p14:tracePt t="29428" x="4953000" y="6108700"/>
          <p14:tracePt t="29444" x="5029200" y="6134100"/>
          <p14:tracePt t="29461" x="5080000" y="6146800"/>
          <p14:tracePt t="29478" x="5143500" y="6178550"/>
          <p14:tracePt t="29495" x="5175250" y="6184900"/>
          <p14:tracePt t="29511" x="5245100" y="6210300"/>
          <p14:tracePt t="29528" x="5353050" y="6216650"/>
          <p14:tracePt t="29544" x="5403850" y="6216650"/>
          <p14:tracePt t="29561" x="5467350" y="6216650"/>
          <p14:tracePt t="29578" x="5492750" y="6210300"/>
          <p14:tracePt t="29594" x="5524500" y="6184900"/>
          <p14:tracePt t="29612" x="5549900" y="6159500"/>
          <p14:tracePt t="29627" x="5556250" y="6146800"/>
          <p14:tracePt t="29644" x="5581650" y="6089650"/>
          <p14:tracePt t="29661" x="5581650" y="6045200"/>
          <p14:tracePt t="29677" x="5581650" y="5969000"/>
          <p14:tracePt t="29695" x="5549900" y="5918200"/>
          <p14:tracePt t="29711" x="5505450" y="5886450"/>
          <p14:tracePt t="29727" x="5416550" y="5854700"/>
          <p14:tracePt t="29744" x="5365750" y="5835650"/>
          <p14:tracePt t="29761" x="5283200" y="5835650"/>
          <p14:tracePt t="29779" x="5245100" y="5835650"/>
          <p14:tracePt t="29794" x="5226050" y="5835650"/>
          <p14:tracePt t="29811" x="5194300" y="5873750"/>
          <p14:tracePt t="29828" x="5181600" y="5899150"/>
          <p14:tracePt t="29844" x="5175250" y="5962650"/>
          <p14:tracePt t="29862" x="5175250" y="6000750"/>
          <p14:tracePt t="29877" x="5175250" y="6038850"/>
          <p14:tracePt t="29894" x="5194300" y="6070600"/>
          <p14:tracePt t="29910" x="5207000" y="6076950"/>
          <p14:tracePt t="29927" x="5257800" y="6102350"/>
          <p14:tracePt t="29944" x="5276850" y="6102350"/>
          <p14:tracePt t="29961" x="5327650" y="6102350"/>
          <p14:tracePt t="29977" x="5346700" y="6089650"/>
          <p14:tracePt t="29994" x="5365750" y="6038850"/>
          <p14:tracePt t="30010" x="5365750" y="5924550"/>
          <p14:tracePt t="30028" x="5340350" y="5867400"/>
          <p14:tracePt t="30044" x="5276850" y="5765800"/>
          <p14:tracePt t="30061" x="5200650" y="5702300"/>
          <p14:tracePt t="30077" x="5156200" y="5683250"/>
          <p14:tracePt t="30094" x="5060950" y="5670550"/>
          <p14:tracePt t="30111" x="5010150" y="5670550"/>
          <p14:tracePt t="30127" x="4946650" y="5702300"/>
          <p14:tracePt t="30144" x="4908550" y="5740400"/>
          <p14:tracePt t="30161" x="4895850" y="5778500"/>
          <p14:tracePt t="30177" x="4883150" y="5892800"/>
          <p14:tracePt t="30194" x="4883150" y="5949950"/>
          <p14:tracePt t="30210" x="4927600" y="6026150"/>
          <p14:tracePt t="30227" x="5003800" y="6089650"/>
          <p14:tracePt t="30244" x="5060950" y="6102350"/>
          <p14:tracePt t="30260" x="5118100" y="6115050"/>
          <p14:tracePt t="30277" x="5168900" y="6115050"/>
          <p14:tracePt t="30294" x="5232400" y="6070600"/>
          <p14:tracePt t="30311" x="5270500" y="6019800"/>
          <p14:tracePt t="30327" x="5308600" y="5899150"/>
          <p14:tracePt t="30343" x="5308600" y="5784850"/>
          <p14:tracePt t="30360" x="5295900" y="5753100"/>
          <p14:tracePt t="30377" x="5264150" y="5727700"/>
          <p14:tracePt t="30394" x="5207000" y="5708650"/>
          <p14:tracePt t="30410" x="5168900" y="5708650"/>
          <p14:tracePt t="30426" x="5054600" y="5778500"/>
          <p14:tracePt t="30443" x="5016500" y="5835650"/>
          <p14:tracePt t="30461" x="4946650" y="5988050"/>
          <p14:tracePt t="30477" x="4946650" y="6051550"/>
          <p14:tracePt t="30493" x="4946650" y="6127750"/>
          <p14:tracePt t="30510" x="4984750" y="6197600"/>
          <p14:tracePt t="30527" x="5048250" y="6235700"/>
          <p14:tracePt t="30543" x="5168900" y="6280150"/>
          <p14:tracePt t="30560" x="5257800" y="6292850"/>
          <p14:tracePt t="30577" x="5378450" y="6280150"/>
          <p14:tracePt t="30593" x="5429250" y="6242050"/>
          <p14:tracePt t="30610" x="5448300" y="6210300"/>
          <p14:tracePt t="30627" x="5448300" y="6083300"/>
          <p14:tracePt t="30644" x="5422900" y="6026150"/>
          <p14:tracePt t="30660" x="5397500" y="5981700"/>
          <p14:tracePt t="30676" x="5346700" y="5969000"/>
          <p14:tracePt t="30693" x="5327650" y="5969000"/>
          <p14:tracePt t="31260" x="5334000" y="5988050"/>
          <p14:tracePt t="31270" x="5346700" y="6007100"/>
          <p14:tracePt t="31282" x="5384800" y="6045200"/>
          <p14:tracePt t="31292" x="5448300" y="6089650"/>
          <p14:tracePt t="31308" x="5530850" y="6140450"/>
          <p14:tracePt t="31325" x="5715000" y="6223000"/>
          <p14:tracePt t="31342" x="5861050" y="6273800"/>
          <p14:tracePt t="31359" x="6210300" y="6330950"/>
          <p14:tracePt t="31375" x="6540500" y="6362700"/>
          <p14:tracePt t="31393" x="6737350" y="6394450"/>
          <p14:tracePt t="31409" x="6997700" y="6426200"/>
          <p14:tracePt t="31426" x="7124700" y="6445250"/>
          <p14:tracePt t="31442" x="7340600" y="6457950"/>
          <p14:tracePt t="31459" x="7467600" y="6464300"/>
          <p14:tracePt t="31476" x="7499350" y="6464300"/>
          <p14:tracePt t="31492" x="7550150" y="6464300"/>
          <p14:tracePt t="31509" x="7569200" y="6464300"/>
          <p14:tracePt t="31525" x="7600950" y="6464300"/>
          <p14:tracePt t="31542" x="7639050" y="6464300"/>
          <p14:tracePt t="31559" x="7664450" y="6464300"/>
          <p14:tracePt t="31575" x="7715250" y="6464300"/>
          <p14:tracePt t="31592" x="7740650" y="6464300"/>
          <p14:tracePt t="31609" x="7785100" y="6464300"/>
          <p14:tracePt t="31626" x="7829550" y="6464300"/>
          <p14:tracePt t="31642" x="7842250" y="6464300"/>
          <p14:tracePt t="31658" x="7867650" y="6457950"/>
          <p14:tracePt t="31675" x="7874000" y="6457950"/>
          <p14:tracePt t="31692" x="7899400" y="6438900"/>
          <p14:tracePt t="31710" x="7924800" y="6407150"/>
          <p14:tracePt t="31725" x="7937500" y="6394450"/>
          <p14:tracePt t="31742" x="7975600" y="6350000"/>
          <p14:tracePt t="31759" x="7981950" y="6337300"/>
          <p14:tracePt t="31776" x="8001000" y="6292850"/>
          <p14:tracePt t="31793" x="8026400" y="6248400"/>
          <p14:tracePt t="31809" x="8026400" y="6223000"/>
          <p14:tracePt t="31825" x="8026400" y="6153150"/>
          <p14:tracePt t="31842" x="8026400" y="6134100"/>
          <p14:tracePt t="31858" x="7994650" y="6064250"/>
          <p14:tracePt t="31875" x="7981950" y="6032500"/>
          <p14:tracePt t="31892" x="7937500" y="5962650"/>
          <p14:tracePt t="31909" x="7886700" y="5918200"/>
          <p14:tracePt t="31942" x="7766050" y="5873750"/>
          <p14:tracePt t="31959" x="7727950" y="5861050"/>
          <p14:tracePt t="31975" x="7670800" y="5861050"/>
          <p14:tracePt t="31992" x="7632700" y="5861050"/>
          <p14:tracePt t="32008" x="7626350" y="5861050"/>
          <p14:tracePt t="32025" x="7607300" y="5867400"/>
          <p14:tracePt t="32042" x="7600950" y="5886450"/>
          <p14:tracePt t="32058" x="7600950" y="5943600"/>
          <p14:tracePt t="32075" x="7613650" y="6000750"/>
          <p14:tracePt t="32092" x="7639050" y="6038850"/>
          <p14:tracePt t="32109" x="7702550" y="6102350"/>
          <p14:tracePt t="32125" x="7747000" y="6121400"/>
          <p14:tracePt t="32142" x="7791450" y="6146800"/>
          <p14:tracePt t="32158" x="7829550" y="6146800"/>
          <p14:tracePt t="32175" x="7842250" y="6146800"/>
          <p14:tracePt t="32192" x="7861300" y="6134100"/>
          <p14:tracePt t="32209" x="7880350" y="6108700"/>
          <p14:tracePt t="32225" x="7905750" y="5949950"/>
          <p14:tracePt t="32242" x="7905750" y="5848350"/>
          <p14:tracePt t="32258" x="7905750" y="5816600"/>
          <p14:tracePt t="32275" x="7899400" y="5784850"/>
          <p14:tracePt t="32292" x="7880350" y="5772150"/>
          <p14:tracePt t="32308" x="7810500" y="5759450"/>
          <p14:tracePt t="32325" x="7702550" y="5791200"/>
          <p14:tracePt t="32342" x="7639050" y="5854700"/>
          <p14:tracePt t="32358" x="7562850" y="5975350"/>
          <p14:tracePt t="32375" x="7543800" y="6032500"/>
          <p14:tracePt t="32392" x="7537450" y="6102350"/>
          <p14:tracePt t="32409" x="7550150" y="6159500"/>
          <p14:tracePt t="32425" x="7575550" y="6178550"/>
          <p14:tracePt t="32442" x="7677150" y="6223000"/>
          <p14:tracePt t="32458" x="7734300" y="6223000"/>
          <p14:tracePt t="32475" x="7778750" y="6223000"/>
          <p14:tracePt t="32492" x="7804150" y="6216650"/>
          <p14:tracePt t="32508" x="7829550" y="6184900"/>
          <p14:tracePt t="32524" x="7861300" y="6134100"/>
          <p14:tracePt t="32541" x="7867650" y="6102350"/>
          <p14:tracePt t="32558" x="7874000" y="6051550"/>
          <p14:tracePt t="32575" x="7874000" y="6038850"/>
          <p14:tracePt t="32592" x="7874000" y="6032500"/>
          <p14:tracePt t="43718" x="7867650" y="6026150"/>
          <p14:tracePt t="43728" x="7861300" y="6019800"/>
          <p14:tracePt t="43739" x="7854950" y="6013450"/>
          <p14:tracePt t="43763" x="7842250" y="5988050"/>
          <p14:tracePt t="43782" x="7823200" y="5956300"/>
          <p14:tracePt t="43810" x="7708900" y="5867400"/>
          <p14:tracePt t="43813" x="7569200" y="5797550"/>
          <p14:tracePt t="43830" x="7410450" y="5746750"/>
          <p14:tracePt t="43847" x="7207250" y="5727700"/>
          <p14:tracePt t="43879" x="6902450" y="5727700"/>
          <p14:tracePt t="43913" x="6737350" y="5727700"/>
          <p14:tracePt t="43916" x="6705600" y="5727700"/>
          <p14:tracePt t="43930" x="6686550" y="5727700"/>
          <p14:tracePt t="43959" x="6667500" y="5727700"/>
          <p14:tracePt t="44010" x="6680200" y="5734050"/>
          <p14:tracePt t="44022" x="6724650" y="5740400"/>
          <p14:tracePt t="44031" x="6807200" y="5772150"/>
          <p14:tracePt t="44064" x="7118350" y="5854700"/>
          <p14:tracePt t="44096" x="7283450" y="5873750"/>
          <p14:tracePt t="44130" x="7321550" y="5873750"/>
          <p14:tracePt t="44158" x="7327900" y="5873750"/>
          <p14:tracePt t="44209" x="7327900" y="5861050"/>
          <p14:tracePt t="44223" x="7302500" y="5842000"/>
          <p14:tracePt t="44231" x="7283450" y="5822950"/>
          <p14:tracePt t="44260" x="7232650" y="5797550"/>
          <p14:tracePt t="44271" x="7219950" y="5791200"/>
          <p14:tracePt t="44284" x="7213600" y="5784850"/>
          <p14:tracePt t="44296" x="7207250" y="5778500"/>
          <p14:tracePt t="44329" x="7200900" y="57785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3: Interpretar a saída</a:t>
            </a:r>
          </a:p>
          <a:p>
            <a:pPr lvl="2"/>
            <a:r>
              <a:rPr lang="pt-BR" altLang="en-US" i="1" dirty="0" smtClean="0"/>
              <a:t>Com interação: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sz="1800" dirty="0" smtClean="0"/>
              <a:t>A interação não é significante (p=0,476) pelo teste t, portanto não deveria entrar no modelo.</a:t>
            </a:r>
            <a:endParaRPr lang="pt-BR" sz="1800" dirty="0"/>
          </a:p>
          <a:p>
            <a:r>
              <a:rPr lang="pt-BR" sz="1800" dirty="0" smtClean="0"/>
              <a:t>Não há evidência estatística de que o peso da mãe tenha efeito diferente no peso da criança dependendo se a mãe fuma ou não</a:t>
            </a:r>
            <a:endParaRPr lang="pt-BR" sz="1800" dirty="0"/>
          </a:p>
          <a:p>
            <a:r>
              <a:rPr lang="pt-BR" sz="1800" dirty="0" smtClean="0"/>
              <a:t>Atenção: Os p-valores dos efeitos principais de peso da mãe e tabagismo não devem ser interpretados separadamente</a:t>
            </a:r>
            <a:endParaRPr lang="pt-BR" sz="1800" dirty="0"/>
          </a:p>
          <a:p>
            <a:pPr lvl="2"/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129875"/>
            <a:ext cx="5381403" cy="174953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20"/>
    </mc:Choice>
    <mc:Fallback xmlns="">
      <p:transition spd="slow" advTm="8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78" x="7194550" y="5778500"/>
          <p14:tracePt t="691" x="7181850" y="5778500"/>
          <p14:tracePt t="699" x="7162800" y="5778500"/>
          <p14:tracePt t="723" x="7137400" y="5778500"/>
          <p14:tracePt t="742" x="7073900" y="5721350"/>
          <p14:tracePt t="778" x="6597650" y="5003800"/>
          <p14:tracePt t="804" x="5994400" y="3606800"/>
          <p14:tracePt t="836" x="5835650" y="3124200"/>
          <p14:tracePt t="877" x="5810250" y="3060700"/>
          <p14:tracePt t="1277" x="5810250" y="3054350"/>
          <p14:tracePt t="1283" x="5816600" y="3048000"/>
          <p14:tracePt t="1294" x="5822950" y="3048000"/>
          <p14:tracePt t="1325" x="5829300" y="3016250"/>
          <p14:tracePt t="1358" x="5829300" y="2940050"/>
          <p14:tracePt t="1378" x="5797550" y="2832100"/>
          <p14:tracePt t="1391" x="5778500" y="2774950"/>
          <p14:tracePt t="1409" x="5746750" y="2711450"/>
          <p14:tracePt t="1425" x="5740400" y="2698750"/>
          <p14:tracePt t="1458" x="5715000" y="2654300"/>
          <p14:tracePt t="1482" x="5683250" y="2616200"/>
          <p14:tracePt t="1492" x="5676900" y="2616200"/>
          <p14:tracePt t="1514" x="5664200" y="2603500"/>
          <p14:tracePt t="1525" x="5657850" y="2597150"/>
          <p14:tracePt t="1545" x="5645150" y="2578100"/>
          <p14:tracePt t="1558" x="5638800" y="2571750"/>
          <p14:tracePt t="1577" x="5626100" y="2559050"/>
          <p14:tracePt t="1591" x="5619750" y="2559050"/>
          <p14:tracePt t="2224" x="5619750" y="2540000"/>
          <p14:tracePt t="2234" x="5619750" y="2520950"/>
          <p14:tracePt t="2244" x="5619750" y="2489200"/>
          <p14:tracePt t="2275" x="5632450" y="2381250"/>
          <p14:tracePt t="2296" x="5638800" y="2362200"/>
          <p14:tracePt t="2307" x="5638800" y="2336800"/>
          <p14:tracePt t="2327" x="5645150" y="2324100"/>
          <p14:tracePt t="2340" x="5645150" y="2317750"/>
          <p14:tracePt t="2395" x="5645150" y="2311400"/>
          <p14:tracePt t="2589" x="5651500" y="2311400"/>
          <p14:tracePt t="2599" x="5651500" y="2317750"/>
          <p14:tracePt t="2610" x="5651500" y="2330450"/>
          <p14:tracePt t="2640" x="5651500" y="2343150"/>
          <p14:tracePt t="2674" x="5657850" y="2362200"/>
          <p14:tracePt t="2707" x="5657850" y="2374900"/>
          <p14:tracePt t="2724" x="5657850" y="2381250"/>
          <p14:tracePt t="2777" x="5657850" y="2387600"/>
          <p14:tracePt t="2787" x="5657850" y="2393950"/>
          <p14:tracePt t="2797" x="5657850" y="2400300"/>
          <p14:tracePt t="2812" x="5657850" y="2406650"/>
          <p14:tracePt t="3298" x="5657850" y="2413000"/>
          <p14:tracePt t="3309" x="5657850" y="2419350"/>
          <p14:tracePt t="3319" x="5657850" y="2432050"/>
          <p14:tracePt t="3333" x="5657850" y="2457450"/>
          <p14:tracePt t="3341" x="5657850" y="2482850"/>
          <p14:tracePt t="3357" x="5651500" y="2552700"/>
          <p14:tracePt t="3373" x="5638800" y="2730500"/>
          <p14:tracePt t="3390" x="5638800" y="2794000"/>
          <p14:tracePt t="3407" x="5638800" y="2921000"/>
          <p14:tracePt t="3424" x="5676900" y="3136900"/>
          <p14:tracePt t="3440" x="5689600" y="3194050"/>
          <p14:tracePt t="3457" x="5715000" y="3276600"/>
          <p14:tracePt t="3473" x="5734050" y="3308350"/>
          <p14:tracePt t="3490" x="5759450" y="3352800"/>
          <p14:tracePt t="3508" x="5816600" y="3409950"/>
          <p14:tracePt t="3524" x="5842000" y="3429000"/>
          <p14:tracePt t="3540" x="5892800" y="3467100"/>
          <p14:tracePt t="3557" x="5911850" y="3486150"/>
          <p14:tracePt t="3559" x="5937250" y="3492500"/>
          <p14:tracePt t="3573" x="5949950" y="3505200"/>
          <p14:tracePt t="3590" x="5962650" y="3511550"/>
          <p14:tracePt t="3607" x="5994400" y="3524250"/>
          <p14:tracePt t="3623" x="6038850" y="3530600"/>
          <p14:tracePt t="3640" x="6051550" y="3536950"/>
          <p14:tracePt t="3657" x="6083300" y="3543300"/>
          <p14:tracePt t="3674" x="6096000" y="3549650"/>
          <p14:tracePt t="3690" x="6121400" y="3549650"/>
          <p14:tracePt t="3707" x="6146800" y="3549650"/>
          <p14:tracePt t="3723" x="6159500" y="3549650"/>
          <p14:tracePt t="3757" x="6165850" y="3549650"/>
          <p14:tracePt t="4303" x="6165850" y="3556000"/>
          <p14:tracePt t="4311" x="6172200" y="3562350"/>
          <p14:tracePt t="4322" x="6184900" y="3575050"/>
          <p14:tracePt t="4339" x="6216650" y="3606800"/>
          <p14:tracePt t="4356" x="6324600" y="3689350"/>
          <p14:tracePt t="4373" x="6369050" y="3740150"/>
          <p14:tracePt t="4389" x="6496050" y="3816350"/>
          <p14:tracePt t="4406" x="6597650" y="3873500"/>
          <p14:tracePt t="4422" x="6642100" y="3898900"/>
          <p14:tracePt t="4439" x="6711950" y="3924300"/>
          <p14:tracePt t="4457" x="6731000" y="3937000"/>
          <p14:tracePt t="4473" x="6769100" y="3956050"/>
          <p14:tracePt t="4489" x="6775450" y="3962400"/>
          <p14:tracePt t="4781" x="6800850" y="3962400"/>
          <p14:tracePt t="4791" x="6826250" y="3962400"/>
          <p14:tracePt t="4802" x="6864350" y="3962400"/>
          <p14:tracePt t="4812" x="6921500" y="3975100"/>
          <p14:tracePt t="4824" x="6972300" y="3975100"/>
          <p14:tracePt t="4839" x="7073900" y="3994150"/>
          <p14:tracePt t="4855" x="7289800" y="4013200"/>
          <p14:tracePt t="4872" x="7378700" y="4025900"/>
          <p14:tracePt t="4888" x="7594600" y="4032250"/>
          <p14:tracePt t="4907" x="7785100" y="4044950"/>
          <p14:tracePt t="4922" x="7867650" y="4051300"/>
          <p14:tracePt t="4938" x="7994650" y="4070350"/>
          <p14:tracePt t="4955" x="8032750" y="4070350"/>
          <p14:tracePt t="4972" x="8102600" y="4070350"/>
          <p14:tracePt t="4989" x="8134350" y="4070350"/>
          <p14:tracePt t="5005" x="8147050" y="4070350"/>
          <p14:tracePt t="5022" x="8153400" y="4070350"/>
          <p14:tracePt t="5038" x="8159750" y="4070350"/>
          <p14:tracePt t="5056" x="8166100" y="4070350"/>
          <p14:tracePt t="5072" x="8172450" y="4064000"/>
          <p14:tracePt t="5089" x="8178800" y="4038600"/>
          <p14:tracePt t="5105" x="8185150" y="4013200"/>
          <p14:tracePt t="5122" x="8197850" y="3987800"/>
          <p14:tracePt t="5139" x="8210550" y="3968750"/>
          <p14:tracePt t="5156" x="8216900" y="3968750"/>
          <p14:tracePt t="5172" x="8229600" y="3949700"/>
          <p14:tracePt t="5188" x="8235950" y="3937000"/>
          <p14:tracePt t="5205" x="8235950" y="3930650"/>
          <p14:tracePt t="5222" x="8242300" y="3924300"/>
          <p14:tracePt t="5239" x="8248650" y="3917950"/>
          <p14:tracePt t="5255" x="8255000" y="3905250"/>
          <p14:tracePt t="5272" x="8261350" y="3879850"/>
          <p14:tracePt t="5288" x="8261350" y="3873500"/>
          <p14:tracePt t="5305" x="8267700" y="3867150"/>
          <p14:tracePt t="5322" x="8267700" y="3854450"/>
          <p14:tracePt t="5338" x="8274050" y="3835400"/>
          <p14:tracePt t="5356" x="8274050" y="3822700"/>
          <p14:tracePt t="5372" x="8274050" y="3803650"/>
          <p14:tracePt t="5388" x="8274050" y="3784600"/>
          <p14:tracePt t="5405" x="8274050" y="3778250"/>
          <p14:tracePt t="5421" x="8280400" y="3759200"/>
          <p14:tracePt t="5439" x="8280400" y="3752850"/>
          <p14:tracePt t="5455" x="8280400" y="3746500"/>
          <p14:tracePt t="5471" x="8280400" y="3727450"/>
          <p14:tracePt t="5505" x="8280400" y="3714750"/>
          <p14:tracePt t="5522" x="8280400" y="3708400"/>
          <p14:tracePt t="5538" x="8274050" y="3708400"/>
          <p14:tracePt t="5555" x="8261350" y="3702050"/>
          <p14:tracePt t="5572" x="8255000" y="3695700"/>
          <p14:tracePt t="5588" x="8242300" y="3689350"/>
          <p14:tracePt t="5621" x="8242300" y="3683000"/>
          <p14:tracePt t="5638" x="8235950" y="3683000"/>
          <p14:tracePt t="5752" x="8235950" y="3676650"/>
          <p14:tracePt t="5814" x="8235950" y="3670300"/>
          <p14:tracePt t="5929" x="8229600" y="3663950"/>
          <p14:tracePt t="5943" x="8223250" y="3657600"/>
          <p14:tracePt t="5950" x="8210550" y="3651250"/>
          <p14:tracePt t="5961" x="8197850" y="3651250"/>
          <p14:tracePt t="5971" x="8191500" y="3644900"/>
          <p14:tracePt t="5987" x="8178800" y="3638550"/>
          <p14:tracePt t="6004" x="8140700" y="3625850"/>
          <p14:tracePt t="6021" x="8121650" y="3613150"/>
          <p14:tracePt t="6038" x="8064500" y="3613150"/>
          <p14:tracePt t="6055" x="8032750" y="3613150"/>
          <p14:tracePt t="6057" x="7994650" y="3613150"/>
          <p14:tracePt t="6071" x="7975600" y="3613150"/>
          <p14:tracePt t="6088" x="7950200" y="3613150"/>
          <p14:tracePt t="6104" x="7937500" y="3619500"/>
          <p14:tracePt t="6121" x="7924800" y="3625850"/>
          <p14:tracePt t="6138" x="7918450" y="3632200"/>
          <p14:tracePt t="6154" x="7918450" y="3651250"/>
          <p14:tracePt t="6171" x="7918450" y="3683000"/>
          <p14:tracePt t="6187" x="7931150" y="3714750"/>
          <p14:tracePt t="6205" x="7969250" y="3778250"/>
          <p14:tracePt t="6221" x="7994650" y="3803650"/>
          <p14:tracePt t="6237" x="8058150" y="3873500"/>
          <p14:tracePt t="6254" x="8140700" y="3943350"/>
          <p14:tracePt t="6271" x="8185150" y="3968750"/>
          <p14:tracePt t="6287" x="8305800" y="3994150"/>
          <p14:tracePt t="6305" x="8356600" y="4006850"/>
          <p14:tracePt t="6321" x="8439150" y="4006850"/>
          <p14:tracePt t="6337" x="8477250" y="4006850"/>
          <p14:tracePt t="6354" x="8502650" y="3987800"/>
          <p14:tracePt t="6371" x="8521700" y="3968750"/>
          <p14:tracePt t="6388" x="8534400" y="3962400"/>
          <p14:tracePt t="6404" x="8547100" y="3930650"/>
          <p14:tracePt t="6421" x="8547100" y="3917950"/>
          <p14:tracePt t="6437" x="8547100" y="3898900"/>
          <p14:tracePt t="6454" x="8547100" y="3854450"/>
          <p14:tracePt t="6471" x="8547100" y="3841750"/>
          <p14:tracePt t="6487" x="8528050" y="3797300"/>
          <p14:tracePt t="6504" x="8464550" y="3771900"/>
          <p14:tracePt t="6520" x="8420100" y="3752850"/>
          <p14:tracePt t="6537" x="8350250" y="3746500"/>
          <p14:tracePt t="6554" x="8312150" y="3733800"/>
          <p14:tracePt t="6571" x="8235950" y="3733800"/>
          <p14:tracePt t="6589" x="8204200" y="3733800"/>
          <p14:tracePt t="6604" x="8185150" y="3733800"/>
          <p14:tracePt t="7589" x="8178800" y="3733800"/>
          <p14:tracePt t="7600" x="8166100" y="3733800"/>
          <p14:tracePt t="7614" x="8147050" y="3733800"/>
          <p14:tracePt t="7635" x="8077200" y="3727450"/>
          <p14:tracePt t="7654" x="7969250" y="3670300"/>
          <p14:tracePt t="7670" x="7912100" y="3638550"/>
          <p14:tracePt t="7689" x="7797800" y="3575050"/>
          <p14:tracePt t="7704" x="7689850" y="3530600"/>
          <p14:tracePt t="7719" x="7651750" y="3492500"/>
          <p14:tracePt t="7752" x="7607300" y="3454400"/>
          <p14:tracePt t="8195" x="7600950" y="3454400"/>
          <p14:tracePt t="8205" x="7594600" y="3454400"/>
          <p14:tracePt t="8216" x="7588250" y="3460750"/>
          <p14:tracePt t="8236" x="7575550" y="3467100"/>
          <p14:tracePt t="8268" x="7467600" y="3594100"/>
          <p14:tracePt t="8292" x="7289800" y="3746500"/>
          <p14:tracePt t="8302" x="7194550" y="3816350"/>
          <p14:tracePt t="8323" x="6972300" y="3968750"/>
          <p14:tracePt t="8335" x="6864350" y="4044950"/>
          <p14:tracePt t="8355" x="6705600" y="4127500"/>
          <p14:tracePt t="8368" x="6661150" y="4152900"/>
          <p14:tracePt t="8393" x="6584950" y="4171950"/>
          <p14:tracePt t="8424" x="6553200" y="4171950"/>
          <p14:tracePt t="8435" x="6527800" y="4171950"/>
          <p14:tracePt t="8468" x="6515100" y="4171950"/>
          <p14:tracePt t="8492" x="6502400" y="4184650"/>
          <p14:tracePt t="8502" x="6496050" y="4184650"/>
          <p14:tracePt t="8978" x="6496050" y="4191000"/>
          <p14:tracePt t="8990" x="6489700" y="4197350"/>
          <p14:tracePt t="9001" x="6477000" y="4197350"/>
          <p14:tracePt t="9025" x="6432550" y="4203700"/>
          <p14:tracePt t="9034" x="6419850" y="4203700"/>
          <p14:tracePt t="9056" x="6394450" y="4210050"/>
          <p14:tracePt t="9072" x="6388100" y="4210050"/>
          <p14:tracePt t="9094" x="6375400" y="4210050"/>
          <p14:tracePt t="9125" x="6369050" y="4210050"/>
          <p14:tracePt t="9176" x="6375400" y="4210050"/>
          <p14:tracePt t="9192" x="6394450" y="4203700"/>
          <p14:tracePt t="9201" x="6426200" y="4197350"/>
          <p14:tracePt t="9224" x="6604000" y="4178300"/>
          <p14:tracePt t="9234" x="6705600" y="4165600"/>
          <p14:tracePt t="9267" x="7251700" y="4127500"/>
          <p14:tracePt t="9294" x="7664450" y="4051300"/>
          <p14:tracePt t="9301" x="7835900" y="4025900"/>
          <p14:tracePt t="9325" x="7994650" y="3987800"/>
          <p14:tracePt t="9334" x="8058150" y="3975100"/>
          <p14:tracePt t="9356" x="8147050" y="3949700"/>
          <p14:tracePt t="9367" x="8153400" y="3943350"/>
          <p14:tracePt t="9394" x="8166100" y="3930650"/>
          <p14:tracePt t="9670" x="8172450" y="3930650"/>
          <p14:tracePt t="9679" x="8185150" y="3924300"/>
          <p14:tracePt t="9688" x="8197850" y="3911600"/>
          <p14:tracePt t="9710" x="8261350" y="3854450"/>
          <p14:tracePt t="9742" x="8312150" y="3797300"/>
          <p14:tracePt t="9750" x="8324850" y="3778250"/>
          <p14:tracePt t="9780" x="8337550" y="3771900"/>
          <p14:tracePt t="9783" x="8343900" y="3765550"/>
          <p14:tracePt t="9800" x="8343900" y="3759200"/>
          <p14:tracePt t="9817" x="8350250" y="3752850"/>
          <p14:tracePt t="9850" x="8356600" y="3746500"/>
          <p14:tracePt t="9888" x="8356600" y="3740150"/>
          <p14:tracePt t="9911" x="8356600" y="3721100"/>
          <p14:tracePt t="9917" x="8356600" y="3714750"/>
          <p14:tracePt t="9943" x="8356600" y="3702050"/>
          <p14:tracePt t="9970" x="8356600" y="3695700"/>
          <p14:tracePt t="10012" x="8356600" y="3689350"/>
          <p14:tracePt t="10043" x="8350250" y="3683000"/>
          <p14:tracePt t="10054" x="8343900" y="3676650"/>
          <p14:tracePt t="10064" x="8331200" y="3670300"/>
          <p14:tracePt t="10074" x="8312150" y="3670300"/>
          <p14:tracePt t="10085" x="8293100" y="3663950"/>
          <p14:tracePt t="10117" x="8255000" y="3663950"/>
          <p14:tracePt t="10149" x="8223250" y="3663950"/>
          <p14:tracePt t="10180" x="8204200" y="3663950"/>
          <p14:tracePt t="10200" x="8185150" y="3676650"/>
          <p14:tracePt t="10216" x="8178800" y="3683000"/>
          <p14:tracePt t="10250" x="8166100" y="3702050"/>
          <p14:tracePt t="10283" x="8172450" y="3797300"/>
          <p14:tracePt t="10312" x="8274050" y="3848100"/>
          <p14:tracePt t="10316" x="8356600" y="3867150"/>
          <p14:tracePt t="10333" x="8432800" y="3879850"/>
          <p14:tracePt t="10349" x="8559800" y="3867150"/>
          <p14:tracePt t="10383" x="8642350" y="3810000"/>
          <p14:tracePt t="10416" x="8674100" y="3746500"/>
          <p14:tracePt t="10448" x="8674100" y="3651250"/>
          <p14:tracePt t="10451" x="8674100" y="3632200"/>
          <p14:tracePt t="10466" x="8655050" y="3606800"/>
          <p14:tracePt t="10496" x="8483600" y="3536950"/>
          <p14:tracePt t="10516" x="8312150" y="3562350"/>
          <p14:tracePt t="10533" x="8216900" y="3606800"/>
          <p14:tracePt t="10566" x="8166100" y="3663950"/>
          <p14:tracePt t="10584" x="8166100" y="3702050"/>
          <p14:tracePt t="12255" x="8159750" y="3702050"/>
          <p14:tracePt t="12264" x="8153400" y="3702050"/>
          <p14:tracePt t="12274" x="8147050" y="3702050"/>
          <p14:tracePt t="12285" x="8140700" y="3689350"/>
          <p14:tracePt t="12298" x="8128000" y="3676650"/>
          <p14:tracePt t="12316" x="8089900" y="3619500"/>
          <p14:tracePt t="12331" x="8077200" y="3600450"/>
          <p14:tracePt t="12348" x="8058150" y="3575050"/>
          <p14:tracePt t="12365" x="8051800" y="3562350"/>
          <p14:tracePt t="13005" x="8051800" y="3568700"/>
          <p14:tracePt t="13015" x="8051800" y="3587750"/>
          <p14:tracePt t="13026" x="8051800" y="3613150"/>
          <p14:tracePt t="13041" x="8051800" y="3625850"/>
          <p14:tracePt t="13048" x="8051800" y="3644900"/>
          <p14:tracePt t="13064" x="8051800" y="3657600"/>
          <p14:tracePt t="13080" x="8051800" y="3676650"/>
          <p14:tracePt t="13097" x="8058150" y="3676650"/>
          <p14:tracePt t="13114" x="8058150" y="3689350"/>
          <p14:tracePt t="13151" x="8058150" y="3695700"/>
          <p14:tracePt t="15907" x="8058150" y="3702050"/>
          <p14:tracePt t="15917" x="8058150" y="3708400"/>
          <p14:tracePt t="15929" x="8058150" y="3714750"/>
          <p14:tracePt t="15949" x="8051800" y="3721100"/>
          <p14:tracePt t="15961" x="8039100" y="3727450"/>
          <p14:tracePt t="15978" x="8032750" y="3740150"/>
          <p14:tracePt t="15995" x="8007350" y="3771900"/>
          <p14:tracePt t="16012" x="7912100" y="3848100"/>
          <p14:tracePt t="16028" x="7829550" y="3911600"/>
          <p14:tracePt t="16045" x="7677150" y="4032250"/>
          <p14:tracePt t="16061" x="7607300" y="4076700"/>
          <p14:tracePt t="16078" x="7524750" y="4121150"/>
          <p14:tracePt t="16095" x="7499350" y="4133850"/>
          <p14:tracePt t="16111" x="7461250" y="4152900"/>
          <p14:tracePt t="16128" x="7442200" y="4165600"/>
          <p14:tracePt t="16145" x="7435850" y="4165600"/>
          <p14:tracePt t="16161" x="7423150" y="4171950"/>
          <p14:tracePt t="16194" x="7416800" y="4178300"/>
          <p14:tracePt t="16227" x="7410450" y="4178300"/>
          <p14:tracePt t="16244" x="7404100" y="4184650"/>
          <p14:tracePt t="16433" x="7404100" y="4191000"/>
          <p14:tracePt t="16460" x="7404100" y="4197350"/>
          <p14:tracePt t="16471" x="7404100" y="4203700"/>
          <p14:tracePt t="16481" x="7404100" y="4210050"/>
          <p14:tracePt t="16494" x="7410450" y="4210050"/>
          <p14:tracePt t="16510" x="7423150" y="4216400"/>
          <p14:tracePt t="16527" x="7448550" y="4229100"/>
          <p14:tracePt t="16546" x="7493000" y="4229100"/>
          <p14:tracePt t="16561" x="7512050" y="4229100"/>
          <p14:tracePt t="16577" x="7537450" y="4229100"/>
          <p14:tracePt t="16594" x="7556500" y="4229100"/>
          <p14:tracePt t="16610" x="7575550" y="4216400"/>
          <p14:tracePt t="16628" x="7594600" y="4191000"/>
          <p14:tracePt t="16643" x="7600950" y="4178300"/>
          <p14:tracePt t="16660" x="7600950" y="4127500"/>
          <p14:tracePt t="16677" x="7600950" y="4108450"/>
          <p14:tracePt t="16694" x="7600950" y="4064000"/>
          <p14:tracePt t="16727" x="7600950" y="4051300"/>
          <p14:tracePt t="16744" x="7600950" y="4044950"/>
          <p14:tracePt t="16761" x="7600950" y="4038600"/>
          <p14:tracePt t="16777" x="7594600" y="4038600"/>
          <p14:tracePt t="16794" x="7581900" y="4038600"/>
          <p14:tracePt t="16812" x="7569200" y="4038600"/>
          <p14:tracePt t="16827" x="7524750" y="4032250"/>
          <p14:tracePt t="16844" x="7518400" y="4032250"/>
          <p14:tracePt t="16860" x="7499350" y="4032250"/>
          <p14:tracePt t="16877" x="7493000" y="4032250"/>
          <p14:tracePt t="16894" x="7480300" y="4032250"/>
          <p14:tracePt t="16910" x="7467600" y="4032250"/>
          <p14:tracePt t="16973" x="7461250" y="4032250"/>
          <p14:tracePt t="16993" x="7454900" y="4032250"/>
          <p14:tracePt t="17014" x="7448550" y="4032250"/>
          <p14:tracePt t="17024" x="7442200" y="4032250"/>
          <p14:tracePt t="17038" x="7435850" y="4032250"/>
          <p14:tracePt t="17046" x="7429500" y="4032250"/>
          <p14:tracePt t="17060" x="7423150" y="4032250"/>
          <p14:tracePt t="17078" x="7410450" y="4032250"/>
          <p14:tracePt t="17094" x="7378700" y="4032250"/>
          <p14:tracePt t="17110" x="7334250" y="4032250"/>
          <p14:tracePt t="17127" x="7308850" y="4032250"/>
          <p14:tracePt t="17143" x="7213600" y="4019550"/>
          <p14:tracePt t="17160" x="7118350" y="3994150"/>
          <p14:tracePt t="17177" x="7086600" y="3981450"/>
          <p14:tracePt t="17193" x="7048500" y="3949700"/>
          <p14:tracePt t="17210" x="7035800" y="3943350"/>
          <p14:tracePt t="17227" x="7029450" y="3937000"/>
          <p14:tracePt t="17244" x="7023100" y="3930650"/>
          <p14:tracePt t="17277" x="7016750" y="3924300"/>
          <p14:tracePt t="17339" x="7016750" y="3917950"/>
          <p14:tracePt t="17372" x="7023100" y="3917950"/>
          <p14:tracePt t="17380" x="7029450" y="3911600"/>
          <p14:tracePt t="17403" x="7042150" y="3911600"/>
          <p14:tracePt t="17412" x="7054850" y="3911600"/>
          <p14:tracePt t="17421" x="7067550" y="3911600"/>
          <p14:tracePt t="17432" x="7080250" y="3911600"/>
          <p14:tracePt t="17443" x="7092950" y="3911600"/>
          <p14:tracePt t="17460" x="7112000" y="3911600"/>
          <p14:tracePt t="17476" x="7207250" y="3930650"/>
          <p14:tracePt t="17494" x="7353300" y="3962400"/>
          <p14:tracePt t="17510" x="7429500" y="3981450"/>
          <p14:tracePt t="17527" x="7620000" y="4000500"/>
          <p14:tracePt t="17543" x="7734300" y="4013200"/>
          <p14:tracePt t="17560" x="7893050" y="4013200"/>
          <p14:tracePt t="17576" x="7943850" y="4013200"/>
          <p14:tracePt t="17593" x="8045450" y="4006850"/>
          <p14:tracePt t="17609" x="8140700" y="3994150"/>
          <p14:tracePt t="17627" x="8185150" y="3981450"/>
          <p14:tracePt t="17643" x="8255000" y="3968750"/>
          <p14:tracePt t="17660" x="8293100" y="3949700"/>
          <p14:tracePt t="17676" x="8356600" y="3937000"/>
          <p14:tracePt t="17693" x="8401050" y="3930650"/>
          <p14:tracePt t="17709" x="8426450" y="3917950"/>
          <p14:tracePt t="17726" x="8439150" y="3911600"/>
          <p14:tracePt t="17743" x="8445500" y="3911600"/>
          <p14:tracePt t="17759" x="8458200" y="3911600"/>
          <p14:tracePt t="17777" x="8470900" y="3898900"/>
          <p14:tracePt t="17792" x="8477250" y="3898900"/>
          <p14:tracePt t="17809" x="8483600" y="3886200"/>
          <p14:tracePt t="17826" x="8489950" y="3879850"/>
          <p14:tracePt t="17843" x="8502650" y="3854450"/>
          <p14:tracePt t="17860" x="8509000" y="3829050"/>
          <p14:tracePt t="17876" x="8509000" y="3810000"/>
          <p14:tracePt t="17893" x="8509000" y="3771900"/>
          <p14:tracePt t="17909" x="8509000" y="3752850"/>
          <p14:tracePt t="17926" x="8509000" y="3714750"/>
          <p14:tracePt t="17943" x="8509000" y="3708400"/>
          <p14:tracePt t="17960" x="8502650" y="3689350"/>
          <p14:tracePt t="17976" x="8496300" y="3670300"/>
          <p14:tracePt t="17992" x="8483600" y="3657600"/>
          <p14:tracePt t="18009" x="8470900" y="3644900"/>
          <p14:tracePt t="18027" x="8420100" y="3619500"/>
          <p14:tracePt t="18042" x="8375650" y="3600450"/>
          <p14:tracePt t="18059" x="8305800" y="3587750"/>
          <p14:tracePt t="18076" x="8286750" y="3587750"/>
          <p14:tracePt t="18093" x="8242300" y="3587750"/>
          <p14:tracePt t="18110" x="8223250" y="3587750"/>
          <p14:tracePt t="18125" x="8185150" y="3587750"/>
          <p14:tracePt t="18142" x="8134350" y="3587750"/>
          <p14:tracePt t="18159" x="8108950" y="3587750"/>
          <p14:tracePt t="18176" x="8032750" y="3600450"/>
          <p14:tracePt t="18193" x="8007350" y="3606800"/>
          <p14:tracePt t="18209" x="7943850" y="3638550"/>
          <p14:tracePt t="18226" x="7899400" y="3670300"/>
          <p14:tracePt t="18242" x="7886700" y="3683000"/>
          <p14:tracePt t="18259" x="7867650" y="3714750"/>
          <p14:tracePt t="18276" x="7861300" y="3740150"/>
          <p14:tracePt t="18292" x="7854950" y="3778250"/>
          <p14:tracePt t="18309" x="7854950" y="3810000"/>
          <p14:tracePt t="18326" x="7854950" y="3835400"/>
          <p14:tracePt t="18342" x="7924800" y="3879850"/>
          <p14:tracePt t="18360" x="8020050" y="3930650"/>
          <p14:tracePt t="18376" x="8166100" y="3975100"/>
          <p14:tracePt t="18392" x="8305800" y="3994150"/>
          <p14:tracePt t="18409" x="8362950" y="3994150"/>
          <p14:tracePt t="18426" x="8426450" y="3994150"/>
          <p14:tracePt t="18442" x="8451850" y="3987800"/>
          <p14:tracePt t="18459" x="8477250" y="3937000"/>
          <p14:tracePt t="18477" x="8483600" y="3848100"/>
          <p14:tracePt t="18492" x="8470900" y="3790950"/>
          <p14:tracePt t="18509" x="8420100" y="3689350"/>
          <p14:tracePt t="18526" x="8382000" y="3657600"/>
          <p14:tracePt t="18542" x="8235950" y="3594100"/>
          <p14:tracePt t="18559" x="8083550" y="3587750"/>
          <p14:tracePt t="18575" x="8032750" y="3587750"/>
          <p14:tracePt t="18592" x="7943850" y="3625850"/>
          <p14:tracePt t="18608" x="7918450" y="3644900"/>
          <p14:tracePt t="18625" x="7893050" y="3695700"/>
          <p14:tracePt t="18643" x="7886700" y="3721100"/>
          <p14:tracePt t="18658" x="7886700" y="3765550"/>
          <p14:tracePt t="18675" x="7943850" y="3822700"/>
          <p14:tracePt t="18692" x="8001000" y="3867150"/>
          <p14:tracePt t="18709" x="8140700" y="3924300"/>
          <p14:tracePt t="18726" x="8178800" y="3930650"/>
          <p14:tracePt t="18742" x="8242300" y="3930650"/>
          <p14:tracePt t="18758" x="8280400" y="3930650"/>
          <p14:tracePt t="18775" x="8286750" y="3924300"/>
          <p14:tracePt t="18792" x="8299450" y="3879850"/>
          <p14:tracePt t="18809" x="8299450" y="3816350"/>
          <p14:tracePt t="18825" x="8280400" y="3683000"/>
          <p14:tracePt t="18842" x="8216900" y="3619500"/>
          <p14:tracePt t="18858" x="8147050" y="3600450"/>
          <p14:tracePt t="18875" x="8020050" y="3600450"/>
          <p14:tracePt t="18892" x="7981950" y="3600450"/>
          <p14:tracePt t="18908" x="7956550" y="3619500"/>
          <p14:tracePt t="18925" x="7937500" y="3657600"/>
          <p14:tracePt t="18941" x="7937500" y="3683000"/>
          <p14:tracePt t="18958" x="7937500" y="3721100"/>
          <p14:tracePt t="18975" x="7950200" y="3740150"/>
          <p14:tracePt t="20181" x="7937500" y="3752850"/>
          <p14:tracePt t="20191" x="7905750" y="3765550"/>
          <p14:tracePt t="20201" x="7861300" y="3784600"/>
          <p14:tracePt t="20212" x="7804150" y="3810000"/>
          <p14:tracePt t="20224" x="7727950" y="3829050"/>
          <p14:tracePt t="20240" x="7543800" y="3867150"/>
          <p14:tracePt t="20257" x="7105650" y="3924300"/>
          <p14:tracePt t="20274" x="6870700" y="3924300"/>
          <p14:tracePt t="20290" x="6572250" y="3898900"/>
          <p14:tracePt t="20307" x="6432550" y="3829050"/>
          <p14:tracePt t="20324" x="6400800" y="3803650"/>
          <p14:tracePt t="20340" x="6375400" y="3778250"/>
          <p14:tracePt t="20754" x="6362700" y="3778250"/>
          <p14:tracePt t="20765" x="6343650" y="3778250"/>
          <p14:tracePt t="20775" x="6305550" y="3784600"/>
          <p14:tracePt t="20790" x="6235700" y="3803650"/>
          <p14:tracePt t="20807" x="5988050" y="3879850"/>
          <p14:tracePt t="20823" x="5886450" y="3917950"/>
          <p14:tracePt t="20840" x="5689600" y="3981450"/>
          <p14:tracePt t="20857" x="5594350" y="4019550"/>
          <p14:tracePt t="20873" x="5486400" y="4038600"/>
          <p14:tracePt t="20890" x="5461000" y="4038600"/>
          <p14:tracePt t="20907" x="5441950" y="4038600"/>
          <p14:tracePt t="21509" x="5435600" y="4044950"/>
          <p14:tracePt t="21517" x="5416550" y="4051300"/>
          <p14:tracePt t="21527" x="5397500" y="4057650"/>
          <p14:tracePt t="21539" x="5365750" y="4064000"/>
          <p14:tracePt t="21555" x="5321300" y="4083050"/>
          <p14:tracePt t="21572" x="5200650" y="4108450"/>
          <p14:tracePt t="21590" x="5111750" y="4108450"/>
          <p14:tracePt t="21606" x="5092700" y="4108450"/>
          <p14:tracePt t="21622" x="5073650" y="4108450"/>
          <p14:tracePt t="21639" x="5067300" y="4108450"/>
          <p14:tracePt t="22105" x="5060950" y="4114800"/>
          <p14:tracePt t="22112" x="5060950" y="4121150"/>
          <p14:tracePt t="22122" x="5029200" y="4127500"/>
          <p14:tracePt t="22139" x="5003800" y="4133850"/>
          <p14:tracePt t="22156" x="4933950" y="4140200"/>
          <p14:tracePt t="22172" x="4895850" y="4140200"/>
          <p14:tracePt t="22188" x="4826000" y="4140200"/>
          <p14:tracePt t="22207" x="4762500" y="4140200"/>
          <p14:tracePt t="22222" x="4743450" y="4140200"/>
          <p14:tracePt t="22238" x="4699000" y="4140200"/>
          <p14:tracePt t="22256" x="4686300" y="4140200"/>
          <p14:tracePt t="22271" x="4660900" y="4140200"/>
          <p14:tracePt t="22305" x="4648200" y="4140200"/>
          <p14:tracePt t="22321" x="4641850" y="4140200"/>
          <p14:tracePt t="24795" x="4635500" y="4140200"/>
          <p14:tracePt t="25903" x="4635500" y="4146550"/>
          <p14:tracePt t="25911" x="4635500" y="4159250"/>
          <p14:tracePt t="25926" x="4635500" y="4165600"/>
          <p14:tracePt t="25943" x="4635500" y="4171950"/>
          <p14:tracePt t="25953" x="4635500" y="4178300"/>
          <p14:tracePt t="25997" x="4635500" y="4184650"/>
          <p14:tracePt t="26006" x="4635500" y="4191000"/>
          <p14:tracePt t="26016" x="4635500" y="4197350"/>
          <p14:tracePt t="26037" x="4635500" y="4203700"/>
          <p14:tracePt t="26048" x="4635500" y="4210050"/>
          <p14:tracePt t="26061" x="4635500" y="4216400"/>
          <p14:tracePt t="26070" x="4635500" y="4222750"/>
          <p14:tracePt t="26085" x="4635500" y="4229100"/>
          <p14:tracePt t="26101" x="4635500" y="4248150"/>
          <p14:tracePt t="26118" x="4635500" y="4260850"/>
          <p14:tracePt t="26134" x="4635500" y="4267200"/>
          <p14:tracePt t="26151" x="4635500" y="4273550"/>
          <p14:tracePt t="26168" x="4635500" y="4279900"/>
          <p14:tracePt t="26184" x="4635500" y="4286250"/>
          <p14:tracePt t="26218" x="4635500" y="4298950"/>
          <p14:tracePt t="26251" x="4635500" y="4311650"/>
          <p14:tracePt t="26268" x="4635500" y="4324350"/>
          <p14:tracePt t="26301" x="4635500" y="4337050"/>
          <p14:tracePt t="26334" x="4635500" y="4349750"/>
          <p14:tracePt t="26351" x="4648200" y="4356100"/>
          <p14:tracePt t="26368" x="4648200" y="4362450"/>
          <p14:tracePt t="26384" x="4654550" y="4375150"/>
          <p14:tracePt t="27947" x="4654550" y="4362450"/>
          <p14:tracePt t="27958" x="4654550" y="4349750"/>
          <p14:tracePt t="27973" x="4654550" y="4330700"/>
          <p14:tracePt t="27982" x="4654550" y="4311650"/>
          <p14:tracePt t="28000" x="4654550" y="4260850"/>
          <p14:tracePt t="28016" x="4648200" y="4235450"/>
          <p14:tracePt t="28032" x="4635500" y="4203700"/>
          <p14:tracePt t="28049" x="4629150" y="4184650"/>
          <p14:tracePt t="28052" x="4629150" y="4171950"/>
          <p14:tracePt t="28067" x="4622800" y="4152900"/>
          <p14:tracePt t="28083" x="4610100" y="4108450"/>
          <p14:tracePt t="28099" x="4603750" y="4095750"/>
          <p14:tracePt t="28116" x="4597400" y="4083050"/>
          <p14:tracePt t="28133" x="4591050" y="4064000"/>
          <p14:tracePt t="28149" x="4584700" y="4057650"/>
          <p14:tracePt t="28166" x="4584700" y="4051300"/>
          <p14:tracePt t="28199" x="4578350" y="4051300"/>
          <p14:tracePt t="28216" x="4572000" y="4044950"/>
          <p14:tracePt t="28233" x="4565650" y="4038600"/>
          <p14:tracePt t="28249" x="4565650" y="4032250"/>
          <p14:tracePt t="28266" x="4559300" y="4025900"/>
          <p14:tracePt t="28282" x="4559300" y="4019550"/>
          <p14:tracePt t="28299" x="4552950" y="4013200"/>
          <p14:tracePt t="28334" x="4546600" y="4013200"/>
          <p14:tracePt t="28349" x="4546600" y="4006850"/>
          <p14:tracePt t="28959" x="4546600" y="4013200"/>
          <p14:tracePt t="28970" x="4546600" y="4044950"/>
          <p14:tracePt t="28982" x="4546600" y="4064000"/>
          <p14:tracePt t="28998" x="4552950" y="4095750"/>
          <p14:tracePt t="29015" x="4559300" y="4152900"/>
          <p14:tracePt t="29032" x="4559300" y="4171950"/>
          <p14:tracePt t="29048" x="4565650" y="4203700"/>
          <p14:tracePt t="29065" x="4565650" y="4229100"/>
          <p14:tracePt t="29082" x="4565650" y="4241800"/>
          <p14:tracePt t="29098" x="4565650" y="4267200"/>
          <p14:tracePt t="29116" x="4565650" y="4286250"/>
          <p14:tracePt t="29131" x="4565650" y="4330700"/>
          <p14:tracePt t="29148" x="4565650" y="4362450"/>
          <p14:tracePt t="29165" x="4565650" y="4381500"/>
          <p14:tracePt t="29182" x="4565650" y="4406900"/>
          <p14:tracePt t="29199" x="4565650" y="4425950"/>
          <p14:tracePt t="29215" x="4565650" y="4451350"/>
          <p14:tracePt t="29232" x="4572000" y="4489450"/>
          <p14:tracePt t="29248" x="4578350" y="4502150"/>
          <p14:tracePt t="29265" x="4584700" y="4527550"/>
          <p14:tracePt t="29282" x="4584700" y="4533900"/>
          <p14:tracePt t="29298" x="4591050" y="4546600"/>
          <p14:tracePt t="29315" x="4591050" y="4559300"/>
          <p14:tracePt t="29331" x="4597400" y="4559300"/>
          <p14:tracePt t="29365" x="4597400" y="4565650"/>
          <p14:tracePt t="29382" x="4597400" y="4572000"/>
          <p14:tracePt t="29398" x="4597400" y="4584700"/>
          <p14:tracePt t="29415" x="4597400" y="4591050"/>
          <p14:tracePt t="29431" x="4597400" y="4597400"/>
          <p14:tracePt t="29465" x="4597400" y="4610100"/>
          <p14:tracePt t="29482" x="4597400" y="4629150"/>
          <p14:tracePt t="29498" x="4597400" y="4635500"/>
          <p14:tracePt t="29514" x="4597400" y="4641850"/>
          <p14:tracePt t="29531" x="4597400" y="4648200"/>
          <p14:tracePt t="29548" x="4597400" y="4660900"/>
          <p14:tracePt t="29565" x="4597400" y="4667250"/>
          <p14:tracePt t="29581" x="4597400" y="4673600"/>
          <p14:tracePt t="29598" x="4597400" y="4686300"/>
          <p14:tracePt t="29631" x="4597400" y="4692650"/>
          <p14:tracePt t="29661" x="4597400" y="4699000"/>
          <p14:tracePt t="30515" x="4591050" y="4699000"/>
          <p14:tracePt t="30559" x="4584700" y="4699000"/>
          <p14:tracePt t="30577" x="4578350" y="4699000"/>
          <p14:tracePt t="30599" x="4572000" y="4699000"/>
          <p14:tracePt t="30609" x="4572000" y="4705350"/>
          <p14:tracePt t="30620" x="4572000" y="4718050"/>
          <p14:tracePt t="30631" x="4572000" y="4724400"/>
          <p14:tracePt t="30647" x="4572000" y="4737100"/>
          <p14:tracePt t="30663" x="4572000" y="4775200"/>
          <p14:tracePt t="30680" x="4584700" y="4787900"/>
          <p14:tracePt t="30697" x="4648200" y="4826000"/>
          <p14:tracePt t="30714" x="4705350" y="4838700"/>
          <p14:tracePt t="30730" x="4737100" y="4838700"/>
          <p14:tracePt t="30747" x="4768850" y="4838700"/>
          <p14:tracePt t="30763" x="4781550" y="4838700"/>
          <p14:tracePt t="30780" x="4806950" y="4775200"/>
          <p14:tracePt t="30797" x="4813300" y="4673600"/>
          <p14:tracePt t="30813" x="4813300" y="4622800"/>
          <p14:tracePt t="30830" x="4787900" y="4559300"/>
          <p14:tracePt t="30847" x="4775200" y="4546600"/>
          <p14:tracePt t="30863" x="4724400" y="4508500"/>
          <p14:tracePt t="30880" x="4673600" y="4502150"/>
          <p14:tracePt t="30896" x="4654550" y="4502150"/>
          <p14:tracePt t="30913" x="4629150" y="4508500"/>
          <p14:tracePt t="30930" x="4622800" y="4521200"/>
          <p14:tracePt t="30947" x="4603750" y="4591050"/>
          <p14:tracePt t="30963" x="4603750" y="4616450"/>
          <p14:tracePt t="30980" x="4610100" y="4660900"/>
          <p14:tracePt t="30996" x="4654550" y="4699000"/>
          <p14:tracePt t="31013" x="4686300" y="4711700"/>
          <p14:tracePt t="31030" x="4730750" y="4718050"/>
          <p14:tracePt t="31047" x="4743450" y="4718050"/>
          <p14:tracePt t="31049" x="4756150" y="4718050"/>
          <p14:tracePt t="31063" x="4762500" y="4718050"/>
          <p14:tracePt t="31080" x="4768850" y="4705350"/>
          <p14:tracePt t="31096" x="4775200" y="4686300"/>
          <p14:tracePt t="31113" x="4775200" y="4622800"/>
          <p14:tracePt t="31131" x="4775200" y="4597400"/>
          <p14:tracePt t="31147" x="4749800" y="4572000"/>
          <p14:tracePt t="31163" x="4711700" y="4565650"/>
          <p14:tracePt t="31179" x="4699000" y="4565650"/>
          <p14:tracePt t="31196" x="4673600" y="4603750"/>
          <p14:tracePt t="31214" x="4667250" y="4641850"/>
          <p14:tracePt t="31230" x="4667250" y="4724400"/>
          <p14:tracePt t="31246" x="4692650" y="4775200"/>
          <p14:tracePt t="31263" x="4699000" y="4787900"/>
          <p14:tracePt t="31279" x="4718050" y="4800600"/>
          <p14:tracePt t="31296" x="4718050" y="4806950"/>
          <p14:tracePt t="31313" x="4724400" y="4813300"/>
          <p14:tracePt t="31346" x="4730750" y="4813300"/>
          <p14:tracePt t="32582" x="4730750" y="4806950"/>
          <p14:tracePt t="32597" x="4730750" y="4800600"/>
          <p14:tracePt t="32614" x="4730750" y="4794250"/>
          <p14:tracePt t="32676" x="4730750" y="4787900"/>
          <p14:tracePt t="34429" x="4730750" y="4781550"/>
          <p14:tracePt t="34899" x="4737100" y="4775200"/>
          <p14:tracePt t="34910" x="4743450" y="4768850"/>
          <p14:tracePt t="34920" x="4749800" y="4762500"/>
          <p14:tracePt t="34934" x="4756150" y="4756150"/>
          <p14:tracePt t="34942" x="4756150" y="4749800"/>
          <p14:tracePt t="34959" x="4762500" y="4749800"/>
          <p14:tracePt t="34976" x="4781550" y="4743450"/>
          <p14:tracePt t="34993" x="4800600" y="4730750"/>
          <p14:tracePt t="35009" x="4806950" y="4724400"/>
          <p14:tracePt t="35026" x="4819650" y="4718050"/>
          <p14:tracePt t="35042" x="4826000" y="4718050"/>
          <p14:tracePt t="35045" x="4832350" y="4718050"/>
          <p14:tracePt t="35059" x="4845050" y="4711700"/>
          <p14:tracePt t="35076" x="4851400" y="4711700"/>
          <p14:tracePt t="35092" x="4857750" y="4711700"/>
          <p14:tracePt t="35109" x="4864100" y="4711700"/>
          <p14:tracePt t="35126" x="4883150" y="4705350"/>
          <p14:tracePt t="35142" x="4889500" y="4705350"/>
          <p14:tracePt t="35160" x="4895850" y="4705350"/>
          <p14:tracePt t="35176" x="4902200" y="4705350"/>
          <p14:tracePt t="35192" x="4914900" y="4705350"/>
          <p14:tracePt t="35209" x="4921250" y="4705350"/>
          <p14:tracePt t="35226" x="4927600" y="4705350"/>
          <p14:tracePt t="35243" x="4933950" y="4705350"/>
          <p14:tracePt t="35259" x="4940300" y="4705350"/>
          <p14:tracePt t="35776" x="4940300" y="4699000"/>
          <p14:tracePt t="35787" x="4940300" y="4692650"/>
          <p14:tracePt t="35820" x="4946650" y="4692650"/>
          <p14:tracePt t="35829" x="4946650" y="4686300"/>
          <p14:tracePt t="35839" x="4953000" y="4679950"/>
          <p14:tracePt t="35849" x="4959350" y="4679950"/>
          <p14:tracePt t="35860" x="4965700" y="4673600"/>
          <p14:tracePt t="35875" x="4978400" y="4667250"/>
          <p14:tracePt t="35892" x="4984750" y="4660900"/>
          <p14:tracePt t="35908" x="4997450" y="4660900"/>
          <p14:tracePt t="35925" x="5010150" y="4654550"/>
          <p14:tracePt t="35943" x="5022850" y="4654550"/>
          <p14:tracePt t="35958" x="5029200" y="4654550"/>
          <p14:tracePt t="35975" x="5041900" y="4648200"/>
          <p14:tracePt t="35991" x="5048250" y="4648200"/>
          <p14:tracePt t="36008" x="5067300" y="4648200"/>
          <p14:tracePt t="36026" x="5080000" y="4641850"/>
          <p14:tracePt t="36042" x="5092700" y="4641850"/>
          <p14:tracePt t="36059" x="5111750" y="4641850"/>
          <p14:tracePt t="36074" x="5124450" y="4641850"/>
          <p14:tracePt t="36091" x="5130800" y="4641850"/>
          <p14:tracePt t="36108" x="5137150" y="4641850"/>
          <p14:tracePt t="36125" x="5156200" y="4641850"/>
          <p14:tracePt t="36142" x="5168900" y="4641850"/>
          <p14:tracePt t="36158" x="5175250" y="4641850"/>
          <p14:tracePt t="36175" x="5181600" y="4641850"/>
          <p14:tracePt t="36191" x="5194300" y="4648200"/>
          <p14:tracePt t="36208" x="5213350" y="4648200"/>
          <p14:tracePt t="36225" x="5226050" y="4648200"/>
          <p14:tracePt t="36241" x="5245100" y="4648200"/>
          <p14:tracePt t="36258" x="5257800" y="4648200"/>
          <p14:tracePt t="36275" x="5264150" y="4648200"/>
          <p14:tracePt t="36309" x="5270500" y="4648200"/>
          <p14:tracePt t="36663" x="5276850" y="4648200"/>
          <p14:tracePt t="36674" x="5289550" y="4648200"/>
          <p14:tracePt t="36688" x="5302250" y="4648200"/>
          <p14:tracePt t="36695" x="5314950" y="4635500"/>
          <p14:tracePt t="36707" x="5353050" y="4622800"/>
          <p14:tracePt t="36725" x="5384800" y="4603750"/>
          <p14:tracePt t="36741" x="5473700" y="4559300"/>
          <p14:tracePt t="36758" x="5657850" y="4508500"/>
          <p14:tracePt t="36775" x="5746750" y="4489450"/>
          <p14:tracePt t="36791" x="5880100" y="4464050"/>
          <p14:tracePt t="36807" x="5943600" y="4464050"/>
          <p14:tracePt t="36824" x="6064250" y="4451350"/>
          <p14:tracePt t="36841" x="6178550" y="4451350"/>
          <p14:tracePt t="36857" x="6216650" y="4451350"/>
          <p14:tracePt t="36874" x="6267450" y="4451350"/>
          <p14:tracePt t="36891" x="6286500" y="4451350"/>
          <p14:tracePt t="36907" x="6324600" y="4451350"/>
          <p14:tracePt t="36924" x="6337300" y="4451350"/>
          <p14:tracePt t="36941" x="6375400" y="4464050"/>
          <p14:tracePt t="36957" x="6394450" y="4470400"/>
          <p14:tracePt t="36974" x="6400800" y="4470400"/>
          <p14:tracePt t="36991" x="6407150" y="4470400"/>
          <p14:tracePt t="37007" x="6413500" y="4470400"/>
          <p14:tracePt t="37039" x="6419850" y="4470400"/>
          <p14:tracePt t="37478" x="6419850" y="4476750"/>
          <p14:tracePt t="37498" x="6413500" y="4483100"/>
          <p14:tracePt t="37513" x="6400800" y="4489450"/>
          <p14:tracePt t="37519" x="6388100" y="4495800"/>
          <p14:tracePt t="37530" x="6369050" y="4502150"/>
          <p14:tracePt t="37540" x="6356350" y="4514850"/>
          <p14:tracePt t="37557" x="6324600" y="4533900"/>
          <p14:tracePt t="37573" x="6280150" y="4559300"/>
          <p14:tracePt t="37590" x="6248400" y="4584700"/>
          <p14:tracePt t="37607" x="6172200" y="4629150"/>
          <p14:tracePt t="37624" x="6134100" y="4641850"/>
          <p14:tracePt t="37640" x="5969000" y="4705350"/>
          <p14:tracePt t="37656" x="5829300" y="4730750"/>
          <p14:tracePt t="37673" x="5765800" y="4730750"/>
          <p14:tracePt t="37690" x="5613400" y="4730750"/>
          <p14:tracePt t="37707" x="5505450" y="4730750"/>
          <p14:tracePt t="37723" x="5422900" y="4692650"/>
          <p14:tracePt t="37740" x="5372100" y="4673600"/>
          <p14:tracePt t="37757" x="5359400" y="4667250"/>
          <p14:tracePt t="37773" x="5346700" y="4648200"/>
          <p14:tracePt t="37792" x="5340350" y="4648200"/>
          <p14:tracePt t="37807" x="5334000" y="4648200"/>
          <p14:tracePt t="38543" x="5327650" y="4648200"/>
          <p14:tracePt t="38552" x="5314950" y="4648200"/>
          <p14:tracePt t="38563" x="5302250" y="4648200"/>
          <p14:tracePt t="38580" x="5289550" y="4648200"/>
          <p14:tracePt t="38588" x="5276850" y="4648200"/>
          <p14:tracePt t="38605" x="5226050" y="4673600"/>
          <p14:tracePt t="38622" x="5207000" y="4692650"/>
          <p14:tracePt t="38639" x="5130800" y="4743450"/>
          <p14:tracePt t="38656" x="5080000" y="4781550"/>
          <p14:tracePt t="38672" x="5003800" y="4832350"/>
          <p14:tracePt t="38689" x="4959350" y="4857750"/>
          <p14:tracePt t="38706" x="4953000" y="4857750"/>
          <p14:tracePt t="38722" x="4940300" y="4864100"/>
          <p14:tracePt t="38739" x="4933950" y="4870450"/>
          <p14:tracePt t="38755" x="4927600" y="4870450"/>
          <p14:tracePt t="38772" x="4914900" y="4870450"/>
          <p14:tracePt t="39732" x="4908550" y="4870450"/>
          <p14:tracePt t="39744" x="4895850" y="4870450"/>
          <p14:tracePt t="39753" x="4883150" y="4870450"/>
          <p14:tracePt t="39763" x="4857750" y="4864100"/>
          <p14:tracePt t="39778" x="4845050" y="4857750"/>
          <p14:tracePt t="39787" x="4832350" y="4851400"/>
          <p14:tracePt t="39806" x="4806950" y="4845050"/>
          <p14:tracePt t="39821" x="4794250" y="4845050"/>
          <p14:tracePt t="39838" x="4756150" y="4838700"/>
          <p14:tracePt t="39855" x="4724400" y="4838700"/>
          <p14:tracePt t="39871" x="4648200" y="4826000"/>
          <p14:tracePt t="39888" x="4610100" y="4826000"/>
          <p14:tracePt t="39904" x="4540250" y="4826000"/>
          <p14:tracePt t="39921" x="4489450" y="4826000"/>
          <p14:tracePt t="39954" x="4476750" y="4826000"/>
          <p14:tracePt t="39971" x="4470400" y="4826000"/>
          <p14:tracePt t="39988" x="4464050" y="4832350"/>
          <p14:tracePt t="40358" x="4470400" y="4832350"/>
          <p14:tracePt t="40369" x="4483100" y="4819650"/>
          <p14:tracePt t="40381" x="4502150" y="4806950"/>
          <p14:tracePt t="40390" x="4533900" y="4781550"/>
          <p14:tracePt t="40404" x="4578350" y="4762500"/>
          <p14:tracePt t="40421" x="4660900" y="4724400"/>
          <p14:tracePt t="40436" x="4819650" y="4686300"/>
          <p14:tracePt t="40466" x="4991100" y="4667250"/>
          <p14:tracePt t="40487" x="5054600" y="4667250"/>
          <p14:tracePt t="40504" x="5105400" y="4667250"/>
          <p14:tracePt t="40537" x="5149850" y="4667250"/>
          <p14:tracePt t="40568" x="5162550" y="4667250"/>
          <p14:tracePt t="40643" x="5168900" y="4667250"/>
          <p14:tracePt t="41909" x="5162550" y="4667250"/>
          <p14:tracePt t="41915" x="5156200" y="4667250"/>
          <p14:tracePt t="41924" x="5156200" y="4673600"/>
          <p14:tracePt t="41952" x="5143500" y="4679950"/>
          <p14:tracePt t="41970" x="5130800" y="4679950"/>
          <p14:tracePt t="41986" x="5124450" y="4679950"/>
          <p14:tracePt t="42017" x="5111750" y="4686300"/>
          <p14:tracePt t="42035" x="5111750" y="4692650"/>
          <p14:tracePt t="42177" x="5111750" y="4699000"/>
          <p14:tracePt t="43742" x="5111750" y="4686300"/>
          <p14:tracePt t="43758" x="5111750" y="4679950"/>
          <p14:tracePt t="43763" x="5111750" y="4673600"/>
          <p14:tracePt t="43783" x="5111750" y="4654550"/>
          <p14:tracePt t="43805" x="5111750" y="4629150"/>
          <p14:tracePt t="43817" x="5111750" y="4622800"/>
          <p14:tracePt t="43837" x="5118100" y="4616450"/>
          <p14:tracePt t="43850" x="5118100" y="4610100"/>
          <p14:tracePt t="43874" x="5124450" y="4597400"/>
          <p14:tracePt t="43905" x="5130800" y="4591050"/>
          <p14:tracePt t="43937" x="5130800" y="4584700"/>
          <p14:tracePt t="43972" x="5130800" y="4578350"/>
          <p14:tracePt t="44004" x="5137150" y="4578350"/>
          <p14:tracePt t="44024" x="5143500" y="4572000"/>
          <p14:tracePt t="44042" x="5143500" y="4565650"/>
          <p14:tracePt t="44050" x="5143500" y="4559300"/>
          <p14:tracePt t="44083" x="5149850" y="4533900"/>
          <p14:tracePt t="44108" x="5156200" y="4533900"/>
          <p14:tracePt t="44119" x="5156200" y="4527550"/>
          <p14:tracePt t="44150" x="5156200" y="4521200"/>
          <p14:tracePt t="45266" x="5156200" y="4514850"/>
          <p14:tracePt t="45277" x="5156200" y="4508500"/>
          <p14:tracePt t="45291" x="5156200" y="4502150"/>
          <p14:tracePt t="45310" x="5156200" y="4489450"/>
          <p14:tracePt t="45332" x="5156200" y="4470400"/>
          <p14:tracePt t="45350" x="5156200" y="4445000"/>
          <p14:tracePt t="45382" x="5156200" y="4381500"/>
          <p14:tracePt t="45414" x="5156200" y="4298950"/>
          <p14:tracePt t="45432" x="5156200" y="4267200"/>
          <p14:tracePt t="45465" x="5156200" y="4152900"/>
          <p14:tracePt t="45495" x="5156200" y="4095750"/>
          <p14:tracePt t="45498" x="5156200" y="4076700"/>
          <p14:tracePt t="45517" x="5162550" y="4025900"/>
          <p14:tracePt t="45532" x="5162550" y="4000500"/>
          <p14:tracePt t="45548" x="5175250" y="3930650"/>
          <p14:tracePt t="45581" x="5175250" y="3822700"/>
          <p14:tracePt t="45614" x="5156200" y="3733800"/>
          <p14:tracePt t="45621" x="5143500" y="3721100"/>
          <p14:tracePt t="45635" x="5130800" y="3702050"/>
          <p14:tracePt t="45661" x="5092700" y="3670300"/>
          <p14:tracePt t="45665" x="5080000" y="3663950"/>
          <p14:tracePt t="45681" x="5073650" y="3657600"/>
          <p14:tracePt t="45699" x="5054600" y="3651250"/>
          <p14:tracePt t="45778" x="5054600" y="3663950"/>
          <p14:tracePt t="45789" x="5054600" y="3676650"/>
          <p14:tracePt t="45799" x="5067300" y="3689350"/>
          <p14:tracePt t="45827" x="5111750" y="3721100"/>
          <p14:tracePt t="45831" x="5137150" y="3727450"/>
          <p14:tracePt t="45865" x="5181600" y="3727450"/>
          <p14:tracePt t="45895" x="5207000" y="3714750"/>
          <p14:tracePt t="45915" x="5213350" y="3702050"/>
          <p14:tracePt t="45942" x="5226050" y="3568700"/>
          <p14:tracePt t="45948" x="5226050" y="3517900"/>
          <p14:tracePt t="45980" x="5200650" y="3409950"/>
          <p14:tracePt t="46011" x="5175250" y="3378200"/>
          <p14:tracePt t="46031" x="5162550" y="3371850"/>
          <p14:tracePt t="46049" x="5156200" y="3371850"/>
          <p14:tracePt t="46508" x="5149850" y="3371850"/>
          <p14:tracePt t="46521" x="5143500" y="3371850"/>
          <p14:tracePt t="46530" x="5130800" y="3365500"/>
          <p14:tracePt t="46547" x="5124450" y="3365500"/>
          <p14:tracePt t="46581" x="5118100" y="3365500"/>
          <p14:tracePt t="46613" x="5111750" y="3365500"/>
          <p14:tracePt t="46636" x="5105400" y="3365500"/>
          <p14:tracePt t="46801" x="5105400" y="3371850"/>
          <p14:tracePt t="46812" x="5105400" y="3384550"/>
          <p14:tracePt t="46822" x="5105400" y="3403600"/>
          <p14:tracePt t="46844" x="5118100" y="3441700"/>
          <p14:tracePt t="46864" x="5130800" y="3479800"/>
          <p14:tracePt t="46881" x="5137150" y="3498850"/>
          <p14:tracePt t="46914" x="5162550" y="3562350"/>
          <p14:tracePt t="46916" x="5168900" y="3575050"/>
          <p14:tracePt t="46945" x="5175250" y="3619500"/>
          <p14:tracePt t="46948" x="5181600" y="3644900"/>
          <p14:tracePt t="46963" x="5187950" y="3657600"/>
          <p14:tracePt t="46982" x="5194300" y="3689350"/>
          <p14:tracePt t="46997" x="5194300" y="3702050"/>
          <p14:tracePt t="47024" x="5200650" y="3733800"/>
          <p14:tracePt t="47030" x="5207000" y="3740150"/>
          <p14:tracePt t="47063" x="5226050" y="3765550"/>
          <p14:tracePt t="47082" x="5251450" y="3797300"/>
          <p14:tracePt t="47097" x="5264150" y="3810000"/>
          <p14:tracePt t="47130" x="5308600" y="3873500"/>
          <p14:tracePt t="47163" x="5365750" y="4089400"/>
          <p14:tracePt t="47182" x="5384800" y="4279900"/>
          <p14:tracePt t="47197" x="5397500" y="4565650"/>
          <p14:tracePt t="47228" x="5416550" y="4775200"/>
          <p14:tracePt t="47247" x="5422900" y="4794250"/>
          <p14:tracePt t="47280" x="5422900" y="4819650"/>
          <p14:tracePt t="47657" x="5416550" y="4826000"/>
          <p14:tracePt t="47667" x="5397500" y="4832350"/>
          <p14:tracePt t="47679" x="5372100" y="4838700"/>
          <p14:tracePt t="47702" x="5257800" y="4857750"/>
          <p14:tracePt t="47713" x="5194300" y="4864100"/>
          <p14:tracePt t="47733" x="5080000" y="4864100"/>
          <p14:tracePt t="47746" x="5022850" y="4864100"/>
          <p14:tracePt t="47767" x="4889500" y="4845050"/>
          <p14:tracePt t="47780" x="4813300" y="4826000"/>
          <p14:tracePt t="47799" x="4686300" y="4813300"/>
          <p14:tracePt t="47813" x="4578350" y="4813300"/>
          <p14:tracePt t="47845" x="4387850" y="4819650"/>
          <p14:tracePt t="47879" x="4216400" y="4845050"/>
          <p14:tracePt t="47908" x="4083050" y="4864100"/>
          <p14:tracePt t="47929" x="3949700" y="4883150"/>
          <p14:tracePt t="47946" x="3898900" y="4883150"/>
          <p14:tracePt t="47980" x="3746500" y="4902200"/>
          <p14:tracePt t="48012" x="3683000" y="4914900"/>
          <p14:tracePt t="48029" x="3663950" y="4914900"/>
          <p14:tracePt t="48058" x="3587750" y="4914900"/>
          <p14:tracePt t="48063" x="3568700" y="4914900"/>
          <p14:tracePt t="48079" x="3543300" y="4914900"/>
          <p14:tracePt t="48096" x="3505200" y="4914900"/>
          <p14:tracePt t="48130" x="3460750" y="4914900"/>
          <p14:tracePt t="48162" x="3435350" y="4914900"/>
          <p14:tracePt t="48183" x="3429000" y="4914900"/>
          <p14:tracePt t="48734" x="3422650" y="4914900"/>
          <p14:tracePt t="48763" x="3416300" y="4914900"/>
          <p14:tracePt t="48773" x="3409950" y="4914900"/>
          <p14:tracePt t="48784" x="3409950" y="4921250"/>
          <p14:tracePt t="48805" x="3403600" y="4921250"/>
          <p14:tracePt t="48857" x="3397250" y="4921250"/>
          <p14:tracePt t="49507" x="3390900" y="4921250"/>
          <p14:tracePt t="49546" x="3384550" y="4921250"/>
          <p14:tracePt t="49577" x="3378200" y="4921250"/>
          <p14:tracePt t="49599" x="3371850" y="4921250"/>
          <p14:tracePt t="49650" x="3365500" y="4921250"/>
          <p14:tracePt t="50152" x="3359150" y="4921250"/>
          <p14:tracePt t="50166" x="3346450" y="4921250"/>
          <p14:tracePt t="50182" x="3333750" y="4921250"/>
          <p14:tracePt t="50192" x="3327400" y="4921250"/>
          <p14:tracePt t="50204" x="3314700" y="4921250"/>
          <p14:tracePt t="50214" x="3302000" y="4921250"/>
          <p14:tracePt t="50227" x="3282950" y="4921250"/>
          <p14:tracePt t="50245" x="3270250" y="4921250"/>
          <p14:tracePt t="50261" x="3244850" y="4921250"/>
          <p14:tracePt t="50277" x="3219450" y="4921250"/>
          <p14:tracePt t="50295" x="3213100" y="4921250"/>
          <p14:tracePt t="50311" x="3200400" y="4921250"/>
          <p14:tracePt t="50328" x="3194050" y="4921250"/>
          <p14:tracePt t="50346" x="3187700" y="4921250"/>
          <p14:tracePt t="50361" x="3168650" y="4921250"/>
          <p14:tracePt t="50377" x="3155950" y="4921250"/>
          <p14:tracePt t="50394" x="3143250" y="4921250"/>
          <p14:tracePt t="50427" x="3130550" y="4921250"/>
          <p14:tracePt t="50444" x="3124200" y="4921250"/>
          <p14:tracePt t="50527" x="3124200" y="4940300"/>
          <p14:tracePt t="50537" x="3124200" y="4953000"/>
          <p14:tracePt t="50548" x="3124200" y="4972050"/>
          <p14:tracePt t="50561" x="3124200" y="5003800"/>
          <p14:tracePt t="50577" x="3124200" y="5022850"/>
          <p14:tracePt t="50594" x="3130550" y="5048250"/>
          <p14:tracePt t="50611" x="3143250" y="5067300"/>
          <p14:tracePt t="50627" x="3143250" y="5073650"/>
          <p14:tracePt t="50644" x="3149600" y="5086350"/>
          <p14:tracePt t="50661" x="3155950" y="5092700"/>
          <p14:tracePt t="50678" x="3175000" y="5105400"/>
          <p14:tracePt t="50694" x="3225800" y="5118100"/>
          <p14:tracePt t="50710" x="3244850" y="5130800"/>
          <p14:tracePt t="50727" x="3302000" y="5143500"/>
          <p14:tracePt t="50744" x="3327400" y="5143500"/>
          <p14:tracePt t="50760" x="3365500" y="5149850"/>
          <p14:tracePt t="50777" x="3384550" y="5149850"/>
          <p14:tracePt t="50793" x="3429000" y="5149850"/>
          <p14:tracePt t="50810" x="3467100" y="5149850"/>
          <p14:tracePt t="50827" x="3498850" y="5149850"/>
          <p14:tracePt t="50843" x="3543300" y="5149850"/>
          <p14:tracePt t="50861" x="3587750" y="5149850"/>
          <p14:tracePt t="50877" x="3600450" y="5149850"/>
          <p14:tracePt t="50893" x="3632200" y="5143500"/>
          <p14:tracePt t="50910" x="3651250" y="5137150"/>
          <p14:tracePt t="50927" x="3689350" y="5130800"/>
          <p14:tracePt t="50945" x="3702050" y="5130800"/>
          <p14:tracePt t="50960" x="3714750" y="5124450"/>
          <p14:tracePt t="50977" x="3727450" y="5124450"/>
          <p14:tracePt t="51010" x="3733800" y="5118100"/>
          <p14:tracePt t="51027" x="3740150" y="5118100"/>
          <p14:tracePt t="51049" x="3740150" y="5111750"/>
          <p14:tracePt t="51060" x="3746500" y="5111750"/>
          <p14:tracePt t="51077" x="3746500" y="5105400"/>
          <p14:tracePt t="51093" x="3746500" y="5099050"/>
          <p14:tracePt t="51122" x="3752850" y="5092700"/>
          <p14:tracePt t="51132" x="3752850" y="5086350"/>
          <p14:tracePt t="51143" x="3752850" y="5080000"/>
          <p14:tracePt t="51163" x="3752850" y="5073650"/>
          <p14:tracePt t="51177" x="3752850" y="5067300"/>
          <p14:tracePt t="51193" x="3752850" y="5060950"/>
          <p14:tracePt t="51210" x="3752850" y="5041900"/>
          <p14:tracePt t="51227" x="3746500" y="5016500"/>
          <p14:tracePt t="51243" x="3733800" y="5003800"/>
          <p14:tracePt t="51260" x="3721100" y="4984750"/>
          <p14:tracePt t="51277" x="3708400" y="4978400"/>
          <p14:tracePt t="51293" x="3683000" y="4965700"/>
          <p14:tracePt t="51310" x="3619500" y="4953000"/>
          <p14:tracePt t="51327" x="3600450" y="4946650"/>
          <p14:tracePt t="51343" x="3543300" y="4927600"/>
          <p14:tracePt t="51360" x="3511550" y="4927600"/>
          <p14:tracePt t="51377" x="3479800" y="4921250"/>
          <p14:tracePt t="51393" x="3441700" y="4921250"/>
          <p14:tracePt t="51409" x="3429000" y="4921250"/>
          <p14:tracePt t="51426" x="3397250" y="4921250"/>
          <p14:tracePt t="51443" x="3371850" y="4921250"/>
          <p14:tracePt t="51460" x="3327400" y="4921250"/>
          <p14:tracePt t="51477" x="3308350" y="4921250"/>
          <p14:tracePt t="51493" x="3263900" y="4921250"/>
          <p14:tracePt t="51509" x="3238500" y="4921250"/>
          <p14:tracePt t="51526" x="3232150" y="4921250"/>
          <p14:tracePt t="51543" x="3225800" y="4921250"/>
          <p14:tracePt t="51560" x="3213100" y="4921250"/>
          <p14:tracePt t="51576" x="3206750" y="4921250"/>
          <p14:tracePt t="51592" x="3200400" y="4921250"/>
          <p14:tracePt t="51609" x="3194050" y="4921250"/>
          <p14:tracePt t="51633" x="3187700" y="4921250"/>
          <p14:tracePt t="51675" x="3181350" y="4921250"/>
          <p14:tracePt t="52082" x="3175000" y="4921250"/>
          <p14:tracePt t="52095" x="3168650" y="4921250"/>
          <p14:tracePt t="52103" x="3162300" y="4921250"/>
          <p14:tracePt t="52113" x="3155950" y="4921250"/>
          <p14:tracePt t="52134" x="3149600" y="4921250"/>
          <p14:tracePt t="52144" x="3136900" y="4921250"/>
          <p14:tracePt t="52159" x="3130550" y="4921250"/>
          <p14:tracePt t="52176" x="3117850" y="4921250"/>
          <p14:tracePt t="52209" x="3111500" y="4921250"/>
          <p14:tracePt t="52229" x="3105150" y="4921250"/>
          <p14:tracePt t="52322" x="3111500" y="4914900"/>
          <p14:tracePt t="52332" x="3136900" y="4914900"/>
          <p14:tracePt t="52345" x="3168650" y="4902200"/>
          <p14:tracePt t="52358" x="3251200" y="4870450"/>
          <p14:tracePt t="52376" x="3587750" y="4699000"/>
          <p14:tracePt t="52392" x="3841750" y="4540250"/>
          <p14:tracePt t="52409" x="4438650" y="4260850"/>
          <p14:tracePt t="52426" x="4610100" y="4178300"/>
          <p14:tracePt t="52442" x="4991100" y="4013200"/>
          <p14:tracePt t="52459" x="5175250" y="3930650"/>
          <p14:tracePt t="52475" x="5245100" y="3905250"/>
          <p14:tracePt t="52492" x="5308600" y="3873500"/>
          <p14:tracePt t="52509" x="5321300" y="3867150"/>
          <p14:tracePt t="52526" x="5334000" y="3860800"/>
          <p14:tracePt t="52781" x="5334000" y="3848100"/>
          <p14:tracePt t="52792" x="5334000" y="3835400"/>
          <p14:tracePt t="52803" x="5321300" y="3810000"/>
          <p14:tracePt t="52812" x="5308600" y="3784600"/>
          <p14:tracePt t="52825" x="5283200" y="3746500"/>
          <p14:tracePt t="52842" x="5257800" y="3702050"/>
          <p14:tracePt t="52858" x="5213350" y="3625850"/>
          <p14:tracePt t="52876" x="5200650" y="3606800"/>
          <p14:tracePt t="52892" x="5168900" y="3575050"/>
          <p14:tracePt t="52909" x="5143500" y="3543300"/>
          <p14:tracePt t="52925" x="5130800" y="3530600"/>
          <p14:tracePt t="52942" x="5086350" y="3511550"/>
          <p14:tracePt t="52959" x="5010150" y="3492500"/>
          <p14:tracePt t="52975" x="4965700" y="3486150"/>
          <p14:tracePt t="52991" x="4908550" y="3479800"/>
          <p14:tracePt t="53008" x="4883150" y="3473450"/>
          <p14:tracePt t="53025" x="4826000" y="3473450"/>
          <p14:tracePt t="53042" x="4794250" y="3473450"/>
          <p14:tracePt t="53058" x="4730750" y="3473450"/>
          <p14:tracePt t="53075" x="4660900" y="3460750"/>
          <p14:tracePt t="53092" x="4622800" y="3460750"/>
          <p14:tracePt t="53108" x="4584700" y="3460750"/>
          <p14:tracePt t="53126" x="4533900" y="3460750"/>
          <p14:tracePt t="53141" x="4502150" y="3460750"/>
          <p14:tracePt t="53158" x="4457700" y="3454400"/>
          <p14:tracePt t="53175" x="4425950" y="3454400"/>
          <p14:tracePt t="53191" x="4375150" y="3454400"/>
          <p14:tracePt t="53213" x="4356100" y="3454400"/>
          <p14:tracePt t="53225" x="4324350" y="3454400"/>
          <p14:tracePt t="53241" x="4292600" y="3454400"/>
          <p14:tracePt t="53258" x="4279900" y="3454400"/>
          <p14:tracePt t="53274" x="4241800" y="3454400"/>
          <p14:tracePt t="53292" x="4229100" y="3454400"/>
          <p14:tracePt t="53308" x="4184650" y="3467100"/>
          <p14:tracePt t="53325" x="4152900" y="3473450"/>
          <p14:tracePt t="53341" x="4140200" y="3479800"/>
          <p14:tracePt t="53358" x="4121150" y="3479800"/>
          <p14:tracePt t="53375" x="4108450" y="3479800"/>
          <p14:tracePt t="53391" x="4102100" y="3479800"/>
          <p14:tracePt t="53408" x="4089400" y="3479800"/>
          <p14:tracePt t="53441" x="4083050" y="3479800"/>
          <p14:tracePt t="53471" x="4076700" y="3479800"/>
          <p14:tracePt t="53543" x="4083050" y="3479800"/>
          <p14:tracePt t="53559" x="4095750" y="3479800"/>
          <p14:tracePt t="53564" x="4108450" y="3479800"/>
          <p14:tracePt t="53575" x="4121150" y="3479800"/>
          <p14:tracePt t="53598" x="4127500" y="3479800"/>
          <p14:tracePt t="53689" x="4114800" y="3479800"/>
          <p14:tracePt t="53699" x="4108450" y="3479800"/>
          <p14:tracePt t="53714" x="4102100" y="3479800"/>
          <p14:tracePt t="53724" x="4095750" y="3479800"/>
          <p14:tracePt t="53742" x="4089400" y="3479800"/>
          <p14:tracePt t="54253" x="4076700" y="3498850"/>
          <p14:tracePt t="54264" x="4044950" y="3530600"/>
          <p14:tracePt t="54274" x="3994150" y="3562350"/>
          <p14:tracePt t="54285" x="3949700" y="3613150"/>
          <p14:tracePt t="54300" x="3892550" y="3670300"/>
          <p14:tracePt t="54307" x="3816350" y="3740150"/>
          <p14:tracePt t="54324" x="3746500" y="3803650"/>
          <p14:tracePt t="54340" x="3632200" y="3924300"/>
          <p14:tracePt t="54358" x="3556000" y="4000500"/>
          <p14:tracePt t="54374" x="3543300" y="4025900"/>
          <p14:tracePt t="54390" x="3505200" y="4064000"/>
          <p14:tracePt t="54407" x="3498850" y="4076700"/>
          <p14:tracePt t="54424" x="3492500" y="4095750"/>
          <p14:tracePt t="54440" x="3486150" y="4102100"/>
          <p14:tracePt t="54457" x="3479800" y="4127500"/>
          <p14:tracePt t="54473" x="3479800" y="4203700"/>
          <p14:tracePt t="54490" x="3479800" y="4254500"/>
          <p14:tracePt t="54507" x="3479800" y="4337050"/>
          <p14:tracePt t="54524" x="3479800" y="4375150"/>
          <p14:tracePt t="54540" x="3492500" y="4425950"/>
          <p14:tracePt t="54557" x="3517900" y="4476750"/>
          <p14:tracePt t="54573" x="3524250" y="4495800"/>
          <p14:tracePt t="54590" x="3536950" y="4565650"/>
          <p14:tracePt t="54607" x="3543300" y="4597400"/>
          <p14:tracePt t="54623" x="3562350" y="4641850"/>
          <p14:tracePt t="54640" x="3581400" y="4679950"/>
          <p14:tracePt t="54657" x="3587750" y="4699000"/>
          <p14:tracePt t="54673" x="3600450" y="4724400"/>
          <p14:tracePt t="54690" x="3606800" y="4730750"/>
          <p14:tracePt t="54707" x="3613150" y="4749800"/>
          <p14:tracePt t="54723" x="3619500" y="4768850"/>
          <p14:tracePt t="54740" x="3625850" y="4775200"/>
          <p14:tracePt t="54756" x="3632200" y="4794250"/>
          <p14:tracePt t="54773" x="3638550" y="4800600"/>
          <p14:tracePt t="54789" x="3651250" y="4813300"/>
          <p14:tracePt t="54807" x="3657600" y="4838700"/>
          <p14:tracePt t="54823" x="3670300" y="4857750"/>
          <p14:tracePt t="54840" x="3683000" y="4902200"/>
          <p14:tracePt t="54856" x="3689350" y="4921250"/>
          <p14:tracePt t="54873" x="3702050" y="4946650"/>
          <p14:tracePt t="54890" x="3702050" y="4965700"/>
          <p14:tracePt t="54906" x="3708400" y="4972050"/>
          <p14:tracePt t="54923" x="3708400" y="4978400"/>
          <p14:tracePt t="54957" x="3714750" y="4984750"/>
          <p14:tracePt t="55401" x="3708400" y="4984750"/>
          <p14:tracePt t="55422" x="3708400" y="4978400"/>
          <p14:tracePt t="55432" x="3702050" y="4978400"/>
          <p14:tracePt t="55453" x="3695700" y="4978400"/>
          <p14:tracePt t="55495" x="3689350" y="4978400"/>
          <p14:tracePt t="55510" x="3689350" y="4972050"/>
          <p14:tracePt t="55526" x="3689350" y="4965700"/>
          <p14:tracePt t="55558" x="3689350" y="4959350"/>
          <p14:tracePt t="55568" x="3689350" y="4953000"/>
          <p14:tracePt t="55580" x="3689350" y="4946650"/>
          <p14:tracePt t="55613" x="3689350" y="4940300"/>
          <p14:tracePt t="55631" x="3695700" y="4940300"/>
          <p14:tracePt t="55652" x="3702050" y="4933950"/>
          <p14:tracePt t="55673" x="3702050" y="4927600"/>
          <p14:tracePt t="55683" x="3708400" y="4927600"/>
          <p14:tracePt t="55693" x="3714750" y="4927600"/>
          <p14:tracePt t="55706" x="3727450" y="4921250"/>
          <p14:tracePt t="55722" x="3740150" y="4914900"/>
          <p14:tracePt t="55739" x="3759200" y="4914900"/>
          <p14:tracePt t="55756" x="3778250" y="4908550"/>
          <p14:tracePt t="55772" x="3829050" y="4895850"/>
          <p14:tracePt t="55788" x="3873500" y="4876800"/>
          <p14:tracePt t="55805" x="3892550" y="4876800"/>
          <p14:tracePt t="55822" x="3911600" y="4870450"/>
          <p14:tracePt t="55855" x="3924300" y="4870450"/>
          <p14:tracePt t="55872" x="3937000" y="4870450"/>
          <p14:tracePt t="55888" x="3943350" y="4870450"/>
          <p14:tracePt t="55905" x="3949700" y="4870450"/>
          <p14:tracePt t="55939" x="3956050" y="4870450"/>
          <p14:tracePt t="55955" x="3968750" y="4870450"/>
          <p14:tracePt t="55972" x="3975100" y="4876800"/>
          <p14:tracePt t="55988" x="3981450" y="4876800"/>
          <p14:tracePt t="56006" x="3981450" y="4883150"/>
          <p14:tracePt t="56023" x="3987800" y="4883150"/>
          <p14:tracePt t="56038" x="4006850" y="4895850"/>
          <p14:tracePt t="56056" x="4006850" y="4902200"/>
          <p14:tracePt t="56072" x="4013200" y="4902200"/>
          <p14:tracePt t="56088" x="4019550" y="4902200"/>
          <p14:tracePt t="56106" x="4019550" y="4908550"/>
          <p14:tracePt t="56133" x="4025900" y="4908550"/>
          <p14:tracePt t="56957" x="4025900" y="4902200"/>
          <p14:tracePt t="56967" x="4025900" y="4895850"/>
          <p14:tracePt t="56979" x="4025900" y="4883150"/>
          <p14:tracePt t="56989" x="4025900" y="4876800"/>
          <p14:tracePt t="57004" x="4025900" y="4870450"/>
          <p14:tracePt t="57021" x="4025900" y="4864100"/>
          <p14:tracePt t="57037" x="4025900" y="4851400"/>
          <p14:tracePt t="57054" x="4025900" y="4838700"/>
          <p14:tracePt t="57072" x="4025900" y="4826000"/>
          <p14:tracePt t="57104" x="4013200" y="4819650"/>
          <p14:tracePt t="57121" x="4006850" y="4813300"/>
          <p14:tracePt t="57137" x="3987800" y="4813300"/>
          <p14:tracePt t="57155" x="3975100" y="4813300"/>
          <p14:tracePt t="57171" x="3956050" y="4813300"/>
          <p14:tracePt t="57187" x="3937000" y="4813300"/>
          <p14:tracePt t="57204" x="3930650" y="4813300"/>
          <p14:tracePt t="57221" x="3917950" y="4813300"/>
          <p14:tracePt t="57238" x="3911600" y="4819650"/>
          <p14:tracePt t="57280" x="3911600" y="4826000"/>
          <p14:tracePt t="57290" x="3911600" y="4832350"/>
          <p14:tracePt t="57304" x="3911600" y="4838700"/>
          <p14:tracePt t="57321" x="3905250" y="4845050"/>
          <p14:tracePt t="57337" x="3905250" y="4864100"/>
          <p14:tracePt t="57354" x="3905250" y="4870450"/>
          <p14:tracePt t="57371" x="3905250" y="4876800"/>
          <p14:tracePt t="57387" x="3905250" y="4883150"/>
          <p14:tracePt t="57666" x="3917950" y="4883150"/>
          <p14:tracePt t="57676" x="3937000" y="4883150"/>
          <p14:tracePt t="57688" x="3962400" y="4883150"/>
          <p14:tracePt t="57704" x="3981450" y="4883150"/>
          <p14:tracePt t="57720" x="4044950" y="4876800"/>
          <p14:tracePt t="57737" x="4083050" y="4876800"/>
          <p14:tracePt t="57754" x="4203700" y="4857750"/>
          <p14:tracePt t="57771" x="4318000" y="4857750"/>
          <p14:tracePt t="57787" x="4343400" y="4857750"/>
          <p14:tracePt t="57803" x="4394200" y="4857750"/>
          <p14:tracePt t="57820" x="4413250" y="4864100"/>
          <p14:tracePt t="57837" x="4445000" y="4883150"/>
          <p14:tracePt t="57854" x="4457700" y="4889500"/>
          <p14:tracePt t="57870" x="4464050" y="4895850"/>
          <p14:tracePt t="57887" x="4470400" y="4902200"/>
          <p14:tracePt t="57904" x="4476750" y="4902200"/>
          <p14:tracePt t="57937" x="4483100" y="4902200"/>
          <p14:tracePt t="58658" x="4489450" y="4902200"/>
          <p14:tracePt t="58678" x="4495800" y="4908550"/>
          <p14:tracePt t="58690" x="4502150" y="4914900"/>
          <p14:tracePt t="58713" x="4508500" y="4914900"/>
          <p14:tracePt t="58721" x="4514850" y="4914900"/>
          <p14:tracePt t="58741" x="4521200" y="4914900"/>
          <p14:tracePt t="58762" x="4527550" y="4914900"/>
          <p14:tracePt t="58783" x="4533900" y="4914900"/>
          <p14:tracePt t="58804" x="4540250" y="4914900"/>
          <p14:tracePt t="58814" x="4546600" y="4914900"/>
          <p14:tracePt t="58825" x="4552950" y="4914900"/>
          <p14:tracePt t="58836" x="4559300" y="4914900"/>
          <p14:tracePt t="58852" x="4565650" y="4914900"/>
          <p14:tracePt t="58880" x="4572000" y="4914900"/>
          <p14:tracePt t="58929" x="4578350" y="4921250"/>
          <p14:tracePt t="58983" x="4584700" y="4921250"/>
          <p14:tracePt t="59545" x="4591050" y="4927600"/>
          <p14:tracePt t="59566" x="4597400" y="4933950"/>
          <p14:tracePt t="59587" x="4603750" y="4933950"/>
          <p14:tracePt t="59598" x="4603750" y="4940300"/>
          <p14:tracePt t="59632" x="4610100" y="4940300"/>
          <p14:tracePt t="59649" x="4610100" y="4946650"/>
          <p14:tracePt t="59816" x="4616450" y="4953000"/>
          <p14:tracePt t="59838" x="4622800" y="4953000"/>
          <p14:tracePt t="59858" x="4629150" y="4953000"/>
          <p14:tracePt t="59890" x="4635500" y="4953000"/>
          <p14:tracePt t="59931" x="4641850" y="4953000"/>
          <p14:tracePt t="59952" x="4648200" y="4953000"/>
          <p14:tracePt t="59973" x="4654550" y="4953000"/>
          <p14:tracePt t="59984" x="4660900" y="4953000"/>
          <p14:tracePt t="59997" x="4667250" y="4953000"/>
          <p14:tracePt t="60015" x="4673600" y="4953000"/>
          <p14:tracePt t="60067" x="4679950" y="4953000"/>
          <p14:tracePt t="60119" x="4686300" y="4953000"/>
          <p14:tracePt t="60203" x="4692650" y="4953000"/>
          <p14:tracePt t="60276" x="4699000" y="4953000"/>
          <p14:tracePt t="60350" x="4705350" y="4953000"/>
          <p14:tracePt t="62186" x="4699000" y="4959350"/>
          <p14:tracePt t="62196" x="4692650" y="4972050"/>
          <p14:tracePt t="62210" x="4679950" y="4984750"/>
          <p14:tracePt t="62218" x="4667250" y="4997450"/>
          <p14:tracePt t="62232" x="4648200" y="5022850"/>
          <p14:tracePt t="62249" x="4591050" y="5067300"/>
          <p14:tracePt t="62266" x="4565650" y="5092700"/>
          <p14:tracePt t="62282" x="4533900" y="5124450"/>
          <p14:tracePt t="62299" x="4521200" y="5149850"/>
          <p14:tracePt t="62316" x="4495800" y="5175250"/>
          <p14:tracePt t="62332" x="4489450" y="5187950"/>
          <p14:tracePt t="62366" x="4483100" y="5187950"/>
          <p14:tracePt t="62382" x="4483100" y="5194300"/>
          <p14:tracePt t="62864" x="4483100" y="5200650"/>
          <p14:tracePt t="62878" x="4483100" y="5207000"/>
          <p14:tracePt t="62886" x="4483100" y="5213350"/>
          <p14:tracePt t="62898" x="4483100" y="5226050"/>
          <p14:tracePt t="62917" x="4483100" y="5232400"/>
          <p14:tracePt t="62932" x="4483100" y="5245100"/>
          <p14:tracePt t="62948" x="4483100" y="5257800"/>
          <p14:tracePt t="62965" x="4483100" y="5264150"/>
          <p14:tracePt t="62982" x="4483100" y="5270500"/>
          <p14:tracePt t="63015" x="4483100" y="5276850"/>
          <p14:tracePt t="63032" x="4483100" y="5283200"/>
          <p14:tracePt t="63048" x="4483100" y="5295900"/>
          <p14:tracePt t="63065" x="4489450" y="5308600"/>
          <p14:tracePt t="63081" x="4489450" y="5314950"/>
          <p14:tracePt t="63098" x="4495800" y="5314950"/>
          <p14:tracePt t="63115" x="4502150" y="5327650"/>
          <p14:tracePt t="63132" x="4508500" y="5327650"/>
          <p14:tracePt t="63148" x="4521200" y="5340350"/>
          <p14:tracePt t="63166" x="4540250" y="5346700"/>
          <p14:tracePt t="63181" x="4565650" y="5359400"/>
          <p14:tracePt t="63199" x="4616450" y="5365750"/>
          <p14:tracePt t="63215" x="4635500" y="5365750"/>
          <p14:tracePt t="63231" x="4692650" y="5365750"/>
          <p14:tracePt t="63248" x="4711700" y="5365750"/>
          <p14:tracePt t="63266" x="4743450" y="5365750"/>
          <p14:tracePt t="63282" x="4781550" y="5365750"/>
          <p14:tracePt t="63298" x="4794250" y="5365750"/>
          <p14:tracePt t="63314" x="4813300" y="5365750"/>
          <p14:tracePt t="63331" x="4819650" y="5365750"/>
          <p14:tracePt t="63348" x="4832350" y="5365750"/>
          <p14:tracePt t="64075" x="4838700" y="5365750"/>
          <p14:tracePt t="64127" x="4845050" y="5365750"/>
          <p14:tracePt t="64317" x="4851400" y="5365750"/>
          <p14:tracePt t="64639" x="4845050" y="5365750"/>
          <p14:tracePt t="64649" x="4826000" y="5365750"/>
          <p14:tracePt t="64659" x="4794250" y="5378450"/>
          <p14:tracePt t="64670" x="4743450" y="5391150"/>
          <p14:tracePt t="64681" x="4692650" y="5397500"/>
          <p14:tracePt t="64697" x="4635500" y="5397500"/>
          <p14:tracePt t="64714" x="4572000" y="5397500"/>
          <p14:tracePt t="64730" x="4533900" y="5397500"/>
          <p14:tracePt t="64747" x="4489450" y="5410200"/>
          <p14:tracePt t="64764" x="4432300" y="5429250"/>
          <p14:tracePt t="64780" x="4413250" y="5435600"/>
          <p14:tracePt t="64797" x="4375150" y="5461000"/>
          <p14:tracePt t="64813" x="4362450" y="5467350"/>
          <p14:tracePt t="64830" x="4343400" y="5486400"/>
          <p14:tracePt t="64847" x="4337050" y="5499100"/>
          <p14:tracePt t="65108" x="4337050" y="5505450"/>
          <p14:tracePt t="65118" x="4337050" y="5511800"/>
          <p14:tracePt t="65132" x="4337050" y="5518150"/>
          <p14:tracePt t="65146" x="4337050" y="5524500"/>
          <p14:tracePt t="65164" x="4337050" y="5537200"/>
          <p14:tracePt t="65180" x="4337050" y="5543550"/>
          <p14:tracePt t="65197" x="4337050" y="5556250"/>
          <p14:tracePt t="65213" x="4349750" y="5562600"/>
          <p14:tracePt t="65230" x="4356100" y="5568950"/>
          <p14:tracePt t="65246" x="4368800" y="5575300"/>
          <p14:tracePt t="65263" x="4375150" y="5581650"/>
          <p14:tracePt t="65280" x="4394200" y="5581650"/>
          <p14:tracePt t="65297" x="4400550" y="5581650"/>
          <p14:tracePt t="65313" x="4406900" y="5581650"/>
          <p14:tracePt t="65330" x="4413250" y="5581650"/>
          <p14:tracePt t="65536" x="4413250" y="5588000"/>
          <p14:tracePt t="65551" x="4425950" y="5600700"/>
          <p14:tracePt t="65557" x="4432300" y="5613400"/>
          <p14:tracePt t="65567" x="4445000" y="5626100"/>
          <p14:tracePt t="65579" x="4457700" y="5638800"/>
          <p14:tracePt t="65596" x="4483100" y="5651500"/>
          <p14:tracePt t="65613" x="4521200" y="5670550"/>
          <p14:tracePt t="65629" x="4533900" y="5676900"/>
          <p14:tracePt t="65646" x="4559300" y="5676900"/>
          <p14:tracePt t="65662" x="4565650" y="5676900"/>
          <p14:tracePt t="66079" x="4572000" y="5670550"/>
          <p14:tracePt t="66093" x="4578350" y="5664200"/>
          <p14:tracePt t="66101" x="4603750" y="5645150"/>
          <p14:tracePt t="66111" x="4660900" y="5607050"/>
          <p14:tracePt t="66129" x="4730750" y="5556250"/>
          <p14:tracePt t="66145" x="5029200" y="5321300"/>
          <p14:tracePt t="66163" x="5289550" y="5143500"/>
          <p14:tracePt t="66179" x="5619750" y="4946650"/>
          <p14:tracePt t="66195" x="5937250" y="4781550"/>
          <p14:tracePt t="66212" x="6064250" y="4711700"/>
          <p14:tracePt t="66228" x="6229350" y="4597400"/>
          <p14:tracePt t="66246" x="6286500" y="4559300"/>
          <p14:tracePt t="66262" x="6343650" y="4502150"/>
          <p14:tracePt t="66279" x="6362700" y="4483100"/>
          <p14:tracePt t="66569" x="6369050" y="4483100"/>
          <p14:tracePt t="66590" x="6388100" y="4476750"/>
          <p14:tracePt t="66602" x="6400800" y="4470400"/>
          <p14:tracePt t="66615" x="6426200" y="4464050"/>
          <p14:tracePt t="66627" x="6445250" y="4457700"/>
          <p14:tracePt t="66645" x="6489700" y="4451350"/>
          <p14:tracePt t="66662" x="6515100" y="4445000"/>
          <p14:tracePt t="66679" x="6584950" y="4438650"/>
          <p14:tracePt t="66695" x="6667500" y="4413250"/>
          <p14:tracePt t="66712" x="6711950" y="4400550"/>
          <p14:tracePt t="66728" x="6781800" y="4381500"/>
          <p14:tracePt t="66745" x="6813550" y="4368800"/>
          <p14:tracePt t="66761" x="6921500" y="4337050"/>
          <p14:tracePt t="66779" x="7042150" y="4286250"/>
          <p14:tracePt t="66795" x="7073900" y="4273550"/>
          <p14:tracePt t="66811" x="7150100" y="4229100"/>
          <p14:tracePt t="66828" x="7194550" y="4203700"/>
          <p14:tracePt t="66844" x="7264400" y="4146550"/>
          <p14:tracePt t="66862" x="7366000" y="4089400"/>
          <p14:tracePt t="66878" x="7435850" y="4051300"/>
          <p14:tracePt t="66894" x="7550150" y="3975100"/>
          <p14:tracePt t="66912" x="7594600" y="3943350"/>
          <p14:tracePt t="66928" x="7658100" y="3898900"/>
          <p14:tracePt t="66946" x="7683500" y="3873500"/>
          <p14:tracePt t="66961" x="7727950" y="3810000"/>
          <p14:tracePt t="66978" x="7778750" y="3752850"/>
          <p14:tracePt t="66995" x="7797800" y="3733800"/>
          <p14:tracePt t="67012" x="7835900" y="3676650"/>
          <p14:tracePt t="67028" x="7854950" y="3657600"/>
          <p14:tracePt t="67044" x="7880350" y="3613150"/>
          <p14:tracePt t="67061" x="7918450" y="3587750"/>
          <p14:tracePt t="67077" x="7937500" y="3562350"/>
          <p14:tracePt t="67095" x="7962900" y="3543300"/>
          <p14:tracePt t="67111" x="7975600" y="3543300"/>
          <p14:tracePt t="67118" x="7975600" y="3536950"/>
          <p14:tracePt t="67415" x="7981950" y="3536950"/>
          <p14:tracePt t="67425" x="7988300" y="3536950"/>
          <p14:tracePt t="67438" x="8001000" y="3536950"/>
          <p14:tracePt t="67446" x="8013700" y="3536950"/>
          <p14:tracePt t="67460" x="8026400" y="3536950"/>
          <p14:tracePt t="67478" x="8045450" y="3536950"/>
          <p14:tracePt t="67494" x="8051800" y="3536950"/>
          <p14:tracePt t="67511" x="8077200" y="3536950"/>
          <p14:tracePt t="67527" x="8096250" y="3536950"/>
          <p14:tracePt t="67545" x="8128000" y="3536950"/>
          <p14:tracePt t="67561" x="8147050" y="3536950"/>
          <p14:tracePt t="67578" x="8172450" y="3536950"/>
          <p14:tracePt t="67594" x="8185150" y="3530600"/>
          <p14:tracePt t="67611" x="8191500" y="3524250"/>
          <p14:tracePt t="67614" x="8197850" y="3524250"/>
          <p14:tracePt t="67627" x="8204200" y="3517900"/>
          <p14:tracePt t="67645" x="8204200" y="3511550"/>
          <p14:tracePt t="67660" x="8204200" y="3505200"/>
          <p14:tracePt t="67677" x="8210550" y="3498850"/>
          <p14:tracePt t="67694" x="8210550" y="3492500"/>
          <p14:tracePt t="67729" x="8204200" y="3486150"/>
          <p14:tracePt t="67744" x="8178800" y="3486150"/>
          <p14:tracePt t="67760" x="8147050" y="3486150"/>
          <p14:tracePt t="67777" x="8134350" y="3486150"/>
          <p14:tracePt t="67794" x="8108950" y="3486150"/>
          <p14:tracePt t="67812" x="8102600" y="3486150"/>
          <p14:tracePt t="67827" x="8096250" y="3486150"/>
          <p14:tracePt t="67844" x="8089900" y="3492500"/>
          <p14:tracePt t="67864" x="8089900" y="3498850"/>
          <p14:tracePt t="67877" x="8089900" y="3505200"/>
          <p14:tracePt t="67894" x="8089900" y="3517900"/>
          <p14:tracePt t="67910" x="8128000" y="3530600"/>
          <p14:tracePt t="67927" x="8178800" y="3536950"/>
          <p14:tracePt t="67944" x="8197850" y="3536950"/>
          <p14:tracePt t="67960" x="8235950" y="3536950"/>
          <p14:tracePt t="67977" x="8248650" y="3530600"/>
          <p14:tracePt t="67994" x="8261350" y="3511550"/>
          <p14:tracePt t="68011" x="8280400" y="3479800"/>
          <p14:tracePt t="68027" x="8286750" y="3454400"/>
          <p14:tracePt t="68043" x="8286750" y="3422650"/>
          <p14:tracePt t="68060" x="8286750" y="3409950"/>
          <p14:tracePt t="68077" x="8286750" y="3403600"/>
          <p14:tracePt t="68106" x="8261350" y="3403600"/>
          <p14:tracePt t="68115" x="8242300" y="3409950"/>
          <p14:tracePt t="68126" x="8223250" y="3429000"/>
          <p14:tracePt t="68144" x="8204200" y="3441700"/>
          <p14:tracePt t="68160" x="8185150" y="3492500"/>
          <p14:tracePt t="68178" x="8178800" y="3517900"/>
          <p14:tracePt t="68193" x="8178800" y="3543300"/>
          <p14:tracePt t="68210" x="8191500" y="3562350"/>
          <p14:tracePt t="68227" x="8204200" y="3575050"/>
          <p14:tracePt t="68244" x="8235950" y="3575050"/>
          <p14:tracePt t="68260" x="8255000" y="3575050"/>
          <p14:tracePt t="68277" x="8286750" y="3568700"/>
          <p14:tracePt t="68293" x="8293100" y="3549650"/>
          <p14:tracePt t="68310" x="8299450" y="3536950"/>
          <p14:tracePt t="68327" x="8305800" y="3517900"/>
          <p14:tracePt t="68344" x="8305800" y="3511550"/>
          <p14:tracePt t="68360" x="8305800" y="3505200"/>
          <p14:tracePt t="68376" x="8305800" y="3498850"/>
          <p14:tracePt t="68396" x="8305800" y="3492500"/>
          <p14:tracePt t="68439" x="8305800" y="3486150"/>
          <p14:tracePt t="68511" x="8305800" y="3479800"/>
          <p14:tracePt t="69527" x="8305800" y="3473450"/>
          <p14:tracePt t="69535" x="8305800" y="3467100"/>
          <p14:tracePt t="69545" x="8305800" y="3454400"/>
          <p14:tracePt t="69558" x="8305800" y="3441700"/>
          <p14:tracePt t="69576" x="8305800" y="3429000"/>
          <p14:tracePt t="69608" x="8299450" y="3422650"/>
          <p14:tracePt t="69626" x="8293100" y="3422650"/>
          <p14:tracePt t="69642" x="8267700" y="3422650"/>
          <p14:tracePt t="69659" x="8261350" y="3422650"/>
          <p14:tracePt t="69675" x="8242300" y="3422650"/>
          <p14:tracePt t="69721" x="8242300" y="3429000"/>
          <p14:tracePt t="69745" x="8242300" y="3435350"/>
          <p14:tracePt t="69785" x="8242300" y="3441700"/>
          <p14:tracePt t="69805" x="8248650" y="3441700"/>
          <p14:tracePt t="69819" x="8255000" y="3441700"/>
          <p14:tracePt t="69826" x="8261350" y="3441700"/>
          <p14:tracePt t="69851" x="8267700" y="3441700"/>
          <p14:tracePt t="70820" x="8261350" y="3441700"/>
          <p14:tracePt t="70829" x="8255000" y="3441700"/>
          <p14:tracePt t="70840" x="8248650" y="3435350"/>
          <p14:tracePt t="70857" x="8235950" y="3429000"/>
          <p14:tracePt t="70874" x="8216900" y="3429000"/>
          <p14:tracePt t="70891" x="8191500" y="3429000"/>
          <p14:tracePt t="70907" x="8185150" y="3429000"/>
          <p14:tracePt t="70924" x="8178800" y="3429000"/>
          <p14:tracePt t="70958" x="8178800" y="3435350"/>
          <p14:tracePt t="70976" x="8185150" y="3441700"/>
          <p14:tracePt t="70990" x="8197850" y="3448050"/>
          <p14:tracePt t="71007" x="8223250" y="3454400"/>
          <p14:tracePt t="71024" x="8242300" y="3460750"/>
          <p14:tracePt t="71041" x="8267700" y="3460750"/>
          <p14:tracePt t="71059" x="8280400" y="3460750"/>
          <p14:tracePt t="71074" x="8286750" y="3460750"/>
          <p14:tracePt t="71091" x="8293100" y="3460750"/>
          <p14:tracePt t="71123" x="8299450" y="3460750"/>
          <p14:tracePt t="71235" x="8293100" y="3460750"/>
          <p14:tracePt t="72102" x="8280400" y="3460750"/>
          <p14:tracePt t="72115" x="8235950" y="3473450"/>
          <p14:tracePt t="72123" x="8159750" y="3479800"/>
          <p14:tracePt t="72139" x="7962900" y="3505200"/>
          <p14:tracePt t="72157" x="7346950" y="3568700"/>
          <p14:tracePt t="72173" x="6896100" y="3619500"/>
          <p14:tracePt t="72190" x="6318250" y="3733800"/>
          <p14:tracePt t="72207" x="5962650" y="3797300"/>
          <p14:tracePt t="72223" x="5861050" y="3816350"/>
          <p14:tracePt t="72239" x="5734050" y="3829050"/>
          <p14:tracePt t="72256" x="5689600" y="3829050"/>
          <p14:tracePt t="72273" x="5651500" y="3829050"/>
          <p14:tracePt t="72290" x="5632450" y="3803650"/>
          <p14:tracePt t="72306" x="5626100" y="3790950"/>
          <p14:tracePt t="72564" x="5619750" y="3790950"/>
          <p14:tracePt t="72572" x="5600700" y="3790950"/>
          <p14:tracePt t="72582" x="5543550" y="3790950"/>
          <p14:tracePt t="72593" x="5454650" y="3790950"/>
          <p14:tracePt t="72605" x="5226050" y="3790950"/>
          <p14:tracePt t="72623" x="4768850" y="3765550"/>
          <p14:tracePt t="72639" x="4552950" y="3752850"/>
          <p14:tracePt t="72655" x="4222750" y="3702050"/>
          <p14:tracePt t="72673" x="4140200" y="3689350"/>
          <p14:tracePt t="72689" x="4032250" y="3657600"/>
          <p14:tracePt t="72707" x="4013200" y="3651250"/>
          <p14:tracePt t="72722" x="3987800" y="3638550"/>
          <p14:tracePt t="72739" x="3975100" y="3632200"/>
          <p14:tracePt t="72801" x="3981450" y="3632200"/>
          <p14:tracePt t="72811" x="4019550" y="3632200"/>
          <p14:tracePt t="72822" x="4083050" y="3632200"/>
          <p14:tracePt t="72834" x="4121150" y="3625850"/>
          <p14:tracePt t="72842" x="4152900" y="3625850"/>
          <p14:tracePt t="72855" x="4171950" y="3613150"/>
          <p14:tracePt t="72874" x="4178300" y="3613150"/>
          <p14:tracePt t="72889" x="4197350" y="3600450"/>
          <p14:tracePt t="72905" x="4197350" y="3581400"/>
          <p14:tracePt t="72922" x="4197350" y="3549650"/>
          <p14:tracePt t="72939" x="4165600" y="3517900"/>
          <p14:tracePt t="72956" x="4133850" y="3505200"/>
          <p14:tracePt t="72972" x="4070350" y="3486150"/>
          <p14:tracePt t="72989" x="4038600" y="3479800"/>
          <p14:tracePt t="73006" x="4032250" y="3479800"/>
          <p14:tracePt t="73022" x="4025900" y="3479800"/>
          <p14:tracePt t="73056" x="4019550" y="3479800"/>
          <p14:tracePt t="73093" x="4019550" y="3473450"/>
          <p14:tracePt t="73104" x="4025900" y="3473450"/>
          <p14:tracePt t="73114" x="4051300" y="3473450"/>
          <p14:tracePt t="73124" x="4070350" y="3473450"/>
          <p14:tracePt t="73138" x="4095750" y="3467100"/>
          <p14:tracePt t="73157" x="4102100" y="3467100"/>
          <p14:tracePt t="73177" x="4108450" y="3467100"/>
          <p14:tracePt t="73209" x="4102100" y="3460750"/>
          <p14:tracePt t="73218" x="4089400" y="3454400"/>
          <p14:tracePt t="73228" x="4076700" y="3454400"/>
          <p14:tracePt t="73241" x="4057650" y="3454400"/>
          <p14:tracePt t="73255" x="4044950" y="3454400"/>
          <p14:tracePt t="73272" x="4025900" y="3454400"/>
          <p14:tracePt t="73305" x="4019550" y="3454400"/>
          <p14:tracePt t="73343" x="4032250" y="3454400"/>
          <p14:tracePt t="73356" x="4064000" y="3454400"/>
          <p14:tracePt t="73368" x="4089400" y="3454400"/>
          <p14:tracePt t="73375" x="4121150" y="3460750"/>
          <p14:tracePt t="73388" x="4133850" y="3460750"/>
          <p14:tracePt t="73406" x="4140200" y="3460750"/>
          <p14:tracePt t="73422" x="4146550" y="3460750"/>
          <p14:tracePt t="73458" x="4133850" y="3460750"/>
          <p14:tracePt t="73469" x="4102100" y="3460750"/>
          <p14:tracePt t="73479" x="4083050" y="3460750"/>
          <p14:tracePt t="73490" x="4064000" y="3460750"/>
          <p14:tracePt t="73505" x="4051300" y="3460750"/>
          <p14:tracePt t="73521" x="4038600" y="3460750"/>
          <p14:tracePt t="73844" x="4038600" y="3479800"/>
          <p14:tracePt t="73856" x="4038600" y="3511550"/>
          <p14:tracePt t="73865" x="4038600" y="3549650"/>
          <p14:tracePt t="73876" x="4057650" y="3606800"/>
          <p14:tracePt t="73888" x="4076700" y="3651250"/>
          <p14:tracePt t="73905" x="4095750" y="3689350"/>
          <p14:tracePt t="73921" x="4121150" y="3746500"/>
          <p14:tracePt t="73938" x="4133850" y="3759200"/>
          <p14:tracePt t="73954" x="4159250" y="3778250"/>
          <p14:tracePt t="73971" x="4171950" y="3784600"/>
          <p14:tracePt t="73988" x="4178300" y="3784600"/>
          <p14:tracePt t="74004" x="4197350" y="3784600"/>
          <p14:tracePt t="74022" x="4203700" y="3784600"/>
          <p14:tracePt t="74038" x="4203700" y="3771900"/>
          <p14:tracePt t="74054" x="4203700" y="3759200"/>
          <p14:tracePt t="74071" x="4203700" y="3752850"/>
          <p14:tracePt t="74088" x="4203700" y="3746500"/>
          <p14:tracePt t="74189" x="4210050" y="3746500"/>
          <p14:tracePt t="74199" x="4216400" y="3746500"/>
          <p14:tracePt t="74211" x="4222750" y="3746500"/>
          <p14:tracePt t="74221" x="4229100" y="3746500"/>
          <p14:tracePt t="74237" x="4235450" y="3746500"/>
          <p14:tracePt t="74254" x="4241800" y="3746500"/>
          <p14:tracePt t="74271" x="4241800" y="3740150"/>
          <p14:tracePt t="74293" x="4241800" y="3733800"/>
          <p14:tracePt t="74690" x="4241800" y="3740150"/>
          <p14:tracePt t="74703" x="4254500" y="3765550"/>
          <p14:tracePt t="74711" x="4260850" y="3848100"/>
          <p14:tracePt t="74722" x="4279900" y="3962400"/>
          <p14:tracePt t="74737" x="4292600" y="4051300"/>
          <p14:tracePt t="74753" x="4330700" y="4184650"/>
          <p14:tracePt t="74770" x="4337050" y="4216400"/>
          <p14:tracePt t="74787" x="4343400" y="4241800"/>
          <p14:tracePt t="77024" x="4343400" y="4235450"/>
          <p14:tracePt t="77035" x="4343400" y="4197350"/>
          <p14:tracePt t="77045" x="4343400" y="4159250"/>
          <p14:tracePt t="77067" x="4330700" y="4064000"/>
          <p14:tracePt t="77085" x="4318000" y="4019550"/>
          <p14:tracePt t="77101" x="4298950" y="3968750"/>
          <p14:tracePt t="77136" x="4286250" y="3911600"/>
          <p14:tracePt t="77168" x="4267200" y="3854450"/>
          <p14:tracePt t="77172" x="4254500" y="3822700"/>
          <p14:tracePt t="77201" x="4203700" y="3727450"/>
          <p14:tracePt t="77234" x="4178300" y="3663950"/>
          <p14:tracePt t="77264" x="4165600" y="3638550"/>
          <p14:tracePt t="77390" x="4171950" y="3638550"/>
          <p14:tracePt t="77401" x="4178300" y="3638550"/>
          <p14:tracePt t="77410" x="4184650" y="3638550"/>
          <p14:tracePt t="77434" x="4197350" y="3638550"/>
          <p14:tracePt t="77465" x="4203700" y="3638550"/>
          <p14:tracePt t="77525" x="4197350" y="3638550"/>
          <p14:tracePt t="77536" x="4191000" y="3638550"/>
          <p14:tracePt t="77550" x="4184650" y="3638550"/>
          <p14:tracePt t="77600" x="4178300" y="3638550"/>
          <p14:tracePt t="78288" x="4165600" y="3632200"/>
          <p14:tracePt t="78297" x="4159250" y="3613150"/>
          <p14:tracePt t="78309" x="4140200" y="3581400"/>
          <p14:tracePt t="78333" x="4121150" y="3524250"/>
          <p14:tracePt t="78359" x="4089400" y="3448050"/>
          <p14:tracePt t="78367" x="4070350" y="3429000"/>
          <p14:tracePt t="78390" x="4057650" y="3384550"/>
          <p14:tracePt t="78399" x="4044950" y="3365500"/>
          <p14:tracePt t="78421" x="4025900" y="3321050"/>
          <p14:tracePt t="78433" x="4013200" y="3302000"/>
          <p14:tracePt t="78459" x="4000500" y="3282950"/>
          <p14:tracePt t="78466" x="4000500" y="3270250"/>
          <p14:tracePt t="78490" x="3987800" y="3270250"/>
          <p14:tracePt t="78521" x="3987800" y="3263900"/>
          <p14:tracePt t="78532" x="3981450" y="3263900"/>
          <p14:tracePt t="78559" x="3975100" y="3257550"/>
          <p14:tracePt t="78590" x="3975100" y="3244850"/>
          <p14:tracePt t="78621" x="3968750" y="3238500"/>
          <p14:tracePt t="78632" x="3968750" y="3232150"/>
          <p14:tracePt t="78659" x="3962400" y="3232150"/>
          <p14:tracePt t="78705" x="3956050" y="3232150"/>
          <p14:tracePt t="78747" x="3949700" y="3232150"/>
          <p14:tracePt t="78765" x="3943350" y="3257550"/>
          <p14:tracePt t="78782" x="3943350" y="3295650"/>
          <p14:tracePt t="78806" x="3937000" y="3346450"/>
          <p14:tracePt t="78816" x="3937000" y="3397250"/>
          <p14:tracePt t="78844" x="3937000" y="3467100"/>
          <p14:tracePt t="78866" x="3937000" y="3492500"/>
          <p14:tracePt t="78882" x="3937000" y="3498850"/>
          <p14:tracePt t="78916" x="3937000" y="3505200"/>
          <p14:tracePt t="79080" x="3930650" y="3505200"/>
          <p14:tracePt t="79102" x="3924300" y="3492500"/>
          <p14:tracePt t="79112" x="3924300" y="3479800"/>
          <p14:tracePt t="79132" x="3917950" y="3435350"/>
          <p14:tracePt t="79163" x="3911600" y="3384550"/>
          <p14:tracePt t="79183" x="3911600" y="3371850"/>
          <p14:tracePt t="79199" x="3911600" y="3359150"/>
          <p14:tracePt t="79247" x="3911600" y="3352800"/>
          <p14:tracePt t="79316" x="3905250" y="3352800"/>
          <p14:tracePt t="79436" x="3905250" y="3346450"/>
          <p14:tracePt t="79456" x="3905250" y="3340100"/>
          <p14:tracePt t="79469" x="3905250" y="3333750"/>
          <p14:tracePt t="79482" x="3905250" y="3327400"/>
          <p14:tracePt t="79514" x="3905250" y="3321050"/>
          <p14:tracePt t="79592" x="3898900" y="3321050"/>
          <p14:tracePt t="79613" x="3892550" y="3333750"/>
          <p14:tracePt t="79624" x="3892550" y="3359150"/>
          <p14:tracePt t="79648" x="3886200" y="3416300"/>
          <p14:tracePt t="79680" x="3867150" y="3581400"/>
          <p14:tracePt t="79712" x="3867150" y="3619500"/>
          <p14:tracePt t="79717" x="3867150" y="3632200"/>
          <p14:tracePt t="79731" x="3867150" y="3638550"/>
          <p14:tracePt t="79780" x="3860800" y="3638550"/>
          <p14:tracePt t="79790" x="3860800" y="3632200"/>
          <p14:tracePt t="79801" x="3860800" y="3613150"/>
          <p14:tracePt t="79831" x="3860800" y="3517900"/>
          <p14:tracePt t="79864" x="3860800" y="3384550"/>
          <p14:tracePt t="79894" x="3867150" y="3346450"/>
          <p14:tracePt t="79916" x="3867150" y="3340100"/>
          <p14:tracePt t="80928" x="3867150" y="3352800"/>
          <p14:tracePt t="80949" x="3867150" y="3359150"/>
          <p14:tracePt t="80959" x="3867150" y="3371850"/>
          <p14:tracePt t="80980" x="3867150" y="3384550"/>
          <p14:tracePt t="81014" x="3867150" y="3390900"/>
          <p14:tracePt t="81043" x="3867150" y="3397250"/>
          <p14:tracePt t="81220" x="3867150" y="3403600"/>
          <p14:tracePt t="81231" x="3867150" y="3416300"/>
          <p14:tracePt t="81241" x="3873500" y="3429000"/>
          <p14:tracePt t="81263" x="3879850" y="3460750"/>
          <p14:tracePt t="81282" x="3879850" y="3479800"/>
          <p14:tracePt t="81297" x="3879850" y="3486150"/>
          <p14:tracePt t="81346" x="3886200" y="3479800"/>
          <p14:tracePt t="81363" x="3886200" y="3460750"/>
          <p14:tracePt t="81390" x="3886200" y="3409950"/>
          <p14:tracePt t="81397" x="3886200" y="3397250"/>
          <p14:tracePt t="81422" x="3886200" y="3390900"/>
          <p14:tracePt t="81463" x="3886200" y="3384550"/>
          <p14:tracePt t="81502" x="3886200" y="3390900"/>
          <p14:tracePt t="81512" x="3886200" y="3435350"/>
          <p14:tracePt t="81531" x="3898900" y="3505200"/>
          <p14:tracePt t="81534" x="3898900" y="3568700"/>
          <p14:tracePt t="81564" x="3905250" y="3651250"/>
          <p14:tracePt t="81591" x="3911600" y="3676650"/>
          <p14:tracePt t="81597" x="3917950" y="3676650"/>
          <p14:tracePt t="81615" x="3917950" y="3683000"/>
          <p14:tracePt t="81637" x="3930650" y="3683000"/>
          <p14:tracePt t="81674" x="3956050" y="3683000"/>
          <p14:tracePt t="81681" x="3968750" y="3683000"/>
          <p14:tracePt t="81697" x="3975100" y="3683000"/>
          <p14:tracePt t="81721" x="4006850" y="3683000"/>
          <p14:tracePt t="81763" x="4044950" y="3683000"/>
          <p14:tracePt t="81796" x="4064000" y="3683000"/>
          <p14:tracePt t="81815" x="4083050" y="3683000"/>
          <p14:tracePt t="81829" x="4095750" y="3683000"/>
          <p14:tracePt t="81863" x="4140200" y="3702050"/>
          <p14:tracePt t="81883" x="4165600" y="3721100"/>
          <p14:tracePt t="81896" x="4184650" y="3740150"/>
          <p14:tracePt t="81917" x="4210050" y="3778250"/>
          <p14:tracePt t="81929" x="4273550" y="3879850"/>
          <p14:tracePt t="81962" x="4343400" y="3994150"/>
          <p14:tracePt t="81987" x="4356100" y="4025900"/>
          <p14:tracePt t="81997" x="4381500" y="4057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4: Escrever a equação </a:t>
            </a:r>
          </a:p>
          <a:p>
            <a:pPr lvl="2"/>
            <a:r>
              <a:rPr lang="pt-BR" altLang="en-US" sz="2000" dirty="0" smtClean="0"/>
              <a:t>Se a interação fosse significativa...</a:t>
            </a:r>
          </a:p>
          <a:p>
            <a:pPr lvl="2"/>
            <a:r>
              <a:rPr lang="pt-BR" altLang="en-US" i="1" dirty="0" smtClean="0"/>
              <a:t>Com interação: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615571"/>
            <a:ext cx="5381403" cy="174953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4532656"/>
            <a:ext cx="6846847" cy="182369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30"/>
    </mc:Choice>
    <mc:Fallback xmlns="">
      <p:transition spd="slow" advTm="16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896" x="4368800" y="4051300"/>
          <p14:tracePt t="10907" x="4343400" y="4038600"/>
          <p14:tracePt t="10917" x="4318000" y="4013200"/>
          <p14:tracePt t="10930" x="4273550" y="3975100"/>
          <p14:tracePt t="10946" x="4254500" y="3956050"/>
          <p14:tracePt t="10963" x="4203700" y="3886200"/>
          <p14:tracePt t="10980" x="4171950" y="3854450"/>
          <p14:tracePt t="10997" x="4171950" y="3848100"/>
          <p14:tracePt t="11013" x="4165600" y="3835400"/>
          <p14:tracePt t="11032" x="4165600" y="3829050"/>
          <p14:tracePt t="11046" x="4159250" y="3829050"/>
          <p14:tracePt t="11231" x="4159250" y="3835400"/>
          <p14:tracePt t="11241" x="4159250" y="3841750"/>
          <p14:tracePt t="11253" x="4159250" y="3848100"/>
          <p14:tracePt t="11263" x="4165600" y="3854450"/>
          <p14:tracePt t="11279" x="4171950" y="3867150"/>
          <p14:tracePt t="11295" x="4203700" y="3892550"/>
          <p14:tracePt t="11313" x="4216400" y="3898900"/>
          <p14:tracePt t="11329" x="4241800" y="3924300"/>
          <p14:tracePt t="11345" x="4260850" y="3937000"/>
          <p14:tracePt t="11362" x="4273550" y="3943350"/>
          <p14:tracePt t="11379" x="4305300" y="3949700"/>
          <p14:tracePt t="11397" x="4324350" y="3956050"/>
          <p14:tracePt t="11400" x="4349750" y="3956050"/>
          <p14:tracePt t="11413" x="4362450" y="3962400"/>
          <p14:tracePt t="11430" x="4394200" y="3962400"/>
          <p14:tracePt t="11446" x="4406900" y="3962400"/>
          <p14:tracePt t="11462" x="4413250" y="3962400"/>
          <p14:tracePt t="11480" x="4419600" y="3962400"/>
          <p14:tracePt t="11496" x="4425950" y="3962400"/>
          <p14:tracePt t="11513" x="4432300" y="3962400"/>
          <p14:tracePt t="11545" x="4425950" y="3962400"/>
          <p14:tracePt t="11558" x="4419600" y="3956050"/>
          <p14:tracePt t="11566" x="4413250" y="3956050"/>
          <p14:tracePt t="11579" x="4406900" y="3956050"/>
          <p14:tracePt t="11596" x="4406900" y="3949700"/>
          <p14:tracePt t="11613" x="4400550" y="3943350"/>
          <p14:tracePt t="11721" x="4400550" y="3956050"/>
          <p14:tracePt t="11735" x="4406900" y="3956050"/>
          <p14:tracePt t="11752" x="4406900" y="3962400"/>
          <p14:tracePt t="11764" x="4406900" y="3968750"/>
          <p14:tracePt t="11775" x="4406900" y="3975100"/>
          <p14:tracePt t="11784" x="4406900" y="3981450"/>
          <p14:tracePt t="11795" x="4406900" y="3987800"/>
          <p14:tracePt t="11813" x="4406900" y="3994150"/>
          <p14:tracePt t="11829" x="4406900" y="4000500"/>
          <p14:tracePt t="13225" x="4413250" y="4000500"/>
          <p14:tracePt t="13238" x="4425950" y="4000500"/>
          <p14:tracePt t="13246" x="4432300" y="4006850"/>
          <p14:tracePt t="13261" x="4445000" y="4006850"/>
          <p14:tracePt t="13277" x="4457700" y="4006850"/>
          <p14:tracePt t="13294" x="4464050" y="4013200"/>
          <p14:tracePt t="13310" x="4483100" y="4013200"/>
          <p14:tracePt t="13327" x="4489450" y="4013200"/>
          <p14:tracePt t="13344" x="4508500" y="4019550"/>
          <p14:tracePt t="13361" x="4527550" y="4025900"/>
          <p14:tracePt t="13378" x="4540250" y="4025900"/>
          <p14:tracePt t="13394" x="4552950" y="4025900"/>
          <p14:tracePt t="13411" x="4559300" y="4025900"/>
          <p14:tracePt t="13427" x="4565650" y="4032250"/>
          <p14:tracePt t="13464" x="4572000" y="4032250"/>
          <p14:tracePt t="13747" x="4572000" y="4038600"/>
          <p14:tracePt t="13812" x="4572000" y="4044950"/>
          <p14:tracePt t="13851" x="4572000" y="4051300"/>
          <p14:tracePt t="13894" x="4572000" y="4057650"/>
          <p14:tracePt t="13914" x="4572000" y="4064000"/>
          <p14:tracePt t="13945" x="4572000" y="4070350"/>
          <p14:tracePt t="13987" x="4565650" y="4070350"/>
          <p14:tracePt t="13997" x="4559300" y="4070350"/>
          <p14:tracePt t="14007" x="4552950" y="4070350"/>
          <p14:tracePt t="14020" x="4540250" y="4076700"/>
          <p14:tracePt t="14029" x="4533900" y="4076700"/>
          <p14:tracePt t="14054" x="4527550" y="4076700"/>
          <p14:tracePt t="14062" x="4521200" y="4076700"/>
          <p14:tracePt t="14080" x="4514850" y="4076700"/>
          <p14:tracePt t="14133" x="4508500" y="4076700"/>
          <p14:tracePt t="14195" x="4502150" y="4076700"/>
          <p14:tracePt t="14217" x="4495800" y="4076700"/>
          <p14:tracePt t="14227" x="4495800" y="4070350"/>
          <p14:tracePt t="14239" x="4489450" y="4070350"/>
          <p14:tracePt t="14248" x="4483100" y="4064000"/>
          <p14:tracePt t="14260" x="4464050" y="4051300"/>
          <p14:tracePt t="14277" x="4451350" y="4044950"/>
          <p14:tracePt t="14293" x="4419600" y="4038600"/>
          <p14:tracePt t="14311" x="4387850" y="4032250"/>
          <p14:tracePt t="14326" x="4356100" y="4025900"/>
          <p14:tracePt t="14344" x="4286250" y="4025900"/>
          <p14:tracePt t="14359" x="4248150" y="4019550"/>
          <p14:tracePt t="14377" x="4178300" y="4019550"/>
          <p14:tracePt t="14394" x="4159250" y="4019550"/>
          <p14:tracePt t="14396" x="4146550" y="4019550"/>
          <p14:tracePt t="14409" x="4140200" y="4019550"/>
          <p14:tracePt t="14426" x="4133850" y="4019550"/>
          <p14:tracePt t="14444" x="4127500" y="4019550"/>
          <p14:tracePt t="14488" x="4121150" y="4019550"/>
          <p14:tracePt t="14530" x="4114800" y="4019550"/>
          <p14:tracePt t="14540" x="4102100" y="4019550"/>
          <p14:tracePt t="14550" x="4089400" y="4019550"/>
          <p14:tracePt t="14562" x="4070350" y="4019550"/>
          <p14:tracePt t="14576" x="4032250" y="4025900"/>
          <p14:tracePt t="14593" x="4000500" y="4032250"/>
          <p14:tracePt t="14610" x="3956050" y="4057650"/>
          <p14:tracePt t="14626" x="3930650" y="4076700"/>
          <p14:tracePt t="14643" x="3924300" y="4083050"/>
          <p14:tracePt t="14659" x="3917950" y="4083050"/>
          <p14:tracePt t="14676" x="3917950" y="4095750"/>
          <p14:tracePt t="14696" x="3917950" y="4114800"/>
          <p14:tracePt t="14709" x="3917950" y="4127500"/>
          <p14:tracePt t="15189" x="3917950" y="4133850"/>
          <p14:tracePt t="15198" x="3924300" y="4146550"/>
          <p14:tracePt t="15210" x="3937000" y="4152900"/>
          <p14:tracePt t="15225" x="3962400" y="4159250"/>
          <p14:tracePt t="15241" x="4000500" y="4178300"/>
          <p14:tracePt t="15259" x="4025900" y="4184650"/>
          <p14:tracePt t="15275" x="4083050" y="4191000"/>
          <p14:tracePt t="15293" x="4108450" y="4191000"/>
          <p14:tracePt t="15309" x="4159250" y="4203700"/>
          <p14:tracePt t="15326" x="4197350" y="4203700"/>
          <p14:tracePt t="15343" x="4210050" y="4203700"/>
          <p14:tracePt t="15359" x="4222750" y="4203700"/>
          <p14:tracePt t="15376" x="4235450" y="4203700"/>
          <p14:tracePt t="15408" x="4241800" y="4197350"/>
          <p14:tracePt t="15835" x="4248150" y="4197350"/>
          <p14:tracePt t="15845" x="4273550" y="4197350"/>
          <p14:tracePt t="15856" x="4286250" y="4197350"/>
          <p14:tracePt t="15869" x="4324350" y="4191000"/>
          <p14:tracePt t="15877" x="4349750" y="4178300"/>
          <p14:tracePt t="15892" x="4381500" y="4178300"/>
          <p14:tracePt t="15908" x="4419600" y="4178300"/>
          <p14:tracePt t="15925" x="4451350" y="4178300"/>
          <p14:tracePt t="15942" x="4476750" y="4178300"/>
          <p14:tracePt t="15958" x="4489450" y="4178300"/>
          <p14:tracePt t="15975" x="4502150" y="4178300"/>
          <p14:tracePt t="15991" x="4514850" y="4178300"/>
          <p14:tracePt t="16024" x="4521200" y="4178300"/>
          <p14:tracePt t="16075" x="4527550" y="4178300"/>
          <p14:tracePt t="16440" x="4527550" y="4171950"/>
          <p14:tracePt t="16461" x="4527550" y="4165600"/>
          <p14:tracePt t="16471" x="4527550" y="4159250"/>
          <p14:tracePt t="16495" x="4527550" y="4152900"/>
          <p14:tracePt t="16513" x="4527550" y="4146550"/>
          <p14:tracePt t="16577" x="4527550" y="4140200"/>
          <p14:tracePt t="16586" x="4527550" y="4133850"/>
          <p14:tracePt t="16609" x="4527550" y="4127500"/>
          <p14:tracePt t="16617" x="4521200" y="4121150"/>
          <p14:tracePt t="16628" x="4508500" y="4114800"/>
          <p14:tracePt t="16641" x="4495800" y="4108450"/>
          <p14:tracePt t="16658" x="4476750" y="4102100"/>
          <p14:tracePt t="16674" x="4432300" y="4095750"/>
          <p14:tracePt t="16691" x="4394200" y="4089400"/>
          <p14:tracePt t="16707" x="4368800" y="4083050"/>
          <p14:tracePt t="16723" x="4337050" y="4083050"/>
          <p14:tracePt t="16740" x="4324350" y="4083050"/>
          <p14:tracePt t="16758" x="4286250" y="4076700"/>
          <p14:tracePt t="16775" x="4254500" y="4070350"/>
          <p14:tracePt t="16790" x="4216400" y="4057650"/>
          <p14:tracePt t="16807" x="4171950" y="4051300"/>
          <p14:tracePt t="16824" x="4165600" y="4051300"/>
          <p14:tracePt t="16841" x="4152900" y="4051300"/>
          <p14:tracePt t="16874" x="4146550" y="4051300"/>
          <p14:tracePt t="16910" x="4140200" y="4051300"/>
          <p14:tracePt t="17203" x="4146550" y="4051300"/>
          <p14:tracePt t="17217" x="4152900" y="4051300"/>
          <p14:tracePt t="17225" x="4165600" y="4051300"/>
          <p14:tracePt t="17234" x="4171950" y="4051300"/>
          <p14:tracePt t="17245" x="4184650" y="4051300"/>
          <p14:tracePt t="17257" x="4197350" y="4051300"/>
          <p14:tracePt t="17275" x="4203700" y="4051300"/>
          <p14:tracePt t="17291" x="4210050" y="4051300"/>
          <p14:tracePt t="17307" x="4216400" y="4044950"/>
          <p14:tracePt t="17340" x="4216400" y="4006850"/>
          <p14:tracePt t="17357" x="4216400" y="3994150"/>
          <p14:tracePt t="17374" x="4210050" y="3975100"/>
          <p14:tracePt t="17391" x="4184650" y="3956050"/>
          <p14:tracePt t="17407" x="4178300" y="3949700"/>
          <p14:tracePt t="17423" x="4152900" y="3943350"/>
          <p14:tracePt t="17440" x="4146550" y="3943350"/>
          <p14:tracePt t="17456" x="4140200" y="3937000"/>
          <p14:tracePt t="17474" x="4133850" y="3937000"/>
          <p14:tracePt t="17490" x="4127500" y="3937000"/>
          <p14:tracePt t="17518" x="4121150" y="3937000"/>
          <p14:tracePt t="20563" x="4121150" y="3943350"/>
          <p14:tracePt t="20612" x="4121150" y="3949700"/>
          <p14:tracePt t="20855" x="4121150" y="3956050"/>
          <p14:tracePt t="20901" x="4127500" y="3956050"/>
          <p14:tracePt t="20908" x="4133850" y="3956050"/>
          <p14:tracePt t="20919" x="4140200" y="3956050"/>
          <p14:tracePt t="20937" x="4146550" y="3956050"/>
          <p14:tracePt t="20953" x="4159250" y="3956050"/>
          <p14:tracePt t="20971" x="4165600" y="3956050"/>
          <p14:tracePt t="20987" x="4178300" y="3956050"/>
          <p14:tracePt t="21004" x="4184650" y="3956050"/>
          <p14:tracePt t="21020" x="4191000" y="3956050"/>
          <p14:tracePt t="21037" x="4197350" y="3956050"/>
          <p14:tracePt t="21054" x="4197350" y="3949700"/>
          <p14:tracePt t="21072" x="4203700" y="3943350"/>
          <p14:tracePt t="21086" x="4210050" y="3905250"/>
          <p14:tracePt t="21104" x="4210050" y="3886200"/>
          <p14:tracePt t="21120" x="4203700" y="3829050"/>
          <p14:tracePt t="21137" x="4178300" y="3803650"/>
          <p14:tracePt t="21153" x="4133850" y="3759200"/>
          <p14:tracePt t="21169" x="4089400" y="3733800"/>
          <p14:tracePt t="21186" x="4076700" y="3727450"/>
          <p14:tracePt t="21203" x="4051300" y="3721100"/>
          <p14:tracePt t="21220" x="4044950" y="3714750"/>
          <p14:tracePt t="21237" x="4038600" y="3714750"/>
          <p14:tracePt t="21253" x="4025900" y="3714750"/>
          <p14:tracePt t="21286" x="4019550" y="3714750"/>
          <p14:tracePt t="21325" x="4013200" y="3714750"/>
          <p14:tracePt t="23250" x="4019550" y="3714750"/>
          <p14:tracePt t="23274" x="4025900" y="3714750"/>
          <p14:tracePt t="23301" x="4032250" y="3714750"/>
          <p14:tracePt t="23344" x="4038600" y="3714750"/>
          <p14:tracePt t="23490" x="4044950" y="3714750"/>
          <p14:tracePt t="23510" x="4044950" y="3721100"/>
          <p14:tracePt t="23541" x="4051300" y="3721100"/>
          <p14:tracePt t="23563" x="4057650" y="3721100"/>
          <p14:tracePt t="23573" x="4057650" y="3727450"/>
          <p14:tracePt t="23594" x="4064000" y="3727450"/>
          <p14:tracePt t="23616" x="4070350" y="3727450"/>
          <p14:tracePt t="23656" x="4076700" y="3727450"/>
          <p14:tracePt t="23677" x="4076700" y="3733800"/>
          <p14:tracePt t="23699" x="4076700" y="3740150"/>
          <p14:tracePt t="23709" x="4083050" y="3740150"/>
          <p14:tracePt t="23730" x="4083050" y="3746500"/>
          <p14:tracePt t="23771" x="4089400" y="3752850"/>
          <p14:tracePt t="23802" x="4089400" y="3759200"/>
          <p14:tracePt t="23824" x="4095750" y="3759200"/>
          <p14:tracePt t="23855" x="4095750" y="3765550"/>
          <p14:tracePt t="23886" x="4095750" y="3771900"/>
          <p14:tracePt t="23949" x="4095750" y="3778250"/>
          <p14:tracePt t="23961" x="4102100" y="3778250"/>
          <p14:tracePt t="23983" x="4102100" y="3784600"/>
          <p14:tracePt t="24002" x="4108450" y="3790950"/>
          <p14:tracePt t="24013" x="4108450" y="3797300"/>
          <p14:tracePt t="24033" x="4114800" y="3797300"/>
          <p14:tracePt t="24053" x="4114800" y="3803650"/>
          <p14:tracePt t="24078" x="4114800" y="3810000"/>
          <p14:tracePt t="24085" x="4114800" y="3816350"/>
          <p14:tracePt t="24105" x="4121150" y="3822700"/>
          <p14:tracePt t="24117" x="4121150" y="3829050"/>
          <p14:tracePt t="24127" x="4121150" y="3835400"/>
          <p14:tracePt t="24147" x="4127500" y="3841750"/>
          <p14:tracePt t="24168" x="4127500" y="3848100"/>
          <p14:tracePt t="24179" x="4127500" y="3854450"/>
          <p14:tracePt t="24189" x="4133850" y="3867150"/>
          <p14:tracePt t="24200" x="4133850" y="3873500"/>
          <p14:tracePt t="24216" x="4133850" y="3879850"/>
          <p14:tracePt t="24234" x="4140200" y="3879850"/>
          <p14:tracePt t="24249" x="4140200" y="3886200"/>
          <p14:tracePt t="24274" x="4140200" y="3892550"/>
          <p14:tracePt t="24390" x="4140200" y="3898900"/>
          <p14:tracePt t="24504" x="4140200" y="3905250"/>
          <p14:tracePt t="24523" x="4140200" y="3911600"/>
          <p14:tracePt t="24544" x="4133850" y="3917950"/>
          <p14:tracePt t="24565" x="4127500" y="3917950"/>
          <p14:tracePt t="24575" x="4121150" y="3917950"/>
          <p14:tracePt t="24600" x="4121150" y="3924300"/>
          <p14:tracePt t="25504" x="4114800" y="3924300"/>
          <p14:tracePt t="25517" x="4114800" y="3917950"/>
          <p14:tracePt t="25528" x="4108450" y="3911600"/>
          <p14:tracePt t="25546" x="4102100" y="3905250"/>
          <p14:tracePt t="25560" x="4102100" y="3898900"/>
          <p14:tracePt t="25567" x="4095750" y="3892550"/>
          <p14:tracePt t="25582" x="4089400" y="3879850"/>
          <p14:tracePt t="25599" x="4070350" y="3854450"/>
          <p14:tracePt t="25615" x="4057650" y="3848100"/>
          <p14:tracePt t="25632" x="4044950" y="3829050"/>
          <p14:tracePt t="25649" x="4032250" y="3822700"/>
          <p14:tracePt t="25666" x="4019550" y="3803650"/>
          <p14:tracePt t="25682" x="4000500" y="3790950"/>
          <p14:tracePt t="25699" x="3994150" y="3790950"/>
          <p14:tracePt t="25715" x="3975100" y="3778250"/>
          <p14:tracePt t="25733" x="3962400" y="3778250"/>
          <p14:tracePt t="25748" x="3949700" y="3765550"/>
          <p14:tracePt t="25767" x="3937000" y="3759200"/>
          <p14:tracePt t="25781" x="3930650" y="3759200"/>
          <p14:tracePt t="25799" x="3911600" y="3759200"/>
          <p14:tracePt t="25815" x="3898900" y="3752850"/>
          <p14:tracePt t="25832" x="3886200" y="3752850"/>
          <p14:tracePt t="25849" x="3879850" y="3752850"/>
          <p14:tracePt t="25865" x="3867150" y="3752850"/>
          <p14:tracePt t="25882" x="3848100" y="3752850"/>
          <p14:tracePt t="25915" x="3841750" y="3752850"/>
          <p14:tracePt t="25933" x="3835400" y="3752850"/>
          <p14:tracePt t="25948" x="3822700" y="3752850"/>
          <p14:tracePt t="25965" x="3816350" y="3752850"/>
          <p14:tracePt t="25998" x="3810000" y="3752850"/>
          <p14:tracePt t="26017" x="3803650" y="3746500"/>
          <p14:tracePt t="26037" x="3797300" y="3746500"/>
          <p14:tracePt t="26048" x="3790950" y="3746500"/>
          <p14:tracePt t="26071" x="3778250" y="3746500"/>
          <p14:tracePt t="26082" x="3771900" y="3746500"/>
          <p14:tracePt t="26115" x="3759200" y="3740150"/>
          <p14:tracePt t="26148" x="3746500" y="3740150"/>
          <p14:tracePt t="26165" x="3740150" y="3740150"/>
          <p14:tracePt t="26182" x="3733800" y="3740150"/>
          <p14:tracePt t="26198" x="3727450" y="3733800"/>
          <p14:tracePt t="26215" x="3721100" y="3733800"/>
          <p14:tracePt t="26232" x="3714750" y="3733800"/>
          <p14:tracePt t="26266" x="3708400" y="3733800"/>
          <p14:tracePt t="26287" x="3702050" y="3733800"/>
          <p14:tracePt t="26339" x="3695700" y="3733800"/>
          <p14:tracePt t="26381" x="3695700" y="3740150"/>
          <p14:tracePt t="26413" x="3695700" y="3746500"/>
          <p14:tracePt t="26425" x="3695700" y="3752850"/>
          <p14:tracePt t="26439" x="3714750" y="3759200"/>
          <p14:tracePt t="26447" x="3752850" y="3765550"/>
          <p14:tracePt t="26464" x="3810000" y="3765550"/>
          <p14:tracePt t="26481" x="3841750" y="3765550"/>
          <p14:tracePt t="26497" x="3892550" y="3765550"/>
          <p14:tracePt t="26514" x="3911600" y="3759200"/>
          <p14:tracePt t="26531" x="3937000" y="3752850"/>
          <p14:tracePt t="26550" x="3949700" y="3746500"/>
          <p14:tracePt t="26564" x="3956050" y="3740150"/>
          <p14:tracePt t="26581" x="3956050" y="3727450"/>
          <p14:tracePt t="26598" x="3956050" y="3714750"/>
          <p14:tracePt t="26615" x="3924300" y="3695700"/>
          <p14:tracePt t="26631" x="3898900" y="3676650"/>
          <p14:tracePt t="26647" x="3848100" y="3663950"/>
          <p14:tracePt t="26665" x="3797300" y="3663950"/>
          <p14:tracePt t="26681" x="3784600" y="3663950"/>
          <p14:tracePt t="26697" x="3765550" y="3663950"/>
          <p14:tracePt t="26716" x="3759200" y="3670300"/>
          <p14:tracePt t="26730" x="3740150" y="3702050"/>
          <p14:tracePt t="26748" x="3727450" y="3784600"/>
          <p14:tracePt t="26764" x="3727450" y="3822700"/>
          <p14:tracePt t="26781" x="3733800" y="3867150"/>
          <p14:tracePt t="26798" x="3740150" y="3867150"/>
          <p14:tracePt t="26815" x="3784600" y="3873500"/>
          <p14:tracePt t="26831" x="3848100" y="3867150"/>
          <p14:tracePt t="26848" x="3867150" y="3854450"/>
          <p14:tracePt t="26864" x="3886200" y="3822700"/>
          <p14:tracePt t="26881" x="3892550" y="3778250"/>
          <p14:tracePt t="26897" x="3892550" y="3714750"/>
          <p14:tracePt t="26914" x="3886200" y="3683000"/>
          <p14:tracePt t="26931" x="3841750" y="3638550"/>
          <p14:tracePt t="26948" x="3790950" y="3613150"/>
          <p14:tracePt t="26964" x="3765550" y="3613150"/>
          <p14:tracePt t="26981" x="3740150" y="3613150"/>
          <p14:tracePt t="26997" x="3714750" y="3613150"/>
          <p14:tracePt t="27015" x="3714750" y="3619500"/>
          <p14:tracePt t="27030" x="3708400" y="3644900"/>
          <p14:tracePt t="27049" x="3708400" y="3663950"/>
          <p14:tracePt t="27065" x="3714750" y="3708400"/>
          <p14:tracePt t="27082" x="3771900" y="3752850"/>
          <p14:tracePt t="27097" x="3790950" y="3759200"/>
          <p14:tracePt t="27114" x="3829050" y="3765550"/>
          <p14:tracePt t="27131" x="3835400" y="3765550"/>
          <p14:tracePt t="27147" x="3848100" y="3765550"/>
          <p14:tracePt t="27164" x="3854450" y="3759200"/>
          <p14:tracePt t="27182" x="3854450" y="3721100"/>
          <p14:tracePt t="27197" x="3841750" y="3683000"/>
          <p14:tracePt t="27215" x="3816350" y="3670300"/>
          <p14:tracePt t="27230" x="3784600" y="3657600"/>
          <p14:tracePt t="27248" x="3771900" y="3657600"/>
          <p14:tracePt t="27264" x="3752850" y="3657600"/>
          <p14:tracePt t="27281" x="3746500" y="3657600"/>
          <p14:tracePt t="27297" x="3746500" y="3663950"/>
          <p14:tracePt t="27314" x="3746500" y="3683000"/>
          <p14:tracePt t="27331" x="3759200" y="3695700"/>
          <p14:tracePt t="27347" x="3810000" y="3714750"/>
          <p14:tracePt t="27363" x="3873500" y="3733800"/>
          <p14:tracePt t="27381" x="3892550" y="3733800"/>
          <p14:tracePt t="27397" x="3917950" y="3733800"/>
          <p14:tracePt t="27466" x="3911600" y="3727450"/>
          <p14:tracePt t="27477" x="3898900" y="3721100"/>
          <p14:tracePt t="27488" x="3886200" y="3721100"/>
          <p14:tracePt t="27498" x="3879850" y="3714750"/>
          <p14:tracePt t="27514" x="3873500" y="3714750"/>
          <p14:tracePt t="27530" x="3867150" y="3714750"/>
          <p14:tracePt t="28803" x="3860800" y="3714750"/>
          <p14:tracePt t="28824" x="3854450" y="3714750"/>
          <p14:tracePt t="28834" x="3848100" y="3714750"/>
          <p14:tracePt t="28856" x="3841750" y="3714750"/>
          <p14:tracePt t="28866" x="3835400" y="3714750"/>
          <p14:tracePt t="28907" x="3829050" y="3714750"/>
          <p14:tracePt t="28922" x="3822700" y="3714750"/>
          <p14:tracePt t="28939" x="3816350" y="3714750"/>
          <p14:tracePt t="28961" x="3810000" y="3721100"/>
          <p14:tracePt t="28995" x="3803650" y="3721100"/>
          <p14:tracePt t="29023" x="3797300" y="3721100"/>
          <p14:tracePt t="29043" x="3797300" y="3727450"/>
          <p14:tracePt t="29064" x="3790950" y="3727450"/>
          <p14:tracePt t="29083" x="3790950" y="3733800"/>
          <p14:tracePt t="29095" x="3784600" y="3733800"/>
          <p14:tracePt t="29120" x="3778250" y="3740150"/>
          <p14:tracePt t="29128" x="3771900" y="3740150"/>
          <p14:tracePt t="29151" x="3765550" y="3746500"/>
          <p14:tracePt t="29161" x="3765550" y="3752850"/>
          <p14:tracePt t="29182" x="3759200" y="3759200"/>
          <p14:tracePt t="29194" x="3759200" y="3765550"/>
          <p14:tracePt t="29221" x="3752850" y="3771900"/>
          <p14:tracePt t="29273" x="3752850" y="3778250"/>
          <p14:tracePt t="29284" x="3746500" y="3778250"/>
          <p14:tracePt t="29502" x="3746500" y="3771900"/>
          <p14:tracePt t="29513" x="3746500" y="3765550"/>
          <p14:tracePt t="29545" x="3746500" y="3759200"/>
          <p14:tracePt t="29565" x="3740150" y="3759200"/>
          <p14:tracePt t="29586" x="3733800" y="3759200"/>
          <p14:tracePt t="29611" x="3727450" y="3759200"/>
          <p14:tracePt t="29644" x="3721100" y="3759200"/>
          <p14:tracePt t="29722" x="3721100" y="3765550"/>
          <p14:tracePt t="29901" x="3721100" y="3771900"/>
          <p14:tracePt t="29931" x="3714750" y="3778250"/>
          <p14:tracePt t="29964" x="3714750" y="3784600"/>
          <p14:tracePt t="29972" x="3708400" y="3784600"/>
          <p14:tracePt t="29983" x="3708400" y="3790950"/>
          <p14:tracePt t="30010" x="3708400" y="3797300"/>
          <p14:tracePt t="30037" x="3702050" y="3803650"/>
          <p14:tracePt t="30046" x="3702050" y="3810000"/>
          <p14:tracePt t="30077" x="3695700" y="3810000"/>
          <p14:tracePt t="30130" x="3695700" y="3816350"/>
          <p14:tracePt t="30139" x="3689350" y="3816350"/>
          <p14:tracePt t="30149" x="3689350" y="3822700"/>
          <p14:tracePt t="30169" x="3689350" y="3829050"/>
          <p14:tracePt t="30177" x="3683000" y="3829050"/>
          <p14:tracePt t="30200" x="3683000" y="3835400"/>
          <p14:tracePt t="30210" x="3683000" y="3841750"/>
          <p14:tracePt t="30238" x="3676650" y="3854450"/>
          <p14:tracePt t="30244" x="3676650" y="3860800"/>
          <p14:tracePt t="30269" x="3676650" y="3879850"/>
          <p14:tracePt t="30277" x="3676650" y="3886200"/>
          <p14:tracePt t="30300" x="3676650" y="3892550"/>
          <p14:tracePt t="30310" x="3676650" y="3898900"/>
          <p14:tracePt t="30338" x="3676650" y="3911600"/>
          <p14:tracePt t="30369" x="3676650" y="3924300"/>
          <p14:tracePt t="30400" x="3676650" y="3930650"/>
          <p14:tracePt t="30411" x="3676650" y="3937000"/>
          <p14:tracePt t="30443" x="3689350" y="3943350"/>
          <p14:tracePt t="30469" x="3695700" y="3949700"/>
          <p14:tracePt t="30476" x="3702050" y="3949700"/>
          <p14:tracePt t="30500" x="3708400" y="3956050"/>
          <p14:tracePt t="30510" x="3714750" y="3962400"/>
          <p14:tracePt t="30538" x="3733800" y="3968750"/>
          <p14:tracePt t="30570" x="3778250" y="3975100"/>
          <p14:tracePt t="30578" x="3790950" y="3975100"/>
          <p14:tracePt t="30594" x="3803650" y="3975100"/>
          <p14:tracePt t="30610" x="3829050" y="3975100"/>
          <p14:tracePt t="30627" x="3841750" y="3975100"/>
          <p14:tracePt t="30659" x="3879850" y="3975100"/>
          <p14:tracePt t="30662" x="3898900" y="3975100"/>
          <p14:tracePt t="30694" x="3968750" y="3975100"/>
          <p14:tracePt t="30721" x="3994150" y="3975100"/>
          <p14:tracePt t="30726" x="4006850" y="3975100"/>
          <p14:tracePt t="30744" x="4025900" y="3975100"/>
          <p14:tracePt t="30759" x="4032250" y="3975100"/>
          <p14:tracePt t="30793" x="4044950" y="3975100"/>
          <p14:tracePt t="30826" x="4051300" y="3975100"/>
          <p14:tracePt t="30881" x="4044950" y="3975100"/>
          <p14:tracePt t="30893" x="4032250" y="3962400"/>
          <p14:tracePt t="30916" x="3987800" y="3937000"/>
          <p14:tracePt t="30926" x="3968750" y="3924300"/>
          <p14:tracePt t="30954" x="3886200" y="3886200"/>
          <p14:tracePt t="30964" x="3854450" y="3879850"/>
          <p14:tracePt t="30985" x="3778250" y="3873500"/>
          <p14:tracePt t="31016" x="3714750" y="3873500"/>
          <p14:tracePt t="31026" x="3702050" y="3873500"/>
          <p14:tracePt t="31054" x="3683000" y="3873500"/>
          <p14:tracePt t="31060" x="3676650" y="3873500"/>
          <p14:tracePt t="31077" x="3676650" y="3879850"/>
          <p14:tracePt t="31093" x="3670300" y="3879850"/>
          <p14:tracePt t="31110" x="3670300" y="3886200"/>
          <p14:tracePt t="31142" x="3670300" y="3898900"/>
          <p14:tracePt t="31174" x="3702050" y="3924300"/>
          <p14:tracePt t="31195" x="3733800" y="3943350"/>
          <p14:tracePt t="31209" x="3841750" y="3968750"/>
          <p14:tracePt t="31226" x="4013200" y="3975100"/>
          <p14:tracePt t="31256" x="4140200" y="3975100"/>
          <p14:tracePt t="31277" x="4184650" y="3975100"/>
          <p14:tracePt t="31293" x="4197350" y="3975100"/>
          <p14:tracePt t="31325" x="4210050" y="3975100"/>
          <p14:tracePt t="31360" x="4210050" y="3911600"/>
          <p14:tracePt t="31392" x="4095750" y="3854450"/>
          <p14:tracePt t="31427" x="3987800" y="3867150"/>
          <p14:tracePt t="31454" x="3930650" y="3898900"/>
          <p14:tracePt t="31465" x="3917950" y="3911600"/>
          <p14:tracePt t="31486" x="3905250" y="3917950"/>
          <p14:tracePt t="31517" x="3898900" y="3930650"/>
          <p14:tracePt t="31554" x="3898900" y="3949700"/>
          <p14:tracePt t="31560" x="3930650" y="3968750"/>
          <p14:tracePt t="31579" x="3975100" y="3981450"/>
          <p14:tracePt t="31601" x="4064000" y="4000500"/>
          <p14:tracePt t="31642" x="4095750" y="4006850"/>
          <p14:tracePt t="31675" x="4083050" y="4000500"/>
          <p14:tracePt t="31706" x="3987800" y="3987800"/>
          <p14:tracePt t="31726" x="3937000" y="3981450"/>
          <p14:tracePt t="31742" x="3905250" y="3981450"/>
          <p14:tracePt t="31774" x="3879850" y="3981450"/>
          <p14:tracePt t="31809" x="3873500" y="3981450"/>
          <p14:tracePt t="31851" x="3879850" y="3981450"/>
          <p14:tracePt t="31861" x="3898900" y="3981450"/>
          <p14:tracePt t="31872" x="3937000" y="3981450"/>
          <p14:tracePt t="31893" x="3968750" y="3981450"/>
          <p14:tracePt t="31925" x="3981450" y="3981450"/>
          <p14:tracePt t="31959" x="3975100" y="3981450"/>
          <p14:tracePt t="31992" x="3937000" y="3981450"/>
          <p14:tracePt t="32012" x="3924300" y="3981450"/>
          <p14:tracePt t="34464" x="3930650" y="3975100"/>
          <p14:tracePt t="34475" x="3937000" y="3975100"/>
          <p14:tracePt t="34485" x="3956050" y="3968750"/>
          <p14:tracePt t="34506" x="4000500" y="3968750"/>
          <p14:tracePt t="34525" x="4019550" y="3968750"/>
          <p14:tracePt t="34539" x="4146550" y="3968750"/>
          <p14:tracePt t="34559" x="4324350" y="3968750"/>
          <p14:tracePt t="34573" x="4413250" y="3981450"/>
          <p14:tracePt t="34606" x="4699000" y="4013200"/>
          <p14:tracePt t="34639" x="4870450" y="4038600"/>
          <p14:tracePt t="34659" x="4933950" y="4038600"/>
          <p14:tracePt t="34673" x="5054600" y="4038600"/>
          <p14:tracePt t="34690" x="5118100" y="4032250"/>
          <p14:tracePt t="34706" x="5264150" y="3987800"/>
          <p14:tracePt t="34739" x="5378450" y="3911600"/>
          <p14:tracePt t="34759" x="5416550" y="3854450"/>
          <p14:tracePt t="34773" x="5429250" y="3829050"/>
          <p14:tracePt t="34805" x="5461000" y="3746500"/>
          <p14:tracePt t="34840" x="5480050" y="3663950"/>
          <p14:tracePt t="34861" x="5486400" y="3638550"/>
          <p14:tracePt t="34872" x="5499100" y="3613150"/>
          <p14:tracePt t="34890" x="5511800" y="3600450"/>
          <p14:tracePt t="34906" x="5530850" y="3575050"/>
          <p14:tracePt t="34939" x="5575300" y="3530600"/>
          <p14:tracePt t="34959" x="5626100" y="3511550"/>
          <p14:tracePt t="34972" x="5645150" y="3505200"/>
          <p14:tracePt t="34991" x="5683250" y="3498850"/>
          <p14:tracePt t="35005" x="5689600" y="3498850"/>
          <p14:tracePt t="35039" x="5727700" y="3492500"/>
          <p14:tracePt t="35060" x="5734050" y="3492500"/>
          <p14:tracePt t="35072" x="5740400" y="3492500"/>
          <p14:tracePt t="35143" x="5740400" y="3486150"/>
          <p14:tracePt t="35153" x="5740400" y="3473450"/>
          <p14:tracePt t="35172" x="5740400" y="3467100"/>
          <p14:tracePt t="35191" x="5727700" y="3448050"/>
          <p14:tracePt t="35205" x="5702300" y="3429000"/>
          <p14:tracePt t="35239" x="5645150" y="3422650"/>
          <p14:tracePt t="35261" x="5613400" y="3422650"/>
          <p14:tracePt t="35272" x="5600700" y="3422650"/>
          <p14:tracePt t="35297" x="5575300" y="3422650"/>
          <p14:tracePt t="35305" x="5556250" y="3435350"/>
          <p14:tracePt t="35329" x="5511800" y="3460750"/>
          <p14:tracePt t="35339" x="5492750" y="3473450"/>
          <p14:tracePt t="35361" x="5441950" y="3511550"/>
          <p14:tracePt t="35372" x="5429250" y="3517900"/>
          <p14:tracePt t="35391" x="5416550" y="3530600"/>
          <p14:tracePt t="35405" x="5397500" y="3536950"/>
          <p14:tracePt t="35438" x="5372100" y="3594100"/>
          <p14:tracePt t="35461" x="5372100" y="3644900"/>
          <p14:tracePt t="35471" x="5372100" y="3683000"/>
          <p14:tracePt t="35492" x="5384800" y="3797300"/>
          <p14:tracePt t="35505" x="5416550" y="3879850"/>
          <p14:tracePt t="35523" x="5492750" y="4044950"/>
          <p14:tracePt t="35539" x="5537200" y="4140200"/>
          <p14:tracePt t="35561" x="5562600" y="4191000"/>
          <p14:tracePt t="35571" x="5568950" y="4210050"/>
          <p14:tracePt t="35593" x="5575300" y="4210050"/>
          <p14:tracePt t="35605" x="5581650" y="4216400"/>
          <p14:tracePt t="35623" x="5588000" y="4216400"/>
          <p14:tracePt t="35638" x="5594350" y="4178300"/>
          <p14:tracePt t="35662" x="5613400" y="3987800"/>
          <p14:tracePt t="35671" x="5613400" y="3898900"/>
          <p14:tracePt t="35693" x="5613400" y="3721100"/>
          <p14:tracePt t="35705" x="5613400" y="3619500"/>
          <p14:tracePt t="35724" x="5613400" y="3530600"/>
          <p14:tracePt t="35738" x="5613400" y="3505200"/>
          <p14:tracePt t="35761" x="5562600" y="3498850"/>
          <p14:tracePt t="35771" x="5511800" y="3524250"/>
          <p14:tracePt t="35792" x="5441950" y="3606800"/>
          <p14:tracePt t="35805" x="5416550" y="3638550"/>
          <p14:tracePt t="35824" x="5391150" y="3721100"/>
          <p14:tracePt t="35838" x="5391150" y="3810000"/>
          <p14:tracePt t="35861" x="5454650" y="3981450"/>
          <p14:tracePt t="35871" x="5518150" y="4057650"/>
          <p14:tracePt t="35893" x="5600700" y="4146550"/>
          <p14:tracePt t="35905" x="5664200" y="4184650"/>
          <p14:tracePt t="35924" x="5683250" y="4191000"/>
          <p14:tracePt t="35938" x="5702300" y="4191000"/>
          <p14:tracePt t="36252" x="5683250" y="4191000"/>
          <p14:tracePt t="36260" x="5657850" y="4197350"/>
          <p14:tracePt t="36270" x="5626100" y="4197350"/>
          <p14:tracePt t="36297" x="5505450" y="4197350"/>
          <p14:tracePt t="36304" x="5378450" y="4178300"/>
          <p14:tracePt t="36328" x="5010150" y="4140200"/>
          <p14:tracePt t="36337" x="4775200" y="4140200"/>
          <p14:tracePt t="36364" x="4229100" y="4108450"/>
          <p14:tracePt t="36394" x="3917950" y="4057650"/>
          <p14:tracePt t="36404" x="3816350" y="4057650"/>
          <p14:tracePt t="36437" x="3543300" y="4057650"/>
          <p14:tracePt t="36463" x="3492500" y="4076700"/>
          <p14:tracePt t="36709" x="3479800" y="4083050"/>
          <p14:tracePt t="36719" x="3460750" y="4095750"/>
          <p14:tracePt t="36730" x="3409950" y="4121150"/>
          <p14:tracePt t="36754" x="3143250" y="4248150"/>
          <p14:tracePt t="36779" x="2908300" y="4381500"/>
          <p14:tracePt t="36787" x="2806700" y="4457700"/>
          <p14:tracePt t="36810" x="2578100" y="4559300"/>
          <p14:tracePt t="36820" x="2470150" y="4591050"/>
          <p14:tracePt t="36848" x="2266950" y="4610100"/>
          <p14:tracePt t="36854" x="2216150" y="4610100"/>
          <p14:tracePt t="36880" x="2120900" y="4610100"/>
          <p14:tracePt t="36887" x="2082800" y="4610100"/>
          <p14:tracePt t="36921" x="1993900" y="4610100"/>
          <p14:tracePt t="36953" x="1955800" y="4610100"/>
          <p14:tracePt t="36980" x="1936750" y="4610100"/>
          <p14:tracePt t="37012" x="1905000" y="4610100"/>
          <p14:tracePt t="37048" x="1873250" y="4616450"/>
          <p14:tracePt t="37054" x="1866900" y="4622800"/>
          <p14:tracePt t="37070" x="1860550" y="4622800"/>
          <p14:tracePt t="37086" x="1854200" y="4629150"/>
          <p14:tracePt t="37120" x="1847850" y="4635500"/>
          <p14:tracePt t="37153" x="1835150" y="4648200"/>
          <p14:tracePt t="37180" x="1828800" y="4660900"/>
          <p14:tracePt t="37211" x="1822450" y="4679950"/>
          <p14:tracePt t="37220" x="1822450" y="4686300"/>
          <p14:tracePt t="37249" x="1822450" y="4692650"/>
          <p14:tracePt t="37283" x="1822450" y="4699000"/>
          <p14:tracePt t="37441" x="1822450" y="4705350"/>
          <p14:tracePt t="37461" x="1822450" y="4711700"/>
          <p14:tracePt t="37482" x="1822450" y="4718050"/>
          <p14:tracePt t="37534" x="1822450" y="4724400"/>
          <p14:tracePt t="37962" x="1809750" y="4724400"/>
          <p14:tracePt t="37972" x="1797050" y="4724400"/>
          <p14:tracePt t="37983" x="1784350" y="4724400"/>
          <p14:tracePt t="38003" x="1752600" y="4724400"/>
          <p14:tracePt t="38027" x="1733550" y="4711700"/>
          <p14:tracePt t="38036" x="1720850" y="4705350"/>
          <p14:tracePt t="38065" x="1695450" y="4686300"/>
          <p14:tracePt t="38087" x="1676400" y="4667250"/>
          <p14:tracePt t="38102" x="1663700" y="4654550"/>
          <p14:tracePt t="38135" x="1612900" y="4629150"/>
          <p14:tracePt t="38168" x="1555750" y="4597400"/>
          <p14:tracePt t="38171" x="1524000" y="4597400"/>
          <p14:tracePt t="38200" x="1466850" y="4597400"/>
          <p14:tracePt t="38203" x="1447800" y="4597400"/>
          <p14:tracePt t="38219" x="1416050" y="4597400"/>
          <p14:tracePt t="38235" x="1390650" y="4603750"/>
          <p14:tracePt t="38267" x="1352550" y="4622800"/>
          <p14:tracePt t="38287" x="1346200" y="4622800"/>
          <p14:tracePt t="38302" x="1333500" y="4622800"/>
          <p14:tracePt t="38348" x="1327150" y="4648200"/>
          <p14:tracePt t="38369" x="1320800" y="4667250"/>
          <p14:tracePt t="38385" x="1314450" y="4679950"/>
          <p14:tracePt t="38419" x="1314450" y="4705350"/>
          <p14:tracePt t="38452" x="1314450" y="4724400"/>
          <p14:tracePt t="38556" x="1308100" y="4724400"/>
          <p14:tracePt t="38567" x="1295400" y="4718050"/>
          <p14:tracePt t="38577" x="1289050" y="4718050"/>
          <p14:tracePt t="38600" x="1282700" y="4718050"/>
          <p14:tracePt t="38614" x="1276350" y="4718050"/>
          <p14:tracePt t="38713" x="1289050" y="4718050"/>
          <p14:tracePt t="38723" x="1295400" y="4718050"/>
          <p14:tracePt t="38744" x="1301750" y="4718050"/>
          <p14:tracePt t="38807" x="1301750" y="4711700"/>
          <p14:tracePt t="38817" x="1295400" y="4711700"/>
          <p14:tracePt t="38835" x="1295400" y="4705350"/>
          <p14:tracePt t="38865" x="1282700" y="4705350"/>
          <p14:tracePt t="42809" x="1282700" y="4699000"/>
          <p14:tracePt t="42822" x="1282700" y="4692650"/>
          <p14:tracePt t="42830" x="1282700" y="4679950"/>
          <p14:tracePt t="42847" x="1282700" y="4673600"/>
          <p14:tracePt t="42882" x="1301750" y="4648200"/>
          <p14:tracePt t="42915" x="1314450" y="4635500"/>
          <p14:tracePt t="42937" x="1314450" y="4629150"/>
          <p14:tracePt t="42974" x="1320800" y="4629150"/>
          <p14:tracePt t="42988" x="1327150" y="4622800"/>
          <p14:tracePt t="43634" x="1327150" y="4610100"/>
          <p14:tracePt t="43648" x="1327150" y="4597400"/>
          <p14:tracePt t="43654" x="1333500" y="4584700"/>
          <p14:tracePt t="43666" x="1333500" y="4578350"/>
          <p14:tracePt t="43681" x="1333500" y="4572000"/>
          <p14:tracePt t="43697" x="1339850" y="4559300"/>
          <p14:tracePt t="43731" x="1346200" y="4559300"/>
          <p14:tracePt t="43748" x="1352550" y="4552950"/>
          <p14:tracePt t="43764" x="1358900" y="4546600"/>
          <p14:tracePt t="43782" x="1358900" y="4540250"/>
          <p14:tracePt t="43797" x="1365250" y="4533900"/>
          <p14:tracePt t="43814" x="1377950" y="4527550"/>
          <p14:tracePt t="43831" x="1384300" y="4521200"/>
          <p14:tracePt t="43847" x="1390650" y="4521200"/>
          <p14:tracePt t="43881" x="1397000" y="4521200"/>
          <p14:tracePt t="43897" x="1397000" y="4514850"/>
          <p14:tracePt t="44135" x="1403350" y="4514850"/>
          <p14:tracePt t="44176" x="1409700" y="4514850"/>
          <p14:tracePt t="44198" x="1409700" y="4508500"/>
          <p14:tracePt t="44208" x="1416050" y="4508500"/>
          <p14:tracePt t="44228" x="1422400" y="4508500"/>
          <p14:tracePt t="44250" x="1428750" y="4508500"/>
          <p14:tracePt t="44260" x="1435100" y="4502150"/>
          <p14:tracePt t="44282" x="1441450" y="4495800"/>
          <p14:tracePt t="44291" x="1454150" y="4495800"/>
          <p14:tracePt t="44304" x="1460500" y="4489450"/>
          <p14:tracePt t="44316" x="1473200" y="4483100"/>
          <p14:tracePt t="44330" x="1479550" y="4483100"/>
          <p14:tracePt t="44347" x="1492250" y="4476750"/>
          <p14:tracePt t="44364" x="1498600" y="4476750"/>
          <p14:tracePt t="44381" x="1504950" y="4476750"/>
          <p14:tracePt t="44397" x="1517650" y="4476750"/>
          <p14:tracePt t="44414" x="1524000" y="4476750"/>
          <p14:tracePt t="44430" x="1530350" y="4476750"/>
          <p14:tracePt t="44448" x="1536700" y="4476750"/>
          <p14:tracePt t="44464" x="1555750" y="4476750"/>
          <p14:tracePt t="44481" x="1568450" y="4489450"/>
          <p14:tracePt t="44497" x="1574800" y="4495800"/>
          <p14:tracePt t="44514" x="1581150" y="4521200"/>
          <p14:tracePt t="44530" x="1600200" y="4540250"/>
          <p14:tracePt t="44546" x="1651000" y="4616450"/>
          <p14:tracePt t="44563" x="1689100" y="4673600"/>
          <p14:tracePt t="44580" x="1701800" y="4692650"/>
          <p14:tracePt t="44597" x="1733550" y="4743450"/>
          <p14:tracePt t="44614" x="1733550" y="4749800"/>
          <p14:tracePt t="44630" x="1739900" y="4762500"/>
          <p14:tracePt t="44647" x="1752600" y="4768850"/>
          <p14:tracePt t="44663" x="1758950" y="4775200"/>
          <p14:tracePt t="44680" x="1784350" y="4781550"/>
          <p14:tracePt t="44697" x="1797050" y="4787900"/>
          <p14:tracePt t="44714" x="1835150" y="4787900"/>
          <p14:tracePt t="44730" x="1879600" y="4787900"/>
          <p14:tracePt t="44746" x="1885950" y="4787900"/>
          <p14:tracePt t="44763" x="1930400" y="4787900"/>
          <p14:tracePt t="44780" x="1949450" y="4787900"/>
          <p14:tracePt t="44796" x="1981200" y="4787900"/>
          <p14:tracePt t="44814" x="1993900" y="4781550"/>
          <p14:tracePt t="44829" x="2019300" y="4768850"/>
          <p14:tracePt t="44846" x="2051050" y="4743450"/>
          <p14:tracePt t="44863" x="2057400" y="4737100"/>
          <p14:tracePt t="44880" x="2082800" y="4699000"/>
          <p14:tracePt t="44897" x="2089150" y="4686300"/>
          <p14:tracePt t="44913" x="2101850" y="4648200"/>
          <p14:tracePt t="44929" x="2114550" y="4622800"/>
          <p14:tracePt t="44946" x="2114550" y="4616450"/>
          <p14:tracePt t="44963" x="2127250" y="4591050"/>
          <p14:tracePt t="44980" x="2127250" y="4578350"/>
          <p14:tracePt t="44996" x="2127250" y="4546600"/>
          <p14:tracePt t="45013" x="2127250" y="4508500"/>
          <p14:tracePt t="45030" x="2120900" y="4495800"/>
          <p14:tracePt t="45046" x="2101850" y="4464050"/>
          <p14:tracePt t="45064" x="2076450" y="4445000"/>
          <p14:tracePt t="45080" x="2051050" y="4438650"/>
          <p14:tracePt t="45096" x="2012950" y="4425950"/>
          <p14:tracePt t="45113" x="1981200" y="4425950"/>
          <p14:tracePt t="45130" x="1930400" y="4425950"/>
          <p14:tracePt t="45146" x="1911350" y="4425950"/>
          <p14:tracePt t="45163" x="1866900" y="4457700"/>
          <p14:tracePt t="45180" x="1828800" y="4483100"/>
          <p14:tracePt t="45196" x="1803400" y="4508500"/>
          <p14:tracePt t="45214" x="1758950" y="4540250"/>
          <p14:tracePt t="45229" x="1739900" y="4552950"/>
          <p14:tracePt t="45246" x="1714500" y="4584700"/>
          <p14:tracePt t="45263" x="1695450" y="4616450"/>
          <p14:tracePt t="45279" x="1682750" y="4648200"/>
          <p14:tracePt t="45295" x="1682750" y="4711700"/>
          <p14:tracePt t="45313" x="1682750" y="4743450"/>
          <p14:tracePt t="45329" x="1708150" y="4794250"/>
          <p14:tracePt t="45347" x="1739900" y="4845050"/>
          <p14:tracePt t="45363" x="1758950" y="4864100"/>
          <p14:tracePt t="45380" x="1803400" y="4902200"/>
          <p14:tracePt t="45396" x="1854200" y="4927600"/>
          <p14:tracePt t="45412" x="1962150" y="4946650"/>
          <p14:tracePt t="45430" x="2012950" y="4946650"/>
          <p14:tracePt t="45446" x="2082800" y="4940300"/>
          <p14:tracePt t="45463" x="2133600" y="4908550"/>
          <p14:tracePt t="45479" x="2146300" y="4895850"/>
          <p14:tracePt t="45495" x="2197100" y="4819650"/>
          <p14:tracePt t="45513" x="2222500" y="4762500"/>
          <p14:tracePt t="45529" x="2254250" y="4667250"/>
          <p14:tracePt t="45546" x="2260600" y="4597400"/>
          <p14:tracePt t="45563" x="2260600" y="4559300"/>
          <p14:tracePt t="45579" x="2260600" y="4464050"/>
          <p14:tracePt t="45596" x="2241550" y="4432300"/>
          <p14:tracePt t="45613" x="2203450" y="4381500"/>
          <p14:tracePt t="45629" x="2133600" y="4356100"/>
          <p14:tracePt t="45646" x="2095500" y="4356100"/>
          <p14:tracePt t="45663" x="2032000" y="4368800"/>
          <p14:tracePt t="45681" x="2019300" y="4394200"/>
          <p14:tracePt t="45695" x="1987550" y="4464050"/>
          <p14:tracePt t="45713" x="1974850" y="4533900"/>
          <p14:tracePt t="45729" x="1987550" y="4660900"/>
          <p14:tracePt t="45746" x="2051050" y="4768850"/>
          <p14:tracePt t="45763" x="2076450" y="4787900"/>
          <p14:tracePt t="45779" x="2152650" y="4838700"/>
          <p14:tracePt t="45795" x="2209800" y="4857750"/>
          <p14:tracePt t="45812" x="2241550" y="4857750"/>
          <p14:tracePt t="45828" x="2273300" y="4851400"/>
          <p14:tracePt t="45846" x="2292350" y="4806950"/>
          <p14:tracePt t="45862" x="2292350" y="4654550"/>
          <p14:tracePt t="45879" x="2228850" y="4521200"/>
          <p14:tracePt t="45895" x="2165350" y="4438650"/>
          <p14:tracePt t="45912" x="1930400" y="4279900"/>
          <p14:tracePt t="45929" x="1854200" y="4241800"/>
          <p14:tracePt t="45945" x="1720850" y="4229100"/>
          <p14:tracePt t="45962" x="1657350" y="4254500"/>
          <p14:tracePt t="45979" x="1638300" y="4279900"/>
          <p14:tracePt t="45995" x="1612900" y="4330700"/>
          <p14:tracePt t="46013" x="1606550" y="4356100"/>
          <p14:tracePt t="46029" x="1606550" y="4457700"/>
          <p14:tracePt t="46045" x="1606550" y="4540250"/>
          <p14:tracePt t="46062" x="1657350" y="4635500"/>
          <p14:tracePt t="46079" x="1797050" y="4737100"/>
          <p14:tracePt t="46095" x="1873250" y="4768850"/>
          <p14:tracePt t="46112" x="1993900" y="4794250"/>
          <p14:tracePt t="46129" x="2025650" y="4794250"/>
          <p14:tracePt t="46145" x="2063750" y="4794250"/>
          <p14:tracePt t="46161" x="2082800" y="4781550"/>
          <p14:tracePt t="46178" x="2082800" y="4711700"/>
          <p14:tracePt t="46195" x="2070100" y="4616450"/>
          <p14:tracePt t="46213" x="1993900" y="4546600"/>
          <p14:tracePt t="46228" x="1911350" y="4527550"/>
          <p14:tracePt t="46245" x="1816100" y="4508500"/>
          <p14:tracePt t="46262" x="1797050" y="4508500"/>
          <p14:tracePt t="46279" x="1778000" y="4521200"/>
          <p14:tracePt t="46295" x="1765300" y="4565650"/>
          <p14:tracePt t="46312" x="1765300" y="4679950"/>
          <p14:tracePt t="46328" x="1797050" y="4737100"/>
          <p14:tracePt t="46346" x="1828800" y="4768850"/>
          <p14:tracePt t="46362" x="1892300" y="4800600"/>
          <p14:tracePt t="46380" x="1911350" y="4800600"/>
          <p14:tracePt t="46395" x="1936750" y="4800600"/>
          <p14:tracePt t="46412" x="1949450" y="4768850"/>
          <p14:tracePt t="46428" x="1962150" y="4718050"/>
          <p14:tracePt t="46446" x="1962150" y="4648200"/>
          <p14:tracePt t="46462" x="1962150" y="4635500"/>
          <p14:tracePt t="46464" x="1955800" y="4622800"/>
          <p14:tracePt t="46478" x="1949450" y="4616450"/>
          <p14:tracePt t="46495" x="1936750" y="4616450"/>
          <p14:tracePt t="46511" x="1930400" y="4616450"/>
          <p14:tracePt t="46528" x="1917700" y="4648200"/>
          <p14:tracePt t="46545" x="1917700" y="4660900"/>
          <p14:tracePt t="46561" x="1917700" y="4699000"/>
          <p14:tracePt t="46595" x="1917700" y="4705350"/>
          <p14:tracePt t="48566" x="1905000" y="4705350"/>
          <p14:tracePt t="48580" x="1892300" y="4705350"/>
          <p14:tracePt t="48587" x="1885950" y="4705350"/>
          <p14:tracePt t="48597" x="1879600" y="4705350"/>
          <p14:tracePt t="48611" x="1873250" y="4705350"/>
          <p14:tracePt t="48626" x="1866900" y="4705350"/>
          <p14:tracePt t="48643" x="1860550" y="4705350"/>
          <p14:tracePt t="48722" x="1866900" y="4705350"/>
          <p14:tracePt t="48733" x="1879600" y="4705350"/>
          <p14:tracePt t="48744" x="1892300" y="4705350"/>
          <p14:tracePt t="48753" x="1911350" y="4705350"/>
          <p14:tracePt t="48767" x="1917700" y="4705350"/>
          <p14:tracePt t="48775" x="1930400" y="4705350"/>
          <p14:tracePt t="48792" x="1936750" y="4705350"/>
          <p14:tracePt t="48816" x="1943100" y="4705350"/>
          <p14:tracePt t="48858" x="1943100" y="4692650"/>
          <p14:tracePt t="48868" x="1943100" y="4679950"/>
          <p14:tracePt t="48879" x="1943100" y="4673600"/>
          <p14:tracePt t="48902" x="1930400" y="4667250"/>
          <p14:tracePt t="48910" x="1917700" y="4667250"/>
          <p14:tracePt t="48925" x="1911350" y="4667250"/>
          <p14:tracePt t="48942" x="1905000" y="4667250"/>
          <p14:tracePt t="48959" x="1898650" y="4673600"/>
          <p14:tracePt t="48976" x="1898650" y="4711700"/>
          <p14:tracePt t="48993" x="1911350" y="4743450"/>
          <p14:tracePt t="49010" x="1930400" y="4768850"/>
          <p14:tracePt t="49025" x="1968500" y="4794250"/>
          <p14:tracePt t="49043" x="1981200" y="4800600"/>
          <p14:tracePt t="49059" x="2012950" y="4800600"/>
          <p14:tracePt t="49092" x="2025650" y="4794250"/>
          <p14:tracePt t="49109" x="2025650" y="4762500"/>
          <p14:tracePt t="49126" x="2025650" y="4749800"/>
          <p14:tracePt t="49142" x="2019300" y="4724400"/>
          <p14:tracePt t="49159" x="2012950" y="4718050"/>
          <p14:tracePt t="49175" x="2000250" y="4718050"/>
          <p14:tracePt t="49193" x="2000250" y="4711700"/>
          <p14:tracePt t="51812" x="2000250" y="4705350"/>
          <p14:tracePt t="51823" x="2000250" y="4699000"/>
          <p14:tracePt t="51833" x="2000250" y="4686300"/>
          <p14:tracePt t="51843" x="2000250" y="4673600"/>
          <p14:tracePt t="51855" x="2000250" y="4660900"/>
          <p14:tracePt t="51872" x="2000250" y="4648200"/>
          <p14:tracePt t="51889" x="2000250" y="4629150"/>
          <p14:tracePt t="51906" x="2000250" y="4616450"/>
          <p14:tracePt t="51922" x="2000250" y="4610100"/>
          <p14:tracePt t="51940" x="2000250" y="4597400"/>
          <p14:tracePt t="51956" x="2000250" y="4591050"/>
          <p14:tracePt t="51973" x="2006600" y="4584700"/>
          <p14:tracePt t="51990" x="2012950" y="4572000"/>
          <p14:tracePt t="52006" x="2019300" y="4559300"/>
          <p14:tracePt t="52023" x="2025650" y="4546600"/>
          <p14:tracePt t="52040" x="2038350" y="4540250"/>
          <p14:tracePt t="52056" x="2051050" y="4521200"/>
          <p14:tracePt t="52074" x="2063750" y="4508500"/>
          <p14:tracePt t="52089" x="2070100" y="4495800"/>
          <p14:tracePt t="52106" x="2089150" y="4483100"/>
          <p14:tracePt t="52123" x="2095500" y="4476750"/>
          <p14:tracePt t="52140" x="2108200" y="4476750"/>
          <p14:tracePt t="52156" x="2114550" y="4470400"/>
          <p14:tracePt t="52172" x="2120900" y="4464050"/>
          <p14:tracePt t="52189" x="2133600" y="4457700"/>
          <p14:tracePt t="52206" x="2139950" y="4457700"/>
          <p14:tracePt t="52223" x="2159000" y="4451350"/>
          <p14:tracePt t="52256" x="2190750" y="4451350"/>
          <p14:tracePt t="52273" x="2216150" y="4445000"/>
          <p14:tracePt t="52289" x="2222500" y="4445000"/>
          <p14:tracePt t="52305" x="2241550" y="4445000"/>
          <p14:tracePt t="52323" x="2254250" y="4445000"/>
          <p14:tracePt t="52338" x="2260600" y="4445000"/>
          <p14:tracePt t="52355" x="2273300" y="4445000"/>
          <p14:tracePt t="52372" x="2279650" y="4445000"/>
          <p14:tracePt t="52389" x="2286000" y="4445000"/>
          <p14:tracePt t="52422" x="2298700" y="4445000"/>
          <p14:tracePt t="52439" x="2305050" y="4445000"/>
          <p14:tracePt t="52456" x="2311400" y="4445000"/>
          <p14:tracePt t="52472" x="2324100" y="4445000"/>
          <p14:tracePt t="52505" x="2330450" y="4451350"/>
          <p14:tracePt t="52522" x="2343150" y="4457700"/>
          <p14:tracePt t="52539" x="2349500" y="4457700"/>
          <p14:tracePt t="52555" x="2368550" y="4457700"/>
          <p14:tracePt t="52589" x="2381250" y="4457700"/>
          <p14:tracePt t="52606" x="2387600" y="4457700"/>
          <p14:tracePt t="52622" x="2400300" y="4457700"/>
          <p14:tracePt t="52655" x="2406650" y="4457700"/>
          <p14:tracePt t="52673" x="2419350" y="4457700"/>
          <p14:tracePt t="52705" x="2425700" y="4457700"/>
          <p14:tracePt t="53047" x="2432050" y="4457700"/>
          <p14:tracePt t="53054" x="2438400" y="4457700"/>
          <p14:tracePt t="53065" x="2444750" y="4457700"/>
          <p14:tracePt t="53075" x="2451100" y="4457700"/>
          <p14:tracePt t="53088" x="2463800" y="4457700"/>
          <p14:tracePt t="53106" x="2470150" y="4457700"/>
          <p14:tracePt t="53122" x="2489200" y="4457700"/>
          <p14:tracePt t="53138" x="2508250" y="4457700"/>
          <p14:tracePt t="53154" x="2514600" y="4464050"/>
          <p14:tracePt t="53172" x="2533650" y="4464050"/>
          <p14:tracePt t="53188" x="2540000" y="4464050"/>
          <p14:tracePt t="53205" x="2552700" y="4470400"/>
          <p14:tracePt t="53222" x="2559050" y="4470400"/>
          <p14:tracePt t="53238" x="2578100" y="4476750"/>
          <p14:tracePt t="53255" x="2584450" y="4476750"/>
          <p14:tracePt t="53272" x="2590800" y="4483100"/>
          <p14:tracePt t="53288" x="2597150" y="4489450"/>
          <p14:tracePt t="53305" x="2603500" y="4495800"/>
          <p14:tracePt t="53337" x="2616200" y="4502150"/>
          <p14:tracePt t="53354" x="2622550" y="4514850"/>
          <p14:tracePt t="53371" x="2635250" y="4552950"/>
          <p14:tracePt t="53389" x="2641600" y="4565650"/>
          <p14:tracePt t="53405" x="2660650" y="4597400"/>
          <p14:tracePt t="53422" x="2673350" y="4616450"/>
          <p14:tracePt t="53438" x="2679700" y="4629150"/>
          <p14:tracePt t="53455" x="2692400" y="4641850"/>
          <p14:tracePt t="53473" x="2705100" y="4641850"/>
          <p14:tracePt t="53488" x="2717800" y="4648200"/>
          <p14:tracePt t="53504" x="2743200" y="4648200"/>
          <p14:tracePt t="53521" x="2755900" y="4648200"/>
          <p14:tracePt t="53538" x="2774950" y="4648200"/>
          <p14:tracePt t="53555" x="2781300" y="4648200"/>
          <p14:tracePt t="53571" x="2794000" y="4648200"/>
          <p14:tracePt t="53588" x="2794000" y="4597400"/>
          <p14:tracePt t="53605" x="2781300" y="4546600"/>
          <p14:tracePt t="53622" x="2730500" y="4470400"/>
          <p14:tracePt t="53638" x="2698750" y="4432300"/>
          <p14:tracePt t="53655" x="2641600" y="4406900"/>
          <p14:tracePt t="53671" x="2603500" y="4400550"/>
          <p14:tracePt t="53688" x="2590800" y="4400550"/>
          <p14:tracePt t="53704" x="2565400" y="4400550"/>
          <p14:tracePt t="53722" x="2559050" y="4413250"/>
          <p14:tracePt t="53738" x="2552700" y="4527550"/>
          <p14:tracePt t="53755" x="2571750" y="4648200"/>
          <p14:tracePt t="53771" x="2597150" y="4705350"/>
          <p14:tracePt t="53787" x="2660650" y="4781550"/>
          <p14:tracePt t="53804" x="2717800" y="4819650"/>
          <p14:tracePt t="53821" x="2794000" y="4864100"/>
          <p14:tracePt t="53838" x="2838450" y="4870450"/>
          <p14:tracePt t="53855" x="2851150" y="4870450"/>
          <p14:tracePt t="53871" x="2857500" y="4864100"/>
          <p14:tracePt t="53887" x="2857500" y="4845050"/>
          <p14:tracePt t="53904" x="2857500" y="4800600"/>
          <p14:tracePt t="53922" x="2851150" y="4775200"/>
          <p14:tracePt t="53937" x="2832100" y="4768850"/>
          <p14:tracePt t="53954" x="2813050" y="4768850"/>
          <p14:tracePt t="53971" x="2806700" y="4768850"/>
          <p14:tracePt t="53987" x="2800350" y="4768850"/>
          <p14:tracePt t="54005" x="2800350" y="4781550"/>
          <p14:tracePt t="54020" x="2800350" y="4787900"/>
          <p14:tracePt t="54037" x="2800350" y="4794250"/>
          <p14:tracePt t="54070" x="2800350" y="4800600"/>
          <p14:tracePt t="54088" x="2800350" y="4806950"/>
          <p14:tracePt t="54104" x="2806700" y="4806950"/>
          <p14:tracePt t="54725" x="2813050" y="4806950"/>
          <p14:tracePt t="54747" x="2819400" y="4806950"/>
          <p14:tracePt t="54768" x="2825750" y="4806950"/>
          <p14:tracePt t="54808" x="2832100" y="4806950"/>
          <p14:tracePt t="54830" x="2838450" y="4806950"/>
          <p14:tracePt t="54849" x="2844800" y="4806950"/>
          <p14:tracePt t="54860" x="2844800" y="4800600"/>
          <p14:tracePt t="54893" x="2851150" y="4800600"/>
          <p14:tracePt t="54917" x="2857500" y="4800600"/>
          <p14:tracePt t="54924" x="2857500" y="4794250"/>
          <p14:tracePt t="54936" x="2863850" y="4787900"/>
          <p14:tracePt t="54953" x="2870200" y="4781550"/>
          <p14:tracePt t="54969" x="2876550" y="4768850"/>
          <p14:tracePt t="54987" x="2882900" y="4768850"/>
          <p14:tracePt t="54990" x="2882900" y="4762500"/>
          <p14:tracePt t="55003" x="2889250" y="4756150"/>
          <p14:tracePt t="55020" x="2895600" y="4749800"/>
          <p14:tracePt t="55037" x="2914650" y="4737100"/>
          <p14:tracePt t="55054" x="2921000" y="4737100"/>
          <p14:tracePt t="55070" x="2927350" y="4730750"/>
          <p14:tracePt t="55103" x="2946400" y="4730750"/>
          <p14:tracePt t="55120" x="2952750" y="4730750"/>
          <p14:tracePt t="55136" x="2971800" y="4743450"/>
          <p14:tracePt t="55153" x="2978150" y="4756150"/>
          <p14:tracePt t="55169" x="2984500" y="4762500"/>
          <p14:tracePt t="55186" x="2990850" y="4762500"/>
          <p14:tracePt t="55203" x="2997200" y="4768850"/>
          <p14:tracePt t="55220" x="3003550" y="4768850"/>
          <p14:tracePt t="55236" x="3009900" y="4768850"/>
          <p14:tracePt t="55269" x="3016250" y="4768850"/>
          <p14:tracePt t="55299" x="3016250" y="4762500"/>
          <p14:tracePt t="55310" x="3016250" y="4756150"/>
          <p14:tracePt t="55321" x="3016250" y="4743450"/>
          <p14:tracePt t="55341" x="3016250" y="4737100"/>
          <p14:tracePt t="55353" x="3016250" y="4730750"/>
          <p14:tracePt t="55393" x="3016250" y="4724400"/>
          <p14:tracePt t="55455" x="3016250" y="4730750"/>
          <p14:tracePt t="55466" x="3016250" y="4737100"/>
          <p14:tracePt t="55478" x="3016250" y="4743450"/>
          <p14:tracePt t="55497" x="3016250" y="4749800"/>
          <p14:tracePt t="55508" x="3016250" y="4756150"/>
          <p14:tracePt t="55592" x="3016250" y="4749800"/>
          <p14:tracePt t="55614" x="3009900" y="4743450"/>
          <p14:tracePt t="55622" x="3003550" y="4743450"/>
          <p14:tracePt t="55633" x="2997200" y="4743450"/>
          <p14:tracePt t="55648" x="2990850" y="4743450"/>
          <p14:tracePt t="55664" x="2984500" y="4743450"/>
          <p14:tracePt t="56144" x="2990850" y="4743450"/>
          <p14:tracePt t="56155" x="3009900" y="4737100"/>
          <p14:tracePt t="56165" x="3054350" y="4730750"/>
          <p14:tracePt t="56179" x="3092450" y="4718050"/>
          <p14:tracePt t="56186" x="3162300" y="4699000"/>
          <p14:tracePt t="56202" x="3263900" y="4692650"/>
          <p14:tracePt t="56219" x="3473450" y="4629150"/>
          <p14:tracePt t="56235" x="3549650" y="4610100"/>
          <p14:tracePt t="56252" x="3740150" y="4533900"/>
          <p14:tracePt t="56269" x="3841750" y="4495800"/>
          <p14:tracePt t="56285" x="4025900" y="4419600"/>
          <p14:tracePt t="56302" x="4222750" y="4362450"/>
          <p14:tracePt t="56319" x="4330700" y="4330700"/>
          <p14:tracePt t="56335" x="4533900" y="4267200"/>
          <p14:tracePt t="56353" x="4641850" y="4222750"/>
          <p14:tracePt t="56368" x="4787900" y="4178300"/>
          <p14:tracePt t="56386" x="4933950" y="4133850"/>
          <p14:tracePt t="56402" x="4984750" y="4127500"/>
          <p14:tracePt t="56418" x="5054600" y="4121150"/>
          <p14:tracePt t="56436" x="5067300" y="4114800"/>
          <p14:tracePt t="56452" x="5073650" y="4114800"/>
          <p14:tracePt t="56468" x="5080000" y="4114800"/>
          <p14:tracePt t="56708" x="5092700" y="4114800"/>
          <p14:tracePt t="56718" x="5105400" y="4114800"/>
          <p14:tracePt t="56729" x="5118100" y="4114800"/>
          <p14:tracePt t="56739" x="5130800" y="4114800"/>
          <p14:tracePt t="56751" x="5156200" y="4114800"/>
          <p14:tracePt t="56769" x="5168900" y="4114800"/>
          <p14:tracePt t="56785" x="5219700" y="4114800"/>
          <p14:tracePt t="56802" x="5238750" y="4108450"/>
          <p14:tracePt t="56818" x="5289550" y="4108450"/>
          <p14:tracePt t="56835" x="5308600" y="4102100"/>
          <p14:tracePt t="56852" x="5321300" y="4102100"/>
          <p14:tracePt t="56868" x="5327650" y="4095750"/>
          <p14:tracePt t="56885" x="5334000" y="4095750"/>
          <p14:tracePt t="56901" x="5346700" y="4089400"/>
          <p14:tracePt t="56918" x="5359400" y="4070350"/>
          <p14:tracePt t="56935" x="5372100" y="4057650"/>
          <p14:tracePt t="56951" x="5391150" y="4025900"/>
          <p14:tracePt t="56970" x="5397500" y="4000500"/>
          <p14:tracePt t="56984" x="5416550" y="3975100"/>
          <p14:tracePt t="57001" x="5429250" y="3956050"/>
          <p14:tracePt t="57021" x="5435600" y="3949700"/>
          <p14:tracePt t="57042" x="5435600" y="3943350"/>
          <p14:tracePt t="57053" x="5441950" y="3943350"/>
          <p14:tracePt t="57068" x="5441950" y="3937000"/>
          <p14:tracePt t="57240" x="5448300" y="3930650"/>
          <p14:tracePt t="57292" x="5448300" y="3924300"/>
          <p14:tracePt t="57303" x="5454650" y="3924300"/>
          <p14:tracePt t="57314" x="5461000" y="3917950"/>
          <p14:tracePt t="57335" x="5467350" y="3917950"/>
          <p14:tracePt t="57348" x="5467350" y="3911600"/>
          <p14:tracePt t="57355" x="5473700" y="3911600"/>
          <p14:tracePt t="57367" x="5473700" y="3905250"/>
          <p14:tracePt t="57385" x="5473700" y="3898900"/>
          <p14:tracePt t="57401" x="5473700" y="3886200"/>
          <p14:tracePt t="57418" x="5473700" y="3879850"/>
          <p14:tracePt t="57434" x="5461000" y="3879850"/>
          <p14:tracePt t="57450" x="5429250" y="3879850"/>
          <p14:tracePt t="57467" x="5422900" y="3879850"/>
          <p14:tracePt t="57484" x="5416550" y="3879850"/>
          <p14:tracePt t="57501" x="5410200" y="3879850"/>
          <p14:tracePt t="57523" x="5403850" y="3879850"/>
          <p14:tracePt t="57564" x="5410200" y="3886200"/>
          <p14:tracePt t="57578" x="5422900" y="3892550"/>
          <p14:tracePt t="57585" x="5435600" y="3898900"/>
          <p14:tracePt t="57600" x="5448300" y="3905250"/>
          <p14:tracePt t="57618" x="5467350" y="3911600"/>
          <p14:tracePt t="57650" x="5480050" y="3911600"/>
          <p14:tracePt t="57683" x="5486400" y="3911600"/>
          <p14:tracePt t="57713" x="5486400" y="3905250"/>
          <p14:tracePt t="57720" x="5473700" y="3898900"/>
          <p14:tracePt t="57734" x="5454650" y="3898900"/>
          <p14:tracePt t="57750" x="5441950" y="3898900"/>
          <p14:tracePt t="57767" x="5416550" y="3898900"/>
          <p14:tracePt t="57784" x="5403850" y="3898900"/>
          <p14:tracePt t="57800" x="5391150" y="3905250"/>
          <p14:tracePt t="57817" x="5391150" y="3911600"/>
          <p14:tracePt t="57834" x="5391150" y="3917950"/>
          <p14:tracePt t="57850" x="5391150" y="3924300"/>
          <p14:tracePt t="57868" x="5397500" y="3930650"/>
          <p14:tracePt t="57883" x="5422900" y="3930650"/>
          <p14:tracePt t="57900" x="5441950" y="3930650"/>
          <p14:tracePt t="57918" x="5454650" y="3930650"/>
          <p14:tracePt t="57934" x="5467350" y="3930650"/>
          <p14:tracePt t="57967" x="5467350" y="3924300"/>
          <p14:tracePt t="57984" x="5467350" y="3886200"/>
          <p14:tracePt t="58000" x="5454650" y="3879850"/>
          <p14:tracePt t="58002" x="5435600" y="3867150"/>
          <p14:tracePt t="58016" x="5410200" y="3867150"/>
          <p14:tracePt t="58034" x="5378450" y="3867150"/>
          <p14:tracePt t="58050" x="5365750" y="3867150"/>
          <p14:tracePt t="58067" x="5353050" y="3873500"/>
          <p14:tracePt t="58100" x="5353050" y="3879850"/>
          <p14:tracePt t="58118" x="5353050" y="3886200"/>
          <p14:tracePt t="58149" x="5359400" y="3886200"/>
          <p14:tracePt t="58159" x="5365750" y="3886200"/>
          <p14:tracePt t="58170" x="5372100" y="3879850"/>
          <p14:tracePt t="58184" x="5378450" y="3867150"/>
          <p14:tracePt t="58200" x="5378450" y="3848100"/>
          <p14:tracePt t="58216" x="5378450" y="3797300"/>
          <p14:tracePt t="58233" x="5372100" y="3771900"/>
          <p14:tracePt t="58250" x="5359400" y="3759200"/>
          <p14:tracePt t="58267" x="5346700" y="3746500"/>
          <p14:tracePt t="58284" x="5340350" y="3746500"/>
          <p14:tracePt t="58300" x="5334000" y="3740150"/>
          <p14:tracePt t="58753" x="5327650" y="3740150"/>
          <p14:tracePt t="58766" x="5321300" y="3746500"/>
          <p14:tracePt t="58775" x="5308600" y="3752850"/>
          <p14:tracePt t="58785" x="5289550" y="3765550"/>
          <p14:tracePt t="58799" x="5257800" y="3778250"/>
          <p14:tracePt t="58817" x="5149850" y="3810000"/>
          <p14:tracePt t="58833" x="5073650" y="3816350"/>
          <p14:tracePt t="58849" x="4743450" y="3829050"/>
          <p14:tracePt t="58867" x="4603750" y="3829050"/>
          <p14:tracePt t="58883" x="4324350" y="3790950"/>
          <p14:tracePt t="58899" x="4171950" y="3740150"/>
          <p14:tracePt t="58916" x="4019550" y="3657600"/>
          <p14:tracePt t="58933" x="3949700" y="3600450"/>
          <p14:tracePt t="58949" x="3937000" y="3594100"/>
          <p14:tracePt t="58966" x="3924300" y="3581400"/>
          <p14:tracePt t="58983" x="3917950" y="3575050"/>
          <p14:tracePt t="58999" x="3911600" y="3575050"/>
          <p14:tracePt t="59036" x="3905250" y="3575050"/>
          <p14:tracePt t="59077" x="3898900" y="3575050"/>
          <p14:tracePt t="59099" x="3892550" y="3575050"/>
          <p14:tracePt t="59109" x="3892550" y="3568700"/>
          <p14:tracePt t="59120" x="3886200" y="3568700"/>
          <p14:tracePt t="59143" x="3879850" y="3568700"/>
          <p14:tracePt t="59192" x="3873500" y="3568700"/>
          <p14:tracePt t="59258" x="3867150" y="3568700"/>
          <p14:tracePt t="59276" x="3867150" y="3575050"/>
          <p14:tracePt t="59291" x="3867150" y="3581400"/>
          <p14:tracePt t="59297" x="3867150" y="3594100"/>
          <p14:tracePt t="59307" x="3867150" y="3600450"/>
          <p14:tracePt t="59317" x="3867150" y="3606800"/>
          <p14:tracePt t="59332" x="3867150" y="3613150"/>
          <p14:tracePt t="59349" x="3911600" y="3638550"/>
          <p14:tracePt t="59365" x="3956050" y="3644900"/>
          <p14:tracePt t="59382" x="3987800" y="3651250"/>
          <p14:tracePt t="59399" x="4000500" y="3651250"/>
          <p14:tracePt t="59415" x="4013200" y="3657600"/>
          <p14:tracePt t="59484" x="4000500" y="3657600"/>
          <p14:tracePt t="59496" x="3981450" y="3657600"/>
          <p14:tracePt t="59506" x="3968750" y="3657600"/>
          <p14:tracePt t="59516" x="3962400" y="3657600"/>
          <p14:tracePt t="59532" x="3956050" y="3657600"/>
          <p14:tracePt t="59579" x="3956050" y="3663950"/>
          <p14:tracePt t="59592" x="3962400" y="3670300"/>
          <p14:tracePt t="59601" x="3981450" y="3670300"/>
          <p14:tracePt t="59615" x="4000500" y="3676650"/>
          <p14:tracePt t="59632" x="4044950" y="3683000"/>
          <p14:tracePt t="59648" x="4057650" y="3683000"/>
          <p14:tracePt t="59666" x="4064000" y="3683000"/>
          <p14:tracePt t="59682" x="4070350" y="3683000"/>
          <p14:tracePt t="59745" x="4064000" y="3683000"/>
          <p14:tracePt t="59756" x="4057650" y="3683000"/>
          <p14:tracePt t="59767" x="4044950" y="3683000"/>
          <p14:tracePt t="59787" x="4038600" y="3683000"/>
          <p14:tracePt t="59870" x="4044950" y="3689350"/>
          <p14:tracePt t="59892" x="4051300" y="3689350"/>
          <p14:tracePt t="59913" x="4051300" y="3695700"/>
          <p14:tracePt t="59923" x="4057650" y="3695700"/>
          <p14:tracePt t="59954" x="4057650" y="3702050"/>
          <p14:tracePt t="59970" x="4057650" y="3708400"/>
          <p14:tracePt t="59986" x="4057650" y="3714750"/>
          <p14:tracePt t="59996" x="4044950" y="3721100"/>
          <p14:tracePt t="60013" x="4038600" y="3721100"/>
          <p14:tracePt t="60017" x="4032250" y="3727450"/>
          <p14:tracePt t="62828" x="4038600" y="3727450"/>
          <p14:tracePt t="62839" x="4051300" y="3727450"/>
          <p14:tracePt t="62849" x="4064000" y="3733800"/>
          <p14:tracePt t="62861" x="4070350" y="3733800"/>
          <p14:tracePt t="62878" x="4083050" y="3733800"/>
          <p14:tracePt t="62903" x="4089400" y="3733800"/>
          <p14:tracePt t="62924" x="4095750" y="3733800"/>
          <p14:tracePt t="62984" x="4089400" y="3733800"/>
          <p14:tracePt t="62996" x="4070350" y="3733800"/>
          <p14:tracePt t="63006" x="4044950" y="3733800"/>
          <p14:tracePt t="63016" x="4019550" y="3740150"/>
          <p14:tracePt t="63037" x="4013200" y="3740150"/>
          <p14:tracePt t="63047" x="4006850" y="3746500"/>
          <p14:tracePt t="63062" x="4000500" y="3746500"/>
          <p14:tracePt t="63080" x="4000500" y="3752850"/>
          <p14:tracePt t="63095" x="4000500" y="3759200"/>
          <p14:tracePt t="63111" x="4000500" y="3765550"/>
          <p14:tracePt t="63129" x="4006850" y="3771900"/>
          <p14:tracePt t="63145" x="4038600" y="3797300"/>
          <p14:tracePt t="63163" x="4051300" y="3797300"/>
          <p14:tracePt t="63178" x="4070350" y="3797300"/>
          <p14:tracePt t="63195" x="4076700" y="3797300"/>
          <p14:tracePt t="63236" x="4070350" y="3797300"/>
          <p14:tracePt t="63247" x="4044950" y="3784600"/>
          <p14:tracePt t="63261" x="4032250" y="3778250"/>
          <p14:tracePt t="63278" x="4006850" y="3771900"/>
          <p14:tracePt t="63295" x="4000500" y="3765550"/>
          <p14:tracePt t="64375" x="4000500" y="3771900"/>
          <p14:tracePt t="64383" x="3994150" y="3778250"/>
          <p14:tracePt t="64395" x="3987800" y="3790950"/>
          <p14:tracePt t="64410" x="3981450" y="3797300"/>
          <p14:tracePt t="64427" x="3968750" y="3829050"/>
          <p14:tracePt t="64445" x="3956050" y="3848100"/>
          <p14:tracePt t="64460" x="3930650" y="3898900"/>
          <p14:tracePt t="64478" x="3924300" y="3930650"/>
          <p14:tracePt t="64494" x="3898900" y="3994150"/>
          <p14:tracePt t="64510" x="3873500" y="4076700"/>
          <p14:tracePt t="64527" x="3867150" y="4102100"/>
          <p14:tracePt t="64529" x="3860800" y="4133850"/>
          <p14:tracePt t="64544" x="3854450" y="4165600"/>
          <p14:tracePt t="64561" x="3848100" y="4210050"/>
          <p14:tracePt t="64577" x="3848100" y="4241800"/>
          <p14:tracePt t="64593" x="3841750" y="4298950"/>
          <p14:tracePt t="64610" x="3841750" y="4337050"/>
          <p14:tracePt t="64627" x="3841750" y="4406900"/>
          <p14:tracePt t="64645" x="3841750" y="4445000"/>
          <p14:tracePt t="64660" x="3841750" y="4457700"/>
          <p14:tracePt t="64679" x="3841750" y="4483100"/>
          <p14:tracePt t="64694" x="3841750" y="4489450"/>
          <p14:tracePt t="64710" x="3841750" y="4502150"/>
          <p14:tracePt t="64727" x="3841750" y="4508500"/>
          <p14:tracePt t="64744" x="3841750" y="4514850"/>
          <p14:tracePt t="64760" x="3848100" y="4527550"/>
          <p14:tracePt t="64805" x="3854450" y="4533900"/>
          <p14:tracePt t="64844" x="3860800" y="4546600"/>
          <p14:tracePt t="64853" x="3860800" y="4552950"/>
          <p14:tracePt t="64867" x="3860800" y="4565650"/>
          <p14:tracePt t="64876" x="3867150" y="4578350"/>
          <p14:tracePt t="64893" x="3867150" y="4597400"/>
          <p14:tracePt t="64910" x="3867150" y="4641850"/>
          <p14:tracePt t="64926" x="3873500" y="4667250"/>
          <p14:tracePt t="64960" x="3873500" y="4679950"/>
          <p14:tracePt t="64977" x="3879850" y="4679950"/>
          <p14:tracePt t="64993" x="3879850" y="4692650"/>
          <p14:tracePt t="65010" x="3886200" y="4692650"/>
          <p14:tracePt t="65428" x="3879850" y="4692650"/>
          <p14:tracePt t="65439" x="3873500" y="4692650"/>
          <p14:tracePt t="65459" x="3867150" y="4692650"/>
          <p14:tracePt t="65480" x="3860800" y="4692650"/>
          <p14:tracePt t="65504" x="3854450" y="4692650"/>
          <p14:tracePt t="65521" x="3848100" y="4692650"/>
          <p14:tracePt t="65564" x="3841750" y="4692650"/>
          <p14:tracePt t="65692" x="3835400" y="4692650"/>
          <p14:tracePt t="65709" x="3829050" y="4692650"/>
          <p14:tracePt t="65730" x="3822700" y="4692650"/>
          <p14:tracePt t="65741" x="3816350" y="4692650"/>
          <p14:tracePt t="65753" x="3803650" y="4692650"/>
          <p14:tracePt t="65763" x="3797300" y="4692650"/>
          <p14:tracePt t="65775" x="3784600" y="4692650"/>
          <p14:tracePt t="65793" x="3752850" y="4692650"/>
          <p14:tracePt t="65809" x="3727450" y="4692650"/>
          <p14:tracePt t="65827" x="3676650" y="4673600"/>
          <p14:tracePt t="65843" x="3651250" y="4667250"/>
          <p14:tracePt t="65859" x="3613150" y="4648200"/>
          <p14:tracePt t="65877" x="3568700" y="4629150"/>
          <p14:tracePt t="65893" x="3549650" y="4622800"/>
          <p14:tracePt t="65908" x="3505200" y="4603750"/>
          <p14:tracePt t="65926" x="3479800" y="4603750"/>
          <p14:tracePt t="65943" x="3435350" y="4591050"/>
          <p14:tracePt t="65960" x="3422650" y="4584700"/>
          <p14:tracePt t="65976" x="3397250" y="4584700"/>
          <p14:tracePt t="65992" x="3378200" y="4584700"/>
          <p14:tracePt t="66009" x="3371850" y="4584700"/>
          <p14:tracePt t="66025" x="3359150" y="4584700"/>
          <p14:tracePt t="66043" x="3352800" y="4584700"/>
          <p14:tracePt t="66059" x="3346450" y="4584700"/>
          <p14:tracePt t="66095" x="3340100" y="4584700"/>
          <p14:tracePt t="66127" x="3333750" y="4584700"/>
          <p14:tracePt t="66159" x="3333750" y="4591050"/>
          <p14:tracePt t="66172" x="3327400" y="4610100"/>
          <p14:tracePt t="66180" x="3327400" y="4629150"/>
          <p14:tracePt t="66192" x="3327400" y="4654550"/>
          <p14:tracePt t="66209" x="3327400" y="4679950"/>
          <p14:tracePt t="66225" x="3327400" y="4768850"/>
          <p14:tracePt t="66242" x="3359150" y="4953000"/>
          <p14:tracePt t="66259" x="3378200" y="5016500"/>
          <p14:tracePt t="66276" x="3429000" y="5105400"/>
          <p14:tracePt t="66293" x="3454400" y="5143500"/>
          <p14:tracePt t="66308" x="3498850" y="5187950"/>
          <p14:tracePt t="66325" x="3562350" y="5226050"/>
          <p14:tracePt t="66342" x="3606800" y="5245100"/>
          <p14:tracePt t="66358" x="3746500" y="5251450"/>
          <p14:tracePt t="66376" x="3835400" y="5251450"/>
          <p14:tracePt t="66392" x="3981450" y="5251450"/>
          <p14:tracePt t="66410" x="4038600" y="5232400"/>
          <p14:tracePt t="66425" x="4089400" y="5194300"/>
          <p14:tracePt t="66442" x="4140200" y="5118100"/>
          <p14:tracePt t="66459" x="4146550" y="5067300"/>
          <p14:tracePt t="66476" x="4146550" y="4946650"/>
          <p14:tracePt t="66493" x="4146550" y="4883150"/>
          <p14:tracePt t="66509" x="4121150" y="4845050"/>
          <p14:tracePt t="66525" x="4038600" y="4762500"/>
          <p14:tracePt t="66541" x="3975100" y="4724400"/>
          <p14:tracePt t="66558" x="3886200" y="4699000"/>
          <p14:tracePt t="66576" x="3860800" y="4692650"/>
          <p14:tracePt t="66592" x="3829050" y="4692650"/>
          <p14:tracePt t="66609" x="3810000" y="4692650"/>
          <p14:tracePt t="66625" x="3803650" y="4692650"/>
          <p14:tracePt t="66641" x="3797300" y="4711700"/>
          <p14:tracePt t="66659" x="3797300" y="4724400"/>
          <p14:tracePt t="66675" x="3797300" y="4743450"/>
          <p14:tracePt t="66692" x="3803650" y="4756150"/>
          <p14:tracePt t="66708" x="3835400" y="4762500"/>
          <p14:tracePt t="66725" x="3879850" y="4762500"/>
          <p14:tracePt t="66743" x="3905250" y="4762500"/>
          <p14:tracePt t="66758" x="3917950" y="4762500"/>
          <p14:tracePt t="66775" x="3924300" y="4743450"/>
          <p14:tracePt t="66792" x="3924300" y="4711700"/>
          <p14:tracePt t="66809" x="3898900" y="4660900"/>
          <p14:tracePt t="66825" x="3879850" y="4641850"/>
          <p14:tracePt t="66841" x="3854450" y="4610100"/>
          <p14:tracePt t="66858" x="3829050" y="4610100"/>
          <p14:tracePt t="66874" x="3810000" y="4610100"/>
          <p14:tracePt t="66891" x="3790950" y="4610100"/>
          <p14:tracePt t="66909" x="3784600" y="4622800"/>
          <p14:tracePt t="66925" x="3771900" y="4667250"/>
          <p14:tracePt t="67309" x="3765550" y="4667250"/>
          <p14:tracePt t="67317" x="3746500" y="4667250"/>
          <p14:tracePt t="67327" x="3733800" y="4667250"/>
          <p14:tracePt t="67341" x="3721100" y="4667250"/>
          <p14:tracePt t="67358" x="3702050" y="4660900"/>
          <p14:tracePt t="67375" x="3676650" y="4641850"/>
          <p14:tracePt t="67391" x="3638550" y="4641850"/>
          <p14:tracePt t="67407" x="3632200" y="4641850"/>
          <p14:tracePt t="67424" x="3613150" y="4648200"/>
          <p14:tracePt t="67441" x="3606800" y="4654550"/>
          <p14:tracePt t="67458" x="3600450" y="4660900"/>
          <p14:tracePt t="67474" x="3600450" y="4679950"/>
          <p14:tracePt t="67491" x="3600450" y="4692650"/>
          <p14:tracePt t="67508" x="3600450" y="4705350"/>
          <p14:tracePt t="67524" x="3600450" y="4718050"/>
          <p14:tracePt t="67526" x="3613150" y="4724400"/>
          <p14:tracePt t="67540" x="3625850" y="4730750"/>
          <p14:tracePt t="67557" x="3651250" y="4730750"/>
          <p14:tracePt t="67574" x="3663950" y="4730750"/>
          <p14:tracePt t="67591" x="3670300" y="4730750"/>
          <p14:tracePt t="67608" x="3676650" y="4730750"/>
          <p14:tracePt t="67624" x="3676650" y="4724400"/>
          <p14:tracePt t="67642" x="3676650" y="4711700"/>
          <p14:tracePt t="67657" x="3670300" y="4686300"/>
          <p14:tracePt t="67674" x="3651250" y="4679950"/>
          <p14:tracePt t="67691" x="3638550" y="4679950"/>
          <p14:tracePt t="67707" x="3625850" y="4679950"/>
          <p14:tracePt t="67724" x="3619500" y="4679950"/>
          <p14:tracePt t="67778" x="3619500" y="4686300"/>
          <p14:tracePt t="67786" x="3619500" y="4692650"/>
          <p14:tracePt t="67809" x="3632200" y="4699000"/>
          <p14:tracePt t="67818" x="3644900" y="4699000"/>
          <p14:tracePt t="67828" x="3657600" y="4705350"/>
          <p14:tracePt t="67840" x="3663950" y="4705350"/>
          <p14:tracePt t="67857" x="3670300" y="4705350"/>
          <p14:tracePt t="67875" x="3676650" y="4705350"/>
          <p14:tracePt t="68269" x="3683000" y="4705350"/>
          <p14:tracePt t="68277" x="3689350" y="4705350"/>
          <p14:tracePt t="68289" x="3695700" y="4705350"/>
          <p14:tracePt t="68306" x="3708400" y="4705350"/>
          <p14:tracePt t="68323" x="3733800" y="4705350"/>
          <p14:tracePt t="68340" x="3752850" y="4705350"/>
          <p14:tracePt t="68356" x="3778250" y="4705350"/>
          <p14:tracePt t="68373" x="3835400" y="4679950"/>
          <p14:tracePt t="68390" x="3854450" y="4673600"/>
          <p14:tracePt t="68407" x="3898900" y="4667250"/>
          <p14:tracePt t="68424" x="3956050" y="4648200"/>
          <p14:tracePt t="68440" x="4006850" y="4648200"/>
          <p14:tracePt t="68456" x="4089400" y="4641850"/>
          <p14:tracePt t="68474" x="4133850" y="4635500"/>
          <p14:tracePt t="68490" x="4203700" y="4629150"/>
          <p14:tracePt t="68507" x="4241800" y="4616450"/>
          <p14:tracePt t="68523" x="4394200" y="4591050"/>
          <p14:tracePt t="68539" x="4540250" y="4559300"/>
          <p14:tracePt t="68556" x="4578350" y="4559300"/>
          <p14:tracePt t="68574" x="4629150" y="4552950"/>
          <p14:tracePt t="68590" x="4648200" y="4546600"/>
          <p14:tracePt t="68607" x="4660900" y="4540250"/>
          <p14:tracePt t="68623" x="4673600" y="4540250"/>
          <p14:tracePt t="68894" x="4692650" y="4527550"/>
          <p14:tracePt t="68903" x="4743450" y="4502150"/>
          <p14:tracePt t="68916" x="4800600" y="4476750"/>
          <p14:tracePt t="68924" x="4857750" y="4445000"/>
          <p14:tracePt t="68939" x="4895850" y="4432300"/>
          <p14:tracePt t="68957" x="5022850" y="4381500"/>
          <p14:tracePt t="68973" x="5086350" y="4349750"/>
          <p14:tracePt t="68990" x="5200650" y="4305300"/>
          <p14:tracePt t="69006" x="5251450" y="4298950"/>
          <p14:tracePt t="69023" x="5327650" y="4254500"/>
          <p14:tracePt t="69040" x="5391150" y="4229100"/>
          <p14:tracePt t="69056" x="5422900" y="4216400"/>
          <p14:tracePt t="69072" x="5480050" y="4191000"/>
          <p14:tracePt t="69089" x="5511800" y="4184650"/>
          <p14:tracePt t="69106" x="5556250" y="4165600"/>
          <p14:tracePt t="69124" x="5568950" y="4159250"/>
          <p14:tracePt t="69139" x="5594350" y="4133850"/>
          <p14:tracePt t="69156" x="5613400" y="4089400"/>
          <p14:tracePt t="69173" x="5613400" y="4070350"/>
          <p14:tracePt t="69190" x="5613400" y="4013200"/>
          <p14:tracePt t="69206" x="5607050" y="3962400"/>
          <p14:tracePt t="69223" x="5600700" y="3937000"/>
          <p14:tracePt t="69239" x="5568950" y="3886200"/>
          <p14:tracePt t="69256" x="5556250" y="3873500"/>
          <p14:tracePt t="69273" x="5524500" y="3848100"/>
          <p14:tracePt t="69290" x="5499100" y="3835400"/>
          <p14:tracePt t="69305" x="5441950" y="3835400"/>
          <p14:tracePt t="69325" x="5422900" y="3835400"/>
          <p14:tracePt t="69339" x="5378450" y="3848100"/>
          <p14:tracePt t="69355" x="5359400" y="3860800"/>
          <p14:tracePt t="69389" x="5359400" y="3867150"/>
          <p14:tracePt t="69406" x="5359400" y="3873500"/>
          <p14:tracePt t="69422" x="5359400" y="3879850"/>
          <p14:tracePt t="69439" x="5391150" y="3892550"/>
          <p14:tracePt t="69457" x="5403850" y="3892550"/>
          <p14:tracePt t="69472" x="5416550" y="3898900"/>
          <p14:tracePt t="69489" x="5422900" y="3898900"/>
          <p14:tracePt t="69506" x="5429250" y="3898900"/>
          <p14:tracePt t="69551" x="5422900" y="3898900"/>
          <p14:tracePt t="69562" x="5410200" y="3898900"/>
          <p14:tracePt t="69573" x="5391150" y="3898900"/>
          <p14:tracePt t="69589" x="5359400" y="3898900"/>
          <p14:tracePt t="69605" x="5327650" y="3898900"/>
          <p14:tracePt t="69622" x="5314950" y="3898900"/>
          <p14:tracePt t="69639" x="5308600" y="3898900"/>
          <p14:tracePt t="69656" x="5295900" y="3898900"/>
          <p14:tracePt t="69672" x="5289550" y="3898900"/>
          <p14:tracePt t="69688" x="5276850" y="3898900"/>
          <p14:tracePt t="69722" x="5270500" y="3898900"/>
          <p14:tracePt t="69739" x="5257800" y="3898900"/>
          <p14:tracePt t="69772" x="5251450" y="3898900"/>
          <p14:tracePt t="69853" x="5264150" y="3898900"/>
          <p14:tracePt t="69864" x="5289550" y="3898900"/>
          <p14:tracePt t="69875" x="5321300" y="3898900"/>
          <p14:tracePt t="69889" x="5340350" y="3898900"/>
          <p14:tracePt t="69906" x="5359400" y="3898900"/>
          <p14:tracePt t="69922" x="5378450" y="3898900"/>
          <p14:tracePt t="69938" x="5391150" y="3898900"/>
          <p14:tracePt t="69972" x="5397500" y="3898900"/>
          <p14:tracePt t="70002" x="5391150" y="3898900"/>
          <p14:tracePt t="70010" x="5372100" y="3898900"/>
          <p14:tracePt t="70022" x="5346700" y="3898900"/>
          <p14:tracePt t="70038" x="5327650" y="3898900"/>
          <p14:tracePt t="70055" x="5314950" y="3898900"/>
          <p14:tracePt t="70166" x="5321300" y="3898900"/>
          <p14:tracePt t="70176" x="5334000" y="3898900"/>
          <p14:tracePt t="70189" x="5340350" y="3905250"/>
          <p14:tracePt t="70208" x="5346700" y="3911600"/>
          <p14:tracePt t="70260" x="5340350" y="3911600"/>
          <p14:tracePt t="70276" x="5327650" y="3911600"/>
          <p14:tracePt t="70281" x="5314950" y="3911600"/>
          <p14:tracePt t="70292" x="5302250" y="3911600"/>
          <p14:tracePt t="70324" x="5295900" y="3911600"/>
          <p14:tracePt t="71210" x="5289550" y="3911600"/>
          <p14:tracePt t="71222" x="5283200" y="3917950"/>
          <p14:tracePt t="71237" x="5264150" y="3924300"/>
          <p14:tracePt t="71254" x="5181600" y="3949700"/>
          <p14:tracePt t="71271" x="5086350" y="3968750"/>
          <p14:tracePt t="71288" x="4972050" y="3987800"/>
          <p14:tracePt t="71304" x="4902200" y="4000500"/>
          <p14:tracePt t="71321" x="4781550" y="4025900"/>
          <p14:tracePt t="71337" x="4654550" y="4038600"/>
          <p14:tracePt t="71359" x="4603750" y="4044950"/>
          <p14:tracePt t="71387" x="4502150" y="4064000"/>
          <p14:tracePt t="71405" x="4489450" y="4076700"/>
          <p14:tracePt t="71419" x="4451350" y="4108450"/>
          <p14:tracePt t="71442" x="4425950" y="4140200"/>
          <p14:tracePt t="71453" x="4400550" y="4165600"/>
          <p14:tracePt t="71473" x="4375150" y="4216400"/>
          <p14:tracePt t="71486" x="4349750" y="4248150"/>
          <p14:tracePt t="71504" x="4311650" y="4286250"/>
          <p14:tracePt t="71519" x="4292600" y="4305300"/>
          <p14:tracePt t="71540" x="4254500" y="4343400"/>
          <p14:tracePt t="71553" x="4241800" y="4356100"/>
          <p14:tracePt t="71571" x="4216400" y="4375150"/>
          <p14:tracePt t="71587" x="4191000" y="4394200"/>
          <p14:tracePt t="71619" x="4133850" y="4432300"/>
          <p14:tracePt t="71643" x="4089400" y="4457700"/>
          <p14:tracePt t="71652" x="4064000" y="4470400"/>
          <p14:tracePt t="71675" x="4044950" y="4489450"/>
          <p14:tracePt t="71686" x="4013200" y="4514850"/>
          <p14:tracePt t="71706" x="3987800" y="4533900"/>
          <p14:tracePt t="71719" x="3975100" y="4540250"/>
          <p14:tracePt t="71740" x="3968750" y="4546600"/>
          <p14:tracePt t="71753" x="3962400" y="4546600"/>
          <p14:tracePt t="71806" x="3962400" y="4533900"/>
          <p14:tracePt t="71819" x="3975100" y="4521200"/>
          <p14:tracePt t="71841" x="3994150" y="4502150"/>
          <p14:tracePt t="71853" x="4006850" y="4489450"/>
          <p14:tracePt t="71871" x="4013200" y="4483100"/>
          <p14:tracePt t="71886" x="4019550" y="4483100"/>
          <p14:tracePt t="71919" x="4025900" y="4476750"/>
          <p14:tracePt t="71941" x="4025900" y="4470400"/>
          <p14:tracePt t="72515" x="4019550" y="4476750"/>
          <p14:tracePt t="72526" x="4013200" y="4476750"/>
          <p14:tracePt t="72537" x="4000500" y="4483100"/>
          <p14:tracePt t="72558" x="3987800" y="4495800"/>
          <p14:tracePt t="72568" x="3987800" y="4502150"/>
          <p14:tracePt t="72589" x="3981450" y="4508500"/>
          <p14:tracePt t="72602" x="3975100" y="4508500"/>
          <p14:tracePt t="72627" x="3968750" y="4508500"/>
          <p14:tracePt t="72635" x="3968750" y="4514850"/>
          <p14:tracePt t="72661" x="3962400" y="4514850"/>
          <p14:tracePt t="72703" x="3956050" y="4521200"/>
          <p14:tracePt t="72715" x="3949700" y="4527550"/>
          <p14:tracePt t="73267" x="3943350" y="4527550"/>
          <p14:tracePt t="73278" x="3937000" y="4527550"/>
          <p14:tracePt t="73287" x="3930650" y="4527550"/>
          <p14:tracePt t="73318" x="3911600" y="4527550"/>
          <p14:tracePt t="73344" x="3898900" y="4527550"/>
          <p14:tracePt t="73351" x="3892550" y="4527550"/>
          <p14:tracePt t="73376" x="3873500" y="4533900"/>
          <p14:tracePt t="73387" x="3867150" y="4540250"/>
          <p14:tracePt t="73405" x="3854450" y="4546600"/>
          <p14:tracePt t="73418" x="3848100" y="4552950"/>
          <p14:tracePt t="73451" x="3835400" y="4559300"/>
          <p14:tracePt t="73485" x="3822700" y="4565650"/>
          <p14:tracePt t="73512" x="3816350" y="4578350"/>
          <p14:tracePt t="73517" x="3816350" y="4591050"/>
          <p14:tracePt t="73544" x="3803650" y="4622800"/>
          <p14:tracePt t="73551" x="3803650" y="4635500"/>
          <p14:tracePt t="73576" x="3803650" y="4660900"/>
          <p14:tracePt t="73584" x="3803650" y="4673600"/>
          <p14:tracePt t="73607" x="3803650" y="4692650"/>
          <p14:tracePt t="73645" x="3810000" y="4711700"/>
          <p14:tracePt t="73669" x="3822700" y="4724400"/>
          <p14:tracePt t="73684" x="3841750" y="4730750"/>
          <p14:tracePt t="73701" x="3848100" y="4730750"/>
          <p14:tracePt t="73734" x="3867150" y="4730750"/>
          <p14:tracePt t="73768" x="3886200" y="4730750"/>
          <p14:tracePt t="73862" x="3879850" y="4730750"/>
          <p14:tracePt t="73872" x="3873500" y="4724400"/>
          <p14:tracePt t="73884" x="3860800" y="4718050"/>
          <p14:tracePt t="73908" x="3841750" y="4699000"/>
          <p14:tracePt t="73917" x="3829050" y="4692650"/>
          <p14:tracePt t="73946" x="3810000" y="4679950"/>
          <p14:tracePt t="73968" x="3790950" y="4667250"/>
          <p14:tracePt t="73988" x="3765550" y="4660900"/>
          <p14:tracePt t="74018" x="3740150" y="4654550"/>
          <p14:tracePt t="74050" x="3695700" y="4648200"/>
          <p14:tracePt t="74084" x="3670300" y="4648200"/>
          <p14:tracePt t="74117" x="3644900" y="4648200"/>
          <p14:tracePt t="74150" x="3625850" y="4648200"/>
          <p14:tracePt t="74167" x="3606800" y="4648200"/>
          <p14:tracePt t="74196" x="3575050" y="4648200"/>
          <p14:tracePt t="74218" x="3562350" y="4648200"/>
          <p14:tracePt t="74233" x="3556000" y="4648200"/>
          <p14:tracePt t="74267" x="3530600" y="4648200"/>
          <p14:tracePt t="74299" x="3517900" y="4648200"/>
          <p14:tracePt t="74301" x="3505200" y="4648200"/>
          <p14:tracePt t="74316" x="3498850" y="4648200"/>
          <p14:tracePt t="74347" x="3473450" y="4654550"/>
          <p14:tracePt t="74367" x="3467100" y="4660900"/>
          <p14:tracePt t="74384" x="3460750" y="4660900"/>
          <p14:tracePt t="74417" x="3448050" y="4667250"/>
          <p14:tracePt t="74449" x="3441700" y="4667250"/>
          <p14:tracePt t="74479" x="3441700" y="4673600"/>
          <p14:tracePt t="74498" x="3435350" y="4679950"/>
          <p14:tracePt t="74540" x="3429000" y="4686300"/>
          <p14:tracePt t="74572" x="3429000" y="4692650"/>
          <p14:tracePt t="74582" x="3429000" y="4699000"/>
          <p14:tracePt t="74592" x="3429000" y="4705350"/>
          <p14:tracePt t="74612" x="3429000" y="4711700"/>
          <p14:tracePt t="74616" x="3429000" y="4718050"/>
          <p14:tracePt t="74646" x="3429000" y="4737100"/>
          <p14:tracePt t="74666" x="3435350" y="4756150"/>
          <p14:tracePt t="74700" x="3454400" y="4787900"/>
          <p14:tracePt t="74731" x="3505200" y="4819650"/>
          <p14:tracePt t="74749" x="3575050" y="4845050"/>
          <p14:tracePt t="74778" x="3644900" y="4857750"/>
          <p14:tracePt t="74783" x="3695700" y="4870450"/>
          <p14:tracePt t="74811" x="3854450" y="4876800"/>
          <p14:tracePt t="74847" x="3937000" y="4876800"/>
          <p14:tracePt t="74866" x="3943350" y="4876800"/>
          <p14:tracePt t="74884" x="3956050" y="4876800"/>
          <p14:tracePt t="74949" x="3949700" y="4845050"/>
          <p14:tracePt t="74981" x="3867150" y="4756150"/>
          <p14:tracePt t="75000" x="3835400" y="4730750"/>
          <p14:tracePt t="75028" x="3702050" y="4660900"/>
          <p14:tracePt t="75033" x="3670300" y="4654550"/>
          <p14:tracePt t="75049" x="3651250" y="4654550"/>
          <p14:tracePt t="75052" x="3632200" y="4654550"/>
          <p14:tracePt t="75066" x="3613150" y="4654550"/>
          <p14:tracePt t="75099" x="3587750" y="4667250"/>
          <p14:tracePt t="75133" x="3581400" y="4724400"/>
          <p14:tracePt t="75165" x="3581400" y="4756150"/>
          <p14:tracePt t="75169" x="3581400" y="4762500"/>
          <p14:tracePt t="76294" x="3587750" y="4768850"/>
          <p14:tracePt t="76315" x="3594100" y="4768850"/>
          <p14:tracePt t="76325" x="3600450" y="4775200"/>
          <p14:tracePt t="76348" x="3613150" y="4775200"/>
          <p14:tracePt t="76368" x="3625850" y="4781550"/>
          <p14:tracePt t="76399" x="3651250" y="4781550"/>
          <p14:tracePt t="76415" x="3670300" y="4787900"/>
          <p14:tracePt t="76433" x="3714750" y="4806950"/>
          <p14:tracePt t="76448" x="3746500" y="4813300"/>
          <p14:tracePt t="76465" x="3784600" y="4826000"/>
          <p14:tracePt t="76481" x="3829050" y="4832350"/>
          <p14:tracePt t="76498" x="3848100" y="4845050"/>
          <p14:tracePt t="76531" x="3911600" y="4864100"/>
          <p14:tracePt t="76565" x="4038600" y="4883150"/>
          <p14:tracePt t="76598" x="4108450" y="4883150"/>
          <p14:tracePt t="76631" x="4184650" y="4864100"/>
          <p14:tracePt t="76664" x="4267200" y="4832350"/>
          <p14:tracePt t="76686" x="4292600" y="4819650"/>
          <p14:tracePt t="76719" x="4298950" y="4813300"/>
          <p14:tracePt t="77001" x="4305300" y="4813300"/>
          <p14:tracePt t="77005" x="4318000" y="4813300"/>
          <p14:tracePt t="77015" x="4337050" y="4813300"/>
          <p14:tracePt t="77047" x="4387850" y="4813300"/>
          <p14:tracePt t="77069" x="4413250" y="4813300"/>
          <p14:tracePt t="77081" x="4457700" y="4813300"/>
          <p14:tracePt t="77100" x="4502150" y="4813300"/>
          <p14:tracePt t="77114" x="4527550" y="4813300"/>
          <p14:tracePt t="77140" x="4591050" y="4826000"/>
          <p14:tracePt t="77170" x="4622800" y="4838700"/>
          <p14:tracePt t="77181" x="4660900" y="4838700"/>
          <p14:tracePt t="77202" x="4673600" y="4845050"/>
          <p14:tracePt t="77214" x="4679950" y="4845050"/>
          <p14:tracePt t="77239" x="4686300" y="4845050"/>
          <p14:tracePt t="77247" x="4699000" y="4845050"/>
          <p14:tracePt t="77270" x="4705350" y="4845050"/>
          <p14:tracePt t="77280" x="4711700" y="4845050"/>
          <p14:tracePt t="77301" x="4730750" y="4845050"/>
          <p14:tracePt t="77314" x="4737100" y="4845050"/>
          <p14:tracePt t="77339" x="4749800" y="4838700"/>
          <p14:tracePt t="77348" x="4768850" y="4819650"/>
          <p14:tracePt t="77370" x="4787900" y="4800600"/>
          <p14:tracePt t="77380" x="4787900" y="4794250"/>
          <p14:tracePt t="77405" x="4800600" y="4787900"/>
          <p14:tracePt t="77414" x="4800600" y="4781550"/>
          <p14:tracePt t="77447" x="4813300" y="4768850"/>
          <p14:tracePt t="77470" x="4819650" y="4756150"/>
          <p14:tracePt t="77501" x="4819650" y="4743450"/>
          <p14:tracePt t="77514" x="4819650" y="4737100"/>
          <p14:tracePt t="77539" x="4819650" y="4724400"/>
          <p14:tracePt t="77656" x="4819650" y="4718050"/>
          <p14:tracePt t="77682" x="4813300" y="4718050"/>
          <p14:tracePt t="77692" x="4806950" y="4718050"/>
          <p14:tracePt t="77704" x="4800600" y="4718050"/>
          <p14:tracePt t="77730" x="4794250" y="4718050"/>
          <p14:tracePt t="77755" x="4781550" y="4718050"/>
          <p14:tracePt t="77787" x="4775200" y="4718050"/>
          <p14:tracePt t="77797" x="4768850" y="4718050"/>
          <p14:tracePt t="77819" x="4762500" y="4718050"/>
          <p14:tracePt t="77860" x="4756150" y="4718050"/>
          <p14:tracePt t="77912" x="4749800" y="4718050"/>
          <p14:tracePt t="77922" x="4743450" y="4718050"/>
          <p14:tracePt t="77943" x="4737100" y="4718050"/>
          <p14:tracePt t="77964" x="4724400" y="4718050"/>
          <p14:tracePt t="77987" x="4718050" y="4718050"/>
          <p14:tracePt t="77996" x="4711700" y="4718050"/>
          <p14:tracePt t="78019" x="4692650" y="4718050"/>
          <p14:tracePt t="78030" x="4686300" y="4718050"/>
          <p14:tracePt t="78058" x="4667250" y="4718050"/>
          <p14:tracePt t="78068" x="4654550" y="4718050"/>
          <p14:tracePt t="78089" x="4635500" y="4718050"/>
          <p14:tracePt t="78114" x="4629150" y="4718050"/>
          <p14:tracePt t="78131" x="4610100" y="4718050"/>
          <p14:tracePt t="78146" x="4603750" y="4718050"/>
          <p14:tracePt t="78180" x="4584700" y="4718050"/>
          <p14:tracePt t="78213" x="4559300" y="4718050"/>
          <p14:tracePt t="78216" x="4546600" y="4718050"/>
          <p14:tracePt t="78230" x="4533900" y="4718050"/>
          <p14:tracePt t="78256" x="4514850" y="4718050"/>
          <p14:tracePt t="78297" x="4495800" y="4718050"/>
          <p14:tracePt t="78330" x="4476750" y="4718050"/>
          <p14:tracePt t="78357" x="4464050" y="4718050"/>
          <p14:tracePt t="78363" x="4457700" y="4718050"/>
          <p14:tracePt t="78388" x="4438650" y="4718050"/>
          <p14:tracePt t="78397" x="4425950" y="4718050"/>
          <p14:tracePt t="78429" x="4394200" y="4718050"/>
          <p14:tracePt t="78457" x="4362450" y="4718050"/>
          <p14:tracePt t="78488" x="4349750" y="4718050"/>
          <p14:tracePt t="78496" x="4343400" y="4718050"/>
          <p14:tracePt t="78520" x="4337050" y="4718050"/>
          <p14:tracePt t="78558" x="4330700" y="4718050"/>
          <p14:tracePt t="78580" x="4324350" y="4718050"/>
          <p14:tracePt t="78663" x="4324350" y="4724400"/>
          <p14:tracePt t="78679" x="4324350" y="4730750"/>
          <p14:tracePt t="78695" x="4324350" y="4737100"/>
          <p14:tracePt t="78712" x="4324350" y="4743450"/>
          <p14:tracePt t="78742" x="4324350" y="4762500"/>
          <p14:tracePt t="78746" x="4324350" y="4775200"/>
          <p14:tracePt t="78763" x="4330700" y="4787900"/>
          <p14:tracePt t="78779" x="4343400" y="4813300"/>
          <p14:tracePt t="78796" x="4356100" y="4819650"/>
          <p14:tracePt t="78830" x="4438650" y="4876800"/>
          <p14:tracePt t="78862" x="4495800" y="4895850"/>
          <p14:tracePt t="78880" x="4514850" y="4895850"/>
          <p14:tracePt t="78908" x="4591050" y="4902200"/>
          <p14:tracePt t="78913" x="4622800" y="4908550"/>
          <p14:tracePt t="78929" x="4673600" y="4908550"/>
          <p14:tracePt t="78945" x="4749800" y="4908550"/>
          <p14:tracePt t="78979" x="4813300" y="4908550"/>
          <p14:tracePt t="79012" x="4857750" y="4908550"/>
          <p14:tracePt t="79045" x="4902200" y="4883150"/>
          <p14:tracePt t="79080" x="4946650" y="4851400"/>
          <p14:tracePt t="79087" x="4959350" y="4838700"/>
          <p14:tracePt t="79109" x="4972050" y="4826000"/>
          <p14:tracePt t="79112" x="4972050" y="4819650"/>
          <p14:tracePt t="79129" x="4978400" y="4819650"/>
          <p14:tracePt t="79145" x="4978400" y="4794250"/>
          <p14:tracePt t="79179" x="4946650" y="4743450"/>
          <p14:tracePt t="79210" x="4889500" y="4692650"/>
          <p14:tracePt t="79228" x="4851400" y="4667250"/>
          <p14:tracePt t="79258" x="4800600" y="4635500"/>
          <p14:tracePt t="79279" x="4749800" y="4629150"/>
          <p14:tracePt t="79296" x="4730750" y="4616450"/>
          <p14:tracePt t="79328" x="4660900" y="4616450"/>
          <p14:tracePt t="79331" x="4641850" y="4616450"/>
          <p14:tracePt t="79362" x="4584700" y="4629150"/>
          <p14:tracePt t="79391" x="4546600" y="4635500"/>
          <p14:tracePt t="79395" x="4533900" y="4635500"/>
          <p14:tracePt t="79428" x="4470400" y="4641850"/>
          <p14:tracePt t="79462" x="4413250" y="4641850"/>
          <p14:tracePt t="79495" x="4381500" y="4641850"/>
          <p14:tracePt t="79519" x="4362450" y="4641850"/>
          <p14:tracePt t="79529" x="4356100" y="4641850"/>
          <p14:tracePt t="79562" x="4349750" y="4641850"/>
          <p14:tracePt t="79582" x="4343400" y="4641850"/>
          <p14:tracePt t="79595" x="4337050" y="4641850"/>
          <p14:tracePt t="79626" x="4324350" y="4641850"/>
          <p14:tracePt t="79662" x="4318000" y="4648200"/>
          <p14:tracePt t="79690" x="4311650" y="4648200"/>
          <p14:tracePt t="79738" x="4305300" y="4648200"/>
          <p14:tracePt t="79802" x="4298950" y="4648200"/>
          <p14:tracePt t="79812" x="4298950" y="4654550"/>
          <p14:tracePt t="79844" x="4298950" y="4660900"/>
          <p14:tracePt t="79853" x="4298950" y="4673600"/>
          <p14:tracePt t="79874" x="4305300" y="4705350"/>
          <p14:tracePt t="79906" x="4337050" y="4762500"/>
          <p14:tracePt t="79945" x="4381500" y="4806950"/>
          <p14:tracePt t="79978" x="4508500" y="4851400"/>
          <p14:tracePt t="80001" x="4578350" y="4864100"/>
          <p14:tracePt t="80011" x="4603750" y="4864100"/>
          <p14:tracePt t="80043" x="4724400" y="4870450"/>
          <p14:tracePt t="80051" x="4775200" y="4883150"/>
          <p14:tracePt t="80062" x="4819650" y="4883150"/>
          <p14:tracePt t="80089" x="4876800" y="4889500"/>
          <p14:tracePt t="80094" x="4895850" y="4889500"/>
          <p14:tracePt t="80114" x="4914900" y="4889500"/>
          <p14:tracePt t="80130" x="4933950" y="4889500"/>
          <p14:tracePt t="80162" x="4946650" y="4889500"/>
          <p14:tracePt t="80194" x="4953000" y="4889500"/>
          <p14:tracePt t="80226" x="4984750" y="4876800"/>
          <p14:tracePt t="80229" x="4997450" y="4864100"/>
          <p14:tracePt t="80245" x="5003800" y="4851400"/>
          <p14:tracePt t="80261" x="5016500" y="4838700"/>
          <p14:tracePt t="80307" x="5022850" y="4832350"/>
          <p14:tracePt t="80312" x="5022850" y="4826000"/>
          <p14:tracePt t="80328" x="5022850" y="4813300"/>
          <p14:tracePt t="80344" x="4997450" y="4787900"/>
          <p14:tracePt t="80378" x="4908550" y="4749800"/>
          <p14:tracePt t="80409" x="4845050" y="4737100"/>
          <p14:tracePt t="80428" x="4826000" y="4737100"/>
          <p14:tracePt t="80462" x="4813300" y="4737100"/>
          <p14:tracePt t="80490" x="4806950" y="4737100"/>
          <p14:tracePt t="80542" x="4813300" y="4737100"/>
          <p14:tracePt t="80563" x="4819650" y="4737100"/>
          <p14:tracePt t="80573" x="4826000" y="4737100"/>
          <p14:tracePt t="80596" x="4832350" y="4737100"/>
          <p14:tracePt t="80677" x="4832350" y="4730750"/>
          <p14:tracePt t="80772" x="4838700" y="4730750"/>
          <p14:tracePt t="80782" x="4845050" y="4730750"/>
          <p14:tracePt t="80794" x="4851400" y="4730750"/>
          <p14:tracePt t="80852" x="4857750" y="4730750"/>
          <p14:tracePt t="81157" x="4851400" y="4730750"/>
          <p14:tracePt t="81471" x="4857750" y="4730750"/>
          <p14:tracePt t="81502" x="4864100" y="4730750"/>
          <p14:tracePt t="81545" x="4864100" y="4724400"/>
          <p14:tracePt t="81554" x="4864100" y="4718050"/>
          <p14:tracePt t="81565" x="4864100" y="4711700"/>
          <p14:tracePt t="81576" x="4857750" y="4711700"/>
          <p14:tracePt t="81598" x="4851400" y="4711700"/>
          <p14:tracePt t="81651" x="4851400" y="4718050"/>
          <p14:tracePt t="81659" x="4851400" y="4724400"/>
          <p14:tracePt t="81669" x="4851400" y="4730750"/>
          <p14:tracePt t="81690" x="4857750" y="4730750"/>
          <p14:tracePt t="81711" x="4864100" y="4730750"/>
          <p14:tracePt t="81879" x="4864100" y="4743450"/>
          <p14:tracePt t="81888" x="4864100" y="4749800"/>
          <p14:tracePt t="81951" x="4864100" y="4743450"/>
          <p14:tracePt t="81962" x="4864100" y="4730750"/>
          <p14:tracePt t="81974" x="4864100" y="4718050"/>
          <p14:tracePt t="81983" x="4857750" y="4711700"/>
          <p14:tracePt t="81995" x="4851400" y="4699000"/>
          <p14:tracePt t="82010" x="4845050" y="4692650"/>
          <p14:tracePt t="82026" x="4832350" y="4692650"/>
          <p14:tracePt t="82045" x="4826000" y="4692650"/>
          <p14:tracePt t="82070" x="4819650" y="4692650"/>
          <p14:tracePt t="82087" x="4813300" y="4692650"/>
          <p14:tracePt t="82569" x="4813300" y="4699000"/>
          <p14:tracePt t="82577" x="4813300" y="4718050"/>
          <p14:tracePt t="82588" x="4813300" y="4730750"/>
          <p14:tracePt t="82602" x="4813300" y="4743450"/>
          <p14:tracePt t="82609" x="4813300" y="4756150"/>
          <p14:tracePt t="82626" x="4813300" y="4762500"/>
          <p14:tracePt t="82642" x="4819650" y="4768850"/>
          <p14:tracePt t="82675" x="4826000" y="4768850"/>
          <p14:tracePt t="82713" x="4832350" y="4768850"/>
          <p14:tracePt t="82765" x="4832350" y="4762500"/>
          <p14:tracePt t="82797" x="4832350" y="4756150"/>
          <p14:tracePt t="83245" x="4819650" y="4749800"/>
          <p14:tracePt t="83256" x="4806950" y="4749800"/>
          <p14:tracePt t="83266" x="4800600" y="4749800"/>
          <p14:tracePt t="83277" x="4787900" y="4743450"/>
          <p14:tracePt t="83293" x="4775200" y="4743450"/>
          <p14:tracePt t="83309" x="4749800" y="4743450"/>
          <p14:tracePt t="83325" x="4730750" y="4743450"/>
          <p14:tracePt t="83342" x="4692650" y="4743450"/>
          <p14:tracePt t="83359" x="4673600" y="4743450"/>
          <p14:tracePt t="83375" x="4629150" y="4737100"/>
          <p14:tracePt t="83393" x="4603750" y="4737100"/>
          <p14:tracePt t="83409" x="4584700" y="4737100"/>
          <p14:tracePt t="83426" x="4565650" y="4737100"/>
          <p14:tracePt t="83442" x="4552950" y="4737100"/>
          <p14:tracePt t="83459" x="4546600" y="4737100"/>
          <p14:tracePt t="83475" x="4533900" y="4737100"/>
          <p14:tracePt t="83492" x="4527550" y="4737100"/>
          <p14:tracePt t="83508" x="4521200" y="4737100"/>
          <p14:tracePt t="83542" x="4514850" y="4737100"/>
          <p14:tracePt t="84972" x="4502150" y="4737100"/>
          <p14:tracePt t="84981" x="4489450" y="4743450"/>
          <p14:tracePt t="84995" x="4457700" y="4749800"/>
          <p14:tracePt t="85007" x="4400550" y="4768850"/>
          <p14:tracePt t="85024" x="4235450" y="4800600"/>
          <p14:tracePt t="85041" x="4159250" y="4806950"/>
          <p14:tracePt t="85057" x="3924300" y="4851400"/>
          <p14:tracePt t="85074" x="3746500" y="4876800"/>
          <p14:tracePt t="85091" x="3536950" y="4902200"/>
          <p14:tracePt t="85107" x="3390900" y="4953000"/>
          <p14:tracePt t="85124" x="3340100" y="4972050"/>
          <p14:tracePt t="85141" x="3257550" y="5022850"/>
          <p14:tracePt t="85483" x="3257550" y="5029200"/>
          <p14:tracePt t="85493" x="3251200" y="5041900"/>
          <p14:tracePt t="85503" x="3225800" y="5060950"/>
          <p14:tracePt t="85517" x="3206750" y="5086350"/>
          <p14:tracePt t="85524" x="3175000" y="5099050"/>
          <p14:tracePt t="85539" x="3130550" y="5130800"/>
          <p14:tracePt t="85556" x="2978150" y="5187950"/>
          <p14:tracePt t="85573" x="2876550" y="5207000"/>
          <p14:tracePt t="85589" x="2724150" y="5219700"/>
          <p14:tracePt t="85606" x="2673350" y="5219700"/>
          <p14:tracePt t="85622" x="2520950" y="5219700"/>
          <p14:tracePt t="85639" x="2381250" y="5219700"/>
          <p14:tracePt t="85656" x="2324100" y="5213350"/>
          <p14:tracePt t="85673" x="2254250" y="5207000"/>
          <p14:tracePt t="85689" x="2228850" y="5200650"/>
          <p14:tracePt t="85706" x="2165350" y="5187950"/>
          <p14:tracePt t="85723" x="2133600" y="5181600"/>
          <p14:tracePt t="85739" x="2114550" y="5181600"/>
          <p14:tracePt t="85755" x="2095500" y="5181600"/>
          <p14:tracePt t="85773" x="2082800" y="5181600"/>
          <p14:tracePt t="85789" x="2076450" y="5181600"/>
          <p14:tracePt t="85806" x="2063750" y="5181600"/>
          <p14:tracePt t="85839" x="2057400" y="5181600"/>
          <p14:tracePt t="86275" x="2057400" y="5187950"/>
          <p14:tracePt t="86286" x="2063750" y="5187950"/>
          <p14:tracePt t="86298" x="2070100" y="5194300"/>
          <p14:tracePt t="86307" x="2076450" y="5194300"/>
          <p14:tracePt t="86322" x="2076450" y="5200650"/>
          <p14:tracePt t="86339" x="2082800" y="5200650"/>
          <p14:tracePt t="86355" x="2095500" y="5207000"/>
          <p14:tracePt t="86373" x="2114550" y="5213350"/>
          <p14:tracePt t="86388" x="2133600" y="5219700"/>
          <p14:tracePt t="86405" x="2165350" y="5226050"/>
          <p14:tracePt t="86422" x="2203450" y="5232400"/>
          <p14:tracePt t="86439" x="2222500" y="5238750"/>
          <p14:tracePt t="86455" x="2260600" y="5238750"/>
          <p14:tracePt t="86473" x="2298700" y="5238750"/>
          <p14:tracePt t="86488" x="2393950" y="5238750"/>
          <p14:tracePt t="86505" x="2470150" y="5238750"/>
          <p14:tracePt t="86521" x="2508250" y="5238750"/>
          <p14:tracePt t="86538" x="2603500" y="5226050"/>
          <p14:tracePt t="86555" x="2679700" y="5219700"/>
          <p14:tracePt t="86571" x="2800350" y="5213350"/>
          <p14:tracePt t="86589" x="2870200" y="5200650"/>
          <p14:tracePt t="86605" x="2895600" y="5200650"/>
          <p14:tracePt t="86621" x="2946400" y="5194300"/>
          <p14:tracePt t="86638" x="2965450" y="5194300"/>
          <p14:tracePt t="86655" x="2978150" y="5187950"/>
          <p14:tracePt t="86673" x="2990850" y="5187950"/>
          <p14:tracePt t="86955" x="3003550" y="5187950"/>
          <p14:tracePt t="86964" x="3016250" y="5187950"/>
          <p14:tracePt t="86978" x="3028950" y="5187950"/>
          <p14:tracePt t="86988" x="3048000" y="5187950"/>
          <p14:tracePt t="87005" x="3073400" y="5187950"/>
          <p14:tracePt t="87021" x="3187700" y="5187950"/>
          <p14:tracePt t="87039" x="3378200" y="5187950"/>
          <p14:tracePt t="87055" x="3505200" y="5187950"/>
          <p14:tracePt t="87072" x="3968750" y="5187950"/>
          <p14:tracePt t="87089" x="4146550" y="5187950"/>
          <p14:tracePt t="87107" x="4718050" y="5187950"/>
          <p14:tracePt t="87121" x="5003800" y="5200650"/>
          <p14:tracePt t="87139" x="5143500" y="5213350"/>
          <p14:tracePt t="87155" x="5334000" y="5232400"/>
          <p14:tracePt t="87172" x="5384800" y="5238750"/>
          <p14:tracePt t="87188" x="5435600" y="5238750"/>
          <p14:tracePt t="87205" x="5441950" y="5238750"/>
          <p14:tracePt t="87883" x="5448300" y="5245100"/>
          <p14:tracePt t="87925" x="5454650" y="5245100"/>
          <p14:tracePt t="87936" x="5461000" y="5251450"/>
          <p14:tracePt t="87946" x="5473700" y="5251450"/>
          <p14:tracePt t="87956" x="5480050" y="5257800"/>
          <p14:tracePt t="87971" x="5492750" y="5257800"/>
          <p14:tracePt t="87988" x="5524500" y="5257800"/>
          <p14:tracePt t="88004" x="5537200" y="5257800"/>
          <p14:tracePt t="88021" x="5613400" y="5257800"/>
          <p14:tracePt t="88038" x="5651500" y="5257800"/>
          <p14:tracePt t="88054" x="5727700" y="5257800"/>
          <p14:tracePt t="88071" x="5753100" y="5257800"/>
          <p14:tracePt t="88087" x="5810250" y="5257800"/>
          <p14:tracePt t="88104" x="5867400" y="5257800"/>
          <p14:tracePt t="88120" x="5905500" y="5257800"/>
          <p14:tracePt t="88138" x="5949950" y="5251450"/>
          <p14:tracePt t="88154" x="5981700" y="5251450"/>
          <p14:tracePt t="88170" x="6013450" y="5238750"/>
          <p14:tracePt t="88187" x="6032500" y="5238750"/>
          <p14:tracePt t="88204" x="6038850" y="5238750"/>
          <p14:tracePt t="88220" x="6051550" y="5238750"/>
          <p14:tracePt t="88272" x="6057900" y="5238750"/>
          <p14:tracePt t="88311" x="6064250" y="5238750"/>
          <p14:tracePt t="88342" x="6070600" y="5238750"/>
          <p14:tracePt t="88356" x="6076950" y="5238750"/>
          <p14:tracePt t="88364" x="6083300" y="5238750"/>
          <p14:tracePt t="88374" x="6089650" y="5238750"/>
          <p14:tracePt t="88389" x="6108700" y="5232400"/>
          <p14:tracePt t="88404" x="6115050" y="5232400"/>
          <p14:tracePt t="88420" x="6153150" y="5232400"/>
          <p14:tracePt t="88437" x="6184900" y="5232400"/>
          <p14:tracePt t="88454" x="6197600" y="5232400"/>
          <p14:tracePt t="88470" x="6235700" y="5232400"/>
          <p14:tracePt t="88487" x="6254750" y="5232400"/>
          <p14:tracePt t="88503" x="6305550" y="5232400"/>
          <p14:tracePt t="88521" x="6343650" y="5232400"/>
          <p14:tracePt t="88537" x="6356350" y="5232400"/>
          <p14:tracePt t="88554" x="6369050" y="5232400"/>
          <p14:tracePt t="88570" x="6375400" y="5232400"/>
          <p14:tracePt t="88864" x="6394450" y="5226050"/>
          <p14:tracePt t="88877" x="6432550" y="5226050"/>
          <p14:tracePt t="88885" x="6483350" y="5219700"/>
          <p14:tracePt t="88896" x="6546850" y="5213350"/>
          <p14:tracePt t="88913" x="6654800" y="5200650"/>
          <p14:tracePt t="88919" x="6743700" y="5187950"/>
          <p14:tracePt t="88937" x="6870700" y="5168900"/>
          <p14:tracePt t="88953" x="6915150" y="5162550"/>
          <p14:tracePt t="88969" x="6965950" y="5149850"/>
          <p14:tracePt t="88986" x="6985000" y="5149850"/>
          <p14:tracePt t="89003" x="7004050" y="5143500"/>
          <p14:tracePt t="89020" x="7016750" y="5143500"/>
          <p14:tracePt t="89036" x="7023100" y="5143500"/>
          <p14:tracePt t="89136" x="7010400" y="5137150"/>
          <p14:tracePt t="89146" x="6959600" y="5137150"/>
          <p14:tracePt t="89161" x="6858000" y="5137150"/>
          <p14:tracePt t="89169" x="6769100" y="5137150"/>
          <p14:tracePt t="89185" x="6629400" y="5149850"/>
          <p14:tracePt t="89202" x="6273800" y="5162550"/>
          <p14:tracePt t="89220" x="6007100" y="5162550"/>
          <p14:tracePt t="89236" x="5892800" y="5162550"/>
          <p14:tracePt t="89252" x="5715000" y="5118100"/>
          <p14:tracePt t="89268" x="5657850" y="5105400"/>
          <p14:tracePt t="89286" x="5613400" y="5092700"/>
          <p14:tracePt t="89303" x="5594350" y="5086350"/>
          <p14:tracePt t="89319" x="5588000" y="5086350"/>
          <p14:tracePt t="89335" x="5581650" y="5086350"/>
          <p14:tracePt t="89369" x="5575300" y="5086350"/>
          <p14:tracePt t="89429" x="5581650" y="5086350"/>
          <p14:tracePt t="89439" x="5600700" y="5086350"/>
          <p14:tracePt t="89455" x="5632450" y="5086350"/>
          <p14:tracePt t="89460" x="5670550" y="5092700"/>
          <p14:tracePt t="89471" x="5702300" y="5099050"/>
          <p14:tracePt t="89486" x="5778500" y="5111750"/>
          <p14:tracePt t="89502" x="6032500" y="5130800"/>
          <p14:tracePt t="89520" x="6134100" y="5143500"/>
          <p14:tracePt t="89535" x="6432550" y="5187950"/>
          <p14:tracePt t="89554" x="6565900" y="5194300"/>
          <p14:tracePt t="89555" x="6673850" y="5207000"/>
          <p14:tracePt t="89569" x="6762750" y="5207000"/>
          <p14:tracePt t="89586" x="6864350" y="5207000"/>
          <p14:tracePt t="89602" x="6883400" y="5207000"/>
          <p14:tracePt t="89618" x="6915150" y="5207000"/>
          <p14:tracePt t="89636" x="6921500" y="5207000"/>
          <p14:tracePt t="89652" x="6927850" y="5207000"/>
          <p14:tracePt t="89689" x="6915150" y="5207000"/>
          <p14:tracePt t="89702" x="6864350" y="5207000"/>
          <p14:tracePt t="89718" x="6750050" y="5181600"/>
          <p14:tracePt t="89735" x="6400800" y="5162550"/>
          <p14:tracePt t="89752" x="5880100" y="5143500"/>
          <p14:tracePt t="89769" x="5695950" y="5143500"/>
          <p14:tracePt t="89785" x="5480050" y="5149850"/>
          <p14:tracePt t="89804" x="5448300" y="5156200"/>
          <p14:tracePt t="89818" x="5441950" y="5162550"/>
          <p14:tracePt t="89852" x="5448300" y="5168900"/>
          <p14:tracePt t="90899" x="5448300" y="5175250"/>
          <p14:tracePt t="90921" x="5448300" y="5181600"/>
          <p14:tracePt t="90952" x="5454650" y="5181600"/>
          <p14:tracePt t="90969" x="5454650" y="5187950"/>
          <p14:tracePt t="91004" x="5454650" y="5194300"/>
          <p14:tracePt t="91341" x="5461000" y="5194300"/>
          <p14:tracePt t="91424" x="5461000" y="5200650"/>
          <p14:tracePt t="92133" x="5454650" y="5207000"/>
          <p14:tracePt t="92142" x="5435600" y="5219700"/>
          <p14:tracePt t="92157" x="5397500" y="5232400"/>
          <p14:tracePt t="92166" x="5289550" y="5264150"/>
          <p14:tracePt t="92184" x="5029200" y="5334000"/>
          <p14:tracePt t="92200" x="4387850" y="5480050"/>
          <p14:tracePt t="92217" x="3708400" y="5613400"/>
          <p14:tracePt t="92234" x="3352800" y="5683250"/>
          <p14:tracePt t="92250" x="3041650" y="5727700"/>
          <p14:tracePt t="92267" x="2940050" y="5740400"/>
          <p14:tracePt t="92285" x="2838450" y="5746750"/>
          <p14:tracePt t="92299" x="2800350" y="5746750"/>
          <p14:tracePt t="92318" x="2787650" y="5746750"/>
          <p14:tracePt t="92559" x="2781300" y="5746750"/>
          <p14:tracePt t="92574" x="2762250" y="5740400"/>
          <p14:tracePt t="92580" x="2743200" y="5734050"/>
          <p14:tracePt t="92591" x="2717800" y="5727700"/>
          <p14:tracePt t="92601" x="2673350" y="5715000"/>
          <p14:tracePt t="92616" x="2622550" y="5708650"/>
          <p14:tracePt t="92632" x="2489200" y="5689600"/>
          <p14:tracePt t="92649" x="2457450" y="5683250"/>
          <p14:tracePt t="92666" x="2400300" y="5683250"/>
          <p14:tracePt t="92682" x="2374900" y="5683250"/>
          <p14:tracePt t="92699" x="2317750" y="5683250"/>
          <p14:tracePt t="92717" x="2241550" y="5683250"/>
          <p14:tracePt t="92732" x="2184400" y="5683250"/>
          <p14:tracePt t="92749" x="2108200" y="5683250"/>
          <p14:tracePt t="92766" x="2082800" y="5683250"/>
          <p14:tracePt t="92782" x="1981200" y="5683250"/>
          <p14:tracePt t="92799" x="1911350" y="5683250"/>
          <p14:tracePt t="92816" x="1892300" y="5683250"/>
          <p14:tracePt t="92832" x="1866900" y="5689600"/>
          <p14:tracePt t="92849" x="1854200" y="5689600"/>
          <p14:tracePt t="92865" x="1847850" y="5695950"/>
          <p14:tracePt t="92883" x="1828800" y="5695950"/>
          <p14:tracePt t="92899" x="1822450" y="5702300"/>
          <p14:tracePt t="92916" x="1803400" y="5708650"/>
          <p14:tracePt t="92950" x="1784350" y="5708650"/>
          <p14:tracePt t="92966" x="1765300" y="5715000"/>
          <p14:tracePt t="92983" x="1758950" y="5715000"/>
          <p14:tracePt t="92999" x="1727200" y="5715000"/>
          <p14:tracePt t="93016" x="1714500" y="5715000"/>
          <p14:tracePt t="93032" x="1695450" y="5715000"/>
          <p14:tracePt t="93050" x="1682750" y="5715000"/>
          <p14:tracePt t="93065" x="1663700" y="5715000"/>
          <p14:tracePt t="93083" x="1657350" y="5715000"/>
          <p14:tracePt t="93102" x="1651000" y="5715000"/>
          <p14:tracePt t="93154" x="1644650" y="5721350"/>
          <p14:tracePt t="93185" x="1638300" y="5721350"/>
          <p14:tracePt t="93219" x="1638300" y="5727700"/>
          <p14:tracePt t="93238" x="1638300" y="5734050"/>
          <p14:tracePt t="93249" x="1631950" y="5734050"/>
          <p14:tracePt t="93270" x="1631950" y="5740400"/>
          <p14:tracePt t="93279" x="1625600" y="5746750"/>
          <p14:tracePt t="93291" x="1625600" y="5753100"/>
          <p14:tracePt t="93301" x="1619250" y="5753100"/>
          <p14:tracePt t="93315" x="1619250" y="5759450"/>
          <p14:tracePt t="93342" x="1612900" y="5759450"/>
          <p14:tracePt t="93358" x="1612900" y="5765800"/>
          <p14:tracePt t="93389" x="1606550" y="5772150"/>
          <p14:tracePt t="93426" x="1606550" y="5778500"/>
          <p14:tracePt t="93436" x="1600200" y="5778500"/>
          <p14:tracePt t="93457" x="1600200" y="5784850"/>
          <p14:tracePt t="93478" x="1600200" y="5791200"/>
          <p14:tracePt t="93504" x="1600200" y="5797550"/>
          <p14:tracePt t="93510" x="1593850" y="5797550"/>
          <p14:tracePt t="93521" x="1593850" y="5810250"/>
          <p14:tracePt t="93950" x="1593850" y="5816600"/>
          <p14:tracePt t="93979" x="1600200" y="5816600"/>
          <p14:tracePt t="95577" x="1606550" y="5816600"/>
          <p14:tracePt t="95590" x="1619250" y="5816600"/>
          <p14:tracePt t="95597" x="1638300" y="5816600"/>
          <p14:tracePt t="95613" x="1689100" y="5816600"/>
          <p14:tracePt t="95630" x="1917700" y="5753100"/>
          <p14:tracePt t="95646" x="2070100" y="5715000"/>
          <p14:tracePt t="95663" x="2552700" y="5600700"/>
          <p14:tracePt t="95680" x="3219450" y="5435600"/>
          <p14:tracePt t="95696" x="3625850" y="5346700"/>
          <p14:tracePt t="95713" x="4279900" y="5232400"/>
          <p14:tracePt t="95729" x="4578350" y="5200650"/>
          <p14:tracePt t="95746" x="4870450" y="5175250"/>
          <p14:tracePt t="95764" x="5060950" y="5168900"/>
          <p14:tracePt t="95779" x="5124450" y="5156200"/>
          <p14:tracePt t="95796" x="5207000" y="5156200"/>
          <p14:tracePt t="95813" x="5213350" y="5156200"/>
          <p14:tracePt t="95830" x="5232400" y="5156200"/>
          <p14:tracePt t="95847" x="5238750" y="5156200"/>
          <p14:tracePt t="95863" x="5251450" y="5156200"/>
          <p14:tracePt t="95880" x="5257800" y="5156200"/>
          <p14:tracePt t="95913" x="5264150" y="5156200"/>
          <p14:tracePt t="95955" x="5264150" y="5149850"/>
          <p14:tracePt t="95973" x="5270500" y="5149850"/>
          <p14:tracePt t="95994" x="5270500" y="5143500"/>
          <p14:tracePt t="96004" x="5276850" y="5143500"/>
          <p14:tracePt t="96090" x="5276850" y="5137150"/>
          <p14:tracePt t="96108" x="5276850" y="5130800"/>
          <p14:tracePt t="96140" x="5270500" y="5130800"/>
          <p14:tracePt t="96154" x="5257800" y="5124450"/>
          <p14:tracePt t="96171" x="5245100" y="5124450"/>
          <p14:tracePt t="96184" x="5238750" y="5124450"/>
          <p14:tracePt t="96193" x="5226050" y="5124450"/>
          <p14:tracePt t="96203" x="5219700" y="5124450"/>
          <p14:tracePt t="96224" x="5213350" y="5124450"/>
          <p14:tracePt t="96286" x="5207000" y="5124450"/>
          <p14:tracePt t="96432" x="5200650" y="5124450"/>
          <p14:tracePt t="96463" x="5187950" y="5130800"/>
          <p14:tracePt t="96477" x="5156200" y="5137150"/>
          <p14:tracePt t="96485" x="5105400" y="5143500"/>
          <p14:tracePt t="96496" x="5016500" y="5156200"/>
          <p14:tracePt t="96513" x="4743450" y="5181600"/>
          <p14:tracePt t="96529" x="3981450" y="5213350"/>
          <p14:tracePt t="96546" x="3492500" y="5213350"/>
          <p14:tracePt t="96562" x="2692400" y="5213350"/>
          <p14:tracePt t="96579" x="2146300" y="5207000"/>
          <p14:tracePt t="96595" x="2006600" y="5194300"/>
          <p14:tracePt t="96612" x="1854200" y="5194300"/>
          <p14:tracePt t="96628" x="1822450" y="5194300"/>
          <p14:tracePt t="96646" x="1797050" y="5194300"/>
          <p14:tracePt t="96662" x="1784350" y="5194300"/>
          <p14:tracePt t="96716" x="1784350" y="5200650"/>
          <p14:tracePt t="96953" x="1778000" y="5219700"/>
          <p14:tracePt t="96965" x="1771650" y="5251450"/>
          <p14:tracePt t="96975" x="1746250" y="5321300"/>
          <p14:tracePt t="96985" x="1727200" y="5372100"/>
          <p14:tracePt t="96998" x="1708150" y="5429250"/>
          <p14:tracePt t="97012" x="1689100" y="5505450"/>
          <p14:tracePt t="97029" x="1644650" y="5689600"/>
          <p14:tracePt t="97045" x="1625600" y="5791200"/>
          <p14:tracePt t="97062" x="1612900" y="5867400"/>
          <p14:tracePt t="97079" x="1612900" y="5886450"/>
          <p14:tracePt t="97081" x="1612900" y="5905500"/>
          <p14:tracePt t="97095" x="1606550" y="5911850"/>
          <p14:tracePt t="97111" x="1606550" y="5924550"/>
          <p14:tracePt t="97145" x="1606550" y="5930900"/>
          <p14:tracePt t="97173" x="1606550" y="5937250"/>
          <p14:tracePt t="97271" x="1606550" y="5943600"/>
          <p14:tracePt t="97278" x="1606550" y="5949950"/>
          <p14:tracePt t="97288" x="1606550" y="5956300"/>
          <p14:tracePt t="97303" x="1606550" y="5962650"/>
          <p14:tracePt t="97311" x="1606550" y="5969000"/>
          <p14:tracePt t="97328" x="1606550" y="5981700"/>
          <p14:tracePt t="97344" x="1612900" y="5988050"/>
          <p14:tracePt t="97361" x="1612900" y="5994400"/>
          <p14:tracePt t="97378" x="1612900" y="6000750"/>
          <p14:tracePt t="97737" x="1612900" y="5994400"/>
          <p14:tracePt t="97830" x="1612900" y="5988050"/>
          <p14:tracePt t="98707" x="1612900" y="5981700"/>
          <p14:tracePt t="98739" x="1612900" y="5975350"/>
          <p14:tracePt t="98751" x="1619250" y="5975350"/>
          <p14:tracePt t="98770" x="1619250" y="5969000"/>
          <p14:tracePt t="98785" x="1625600" y="5969000"/>
          <p14:tracePt t="98793" x="1625600" y="5962650"/>
          <p14:tracePt t="98812" x="1625600" y="5956300"/>
          <p14:tracePt t="98826" x="1631950" y="5956300"/>
          <p14:tracePt t="98886" x="1638300" y="5956300"/>
          <p14:tracePt t="98895" x="1638300" y="5949950"/>
          <p14:tracePt t="98917" x="1644650" y="5949950"/>
          <p14:tracePt t="98937" x="1651000" y="5949950"/>
          <p14:tracePt t="98951" x="1657350" y="5949950"/>
          <p14:tracePt t="98958" x="1663700" y="5943600"/>
          <p14:tracePt t="98968" x="1676400" y="5943600"/>
          <p14:tracePt t="98985" x="1689100" y="5943600"/>
          <p14:tracePt t="98992" x="1708150" y="5943600"/>
          <p14:tracePt t="99010" x="1739900" y="5943600"/>
          <p14:tracePt t="99026" x="1752600" y="5943600"/>
          <p14:tracePt t="99043" x="1784350" y="5943600"/>
          <p14:tracePt t="99059" x="1797050" y="5943600"/>
          <p14:tracePt t="99076" x="1809750" y="5943600"/>
          <p14:tracePt t="99093" x="1816100" y="5943600"/>
          <p14:tracePt t="99109" x="1822450" y="5943600"/>
          <p14:tracePt t="99126" x="1828800" y="5943600"/>
          <p14:tracePt t="99156" x="1835150" y="5943600"/>
          <p14:tracePt t="99182" x="1841500" y="5943600"/>
          <p14:tracePt t="99219" x="1847850" y="5943600"/>
          <p14:tracePt t="99271" x="1854200" y="5943600"/>
          <p14:tracePt t="99807" x="1866900" y="5943600"/>
          <p14:tracePt t="99814" x="1879600" y="5937250"/>
          <p14:tracePt t="99825" x="1898650" y="5930900"/>
          <p14:tracePt t="99842" x="1917700" y="5930900"/>
          <p14:tracePt t="99858" x="1968500" y="5924550"/>
          <p14:tracePt t="99876" x="2057400" y="5918200"/>
          <p14:tracePt t="99892" x="2108200" y="5918200"/>
          <p14:tracePt t="99908" x="2178050" y="5918200"/>
          <p14:tracePt t="99925" x="2209800" y="5918200"/>
          <p14:tracePt t="99943" x="2292350" y="5918200"/>
          <p14:tracePt t="99958" x="2355850" y="5918200"/>
          <p14:tracePt t="99975" x="2476500" y="5918200"/>
          <p14:tracePt t="99992" x="2540000" y="5918200"/>
          <p14:tracePt t="100008" x="2571750" y="5918200"/>
          <p14:tracePt t="100025" x="2616200" y="5918200"/>
          <p14:tracePt t="100041" x="2647950" y="5918200"/>
          <p14:tracePt t="100058" x="2724150" y="5918200"/>
          <p14:tracePt t="100075" x="2794000" y="5911850"/>
          <p14:tracePt t="100092" x="2813050" y="5905500"/>
          <p14:tracePt t="100108" x="2857500" y="5905500"/>
          <p14:tracePt t="100125" x="2870200" y="5905500"/>
          <p14:tracePt t="100158" x="2876550" y="5905500"/>
          <p14:tracePt t="100179" x="2876550" y="5899150"/>
          <p14:tracePt t="100513" x="2882900" y="5899150"/>
          <p14:tracePt t="100525" x="2895600" y="5899150"/>
          <p14:tracePt t="100534" x="2908300" y="5899150"/>
          <p14:tracePt t="100544" x="2921000" y="5905500"/>
          <p14:tracePt t="100559" x="2940050" y="5911850"/>
          <p14:tracePt t="100576" x="2952750" y="5918200"/>
          <p14:tracePt t="100591" x="3035300" y="5943600"/>
          <p14:tracePt t="100608" x="3181350" y="5969000"/>
          <p14:tracePt t="100626" x="3251200" y="5981700"/>
          <p14:tracePt t="100641" x="3416300" y="5988050"/>
          <p14:tracePt t="100659" x="3644900" y="6000750"/>
          <p14:tracePt t="100674" x="3721100" y="6000750"/>
          <p14:tracePt t="100692" x="3835400" y="6007100"/>
          <p14:tracePt t="100707" x="3873500" y="6007100"/>
          <p14:tracePt t="100725" x="3956050" y="6007100"/>
          <p14:tracePt t="100741" x="3987800" y="6007100"/>
          <p14:tracePt t="100757" x="4032250" y="6007100"/>
          <p14:tracePt t="100774" x="4076700" y="6007100"/>
          <p14:tracePt t="100791" x="4102100" y="6007100"/>
          <p14:tracePt t="100808" x="4133850" y="6000750"/>
          <p14:tracePt t="100825" x="4152900" y="5994400"/>
          <p14:tracePt t="100841" x="4171950" y="5988050"/>
          <p14:tracePt t="100858" x="4210050" y="5981700"/>
          <p14:tracePt t="100874" x="4222750" y="5975350"/>
          <p14:tracePt t="100891" x="4254500" y="5962650"/>
          <p14:tracePt t="100907" x="4273550" y="5956300"/>
          <p14:tracePt t="100924" x="4311650" y="5943600"/>
          <p14:tracePt t="100941" x="4343400" y="5930900"/>
          <p14:tracePt t="100957" x="4356100" y="5930900"/>
          <p14:tracePt t="100975" x="4368800" y="5930900"/>
          <p14:tracePt t="101258" x="4381500" y="5930900"/>
          <p14:tracePt t="101265" x="4394200" y="5930900"/>
          <p14:tracePt t="101275" x="4406900" y="5930900"/>
          <p14:tracePt t="101304" x="4489450" y="5930900"/>
          <p14:tracePt t="101309" x="4552950" y="5930900"/>
          <p14:tracePt t="101325" x="4603750" y="5930900"/>
          <p14:tracePt t="101340" x="4705350" y="5937250"/>
          <p14:tracePt t="101357" x="4743450" y="5937250"/>
          <p14:tracePt t="101375" x="4864100" y="5937250"/>
          <p14:tracePt t="101392" x="4921250" y="5937250"/>
          <p14:tracePt t="101424" x="4965700" y="5937250"/>
          <p14:tracePt t="101457" x="4997450" y="5924550"/>
          <p14:tracePt t="101491" x="5010150" y="5918200"/>
          <p14:tracePt t="101523" x="5022850" y="5886450"/>
          <p14:tracePt t="101557" x="5029200" y="5873750"/>
          <p14:tracePt t="101587" x="5029200" y="5867400"/>
          <p14:tracePt t="101599" x="5029200" y="5861050"/>
          <p14:tracePt t="101641" x="5029200" y="5854700"/>
          <p14:tracePt t="101767" x="5029200" y="5848350"/>
          <p14:tracePt t="101777" x="5029200" y="5842000"/>
          <p14:tracePt t="101787" x="5029200" y="5835650"/>
          <p14:tracePt t="101808" x="5029200" y="5822950"/>
          <p14:tracePt t="101829" x="5029200" y="5816600"/>
          <p14:tracePt t="101840" x="5029200" y="5810250"/>
          <p14:tracePt t="101861" x="5029200" y="5803900"/>
          <p14:tracePt t="101881" x="5029200" y="5797550"/>
          <p14:tracePt t="101912" x="5029200" y="5791200"/>
          <p14:tracePt t="101927" x="5022850" y="5791200"/>
          <p14:tracePt t="101933" x="5016500" y="5791200"/>
          <p14:tracePt t="101943" x="5016500" y="5784850"/>
          <p14:tracePt t="101973" x="5010150" y="5778500"/>
          <p14:tracePt t="102007" x="4978400" y="5772150"/>
          <p14:tracePt t="102038" x="4965700" y="5765800"/>
          <p14:tracePt t="102056" x="4959350" y="5765800"/>
          <p14:tracePt t="102085" x="4933950" y="5765800"/>
          <p14:tracePt t="102108" x="4927600" y="5765800"/>
          <p14:tracePt t="102123" x="4902200" y="5765800"/>
          <p14:tracePt t="102140" x="4889500" y="5765800"/>
          <p14:tracePt t="102171" x="4857750" y="5765800"/>
          <p14:tracePt t="102189" x="4845050" y="5765800"/>
          <p14:tracePt t="102223" x="4806950" y="5765800"/>
          <p14:tracePt t="102252" x="4775200" y="5759450"/>
          <p14:tracePt t="102256" x="4762500" y="5759450"/>
          <p14:tracePt t="102273" x="4756150" y="5759450"/>
          <p14:tracePt t="102289" x="4737100" y="5753100"/>
          <p14:tracePt t="102322" x="4705350" y="5753100"/>
          <p14:tracePt t="102354" x="4679950" y="5753100"/>
          <p14:tracePt t="102373" x="4667250" y="5753100"/>
          <p14:tracePt t="102390" x="4660900" y="5753100"/>
          <p14:tracePt t="102406" x="4654550" y="5753100"/>
          <p14:tracePt t="102423" x="4648200" y="5753100"/>
          <p14:tracePt t="102716" x="4648200" y="5746750"/>
          <p14:tracePt t="102726" x="4648200" y="5734050"/>
          <p14:tracePt t="102739" x="4648200" y="5715000"/>
          <p14:tracePt t="102762" x="4641850" y="5670550"/>
          <p14:tracePt t="102772" x="4616450" y="5619750"/>
          <p14:tracePt t="102804" x="4464050" y="5340350"/>
          <p14:tracePt t="102835" x="4343400" y="5099050"/>
          <p14:tracePt t="102855" x="4248150" y="4933950"/>
          <p14:tracePt t="102872" x="4184650" y="4845050"/>
          <p14:tracePt t="102905" x="4114800" y="4768850"/>
          <p14:tracePt t="102937" x="4013200" y="4692650"/>
          <p14:tracePt t="102956" x="3981450" y="4667250"/>
          <p14:tracePt t="102972" x="3968750" y="4660900"/>
          <p14:tracePt t="103005" x="3930650" y="4635500"/>
          <p14:tracePt t="103042" x="3879850" y="4616450"/>
          <p14:tracePt t="103070" x="3841750" y="4603750"/>
          <p14:tracePt t="103095" x="3784600" y="4584700"/>
          <p14:tracePt t="103120" x="3740150" y="4572000"/>
          <p14:tracePt t="103123" x="3727450" y="4565650"/>
          <p14:tracePt t="103138" x="3708400" y="4559300"/>
          <p14:tracePt t="103172" x="3651250" y="4521200"/>
          <p14:tracePt t="103205" x="3613150" y="4508500"/>
          <p14:tracePt t="103208" x="3606800" y="4502150"/>
          <p14:tracePt t="103236" x="3594100" y="4502150"/>
          <p14:tracePt t="103255" x="3587750" y="4502150"/>
          <p14:tracePt t="103272" x="3581400" y="4502150"/>
          <p14:tracePt t="103305" x="3575050" y="4527550"/>
          <p14:tracePt t="103338" x="3568700" y="4591050"/>
          <p14:tracePt t="103370" x="3568700" y="4648200"/>
          <p14:tracePt t="103374" x="3568700" y="4667250"/>
          <p14:tracePt t="103404" x="3594100" y="4699000"/>
          <p14:tracePt t="103438" x="3606800" y="4705350"/>
          <p14:tracePt t="103469" x="3613150" y="4705350"/>
          <p14:tracePt t="103505" x="3613150" y="4667250"/>
          <p14:tracePt t="103536" x="3613150" y="4635500"/>
          <p14:tracePt t="103556" x="3613150" y="4622800"/>
          <p14:tracePt t="103583" x="3613150" y="4616450"/>
          <p14:tracePt t="103593" x="3613150" y="4610100"/>
          <p14:tracePt t="103708" x="3619500" y="4610100"/>
          <p14:tracePt t="103718" x="3638550" y="4610100"/>
          <p14:tracePt t="103728" x="3683000" y="4629150"/>
          <p14:tracePt t="103754" x="3784600" y="4699000"/>
          <p14:tracePt t="103788" x="4197350" y="4959350"/>
          <p14:tracePt t="103822" x="4629150" y="5264150"/>
          <p14:tracePt t="103854" x="4845050" y="5524500"/>
          <p14:tracePt t="103888" x="4984750" y="5715000"/>
          <p14:tracePt t="103905" x="5054600" y="5803900"/>
          <p14:tracePt t="103921" x="5086350" y="5848350"/>
          <p14:tracePt t="103952" x="5149850" y="5937250"/>
          <p14:tracePt t="103971" x="5175250" y="5956300"/>
          <p14:tracePt t="104004" x="5187950" y="5962650"/>
          <p14:tracePt t="104032" x="5187950" y="5969000"/>
          <p14:tracePt t="104063" x="5194300" y="5969000"/>
          <p14:tracePt t="104120" x="5200650" y="5969000"/>
          <p14:tracePt t="104146" x="5200650" y="5975350"/>
          <p14:tracePt t="104231" x="5194300" y="5975350"/>
          <p14:tracePt t="104240" x="5181600" y="5975350"/>
          <p14:tracePt t="104250" x="5156200" y="5962650"/>
          <p14:tracePt t="104269" x="5105400" y="5924550"/>
          <p14:tracePt t="104272" x="5067300" y="5905500"/>
          <p14:tracePt t="104287" x="5041900" y="5892800"/>
          <p14:tracePt t="104307" x="4997450" y="5873750"/>
          <p14:tracePt t="104321" x="4991100" y="5873750"/>
          <p14:tracePt t="104348" x="4984750" y="5867400"/>
          <p14:tracePt t="104354" x="4978400" y="5861050"/>
          <p14:tracePt t="104387" x="4972050" y="5861050"/>
          <p14:tracePt t="104420" x="4965700" y="5861050"/>
          <p14:tracePt t="104543" x="4959350" y="5861050"/>
          <p14:tracePt t="104553" x="4959350" y="5854700"/>
          <p14:tracePt t="104584" x="4959350" y="5848350"/>
          <p14:tracePt t="104595" x="4953000" y="5842000"/>
          <p14:tracePt t="104620" x="4946650" y="5842000"/>
          <p14:tracePt t="104644" x="4933950" y="5835650"/>
          <p14:tracePt t="104654" x="4927600" y="5835650"/>
          <p14:tracePt t="104675" x="4921250" y="5829300"/>
          <p14:tracePt t="104720" x="4914900" y="5829300"/>
          <p14:tracePt t="105326" x="4921250" y="5829300"/>
          <p14:tracePt t="105337" x="4940300" y="5835650"/>
          <p14:tracePt t="105346" x="4959350" y="5842000"/>
          <p14:tracePt t="105369" x="5010150" y="5854700"/>
          <p14:tracePt t="105392" x="5041900" y="5873750"/>
          <p14:tracePt t="105403" x="5105400" y="5905500"/>
          <p14:tracePt t="105436" x="5232400" y="5956300"/>
          <p14:tracePt t="105457" x="5340350" y="5969000"/>
          <p14:tracePt t="105469" x="5378450" y="5981700"/>
          <p14:tracePt t="105503" x="5556250" y="6013450"/>
          <p14:tracePt t="105537" x="5664200" y="6013450"/>
          <p14:tracePt t="105569" x="5727700" y="6013450"/>
          <p14:tracePt t="105603" x="5772150" y="6013450"/>
          <p14:tracePt t="105636" x="5810250" y="6013450"/>
          <p14:tracePt t="105638" x="5822950" y="6007100"/>
          <p14:tracePt t="105660" x="5842000" y="5994400"/>
          <p14:tracePt t="105670" x="5848350" y="5988050"/>
          <p14:tracePt t="105693" x="5861050" y="5975350"/>
          <p14:tracePt t="105703" x="5873750" y="5969000"/>
          <p14:tracePt t="105724" x="5892800" y="5962650"/>
          <p14:tracePt t="105736" x="5899150" y="5956300"/>
          <p14:tracePt t="105757" x="5905500" y="5949950"/>
          <p14:tracePt t="105769" x="5911850" y="5937250"/>
          <p14:tracePt t="105802" x="5918200" y="5924550"/>
          <p14:tracePt t="105825" x="5918200" y="5905500"/>
          <p14:tracePt t="105837" x="5918200" y="5892800"/>
          <p14:tracePt t="105855" x="5918200" y="5880100"/>
          <p14:tracePt t="105869" x="5905500" y="5842000"/>
          <p14:tracePt t="105893" x="5886450" y="5816600"/>
          <p14:tracePt t="105902" x="5873750" y="5791200"/>
          <p14:tracePt t="105924" x="5861050" y="5778500"/>
          <p14:tracePt t="105936" x="5854700" y="5772150"/>
          <p14:tracePt t="105956" x="5848350" y="5765800"/>
          <p14:tracePt t="105969" x="5842000" y="5759450"/>
          <p14:tracePt t="105993" x="5822950" y="5753100"/>
          <p14:tracePt t="106025" x="5791200" y="5765800"/>
          <p14:tracePt t="106038" x="5784850" y="5772150"/>
          <p14:tracePt t="106071" x="5778500" y="5810250"/>
          <p14:tracePt t="106102" x="5784850" y="5842000"/>
          <p14:tracePt t="106125" x="5803900" y="5854700"/>
          <p14:tracePt t="106136" x="5810250" y="5861050"/>
          <p14:tracePt t="106156" x="5822950" y="5861050"/>
          <p14:tracePt t="106169" x="5829300" y="5861050"/>
          <p14:tracePt t="106202" x="5835650" y="5861050"/>
          <p14:tracePt t="106234" x="5835650" y="5803900"/>
          <p14:tracePt t="106252" x="5835650" y="5784850"/>
          <p14:tracePt t="106283" x="5810250" y="5746750"/>
          <p14:tracePt t="106286" x="5797550" y="5740400"/>
          <p14:tracePt t="106304" x="5784850" y="5740400"/>
          <p14:tracePt t="106318" x="5765800" y="5740400"/>
          <p14:tracePt t="106335" x="5759450" y="5740400"/>
          <p14:tracePt t="106365" x="5753100" y="5740400"/>
          <p14:tracePt t="106369" x="5753100" y="5746750"/>
          <p14:tracePt t="106385" x="5753100" y="5753100"/>
          <p14:tracePt t="106419" x="5753100" y="5759450"/>
          <p14:tracePt t="106455" x="5753100" y="5765800"/>
          <p14:tracePt t="107361" x="5746750" y="5765800"/>
          <p14:tracePt t="107372" x="5740400" y="5765800"/>
          <p14:tracePt t="107381" x="5727700" y="5765800"/>
          <p14:tracePt t="107402" x="5676900" y="5765800"/>
          <p14:tracePt t="107434" x="5537200" y="5759450"/>
          <p14:tracePt t="107457" x="5467350" y="5759450"/>
          <p14:tracePt t="107467" x="5435600" y="5759450"/>
          <p14:tracePt t="107497" x="5340350" y="5759450"/>
          <p14:tracePt t="107518" x="5270500" y="5772150"/>
          <p14:tracePt t="107534" x="5245100" y="5772150"/>
          <p14:tracePt t="107567" x="5168900" y="5778500"/>
          <p14:tracePt t="107601" x="5099050" y="5778500"/>
          <p14:tracePt t="107634" x="5060950" y="5778500"/>
          <p14:tracePt t="107667" x="5016500" y="5778500"/>
          <p14:tracePt t="107696" x="4984750" y="5778500"/>
          <p14:tracePt t="107717" x="4965700" y="5778500"/>
          <p14:tracePt t="107734" x="4953000" y="5778500"/>
          <p14:tracePt t="107768" x="4908550" y="5778500"/>
          <p14:tracePt t="107800" x="4864100" y="5772150"/>
          <p14:tracePt t="107827" x="4838700" y="5765800"/>
          <p14:tracePt t="107834" x="4826000" y="5765800"/>
          <p14:tracePt t="107852" x="4813300" y="5759450"/>
          <p14:tracePt t="107867" x="4787900" y="5753100"/>
          <p14:tracePt t="107884" x="4781550" y="5753100"/>
          <p14:tracePt t="107917" x="4768850" y="5753100"/>
          <p14:tracePt t="107951" x="4762500" y="5753100"/>
          <p14:tracePt t="108259" x="4768850" y="5753100"/>
          <p14:tracePt t="108269" x="4794250" y="5753100"/>
          <p14:tracePt t="108280" x="4826000" y="5753100"/>
          <p14:tracePt t="108300" x="4895850" y="5759450"/>
          <p14:tracePt t="108333" x="4933950" y="5765800"/>
          <p14:tracePt t="108351" x="4940300" y="5765800"/>
          <p14:tracePt t="108404" x="4940300" y="5753100"/>
          <p14:tracePt t="108415" x="4921250" y="5734050"/>
          <p14:tracePt t="108434" x="4889500" y="5715000"/>
          <p14:tracePt t="108467" x="4794250" y="5702300"/>
          <p14:tracePt t="108501" x="4775200" y="5727700"/>
          <p14:tracePt t="108533" x="4775200" y="5765800"/>
          <p14:tracePt t="108567" x="4800600" y="5791200"/>
          <p14:tracePt t="108598" x="4845050" y="5791200"/>
          <p14:tracePt t="108616" x="4857750" y="5784850"/>
          <p14:tracePt t="108650" x="4864100" y="5708650"/>
          <p14:tracePt t="108678" x="4838700" y="5664200"/>
          <p14:tracePt t="108699" x="4813300" y="5657850"/>
          <p14:tracePt t="108729" x="4775200" y="5708650"/>
          <p14:tracePt t="108752" x="4768850" y="5753100"/>
          <p14:tracePt t="108768" x="4768850" y="5778500"/>
          <p14:tracePt t="108802" x="4768850" y="5803900"/>
          <p14:tracePt t="108833" x="4794250" y="5810250"/>
          <p14:tracePt t="108868" x="4800600" y="5778500"/>
          <p14:tracePt t="108900" x="4775200" y="5715000"/>
          <p14:tracePt t="108932" x="4762500" y="5695950"/>
          <p14:tracePt t="108949" x="4756150" y="5695950"/>
          <p14:tracePt t="108979" x="4749800" y="5721350"/>
          <p14:tracePt t="109001" x="4749800" y="5734050"/>
          <p14:tracePt t="109016" x="4749800" y="5740400"/>
          <p14:tracePt t="109033" x="4749800" y="5746750"/>
          <p14:tracePt t="109066" x="4749800" y="5753100"/>
          <p14:tracePt t="110190" x="4749800" y="5746750"/>
          <p14:tracePt t="110200" x="4749800" y="5740400"/>
          <p14:tracePt t="110210" x="4749800" y="5734050"/>
          <p14:tracePt t="110232" x="4743450" y="5721350"/>
          <p14:tracePt t="110250" x="4737100" y="5715000"/>
          <p14:tracePt t="110265" x="4724400" y="5702300"/>
          <p14:tracePt t="110298" x="4711700" y="5676900"/>
          <p14:tracePt t="110317" x="4692650" y="5657850"/>
          <p14:tracePt t="110331" x="4686300" y="5657850"/>
          <p14:tracePt t="110364" x="4667250" y="5645150"/>
          <p14:tracePt t="110367" x="4660900" y="5645150"/>
          <p14:tracePt t="110383" x="4660900" y="5638800"/>
          <p14:tracePt t="110409" x="4641850" y="5632450"/>
          <p14:tracePt t="110431" x="4629150" y="5632450"/>
          <p14:tracePt t="110448" x="4622800" y="5632450"/>
          <p14:tracePt t="110482" x="4584700" y="5632450"/>
          <p14:tracePt t="110514" x="4552950" y="5626100"/>
          <p14:tracePt t="110534" x="4533900" y="5626100"/>
          <p14:tracePt t="110548" x="4521200" y="5626100"/>
          <p14:tracePt t="110580" x="4457700" y="5613400"/>
          <p14:tracePt t="110615" x="4400550" y="5588000"/>
          <p14:tracePt t="110649" x="4273550" y="5568950"/>
          <p14:tracePt t="110665" x="4248150" y="5562600"/>
          <p14:tracePt t="110682" x="4203700" y="5543550"/>
          <p14:tracePt t="110699" x="4184650" y="5537200"/>
          <p14:tracePt t="110715" x="4133850" y="5530850"/>
          <p14:tracePt t="110733" x="4102100" y="5524500"/>
          <p14:tracePt t="110748" x="4057650" y="5518150"/>
          <p14:tracePt t="110765" x="4006850" y="5511800"/>
          <p14:tracePt t="110782" x="3981450" y="5505450"/>
          <p14:tracePt t="110799" x="3949700" y="5499100"/>
          <p14:tracePt t="110815" x="3937000" y="5499100"/>
          <p14:tracePt t="110832" x="3905250" y="5492750"/>
          <p14:tracePt t="110848" x="3873500" y="5486400"/>
          <p14:tracePt t="110865" x="3854450" y="5486400"/>
          <p14:tracePt t="110881" x="3816350" y="5486400"/>
          <p14:tracePt t="110900" x="3797300" y="5480050"/>
          <p14:tracePt t="110914" x="3759200" y="5480050"/>
          <p14:tracePt t="110931" x="3733800" y="5480050"/>
          <p14:tracePt t="110948" x="3721100" y="5480050"/>
          <p14:tracePt t="110965" x="3695700" y="5480050"/>
          <p14:tracePt t="110981" x="3683000" y="5480050"/>
          <p14:tracePt t="110997" x="3663950" y="5480050"/>
          <p14:tracePt t="111014" x="3644900" y="5480050"/>
          <p14:tracePt t="111031" x="3632200" y="5480050"/>
          <p14:tracePt t="111047" x="3606800" y="5480050"/>
          <p14:tracePt t="111064" x="3594100" y="5486400"/>
          <p14:tracePt t="111082" x="3562350" y="5499100"/>
          <p14:tracePt t="111098" x="3524250" y="5511800"/>
          <p14:tracePt t="111114" x="3511550" y="5511800"/>
          <p14:tracePt t="111131" x="3479800" y="5530850"/>
          <p14:tracePt t="111147" x="3467100" y="5537200"/>
          <p14:tracePt t="111150" x="3454400" y="5543550"/>
          <p14:tracePt t="111164" x="3435350" y="5556250"/>
          <p14:tracePt t="111181" x="3403600" y="5568950"/>
          <p14:tracePt t="111198" x="3390900" y="5568950"/>
          <p14:tracePt t="111214" x="3378200" y="5581650"/>
          <p14:tracePt t="111231" x="3371850" y="5581650"/>
          <p14:tracePt t="111247" x="3346450" y="5594350"/>
          <p14:tracePt t="111265" x="3327400" y="5607050"/>
          <p14:tracePt t="111281" x="3314700" y="5619750"/>
          <p14:tracePt t="111297" x="3295650" y="5632450"/>
          <p14:tracePt t="111314" x="3282950" y="5645150"/>
          <p14:tracePt t="111331" x="3276600" y="5651500"/>
          <p14:tracePt t="111348" x="3263900" y="5657850"/>
          <p14:tracePt t="111364" x="3257550" y="5664200"/>
          <p14:tracePt t="111381" x="3251200" y="5670550"/>
          <p14:tracePt t="111398" x="3244850" y="5676900"/>
          <p14:tracePt t="111414" x="3238500" y="5676900"/>
          <p14:tracePt t="111431" x="3238500" y="5683250"/>
          <p14:tracePt t="111487" x="3238500" y="5689600"/>
          <p14:tracePt t="112205" x="3251200" y="5689600"/>
          <p14:tracePt t="112215" x="3263900" y="5689600"/>
          <p14:tracePt t="112227" x="3282950" y="5689600"/>
          <p14:tracePt t="112235" x="3314700" y="5689600"/>
          <p14:tracePt t="112247" x="3346450" y="5695950"/>
          <p14:tracePt t="112265" x="3397250" y="5695950"/>
          <p14:tracePt t="112280" x="3549650" y="5702300"/>
          <p14:tracePt t="112298" x="3638550" y="5715000"/>
          <p14:tracePt t="112313" x="3867150" y="5721350"/>
          <p14:tracePt t="112330" x="4146550" y="5721350"/>
          <p14:tracePt t="112346" x="4273550" y="5721350"/>
          <p14:tracePt t="112364" x="4603750" y="5721350"/>
          <p14:tracePt t="112380" x="4762500" y="5721350"/>
          <p14:tracePt t="112397" x="4978400" y="5708650"/>
          <p14:tracePt t="112413" x="5219700" y="5708650"/>
          <p14:tracePt t="112430" x="5308600" y="5708650"/>
          <p14:tracePt t="112446" x="5435600" y="5708650"/>
          <p14:tracePt t="112465" x="5530850" y="5708650"/>
          <p14:tracePt t="112479" x="5568950" y="5715000"/>
          <p14:tracePt t="112497" x="5657850" y="5740400"/>
          <p14:tracePt t="112513" x="5689600" y="5759450"/>
          <p14:tracePt t="112530" x="5765800" y="5810250"/>
          <p14:tracePt t="112546" x="5797550" y="5842000"/>
          <p14:tracePt t="112563" x="5892800" y="5918200"/>
          <p14:tracePt t="112580" x="5949950" y="5962650"/>
          <p14:tracePt t="112596" x="5969000" y="5988050"/>
          <p14:tracePt t="112612" x="6013450" y="6007100"/>
          <p14:tracePt t="112630" x="6026150" y="6007100"/>
          <p14:tracePt t="112646" x="6032500" y="6013450"/>
          <p14:tracePt t="112663" x="6045200" y="6019800"/>
          <p14:tracePt t="112689" x="6051550" y="6019800"/>
          <p14:tracePt t="112705" x="6057900" y="6019800"/>
          <p14:tracePt t="112726" x="6064250" y="6019800"/>
          <p14:tracePt t="112747" x="6070600" y="6013450"/>
          <p14:tracePt t="112758" x="6070600" y="5988050"/>
          <p14:tracePt t="112767" x="6070600" y="5956300"/>
          <p14:tracePt t="112779" x="6057900" y="5918200"/>
          <p14:tracePt t="112796" x="6038850" y="5873750"/>
          <p14:tracePt t="112813" x="5930900" y="5746750"/>
          <p14:tracePt t="112830" x="5848350" y="5670550"/>
          <p14:tracePt t="112846" x="5708650" y="5581650"/>
          <p14:tracePt t="112863" x="5638800" y="5575300"/>
          <p14:tracePt t="112879" x="5626100" y="5575300"/>
          <p14:tracePt t="112896" x="5607050" y="5581650"/>
          <p14:tracePt t="112914" x="5594350" y="5632450"/>
          <p14:tracePt t="112929" x="5594350" y="5657850"/>
          <p14:tracePt t="112946" x="5600700" y="5715000"/>
          <p14:tracePt t="112963" x="5632450" y="5759450"/>
          <p14:tracePt t="112979" x="5683250" y="5816600"/>
          <p14:tracePt t="112995" x="5708650" y="5835650"/>
          <p14:tracePt t="113012" x="5740400" y="5848350"/>
          <p14:tracePt t="113029" x="5759450" y="5848350"/>
          <p14:tracePt t="113046" x="5765800" y="5848350"/>
          <p14:tracePt t="113063" x="5778500" y="5829300"/>
          <p14:tracePt t="113079" x="5778500" y="5791200"/>
          <p14:tracePt t="113096" x="5772150" y="5740400"/>
          <p14:tracePt t="113112" x="5753100" y="5708650"/>
          <p14:tracePt t="113129" x="5746750" y="5702300"/>
          <p14:tracePt t="113145" x="5734050" y="5695950"/>
          <p14:tracePt t="113162" x="5721350" y="5695950"/>
          <p14:tracePt t="113179" x="5702300" y="5702300"/>
          <p14:tracePt t="113196" x="5689600" y="5734050"/>
          <p14:tracePt t="113212" x="5689600" y="5765800"/>
          <p14:tracePt t="113229" x="5695950" y="5822950"/>
          <p14:tracePt t="113246" x="5708650" y="5848350"/>
          <p14:tracePt t="113263" x="5746750" y="5880100"/>
          <p14:tracePt t="113279" x="5772150" y="5886450"/>
          <p14:tracePt t="113296" x="5784850" y="5886450"/>
          <p14:tracePt t="113312" x="5791200" y="5886450"/>
          <p14:tracePt t="113329" x="5797550" y="5880100"/>
          <p14:tracePt t="113345" x="5797550" y="5854700"/>
          <p14:tracePt t="113362" x="5797550" y="5842000"/>
          <p14:tracePt t="113378" x="5784850" y="5829300"/>
          <p14:tracePt t="113396" x="5740400" y="5822950"/>
          <p14:tracePt t="113412" x="5721350" y="5822950"/>
          <p14:tracePt t="113428" x="5702300" y="5822950"/>
          <p14:tracePt t="113446" x="5695950" y="5822950"/>
          <p14:tracePt t="114055" x="5702300" y="5822950"/>
          <p14:tracePt t="114063" x="5708650" y="5822950"/>
          <p14:tracePt t="114072" x="5715000" y="5829300"/>
          <p14:tracePt t="114086" x="5721350" y="5829300"/>
          <p14:tracePt t="114095" x="5727700" y="5829300"/>
          <p14:tracePt t="114114" x="5734050" y="5829300"/>
          <p14:tracePt t="114128" x="5740400" y="5829300"/>
          <p14:tracePt t="114145" x="5772150" y="5835650"/>
          <p14:tracePt t="114161" x="5791200" y="5835650"/>
          <p14:tracePt t="114177" x="5822950" y="5835650"/>
          <p14:tracePt t="114194" x="5835650" y="5835650"/>
          <p14:tracePt t="114211" x="5861050" y="5835650"/>
          <p14:tracePt t="114228" x="5873750" y="5835650"/>
          <p14:tracePt t="114244" x="5880100" y="5835650"/>
          <p14:tracePt t="114261" x="5886450" y="5835650"/>
          <p14:tracePt t="114984" x="5886450" y="5829300"/>
          <p14:tracePt t="114990" x="5886450" y="5822950"/>
          <p14:tracePt t="115001" x="5886450" y="5816600"/>
          <p14:tracePt t="115014" x="5880100" y="5810250"/>
          <p14:tracePt t="115027" x="5880100" y="5803900"/>
          <p14:tracePt t="115046" x="5880100" y="5797550"/>
          <p14:tracePt t="115075" x="5873750" y="5797550"/>
          <p14:tracePt t="115085" x="5867400" y="5797550"/>
          <p14:tracePt t="115096" x="5861050" y="5797550"/>
          <p14:tracePt t="115111" x="5854700" y="5797550"/>
          <p14:tracePt t="115128" x="5842000" y="5797550"/>
          <p14:tracePt t="115145" x="5835650" y="5797550"/>
          <p14:tracePt t="115161" x="5816600" y="5797550"/>
          <p14:tracePt t="115178" x="5810250" y="5797550"/>
          <p14:tracePt t="115211" x="5803900" y="5797550"/>
          <p14:tracePt t="115273" x="5797550" y="5797550"/>
          <p14:tracePt t="115576" x="5791200" y="5797550"/>
          <p14:tracePt t="115586" x="5778500" y="5797550"/>
          <p14:tracePt t="115596" x="5759450" y="5784850"/>
          <p14:tracePt t="115610" x="5740400" y="5778500"/>
          <p14:tracePt t="115628" x="5683250" y="5772150"/>
          <p14:tracePt t="115643" x="5657850" y="5765800"/>
          <p14:tracePt t="115660" x="5619750" y="5759450"/>
          <p14:tracePt t="115677" x="5607050" y="5759450"/>
          <p14:tracePt t="115694" x="5594350" y="5759450"/>
          <p14:tracePt t="115710" x="5588000" y="5759450"/>
          <p14:tracePt t="115726" x="5581650" y="5759450"/>
          <p14:tracePt t="115784" x="5588000" y="5759450"/>
          <p14:tracePt t="115796" x="5594350" y="5759450"/>
          <p14:tracePt t="115805" x="5607050" y="5759450"/>
          <p14:tracePt t="115816" x="5613400" y="5759450"/>
          <p14:tracePt t="115857" x="5619750" y="5759450"/>
          <p14:tracePt t="115910" x="5607050" y="5753100"/>
          <p14:tracePt t="115920" x="5581650" y="5746750"/>
          <p14:tracePt t="115936" x="5568950" y="5746750"/>
          <p14:tracePt t="115943" x="5549900" y="5746750"/>
          <p14:tracePt t="115960" x="5543550" y="5746750"/>
          <p14:tracePt t="115976" x="5537200" y="5746750"/>
          <p14:tracePt t="116703" x="5537200" y="5740400"/>
          <p14:tracePt t="116713" x="5537200" y="5734050"/>
          <p14:tracePt t="116723" x="5537200" y="5721350"/>
          <p14:tracePt t="116745" x="5537200" y="5715000"/>
          <p14:tracePt t="116755" x="5537200" y="5708650"/>
          <p14:tracePt t="116765" x="5537200" y="5702300"/>
          <p14:tracePt t="116776" x="5530850" y="5689600"/>
          <p14:tracePt t="116793" x="5524500" y="5683250"/>
          <p14:tracePt t="116809" x="5511800" y="5645150"/>
          <p14:tracePt t="116826" x="5505450" y="5632450"/>
          <p14:tracePt t="116842" x="5486400" y="5607050"/>
          <p14:tracePt t="116859" x="5448300" y="5562600"/>
          <p14:tracePt t="116875" x="5429250" y="5549900"/>
          <p14:tracePt t="116892" x="5384800" y="5518150"/>
          <p14:tracePt t="116909" x="5353050" y="5499100"/>
          <p14:tracePt t="116926" x="5276850" y="5461000"/>
          <p14:tracePt t="116943" x="5187950" y="5410200"/>
          <p14:tracePt t="116959" x="5124450" y="5391150"/>
          <p14:tracePt t="116975" x="5048250" y="5365750"/>
          <p14:tracePt t="116992" x="5010150" y="5359400"/>
          <p14:tracePt t="117008" x="4902200" y="5340350"/>
          <p14:tracePt t="117026" x="4800600" y="5340350"/>
          <p14:tracePt t="117042" x="4762500" y="5340350"/>
          <p14:tracePt t="117058" x="4692650" y="5340350"/>
          <p14:tracePt t="117075" x="4673600" y="5340350"/>
          <p14:tracePt t="117092" x="4629150" y="5340350"/>
          <p14:tracePt t="117109" x="4591050" y="5340350"/>
          <p14:tracePt t="117125" x="4552950" y="5346700"/>
          <p14:tracePt t="117141" x="4483100" y="5359400"/>
          <p14:tracePt t="117158" x="4451350" y="5359400"/>
          <p14:tracePt t="117175" x="4394200" y="5365750"/>
          <p14:tracePt t="117191" x="4368800" y="5365750"/>
          <p14:tracePt t="117194" x="4337050" y="5372100"/>
          <p14:tracePt t="117208" x="4311650" y="5372100"/>
          <p14:tracePt t="117225" x="4235450" y="5372100"/>
          <p14:tracePt t="117242" x="4191000" y="5378450"/>
          <p14:tracePt t="117258" x="4102100" y="5378450"/>
          <p14:tracePt t="117275" x="4057650" y="5384800"/>
          <p14:tracePt t="117291" x="4000500" y="5384800"/>
          <p14:tracePt t="117308" x="3962400" y="5397500"/>
          <p14:tracePt t="117325" x="3937000" y="5403850"/>
          <p14:tracePt t="117341" x="3905250" y="5410200"/>
          <p14:tracePt t="117358" x="3886200" y="5422900"/>
          <p14:tracePt t="117375" x="3867150" y="5435600"/>
          <p14:tracePt t="117392" x="3841750" y="5461000"/>
          <p14:tracePt t="117408" x="3835400" y="5473700"/>
          <p14:tracePt t="117424" x="3816350" y="5505450"/>
          <p14:tracePt t="117442" x="3810000" y="5518150"/>
          <p14:tracePt t="117458" x="3797300" y="5549900"/>
          <p14:tracePt t="117475" x="3778250" y="5581650"/>
          <p14:tracePt t="117491" x="3771900" y="5600700"/>
          <p14:tracePt t="117508" x="3752850" y="5645150"/>
          <p14:tracePt t="117525" x="3746500" y="5651500"/>
          <p14:tracePt t="117541" x="3740150" y="5664200"/>
          <p14:tracePt t="117558" x="3733800" y="5670550"/>
          <p14:tracePt t="117585" x="3733800" y="5676900"/>
          <p14:tracePt t="117631" x="3733800" y="5683250"/>
          <p14:tracePt t="117936" x="3752850" y="5683250"/>
          <p14:tracePt t="117944" x="3771900" y="5683250"/>
          <p14:tracePt t="117955" x="3803650" y="5683250"/>
          <p14:tracePt t="117969" x="3841750" y="5683250"/>
          <p14:tracePt t="117976" x="3917950" y="5670550"/>
          <p14:tracePt t="117991" x="4032250" y="5657850"/>
          <p14:tracePt t="118009" x="4241800" y="5619750"/>
          <p14:tracePt t="118025" x="4419600" y="5594350"/>
          <p14:tracePt t="118041" x="4686300" y="5537200"/>
          <p14:tracePt t="118058" x="4806950" y="5505450"/>
          <p14:tracePt t="118076" x="5060950" y="5454650"/>
          <p14:tracePt t="118091" x="5340350" y="5441950"/>
          <p14:tracePt t="118109" x="5467350" y="5441950"/>
          <p14:tracePt t="118124" x="5765800" y="5448300"/>
          <p14:tracePt t="118141" x="5880100" y="5454650"/>
          <p14:tracePt t="118157" x="6045200" y="5467350"/>
          <p14:tracePt t="118175" x="6197600" y="5486400"/>
          <p14:tracePt t="118191" x="6292850" y="5499100"/>
          <p14:tracePt t="118208" x="6400800" y="5524500"/>
          <p14:tracePt t="118224" x="6451600" y="5543550"/>
          <p14:tracePt t="118241" x="6540500" y="5568950"/>
          <p14:tracePt t="118258" x="6623050" y="5600700"/>
          <p14:tracePt t="118274" x="6680200" y="5619750"/>
          <p14:tracePt t="118290" x="6762750" y="5651500"/>
          <p14:tracePt t="118308" x="6788150" y="5664200"/>
          <p14:tracePt t="118324" x="6813550" y="5670550"/>
          <p14:tracePt t="118341" x="6819900" y="5670550"/>
          <p14:tracePt t="118676" x="6832600" y="5670550"/>
          <p14:tracePt t="118686" x="6845300" y="5670550"/>
          <p14:tracePt t="118697" x="6851650" y="5670550"/>
          <p14:tracePt t="118707" x="6864350" y="5670550"/>
          <p14:tracePt t="118725" x="6870700" y="5645150"/>
          <p14:tracePt t="118741" x="6870700" y="5568950"/>
          <p14:tracePt t="118757" x="6858000" y="5537200"/>
          <p14:tracePt t="118773" x="6800850" y="5467350"/>
          <p14:tracePt t="118792" x="6743700" y="5441950"/>
          <p14:tracePt t="118806" x="6604000" y="5422900"/>
          <p14:tracePt t="118824" x="6553200" y="5429250"/>
          <p14:tracePt t="118840" x="6540500" y="5448300"/>
          <p14:tracePt t="118856" x="6553200" y="5588000"/>
          <p14:tracePt t="118874" x="6654800" y="5765800"/>
          <p14:tracePt t="118890" x="6692900" y="5822950"/>
          <p14:tracePt t="118906" x="6750050" y="5880100"/>
          <p14:tracePt t="118923" x="6769100" y="5892800"/>
          <p14:tracePt t="118940" x="6788150" y="5905500"/>
          <p14:tracePt t="118957" x="6800850" y="5911850"/>
          <p14:tracePt t="118990" x="6807200" y="5861050"/>
          <p14:tracePt t="119006" x="6807200" y="5816600"/>
          <p14:tracePt t="119023" x="6807200" y="5778500"/>
          <p14:tracePt t="119041" x="6807200" y="5765800"/>
          <p14:tracePt t="119057" x="6807200" y="5759450"/>
          <p14:tracePt t="119090" x="6807200" y="5765800"/>
          <p14:tracePt t="119106" x="6800850" y="5810250"/>
          <p14:tracePt t="119124" x="6800850" y="5835650"/>
          <p14:tracePt t="119140" x="6800850" y="5848350"/>
          <p14:tracePt t="119156" x="6800850" y="5854700"/>
          <p14:tracePt t="119240" x="6800850" y="5848350"/>
          <p14:tracePt t="119250" x="6807200" y="5842000"/>
          <p14:tracePt t="119275" x="6807200" y="5835650"/>
          <p14:tracePt t="120766" x="6807200" y="5829300"/>
          <p14:tracePt t="120780" x="6807200" y="5822950"/>
          <p14:tracePt t="120787" x="6807200" y="5810250"/>
          <p14:tracePt t="120808" x="6807200" y="5803900"/>
          <p14:tracePt t="120829" x="6807200" y="5797550"/>
          <p14:tracePt t="120902" x="6800850" y="5797550"/>
          <p14:tracePt t="120947" x="6794500" y="5797550"/>
          <p14:tracePt t="120979" x="6794500" y="5803900"/>
          <p14:tracePt t="120986" x="6794500" y="5816600"/>
          <p14:tracePt t="120996" x="6794500" y="5842000"/>
          <p14:tracePt t="121007" x="6800850" y="5861050"/>
          <p14:tracePt t="121021" x="6807200" y="5886450"/>
          <p14:tracePt t="121038" x="6819900" y="5918200"/>
          <p14:tracePt t="121054" x="6819900" y="5924550"/>
          <p14:tracePt t="121071" x="6826250" y="5937250"/>
          <p14:tracePt t="121122" x="6826250" y="5943600"/>
          <p14:tracePt t="121674" x="6826250" y="5949950"/>
          <p14:tracePt t="121696" x="6813550" y="5956300"/>
          <p14:tracePt t="121706" x="6794500" y="5956300"/>
          <p14:tracePt t="121718" x="6781800" y="5956300"/>
          <p14:tracePt t="121727" x="6775450" y="5956300"/>
          <p14:tracePt t="121738" x="6762750" y="5956300"/>
          <p14:tracePt t="121754" x="6756400" y="5956300"/>
          <p14:tracePt t="121770" x="6743700" y="5956300"/>
          <p14:tracePt t="121804" x="6737350" y="5956300"/>
          <p14:tracePt t="121831" x="6731000" y="5956300"/>
          <p14:tracePt t="121863" x="6724650" y="5956300"/>
          <p14:tracePt t="121884" x="6718300" y="5956300"/>
          <p14:tracePt t="121894" x="6711950" y="5956300"/>
          <p14:tracePt t="121907" x="6705600" y="5956300"/>
          <p14:tracePt t="121925" x="6699250" y="5956300"/>
          <p14:tracePt t="121937" x="6692900" y="5962650"/>
          <p14:tracePt t="121954" x="6686550" y="5962650"/>
          <p14:tracePt t="121971" x="6661150" y="5962650"/>
          <p14:tracePt t="121988" x="6654800" y="5962650"/>
          <p14:tracePt t="122005" x="6642100" y="5962650"/>
          <p14:tracePt t="122021" x="6629400" y="5962650"/>
          <p14:tracePt t="122038" x="6616700" y="5962650"/>
          <p14:tracePt t="122054" x="6591300" y="5962650"/>
          <p14:tracePt t="122071" x="6578600" y="5962650"/>
          <p14:tracePt t="122087" x="6553200" y="5956300"/>
          <p14:tracePt t="122104" x="6527800" y="5943600"/>
          <p14:tracePt t="122120" x="6515100" y="5937250"/>
          <p14:tracePt t="122137" x="6496050" y="5930900"/>
          <p14:tracePt t="122154" x="6489700" y="5930900"/>
          <p14:tracePt t="122171" x="6477000" y="5918200"/>
          <p14:tracePt t="122187" x="6464300" y="5918200"/>
          <p14:tracePt t="122205" x="6457950" y="5911850"/>
          <p14:tracePt t="122701" x="6451600" y="5911850"/>
          <p14:tracePt t="123073" x="6464300" y="5911850"/>
          <p14:tracePt t="123083" x="6477000" y="5911850"/>
          <p14:tracePt t="123095" x="6483350" y="5911850"/>
          <p14:tracePt t="123104" x="6496050" y="5911850"/>
          <p14:tracePt t="123119" x="6502400" y="5911850"/>
          <p14:tracePt t="123136" x="6515100" y="5911850"/>
          <p14:tracePt t="123152" x="6527800" y="5911850"/>
          <p14:tracePt t="123169" x="6553200" y="5911850"/>
          <p14:tracePt t="123186" x="6565900" y="5911850"/>
          <p14:tracePt t="123188" x="6584950" y="5911850"/>
          <p14:tracePt t="123202" x="6597650" y="5918200"/>
          <p14:tracePt t="123219" x="6629400" y="5924550"/>
          <p14:tracePt t="123236" x="6642100" y="5924550"/>
          <p14:tracePt t="123252" x="6667500" y="5924550"/>
          <p14:tracePt t="123269" x="6673850" y="5924550"/>
          <p14:tracePt t="123286" x="6692900" y="5930900"/>
          <p14:tracePt t="123303" x="6705600" y="5930900"/>
          <p14:tracePt t="123319" x="6711950" y="5930900"/>
          <p14:tracePt t="123336" x="6724650" y="5930900"/>
          <p14:tracePt t="123369" x="6731000" y="5930900"/>
          <p14:tracePt t="123386" x="6737350" y="5930900"/>
          <p14:tracePt t="123511" x="6743700" y="5930900"/>
          <p14:tracePt t="123533" x="6750050" y="5930900"/>
          <p14:tracePt t="123554" x="6756400" y="5930900"/>
          <p14:tracePt t="123564" x="6762750" y="5930900"/>
          <p14:tracePt t="123595" x="6769100" y="5930900"/>
          <p14:tracePt t="123940" x="6775450" y="5930900"/>
          <p14:tracePt t="123960" x="6781800" y="5930900"/>
          <p14:tracePt t="123971" x="6788150" y="5930900"/>
          <p14:tracePt t="123991" x="6800850" y="5930900"/>
          <p14:tracePt t="124004" x="6826250" y="5930900"/>
          <p14:tracePt t="124019" x="6838950" y="5930900"/>
          <p14:tracePt t="124035" x="6883400" y="5937250"/>
          <p14:tracePt t="124053" x="6915150" y="5937250"/>
          <p14:tracePt t="124069" x="6972300" y="5949950"/>
          <p14:tracePt t="124086" x="6991350" y="5949950"/>
          <p14:tracePt t="124101" x="7035800" y="5956300"/>
          <p14:tracePt t="124119" x="7080250" y="5962650"/>
          <p14:tracePt t="124135" x="7105650" y="5962650"/>
          <p14:tracePt t="124152" x="7143750" y="5969000"/>
          <p14:tracePt t="124169" x="7175500" y="5969000"/>
          <p14:tracePt t="124171" x="7194550" y="5969000"/>
          <p14:tracePt t="124185" x="7207250" y="5969000"/>
          <p14:tracePt t="124201" x="7232650" y="5969000"/>
          <p14:tracePt t="124219" x="7239000" y="5969000"/>
          <p14:tracePt t="124235" x="7258050" y="5969000"/>
          <p14:tracePt t="124252" x="7264400" y="5969000"/>
          <p14:tracePt t="124268" x="7289800" y="5969000"/>
          <p14:tracePt t="124285" x="7327900" y="5969000"/>
          <p14:tracePt t="124301" x="7340600" y="5969000"/>
          <p14:tracePt t="124318" x="7372350" y="5969000"/>
          <p14:tracePt t="124335" x="7385050" y="5969000"/>
          <p14:tracePt t="124352" x="7410450" y="5969000"/>
          <p14:tracePt t="124368" x="7435850" y="5969000"/>
          <p14:tracePt t="124385" x="7448550" y="5962650"/>
          <p14:tracePt t="124401" x="7461250" y="5956300"/>
          <p14:tracePt t="124434" x="7467600" y="5943600"/>
          <p14:tracePt t="124452" x="7480300" y="5937250"/>
          <p14:tracePt t="124468" x="7480300" y="5924550"/>
          <p14:tracePt t="124485" x="7486650" y="5911850"/>
          <p14:tracePt t="124501" x="7486650" y="5899150"/>
          <p14:tracePt t="124518" x="7486650" y="5886450"/>
          <p14:tracePt t="124566" x="7486650" y="5880100"/>
          <p14:tracePt t="124639" x="7480300" y="5880100"/>
          <p14:tracePt t="124827" x="7480300" y="5873750"/>
          <p14:tracePt t="124837" x="7480300" y="5867400"/>
          <p14:tracePt t="124847" x="7480300" y="5861050"/>
          <p14:tracePt t="124861" x="7473950" y="5861050"/>
          <p14:tracePt t="124869" x="7467600" y="5854700"/>
          <p14:tracePt t="124884" x="7461250" y="5854700"/>
          <p14:tracePt t="124901" x="7448550" y="5854700"/>
          <p14:tracePt t="124934" x="7442200" y="5854700"/>
          <p14:tracePt t="125421" x="7454900" y="5867400"/>
          <p14:tracePt t="125433" x="7473950" y="5880100"/>
          <p14:tracePt t="125443" x="7486650" y="5886450"/>
          <p14:tracePt t="125453" x="7512050" y="5905500"/>
          <p14:tracePt t="125467" x="7531100" y="5911850"/>
          <p14:tracePt t="125484" x="7562850" y="5911850"/>
          <p14:tracePt t="125500" x="7569200" y="5911850"/>
          <p14:tracePt t="125517" x="7588250" y="5911850"/>
          <p14:tracePt t="125550" x="7588250" y="5892800"/>
          <p14:tracePt t="125568" x="7588250" y="5867400"/>
          <p14:tracePt t="125583" x="7588250" y="5854700"/>
          <p14:tracePt t="125600" x="7543800" y="5842000"/>
          <p14:tracePt t="125617" x="7524750" y="5842000"/>
          <p14:tracePt t="125634" x="7493000" y="5842000"/>
          <p14:tracePt t="125651" x="7473950" y="5854700"/>
          <p14:tracePt t="125667" x="7454900" y="5873750"/>
          <p14:tracePt t="125683" x="7454900" y="5899150"/>
          <p14:tracePt t="125699" x="7454900" y="5911850"/>
          <p14:tracePt t="125716" x="7454900" y="5924550"/>
          <p14:tracePt t="125733" x="7454900" y="5930900"/>
          <p14:tracePt t="125751" x="7486650" y="5930900"/>
          <p14:tracePt t="125767" x="7512050" y="5930900"/>
          <p14:tracePt t="125784" x="7518400" y="5930900"/>
          <p14:tracePt t="125800" x="7524750" y="5930900"/>
          <p14:tracePt t="125834" x="7531100" y="5930900"/>
          <p14:tracePt t="125850" x="7531100" y="5924550"/>
          <p14:tracePt t="126428" x="7537450" y="5924550"/>
          <p14:tracePt t="126434" x="7550150" y="5924550"/>
          <p14:tracePt t="126445" x="7562850" y="5924550"/>
          <p14:tracePt t="126455" x="7575550" y="5924550"/>
          <p14:tracePt t="126467" x="7581900" y="5924550"/>
          <p14:tracePt t="126483" x="7594600" y="5924550"/>
          <p14:tracePt t="126500" x="7600950" y="5924550"/>
          <p14:tracePt t="126516" x="7607300" y="5924550"/>
          <p14:tracePt t="126534" x="7620000" y="5924550"/>
          <p14:tracePt t="126549" x="7632700" y="5918200"/>
          <p14:tracePt t="126583" x="7645400" y="5911850"/>
          <p14:tracePt t="126616" x="7658100" y="5905500"/>
          <p14:tracePt t="126649" x="7670800" y="5905500"/>
          <p14:tracePt t="126685" x="7677150" y="5899150"/>
          <p14:tracePt t="126707" x="7683500" y="5892800"/>
          <p14:tracePt t="126730" x="7689850" y="5880100"/>
          <p14:tracePt t="126738" x="7689850" y="5873750"/>
          <p14:tracePt t="126749" x="7689850" y="5854700"/>
          <p14:tracePt t="126766" x="7689850" y="5842000"/>
          <p14:tracePt t="126783" x="7689850" y="5829300"/>
          <p14:tracePt t="126799" x="7689850" y="5822950"/>
          <p14:tracePt t="126977" x="7696200" y="5822950"/>
          <p14:tracePt t="126998" x="7702550" y="5822950"/>
          <p14:tracePt t="127092" x="7696200" y="5822950"/>
          <p14:tracePt t="127145" x="7696200" y="5829300"/>
          <p14:tracePt t="127154" x="7696200" y="5835650"/>
          <p14:tracePt t="127176" x="7702550" y="5835650"/>
          <p14:tracePt t="127185" x="7708900" y="5835650"/>
          <p14:tracePt t="127217" x="7715250" y="5835650"/>
          <p14:tracePt t="127238" x="7721600" y="5835650"/>
          <p14:tracePt t="127262" x="7721600" y="5829300"/>
          <p14:tracePt t="127999" x="7727950" y="5829300"/>
          <p14:tracePt t="129690" x="7708900" y="5829300"/>
          <p14:tracePt t="129702" x="7689850" y="5829300"/>
          <p14:tracePt t="129712" x="7670800" y="5829300"/>
          <p14:tracePt t="129722" x="7651750" y="5829300"/>
          <p14:tracePt t="129733" x="7620000" y="5829300"/>
          <p14:tracePt t="129746" x="7600950" y="5829300"/>
          <p14:tracePt t="129764" x="7581900" y="5829300"/>
          <p14:tracePt t="129780" x="7562850" y="5835650"/>
          <p14:tracePt t="129796" x="7550150" y="5835650"/>
          <p14:tracePt t="129813" x="7543800" y="5835650"/>
          <p14:tracePt t="129830" x="7537450" y="5835650"/>
          <p14:tracePt t="129863" x="7531100" y="5835650"/>
          <p14:tracePt t="131090" x="7524750" y="5835650"/>
          <p14:tracePt t="131100" x="7493000" y="5835650"/>
          <p14:tracePt t="131110" x="7435850" y="5835650"/>
          <p14:tracePt t="131122" x="7346950" y="5835650"/>
          <p14:tracePt t="131131" x="7169150" y="5848350"/>
          <p14:tracePt t="131144" x="6902450" y="5873750"/>
          <p14:tracePt t="131162" x="6502400" y="5911850"/>
          <p14:tracePt t="131179" x="5734050" y="5994400"/>
          <p14:tracePt t="131195" x="5238750" y="6032500"/>
          <p14:tracePt t="131211" x="4641850" y="6108700"/>
          <p14:tracePt t="131229" x="4229100" y="6153150"/>
          <p14:tracePt t="131244" x="4127500" y="6172200"/>
          <p14:tracePt t="131262" x="4000500" y="6184900"/>
          <p14:tracePt t="131279" x="3968750" y="6184900"/>
          <p14:tracePt t="131539" x="3962400" y="6184900"/>
          <p14:tracePt t="131549" x="3949700" y="6184900"/>
          <p14:tracePt t="131561" x="3930650" y="6191250"/>
          <p14:tracePt t="131570" x="3905250" y="6197600"/>
          <p14:tracePt t="131580" x="3860800" y="6210300"/>
          <p14:tracePt t="131594" x="3765550" y="6235700"/>
          <p14:tracePt t="131612" x="3486150" y="6267450"/>
          <p14:tracePt t="131628" x="3359150" y="6273800"/>
          <p14:tracePt t="131644" x="3009900" y="6324600"/>
          <p14:tracePt t="131661" x="2889250" y="6343650"/>
          <p14:tracePt t="131678" x="2762250" y="6362700"/>
          <p14:tracePt t="131696" x="2647950" y="6413500"/>
          <p14:tracePt t="131711" x="2597150" y="6426200"/>
          <p14:tracePt t="131728" x="2489200" y="6445250"/>
          <p14:tracePt t="131745" x="2444750" y="6457950"/>
          <p14:tracePt t="131761" x="2343150" y="6457950"/>
          <p14:tracePt t="131779" x="2286000" y="6457950"/>
          <p14:tracePt t="131794" x="2273300" y="6457950"/>
          <p14:tracePt t="131811" x="2247900" y="6457950"/>
          <p14:tracePt t="131827" x="2235200" y="6457950"/>
          <p14:tracePt t="131844" x="2209800" y="6457950"/>
          <p14:tracePt t="131861" x="2190750" y="6457950"/>
          <p14:tracePt t="131878" x="2146300" y="6457950"/>
          <p14:tracePt t="131895" x="2114550" y="6457950"/>
          <p14:tracePt t="131910" x="2063750" y="6457950"/>
          <p14:tracePt t="131933" x="2032000" y="6445250"/>
          <p14:tracePt t="131943" x="2012950" y="6438900"/>
          <p14:tracePt t="131960" x="1987550" y="6426200"/>
          <p14:tracePt t="131977" x="1968500" y="6413500"/>
          <p14:tracePt t="131995" x="1955800" y="6407150"/>
          <p14:tracePt t="132012" x="1949450" y="6407150"/>
          <p14:tracePt t="132027" x="1930400" y="6394450"/>
          <p14:tracePt t="132044" x="1905000" y="6381750"/>
          <p14:tracePt t="132060" x="1892300" y="6369050"/>
          <p14:tracePt t="132077" x="1885950" y="6356350"/>
          <p14:tracePt t="132095" x="1873250" y="6350000"/>
          <p14:tracePt t="132111" x="1860550" y="6324600"/>
          <p14:tracePt t="132127" x="1841500" y="6299200"/>
          <p14:tracePt t="132145" x="1835150" y="6286500"/>
          <p14:tracePt t="132160" x="1835150" y="6280150"/>
          <p14:tracePt t="132177" x="1835150" y="6273800"/>
          <p14:tracePt t="132216" x="1841500" y="6273800"/>
          <p14:tracePt t="132228" x="1847850" y="6273800"/>
          <p14:tracePt t="132237" x="1854200" y="6273800"/>
          <p14:tracePt t="132248" x="1860550" y="6280150"/>
          <p14:tracePt t="132260" x="1866900" y="6280150"/>
          <p14:tracePt t="132277" x="1873250" y="6286500"/>
          <p14:tracePt t="132294" x="1879600" y="6286500"/>
          <p14:tracePt t="132311" x="1885950" y="6286500"/>
          <p14:tracePt t="132328" x="1892300" y="6286500"/>
          <p14:tracePt t="132344" x="1898650" y="6286500"/>
          <p14:tracePt t="132360" x="1905000" y="6280150"/>
          <p14:tracePt t="132377" x="1911350" y="6261100"/>
          <p14:tracePt t="132410" x="1911350" y="6254750"/>
          <p14:tracePt t="132433" x="1911350" y="6248400"/>
          <p14:tracePt t="132488" x="1917700" y="6248400"/>
          <p14:tracePt t="132502" x="1924050" y="6248400"/>
          <p14:tracePt t="132509" x="1930400" y="6261100"/>
          <p14:tracePt t="132519" x="1943100" y="6273800"/>
          <p14:tracePt t="132530" x="1968500" y="6299200"/>
          <p14:tracePt t="132544" x="2000250" y="6311900"/>
          <p14:tracePt t="132561" x="2038350" y="6330950"/>
          <p14:tracePt t="132577" x="2089150" y="6337300"/>
          <p14:tracePt t="132593" x="2108200" y="6337300"/>
          <p14:tracePt t="132610" x="2120900" y="6337300"/>
          <p14:tracePt t="132627" x="2127250" y="6324600"/>
          <p14:tracePt t="132643" x="2127250" y="6299200"/>
          <p14:tracePt t="132660" x="2127250" y="6248400"/>
          <p14:tracePt t="132677" x="2108200" y="6203950"/>
          <p14:tracePt t="132694" x="2101850" y="6191250"/>
          <p14:tracePt t="132710" x="2082800" y="6178550"/>
          <p14:tracePt t="132743" x="2082800" y="6172200"/>
          <p14:tracePt t="133803" x="2095500" y="6178550"/>
          <p14:tracePt t="133814" x="2108200" y="6184900"/>
          <p14:tracePt t="133824" x="2139950" y="6203950"/>
          <p14:tracePt t="133838" x="2171700" y="6210300"/>
          <p14:tracePt t="133845" x="2209800" y="6216650"/>
          <p14:tracePt t="133859" x="2298700" y="6229350"/>
          <p14:tracePt t="133876" x="2400300" y="6229350"/>
          <p14:tracePt t="133893" x="2628900" y="6229350"/>
          <p14:tracePt t="133909" x="2946400" y="6223000"/>
          <p14:tracePt t="133926" x="3105150" y="6210300"/>
          <p14:tracePt t="133942" x="3409950" y="6197600"/>
          <p14:tracePt t="133959" x="3644900" y="6197600"/>
          <p14:tracePt t="133976" x="4000500" y="6216650"/>
          <p14:tracePt t="133991" x="4241800" y="6229350"/>
          <p14:tracePt t="134008" x="4635500" y="6299200"/>
          <p14:tracePt t="134026" x="4889500" y="6350000"/>
          <p14:tracePt t="134043" x="5054600" y="6388100"/>
          <p14:tracePt t="134059" x="5149850" y="6400800"/>
          <p14:tracePt t="134076" x="5168900" y="6400800"/>
          <p14:tracePt t="134092" x="5175250" y="6400800"/>
          <p14:tracePt t="134628" x="5168900" y="6400800"/>
          <p14:tracePt t="134639" x="5143500" y="6400800"/>
          <p14:tracePt t="134649" x="5124450" y="6407150"/>
          <p14:tracePt t="134660" x="5067300" y="6407150"/>
          <p14:tracePt t="134675" x="5003800" y="6419850"/>
          <p14:tracePt t="134691" x="4806950" y="6451600"/>
          <p14:tracePt t="134708" x="4667250" y="6457950"/>
          <p14:tracePt t="134725" x="4394200" y="6457950"/>
          <p14:tracePt t="134742" x="4305300" y="6457950"/>
          <p14:tracePt t="134758" x="4121150" y="6426200"/>
          <p14:tracePt t="134775" x="3949700" y="6362700"/>
          <p14:tracePt t="134793" x="3886200" y="6343650"/>
          <p14:tracePt t="134808" x="3797300" y="6311900"/>
          <p14:tracePt t="134825" x="3740150" y="6280150"/>
          <p14:tracePt t="134842" x="3619500" y="6223000"/>
          <p14:tracePt t="134861" x="3549650" y="6197600"/>
          <p14:tracePt t="134875" x="3429000" y="6146800"/>
          <p14:tracePt t="134892" x="3371850" y="6121400"/>
          <p14:tracePt t="134907" x="3270250" y="6076950"/>
          <p14:tracePt t="134926" x="3194050" y="6032500"/>
          <p14:tracePt t="134941" x="3130550" y="6000750"/>
          <p14:tracePt t="134958" x="3098800" y="5988050"/>
          <p14:tracePt t="134975" x="3067050" y="5969000"/>
          <p14:tracePt t="134991" x="3054350" y="5949950"/>
          <p14:tracePt t="135008" x="3035300" y="5943600"/>
          <p14:tracePt t="135025" x="3028950" y="5937250"/>
          <p14:tracePt t="135041" x="3016250" y="5930900"/>
          <p14:tracePt t="135058" x="3009900" y="5924550"/>
          <p14:tracePt t="135091" x="3009900" y="5918200"/>
          <p14:tracePt t="135109" x="3009900" y="5911850"/>
          <p14:tracePt t="135124" x="3009900" y="5905500"/>
          <p14:tracePt t="135154" x="3009900" y="5899150"/>
          <p14:tracePt t="135161" x="3009900" y="5892800"/>
          <p14:tracePt t="135174" x="3009900" y="5886450"/>
          <p14:tracePt t="135192" x="3016250" y="5873750"/>
          <p14:tracePt t="135208" x="3035300" y="5854700"/>
          <p14:tracePt t="135224" x="3048000" y="5848350"/>
          <p14:tracePt t="135241" x="3086100" y="5829300"/>
          <p14:tracePt t="135257" x="3117850" y="5816600"/>
          <p14:tracePt t="135276" x="3162300" y="5810250"/>
          <p14:tracePt t="135291" x="3181350" y="5797550"/>
          <p14:tracePt t="135307" x="3219450" y="5797550"/>
          <p14:tracePt t="135324" x="3232150" y="5797550"/>
          <p14:tracePt t="135341" x="3263900" y="5797550"/>
          <p14:tracePt t="135358" x="3282950" y="5797550"/>
          <p14:tracePt t="135374" x="3327400" y="5803900"/>
          <p14:tracePt t="135391" x="3365500" y="5810250"/>
          <p14:tracePt t="135408" x="3390900" y="5816600"/>
          <p14:tracePt t="135424" x="3416300" y="5829300"/>
          <p14:tracePt t="135441" x="3429000" y="5835650"/>
          <p14:tracePt t="135457" x="3441700" y="5848350"/>
          <p14:tracePt t="135474" x="3448050" y="5854700"/>
          <p14:tracePt t="135490" x="3454400" y="5854700"/>
          <p14:tracePt t="135508" x="3467100" y="5867400"/>
          <p14:tracePt t="135524" x="3479800" y="5873750"/>
          <p14:tracePt t="135541" x="3498850" y="5892800"/>
          <p14:tracePt t="135558" x="3524250" y="5918200"/>
          <p14:tracePt t="135574" x="3543300" y="5943600"/>
          <p14:tracePt t="135591" x="3594100" y="5994400"/>
          <p14:tracePt t="135608" x="3619500" y="6032500"/>
          <p14:tracePt t="135624" x="3676650" y="6108700"/>
          <p14:tracePt t="135641" x="3708400" y="6159500"/>
          <p14:tracePt t="135657" x="3721100" y="6178550"/>
          <p14:tracePt t="135674" x="3740150" y="6203950"/>
          <p14:tracePt t="135690" x="3746500" y="6210300"/>
          <p14:tracePt t="135694" x="3752850" y="6210300"/>
          <p14:tracePt t="135707" x="3752850" y="6216650"/>
          <p14:tracePt t="135725" x="3759200" y="6223000"/>
          <p14:tracePt t="135741" x="3765550" y="6229350"/>
          <p14:tracePt t="135757" x="3771900" y="6229350"/>
          <p14:tracePt t="135797" x="3778250" y="6229350"/>
          <p14:tracePt t="135828" x="3778250" y="6210300"/>
          <p14:tracePt t="135839" x="3778250" y="6172200"/>
          <p14:tracePt t="135854" x="3771900" y="6140450"/>
          <p14:tracePt t="135860" x="3746500" y="6089650"/>
          <p14:tracePt t="135874" x="3721100" y="6051550"/>
          <p14:tracePt t="135891" x="3625850" y="5969000"/>
          <p14:tracePt t="135907" x="3581400" y="5937250"/>
          <p14:tracePt t="135924" x="3492500" y="5880100"/>
          <p14:tracePt t="135940" x="3429000" y="5873750"/>
          <p14:tracePt t="135957" x="3333750" y="5854700"/>
          <p14:tracePt t="135975" x="3257550" y="5854700"/>
          <p14:tracePt t="135990" x="3225800" y="5854700"/>
          <p14:tracePt t="136007" x="3175000" y="5854700"/>
          <p14:tracePt t="136024" x="3155950" y="5861050"/>
          <p14:tracePt t="136040" x="3117850" y="5867400"/>
          <p14:tracePt t="136057" x="3092450" y="5886450"/>
          <p14:tracePt t="136073" x="3060700" y="5899150"/>
          <p14:tracePt t="136090" x="3035300" y="5905500"/>
          <p14:tracePt t="136107" x="3022600" y="5911850"/>
          <p14:tracePt t="136124" x="3003550" y="5924550"/>
          <p14:tracePt t="136141" x="2984500" y="5949950"/>
          <p14:tracePt t="136157" x="2965450" y="5988050"/>
          <p14:tracePt t="136174" x="2946400" y="6134100"/>
          <p14:tracePt t="136190" x="2946400" y="6184900"/>
          <p14:tracePt t="136207" x="2946400" y="6223000"/>
          <p14:tracePt t="136224" x="2946400" y="6235700"/>
          <p14:tracePt t="136240" x="2946400" y="6248400"/>
          <p14:tracePt t="136257" x="2946400" y="6254750"/>
          <p14:tracePt t="136382" x="2952750" y="6254750"/>
          <p14:tracePt t="136392" x="2965450" y="6248400"/>
          <p14:tracePt t="136402" x="2990850" y="6229350"/>
          <p14:tracePt t="136417" x="3009900" y="6191250"/>
          <p14:tracePt t="136425" x="3060700" y="6146800"/>
          <p14:tracePt t="136440" x="3143250" y="6083300"/>
          <p14:tracePt t="136456" x="3314700" y="5994400"/>
          <p14:tracePt t="136473" x="3384550" y="5975350"/>
          <p14:tracePt t="136489" x="3505200" y="5956300"/>
          <p14:tracePt t="136507" x="3644900" y="5943600"/>
          <p14:tracePt t="136523" x="3708400" y="5943600"/>
          <p14:tracePt t="136539" x="3797300" y="5943600"/>
          <p14:tracePt t="136557" x="3835400" y="5943600"/>
          <p14:tracePt t="136573" x="3879850" y="5943600"/>
          <p14:tracePt t="136590" x="3898900" y="5956300"/>
          <p14:tracePt t="136606" x="3943350" y="5988050"/>
          <p14:tracePt t="136623" x="3962400" y="6013450"/>
          <p14:tracePt t="136640" x="3975100" y="6019800"/>
          <p14:tracePt t="136656" x="3987800" y="6045200"/>
          <p14:tracePt t="136674" x="4000500" y="6057900"/>
          <p14:tracePt t="136689" x="4006850" y="6064250"/>
          <p14:tracePt t="136706" x="4013200" y="6070600"/>
          <p14:tracePt t="136723" x="4019550" y="6076950"/>
          <p14:tracePt t="136758" x="4019550" y="6083300"/>
          <p14:tracePt t="136768" x="4025900" y="6089650"/>
          <p14:tracePt t="136778" x="4032250" y="6096000"/>
          <p14:tracePt t="136790" x="4038600" y="6102350"/>
          <p14:tracePt t="136806" x="4044950" y="6108700"/>
          <p14:tracePt t="136823" x="4051300" y="6115050"/>
          <p14:tracePt t="136839" x="4057650" y="6115050"/>
          <p14:tracePt t="136856" x="4057650" y="6121400"/>
          <p14:tracePt t="136874" x="4057650" y="6127750"/>
          <p14:tracePt t="136903" x="4064000" y="6134100"/>
          <p14:tracePt t="136914" x="4070350" y="6140450"/>
          <p14:tracePt t="136925" x="4076700" y="6146800"/>
          <p14:tracePt t="136939" x="4083050" y="6146800"/>
          <p14:tracePt t="136956" x="4102100" y="6159500"/>
          <p14:tracePt t="136973" x="4102100" y="6165850"/>
          <p14:tracePt t="136989" x="4114800" y="6184900"/>
          <p14:tracePt t="137006" x="4121150" y="6191250"/>
          <p14:tracePt t="137022" x="4133850" y="6197600"/>
          <p14:tracePt t="137039" x="4140200" y="6203950"/>
          <p14:tracePt t="137056" x="4140200" y="6210300"/>
          <p14:tracePt t="137073" x="4146550" y="6210300"/>
          <p14:tracePt t="137341" x="4165600" y="6210300"/>
          <p14:tracePt t="137352" x="4203700" y="6210300"/>
          <p14:tracePt t="137363" x="4286250" y="6191250"/>
          <p14:tracePt t="137374" x="4375150" y="6172200"/>
          <p14:tracePt t="137389" x="4451350" y="6159500"/>
          <p14:tracePt t="137405" x="4641850" y="6159500"/>
          <p14:tracePt t="137422" x="4743450" y="6159500"/>
          <p14:tracePt t="137439" x="4876800" y="6191250"/>
          <p14:tracePt t="137456" x="4921250" y="6216650"/>
          <p14:tracePt t="137472" x="5016500" y="6242050"/>
          <p14:tracePt t="137489" x="5143500" y="6292850"/>
          <p14:tracePt t="137505" x="5194300" y="6299200"/>
          <p14:tracePt t="137522" x="5340350" y="6337300"/>
          <p14:tracePt t="137539" x="5397500" y="6369050"/>
          <p14:tracePt t="137555" x="5556250" y="6407150"/>
          <p14:tracePt t="137572" x="5715000" y="6445250"/>
          <p14:tracePt t="137589" x="5765800" y="6457950"/>
          <p14:tracePt t="137605" x="5861050" y="6483350"/>
          <p14:tracePt t="137623" x="5918200" y="6489700"/>
          <p14:tracePt t="137638" x="6013450" y="6521450"/>
          <p14:tracePt t="137655" x="6108700" y="6546850"/>
          <p14:tracePt t="137672" x="6165850" y="6565900"/>
          <p14:tracePt t="137688" x="6197600" y="6572250"/>
          <p14:tracePt t="137706" x="6203950" y="6572250"/>
          <p14:tracePt t="137722" x="6210300" y="6572250"/>
          <p14:tracePt t="138010" x="6216650" y="6572250"/>
          <p14:tracePt t="138020" x="6223000" y="6572250"/>
          <p14:tracePt t="138031" x="6235700" y="6572250"/>
          <p14:tracePt t="138041" x="6248400" y="6572250"/>
          <p14:tracePt t="138055" x="6261100" y="6565900"/>
          <p14:tracePt t="138072" x="6273800" y="6559550"/>
          <p14:tracePt t="138088" x="6324600" y="6546850"/>
          <p14:tracePt t="138105" x="6375400" y="6534150"/>
          <p14:tracePt t="138122" x="6394450" y="6527800"/>
          <p14:tracePt t="138138" x="6438900" y="6521450"/>
          <p14:tracePt t="138155" x="6457950" y="6515100"/>
          <p14:tracePt t="138171" x="6489700" y="6515100"/>
          <p14:tracePt t="138188" x="6527800" y="6508750"/>
          <p14:tracePt t="138205" x="6534150" y="6508750"/>
          <p14:tracePt t="138221" x="6553200" y="6502400"/>
          <p14:tracePt t="138239" x="6559550" y="6502400"/>
          <p14:tracePt t="138255" x="6565900" y="6502400"/>
          <p14:tracePt t="138271" x="6572250" y="6502400"/>
          <p14:tracePt t="138313" x="6578600" y="6502400"/>
          <p14:tracePt t="138334" x="6578600" y="6496050"/>
          <p14:tracePt t="138344" x="6584950" y="6496050"/>
          <p14:tracePt t="138356" x="6591300" y="6496050"/>
          <p14:tracePt t="138375" x="6597650" y="6489700"/>
          <p14:tracePt t="138388" x="6610350" y="6489700"/>
          <p14:tracePt t="138405" x="6616700" y="6489700"/>
          <p14:tracePt t="138421" x="6635750" y="6489700"/>
          <p14:tracePt t="138438" x="6642100" y="6483350"/>
          <p14:tracePt t="138454" x="6654800" y="6483350"/>
          <p14:tracePt t="138471" x="6667500" y="6477000"/>
          <p14:tracePt t="138488" x="6673850" y="6477000"/>
          <p14:tracePt t="138504" x="6680200" y="6477000"/>
          <p14:tracePt t="138522" x="6686550" y="6477000"/>
          <p14:tracePt t="138538" x="6686550" y="6470650"/>
          <p14:tracePt t="138554" x="6692900" y="6470650"/>
          <p14:tracePt t="138897" x="6692900" y="6464300"/>
          <p14:tracePt t="138907" x="6699250" y="6451600"/>
          <p14:tracePt t="138920" x="6699250" y="6438900"/>
          <p14:tracePt t="138938" x="6705600" y="6426200"/>
          <p14:tracePt t="138954" x="6711950" y="6400800"/>
          <p14:tracePt t="138971" x="6718300" y="6394450"/>
          <p14:tracePt t="138987" x="6718300" y="6388100"/>
          <p14:tracePt t="139004" x="6718300" y="6381750"/>
          <p14:tracePt t="139116" x="6724650" y="6381750"/>
          <p14:tracePt t="139127" x="6731000" y="6388100"/>
          <p14:tracePt t="139137" x="6743700" y="6394450"/>
          <p14:tracePt t="139148" x="6756400" y="6400800"/>
          <p14:tracePt t="139163" x="6769100" y="6407150"/>
          <p14:tracePt t="139170" x="6781800" y="6413500"/>
          <p14:tracePt t="139187" x="6788150" y="6419850"/>
          <p14:tracePt t="139204" x="6794500" y="6419850"/>
          <p14:tracePt t="139221" x="6800850" y="6426200"/>
          <p14:tracePt t="139254" x="6807200" y="6426200"/>
          <p14:tracePt t="139273" x="6807200" y="6419850"/>
          <p14:tracePt t="139287" x="6807200" y="6413500"/>
          <p14:tracePt t="139304" x="6807200" y="6400800"/>
          <p14:tracePt t="139320" x="6807200" y="6388100"/>
          <p14:tracePt t="139337" x="6794500" y="6381750"/>
          <p14:tracePt t="139354" x="6788150" y="6381750"/>
          <p14:tracePt t="139371" x="6775450" y="6375400"/>
          <p14:tracePt t="139439" x="6775450" y="6381750"/>
          <p14:tracePt t="139450" x="6781800" y="6394450"/>
          <p14:tracePt t="139460" x="6794500" y="6400800"/>
          <p14:tracePt t="139472" x="6807200" y="6407150"/>
          <p14:tracePt t="139488" x="6826250" y="6413500"/>
          <p14:tracePt t="139857" x="6832600" y="6413500"/>
          <p14:tracePt t="139867" x="6832600" y="6394450"/>
          <p14:tracePt t="139880" x="6838950" y="6381750"/>
          <p14:tracePt t="139889" x="6838950" y="6369050"/>
          <p14:tracePt t="139903" x="6838950" y="6356350"/>
          <p14:tracePt t="139921" x="6838950" y="6330950"/>
          <p14:tracePt t="139953" x="6838950" y="6311900"/>
          <p14:tracePt t="139987" x="6838950" y="6305550"/>
          <p14:tracePt t="140003" x="6838950" y="6292850"/>
          <p14:tracePt t="140021" x="6826250" y="6292850"/>
          <p14:tracePt t="140036" x="6807200" y="6292850"/>
          <p14:tracePt t="140052" x="6800850" y="6292850"/>
          <p14:tracePt t="140069" x="6788150" y="6292850"/>
          <p14:tracePt t="140087" x="6781800" y="6299200"/>
          <p14:tracePt t="140103" x="6781800" y="6311900"/>
          <p14:tracePt t="140120" x="6781800" y="6330950"/>
          <p14:tracePt t="140136" x="6788150" y="6337300"/>
          <p14:tracePt t="140153" x="6864350" y="6369050"/>
          <p14:tracePt t="140170" x="6902450" y="6375400"/>
          <p14:tracePt t="140186" x="6946900" y="6381750"/>
          <p14:tracePt t="140203" x="6972300" y="6381750"/>
          <p14:tracePt t="140220" x="6985000" y="6381750"/>
          <p14:tracePt t="140236" x="6985000" y="6350000"/>
          <p14:tracePt t="140253" x="6985000" y="6324600"/>
          <p14:tracePt t="140269" x="6978650" y="6280150"/>
          <p14:tracePt t="140286" x="6946900" y="6254750"/>
          <p14:tracePt t="140303" x="6921500" y="6242050"/>
          <p14:tracePt t="140319" x="6883400" y="6242050"/>
          <p14:tracePt t="140336" x="6870700" y="6242050"/>
          <p14:tracePt t="140353" x="6851650" y="6254750"/>
          <p14:tracePt t="140370" x="6845300" y="6267450"/>
          <p14:tracePt t="141979" x="6858000" y="6267450"/>
          <p14:tracePt t="141987" x="6870700" y="6267450"/>
          <p14:tracePt t="141997" x="6883400" y="6267450"/>
          <p14:tracePt t="142007" x="6896100" y="6267450"/>
          <p14:tracePt t="142019" x="6915150" y="6280150"/>
          <p14:tracePt t="142034" x="6927850" y="6280150"/>
          <p14:tracePt t="142051" x="6953250" y="6292850"/>
          <p14:tracePt t="142068" x="6965950" y="6292850"/>
          <p14:tracePt t="142084" x="6978650" y="6292850"/>
          <p14:tracePt t="142102" x="6991350" y="6305550"/>
          <p14:tracePt t="142118" x="6997700" y="6305550"/>
          <p14:tracePt t="142134" x="7010400" y="6311900"/>
          <p14:tracePt t="142151" x="7016750" y="6318250"/>
          <p14:tracePt t="142168" x="7023100" y="6318250"/>
          <p14:tracePt t="142184" x="7023100" y="6324600"/>
          <p14:tracePt t="142187" x="7029450" y="6324600"/>
          <p14:tracePt t="142226" x="7035800" y="6324600"/>
          <p14:tracePt t="142268" x="7042150" y="6324600"/>
          <p14:tracePt t="142613" x="7048500" y="6324600"/>
          <p14:tracePt t="142635" x="7048500" y="6318250"/>
          <p14:tracePt t="143354" x="7048500" y="6305550"/>
          <p14:tracePt t="143364" x="7048500" y="6292850"/>
          <p14:tracePt t="143375" x="7029450" y="6273800"/>
          <p14:tracePt t="143390" x="7016750" y="6261100"/>
          <p14:tracePt t="143399" x="7010400" y="6248400"/>
          <p14:tracePt t="143417" x="7004050" y="6235700"/>
          <p14:tracePt t="143449" x="6997700" y="6229350"/>
          <p14:tracePt t="143466" x="6991350" y="6223000"/>
          <p14:tracePt t="143483" x="6972300" y="6223000"/>
          <p14:tracePt t="143499" x="6946900" y="6216650"/>
          <p14:tracePt t="143515" x="6934200" y="6216650"/>
          <p14:tracePt t="143532" x="6902450" y="6210300"/>
          <p14:tracePt t="143549" x="6889750" y="6210300"/>
          <p14:tracePt t="143566" x="6870700" y="6210300"/>
          <p14:tracePt t="143599" x="6851650" y="6210300"/>
          <p14:tracePt t="143616" x="6826250" y="6210300"/>
          <p14:tracePt t="143633" x="6819900" y="6210300"/>
          <p14:tracePt t="143652" x="6813550" y="6210300"/>
          <p14:tracePt t="143680" x="6800850" y="6235700"/>
          <p14:tracePt t="143688" x="6800850" y="6254750"/>
          <p14:tracePt t="143699" x="6807200" y="6273800"/>
          <p14:tracePt t="143727" x="6896100" y="6337300"/>
          <p14:tracePt t="143732" x="6927850" y="6350000"/>
          <p14:tracePt t="143761" x="6997700" y="6369050"/>
          <p14:tracePt t="143796" x="7029450" y="6369050"/>
          <p14:tracePt t="143815" x="7048500" y="6369050"/>
          <p14:tracePt t="143848" x="7054850" y="6254750"/>
          <p14:tracePt t="143881" x="6978650" y="6089650"/>
          <p14:tracePt t="143912" x="6705600" y="5943600"/>
          <p14:tracePt t="143932" x="6610350" y="5924550"/>
          <p14:tracePt t="143949" x="6559550" y="5956300"/>
          <p14:tracePt t="143981" x="6515100" y="6242050"/>
          <p14:tracePt t="144015" x="6565900" y="6381750"/>
          <p14:tracePt t="144034" x="6699250" y="6464300"/>
          <p14:tracePt t="144048" x="6769100" y="6470650"/>
          <p14:tracePt t="144081" x="6858000" y="6470650"/>
          <p14:tracePt t="144116" x="6896100" y="6203950"/>
          <p14:tracePt t="144148" x="6858000" y="6076950"/>
          <p14:tracePt t="144181" x="6743700" y="6026150"/>
          <p14:tracePt t="144210" x="6686550" y="6051550"/>
          <p14:tracePt t="144231" x="6661150" y="6159500"/>
          <p14:tracePt t="144248" x="6661150" y="6197600"/>
          <p14:tracePt t="144279" x="6750050" y="6311900"/>
          <p14:tracePt t="144283" x="6807200" y="6337300"/>
          <p14:tracePt t="144315" x="6902450" y="6356350"/>
          <p14:tracePt t="144343" x="6915150" y="6343650"/>
          <p14:tracePt t="144348" x="6927850" y="6292850"/>
          <p14:tracePt t="144381" x="6921500" y="6115050"/>
          <p14:tracePt t="144399" x="6877050" y="6076950"/>
          <p14:tracePt t="144415" x="6858000" y="6070600"/>
          <p14:tracePt t="144445" x="6800850" y="6051550"/>
          <p14:tracePt t="144465" x="6794500" y="6051550"/>
          <p14:tracePt t="144481" x="6794500" y="6057900"/>
          <p14:tracePt t="145025" x="6788150" y="6057900"/>
          <p14:tracePt t="145045" x="6781800" y="6057900"/>
          <p14:tracePt t="145058" x="6775450" y="6057900"/>
          <p14:tracePt t="145068" x="6769100" y="6057900"/>
          <p14:tracePt t="145098" x="6756400" y="6070600"/>
          <p14:tracePt t="145117" x="6750050" y="6076950"/>
          <p14:tracePt t="145130" x="6737350" y="6083300"/>
          <p14:tracePt t="145163" x="6731000" y="6096000"/>
          <p14:tracePt t="145181" x="6724650" y="6108700"/>
          <p14:tracePt t="145203" x="6724650" y="6115050"/>
          <p14:tracePt t="145216" x="6724650" y="6121400"/>
          <p14:tracePt t="145244" x="6724650" y="6127750"/>
          <p14:tracePt t="145250" x="6724650" y="6134100"/>
          <p14:tracePt t="145264" x="6724650" y="6146800"/>
          <p14:tracePt t="145311" x="6743700" y="6153150"/>
          <p14:tracePt t="145331" x="6756400" y="6153150"/>
          <p14:tracePt t="145382" x="6756400" y="6127750"/>
          <p14:tracePt t="145412" x="6731000" y="6096000"/>
          <p14:tracePt t="145433" x="6711950" y="6089650"/>
          <p14:tracePt t="145448" x="6705600" y="6089650"/>
          <p14:tracePt t="145463" x="6692900" y="6089650"/>
          <p14:tracePt t="145498" x="6692900" y="6121400"/>
          <p14:tracePt t="145532" x="6692900" y="6140450"/>
          <p14:tracePt t="145568" x="6699250" y="6153150"/>
          <p14:tracePt t="145598" x="6718300" y="6153150"/>
          <p14:tracePt t="145623" x="6724650" y="6153150"/>
          <p14:tracePt t="145959" x="6724650" y="6146800"/>
          <p14:tracePt t="145965" x="6724650" y="6127750"/>
          <p14:tracePt t="145980" x="6724650" y="6108700"/>
          <p14:tracePt t="146002" x="6711950" y="6057900"/>
          <p14:tracePt t="146013" x="6699250" y="6026150"/>
          <p14:tracePt t="146033" x="6673850" y="5905500"/>
          <p14:tracePt t="146047" x="6635750" y="5759450"/>
          <p14:tracePt t="146065" x="6616700" y="5683250"/>
          <p14:tracePt t="146080" x="6540500" y="5461000"/>
          <p14:tracePt t="146102" x="6419850" y="5187950"/>
          <p14:tracePt t="146113" x="6375400" y="5092700"/>
          <p14:tracePt t="146134" x="6324600" y="5016500"/>
          <p14:tracePt t="146146" x="6311900" y="4984750"/>
          <p14:tracePt t="146180" x="6254750" y="4927600"/>
          <p14:tracePt t="146203" x="6191250" y="4864100"/>
          <p14:tracePt t="146214" x="6172200" y="4838700"/>
          <p14:tracePt t="146235" x="6096000" y="4737100"/>
          <p14:tracePt t="146246" x="6045200" y="4667250"/>
          <p14:tracePt t="146266" x="5969000" y="4552950"/>
          <p14:tracePt t="146279" x="5930900" y="4495800"/>
          <p14:tracePt t="146303" x="5854700" y="4381500"/>
          <p14:tracePt t="146313" x="5816600" y="4324350"/>
          <p14:tracePt t="146335" x="5746750" y="4159250"/>
          <p14:tracePt t="146346" x="5708650" y="4083050"/>
          <p14:tracePt t="146366" x="5651500" y="3943350"/>
          <p14:tracePt t="146380" x="5600700" y="3841750"/>
          <p14:tracePt t="146403" x="5549900" y="3765550"/>
          <p14:tracePt t="146413" x="5537200" y="3733800"/>
          <p14:tracePt t="146443" x="5480050" y="3638550"/>
          <p14:tracePt t="146462" x="5467350" y="3619500"/>
          <p14:tracePt t="146496" x="5410200" y="3536950"/>
          <p14:tracePt t="146524" x="5384800" y="3498850"/>
          <p14:tracePt t="146529" x="5372100" y="3486150"/>
          <p14:tracePt t="146556" x="5353050" y="3467100"/>
          <p14:tracePt t="146562" x="5340350" y="3454400"/>
          <p14:tracePt t="146588" x="5334000" y="3435350"/>
          <p14:tracePt t="146596" x="5327650" y="3422650"/>
          <p14:tracePt t="146619" x="5302250" y="3403600"/>
          <p14:tracePt t="146629" x="5289550" y="3397250"/>
          <p14:tracePt t="146661" x="5276850" y="3378200"/>
          <p14:tracePt t="146664" x="5264150" y="3378200"/>
          <p14:tracePt t="146679" x="5257800" y="3378200"/>
          <p14:tracePt t="146704" x="5238750" y="3378200"/>
          <p14:tracePt t="146742" x="5213350" y="3384550"/>
          <p14:tracePt t="146747" x="5207000" y="3397250"/>
          <p14:tracePt t="146779" x="5187950" y="3448050"/>
          <p14:tracePt t="146803" x="5187950" y="3479800"/>
          <p14:tracePt t="146812" x="5187950" y="3492500"/>
          <p14:tracePt t="146835" x="5187950" y="3505200"/>
          <p14:tracePt t="146845" x="5187950" y="3511550"/>
          <p14:tracePt t="146866" x="5187950" y="3524250"/>
          <p14:tracePt t="146879" x="5187950" y="3530600"/>
          <p14:tracePt t="146904" x="5194300" y="3530600"/>
          <p14:tracePt t="146930" x="5200650" y="3530600"/>
          <p14:tracePt t="146945" x="5207000" y="3530600"/>
          <p14:tracePt t="146962" x="5213350" y="3530600"/>
          <p14:tracePt t="146996" x="5213350" y="3498850"/>
          <p14:tracePt t="147028" x="5213350" y="3492500"/>
          <p14:tracePt t="147070" x="5207000" y="3492500"/>
          <p14:tracePt t="147080" x="5194300" y="3511550"/>
          <p14:tracePt t="147109" x="5181600" y="3549650"/>
          <p14:tracePt t="147112" x="5181600" y="3562350"/>
          <p14:tracePt t="147139" x="5181600" y="3594100"/>
          <p14:tracePt t="147145" x="5181600" y="3606800"/>
          <p14:tracePt t="147170" x="5181600" y="3632200"/>
          <p14:tracePt t="147178" x="5187950" y="3644900"/>
          <p14:tracePt t="147204" x="5194300" y="3651250"/>
          <p14:tracePt t="147212" x="5207000" y="3651250"/>
          <p14:tracePt t="147235" x="5226050" y="3651250"/>
          <p14:tracePt t="147238" x="5232400" y="3651250"/>
          <p14:tracePt t="147247" x="5238750" y="3638550"/>
          <p14:tracePt t="147266" x="5238750" y="3625850"/>
          <p14:tracePt t="147279" x="5245100" y="3600450"/>
          <p14:tracePt t="147304" x="5245100" y="3587750"/>
          <p14:tracePt t="147312" x="5245100" y="3581400"/>
          <p14:tracePt t="147335" x="5245100" y="3575050"/>
          <p14:tracePt t="147345" x="5245100" y="3568700"/>
          <p14:tracePt t="147366" x="5245100" y="3562350"/>
          <p14:tracePt t="147405" x="5245100" y="3556000"/>
          <p14:tracePt t="147780" x="5238750" y="3556000"/>
          <p14:tracePt t="147790" x="5226050" y="3556000"/>
          <p14:tracePt t="147800" x="5207000" y="3556000"/>
          <p14:tracePt t="147826" x="5181600" y="3556000"/>
          <p14:tracePt t="147848" x="5168900" y="3562350"/>
          <p14:tracePt t="147873" x="5149850" y="3587750"/>
          <p14:tracePt t="147895" x="5149850" y="3606800"/>
          <p14:tracePt t="147911" x="5149850" y="3613150"/>
          <p14:tracePt t="147945" x="5162550" y="3632200"/>
          <p14:tracePt t="147978" x="5181600" y="3638550"/>
          <p14:tracePt t="148005" x="5194300" y="3638550"/>
          <p14:tracePt t="148036" x="5200650" y="3632200"/>
          <p14:tracePt t="148044" x="5200650" y="3619500"/>
          <p14:tracePt t="148078" x="5200650" y="3594100"/>
          <p14:tracePt t="148111" x="5200650" y="3575050"/>
          <p14:tracePt t="148137" x="5194300" y="3575050"/>
          <p14:tracePt t="148145" x="5187950" y="3581400"/>
          <p14:tracePt t="148167" x="5187950" y="3619500"/>
          <p14:tracePt t="148178" x="5187950" y="3651250"/>
          <p14:tracePt t="148205" x="5219700" y="3695700"/>
          <p14:tracePt t="148211" x="5226050" y="3708400"/>
          <p14:tracePt t="148228" x="5238750" y="3721100"/>
          <p14:tracePt t="148252" x="5251450" y="3721100"/>
          <p14:tracePt t="148261" x="5257800" y="3721100"/>
          <p14:tracePt t="148290" x="5270500" y="3676650"/>
          <p14:tracePt t="148294" x="5270500" y="3613150"/>
          <p14:tracePt t="148321" x="5257800" y="3441700"/>
          <p14:tracePt t="148327" x="5232400" y="3378200"/>
          <p14:tracePt t="148352" x="5207000" y="3346450"/>
          <p14:tracePt t="148361" x="5200650" y="3333750"/>
          <p14:tracePt t="148396" x="5200650" y="3346450"/>
          <p14:tracePt t="148406" x="5200650" y="3365500"/>
          <p14:tracePt t="148416" x="5200650" y="3397250"/>
          <p14:tracePt t="148444" x="5200650" y="3429000"/>
          <p14:tracePt t="148472" x="5219700" y="3454400"/>
          <p14:tracePt t="148479" x="5219700" y="3460750"/>
          <p14:tracePt t="148505" x="5232400" y="3467100"/>
          <p14:tracePt t="148510" x="5238750" y="3467100"/>
          <p14:tracePt t="148536" x="5245100" y="3467100"/>
          <p14:tracePt t="148584" x="5245100" y="3460750"/>
          <p14:tracePt t="148635" x="5245100" y="3467100"/>
          <p14:tracePt t="148646" x="5245100" y="3473450"/>
          <p14:tracePt t="148659" x="5245100" y="3486150"/>
          <p14:tracePt t="148678" x="5245100" y="3498850"/>
          <p14:tracePt t="148706" x="5245100" y="3505200"/>
          <p14:tracePt t="148710" x="5251450" y="3511550"/>
          <p14:tracePt t="148736" x="5257800" y="3511550"/>
          <p14:tracePt t="148761" x="5264150" y="3511550"/>
          <p14:tracePt t="148790" x="5276850" y="3511550"/>
          <p14:tracePt t="148795" x="5283200" y="3511550"/>
          <p14:tracePt t="149262" x="5289550" y="3517900"/>
          <p14:tracePt t="149272" x="5302250" y="3530600"/>
          <p14:tracePt t="149285" x="5321300" y="3562350"/>
          <p14:tracePt t="149307" x="5429250" y="3676650"/>
          <p14:tracePt t="149327" x="5575300" y="3835400"/>
          <p14:tracePt t="149344" x="5645150" y="3905250"/>
          <p14:tracePt t="149377" x="5956300" y="4241800"/>
          <p14:tracePt t="149409" x="6324600" y="4679950"/>
          <p14:tracePt t="149426" x="6394450" y="4775200"/>
          <p14:tracePt t="149445" x="6578600" y="5022850"/>
          <p14:tracePt t="149460" x="6705600" y="5194300"/>
          <p14:tracePt t="149491" x="6826250" y="5346700"/>
          <p14:tracePt t="149523" x="6877050" y="5416550"/>
          <p14:tracePt t="149543" x="6883400" y="5422900"/>
          <p14:tracePt t="149846" x="6883400" y="5441950"/>
          <p14:tracePt t="149862" x="6883400" y="5473700"/>
          <p14:tracePt t="149868" x="6908800" y="5543550"/>
          <p14:tracePt t="149892" x="6972300" y="5740400"/>
          <p14:tracePt t="149909" x="7054850" y="5899150"/>
          <p14:tracePt t="149938" x="7118350" y="6013450"/>
          <p14:tracePt t="149943" x="7143750" y="6057900"/>
          <p14:tracePt t="149972" x="7175500" y="6115050"/>
          <p14:tracePt t="150007" x="7207250" y="6153150"/>
          <p14:tracePt t="150026" x="7239000" y="6191250"/>
          <p14:tracePt t="150059" x="7334250" y="6261100"/>
          <p14:tracePt t="150092" x="7429500" y="6318250"/>
          <p14:tracePt t="150109" x="7454900" y="6330950"/>
          <p14:tracePt t="150138" x="7493000" y="6343650"/>
          <p14:tracePt t="150159" x="7512050" y="6350000"/>
          <p14:tracePt t="150176" x="7524750" y="6356350"/>
          <p14:tracePt t="150209" x="7556500" y="6375400"/>
          <p14:tracePt t="150242" x="7600950" y="6394450"/>
          <p14:tracePt t="150245" x="7613650" y="6400800"/>
          <p14:tracePt t="150254" x="7639050" y="6407150"/>
          <p14:tracePt t="150274" x="7664450" y="6413500"/>
          <p14:tracePt t="150293" x="7677150" y="6419850"/>
          <p14:tracePt t="150309" x="7702550" y="6419850"/>
          <p14:tracePt t="150343" x="7721600" y="6419850"/>
          <p14:tracePt t="150373" x="7734300" y="6419850"/>
          <p14:tracePt t="150392" x="7740650" y="6413500"/>
          <p14:tracePt t="150409" x="7740650" y="6356350"/>
          <p14:tracePt t="150441" x="7702550" y="6229350"/>
          <p14:tracePt t="150459" x="7677150" y="6197600"/>
          <p14:tracePt t="150488" x="7600950" y="6134100"/>
          <p14:tracePt t="150493" x="7575550" y="6127750"/>
          <p14:tracePt t="150509" x="7562850" y="6121400"/>
          <p14:tracePt t="150526" x="7550150" y="6115050"/>
          <p14:tracePt t="150559" x="7543800" y="6115050"/>
          <p14:tracePt t="150592" x="7543800" y="6146800"/>
          <p14:tracePt t="150624" x="7607300" y="6210300"/>
          <p14:tracePt t="150642" x="7645400" y="6235700"/>
          <p14:tracePt t="150660" x="7670800" y="6242050"/>
          <p14:tracePt t="150676" x="7677150" y="6242050"/>
          <p14:tracePt t="150709" x="7689850" y="6229350"/>
          <p14:tracePt t="150736" x="7689850" y="6197600"/>
          <p14:tracePt t="150740" x="7677150" y="6121400"/>
          <p14:tracePt t="150775" x="7562850" y="5994400"/>
          <p14:tracePt t="150792" x="7550150" y="5981700"/>
          <p14:tracePt t="150824" x="7524750" y="5975350"/>
          <p14:tracePt t="150827" x="7518400" y="5975350"/>
          <p14:tracePt t="150859" x="7518400" y="5994400"/>
          <p14:tracePt t="150875" x="7518400" y="6007100"/>
          <p14:tracePt t="150892" x="7543800" y="6038850"/>
          <p14:tracePt t="150909" x="7556500" y="6045200"/>
          <p14:tracePt t="150925" x="7581900" y="6057900"/>
          <p14:tracePt t="150942" x="7594600" y="6057900"/>
          <p14:tracePt t="150976" x="7600950" y="6038850"/>
          <p14:tracePt t="150992" x="7600950" y="6007100"/>
          <p14:tracePt t="151019" x="7594600" y="5962650"/>
          <p14:tracePt t="151050" x="7588250" y="5962650"/>
          <p14:tracePt t="151475" x="7588250" y="5975350"/>
          <p14:tracePt t="151485" x="7588250" y="5988050"/>
          <p14:tracePt t="151495" x="7588250" y="5994400"/>
          <p14:tracePt t="151524" x="7588250" y="6026150"/>
          <p14:tracePt t="151558" x="7600950" y="6051550"/>
          <p14:tracePt t="151561" x="7600950" y="6057900"/>
          <p14:tracePt t="151574" x="7607300" y="6064250"/>
          <p14:tracePt t="151608" x="7613650" y="6083300"/>
          <p14:tracePt t="151641" x="7620000" y="6096000"/>
          <p14:tracePt t="151661" x="7620000" y="6102350"/>
          <p14:tracePt t="151674" x="7620000" y="6115050"/>
          <p14:tracePt t="151695" x="7626350" y="6121400"/>
          <p14:tracePt t="151707" x="7626350" y="6134100"/>
          <p14:tracePt t="151726" x="7632700" y="6146800"/>
          <p14:tracePt t="151741" x="7632700" y="6153150"/>
          <p14:tracePt t="151771" x="7632700" y="6159500"/>
          <p14:tracePt t="151777" x="7632700" y="6165850"/>
          <p14:tracePt t="152164" x="7632700" y="6172200"/>
          <p14:tracePt t="152175" x="7632700" y="6178550"/>
          <p14:tracePt t="152184" x="7632700" y="6184900"/>
          <p14:tracePt t="152207" x="7632700" y="6203950"/>
          <p14:tracePt t="152241" x="7632700" y="6210300"/>
          <p14:tracePt t="152268" x="7632700" y="6216650"/>
          <p14:tracePt t="152361" x="7632700" y="6210300"/>
          <p14:tracePt t="152372" x="7632700" y="6191250"/>
          <p14:tracePt t="152382" x="7632700" y="6165850"/>
          <p14:tracePt t="152407" x="7632700" y="6108700"/>
          <p14:tracePt t="152440" x="7461250" y="5765800"/>
          <p14:tracePt t="152473" x="7099300" y="5219700"/>
          <p14:tracePt t="152476" x="6946900" y="5010150"/>
          <p14:tracePt t="152507" x="6623050" y="4648200"/>
          <p14:tracePt t="152537" x="6496050" y="4514850"/>
          <p14:tracePt t="152540" x="6445250" y="4470400"/>
          <p14:tracePt t="152556" x="6413500" y="4425950"/>
          <p14:tracePt t="152584" x="6280150" y="4292600"/>
          <p14:tracePt t="152591" x="6242050" y="4248150"/>
          <p14:tracePt t="152624" x="6108700" y="4140200"/>
          <p14:tracePt t="152654" x="6007100" y="4064000"/>
          <p14:tracePt t="152674" x="5956300" y="4019550"/>
          <p14:tracePt t="152690" x="5930900" y="4000500"/>
          <p14:tracePt t="152723" x="5873750" y="3962400"/>
          <p14:tracePt t="152756" x="5778500" y="3905250"/>
          <p14:tracePt t="152759" x="5734050" y="3886200"/>
          <p14:tracePt t="152775" x="5708650" y="3879850"/>
          <p14:tracePt t="152804" x="5626100" y="3854450"/>
          <p14:tracePt t="152824" x="5594350" y="3835400"/>
          <p14:tracePt t="152839" x="5588000" y="3835400"/>
          <p14:tracePt t="152873" x="5562600" y="3829050"/>
          <p14:tracePt t="153186" x="5556250" y="3829050"/>
          <p14:tracePt t="153196" x="5549900" y="3816350"/>
          <p14:tracePt t="153211" x="5537200" y="3803650"/>
          <p14:tracePt t="153229" x="5492750" y="3759200"/>
          <p14:tracePt t="153239" x="5454650" y="3733800"/>
          <p14:tracePt t="153260" x="5403850" y="3695700"/>
          <p14:tracePt t="153273" x="5384800" y="3683000"/>
          <p14:tracePt t="153298" x="5365750" y="3676650"/>
          <p14:tracePt t="153306" x="5359400" y="3676650"/>
          <p14:tracePt t="153329" x="5353050" y="3689350"/>
          <p14:tracePt t="153339" x="5353050" y="3714750"/>
          <p14:tracePt t="153360" x="5359400" y="3771900"/>
          <p14:tracePt t="153373" x="5397500" y="3822700"/>
          <p14:tracePt t="153398" x="5454650" y="3873500"/>
          <p14:tracePt t="153406" x="5499100" y="3898900"/>
          <p14:tracePt t="153439" x="5562600" y="3917950"/>
          <p14:tracePt t="153457" x="5575300" y="3924300"/>
          <p14:tracePt t="153506" x="5575300" y="3905250"/>
          <p14:tracePt t="153530" x="5537200" y="3867150"/>
          <p14:tracePt t="153562" x="5518150" y="3854450"/>
          <p14:tracePt t="153573" x="5511800" y="3854450"/>
          <p14:tracePt t="153598" x="5511800" y="3860800"/>
          <p14:tracePt t="153605" x="5511800" y="3873500"/>
          <p14:tracePt t="153630" x="5511800" y="3892550"/>
          <p14:tracePt t="153639" x="5518150" y="3911600"/>
          <p14:tracePt t="153661" x="5543550" y="3937000"/>
          <p14:tracePt t="153673" x="5556250" y="3943350"/>
          <p14:tracePt t="153699" x="5581650" y="3949700"/>
          <p14:tracePt t="153730" x="5581650" y="3943350"/>
          <p14:tracePt t="153739" x="5581650" y="3924300"/>
          <p14:tracePt t="153762" x="5556250" y="3879850"/>
          <p14:tracePt t="153772" x="5530850" y="3848100"/>
          <p14:tracePt t="153799" x="5499100" y="3822700"/>
          <p14:tracePt t="153806" x="5492750" y="3816350"/>
          <p14:tracePt t="153830" x="5480050" y="3816350"/>
          <p14:tracePt t="153861" x="5480050" y="3835400"/>
          <p14:tracePt t="153872" x="5480050" y="3841750"/>
          <p14:tracePt t="153899" x="5505450" y="3867150"/>
          <p14:tracePt t="153906" x="5524500" y="3886200"/>
          <p14:tracePt t="153931" x="5543550" y="3886200"/>
          <p14:tracePt t="153939" x="5549900" y="3886200"/>
          <p14:tracePt t="153962" x="5549900" y="3873500"/>
          <p14:tracePt t="153972" x="5549900" y="3822700"/>
          <p14:tracePt t="154000" x="5486400" y="3702050"/>
          <p14:tracePt t="154031" x="5461000" y="3676650"/>
          <p14:tracePt t="154077" x="5461000" y="3689350"/>
          <p14:tracePt t="154626" x="5461000" y="3702050"/>
          <p14:tracePt t="154637" x="5461000" y="3721100"/>
          <p14:tracePt t="154647" x="5492750" y="3752850"/>
          <p14:tracePt t="154671" x="5588000" y="3860800"/>
          <p14:tracePt t="154690" x="5651500" y="3943350"/>
          <p14:tracePt t="154716" x="5937250" y="4260850"/>
          <p14:tracePt t="154721" x="6045200" y="4349750"/>
          <p14:tracePt t="154738" x="6134100" y="4432300"/>
          <p14:tracePt t="154754" x="6261100" y="4565650"/>
          <p14:tracePt t="154788" x="6521450" y="4902200"/>
          <p14:tracePt t="154819" x="6629400" y="5054600"/>
          <p14:tracePt t="155117" x="6635750" y="5060950"/>
          <p14:tracePt t="155127" x="6648450" y="5073650"/>
          <p14:tracePt t="155139" x="6673850" y="5105400"/>
          <p14:tracePt t="155162" x="6737350" y="5226050"/>
          <p14:tracePt t="155171" x="6769100" y="5283200"/>
          <p14:tracePt t="155201" x="6883400" y="5492750"/>
          <p14:tracePt t="155221" x="6997700" y="5657850"/>
          <p14:tracePt t="155251" x="7099300" y="5797550"/>
          <p14:tracePt t="155255" x="7150100" y="5867400"/>
          <p14:tracePt t="155272" x="7175500" y="5911850"/>
          <p14:tracePt t="155276" x="7213600" y="5956300"/>
          <p14:tracePt t="155288" x="7239000" y="6000750"/>
          <p14:tracePt t="155304" x="7283450" y="6045200"/>
          <p14:tracePt t="155337" x="7308850" y="6070600"/>
          <p14:tracePt t="155370" x="7321550" y="6083300"/>
          <p14:tracePt t="155400" x="7340600" y="6102350"/>
          <p14:tracePt t="155420" x="7385050" y="6159500"/>
          <p14:tracePt t="155437" x="7423150" y="6203950"/>
          <p14:tracePt t="155471" x="7524750" y="6350000"/>
          <p14:tracePt t="155501" x="7537450" y="6375400"/>
          <p14:tracePt t="155505" x="7543800" y="6381750"/>
          <p14:tracePt t="155525" x="7550150" y="6381750"/>
          <p14:tracePt t="155538" x="7556500" y="6388100"/>
          <p14:tracePt t="155554" x="7556500" y="6394450"/>
          <p14:tracePt t="155587" x="7562850" y="6394450"/>
          <p14:tracePt t="155712" x="7569200" y="6394450"/>
          <p14:tracePt t="155722" x="7569200" y="6388100"/>
          <p14:tracePt t="155734" x="7569200" y="6375400"/>
          <p14:tracePt t="155754" x="7569200" y="6369050"/>
          <p14:tracePt t="155782" x="7569200" y="6362700"/>
          <p14:tracePt t="155787" x="7575550" y="6362700"/>
          <p14:tracePt t="155817" x="7575550" y="6356350"/>
          <p14:tracePt t="156516" x="7575550" y="6350000"/>
          <p14:tracePt t="156526" x="7575550" y="6343650"/>
          <p14:tracePt t="156537" x="7575550" y="6337300"/>
          <p14:tracePt t="156565" x="7575550" y="6324600"/>
          <p14:tracePt t="156569" x="7575550" y="6318250"/>
          <p14:tracePt t="156586" x="7575550" y="6350000"/>
          <p14:tracePt t="157163" x="7588250" y="6350000"/>
          <p14:tracePt t="157173" x="7600950" y="6350000"/>
          <p14:tracePt t="157185" x="7613650" y="6350000"/>
          <p14:tracePt t="157219" x="7651750" y="6330950"/>
          <p14:tracePt t="157252" x="7683500" y="6311900"/>
          <p14:tracePt t="157284" x="7715250" y="6286500"/>
          <p14:tracePt t="157290" x="7727950" y="6280150"/>
          <p14:tracePt t="157302" x="7734300" y="6267450"/>
          <p14:tracePt t="157321" x="7753350" y="6248400"/>
          <p14:tracePt t="157338" x="7759700" y="6229350"/>
          <p14:tracePt t="157371" x="7778750" y="6203950"/>
          <p14:tracePt t="157402" x="7778750" y="6159500"/>
          <p14:tracePt t="157436" x="7778750" y="6146800"/>
          <p14:tracePt t="157455" x="7778750" y="6140450"/>
          <p14:tracePt t="158008" x="7778750" y="6127750"/>
          <p14:tracePt t="158019" x="7759700" y="6102350"/>
          <p14:tracePt t="158029" x="7727950" y="6089650"/>
          <p14:tracePt t="158052" x="7626350" y="6032500"/>
          <p14:tracePt t="158084" x="7493000" y="5962650"/>
          <p14:tracePt t="158118" x="7321550" y="5937250"/>
          <p14:tracePt t="158148" x="7137400" y="5918200"/>
          <p14:tracePt t="158169" x="7067550" y="5899150"/>
          <p14:tracePt t="158185" x="6991350" y="5892800"/>
          <p14:tracePt t="158201" x="6946900" y="5886450"/>
          <p14:tracePt t="158235" x="6813550" y="5873750"/>
          <p14:tracePt t="158267" x="6737350" y="5873750"/>
          <p14:tracePt t="158270" x="6718300" y="5873750"/>
          <p14:tracePt t="158279" x="6699250" y="5873750"/>
          <p14:tracePt t="158298" x="6673850" y="5867400"/>
          <p14:tracePt t="158303" x="6661150" y="5867400"/>
          <p14:tracePt t="158318" x="6642100" y="5867400"/>
          <p14:tracePt t="158334" x="6604000" y="5867400"/>
          <p14:tracePt t="158368" x="6534150" y="5861050"/>
          <p14:tracePt t="158398" x="6489700" y="5861050"/>
          <p14:tracePt t="158419" x="6477000" y="5861050"/>
          <p14:tracePt t="158436" x="6445250" y="5861050"/>
          <p14:tracePt t="158451" x="6438900" y="5861050"/>
          <p14:tracePt t="158484" x="6426200" y="5861050"/>
          <p14:tracePt t="158517" x="6413500" y="5861050"/>
          <p14:tracePt t="158539" x="6400800" y="5861050"/>
          <p14:tracePt t="158551" x="6394450" y="5861050"/>
          <p14:tracePt t="158569" x="6394450" y="5867400"/>
          <p14:tracePt t="158584" x="6381750" y="5873750"/>
          <p14:tracePt t="158617" x="6369050" y="5880100"/>
          <p14:tracePt t="158647" x="6362700" y="5892800"/>
          <p14:tracePt t="158667" x="6356350" y="5905500"/>
          <p14:tracePt t="158694" x="6350000" y="5924550"/>
          <p14:tracePt t="158734" x="6350000" y="5962650"/>
          <p14:tracePt t="158767" x="6350000" y="5988050"/>
          <p14:tracePt t="158801" x="6350000" y="6007100"/>
          <p14:tracePt t="158834" x="6350000" y="6019800"/>
          <p14:tracePt t="158865" x="6350000" y="6032500"/>
          <p14:tracePt t="158900" x="6369050" y="6057900"/>
          <p14:tracePt t="158923" x="6381750" y="6076950"/>
          <p14:tracePt t="158933" x="6394450" y="6096000"/>
          <p14:tracePt t="158954" x="6407150" y="6115050"/>
          <p14:tracePt t="158968" x="6432550" y="6140450"/>
          <p14:tracePt t="158987" x="6438900" y="6153150"/>
          <p14:tracePt t="159000" x="6470650" y="6184900"/>
          <p14:tracePt t="159023" x="6540500" y="6229350"/>
          <p14:tracePt t="159034" x="6559550" y="6248400"/>
          <p14:tracePt t="159055" x="6610350" y="6286500"/>
          <p14:tracePt t="159067" x="6642100" y="6299200"/>
          <p14:tracePt t="159086" x="6743700" y="6369050"/>
          <p14:tracePt t="159100" x="6800850" y="6394450"/>
          <p14:tracePt t="159124" x="6946900" y="6477000"/>
          <p14:tracePt t="159135" x="6972300" y="6496050"/>
          <p14:tracePt t="159156" x="7042150" y="6534150"/>
          <p14:tracePt t="159167" x="7073900" y="6546850"/>
          <p14:tracePt t="159187" x="7118350" y="6565900"/>
          <p14:tracePt t="159200" x="7226300" y="6584950"/>
          <p14:tracePt t="159224" x="7327900" y="6591300"/>
          <p14:tracePt t="159233" x="7366000" y="6591300"/>
          <p14:tracePt t="159255" x="7461250" y="6591300"/>
          <p14:tracePt t="159267" x="7486650" y="6591300"/>
          <p14:tracePt t="159287" x="7575550" y="6591300"/>
          <p14:tracePt t="159301" x="7613650" y="6591300"/>
          <p14:tracePt t="159324" x="7766050" y="6565900"/>
          <p14:tracePt t="159334" x="7791450" y="6559550"/>
          <p14:tracePt t="159366" x="7848600" y="6534150"/>
          <p14:tracePt t="159372" x="7874000" y="6527800"/>
          <p14:tracePt t="159386" x="7912100" y="6515100"/>
          <p14:tracePt t="159400" x="7924800" y="6508750"/>
          <p14:tracePt t="159417" x="7956550" y="6502400"/>
          <p14:tracePt t="159450" x="7988300" y="6477000"/>
          <p14:tracePt t="159468" x="8001000" y="6464300"/>
          <p14:tracePt t="159483" x="8013700" y="6438900"/>
          <p14:tracePt t="159501" x="8026400" y="6394450"/>
          <p14:tracePt t="159517" x="8032750" y="6369050"/>
          <p14:tracePt t="159535" x="8032750" y="6299200"/>
          <p14:tracePt t="159550" x="8032750" y="6273800"/>
          <p14:tracePt t="159567" x="8032750" y="6223000"/>
          <p14:tracePt t="159584" x="8026400" y="6197600"/>
          <p14:tracePt t="159600" x="8026400" y="6191250"/>
          <p14:tracePt t="159617" x="8007350" y="6178550"/>
          <p14:tracePt t="159634" x="7994650" y="6165850"/>
          <p14:tracePt t="159650" x="7943850" y="6134100"/>
          <p14:tracePt t="159668" x="7823200" y="6096000"/>
          <p14:tracePt t="159684" x="7747000" y="6076950"/>
          <p14:tracePt t="159700" x="7645400" y="6045200"/>
          <p14:tracePt t="159717" x="7613650" y="6026150"/>
          <p14:tracePt t="159733" x="7531100" y="6000750"/>
          <p14:tracePt t="159751" x="7448550" y="5981700"/>
          <p14:tracePt t="159767" x="7385050" y="5981700"/>
          <p14:tracePt t="159784" x="7296150" y="5981700"/>
          <p14:tracePt t="159801" x="7264400" y="5994400"/>
          <p14:tracePt t="159817" x="7194550" y="6000750"/>
          <p14:tracePt t="159834" x="7162800" y="6007100"/>
          <p14:tracePt t="159850" x="7080250" y="6026150"/>
          <p14:tracePt t="159867" x="6965950" y="6032500"/>
          <p14:tracePt t="159884" x="6921500" y="6032500"/>
          <p14:tracePt t="159900" x="6845300" y="6032500"/>
          <p14:tracePt t="159918" x="6718300" y="5994400"/>
          <p14:tracePt t="159934" x="6667500" y="5975350"/>
          <p14:tracePt t="159950" x="6565900" y="5930900"/>
          <p14:tracePt t="159966" x="6534150" y="5918200"/>
          <p14:tracePt t="159983" x="6483350" y="5899150"/>
          <p14:tracePt t="160000" x="6470650" y="5899150"/>
          <p14:tracePt t="160017" x="6445250" y="5892800"/>
          <p14:tracePt t="160050" x="6438900" y="5892800"/>
          <p14:tracePt t="160442" x="6438900" y="5899150"/>
          <p14:tracePt t="160461" x="6438900" y="5905500"/>
          <p14:tracePt t="160481" x="6438900" y="5911850"/>
          <p14:tracePt t="160502" x="6438900" y="5918200"/>
          <p14:tracePt t="160512" x="6438900" y="5930900"/>
          <p14:tracePt t="160523" x="6438900" y="5937250"/>
          <p14:tracePt t="160535" x="6438900" y="5943600"/>
          <p14:tracePt t="160552" x="6438900" y="5956300"/>
          <p14:tracePt t="160566" x="6438900" y="5969000"/>
          <p14:tracePt t="160583" x="6438900" y="5975350"/>
          <p14:tracePt t="160600" x="6438900" y="5981700"/>
          <p14:tracePt t="160658" x="6445250" y="5981700"/>
          <p14:tracePt t="160711" x="6451600" y="5981700"/>
          <p14:tracePt t="160836" x="6457950" y="5981700"/>
          <p14:tracePt t="161014" x="6457950" y="5969000"/>
          <p14:tracePt t="161024" x="6451600" y="5943600"/>
          <p14:tracePt t="161037" x="6438900" y="5924550"/>
          <p14:tracePt t="161049" x="6419850" y="5911850"/>
          <p14:tracePt t="161065" x="6369050" y="5861050"/>
          <p14:tracePt t="161082" x="6343650" y="5848350"/>
          <p14:tracePt t="161099" x="6311900" y="5835650"/>
          <p14:tracePt t="161115" x="6305550" y="5829300"/>
          <p14:tracePt t="161132" x="6292850" y="5822950"/>
          <p14:tracePt t="161150" x="6280150" y="5816600"/>
          <p14:tracePt t="161165" x="6273800" y="5810250"/>
          <p14:tracePt t="161183" x="6267450" y="5810250"/>
          <p14:tracePt t="161199" x="6267450" y="5803900"/>
          <p14:tracePt t="161216" x="6254750" y="5791200"/>
          <p14:tracePt t="161233" x="6254750" y="5759450"/>
          <p14:tracePt t="161248" x="6254750" y="5734050"/>
          <p14:tracePt t="161265" x="6254750" y="5689600"/>
          <p14:tracePt t="161282" x="6254750" y="5670550"/>
          <p14:tracePt t="161285" x="6254750" y="5657850"/>
          <p14:tracePt t="161299" x="6254750" y="5638800"/>
          <p14:tracePt t="161316" x="6254750" y="5632450"/>
          <p14:tracePt t="161332" x="6254750" y="5613400"/>
          <p14:tracePt t="161348" x="6261100" y="5607050"/>
          <p14:tracePt t="161366" x="6273800" y="5600700"/>
          <p14:tracePt t="161382" x="6350000" y="5575300"/>
          <p14:tracePt t="161400" x="6445250" y="5556250"/>
          <p14:tracePt t="161415" x="6534150" y="5549900"/>
          <p14:tracePt t="161432" x="6711950" y="5549900"/>
          <p14:tracePt t="161449" x="6750050" y="5549900"/>
          <p14:tracePt t="161465" x="6838950" y="5549900"/>
          <p14:tracePt t="161483" x="6889750" y="5549900"/>
          <p14:tracePt t="161499" x="7042150" y="5549900"/>
          <p14:tracePt t="161516" x="7150100" y="5556250"/>
          <p14:tracePt t="161532" x="7194550" y="5568950"/>
          <p14:tracePt t="161549" x="7277100" y="5581650"/>
          <p14:tracePt t="161566" x="7359650" y="5607050"/>
          <p14:tracePt t="161582" x="7404100" y="5619750"/>
          <p14:tracePt t="161599" x="7448550" y="5619750"/>
          <p14:tracePt t="161615" x="7467600" y="5619750"/>
          <p14:tracePt t="161632" x="7505700" y="5619750"/>
          <p14:tracePt t="161649" x="7512050" y="5619750"/>
          <p14:tracePt t="161665" x="7537450" y="5619750"/>
          <p14:tracePt t="161684" x="7562850" y="5619750"/>
          <p14:tracePt t="161699" x="7581900" y="5619750"/>
          <p14:tracePt t="161715" x="7607300" y="5626100"/>
          <p14:tracePt t="161732" x="7620000" y="5626100"/>
          <p14:tracePt t="161748" x="7632700" y="5626100"/>
          <p14:tracePt t="161765" x="7651750" y="5632450"/>
          <p14:tracePt t="161786" x="7658100" y="5632450"/>
          <p14:tracePt t="161798" x="7664450" y="5632450"/>
          <p14:tracePt t="161815" x="7677150" y="5632450"/>
          <p14:tracePt t="161832" x="7689850" y="5645150"/>
          <p14:tracePt t="161848" x="7696200" y="5657850"/>
          <p14:tracePt t="161864" x="7708900" y="5683250"/>
          <p14:tracePt t="161881" x="7708900" y="5702300"/>
          <p14:tracePt t="161898" x="7708900" y="5715000"/>
          <p14:tracePt t="161915" x="7708900" y="5727700"/>
          <p14:tracePt t="161933" x="7677150" y="5753100"/>
          <p14:tracePt t="161948" x="7658100" y="5759450"/>
          <p14:tracePt t="161965" x="7600950" y="5772150"/>
          <p14:tracePt t="161981" x="7569200" y="5791200"/>
          <p14:tracePt t="161998" x="7473950" y="5816600"/>
          <p14:tracePt t="162016" x="7442200" y="5829300"/>
          <p14:tracePt t="162031" x="7378700" y="5861050"/>
          <p14:tracePt t="162048" x="7315200" y="5892800"/>
          <p14:tracePt t="162064" x="7277100" y="5899150"/>
          <p14:tracePt t="162082" x="7207250" y="5911850"/>
          <p14:tracePt t="162099" x="6978650" y="5911850"/>
          <p14:tracePt t="162114" x="6927850" y="5905500"/>
          <p14:tracePt t="162132" x="6807200" y="5886450"/>
          <p14:tracePt t="162148" x="6756400" y="5886450"/>
          <p14:tracePt t="162165" x="6680200" y="5886450"/>
          <p14:tracePt t="162181" x="6654800" y="5886450"/>
          <p14:tracePt t="162198" x="6610350" y="5886450"/>
          <p14:tracePt t="162214" x="6591300" y="5886450"/>
          <p14:tracePt t="162232" x="6584950" y="5886450"/>
          <p14:tracePt t="162248" x="6578600" y="5886450"/>
          <p14:tracePt t="162965" x="6578600" y="5880100"/>
          <p14:tracePt t="162975" x="6578600" y="5854700"/>
          <p14:tracePt t="162986" x="6578600" y="5835650"/>
          <p14:tracePt t="162998" x="6578600" y="5816600"/>
          <p14:tracePt t="163014" x="6578600" y="5797550"/>
          <p14:tracePt t="163030" x="6578600" y="5765800"/>
          <p14:tracePt t="163048" x="6578600" y="5708650"/>
          <p14:tracePt t="163064" x="6572250" y="5657850"/>
          <p14:tracePt t="163081" x="6521450" y="5518150"/>
          <p14:tracePt t="163097" x="6470650" y="5461000"/>
          <p14:tracePt t="163113" x="6413500" y="5340350"/>
          <p14:tracePt t="163130" x="6400800" y="5295900"/>
          <p14:tracePt t="163147" x="6350000" y="5181600"/>
          <p14:tracePt t="163164" x="6311900" y="5048250"/>
          <p14:tracePt t="163180" x="6299200" y="5016500"/>
          <p14:tracePt t="163198" x="6286500" y="4997450"/>
          <p14:tracePt t="163231" x="6273800" y="4997450"/>
          <p14:tracePt t="163246" x="6248400" y="5041900"/>
          <p14:tracePt t="163264" x="6242050" y="5073650"/>
          <p14:tracePt t="163280" x="6223000" y="5130800"/>
          <p14:tracePt t="163297" x="6223000" y="5156200"/>
          <p14:tracePt t="163314" x="6235700" y="5238750"/>
          <p14:tracePt t="163331" x="6280150" y="5334000"/>
          <p14:tracePt t="163347" x="6299200" y="5359400"/>
          <p14:tracePt t="163363" x="6343650" y="5384800"/>
          <p14:tracePt t="163380" x="6362700" y="5384800"/>
          <p14:tracePt t="163397" x="6388100" y="5384800"/>
          <p14:tracePt t="163414" x="6400800" y="5384800"/>
          <p14:tracePt t="163430" x="6407150" y="5372100"/>
          <p14:tracePt t="163447" x="6407150" y="5321300"/>
          <p14:tracePt t="163463" x="6407150" y="5302250"/>
          <p14:tracePt t="163480" x="6375400" y="5251450"/>
          <p14:tracePt t="163497" x="6356350" y="5232400"/>
          <p14:tracePt t="163514" x="6318250" y="5213350"/>
          <p14:tracePt t="163530" x="6299200" y="5207000"/>
          <p14:tracePt t="163563" x="6292850" y="5200650"/>
          <p14:tracePt t="163584" x="6292850" y="51943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as equações </a:t>
            </a:r>
          </a:p>
          <a:p>
            <a:pPr lvl="2"/>
            <a:r>
              <a:rPr lang="pt-BR" altLang="en-US" sz="2000" dirty="0" smtClean="0"/>
              <a:t>Se a interação fosse significativa...</a:t>
            </a:r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r>
              <a:rPr lang="pt-BR" altLang="en-US" sz="2000" dirty="0" smtClean="0"/>
              <a:t>Note </a:t>
            </a:r>
            <a:r>
              <a:rPr lang="pt-BR" altLang="en-US" sz="2000" dirty="0"/>
              <a:t>que existem duas retas de regressão com diferentes </a:t>
            </a:r>
            <a:r>
              <a:rPr lang="pt-BR" altLang="en-US" sz="2000" dirty="0" smtClean="0"/>
              <a:t>interceptos e inclinações.</a:t>
            </a:r>
            <a:endParaRPr lang="pt-BR" altLang="en-US" sz="2000" dirty="0"/>
          </a:p>
          <a:p>
            <a:pPr lvl="2"/>
            <a:r>
              <a:rPr lang="pt-BR" altLang="en-US" sz="2000" dirty="0" smtClean="0"/>
              <a:t>Essas </a:t>
            </a:r>
            <a:r>
              <a:rPr lang="pt-BR" altLang="en-US" sz="2000" dirty="0"/>
              <a:t>duas retas relacionam o peso da criança ao nascer e o peso </a:t>
            </a:r>
            <a:r>
              <a:rPr lang="pt-BR" altLang="en-US" sz="2000" dirty="0" smtClean="0"/>
              <a:t>da mãe </a:t>
            </a:r>
            <a:r>
              <a:rPr lang="pt-BR" altLang="en-US" sz="2000" dirty="0"/>
              <a:t>na última menstruação (x1)</a:t>
            </a:r>
          </a:p>
          <a:p>
            <a:pPr lvl="2"/>
            <a:r>
              <a:rPr lang="pt-BR" altLang="en-US" sz="2000" dirty="0" smtClean="0"/>
              <a:t>Essas </a:t>
            </a:r>
            <a:r>
              <a:rPr lang="pt-BR" altLang="en-US" sz="2000" dirty="0"/>
              <a:t>diferentes retas dependem dos resultados de </a:t>
            </a:r>
            <a:r>
              <a:rPr lang="pt-BR" altLang="en-US" sz="2000" dirty="0" smtClean="0"/>
              <a:t>tabagismo.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564904"/>
            <a:ext cx="6984776" cy="186043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8"/>
    </mc:Choice>
    <mc:Fallback xmlns="">
      <p:transition spd="slow" advTm="3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37" x="6261100" y="5168900"/>
          <p14:tracePt t="2244" x="6178550" y="5092700"/>
          <p14:tracePt t="2254" x="6026150" y="4959350"/>
          <p14:tracePt t="2265" x="5886450" y="4826000"/>
          <p14:tracePt t="2282" x="5803900" y="4756150"/>
          <p14:tracePt t="2294" x="5740400" y="4705350"/>
          <p14:tracePt t="2310" x="5670550" y="4635500"/>
          <p14:tracePt t="2329" x="5600700" y="4533900"/>
          <p14:tracePt t="2344" x="5549900" y="4451350"/>
          <p14:tracePt t="2360" x="5365750" y="4146550"/>
          <p14:tracePt t="2377" x="5264150" y="4006850"/>
          <p14:tracePt t="2394" x="5092700" y="3771900"/>
          <p14:tracePt t="2411" x="4933950" y="3625850"/>
          <p14:tracePt t="2427" x="4857750" y="3517900"/>
          <p14:tracePt t="2444" x="4699000" y="3314700"/>
          <p14:tracePt t="2461" x="4641850" y="3244850"/>
          <p14:tracePt t="2477" x="4540250" y="3117850"/>
          <p14:tracePt t="2495" x="4502150" y="3073400"/>
          <p14:tracePt t="2510" x="4502150" y="3067050"/>
          <p14:tracePt t="2527" x="4483100" y="3048000"/>
          <p14:tracePt t="2543" x="4476750" y="3048000"/>
          <p14:tracePt t="2560" x="4464050" y="3035300"/>
          <p14:tracePt t="2578" x="4445000" y="3009900"/>
          <p14:tracePt t="2594" x="4419600" y="2978150"/>
          <p14:tracePt t="2610" x="4292600" y="2787650"/>
          <p14:tracePt t="2627" x="4241800" y="2679700"/>
          <p14:tracePt t="2643" x="4159250" y="2508250"/>
          <p14:tracePt t="2661" x="4127500" y="2419350"/>
          <p14:tracePt t="2677" x="4121150" y="2400300"/>
          <p14:tracePt t="2693" x="4114800" y="2374900"/>
          <p14:tracePt t="2710" x="4114800" y="2368550"/>
          <p14:tracePt t="2727" x="4114800" y="2362200"/>
          <p14:tracePt t="2744" x="4114800" y="2355850"/>
          <p14:tracePt t="2760" x="4102100" y="2317750"/>
          <p14:tracePt t="2778" x="4089400" y="2298700"/>
          <p14:tracePt t="2793" x="4076700" y="2247900"/>
          <p14:tracePt t="2811" x="4070350" y="2209800"/>
          <p14:tracePt t="2826" x="4070350" y="2178050"/>
          <p14:tracePt t="2843" x="4070350" y="2146300"/>
          <p14:tracePt t="2860" x="4070350" y="2089150"/>
          <p14:tracePt t="2877" x="4070350" y="2057400"/>
          <p14:tracePt t="2893" x="4070350" y="2019300"/>
          <p14:tracePt t="2910" x="4070350" y="2006600"/>
          <p14:tracePt t="2927" x="4076700" y="1993900"/>
          <p14:tracePt t="2960" x="4076700" y="1987550"/>
          <p14:tracePt t="3016" x="4083050" y="1987550"/>
          <p14:tracePt t="3027" x="4089400" y="1987550"/>
          <p14:tracePt t="3048" x="4095750" y="1987550"/>
          <p14:tracePt t="3073" x="4102100" y="1987550"/>
          <p14:tracePt t="3079" x="4108450" y="1987550"/>
          <p14:tracePt t="3104" x="4114800" y="1987550"/>
          <p14:tracePt t="3111" x="4121150" y="1987550"/>
          <p14:tracePt t="3126" x="4121150" y="1993900"/>
          <p14:tracePt t="3143" x="4127500" y="2012950"/>
          <p14:tracePt t="3160" x="4127500" y="2025650"/>
          <p14:tracePt t="3176" x="4127500" y="2044700"/>
          <p14:tracePt t="3194" x="4127500" y="2095500"/>
          <p14:tracePt t="3210" x="4127500" y="2133600"/>
          <p14:tracePt t="3226" x="4095750" y="2222500"/>
          <p14:tracePt t="3242" x="4083050" y="2260600"/>
          <p14:tracePt t="3259" x="4019550" y="2400300"/>
          <p14:tracePt t="3277" x="3968750" y="2495550"/>
          <p14:tracePt t="3293" x="3898900" y="2654300"/>
          <p14:tracePt t="3309" x="3867150" y="2743200"/>
          <p14:tracePt t="3327" x="3848100" y="2762250"/>
          <p14:tracePt t="3343" x="3841750" y="2781300"/>
          <p14:tracePt t="3361" x="3841750" y="2787650"/>
          <p14:tracePt t="3393" x="3841750" y="2794000"/>
          <p14:tracePt t="3758" x="3835400" y="2794000"/>
          <p14:tracePt t="3768" x="3829050" y="2794000"/>
          <p14:tracePt t="3778" x="3816350" y="2794000"/>
          <p14:tracePt t="3792" x="3803650" y="2794000"/>
          <p14:tracePt t="3810" x="3778250" y="2806700"/>
          <p14:tracePt t="3825" x="3759200" y="2832100"/>
          <p14:tracePt t="3842" x="3651250" y="3041650"/>
          <p14:tracePt t="3859" x="3606800" y="3149600"/>
          <p14:tracePt t="3876" x="3556000" y="3378200"/>
          <p14:tracePt t="3893" x="3549650" y="3479800"/>
          <p14:tracePt t="3909" x="3549650" y="3670300"/>
          <p14:tracePt t="3925" x="3575050" y="3784600"/>
          <p14:tracePt t="3943" x="3600450" y="3816350"/>
          <p14:tracePt t="3945" x="3644900" y="3854450"/>
          <p14:tracePt t="3959" x="3727450" y="3879850"/>
          <p14:tracePt t="3978" x="3841750" y="3911600"/>
          <p14:tracePt t="3992" x="3987800" y="3924300"/>
          <p14:tracePt t="4008" x="4076700" y="3924300"/>
          <p14:tracePt t="4026" x="4114800" y="3924300"/>
          <p14:tracePt t="4041" x="4140200" y="3924300"/>
          <p14:tracePt t="4059" x="4152900" y="3898900"/>
          <p14:tracePt t="4075" x="4165600" y="3702050"/>
          <p14:tracePt t="4093" x="4165600" y="3676650"/>
          <p14:tracePt t="4164" x="4159250" y="3702050"/>
          <p14:tracePt t="4175" x="4114800" y="3790950"/>
          <p14:tracePt t="4188" x="4083050" y="3937000"/>
          <p14:tracePt t="4196" x="4070350" y="4076700"/>
          <p14:tracePt t="4209" x="4070350" y="4203700"/>
          <p14:tracePt t="4225" x="4083050" y="4305300"/>
          <p14:tracePt t="4242" x="4203700" y="4699000"/>
          <p14:tracePt t="4259" x="4241800" y="4794250"/>
          <p14:tracePt t="4276" x="4343400" y="4902200"/>
          <p14:tracePt t="4292" x="4502150" y="4953000"/>
          <p14:tracePt t="4309" x="4565650" y="4927600"/>
          <p14:tracePt t="4325" x="4679950" y="4762500"/>
          <p14:tracePt t="4343" x="4813300" y="4064000"/>
          <p14:tracePt t="4358" x="4832350" y="3644900"/>
          <p14:tracePt t="4375" x="4787900" y="2959100"/>
          <p14:tracePt t="4392" x="4730750" y="2755900"/>
          <p14:tracePt t="4408" x="4692650" y="2654300"/>
          <p14:tracePt t="4425" x="4673600" y="2635250"/>
          <p14:tracePt t="4441" x="4635500" y="2616200"/>
          <p14:tracePt t="4458" x="4584700" y="2635250"/>
          <p14:tracePt t="4475" x="4552950" y="2698750"/>
          <p14:tracePt t="4493" x="4514850" y="2832100"/>
          <p14:tracePt t="4510" x="4508500" y="2952750"/>
          <p14:tracePt t="4525" x="4508500" y="2990850"/>
          <p14:tracePt t="4541" x="4508500" y="3035300"/>
          <p14:tracePt t="4574" x="4508500" y="3048000"/>
          <p14:tracePt t="4608" x="4508500" y="3054350"/>
          <p14:tracePt t="4989" x="4495800" y="3060700"/>
          <p14:tracePt t="5001" x="4483100" y="3067050"/>
          <p14:tracePt t="5010" x="4457700" y="3073400"/>
          <p14:tracePt t="5025" x="4419600" y="3098800"/>
          <p14:tracePt t="5042" x="4375150" y="3124200"/>
          <p14:tracePt t="5058" x="4235450" y="3213100"/>
          <p14:tracePt t="5075" x="4152900" y="3289300"/>
          <p14:tracePt t="5090" x="3994150" y="3441700"/>
          <p14:tracePt t="5108" x="3886200" y="3562350"/>
          <p14:tracePt t="5125" x="3784600" y="3657600"/>
          <p14:tracePt t="5141" x="3746500" y="3702050"/>
          <p14:tracePt t="5158" x="3657600" y="3829050"/>
          <p14:tracePt t="5177" x="3619500" y="3898900"/>
          <p14:tracePt t="5191" x="3549650" y="4044950"/>
          <p14:tracePt t="5208" x="3530600" y="4114800"/>
          <p14:tracePt t="5224" x="3492500" y="4222750"/>
          <p14:tracePt t="5241" x="3486150" y="4343400"/>
          <p14:tracePt t="5258" x="3486150" y="4432300"/>
          <p14:tracePt t="5274" x="3486150" y="4572000"/>
          <p14:tracePt t="5291" x="3486150" y="4610100"/>
          <p14:tracePt t="5308" x="3486150" y="4660900"/>
          <p14:tracePt t="5324" x="3486150" y="4679950"/>
          <p14:tracePt t="5341" x="3486150" y="4699000"/>
          <p14:tracePt t="5358" x="3505200" y="4724400"/>
          <p14:tracePt t="5375" x="3511550" y="4737100"/>
          <p14:tracePt t="5391" x="3530600" y="4762500"/>
          <p14:tracePt t="5408" x="3549650" y="4787900"/>
          <p14:tracePt t="5425" x="3556000" y="4800600"/>
          <p14:tracePt t="5441" x="3568700" y="4826000"/>
          <p14:tracePt t="5459" x="3575050" y="4838700"/>
          <p14:tracePt t="5491" x="3581400" y="4845050"/>
          <p14:tracePt t="5949" x="3587750" y="4851400"/>
          <p14:tracePt t="5960" x="3594100" y="4857750"/>
          <p14:tracePt t="5971" x="3606800" y="4864100"/>
          <p14:tracePt t="5981" x="3625850" y="4883150"/>
          <p14:tracePt t="5992" x="3651250" y="4902200"/>
          <p14:tracePt t="6007" x="3683000" y="4927600"/>
          <p14:tracePt t="6024" x="3765550" y="4953000"/>
          <p14:tracePt t="6040" x="3803650" y="4953000"/>
          <p14:tracePt t="6056" x="3873500" y="4946650"/>
          <p14:tracePt t="6077" x="3911600" y="4921250"/>
          <p14:tracePt t="6090" x="3943350" y="4876800"/>
          <p14:tracePt t="6106" x="3987800" y="4635500"/>
          <p14:tracePt t="6123" x="3968750" y="4413250"/>
          <p14:tracePt t="6140" x="3924300" y="4222750"/>
          <p14:tracePt t="6157" x="3898900" y="4178300"/>
          <p14:tracePt t="6173" x="3867150" y="4146550"/>
          <p14:tracePt t="6190" x="3797300" y="4159250"/>
          <p14:tracePt t="6207" x="3771900" y="4191000"/>
          <p14:tracePt t="6223" x="3721100" y="4324350"/>
          <p14:tracePt t="6241" x="3721100" y="4400550"/>
          <p14:tracePt t="6256" x="3746500" y="4572000"/>
          <p14:tracePt t="6274" x="3816350" y="4730750"/>
          <p14:tracePt t="6290" x="3848100" y="4787900"/>
          <p14:tracePt t="6307" x="3873500" y="4832350"/>
          <p14:tracePt t="6323" x="3886200" y="4845050"/>
          <p14:tracePt t="6340" x="3911600" y="4851400"/>
          <p14:tracePt t="6357" x="3930650" y="4851400"/>
          <p14:tracePt t="6373" x="3937000" y="4851400"/>
          <p14:tracePt t="6390" x="3943350" y="4851400"/>
          <p14:tracePt t="6423" x="3949700" y="4851400"/>
          <p14:tracePt t="6440" x="3956050" y="4851400"/>
          <p14:tracePt t="6785" x="3962400" y="4857750"/>
          <p14:tracePt t="6795" x="3968750" y="4870450"/>
          <p14:tracePt t="6811" x="3981450" y="4883150"/>
          <p14:tracePt t="6816" x="4000500" y="4908550"/>
          <p14:tracePt t="6826" x="4019550" y="4921250"/>
          <p14:tracePt t="6839" x="4038600" y="4940300"/>
          <p14:tracePt t="6856" x="4076700" y="4965700"/>
          <p14:tracePt t="6873" x="4114800" y="5003800"/>
          <p14:tracePt t="6889" x="4152900" y="5016500"/>
          <p14:tracePt t="6907" x="4159250" y="5022850"/>
          <p14:tracePt t="6923" x="4165600" y="5035550"/>
          <p14:tracePt t="6940" x="4171950" y="5035550"/>
          <p14:tracePt t="6973" x="4178300" y="5035550"/>
          <p14:tracePt t="7004" x="4184650" y="5041900"/>
          <p14:tracePt t="7015" x="4184650" y="5048250"/>
          <p14:tracePt t="7035" x="4191000" y="5054600"/>
          <p14:tracePt t="7057" x="4191000" y="5060950"/>
          <p14:tracePt t="7077" x="4197350" y="5067300"/>
          <p14:tracePt t="7088" x="4203700" y="5067300"/>
          <p14:tracePt t="7098" x="4203700" y="5073650"/>
          <p14:tracePt t="7108" x="4210050" y="5080000"/>
          <p14:tracePt t="7122" x="4216400" y="5080000"/>
          <p14:tracePt t="7140" x="4235450" y="5099050"/>
          <p14:tracePt t="7156" x="4248150" y="5105400"/>
          <p14:tracePt t="7172" x="4286250" y="5137150"/>
          <p14:tracePt t="7189" x="4298950" y="5143500"/>
          <p14:tracePt t="7206" x="4305300" y="5149850"/>
          <p14:tracePt t="7223" x="4311650" y="5156200"/>
          <p14:tracePt t="7239" x="4324350" y="5168900"/>
          <p14:tracePt t="7256" x="4337050" y="5175250"/>
          <p14:tracePt t="7296" x="4337050" y="5181600"/>
          <p14:tracePt t="7328" x="4343400" y="5181600"/>
          <p14:tracePt t="7924" x="4349750" y="5181600"/>
          <p14:tracePt t="7933" x="4356100" y="5181600"/>
          <p14:tracePt t="7943" x="4362450" y="5181600"/>
          <p14:tracePt t="7956" x="4368800" y="5181600"/>
          <p14:tracePt t="7972" x="4381500" y="5181600"/>
          <p14:tracePt t="7994" x="4387850" y="5175250"/>
          <p14:tracePt t="8006" x="4394200" y="5175250"/>
          <p14:tracePt t="8021" x="4419600" y="5162550"/>
          <p14:tracePt t="8038" x="4432300" y="5156200"/>
          <p14:tracePt t="8055" x="4445000" y="5149850"/>
          <p14:tracePt t="8071" x="4457700" y="5143500"/>
          <p14:tracePt t="8088" x="4470400" y="5143500"/>
          <p14:tracePt t="8104" x="4483100" y="5137150"/>
          <p14:tracePt t="8121" x="4502150" y="5130800"/>
          <p14:tracePt t="8138" x="4508500" y="5130800"/>
          <p14:tracePt t="8155" x="4514850" y="5118100"/>
          <p14:tracePt t="8171" x="4521200" y="5111750"/>
          <p14:tracePt t="8188" x="4527550" y="5105400"/>
          <p14:tracePt t="8206" x="4527550" y="5086350"/>
          <p14:tracePt t="8221" x="4527550" y="5080000"/>
          <p14:tracePt t="8238" x="4527550" y="5060950"/>
          <p14:tracePt t="8255" x="4527550" y="5054600"/>
          <p14:tracePt t="8271" x="4521200" y="5048250"/>
          <p14:tracePt t="8288" x="4508500" y="5035550"/>
          <p14:tracePt t="8305" x="4489450" y="5029200"/>
          <p14:tracePt t="8321" x="4457700" y="5029200"/>
          <p14:tracePt t="8338" x="4445000" y="5029200"/>
          <p14:tracePt t="8355" x="4432300" y="5029200"/>
          <p14:tracePt t="8372" x="4413250" y="5029200"/>
          <p14:tracePt t="8388" x="4406900" y="5029200"/>
          <p14:tracePt t="8405" x="4394200" y="5029200"/>
          <p14:tracePt t="8444" x="4387850" y="5029200"/>
          <p14:tracePt t="9039" x="4387850" y="5022850"/>
          <p14:tracePt t="9050" x="4381500" y="5022850"/>
          <p14:tracePt t="9061" x="4381500" y="5016500"/>
          <p14:tracePt t="9072" x="4375150" y="5016500"/>
          <p14:tracePt t="9088" x="4375150" y="5010150"/>
          <p14:tracePt t="9104" x="4368800" y="5010150"/>
          <p14:tracePt t="9124" x="4368800" y="5003800"/>
          <p14:tracePt t="9248" x="4368800" y="4997450"/>
          <p14:tracePt t="9603" x="4368800" y="4991100"/>
          <p14:tracePt t="9613" x="4368800" y="4984750"/>
          <p14:tracePt t="9634" x="4375150" y="4978400"/>
          <p14:tracePt t="9645" x="4381500" y="4978400"/>
          <p14:tracePt t="9655" x="4394200" y="4972050"/>
          <p14:tracePt t="9670" x="4400550" y="4965700"/>
          <p14:tracePt t="9688" x="4413250" y="4965700"/>
          <p14:tracePt t="9703" x="4419600" y="4959350"/>
          <p14:tracePt t="9721" x="4445000" y="4959350"/>
          <p14:tracePt t="9738" x="4457700" y="4959350"/>
          <p14:tracePt t="9753" x="4483100" y="4959350"/>
          <p14:tracePt t="9770" x="4495800" y="4959350"/>
          <p14:tracePt t="9787" x="4533900" y="4959350"/>
          <p14:tracePt t="9803" x="4559300" y="4959350"/>
          <p14:tracePt t="9820" x="4572000" y="4959350"/>
          <p14:tracePt t="9836" x="4603750" y="4959350"/>
          <p14:tracePt t="9854" x="4616450" y="4959350"/>
          <p14:tracePt t="9870" x="4654550" y="4965700"/>
          <p14:tracePt t="9887" x="4679950" y="4972050"/>
          <p14:tracePt t="9903" x="4686300" y="4972050"/>
          <p14:tracePt t="9919" x="4692650" y="4978400"/>
          <p14:tracePt t="10323" x="4699000" y="4978400"/>
          <p14:tracePt t="10339" x="4711700" y="4978400"/>
          <p14:tracePt t="10344" x="4737100" y="4984750"/>
          <p14:tracePt t="10354" x="4787900" y="4984750"/>
          <p14:tracePt t="10369" x="4832350" y="4991100"/>
          <p14:tracePt t="10385" x="4889500" y="4991100"/>
          <p14:tracePt t="10403" x="4908550" y="4991100"/>
          <p14:tracePt t="10419" x="4965700" y="4991100"/>
          <p14:tracePt t="10436" x="5010150" y="4991100"/>
          <p14:tracePt t="10439" x="5073650" y="4991100"/>
          <p14:tracePt t="10455" x="5111750" y="4991100"/>
          <p14:tracePt t="10470" x="5200650" y="4991100"/>
          <p14:tracePt t="10486" x="5257800" y="5003800"/>
          <p14:tracePt t="10503" x="5397500" y="5105400"/>
          <p14:tracePt t="11001" x="5397500" y="5092700"/>
          <p14:tracePt t="11012" x="5397500" y="5080000"/>
          <p14:tracePt t="11023" x="5397500" y="5073650"/>
          <p14:tracePt t="11035" x="5403850" y="5060950"/>
          <p14:tracePt t="11064" x="5403850" y="5054600"/>
          <p14:tracePt t="11077" x="5410200" y="5048250"/>
          <p14:tracePt t="11090" x="5410200" y="5041900"/>
          <p14:tracePt t="11102" x="5416550" y="5041900"/>
          <p14:tracePt t="11120" x="5422900" y="5035550"/>
          <p14:tracePt t="11135" x="5429250" y="5035550"/>
          <p14:tracePt t="11153" x="5435600" y="5035550"/>
          <p14:tracePt t="11169" x="5461000" y="5035550"/>
          <p14:tracePt t="11187" x="5473700" y="5035550"/>
          <p14:tracePt t="11201" x="5524500" y="5035550"/>
          <p14:tracePt t="11219" x="5549900" y="5035550"/>
          <p14:tracePt t="11235" x="5600700" y="5035550"/>
          <p14:tracePt t="11253" x="5638800" y="5035550"/>
          <p14:tracePt t="11268" x="5657850" y="5029200"/>
          <p14:tracePt t="11285" x="5702300" y="5022850"/>
          <p14:tracePt t="11302" x="5727700" y="5022850"/>
          <p14:tracePt t="11318" x="5797550" y="5016500"/>
          <p14:tracePt t="11336" x="5867400" y="5016500"/>
          <p14:tracePt t="11351" x="5905500" y="5016500"/>
          <p14:tracePt t="11368" x="5969000" y="5016500"/>
          <p14:tracePt t="11385" x="5994400" y="5016500"/>
          <p14:tracePt t="11402" x="6026150" y="5016500"/>
          <p14:tracePt t="11421" x="6045200" y="5022850"/>
          <p14:tracePt t="12390" x="5994400" y="5060950"/>
          <p14:tracePt t="12404" x="5924550" y="5099050"/>
          <p14:tracePt t="12411" x="5835650" y="5143500"/>
          <p14:tracePt t="12421" x="5753100" y="5181600"/>
          <p14:tracePt t="12433" x="5670550" y="5213350"/>
          <p14:tracePt t="12450" x="5511800" y="5232400"/>
          <p14:tracePt t="12467" x="5276850" y="5276850"/>
          <p14:tracePt t="12484" x="5048250" y="5308600"/>
          <p14:tracePt t="12501" x="4908550" y="5327650"/>
          <p14:tracePt t="12517" x="4737100" y="5346700"/>
          <p14:tracePt t="12534" x="4699000" y="5346700"/>
          <p14:tracePt t="12551" x="4629150" y="5359400"/>
          <p14:tracePt t="12569" x="4591050" y="5359400"/>
          <p14:tracePt t="12584" x="4578350" y="5359400"/>
          <p14:tracePt t="12600" x="4533900" y="5359400"/>
          <p14:tracePt t="12617" x="4521200" y="5359400"/>
          <p14:tracePt t="12634" x="4508500" y="5359400"/>
          <p14:tracePt t="12651" x="4489450" y="5359400"/>
          <p14:tracePt t="12667" x="4483100" y="5359400"/>
          <p14:tracePt t="12684" x="4476750" y="5353050"/>
          <p14:tracePt t="12701" x="4470400" y="5353050"/>
          <p14:tracePt t="12734" x="4470400" y="5346700"/>
          <p14:tracePt t="12766" x="4464050" y="5346700"/>
          <p14:tracePt t="12797" x="4464050" y="5340350"/>
          <p14:tracePt t="12812" x="4457700" y="5340350"/>
          <p14:tracePt t="12828" x="4451350" y="5334000"/>
          <p14:tracePt t="12850" x="4445000" y="5334000"/>
          <p14:tracePt t="12870" x="4438650" y="5327650"/>
          <p14:tracePt t="12882" x="4432300" y="5327650"/>
          <p14:tracePt t="12891" x="4432300" y="5321300"/>
          <p14:tracePt t="12914" x="4425950" y="5314950"/>
          <p14:tracePt t="12923" x="4425950" y="5308600"/>
          <p14:tracePt t="12934" x="4419600" y="5308600"/>
          <p14:tracePt t="12950" x="4419600" y="5302250"/>
          <p14:tracePt t="12967" x="4406900" y="5289550"/>
          <p14:tracePt t="12984" x="4400550" y="5283200"/>
          <p14:tracePt t="13000" x="4394200" y="5264150"/>
          <p14:tracePt t="13019" x="4387850" y="5251450"/>
          <p14:tracePt t="15573" x="4387850" y="5257800"/>
          <p14:tracePt t="15584" x="4387850" y="5264150"/>
          <p14:tracePt t="15594" x="4387850" y="5270500"/>
          <p14:tracePt t="15616" x="4387850" y="5276850"/>
          <p14:tracePt t="15628" x="4394200" y="5276850"/>
          <p14:tracePt t="15636" x="4400550" y="5283200"/>
          <p14:tracePt t="15648" x="4419600" y="5289550"/>
          <p14:tracePt t="15664" x="4432300" y="5295900"/>
          <p14:tracePt t="15681" x="4483100" y="5321300"/>
          <p14:tracePt t="15698" x="4527550" y="5346700"/>
          <p14:tracePt t="15714" x="4648200" y="5403850"/>
          <p14:tracePt t="15730" x="4787900" y="5473700"/>
          <p14:tracePt t="15748" x="4889500" y="5505450"/>
          <p14:tracePt t="15764" x="5080000" y="5607050"/>
          <p14:tracePt t="15782" x="5232400" y="5721350"/>
          <p14:tracePt t="15797" x="5302250" y="5778500"/>
          <p14:tracePt t="15814" x="5429250" y="5880100"/>
          <p14:tracePt t="15832" x="5480050" y="5937250"/>
          <p14:tracePt t="15847" x="5524500" y="5975350"/>
          <p14:tracePt t="16283" x="5530850" y="5969000"/>
          <p14:tracePt t="16293" x="5537200" y="5956300"/>
          <p14:tracePt t="16303" x="5549900" y="5943600"/>
          <p14:tracePt t="16317" x="5556250" y="5930900"/>
          <p14:tracePt t="16330" x="5562600" y="5918200"/>
          <p14:tracePt t="16347" x="5575300" y="5892800"/>
          <p14:tracePt t="16364" x="5581650" y="5880100"/>
          <p14:tracePt t="16380" x="5588000" y="5861050"/>
          <p14:tracePt t="16397" x="5594350" y="5848350"/>
          <p14:tracePt t="16413" x="5594350" y="5835650"/>
          <p14:tracePt t="16430" x="5600700" y="5829300"/>
          <p14:tracePt t="23845" x="5600700" y="5822950"/>
          <p14:tracePt t="23852" x="5594350" y="5810250"/>
          <p14:tracePt t="23862" x="5588000" y="5791200"/>
          <p14:tracePt t="23873" x="5581650" y="5778500"/>
          <p14:tracePt t="23889" x="5575300" y="5765800"/>
          <p14:tracePt t="23906" x="5556250" y="5746750"/>
          <p14:tracePt t="23923" x="5524500" y="5734050"/>
          <p14:tracePt t="23940" x="5416550" y="5715000"/>
          <p14:tracePt t="23957" x="5340350" y="5708650"/>
          <p14:tracePt t="23973" x="5314950" y="5708650"/>
          <p14:tracePt t="23989" x="5270500" y="5721350"/>
          <p14:tracePt t="24006" x="5264150" y="5734050"/>
          <p14:tracePt t="24022" x="5238750" y="5784850"/>
          <p14:tracePt t="24040" x="5226050" y="5822950"/>
          <p14:tracePt t="24056" x="5226050" y="5842000"/>
          <p14:tracePt t="24072" x="5226050" y="5867400"/>
          <p14:tracePt t="24090" x="5226050" y="5880100"/>
          <p14:tracePt t="24105" x="5238750" y="5886450"/>
          <p14:tracePt t="24128" x="5245100" y="5892800"/>
          <p14:tracePt t="24155" x="5251450" y="5880100"/>
          <p14:tracePt t="24172" x="5251450" y="5835650"/>
          <p14:tracePt t="24189" x="5251450" y="5753100"/>
          <p14:tracePt t="24206" x="5245100" y="5721350"/>
          <p14:tracePt t="24222" x="5175250" y="5676900"/>
          <p14:tracePt t="24239" x="5105400" y="5651500"/>
          <p14:tracePt t="24255" x="5086350" y="5645150"/>
          <p14:tracePt t="24272" x="5067300" y="5645150"/>
          <p14:tracePt t="24290" x="5060950" y="5645150"/>
          <p14:tracePt t="24306" x="5054600" y="5645150"/>
          <p14:tracePt t="24322" x="5054600" y="5676900"/>
          <p14:tracePt t="24339" x="5054600" y="5689600"/>
          <p14:tracePt t="24356" x="5060950" y="5715000"/>
          <p14:tracePt t="24372" x="5073650" y="5727700"/>
          <p14:tracePt t="24389" x="5099050" y="5740400"/>
          <p14:tracePt t="24406" x="5118100" y="5753100"/>
          <p14:tracePt t="24422" x="5124450" y="5753100"/>
          <p14:tracePt t="24439" x="5130800" y="5753100"/>
          <p14:tracePt t="24456" x="5137150" y="5753100"/>
          <p14:tracePt t="24475" x="5143500" y="5753100"/>
          <p14:tracePt t="25063" x="5162550" y="5759450"/>
          <p14:tracePt t="25073" x="5187950" y="5759450"/>
          <p14:tracePt t="25084" x="5207000" y="5765800"/>
          <p14:tracePt t="25094" x="5251450" y="5765800"/>
          <p14:tracePt t="25106" x="5334000" y="5765800"/>
          <p14:tracePt t="25122" x="5422900" y="5765800"/>
          <p14:tracePt t="25139" x="5549900" y="5740400"/>
          <p14:tracePt t="25155" x="5645150" y="5708650"/>
          <p14:tracePt t="25172" x="5765800" y="5683250"/>
          <p14:tracePt t="25188" x="5791200" y="5683250"/>
          <p14:tracePt t="25205" x="5835650" y="5676900"/>
          <p14:tracePt t="25221" x="5854700" y="5670550"/>
          <p14:tracePt t="25238" x="5861050" y="5670550"/>
          <p14:tracePt t="25293" x="5867400" y="5670550"/>
          <p14:tracePt t="25418" x="5861050" y="5689600"/>
          <p14:tracePt t="25432" x="5854700" y="5702300"/>
          <p14:tracePt t="25441" x="5842000" y="5721350"/>
          <p14:tracePt t="25455" x="5835650" y="5740400"/>
          <p14:tracePt t="25472" x="5822950" y="5765800"/>
          <p14:tracePt t="25488" x="5816600" y="5772150"/>
          <p14:tracePt t="25504" x="5816600" y="5778500"/>
          <p14:tracePt t="25522" x="5816600" y="5784850"/>
          <p14:tracePt t="25555" x="5816600" y="5797550"/>
          <p14:tracePt t="25571" x="5816600" y="5803900"/>
          <p14:tracePt t="25588" x="5816600" y="5816600"/>
          <p14:tracePt t="25604" x="5822950" y="5829300"/>
          <p14:tracePt t="25621" x="5842000" y="5867400"/>
          <p14:tracePt t="25638" x="5867400" y="5899150"/>
          <p14:tracePt t="25654" x="5886450" y="5918200"/>
          <p14:tracePt t="25671" x="5911850" y="5949950"/>
          <p14:tracePt t="25688" x="5918200" y="5962650"/>
          <p14:tracePt t="25704" x="5937250" y="5981700"/>
          <p14:tracePt t="25721" x="5943600" y="5988050"/>
          <p14:tracePt t="25738" x="5956300" y="6000750"/>
          <p14:tracePt t="25754" x="5975350" y="6019800"/>
          <p14:tracePt t="25771" x="5988050" y="6045200"/>
          <p14:tracePt t="25788" x="6013450" y="6083300"/>
          <p14:tracePt t="25804" x="6032500" y="6096000"/>
          <p14:tracePt t="25821" x="6064250" y="6140450"/>
          <p14:tracePt t="25838" x="6102350" y="6184900"/>
          <p14:tracePt t="25854" x="6121400" y="6197600"/>
          <p14:tracePt t="25871" x="6153150" y="6235700"/>
          <p14:tracePt t="25888" x="6165850" y="6242050"/>
          <p14:tracePt t="25904" x="6184900" y="6254750"/>
          <p14:tracePt t="25920" x="6191250" y="6261100"/>
          <p14:tracePt t="25938" x="6191250" y="6267450"/>
          <p14:tracePt t="25982" x="6197600" y="6267450"/>
          <p14:tracePt t="26317" x="6203950" y="6267450"/>
          <p14:tracePt t="26327" x="6216650" y="6273800"/>
          <p14:tracePt t="26337" x="6248400" y="6280150"/>
          <p14:tracePt t="26353" x="6273800" y="6286500"/>
          <p14:tracePt t="26370" x="6350000" y="6286500"/>
          <p14:tracePt t="26387" x="6394450" y="6286500"/>
          <p14:tracePt t="26404" x="6457950" y="6286500"/>
          <p14:tracePt t="26420" x="6477000" y="6286500"/>
          <p14:tracePt t="26437" x="6502400" y="6286500"/>
          <p14:tracePt t="26453" x="6515100" y="6286500"/>
          <p14:tracePt t="26470" x="6515100" y="6280150"/>
          <p14:tracePt t="26487" x="6521450" y="6280150"/>
          <p14:tracePt t="26506" x="6527800" y="6280150"/>
          <p14:tracePt t="26665" x="6534150" y="6280150"/>
          <p14:tracePt t="27026" x="6540500" y="6280150"/>
          <p14:tracePt t="27041" x="6553200" y="6280150"/>
          <p14:tracePt t="27047" x="6591300" y="6280150"/>
          <p14:tracePt t="27057" x="6648450" y="6292850"/>
          <p14:tracePt t="27069" x="6711950" y="6311900"/>
          <p14:tracePt t="27086" x="6781800" y="6330950"/>
          <p14:tracePt t="27103" x="6889750" y="6356350"/>
          <p14:tracePt t="27120" x="6991350" y="6375400"/>
          <p14:tracePt t="27136" x="7016750" y="6381750"/>
          <p14:tracePt t="27153" x="7042150" y="6381750"/>
          <p14:tracePt t="27186" x="7048500" y="6381750"/>
          <p14:tracePt t="27205" x="7054850" y="6381750"/>
          <p14:tracePt t="27392" x="7061200" y="6381750"/>
          <p14:tracePt t="27412" x="7067550" y="6381750"/>
          <p14:tracePt t="27428" x="7073900" y="6381750"/>
          <p14:tracePt t="27433" x="7080250" y="6381750"/>
          <p14:tracePt t="27454" x="7086600" y="6381750"/>
          <p14:tracePt t="27468" x="7099300" y="6375400"/>
          <p14:tracePt t="27475" x="7105650" y="6362700"/>
          <p14:tracePt t="27487" x="7118350" y="6356350"/>
          <p14:tracePt t="27502" x="7131050" y="6343650"/>
          <p14:tracePt t="27519" x="7143750" y="6318250"/>
          <p14:tracePt t="27536" x="7150100" y="6311900"/>
          <p14:tracePt t="27552" x="7156450" y="6299200"/>
          <p14:tracePt t="27570" x="7162800" y="6299200"/>
          <p14:tracePt t="27602" x="7162800" y="6292850"/>
          <p14:tracePt t="27642" x="7162800" y="6286500"/>
          <p14:tracePt t="27767" x="7162800" y="6280150"/>
          <p14:tracePt t="27815" x="7169150" y="6273800"/>
          <p14:tracePt t="29323" x="7169150" y="6267450"/>
          <p14:tracePt t="29344" x="7175500" y="6261100"/>
          <p14:tracePt t="29355" x="7175500" y="6248400"/>
          <p14:tracePt t="29367" x="7181850" y="6242050"/>
          <p14:tracePt t="29400" x="7188200" y="6223000"/>
          <p14:tracePt t="29427" x="7194550" y="6223000"/>
          <p14:tracePt t="29463" x="7194550" y="6216650"/>
          <p14:tracePt t="29469" x="7200900" y="6216650"/>
          <p14:tracePt t="29521" x="7207250" y="6216650"/>
          <p14:tracePt t="29626" x="7213600" y="6210300"/>
          <p14:tracePt t="29636" x="7219950" y="6203950"/>
          <p14:tracePt t="29658" x="7226300" y="6197600"/>
          <p14:tracePt t="29679" x="7239000" y="6184900"/>
          <p14:tracePt t="29700" x="7245350" y="6184900"/>
          <p14:tracePt t="29716" x="7251700" y="6178550"/>
          <p14:tracePt t="29751" x="7264400" y="6159500"/>
          <p14:tracePt t="29782" x="7264400" y="6108700"/>
          <p14:tracePt t="29784" x="7264400" y="6083300"/>
          <p14:tracePt t="29813" x="7245350" y="6045200"/>
          <p14:tracePt t="29816" x="7219950" y="6026150"/>
          <p14:tracePt t="29833" x="7181850" y="6007100"/>
          <p14:tracePt t="29849" x="7124700" y="6000750"/>
          <p14:tracePt t="29883" x="7092950" y="6000750"/>
          <p14:tracePt t="29915" x="7086600" y="6007100"/>
          <p14:tracePt t="29933" x="7086600" y="6064250"/>
          <p14:tracePt t="29966" x="7124700" y="6140450"/>
          <p14:tracePt t="29995" x="7181850" y="6178550"/>
          <p14:tracePt t="30018" x="7200900" y="6178550"/>
          <p14:tracePt t="30033" x="7207250" y="6178550"/>
          <p14:tracePt t="30081" x="7213600" y="6140450"/>
          <p14:tracePt t="30099" x="7207250" y="6115050"/>
          <p14:tracePt t="30133" x="7080250" y="6076950"/>
          <p14:tracePt t="30166" x="6997700" y="6076950"/>
          <p14:tracePt t="30195" x="6959600" y="6076950"/>
          <p14:tracePt t="30216" x="6953250" y="6076950"/>
          <p14:tracePt t="30461" x="6946900" y="6076950"/>
          <p14:tracePt t="30472" x="6915150" y="6076950"/>
          <p14:tracePt t="30483" x="6877050" y="6076950"/>
          <p14:tracePt t="30511" x="6654800" y="6026150"/>
          <p14:tracePt t="30516" x="6553200" y="6007100"/>
          <p14:tracePt t="30534" x="6445250" y="5975350"/>
          <p14:tracePt t="30549" x="6172200" y="5899150"/>
          <p14:tracePt t="30566" x="6000750" y="5886450"/>
          <p14:tracePt t="30599" x="5930900" y="5886450"/>
          <p14:tracePt t="30615" x="5924550" y="5886450"/>
          <p14:tracePt t="30649" x="5918200" y="5924550"/>
          <p14:tracePt t="30681" x="5981700" y="6007100"/>
          <p14:tracePt t="30699" x="6026150" y="6032500"/>
          <p14:tracePt t="30727" x="6121400" y="6070600"/>
          <p14:tracePt t="30732" x="6140450" y="6070600"/>
          <p14:tracePt t="30766" x="6165850" y="6064250"/>
          <p14:tracePt t="30796" x="6159500" y="5937250"/>
          <p14:tracePt t="30815" x="6089650" y="5880100"/>
          <p14:tracePt t="30842" x="5962650" y="5848350"/>
          <p14:tracePt t="30848" x="5905500" y="5848350"/>
          <p14:tracePt t="30877" x="5867400" y="5848350"/>
          <p14:tracePt t="30883" x="5854700" y="5854700"/>
          <p14:tracePt t="30901" x="5842000" y="5867400"/>
          <p14:tracePt t="30934" x="5842000" y="5880100"/>
          <p14:tracePt t="30965" x="5988050" y="5975350"/>
          <p14:tracePt t="30999" x="6051550" y="5981700"/>
          <p14:tracePt t="31032" x="6070600" y="5981700"/>
          <p14:tracePt t="31064" x="6070600" y="5969000"/>
          <p14:tracePt t="31099" x="6038850" y="5962650"/>
          <p14:tracePt t="31131" x="6032500" y="5962650"/>
          <p14:tracePt t="31165" x="6045200" y="6000750"/>
          <p14:tracePt t="31198" x="6089650" y="6045200"/>
          <p14:tracePt t="31228" x="6121400" y="6057900"/>
          <p14:tracePt t="31248" x="6127750" y="6057900"/>
          <p14:tracePt t="31422" x="6127750" y="6070600"/>
          <p14:tracePt t="31433" x="6134100" y="6076950"/>
          <p14:tracePt t="31442" x="6134100" y="6083300"/>
          <p14:tracePt t="31464" x="6146800" y="6096000"/>
          <p14:tracePt t="31498" x="6153150" y="6102350"/>
          <p14:tracePt t="31529" x="6159500" y="6102350"/>
          <p14:tracePt t="31536" x="6159500" y="6108700"/>
          <p14:tracePt t="31548" x="6165850" y="6108700"/>
          <p14:tracePt t="31703" x="6172200" y="6108700"/>
          <p14:tracePt t="31757" x="6184900" y="6108700"/>
          <p14:tracePt t="31769" x="6197600" y="6108700"/>
          <p14:tracePt t="31788" x="6210300" y="6108700"/>
          <p14:tracePt t="31798" x="6267450" y="6108700"/>
          <p14:tracePt t="31830" x="6470650" y="6032500"/>
          <p14:tracePt t="31847" x="6540500" y="6000750"/>
          <p14:tracePt t="31868" x="6654800" y="5981700"/>
          <p14:tracePt t="31881" x="6775450" y="5981700"/>
          <p14:tracePt t="31914" x="6902450" y="5981700"/>
          <p14:tracePt t="31948" x="6959600" y="6000750"/>
          <p14:tracePt t="31967" x="6978650" y="6013450"/>
          <p14:tracePt t="32017" x="6991350" y="6013450"/>
          <p14:tracePt t="32027" x="6997700" y="6019800"/>
          <p14:tracePt t="32048" x="7023100" y="6038850"/>
          <p14:tracePt t="32079" x="7054850" y="6064250"/>
          <p14:tracePt t="32099" x="7061200" y="6076950"/>
          <p14:tracePt t="32114" x="7080250" y="6089650"/>
          <p14:tracePt t="32721" x="7080250" y="6083300"/>
          <p14:tracePt t="32727" x="7073900" y="6083300"/>
          <p14:tracePt t="32737" x="7067550" y="6070600"/>
          <p14:tracePt t="32763" x="7048500" y="6064250"/>
          <p14:tracePt t="32785" x="7042150" y="6064250"/>
          <p14:tracePt t="32797" x="7035800" y="6064250"/>
          <p14:tracePt t="32830" x="7035800" y="6076950"/>
          <p14:tracePt t="32863" x="7073900" y="6127750"/>
          <p14:tracePt t="32885" x="7156450" y="6153150"/>
          <p14:tracePt t="32897" x="7175500" y="6153150"/>
          <p14:tracePt t="32916" x="7213600" y="6153150"/>
          <p14:tracePt t="32956" x="7219950" y="6153150"/>
          <p14:tracePt t="32964" x="7226300" y="6153150"/>
          <p14:tracePt t="33102" x="7232650" y="61531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as equações </a:t>
            </a:r>
          </a:p>
          <a:p>
            <a:pPr lvl="2"/>
            <a:r>
              <a:rPr lang="pt-BR" altLang="en-US" sz="2000" dirty="0" smtClean="0"/>
              <a:t>Se a interação fosse significativa...</a:t>
            </a:r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07" b="33168"/>
          <a:stretch/>
        </p:blipFill>
        <p:spPr>
          <a:xfrm>
            <a:off x="1259632" y="2369442"/>
            <a:ext cx="4235735" cy="393928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495367" y="3103800"/>
            <a:ext cx="3191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i="1" dirty="0"/>
              <a:t>Observa-se os diferentes interceptos e inclinações (apesar das diferenças não contribuir para uma melhor previsão</a:t>
            </a:r>
            <a:r>
              <a:rPr lang="pt-BR" altLang="en-US" i="1" dirty="0" smtClean="0"/>
              <a:t>).</a:t>
            </a:r>
            <a:endParaRPr lang="pt-BR" altLang="en-US" i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4"/>
    </mc:Choice>
    <mc:Fallback xmlns="">
      <p:transition spd="slow" advTm="2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38" x="7219950" y="6153150"/>
          <p14:tracePt t="854" x="7188200" y="6146800"/>
          <p14:tracePt t="860" x="7156450" y="6127750"/>
          <p14:tracePt t="877" x="7137400" y="6121400"/>
          <p14:tracePt t="899" x="7092950" y="6076950"/>
          <p14:tracePt t="912" x="7016750" y="5962650"/>
          <p14:tracePt t="935" x="6896100" y="5784850"/>
          <p14:tracePt t="944" x="6845300" y="5695950"/>
          <p14:tracePt t="963" x="6699250" y="5461000"/>
          <p14:tracePt t="977" x="6610350" y="5353050"/>
          <p14:tracePt t="1011" x="6267450" y="5048250"/>
          <p14:tracePt t="1033" x="6026150" y="4927600"/>
          <p14:tracePt t="1044" x="5715000" y="4832350"/>
          <p14:tracePt t="1064" x="5378450" y="4743450"/>
          <p14:tracePt t="1077" x="4953000" y="4660900"/>
          <p14:tracePt t="1110" x="4470400" y="4521200"/>
          <p14:tracePt t="1143" x="4025900" y="4298950"/>
          <p14:tracePt t="1164" x="3778250" y="4152900"/>
          <p14:tracePt t="1177" x="3600450" y="4025900"/>
          <p14:tracePt t="1195" x="3302000" y="3746500"/>
          <p14:tracePt t="1210" x="3181350" y="3581400"/>
          <p14:tracePt t="1245" x="2933700" y="3321050"/>
          <p14:tracePt t="1266" x="2889250" y="3244850"/>
          <p14:tracePt t="1277" x="2882900" y="3225800"/>
          <p14:tracePt t="1300" x="2882900" y="3213100"/>
          <p14:tracePt t="1683" x="2876550" y="3219450"/>
          <p14:tracePt t="1694" x="2870200" y="3257550"/>
          <p14:tracePt t="1704" x="2851150" y="3302000"/>
          <p14:tracePt t="1727" x="2832100" y="3397250"/>
          <p14:tracePt t="1749" x="2813050" y="3549650"/>
          <p14:tracePt t="1760" x="2794000" y="3619500"/>
          <p14:tracePt t="1781" x="2768600" y="3683000"/>
          <p14:tracePt t="1793" x="2762250" y="3702050"/>
          <p14:tracePt t="1811" x="2743200" y="3733800"/>
          <p14:tracePt t="1827" x="2736850" y="3746500"/>
          <p14:tracePt t="1860" x="2635250" y="3829050"/>
          <p14:tracePt t="1885" x="2533650" y="3905250"/>
          <p14:tracePt t="1893" x="2463800" y="3962400"/>
          <p14:tracePt t="1926" x="2406650" y="4000500"/>
          <p14:tracePt t="1931" x="2317750" y="4057650"/>
          <p14:tracePt t="1944" x="2222500" y="4083050"/>
          <p14:tracePt t="1975" x="2120900" y="4146550"/>
          <p14:tracePt t="2010" x="2019300" y="4229100"/>
          <p14:tracePt t="2042" x="1924050" y="4305300"/>
          <p14:tracePt t="2065" x="1885950" y="4330700"/>
          <p14:tracePt t="2076" x="1873250" y="4343400"/>
          <p14:tracePt t="2096" x="1860550" y="4349750"/>
          <p14:tracePt t="2110" x="1854200" y="4349750"/>
          <p14:tracePt t="2142" x="1847850" y="4356100"/>
          <p14:tracePt t="2165" x="1841500" y="4362450"/>
          <p14:tracePt t="2197" x="1835150" y="4362450"/>
          <p14:tracePt t="2353" x="1841500" y="4362450"/>
          <p14:tracePt t="2362" x="1847850" y="4362450"/>
          <p14:tracePt t="2383" x="1854200" y="4362450"/>
          <p14:tracePt t="2404" x="1860550" y="4356100"/>
          <p14:tracePt t="2426" x="1879600" y="4349750"/>
          <p14:tracePt t="2450" x="1892300" y="4343400"/>
          <p14:tracePt t="2459" x="1892300" y="4337050"/>
          <p14:tracePt t="2481" x="1905000" y="4330700"/>
          <p14:tracePt t="2492" x="1917700" y="4324350"/>
          <p14:tracePt t="2513" x="1930400" y="4311650"/>
          <p14:tracePt t="2526" x="1936750" y="4311650"/>
          <p14:tracePt t="2551" x="1955800" y="4305300"/>
          <p14:tracePt t="2582" x="1968500" y="4298950"/>
          <p14:tracePt t="2592" x="1974850" y="4298950"/>
          <p14:tracePt t="2613" x="1981200" y="4292600"/>
          <p14:tracePt t="2626" x="1987550" y="4286250"/>
          <p14:tracePt t="2651" x="2006600" y="4279900"/>
          <p14:tracePt t="2659" x="2019300" y="4273550"/>
          <p14:tracePt t="2682" x="2032000" y="4267200"/>
          <p14:tracePt t="2692" x="2038350" y="4260850"/>
          <p14:tracePt t="2713" x="2044700" y="4260850"/>
          <p14:tracePt t="2751" x="2051050" y="4260850"/>
          <p14:tracePt t="2770" x="2057400" y="4260850"/>
          <p14:tracePt t="3072" x="2057400" y="4254500"/>
          <p14:tracePt t="3166" x="2057400" y="4248150"/>
          <p14:tracePt t="3187" x="2057400" y="4241800"/>
          <p14:tracePt t="3221" x="2057400" y="4235450"/>
          <p14:tracePt t="3409" x="2063750" y="4235450"/>
          <p14:tracePt t="3418" x="2070100" y="4235450"/>
          <p14:tracePt t="3427" x="2082800" y="4235450"/>
          <p14:tracePt t="3452" x="2114550" y="4235450"/>
          <p14:tracePt t="3458" x="2139950" y="4229100"/>
          <p14:tracePt t="3483" x="2184400" y="4229100"/>
          <p14:tracePt t="3492" x="2203450" y="4229100"/>
          <p14:tracePt t="3514" x="2254250" y="4222750"/>
          <p14:tracePt t="3525" x="2273300" y="4222750"/>
          <p14:tracePt t="3553" x="2343150" y="4222750"/>
          <p14:tracePt t="3585" x="2381250" y="4216400"/>
          <p14:tracePt t="3596" x="2387600" y="4210050"/>
          <p14:tracePt t="3991" x="2393950" y="4210050"/>
          <p14:tracePt t="4001" x="2400300" y="4210050"/>
          <p14:tracePt t="4012" x="2406650" y="4210050"/>
          <p14:tracePt t="4038" x="2432050" y="4203700"/>
          <p14:tracePt t="4057" x="2451100" y="4203700"/>
          <p14:tracePt t="4074" x="2489200" y="4197350"/>
          <p14:tracePt t="4109" x="2533650" y="4184650"/>
          <p14:tracePt t="4139" x="2565400" y="4178300"/>
          <p14:tracePt t="4160" x="2571750" y="4178300"/>
          <p14:tracePt t="4177" x="2578100" y="4171950"/>
          <p14:tracePt t="4190" x="2584450" y="4171950"/>
          <p14:tracePt t="4207" x="2590800" y="4171950"/>
          <p14:tracePt t="4238" x="2603500" y="4171950"/>
          <p14:tracePt t="4257" x="2609850" y="4171950"/>
          <p14:tracePt t="4291" x="2635250" y="4165600"/>
          <p14:tracePt t="4319" x="2647950" y="4159250"/>
          <p14:tracePt t="4354" x="2654300" y="4159250"/>
          <p14:tracePt t="4377" x="2660650" y="4159250"/>
          <p14:tracePt t="4481" x="2667000" y="4159250"/>
          <p14:tracePt t="4503" x="2673350" y="4159250"/>
          <p14:tracePt t="4523" x="2679700" y="4159250"/>
          <p14:tracePt t="4565" x="2686050" y="4159250"/>
          <p14:tracePt t="4585" x="2692400" y="4159250"/>
          <p14:tracePt t="4607" x="2698750" y="4159250"/>
          <p14:tracePt t="4623" x="2705100" y="4159250"/>
          <p14:tracePt t="4655" x="2724150" y="4152900"/>
          <p14:tracePt t="4673" x="2730500" y="4146550"/>
          <p14:tracePt t="4690" x="2755900" y="4140200"/>
          <p14:tracePt t="4724" x="2787650" y="4133850"/>
          <p14:tracePt t="4755" x="2832100" y="4114800"/>
          <p14:tracePt t="4774" x="2844800" y="4108450"/>
          <p14:tracePt t="4790" x="2882900" y="4095750"/>
          <p14:tracePt t="4807" x="2914650" y="4089400"/>
          <p14:tracePt t="4836" x="2965450" y="4070350"/>
          <p14:tracePt t="4857" x="2984500" y="4070350"/>
          <p14:tracePt t="4907" x="2990850" y="4064000"/>
          <p14:tracePt t="5236" x="2997200" y="4064000"/>
          <p14:tracePt t="5262" x="3009900" y="4064000"/>
          <p14:tracePt t="5271" x="3048000" y="4064000"/>
          <p14:tracePt t="5289" x="3098800" y="4064000"/>
          <p14:tracePt t="5317" x="3168650" y="4064000"/>
          <p14:tracePt t="5356" x="3213100" y="4064000"/>
          <p14:tracePt t="5359" x="3232150" y="4064000"/>
          <p14:tracePt t="5373" x="3244850" y="4064000"/>
          <p14:tracePt t="5402" x="3295650" y="4064000"/>
          <p14:tracePt t="5411" x="3314700" y="4064000"/>
          <p14:tracePt t="5423" x="3340100" y="4064000"/>
          <p14:tracePt t="5439" x="3346450" y="4064000"/>
          <p14:tracePt t="5474" x="3422650" y="4064000"/>
          <p14:tracePt t="5505" x="3486150" y="4057650"/>
          <p14:tracePt t="5523" x="3505200" y="4051300"/>
          <p14:tracePt t="5556" x="3581400" y="4032250"/>
          <p14:tracePt t="5585" x="3613150" y="4025900"/>
          <p14:tracePt t="5590" x="3625850" y="4025900"/>
          <p14:tracePt t="5607" x="3638550" y="4025900"/>
          <p14:tracePt t="5622" x="3663950" y="4025900"/>
          <p14:tracePt t="5639" x="3689350" y="4019550"/>
          <p14:tracePt t="5671" x="3727450" y="4019550"/>
          <p14:tracePt t="5673" x="3746500" y="4019550"/>
          <p14:tracePt t="5690" x="3765550" y="4019550"/>
          <p14:tracePt t="5707" x="3803650" y="4013200"/>
          <p14:tracePt t="5724" x="3835400" y="4006850"/>
          <p14:tracePt t="5740" x="3848100" y="4006850"/>
          <p14:tracePt t="5756" x="3873500" y="4006850"/>
          <p14:tracePt t="5773" x="3892550" y="4006850"/>
          <p14:tracePt t="5790" x="3930650" y="4006850"/>
          <p14:tracePt t="5807" x="3949700" y="4006850"/>
          <p14:tracePt t="5822" x="3981450" y="4006850"/>
          <p14:tracePt t="5841" x="4013200" y="4006850"/>
          <p14:tracePt t="5856" x="4019550" y="4000500"/>
          <p14:tracePt t="5873" x="4025900" y="4000500"/>
          <p14:tracePt t="5889" x="4032250" y="4000500"/>
          <p14:tracePt t="5908" x="4032250" y="3994150"/>
          <p14:tracePt t="6277" x="4038600" y="3994150"/>
          <p14:tracePt t="6290" x="4044950" y="3994150"/>
          <p14:tracePt t="6298" x="4051300" y="3987800"/>
          <p14:tracePt t="6309" x="4057650" y="3981450"/>
          <p14:tracePt t="6329" x="4070350" y="3975100"/>
          <p14:tracePt t="6341" x="4083050" y="3968750"/>
          <p14:tracePt t="6356" x="4108450" y="3962400"/>
          <p14:tracePt t="6373" x="4140200" y="3949700"/>
          <p14:tracePt t="6390" x="4159250" y="3943350"/>
          <p14:tracePt t="6392" x="4171950" y="3937000"/>
          <p14:tracePt t="6407" x="4197350" y="3937000"/>
          <p14:tracePt t="6424" x="4222750" y="3924300"/>
          <p14:tracePt t="6439" x="4235450" y="3911600"/>
          <p14:tracePt t="6456" x="4248150" y="3911600"/>
          <p14:tracePt t="6473" x="4260850" y="3911600"/>
          <p14:tracePt t="6490" x="4279900" y="3911600"/>
          <p14:tracePt t="6507" x="4292600" y="3905250"/>
          <p14:tracePt t="6522" x="4318000" y="3892550"/>
          <p14:tracePt t="6538" x="4343400" y="3886200"/>
          <p14:tracePt t="6555" x="4356100" y="3879850"/>
          <p14:tracePt t="6572" x="4368800" y="3879850"/>
          <p14:tracePt t="6589" x="4381500" y="3879850"/>
          <p14:tracePt t="6622" x="4394200" y="3879850"/>
          <p14:tracePt t="6639" x="4400550" y="3879850"/>
          <p14:tracePt t="6656" x="4413250" y="3879850"/>
          <p14:tracePt t="6674" x="4419600" y="3879850"/>
          <p14:tracePt t="6689" x="4425950" y="3879850"/>
          <p14:tracePt t="6706" x="4445000" y="3879850"/>
          <p14:tracePt t="6722" x="4451350" y="3879850"/>
          <p14:tracePt t="6739" x="4464050" y="3879850"/>
          <p14:tracePt t="6756" x="4470400" y="3879850"/>
          <p14:tracePt t="6772" x="4476750" y="3879850"/>
          <p14:tracePt t="6806" x="4483100" y="3879850"/>
          <p14:tracePt t="6830" x="4489450" y="3879850"/>
          <p14:tracePt t="6841" x="4495800" y="3879850"/>
          <p14:tracePt t="6862" x="4502150" y="3879850"/>
          <p14:tracePt t="7821" x="4508500" y="3879850"/>
          <p14:tracePt t="7833" x="4514850" y="3879850"/>
          <p14:tracePt t="7843" x="4521200" y="3879850"/>
          <p14:tracePt t="7854" x="4533900" y="3879850"/>
          <p14:tracePt t="7871" x="4540250" y="3879850"/>
          <p14:tracePt t="7888" x="4552950" y="3879850"/>
          <p14:tracePt t="7907" x="4559300" y="3879850"/>
          <p14:tracePt t="7921" x="4565650" y="3879850"/>
          <p14:tracePt t="7938" x="4584700" y="3879850"/>
          <p14:tracePt t="7972" x="4603750" y="3879850"/>
          <p14:tracePt t="7989" x="4629150" y="3879850"/>
          <p14:tracePt t="8004" x="4641850" y="3879850"/>
          <p14:tracePt t="8022" x="4667250" y="3879850"/>
          <p14:tracePt t="8038" x="4679950" y="3879850"/>
          <p14:tracePt t="8054" x="4692650" y="3879850"/>
          <p14:tracePt t="8071" x="4718050" y="3879850"/>
          <p14:tracePt t="8088" x="4737100" y="3879850"/>
          <p14:tracePt t="8104" x="4762500" y="3867150"/>
          <p14:tracePt t="8121" x="4775200" y="3867150"/>
          <p14:tracePt t="8137" x="4800600" y="3867150"/>
          <p14:tracePt t="8154" x="4813300" y="3867150"/>
          <p14:tracePt t="8171" x="4838700" y="3860800"/>
          <p14:tracePt t="8188" x="4857750" y="3860800"/>
          <p14:tracePt t="8204" x="4864100" y="3860800"/>
          <p14:tracePt t="8220" x="4876800" y="3860800"/>
          <p14:tracePt t="8240" x="4908550" y="3860800"/>
          <p14:tracePt t="8254" x="4921250" y="3860800"/>
          <p14:tracePt t="8272" x="4940300" y="3860800"/>
          <p14:tracePt t="8288" x="4953000" y="3860800"/>
          <p14:tracePt t="8304" x="4959350" y="3860800"/>
          <p14:tracePt t="8321" x="4965700" y="3860800"/>
          <p14:tracePt t="8356" x="4972050" y="3860800"/>
          <p14:tracePt t="8376" x="4984750" y="3860800"/>
          <p14:tracePt t="8387" x="4991100" y="3854450"/>
          <p14:tracePt t="8403" x="4997450" y="3848100"/>
          <p14:tracePt t="8420" x="5022850" y="3835400"/>
          <p14:tracePt t="8439" x="5029200" y="3822700"/>
          <p14:tracePt t="8454" x="5035550" y="3816350"/>
          <p14:tracePt t="8471" x="5048250" y="3810000"/>
          <p14:tracePt t="8504" x="5054600" y="3803650"/>
          <p14:tracePt t="8521" x="5060950" y="3803650"/>
          <p14:tracePt t="8554" x="5067300" y="3797300"/>
          <p14:tracePt t="8587" x="5080000" y="3790950"/>
          <p14:tracePt t="8604" x="5086350" y="3790950"/>
          <p14:tracePt t="8620" x="5099050" y="3778250"/>
          <p14:tracePt t="8637" x="5105400" y="3778250"/>
          <p14:tracePt t="8653" x="5105400" y="3771900"/>
          <p14:tracePt t="8670" x="5111750" y="3771900"/>
          <p14:tracePt t="8704" x="5118100" y="3771900"/>
          <p14:tracePt t="8734" x="5124450" y="3771900"/>
          <p14:tracePt t="8939" x="5105400" y="3771900"/>
          <p14:tracePt t="8949" x="5086350" y="3771900"/>
          <p14:tracePt t="8964" x="5067300" y="3771900"/>
          <p14:tracePt t="8971" x="5041900" y="3778250"/>
          <p14:tracePt t="8987" x="5022850" y="3784600"/>
          <p14:tracePt t="9004" x="4978400" y="3803650"/>
          <p14:tracePt t="9020" x="4959350" y="3816350"/>
          <p14:tracePt t="9036" x="4908550" y="3841750"/>
          <p14:tracePt t="9054" x="4857750" y="3860800"/>
          <p14:tracePt t="9070" x="4826000" y="3873500"/>
          <p14:tracePt t="9086" x="4756150" y="3886200"/>
          <p14:tracePt t="9104" x="4724400" y="3892550"/>
          <p14:tracePt t="9120" x="4667250" y="3898900"/>
          <p14:tracePt t="9138" x="4603750" y="3898900"/>
          <p14:tracePt t="9153" x="4514850" y="3911600"/>
          <p14:tracePt t="9170" x="4394200" y="3937000"/>
          <p14:tracePt t="9187" x="4311650" y="3956050"/>
          <p14:tracePt t="9203" x="3930650" y="4057650"/>
          <p14:tracePt t="9220" x="3505200" y="4216400"/>
          <p14:tracePt t="9236" x="3257550" y="4324350"/>
          <p14:tracePt t="9253" x="2806700" y="4502150"/>
          <p14:tracePt t="9270" x="2654300" y="4533900"/>
          <p14:tracePt t="9286" x="2444750" y="4559300"/>
          <p14:tracePt t="9303" x="2355850" y="4559300"/>
          <p14:tracePt t="9320" x="2247900" y="4527550"/>
          <p14:tracePt t="9336" x="2190750" y="4502150"/>
          <p14:tracePt t="9353" x="2159000" y="4495800"/>
          <p14:tracePt t="9369" x="2108200" y="4483100"/>
          <p14:tracePt t="9387" x="2076450" y="4476750"/>
          <p14:tracePt t="9402" x="2019300" y="4470400"/>
          <p14:tracePt t="9420" x="1962150" y="4464050"/>
          <p14:tracePt t="9437" x="1943100" y="4464050"/>
          <p14:tracePt t="9453" x="1879600" y="4438650"/>
          <p14:tracePt t="9470" x="1860550" y="4432300"/>
          <p14:tracePt t="9486" x="1828800" y="4413250"/>
          <p14:tracePt t="9504" x="1790700" y="4394200"/>
          <p14:tracePt t="9519" x="1778000" y="4387850"/>
          <p14:tracePt t="9536" x="1765300" y="4387850"/>
          <p14:tracePt t="9553" x="1758950" y="4381500"/>
          <p14:tracePt t="9569" x="1752600" y="4381500"/>
          <p14:tracePt t="9586" x="1752600" y="4375150"/>
          <p14:tracePt t="9619" x="1746250" y="4375150"/>
          <p14:tracePt t="9868" x="1746250" y="4368800"/>
          <p14:tracePt t="9913" x="1752600" y="4368800"/>
          <p14:tracePt t="9931" x="1758950" y="4368800"/>
          <p14:tracePt t="9954" x="1765300" y="4368800"/>
          <p14:tracePt t="9973" x="1771650" y="4368800"/>
          <p14:tracePt t="9994" x="1778000" y="4362450"/>
          <p14:tracePt t="10005" x="1797050" y="4362450"/>
          <p14:tracePt t="10018" x="1803400" y="4362450"/>
          <p14:tracePt t="10026" x="1809750" y="4362450"/>
          <p14:tracePt t="10036" x="1816100" y="4356100"/>
          <p14:tracePt t="10052" x="1822450" y="4356100"/>
          <p14:tracePt t="10069" x="1835150" y="4356100"/>
          <p14:tracePt t="10087" x="1841500" y="4356100"/>
          <p14:tracePt t="10102" x="1847850" y="4349750"/>
          <p14:tracePt t="10119" x="1860550" y="4349750"/>
          <p14:tracePt t="10152" x="1873250" y="4349750"/>
          <p14:tracePt t="10185" x="1879600" y="4349750"/>
          <p14:tracePt t="10203" x="1885950" y="4349750"/>
          <p14:tracePt t="10247" x="1892300" y="4349750"/>
          <p14:tracePt t="10265" x="1898650" y="4349750"/>
          <p14:tracePt t="10286" x="1905000" y="4349750"/>
          <p14:tracePt t="10296" x="1911350" y="4349750"/>
          <p14:tracePt t="10307" x="1917700" y="4349750"/>
          <p14:tracePt t="10318" x="1924050" y="4343400"/>
          <p14:tracePt t="10338" x="1930400" y="4343400"/>
          <p14:tracePt t="10355" x="1936750" y="4343400"/>
          <p14:tracePt t="10370" x="1949450" y="4343400"/>
          <p14:tracePt t="10385" x="1955800" y="4343400"/>
          <p14:tracePt t="10402" x="1962150" y="4343400"/>
          <p14:tracePt t="10418" x="1968500" y="4343400"/>
          <p14:tracePt t="10435" x="1981200" y="4343400"/>
          <p14:tracePt t="10453" x="1987550" y="4343400"/>
          <p14:tracePt t="10469" x="1993900" y="4343400"/>
          <p14:tracePt t="10486" x="2000250" y="4343400"/>
          <p14:tracePt t="10501" x="2019300" y="4337050"/>
          <p14:tracePt t="10519" x="2038350" y="4337050"/>
          <p14:tracePt t="10536" x="2044700" y="4330700"/>
          <p14:tracePt t="10552" x="2057400" y="4330700"/>
          <p14:tracePt t="10569" x="2076450" y="4324350"/>
          <p14:tracePt t="10585" x="2089150" y="4318000"/>
          <p14:tracePt t="10602" x="2108200" y="4311650"/>
          <p14:tracePt t="10635" x="2127250" y="4305300"/>
          <p14:tracePt t="10652" x="2133600" y="4305300"/>
          <p14:tracePt t="10668" x="2152650" y="4298950"/>
          <p14:tracePt t="10685" x="2178050" y="4292600"/>
          <p14:tracePt t="10702" x="2184400" y="4292600"/>
          <p14:tracePt t="10719" x="2209800" y="4286250"/>
          <p14:tracePt t="10735" x="2279650" y="4267200"/>
          <p14:tracePt t="10752" x="2298700" y="4267200"/>
          <p14:tracePt t="10768" x="2330450" y="4267200"/>
          <p14:tracePt t="10785" x="2349500" y="4267200"/>
          <p14:tracePt t="10801" x="2393950" y="4267200"/>
          <p14:tracePt t="10819" x="2438400" y="4267200"/>
          <p14:tracePt t="10835" x="2470150" y="4273550"/>
          <p14:tracePt t="10851" x="2533650" y="4286250"/>
          <p14:tracePt t="10868" x="2559050" y="4286250"/>
          <p14:tracePt t="10884" x="2609850" y="4292600"/>
          <p14:tracePt t="10901" x="2647950" y="4298950"/>
          <p14:tracePt t="10918" x="2667000" y="4298950"/>
          <p14:tracePt t="10935" x="2711450" y="4298950"/>
          <p14:tracePt t="10951" x="2730500" y="4298950"/>
          <p14:tracePt t="10968" x="2762250" y="4298950"/>
          <p14:tracePt t="10986" x="2781300" y="4298950"/>
          <p14:tracePt t="11000" x="2825750" y="4298950"/>
          <p14:tracePt t="11019" x="2857500" y="4298950"/>
          <p14:tracePt t="11035" x="2870200" y="4298950"/>
          <p14:tracePt t="11051" x="2895600" y="4298950"/>
          <p14:tracePt t="11069" x="2921000" y="4298950"/>
          <p14:tracePt t="11084" x="2927350" y="4298950"/>
          <p14:tracePt t="11101" x="2965450" y="4298950"/>
          <p14:tracePt t="11119" x="2978150" y="4298950"/>
          <p14:tracePt t="11135" x="2997200" y="4298950"/>
          <p14:tracePt t="11152" x="3009900" y="4298950"/>
          <p14:tracePt t="11168" x="3016250" y="4298950"/>
          <p14:tracePt t="11510" x="3022600" y="4292600"/>
          <p14:tracePt t="11519" x="3041650" y="4286250"/>
          <p14:tracePt t="11528" x="3060700" y="4273550"/>
          <p14:tracePt t="11538" x="3111500" y="4260850"/>
          <p14:tracePt t="11551" x="3168650" y="4241800"/>
          <p14:tracePt t="11568" x="3232150" y="4222750"/>
          <p14:tracePt t="11584" x="3390900" y="4178300"/>
          <p14:tracePt t="11602" x="3479800" y="4171950"/>
          <p14:tracePt t="11618" x="3721100" y="4152900"/>
          <p14:tracePt t="11634" x="3892550" y="4127500"/>
          <p14:tracePt t="11651" x="4006850" y="4121150"/>
          <p14:tracePt t="11667" x="4210050" y="4108450"/>
          <p14:tracePt t="11685" x="4286250" y="4108450"/>
          <p14:tracePt t="11701" x="4400550" y="4108450"/>
          <p14:tracePt t="11718" x="4552950" y="4108450"/>
          <p14:tracePt t="11734" x="4629150" y="4108450"/>
          <p14:tracePt t="11750" x="4762500" y="4114800"/>
          <p14:tracePt t="11768" x="4857750" y="4127500"/>
          <p14:tracePt t="11784" x="4876800" y="4127500"/>
          <p14:tracePt t="11801" x="4914900" y="4140200"/>
          <p14:tracePt t="11818" x="4927600" y="4140200"/>
          <p14:tracePt t="11834" x="4965700" y="4152900"/>
          <p14:tracePt t="11851" x="4984750" y="4159250"/>
          <p14:tracePt t="11867" x="5010150" y="4159250"/>
          <p14:tracePt t="11884" x="5035550" y="4165600"/>
          <p14:tracePt t="11901" x="5041900" y="4165600"/>
          <p14:tracePt t="12279" x="5054600" y="4171950"/>
          <p14:tracePt t="12294" x="5080000" y="4178300"/>
          <p14:tracePt t="12301" x="5099050" y="4184650"/>
          <p14:tracePt t="12317" x="5137150" y="4191000"/>
          <p14:tracePt t="12333" x="5283200" y="4241800"/>
          <p14:tracePt t="12350" x="5365750" y="4267200"/>
          <p14:tracePt t="12367" x="5524500" y="4343400"/>
          <p14:tracePt t="12384" x="5753100" y="4457700"/>
          <p14:tracePt t="12400" x="5848350" y="4521200"/>
          <p14:tracePt t="12416" x="6038850" y="4660900"/>
          <p14:tracePt t="12434" x="6127750" y="4724400"/>
          <p14:tracePt t="12450" x="6305550" y="4826000"/>
          <p14:tracePt t="12467" x="6362700" y="4864100"/>
          <p14:tracePt t="12483" x="6445250" y="4927600"/>
          <p14:tracePt t="17032" x="6426200" y="4927600"/>
          <p14:tracePt t="17044" x="6400800" y="4927600"/>
          <p14:tracePt t="17053" x="6343650" y="4927600"/>
          <p14:tracePt t="17064" x="6292850" y="4927600"/>
          <p14:tracePt t="17079" x="6235700" y="4927600"/>
          <p14:tracePt t="17096" x="6108700" y="4927600"/>
          <p14:tracePt t="17113" x="5994400" y="4927600"/>
          <p14:tracePt t="17128" x="5778500" y="4889500"/>
          <p14:tracePt t="17145" x="5670550" y="4851400"/>
          <p14:tracePt t="17162" x="5289550" y="4673600"/>
          <p14:tracePt t="17179" x="5105400" y="4546600"/>
          <p14:tracePt t="17195" x="4800600" y="4375150"/>
          <p14:tracePt t="17212" x="4483100" y="4203700"/>
          <p14:tracePt t="17229" x="4400550" y="4152900"/>
          <p14:tracePt t="17245" x="4273550" y="4089400"/>
          <p14:tracePt t="17263" x="4210050" y="4057650"/>
          <p14:tracePt t="17278" x="4191000" y="4057650"/>
          <p14:tracePt t="17295" x="4178300" y="4057650"/>
          <p14:tracePt t="17607" x="4165600" y="4057650"/>
          <p14:tracePt t="17620" x="4140200" y="4057650"/>
          <p14:tracePt t="17629" x="4089400" y="4057650"/>
          <p14:tracePt t="17638" x="4051300" y="4064000"/>
          <p14:tracePt t="17649" x="3994150" y="4076700"/>
          <p14:tracePt t="17663" x="3943350" y="4076700"/>
          <p14:tracePt t="17678" x="3829050" y="4083050"/>
          <p14:tracePt t="17694" x="3613150" y="4095750"/>
          <p14:tracePt t="17712" x="3435350" y="4108450"/>
          <p14:tracePt t="17728" x="3321050" y="4108450"/>
          <p14:tracePt t="17745" x="3155950" y="4108450"/>
          <p14:tracePt t="17762" x="3092450" y="4102100"/>
          <p14:tracePt t="17778" x="2997200" y="4083050"/>
          <p14:tracePt t="17795" x="2952750" y="4076700"/>
          <p14:tracePt t="17811" x="2857500" y="4051300"/>
          <p14:tracePt t="17828" x="2749550" y="4025900"/>
          <p14:tracePt t="17846" x="2705100" y="4013200"/>
          <p14:tracePt t="17861" x="2647950" y="4006850"/>
          <p14:tracePt t="17879" x="2609850" y="4006850"/>
          <p14:tracePt t="17894" x="2590800" y="4006850"/>
          <p14:tracePt t="17911" x="2540000" y="4006850"/>
          <p14:tracePt t="17928" x="2508250" y="4025900"/>
          <p14:tracePt t="17945" x="2393950" y="4070350"/>
          <p14:tracePt t="17961" x="2317750" y="4102100"/>
          <p14:tracePt t="17978" x="2216150" y="4159250"/>
          <p14:tracePt t="17994" x="2101850" y="4210050"/>
          <p14:tracePt t="18011" x="2063750" y="4222750"/>
          <p14:tracePt t="18028" x="2019300" y="4235450"/>
          <p14:tracePt t="18046" x="1949450" y="4260850"/>
          <p14:tracePt t="18061" x="1936750" y="4267200"/>
          <p14:tracePt t="18078" x="1917700" y="4273550"/>
          <p14:tracePt t="18095" x="1911350" y="4273550"/>
          <p14:tracePt t="18111" x="1905000" y="4273550"/>
          <p14:tracePt t="18128" x="1898650" y="4273550"/>
          <p14:tracePt t="18162" x="1892300" y="4273550"/>
          <p14:tracePt t="18400" x="1898650" y="4273550"/>
          <p14:tracePt t="18415" x="1905000" y="4273550"/>
          <p14:tracePt t="18432" x="1911350" y="4267200"/>
          <p14:tracePt t="18443" x="1911350" y="4260850"/>
          <p14:tracePt t="18485" x="1911350" y="4254500"/>
          <p14:tracePt t="18526" x="1911350" y="4248150"/>
          <p14:tracePt t="18631" x="1917700" y="4248150"/>
          <p14:tracePt t="18684" x="1924050" y="4248150"/>
          <p14:tracePt t="18747" x="1930400" y="4248150"/>
          <p14:tracePt t="19037" x="1936750" y="4248150"/>
          <p14:tracePt t="19048" x="1949450" y="4248150"/>
          <p14:tracePt t="19059" x="1962150" y="4248150"/>
          <p14:tracePt t="19069" x="1987550" y="4254500"/>
          <p14:tracePt t="19085" x="2044700" y="4260850"/>
          <p14:tracePt t="19093" x="2082800" y="4260850"/>
          <p14:tracePt t="19110" x="2184400" y="4260850"/>
          <p14:tracePt t="19126" x="2273300" y="4260850"/>
          <p14:tracePt t="19143" x="2393950" y="4260850"/>
          <p14:tracePt t="19161" x="2432050" y="4254500"/>
          <p14:tracePt t="19177" x="2482850" y="4229100"/>
          <p14:tracePt t="19193" x="2495550" y="4229100"/>
          <p14:tracePt t="19210" x="2508250" y="4229100"/>
          <p14:tracePt t="19277" x="2501900" y="4229100"/>
          <p14:tracePt t="19289" x="2489200" y="4229100"/>
          <p14:tracePt t="19299" x="2476500" y="4229100"/>
          <p14:tracePt t="19323" x="2470150" y="4229100"/>
          <p14:tracePt t="19340" x="2463800" y="4229100"/>
          <p14:tracePt t="19363" x="2463800" y="4241800"/>
          <p14:tracePt t="19372" x="2463800" y="4248150"/>
          <p14:tracePt t="19382" x="2463800" y="4260850"/>
          <p14:tracePt t="19394" x="2463800" y="4267200"/>
          <p14:tracePt t="19413" x="2470150" y="4273550"/>
          <p14:tracePt t="19426" x="2476500" y="4273550"/>
          <p14:tracePt t="19443" x="2489200" y="4273550"/>
          <p14:tracePt t="19460" x="2495550" y="4279900"/>
          <p14:tracePt t="19476" x="2501900" y="4279900"/>
          <p14:tracePt t="19883" x="2514600" y="4286250"/>
          <p14:tracePt t="19894" x="2527300" y="4298950"/>
          <p14:tracePt t="19904" x="2552700" y="4305300"/>
          <p14:tracePt t="19915" x="2590800" y="4324350"/>
          <p14:tracePt t="19925" x="2622550" y="4330700"/>
          <p14:tracePt t="19942" x="2698750" y="4343400"/>
          <p14:tracePt t="19959" x="2940050" y="4349750"/>
          <p14:tracePt t="19977" x="3054350" y="4349750"/>
          <p14:tracePt t="19992" x="3340100" y="4349750"/>
          <p14:tracePt t="20010" x="3524250" y="4349750"/>
          <p14:tracePt t="20026" x="3778250" y="4337050"/>
          <p14:tracePt t="20042" x="4076700" y="4311650"/>
          <p14:tracePt t="20060" x="4178300" y="4305300"/>
          <p14:tracePt t="20075" x="4349750" y="4273550"/>
          <p14:tracePt t="20093" x="4476750" y="4254500"/>
          <p14:tracePt t="20109" x="4533900" y="4248150"/>
          <p14:tracePt t="20126" x="4591050" y="4241800"/>
          <p14:tracePt t="20142" x="4603750" y="4241800"/>
          <p14:tracePt t="20159" x="4610100" y="4235450"/>
          <p14:tracePt t="20176" x="4616450" y="4229100"/>
          <p14:tracePt t="20593" x="4629150" y="4229100"/>
          <p14:tracePt t="20604" x="4660900" y="4229100"/>
          <p14:tracePt t="20616" x="4711700" y="4248150"/>
          <p14:tracePt t="20625" x="4768850" y="4267200"/>
          <p14:tracePt t="20641" x="4845050" y="4273550"/>
          <p14:tracePt t="20658" x="5130800" y="4298950"/>
          <p14:tracePt t="20675" x="5232400" y="4298950"/>
          <p14:tracePt t="20692" x="5422900" y="4305300"/>
          <p14:tracePt t="20708" x="5562600" y="4305300"/>
          <p14:tracePt t="20725" x="5600700" y="4305300"/>
          <p14:tracePt t="20742" x="5651500" y="4305300"/>
          <p14:tracePt t="20758" x="5657850" y="4305300"/>
          <p14:tracePt t="20775" x="5670550" y="4305300"/>
          <p14:tracePt t="20825" x="5676900" y="4305300"/>
          <p14:tracePt t="20886" x="5676900" y="4311650"/>
          <p14:tracePt t="20942" x="5676900" y="4318000"/>
          <p14:tracePt t="21085" x="5676900" y="4324350"/>
          <p14:tracePt t="21104" x="5676900" y="4330700"/>
          <p14:tracePt t="21115" x="5670550" y="4330700"/>
          <p14:tracePt t="21126" x="5664200" y="4343400"/>
          <p14:tracePt t="21141" x="5657850" y="4343400"/>
          <p14:tracePt t="21157" x="5632450" y="4368800"/>
          <p14:tracePt t="21174" x="5619750" y="4381500"/>
          <p14:tracePt t="21191" x="5594350" y="4400550"/>
          <p14:tracePt t="21208" x="5581650" y="4406900"/>
          <p14:tracePt t="21224" x="5543550" y="4432300"/>
          <p14:tracePt t="21241" x="5499100" y="4457700"/>
          <p14:tracePt t="21258" x="5480050" y="4470400"/>
          <p14:tracePt t="21275" x="5429250" y="4502150"/>
          <p14:tracePt t="21292" x="5416550" y="4508500"/>
          <p14:tracePt t="21308" x="5378450" y="4533900"/>
          <p14:tracePt t="21325" x="5334000" y="4552950"/>
          <p14:tracePt t="21341" x="5302250" y="4584700"/>
          <p14:tracePt t="21358" x="5238750" y="4635500"/>
          <p14:tracePt t="21375" x="5194300" y="4660900"/>
          <p14:tracePt t="21391" x="5080000" y="4718050"/>
          <p14:tracePt t="21408" x="4946650" y="4775200"/>
          <p14:tracePt t="21424" x="4845050" y="4800600"/>
          <p14:tracePt t="21441" x="4616450" y="4781550"/>
          <p14:tracePt t="21458" x="4521200" y="4749800"/>
          <p14:tracePt t="21475" x="4406900" y="4673600"/>
          <p14:tracePt t="21492" x="4362450" y="4641850"/>
          <p14:tracePt t="21507" x="4318000" y="4597400"/>
          <p14:tracePt t="21525" x="4286250" y="4559300"/>
          <p14:tracePt t="21541" x="4279900" y="4546600"/>
          <p14:tracePt t="21558" x="4273550" y="4508500"/>
          <p14:tracePt t="21575" x="4273550" y="4413250"/>
          <p14:tracePt t="21591" x="4273550" y="4375150"/>
          <p14:tracePt t="21608" x="4273550" y="4305300"/>
          <p14:tracePt t="21624" x="4292600" y="4286250"/>
          <p14:tracePt t="21641" x="4318000" y="4241800"/>
          <p14:tracePt t="21658" x="4343400" y="4229100"/>
          <p14:tracePt t="21674" x="4406900" y="4184650"/>
          <p14:tracePt t="21691" x="4470400" y="4159250"/>
          <p14:tracePt t="21708" x="4483100" y="4152900"/>
          <p14:tracePt t="21724" x="4502150" y="4146550"/>
          <p14:tracePt t="21741" x="4508500" y="4140200"/>
          <p14:tracePt t="21774" x="4508500" y="4133850"/>
          <p14:tracePt t="21791" x="4508500" y="4127500"/>
          <p14:tracePt t="21807" x="4476750" y="4076700"/>
          <p14:tracePt t="21825" x="4451350" y="4032250"/>
          <p14:tracePt t="21841" x="4381500" y="3917950"/>
          <p14:tracePt t="21858" x="4343400" y="3854450"/>
          <p14:tracePt t="21874" x="4337050" y="3848100"/>
          <p14:tracePt t="22601" x="4337050" y="38544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as equações </a:t>
            </a:r>
          </a:p>
          <a:p>
            <a:pPr lvl="2"/>
            <a:r>
              <a:rPr lang="pt-BR" altLang="en-US" sz="2000" dirty="0" smtClean="0"/>
              <a:t>Se a interação fosse significativa (dados do peso ao nascer) ...</a:t>
            </a:r>
          </a:p>
          <a:p>
            <a:pPr lvl="2"/>
            <a:r>
              <a:rPr lang="pt-BR" altLang="en-US" sz="2000" dirty="0" smtClean="0"/>
              <a:t>Embora a inspeção visual evidenciar que os interceptos podem se cruzar antes do valor 0 do peso da mãe, o menor valor observado é 80 </a:t>
            </a:r>
            <a:r>
              <a:rPr lang="pt-BR" altLang="en-US" sz="2000" dirty="0" err="1" smtClean="0"/>
              <a:t>lbs</a:t>
            </a:r>
            <a:r>
              <a:rPr lang="pt-BR" altLang="en-US" sz="2000" dirty="0" smtClean="0"/>
              <a:t>. </a:t>
            </a:r>
          </a:p>
          <a:p>
            <a:pPr lvl="2"/>
            <a:r>
              <a:rPr lang="pt-BR" altLang="en-US" sz="2000" dirty="0" smtClean="0"/>
              <a:t>Assim a reta das mães tabagistas sempre será com menores valores de peso ao nascer menor que as mães não tabagistas. </a:t>
            </a:r>
          </a:p>
          <a:p>
            <a:pPr lvl="2"/>
            <a:r>
              <a:rPr lang="pt-BR" altLang="en-US" sz="2000" dirty="0" smtClean="0"/>
              <a:t>O peso médio das crianças entre as não tabagistas sempre será maior que entre as tabagistas. </a:t>
            </a:r>
          </a:p>
          <a:p>
            <a:pPr lvl="2"/>
            <a:r>
              <a:rPr lang="pt-BR" altLang="en-US" sz="2000" dirty="0" smtClean="0"/>
              <a:t>Embora não haja significância a 5% , a interpretação seria as mesmas que acima em novas amostras com significância.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59"/>
    </mc:Choice>
    <mc:Fallback xmlns="">
      <p:transition spd="slow" advTm="6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38" x="4337050" y="3841750"/>
          <p14:tracePt t="1045" x="4337050" y="3829050"/>
          <p14:tracePt t="1059" x="4337050" y="3816350"/>
          <p14:tracePt t="1076" x="4337050" y="3784600"/>
          <p14:tracePt t="1092" x="4337050" y="3765550"/>
          <p14:tracePt t="1110" x="4356100" y="3683000"/>
          <p14:tracePt t="1126" x="4381500" y="3625850"/>
          <p14:tracePt t="1144" x="4400550" y="3568700"/>
          <p14:tracePt t="1159" x="4521200" y="3365500"/>
          <p14:tracePt t="1176" x="4616450" y="3238500"/>
          <p14:tracePt t="1192" x="4768850" y="3009900"/>
          <p14:tracePt t="1210" x="4851400" y="2927350"/>
          <p14:tracePt t="1226" x="4965700" y="2787650"/>
          <p14:tracePt t="1243" x="5054600" y="2705100"/>
          <p14:tracePt t="1259" x="5092700" y="2679700"/>
          <p14:tracePt t="1276" x="5143500" y="2628900"/>
          <p14:tracePt t="1292" x="5168900" y="2609850"/>
          <p14:tracePt t="1309" x="5187950" y="2597150"/>
          <p14:tracePt t="1326" x="5194300" y="2590800"/>
          <p14:tracePt t="2850" x="5187950" y="2590800"/>
          <p14:tracePt t="2861" x="5181600" y="2590800"/>
          <p14:tracePt t="2874" x="5168900" y="2590800"/>
          <p14:tracePt t="2882" x="5162550" y="2590800"/>
          <p14:tracePt t="2893" x="5156200" y="2590800"/>
          <p14:tracePt t="2907" x="5149850" y="2590800"/>
          <p14:tracePt t="2924" x="5111750" y="2590800"/>
          <p14:tracePt t="2941" x="5092700" y="2597150"/>
          <p14:tracePt t="2957" x="5060950" y="2603500"/>
          <p14:tracePt t="2974" x="5048250" y="2609850"/>
          <p14:tracePt t="2991" x="5003800" y="2616200"/>
          <p14:tracePt t="3008" x="4959350" y="2622550"/>
          <p14:tracePt t="3024" x="4927600" y="2635250"/>
          <p14:tracePt t="3041" x="4832350" y="2641600"/>
          <p14:tracePt t="3058" x="4781550" y="2641600"/>
          <p14:tracePt t="3074" x="4711700" y="2641600"/>
          <p14:tracePt t="3091" x="4667250" y="2641600"/>
          <p14:tracePt t="3107" x="4654550" y="2641600"/>
          <p14:tracePt t="3124" x="4629150" y="2641600"/>
          <p14:tracePt t="3142" x="4616450" y="2641600"/>
          <p14:tracePt t="3156" x="4603750" y="2641600"/>
          <p14:tracePt t="3178" x="4603750" y="2647950"/>
          <p14:tracePt t="3769" x="4603750" y="2654300"/>
          <p14:tracePt t="3803" x="4610100" y="2654300"/>
          <p14:tracePt t="3811" x="4616450" y="2654300"/>
          <p14:tracePt t="3823" x="4622800" y="2654300"/>
          <p14:tracePt t="3843" x="4629150" y="2654300"/>
          <p14:tracePt t="3905" x="4635500" y="2654300"/>
          <p14:tracePt t="3936" x="4641850" y="2654300"/>
          <p14:tracePt t="3947" x="4641850" y="2660650"/>
          <p14:tracePt t="3968" x="4648200" y="2660650"/>
          <p14:tracePt t="4020" x="4654550" y="2660650"/>
          <p14:tracePt t="4061" x="4660900" y="2660650"/>
          <p14:tracePt t="4160" x="4667250" y="2660650"/>
          <p14:tracePt t="4197" x="4673600" y="2667000"/>
          <p14:tracePt t="4208" x="4679950" y="2673350"/>
          <p14:tracePt t="4220" x="4692650" y="2679700"/>
          <p14:tracePt t="4229" x="4724400" y="2692400"/>
          <p14:tracePt t="4240" x="4768850" y="2711450"/>
          <p14:tracePt t="4257" x="4832350" y="2724150"/>
          <p14:tracePt t="4273" x="4972050" y="2743200"/>
          <p14:tracePt t="4290" x="5029200" y="2743200"/>
          <p14:tracePt t="4306" x="5118100" y="2736850"/>
          <p14:tracePt t="4324" x="5175250" y="2698750"/>
          <p14:tracePt t="4340" x="5187950" y="2686050"/>
          <p14:tracePt t="4427" x="5181600" y="2692400"/>
          <p14:tracePt t="4437" x="5175250" y="2724150"/>
          <p14:tracePt t="4449" x="5130800" y="2806700"/>
          <p14:tracePt t="4458" x="5111750" y="2895600"/>
          <p14:tracePt t="4472" x="5105400" y="2952750"/>
          <p14:tracePt t="4491" x="5105400" y="3009900"/>
          <p14:tracePt t="4506" x="5105400" y="3022600"/>
          <p14:tracePt t="4522" x="5105400" y="3035300"/>
          <p14:tracePt t="5011" x="5105400" y="3028950"/>
          <p14:tracePt t="5025" x="5099050" y="3022600"/>
          <p14:tracePt t="5032" x="5073650" y="3022600"/>
          <p14:tracePt t="5043" x="5060950" y="3016250"/>
          <p14:tracePt t="5055" x="5041900" y="3009900"/>
          <p14:tracePt t="5073" x="5029200" y="3003550"/>
          <p14:tracePt t="5090" x="4984750" y="2997200"/>
          <p14:tracePt t="5106" x="4953000" y="2990850"/>
          <p14:tracePt t="5122" x="4940300" y="2984500"/>
          <p14:tracePt t="5139" x="4914900" y="2984500"/>
          <p14:tracePt t="5155" x="4895850" y="2971800"/>
          <p14:tracePt t="5172" x="4870450" y="2971800"/>
          <p14:tracePt t="5189" x="4864100" y="2971800"/>
          <p14:tracePt t="5205" x="4857750" y="2971800"/>
          <p14:tracePt t="5222" x="4845050" y="2971800"/>
          <p14:tracePt t="5238" x="4838700" y="2971800"/>
          <p14:tracePt t="5255" x="4832350" y="2971800"/>
          <p14:tracePt t="5289" x="4826000" y="2971800"/>
          <p14:tracePt t="5723" x="4826000" y="2965450"/>
          <p14:tracePt t="5732" x="4826000" y="2959100"/>
          <p14:tracePt t="5743" x="4819650" y="2946400"/>
          <p14:tracePt t="5757" x="4819650" y="2940050"/>
          <p14:tracePt t="5771" x="4813300" y="2933700"/>
          <p14:tracePt t="5792" x="4813300" y="2921000"/>
          <p14:tracePt t="5805" x="4806950" y="2914650"/>
          <p14:tracePt t="5821" x="4800600" y="2908300"/>
          <p14:tracePt t="5838" x="4800600" y="2895600"/>
          <p14:tracePt t="5871" x="4794250" y="2889250"/>
          <p14:tracePt t="5904" x="4794250" y="2882900"/>
          <p14:tracePt t="6338" x="4794250" y="2876550"/>
          <p14:tracePt t="6348" x="4787900" y="2863850"/>
          <p14:tracePt t="6364" x="4781550" y="2844800"/>
          <p14:tracePt t="6370" x="4775200" y="2832100"/>
          <p14:tracePt t="6387" x="4762500" y="2806700"/>
          <p14:tracePt t="6405" x="4749800" y="2787650"/>
          <p14:tracePt t="6421" x="4743450" y="2781300"/>
          <p14:tracePt t="6437" x="4743450" y="2774950"/>
          <p14:tracePt t="6454" x="4737100" y="2768600"/>
          <p14:tracePt t="6488" x="4737100" y="2762250"/>
          <p14:tracePt t="6525" x="4737100" y="2755900"/>
          <p14:tracePt t="6556" x="4737100" y="2749550"/>
          <p14:tracePt t="6568" x="4737100" y="2743200"/>
          <p14:tracePt t="6588" x="4737100" y="2736850"/>
          <p14:tracePt t="6601" x="4743450" y="2730500"/>
          <p14:tracePt t="6609" x="4756150" y="2724150"/>
          <p14:tracePt t="6620" x="4762500" y="2717800"/>
          <p14:tracePt t="6637" x="4775200" y="2711450"/>
          <p14:tracePt t="6654" x="4800600" y="2698750"/>
          <p14:tracePt t="6671" x="4813300" y="2692400"/>
          <p14:tracePt t="6687" x="4838700" y="2686050"/>
          <p14:tracePt t="6704" x="4876800" y="2686050"/>
          <p14:tracePt t="6720" x="4895850" y="2686050"/>
          <p14:tracePt t="6737" x="4946650" y="2686050"/>
          <p14:tracePt t="6755" x="4997450" y="2679700"/>
          <p14:tracePt t="6770" x="5010150" y="2679700"/>
          <p14:tracePt t="6787" x="5041900" y="2679700"/>
          <p14:tracePt t="6804" x="5048250" y="2679700"/>
          <p14:tracePt t="6820" x="5054600" y="2679700"/>
          <p14:tracePt t="6838" x="5060950" y="2679700"/>
          <p14:tracePt t="6853" x="5067300" y="2679700"/>
          <p14:tracePt t="8771" x="5048250" y="2679700"/>
          <p14:tracePt t="8781" x="5010150" y="2679700"/>
          <p14:tracePt t="8792" x="4933950" y="2686050"/>
          <p14:tracePt t="8802" x="4845050" y="2705100"/>
          <p14:tracePt t="8818" x="4737100" y="2724150"/>
          <p14:tracePt t="8834" x="4248150" y="2794000"/>
          <p14:tracePt t="8851" x="4095750" y="2832100"/>
          <p14:tracePt t="8868" x="3644900" y="2914650"/>
          <p14:tracePt t="8885" x="3498850" y="2940050"/>
          <p14:tracePt t="8902" x="3327400" y="2959100"/>
          <p14:tracePt t="8918" x="3225800" y="2971800"/>
          <p14:tracePt t="8935" x="3194050" y="2984500"/>
          <p14:tracePt t="8952" x="3162300" y="2984500"/>
          <p14:tracePt t="8969" x="3149600" y="2984500"/>
          <p14:tracePt t="8985" x="3143250" y="2984500"/>
          <p14:tracePt t="9001" x="3136900" y="2984500"/>
          <p14:tracePt t="9035" x="3130550" y="2984500"/>
          <p14:tracePt t="9053" x="3124200" y="2990850"/>
          <p14:tracePt t="9071" x="3124200" y="2997200"/>
          <p14:tracePt t="9483" x="3111500" y="2997200"/>
          <p14:tracePt t="9491" x="3105150" y="2997200"/>
          <p14:tracePt t="9502" x="3086100" y="2990850"/>
          <p14:tracePt t="9518" x="3073400" y="2984500"/>
          <p14:tracePt t="9534" x="3003550" y="2978150"/>
          <p14:tracePt t="9551" x="2940050" y="2971800"/>
          <p14:tracePt t="9568" x="2800350" y="2971800"/>
          <p14:tracePt t="9585" x="2736850" y="2971800"/>
          <p14:tracePt t="9601" x="2571750" y="2971800"/>
          <p14:tracePt t="9618" x="2413000" y="2990850"/>
          <p14:tracePt t="9634" x="2374900" y="2990850"/>
          <p14:tracePt t="9651" x="2305050" y="3009900"/>
          <p14:tracePt t="9668" x="2260600" y="3009900"/>
          <p14:tracePt t="9684" x="2247900" y="3009900"/>
          <p14:tracePt t="9701" x="2235200" y="3009900"/>
          <p14:tracePt t="9717" x="2228850" y="3009900"/>
          <p14:tracePt t="9753" x="2222500" y="3009900"/>
          <p14:tracePt t="9839" x="2222500" y="3016250"/>
          <p14:tracePt t="9872" x="2228850" y="3016250"/>
          <p14:tracePt t="9878" x="2247900" y="3022600"/>
          <p14:tracePt t="9888" x="2298700" y="3022600"/>
          <p14:tracePt t="9900" x="2349500" y="3022600"/>
          <p14:tracePt t="9917" x="2400300" y="3022600"/>
          <p14:tracePt t="9933" x="2552700" y="3022600"/>
          <p14:tracePt t="9950" x="2692400" y="3022600"/>
          <p14:tracePt t="9967" x="2730500" y="3022600"/>
          <p14:tracePt t="9984" x="2762250" y="3022600"/>
          <p14:tracePt t="10000" x="2774950" y="3022600"/>
          <p14:tracePt t="10017" x="2794000" y="3022600"/>
          <p14:tracePt t="10034" x="2800350" y="3022600"/>
          <p14:tracePt t="10050" x="2806700" y="3022600"/>
          <p14:tracePt t="10084" x="2813050" y="3022600"/>
          <p14:tracePt t="11601" x="2832100" y="3022600"/>
          <p14:tracePt t="11617" x="2851150" y="3022600"/>
          <p14:tracePt t="11623" x="2876550" y="3022600"/>
          <p14:tracePt t="11634" x="2895600" y="3022600"/>
          <p14:tracePt t="11649" x="2921000" y="3022600"/>
          <p14:tracePt t="11665" x="2971800" y="3016250"/>
          <p14:tracePt t="11682" x="3009900" y="3003550"/>
          <p14:tracePt t="11699" x="3079750" y="3003550"/>
          <p14:tracePt t="11716" x="3117850" y="3003550"/>
          <p14:tracePt t="11732" x="3187700" y="3003550"/>
          <p14:tracePt t="11748" x="3244850" y="3003550"/>
          <p14:tracePt t="11765" x="3289300" y="3003550"/>
          <p14:tracePt t="11782" x="3371850" y="3003550"/>
          <p14:tracePt t="11799" x="3416300" y="3003550"/>
          <p14:tracePt t="11815" x="3429000" y="3003550"/>
          <p14:tracePt t="11832" x="3454400" y="3003550"/>
          <p14:tracePt t="11848" x="3460750" y="3003550"/>
          <p14:tracePt t="11865" x="3467100" y="2997200"/>
          <p14:tracePt t="11884" x="3473450" y="2997200"/>
          <p14:tracePt t="13317" x="3479800" y="2997200"/>
          <p14:tracePt t="13327" x="3492500" y="2990850"/>
          <p14:tracePt t="13339" x="3505200" y="2984500"/>
          <p14:tracePt t="13349" x="3517900" y="2978150"/>
          <p14:tracePt t="13363" x="3530600" y="2978150"/>
          <p14:tracePt t="13380" x="3549650" y="2965450"/>
          <p14:tracePt t="13397" x="3556000" y="2965450"/>
          <p14:tracePt t="13413" x="3562350" y="2959100"/>
          <p14:tracePt t="13431" x="3587750" y="2959100"/>
          <p14:tracePt t="13464" x="3619500" y="2952750"/>
          <p14:tracePt t="13480" x="3632200" y="2952750"/>
          <p14:tracePt t="13497" x="3644900" y="2946400"/>
          <p14:tracePt t="13515" x="3651250" y="2946400"/>
          <p14:tracePt t="13530" x="3651250" y="2940050"/>
          <p14:tracePt t="13548" x="3657600" y="2933700"/>
          <p14:tracePt t="13564" x="3657600" y="2921000"/>
          <p14:tracePt t="13580" x="3657600" y="2914650"/>
          <p14:tracePt t="13597" x="3657600" y="2908300"/>
          <p14:tracePt t="13613" x="3651250" y="2901950"/>
          <p14:tracePt t="13631" x="3644900" y="2895600"/>
          <p14:tracePt t="16173" x="3657600" y="2895600"/>
          <p14:tracePt t="16184" x="3683000" y="2901950"/>
          <p14:tracePt t="16194" x="3727450" y="2908300"/>
          <p14:tracePt t="16219" x="3848100" y="2940050"/>
          <p14:tracePt t="16227" x="3905250" y="2952750"/>
          <p14:tracePt t="16257" x="3975100" y="2965450"/>
          <p14:tracePt t="16278" x="3987800" y="2971800"/>
          <p14:tracePt t="16294" x="4006850" y="2971800"/>
          <p14:tracePt t="16310" x="4013200" y="2971800"/>
          <p14:tracePt t="16343" x="4019550" y="2971800"/>
          <p14:tracePt t="16399" x="4019550" y="2965450"/>
          <p14:tracePt t="16538" x="4019550" y="2971800"/>
          <p14:tracePt t="16559" x="4025900" y="2971800"/>
          <p14:tracePt t="16570" x="4038600" y="2978150"/>
          <p14:tracePt t="16594" x="4044950" y="2978150"/>
          <p14:tracePt t="16616" x="4051300" y="2978150"/>
          <p14:tracePt t="16642" x="4057650" y="2978150"/>
          <p14:tracePt t="17082" x="4064000" y="2984500"/>
          <p14:tracePt t="17092" x="4070350" y="2997200"/>
          <p14:tracePt t="17102" x="4083050" y="3009900"/>
          <p14:tracePt t="17126" x="4108450" y="3035300"/>
          <p14:tracePt t="17158" x="4133850" y="3054350"/>
          <p14:tracePt t="17177" x="4140200" y="3067050"/>
          <p14:tracePt t="17205" x="4146550" y="3067050"/>
          <p14:tracePt t="17243" x="4152900" y="3073400"/>
          <p14:tracePt t="17762" x="4159250" y="3073400"/>
          <p14:tracePt t="17770" x="4165600" y="3073400"/>
          <p14:tracePt t="17781" x="4178300" y="3073400"/>
          <p14:tracePt t="17806" x="4210050" y="3073400"/>
          <p14:tracePt t="17825" x="4241800" y="3086100"/>
          <p14:tracePt t="17853" x="4305300" y="3105150"/>
          <p14:tracePt t="17888" x="4400550" y="3136900"/>
          <p14:tracePt t="17909" x="4508500" y="3175000"/>
          <p14:tracePt t="17926" x="4565650" y="3187700"/>
          <p14:tracePt t="17959" x="4622800" y="3200400"/>
          <p14:tracePt t="17989" x="4635500" y="3206750"/>
          <p14:tracePt t="18010" x="4641850" y="3206750"/>
          <p14:tracePt t="18031" x="4648200" y="3206750"/>
          <p14:tracePt t="18668" x="4654550" y="3206750"/>
          <p14:tracePt t="18678" x="4667250" y="3206750"/>
          <p14:tracePt t="18688" x="4686300" y="3206750"/>
          <p14:tracePt t="18709" x="4724400" y="3213100"/>
          <p14:tracePt t="18742" x="4800600" y="3232150"/>
          <p14:tracePt t="18774" x="4895850" y="3244850"/>
          <p14:tracePt t="18801" x="4978400" y="3251200"/>
          <p14:tracePt t="18808" x="5016500" y="3251200"/>
          <p14:tracePt t="18832" x="5086350" y="3251200"/>
          <p14:tracePt t="18841" x="5130800" y="3251200"/>
          <p14:tracePt t="18874" x="5302250" y="3251200"/>
          <p14:tracePt t="18908" x="5543550" y="3251200"/>
          <p14:tracePt t="18941" x="5702300" y="3251200"/>
          <p14:tracePt t="18944" x="5778500" y="3251200"/>
          <p14:tracePt t="18976" x="5994400" y="3251200"/>
          <p14:tracePt t="19011" x="6134100" y="3251200"/>
          <p14:tracePt t="19035" x="6330950" y="3251200"/>
          <p14:tracePt t="19058" x="6356350" y="3251200"/>
          <p14:tracePt t="19074" x="6369050" y="3251200"/>
          <p14:tracePt t="19108" x="6381750" y="3244850"/>
          <p14:tracePt t="19336" x="6375400" y="3232150"/>
          <p14:tracePt t="19346" x="6318250" y="3225800"/>
          <p14:tracePt t="19357" x="6197600" y="3181350"/>
          <p14:tracePt t="19382" x="5753100" y="3092450"/>
          <p14:tracePt t="19390" x="5334000" y="3041650"/>
          <p14:tracePt t="19413" x="4527550" y="3022600"/>
          <p14:tracePt t="19424" x="4241800" y="3022600"/>
          <p14:tracePt t="19444" x="3473450" y="3105150"/>
          <p14:tracePt t="19458" x="3200400" y="3130550"/>
          <p14:tracePt t="19476" x="2914650" y="3213100"/>
          <p14:tracePt t="19491" x="2584450" y="3282950"/>
          <p14:tracePt t="19507" x="2393950" y="3327400"/>
          <p14:tracePt t="19539" x="2184400" y="3333750"/>
          <p14:tracePt t="19557" x="2095500" y="3333750"/>
          <p14:tracePt t="19577" x="2057400" y="3333750"/>
          <p14:tracePt t="19590" x="2032000" y="3333750"/>
          <p14:tracePt t="19618" x="1987550" y="3327400"/>
          <p14:tracePt t="19657" x="1930400" y="3327400"/>
          <p14:tracePt t="19677" x="1892300" y="3321050"/>
          <p14:tracePt t="19690" x="1866900" y="3321050"/>
          <p14:tracePt t="19724" x="1860550" y="3321050"/>
          <p14:tracePt t="19757" x="1854200" y="3321050"/>
          <p14:tracePt t="19777" x="1847850" y="3321050"/>
          <p14:tracePt t="19790" x="1841500" y="3321050"/>
          <p14:tracePt t="19809" x="1835150" y="3321050"/>
          <p14:tracePt t="20151" x="1847850" y="3321050"/>
          <p14:tracePt t="20161" x="1854200" y="3321050"/>
          <p14:tracePt t="20173" x="1860550" y="3321050"/>
          <p14:tracePt t="20196" x="1873250" y="3321050"/>
          <p14:tracePt t="20206" x="1892300" y="3327400"/>
          <p14:tracePt t="20226" x="1936750" y="3333750"/>
          <p14:tracePt t="20240" x="1955800" y="3340100"/>
          <p14:tracePt t="20263" x="2012950" y="3340100"/>
          <p14:tracePt t="20273" x="2044700" y="3340100"/>
          <p14:tracePt t="20294" x="2101850" y="3340100"/>
          <p14:tracePt t="20307" x="2165350" y="3340100"/>
          <p14:tracePt t="20338" x="2279650" y="3327400"/>
          <p14:tracePt t="20373" x="2349500" y="3308350"/>
          <p14:tracePt t="20394" x="2374900" y="3302000"/>
          <p14:tracePt t="20406" x="2393950" y="3295650"/>
          <p14:tracePt t="20425" x="2400300" y="3289300"/>
          <p14:tracePt t="24181" x="2400300" y="3282950"/>
          <p14:tracePt t="24185" x="2406650" y="3276600"/>
          <p14:tracePt t="24202" x="2419350" y="3263900"/>
          <p14:tracePt t="24228" x="2438400" y="3244850"/>
          <p14:tracePt t="24236" x="2444750" y="3238500"/>
          <p14:tracePt t="24269" x="2489200" y="3219450"/>
          <p14:tracePt t="24288" x="2527300" y="3213100"/>
          <p14:tracePt t="24303" x="2546350" y="3206750"/>
          <p14:tracePt t="24337" x="2609850" y="3194050"/>
          <p14:tracePt t="24369" x="2660650" y="3194050"/>
          <p14:tracePt t="24388" x="2698750" y="3194050"/>
          <p14:tracePt t="24403" x="2749550" y="3194050"/>
          <p14:tracePt t="24422" x="2774950" y="3194050"/>
          <p14:tracePt t="24436" x="2819400" y="3200400"/>
          <p14:tracePt t="24452" x="2851150" y="3213100"/>
          <p14:tracePt t="24486" x="2889250" y="3213100"/>
          <p14:tracePt t="24519" x="2908300" y="3213100"/>
          <p14:tracePt t="24555" x="2914650" y="3213100"/>
          <p14:tracePt t="24619" x="2921000" y="3213100"/>
          <p14:tracePt t="24713" x="2927350" y="3213100"/>
          <p14:tracePt t="25214" x="2927350" y="3219450"/>
          <p14:tracePt t="25303" x="2933700" y="3225800"/>
          <p14:tracePt t="25318" x="2940050" y="3232150"/>
          <p14:tracePt t="25349" x="2952750" y="3238500"/>
          <p14:tracePt t="25360" x="2952750" y="3244850"/>
          <p14:tracePt t="25385" x="2965450" y="3257550"/>
          <p14:tracePt t="25403" x="2984500" y="3263900"/>
          <p14:tracePt t="25418" x="2997200" y="3276600"/>
          <p14:tracePt t="25451" x="3168650" y="3346450"/>
          <p14:tracePt t="25455" x="3263900" y="3378200"/>
          <p14:tracePt t="25485" x="3543300" y="3479800"/>
          <p14:tracePt t="25504" x="3644900" y="3511550"/>
          <p14:tracePt t="25518" x="3778250" y="3543300"/>
          <p14:tracePt t="25551" x="3905250" y="3594100"/>
          <p14:tracePt t="25585" x="3962400" y="3625850"/>
          <p14:tracePt t="25612" x="3975100" y="3657600"/>
          <p14:tracePt t="25997" x="3981450" y="3657600"/>
          <p14:tracePt t="26007" x="3994150" y="3657600"/>
          <p14:tracePt t="26020" x="4013200" y="3644900"/>
          <p14:tracePt t="26051" x="4165600" y="3613150"/>
          <p14:tracePt t="26082" x="4356100" y="3613150"/>
          <p14:tracePt t="26103" x="4406900" y="3613150"/>
          <p14:tracePt t="26118" x="4476750" y="3632200"/>
          <p14:tracePt t="26134" x="4546600" y="3670300"/>
          <p14:tracePt t="26164" x="4629150" y="3714750"/>
          <p14:tracePt t="26185" x="4660900" y="3721100"/>
          <p14:tracePt t="26200" x="4673600" y="3721100"/>
          <p14:tracePt t="26234" x="4730750" y="3721100"/>
          <p14:tracePt t="27900" x="4737100" y="3721100"/>
          <p14:tracePt t="27910" x="4756150" y="3721100"/>
          <p14:tracePt t="27920" x="4787900" y="3721100"/>
          <p14:tracePt t="27945" x="4914900" y="3702050"/>
          <p14:tracePt t="27967" x="5029200" y="3689350"/>
          <p14:tracePt t="27994" x="5651500" y="3625850"/>
          <p14:tracePt t="28016" x="5924550" y="3625850"/>
          <p14:tracePt t="28032" x="6007100" y="3625850"/>
          <p14:tracePt t="28066" x="6286500" y="3676650"/>
          <p14:tracePt t="28097" x="6381750" y="3702050"/>
          <p14:tracePt t="28099" x="6426200" y="3714750"/>
          <p14:tracePt t="28111" x="6451600" y="3714750"/>
          <p14:tracePt t="28120" x="6483350" y="3714750"/>
          <p14:tracePt t="28132" x="6508750" y="3714750"/>
          <p14:tracePt t="28165" x="6623050" y="3733800"/>
          <p14:tracePt t="28182" x="6705600" y="3746500"/>
          <p14:tracePt t="28208" x="6756400" y="3759200"/>
          <p14:tracePt t="28217" x="6781800" y="3765550"/>
          <p14:tracePt t="28245" x="6902450" y="3810000"/>
          <p14:tracePt t="28265" x="6972300" y="3829050"/>
          <p14:tracePt t="28282" x="7042150" y="3848100"/>
          <p14:tracePt t="28298" x="7137400" y="3873500"/>
          <p14:tracePt t="28316" x="7207250" y="3892550"/>
          <p14:tracePt t="28333" x="7232650" y="3898900"/>
          <p14:tracePt t="28366" x="7245350" y="3905250"/>
          <p14:tracePt t="28399" x="7251700" y="3911600"/>
          <p14:tracePt t="28817" x="7226300" y="3917950"/>
          <p14:tracePt t="28828" x="7175500" y="3924300"/>
          <p14:tracePt t="28838" x="7061200" y="3943350"/>
          <p14:tracePt t="28863" x="6819900" y="3975100"/>
          <p14:tracePt t="28883" x="6642100" y="4000500"/>
          <p14:tracePt t="28898" x="6108700" y="4032250"/>
          <p14:tracePt t="28915" x="5581650" y="4006850"/>
          <p14:tracePt t="28945" x="5048250" y="3930650"/>
          <p14:tracePt t="28964" x="4730750" y="3829050"/>
          <p14:tracePt t="28999" x="4552950" y="3784600"/>
          <p14:tracePt t="29883" x="4540250" y="3784600"/>
          <p14:tracePt t="29892" x="4527550" y="3784600"/>
          <p14:tracePt t="29904" x="4502150" y="3790950"/>
          <p14:tracePt t="29914" x="4445000" y="3810000"/>
          <p14:tracePt t="29930" x="4343400" y="3822700"/>
          <p14:tracePt t="29947" x="4191000" y="3829050"/>
          <p14:tracePt t="29964" x="4140200" y="3829050"/>
          <p14:tracePt t="29981" x="4044950" y="3829050"/>
          <p14:tracePt t="29998" x="3987800" y="3829050"/>
          <p14:tracePt t="30015" x="3968750" y="3829050"/>
          <p14:tracePt t="30031" x="3949700" y="3829050"/>
          <p14:tracePt t="30048" x="3943350" y="3829050"/>
          <p14:tracePt t="30064" x="3930650" y="3822700"/>
          <p14:tracePt t="31239" x="3924300" y="3822700"/>
          <p14:tracePt t="31251" x="3911600" y="3829050"/>
          <p14:tracePt t="31263" x="3886200" y="3848100"/>
          <p14:tracePt t="31280" x="3867150" y="3860800"/>
          <p14:tracePt t="31296" x="3816350" y="3879850"/>
          <p14:tracePt t="31313" x="3771900" y="3905250"/>
          <p14:tracePt t="31330" x="3759200" y="3905250"/>
          <p14:tracePt t="31346" x="3733800" y="3917950"/>
          <p14:tracePt t="31363" x="3727450" y="3917950"/>
          <p14:tracePt t="31379" x="3721100" y="3924300"/>
          <p14:tracePt t="31396" x="3714750" y="3924300"/>
          <p14:tracePt t="31412" x="3708400" y="3924300"/>
          <p14:tracePt t="31449" x="3702050" y="3924300"/>
          <p14:tracePt t="31709" x="3708400" y="3930650"/>
          <p14:tracePt t="31723" x="3714750" y="3930650"/>
          <p14:tracePt t="31730" x="3714750" y="3937000"/>
          <p14:tracePt t="31745" x="3721100" y="3937000"/>
          <p14:tracePt t="31763" x="3721100" y="3943350"/>
          <p14:tracePt t="31779" x="3727450" y="3943350"/>
          <p14:tracePt t="31826" x="3733800" y="3943350"/>
          <p14:tracePt t="33091" x="3740150" y="3943350"/>
          <p14:tracePt t="33097" x="3746500" y="3943350"/>
          <p14:tracePt t="33110" x="3752850" y="3943350"/>
          <p14:tracePt t="33128" x="3759200" y="3943350"/>
          <p14:tracePt t="33144" x="3841750" y="3949700"/>
          <p14:tracePt t="33161" x="4095750" y="3949700"/>
          <p14:tracePt t="33178" x="4311650" y="3943350"/>
          <p14:tracePt t="33194" x="4921250" y="3898900"/>
          <p14:tracePt t="33212" x="5403850" y="3917950"/>
          <p14:tracePt t="33228" x="5600700" y="3956050"/>
          <p14:tracePt t="33244" x="5816600" y="4051300"/>
          <p14:tracePt t="33261" x="5880100" y="4083050"/>
          <p14:tracePt t="33278" x="5969000" y="4114800"/>
          <p14:tracePt t="33295" x="5975350" y="4114800"/>
          <p14:tracePt t="33496" x="5969000" y="4114800"/>
          <p14:tracePt t="33504" x="5956300" y="4114800"/>
          <p14:tracePt t="33515" x="5943600" y="4114800"/>
          <p14:tracePt t="33527" x="5937250" y="4114800"/>
          <p14:tracePt t="33577" x="5943600" y="4114800"/>
          <p14:tracePt t="33592" x="5962650" y="4121150"/>
          <p14:tracePt t="33598" x="5994400" y="4121150"/>
          <p14:tracePt t="33610" x="6064250" y="4121150"/>
          <p14:tracePt t="33629" x="6172200" y="4121150"/>
          <p14:tracePt t="33644" x="6477000" y="4121150"/>
          <p14:tracePt t="33661" x="6686550" y="4114800"/>
          <p14:tracePt t="33677" x="7010400" y="4108450"/>
          <p14:tracePt t="33694" x="7226300" y="4095750"/>
          <p14:tracePt t="33710" x="7315200" y="4095750"/>
          <p14:tracePt t="33727" x="7385050" y="4095750"/>
          <p14:tracePt t="33744" x="7416800" y="4095750"/>
          <p14:tracePt t="33777" x="7429500" y="4095750"/>
          <p14:tracePt t="33810" x="7435850" y="4095750"/>
          <p14:tracePt t="33922" x="7397750" y="4089400"/>
          <p14:tracePt t="33932" x="7372350" y="4089400"/>
          <p14:tracePt t="33944" x="7346950" y="4089400"/>
          <p14:tracePt t="33960" x="7327900" y="4095750"/>
          <p14:tracePt t="33978" x="7302500" y="4197350"/>
          <p14:tracePt t="33994" x="7302500" y="4241800"/>
          <p14:tracePt t="34010" x="7372350" y="4330700"/>
          <p14:tracePt t="34027" x="7518400" y="4413250"/>
          <p14:tracePt t="34061" x="7778750" y="4432300"/>
          <p14:tracePt t="34078" x="7854950" y="4419600"/>
          <p14:tracePt t="34094" x="7918450" y="4375150"/>
          <p14:tracePt t="34110" x="7950200" y="4356100"/>
          <p14:tracePt t="34127" x="7956550" y="4343400"/>
          <p14:tracePt t="34130" x="7956550" y="4330700"/>
          <p14:tracePt t="34143" x="7956550" y="4318000"/>
          <p14:tracePt t="34160" x="7956550" y="4311650"/>
          <p14:tracePt t="34177" x="7956550" y="4305300"/>
          <p14:tracePt t="34194" x="7943850" y="4298950"/>
          <p14:tracePt t="34210" x="7937500" y="4298950"/>
          <p14:tracePt t="34227" x="7924800" y="4298950"/>
          <p14:tracePt t="36049" x="7912100" y="4292600"/>
          <p14:tracePt t="36063" x="7893050" y="4286250"/>
          <p14:tracePt t="36070" x="7854950" y="4260850"/>
          <p14:tracePt t="36081" x="7797800" y="4241800"/>
          <p14:tracePt t="36092" x="7683500" y="4229100"/>
          <p14:tracePt t="36108" x="7543800" y="4222750"/>
          <p14:tracePt t="36124" x="7315200" y="4210050"/>
          <p14:tracePt t="36141" x="7213600" y="4210050"/>
          <p14:tracePt t="36158" x="7124700" y="4210050"/>
          <p14:tracePt t="36176" x="7112000" y="4210050"/>
          <p14:tracePt t="36191" x="7099300" y="4210050"/>
          <p14:tracePt t="36279" x="7099300" y="4203700"/>
          <p14:tracePt t="36289" x="7099300" y="4197350"/>
          <p14:tracePt t="36301" x="7099300" y="4191000"/>
          <p14:tracePt t="36310" x="7099300" y="4184650"/>
          <p14:tracePt t="36335" x="7099300" y="4171950"/>
          <p14:tracePt t="36342" x="7099300" y="4159250"/>
          <p14:tracePt t="36358" x="7099300" y="4152900"/>
          <p14:tracePt t="36375" x="7092950" y="4133850"/>
          <p14:tracePt t="36392" x="7086600" y="4133850"/>
          <p14:tracePt t="36408" x="7086600" y="4127500"/>
          <p14:tracePt t="36425" x="7080250" y="4127500"/>
          <p14:tracePt t="36780" x="7073900" y="4127500"/>
          <p14:tracePt t="36801" x="7054850" y="4121150"/>
          <p14:tracePt t="36811" x="7023100" y="4114800"/>
          <p14:tracePt t="36821" x="6978650" y="4102100"/>
          <p14:tracePt t="36833" x="6927850" y="4089400"/>
          <p14:tracePt t="36843" x="6883400" y="4083050"/>
          <p14:tracePt t="36857" x="6851650" y="4064000"/>
          <p14:tracePt t="36874" x="6769100" y="4051300"/>
          <p14:tracePt t="36890" x="6718300" y="4038600"/>
          <p14:tracePt t="36907" x="6591300" y="4032250"/>
          <p14:tracePt t="36924" x="6508750" y="4019550"/>
          <p14:tracePt t="36941" x="6394450" y="4000500"/>
          <p14:tracePt t="36958" x="6210300" y="3981450"/>
          <p14:tracePt t="36974" x="6134100" y="3981450"/>
          <p14:tracePt t="36990" x="6051550" y="3968750"/>
          <p14:tracePt t="37008" x="6032500" y="3968750"/>
          <p14:tracePt t="37024" x="6013450" y="3962400"/>
          <p14:tracePt t="37552" x="6000750" y="3962400"/>
          <p14:tracePt t="37564" x="5975350" y="3962400"/>
          <p14:tracePt t="37574" x="5924550" y="3962400"/>
          <p14:tracePt t="37590" x="5873750" y="3962400"/>
          <p14:tracePt t="37606" x="5683250" y="3962400"/>
          <p14:tracePt t="37624" x="5556250" y="3962400"/>
          <p14:tracePt t="37626" x="5435600" y="3962400"/>
          <p14:tracePt t="37640" x="5295900" y="3962400"/>
          <p14:tracePt t="37657" x="5130800" y="3937000"/>
          <p14:tracePt t="37673" x="4832350" y="3892550"/>
          <p14:tracePt t="37690" x="4629150" y="3854450"/>
          <p14:tracePt t="37707" x="4502150" y="3841750"/>
          <p14:tracePt t="37723" x="4349750" y="3829050"/>
          <p14:tracePt t="37740" x="4267200" y="3829050"/>
          <p14:tracePt t="37757" x="4248150" y="3829050"/>
          <p14:tracePt t="37773" x="4229100" y="3829050"/>
          <p14:tracePt t="37791" x="4222750" y="3829050"/>
          <p14:tracePt t="37807" x="4216400" y="3829050"/>
          <p14:tracePt t="38369" x="4203700" y="3829050"/>
          <p14:tracePt t="38377" x="4191000" y="3829050"/>
          <p14:tracePt t="38388" x="4178300" y="3829050"/>
          <p14:tracePt t="38405" x="4165600" y="3829050"/>
          <p14:tracePt t="38422" x="4114800" y="3841750"/>
          <p14:tracePt t="38439" x="4089400" y="3841750"/>
          <p14:tracePt t="38456" x="4006850" y="3848100"/>
          <p14:tracePt t="38473" x="3937000" y="3854450"/>
          <p14:tracePt t="38489" x="3911600" y="3854450"/>
          <p14:tracePt t="38506" x="3860800" y="3854450"/>
          <p14:tracePt t="38523" x="3829050" y="3854450"/>
          <p14:tracePt t="38540" x="3816350" y="3854450"/>
          <p14:tracePt t="38556" x="3810000" y="3854450"/>
          <p14:tracePt t="38608" x="3803650" y="3854450"/>
          <p14:tracePt t="39076" x="3803650" y="3860800"/>
          <p14:tracePt t="39092" x="3822700" y="3867150"/>
          <p14:tracePt t="39098" x="3867150" y="3879850"/>
          <p14:tracePt t="39108" x="3930650" y="3892550"/>
          <p14:tracePt t="39121" x="4032250" y="3892550"/>
          <p14:tracePt t="39139" x="4260850" y="3911600"/>
          <p14:tracePt t="39154" x="4445000" y="3911600"/>
          <p14:tracePt t="39171" x="4673600" y="3911600"/>
          <p14:tracePt t="39188" x="4838700" y="3949700"/>
          <p14:tracePt t="39207" x="5054600" y="3981450"/>
          <p14:tracePt t="39223" x="5137150" y="4006850"/>
          <p14:tracePt t="39239" x="5232400" y="4057650"/>
          <p14:tracePt t="39255" x="5276850" y="4070350"/>
          <p14:tracePt t="39272" x="5283200" y="4076700"/>
          <p14:tracePt t="39288" x="5289550" y="4076700"/>
          <p14:tracePt t="41179" x="5295900" y="4076700"/>
          <p14:tracePt t="41192" x="5302250" y="4076700"/>
          <p14:tracePt t="41201" x="5334000" y="4089400"/>
          <p14:tracePt t="41211" x="5378450" y="4095750"/>
          <p14:tracePt t="41221" x="5441950" y="4102100"/>
          <p14:tracePt t="41235" x="5505450" y="4114800"/>
          <p14:tracePt t="41254" x="5753100" y="4133850"/>
          <p14:tracePt t="41269" x="5880100" y="4146550"/>
          <p14:tracePt t="41286" x="6121400" y="4178300"/>
          <p14:tracePt t="41303" x="6254750" y="4210050"/>
          <p14:tracePt t="41319" x="6457950" y="4241800"/>
          <p14:tracePt t="41337" x="6604000" y="4279900"/>
          <p14:tracePt t="41353" x="6642100" y="4286250"/>
          <p14:tracePt t="41370" x="6699250" y="4305300"/>
          <p14:tracePt t="41387" x="6711950" y="4311650"/>
          <p14:tracePt t="41403" x="6718300" y="4311650"/>
          <p14:tracePt t="41420" x="6724650" y="4311650"/>
          <p14:tracePt t="41453" x="6731000" y="4311650"/>
          <p14:tracePt t="41789" x="6743700" y="4311650"/>
          <p14:tracePt t="41796" x="6762750" y="4311650"/>
          <p14:tracePt t="41806" x="6794500" y="4311650"/>
          <p14:tracePt t="41820" x="6819900" y="4311650"/>
          <p14:tracePt t="41837" x="6883400" y="4298950"/>
          <p14:tracePt t="41853" x="7118350" y="4279900"/>
          <p14:tracePt t="41869" x="7321550" y="4248150"/>
          <p14:tracePt t="41886" x="7435850" y="4248150"/>
          <p14:tracePt t="41902" x="7600950" y="4235450"/>
          <p14:tracePt t="41919" x="7664450" y="4235450"/>
          <p14:tracePt t="41936" x="7747000" y="4235450"/>
          <p14:tracePt t="41953" x="7772400" y="4235450"/>
          <p14:tracePt t="41985" x="7791450" y="4235450"/>
          <p14:tracePt t="42002" x="7797800" y="4235450"/>
          <p14:tracePt t="42019" x="7804150" y="4235450"/>
          <p14:tracePt t="42036" x="7810500" y="4235450"/>
          <p14:tracePt t="42069" x="7816850" y="4235450"/>
          <p14:tracePt t="42086" x="7823200" y="4235450"/>
          <p14:tracePt t="42103" x="7829550" y="4235450"/>
          <p14:tracePt t="42119" x="7842250" y="4235450"/>
          <p14:tracePt t="42136" x="7880350" y="4248150"/>
          <p14:tracePt t="42152" x="7924800" y="4254500"/>
          <p14:tracePt t="42169" x="7956550" y="4260850"/>
          <p14:tracePt t="42186" x="7994650" y="4267200"/>
          <p14:tracePt t="42202" x="8013700" y="4273550"/>
          <p14:tracePt t="42665" x="8007350" y="4267200"/>
          <p14:tracePt t="42672" x="7994650" y="4260850"/>
          <p14:tracePt t="42684" x="7950200" y="4248150"/>
          <p14:tracePt t="42702" x="7861300" y="4229100"/>
          <p14:tracePt t="42719" x="7702550" y="4184650"/>
          <p14:tracePt t="42735" x="7543800" y="4165600"/>
          <p14:tracePt t="42752" x="6965950" y="4152900"/>
          <p14:tracePt t="42769" x="6134100" y="4133850"/>
          <p14:tracePt t="42785" x="5765800" y="4114800"/>
          <p14:tracePt t="42802" x="4959350" y="4083050"/>
          <p14:tracePt t="42819" x="4260850" y="4083050"/>
          <p14:tracePt t="42835" x="4102100" y="4083050"/>
          <p14:tracePt t="42851" x="3841750" y="4083050"/>
          <p14:tracePt t="42868" x="3765550" y="4095750"/>
          <p14:tracePt t="42885" x="3670300" y="4114800"/>
          <p14:tracePt t="42902" x="3663950" y="4114800"/>
          <p14:tracePt t="43270" x="3651250" y="4114800"/>
          <p14:tracePt t="43278" x="3644900" y="4114800"/>
          <p14:tracePt t="43288" x="3638550" y="4114800"/>
          <p14:tracePt t="43303" x="3625850" y="4121150"/>
          <p14:tracePt t="43318" x="3619500" y="4121150"/>
          <p14:tracePt t="43335" x="3594100" y="4121150"/>
          <p14:tracePt t="43351" x="3556000" y="4140200"/>
          <p14:tracePt t="43367" x="3517900" y="4146550"/>
          <p14:tracePt t="43384" x="3467100" y="4152900"/>
          <p14:tracePt t="43401" x="3435350" y="4159250"/>
          <p14:tracePt t="43418" x="3378200" y="4165600"/>
          <p14:tracePt t="43435" x="3327400" y="4165600"/>
          <p14:tracePt t="43451" x="3238500" y="4165600"/>
          <p14:tracePt t="43468" x="3200400" y="4165600"/>
          <p14:tracePt t="43484" x="3143250" y="4165600"/>
          <p14:tracePt t="43501" x="3092450" y="4165600"/>
          <p14:tracePt t="43519" x="3041650" y="4165600"/>
          <p14:tracePt t="43534" x="3016250" y="4165600"/>
          <p14:tracePt t="43551" x="2959100" y="4165600"/>
          <p14:tracePt t="43568" x="2921000" y="4165600"/>
          <p14:tracePt t="43584" x="2882900" y="4165600"/>
          <p14:tracePt t="43601" x="2857500" y="4165600"/>
          <p14:tracePt t="43618" x="2825750" y="4171950"/>
          <p14:tracePt t="43634" x="2787650" y="4184650"/>
          <p14:tracePt t="43651" x="2768600" y="4184650"/>
          <p14:tracePt t="43668" x="2736850" y="4197350"/>
          <p14:tracePt t="43684" x="2724150" y="4203700"/>
          <p14:tracePt t="43701" x="2705100" y="4203700"/>
          <p14:tracePt t="43717" x="2698750" y="4203700"/>
          <p14:tracePt t="43789" x="2692400" y="4203700"/>
          <p14:tracePt t="44186" x="2686050" y="4210050"/>
          <p14:tracePt t="44197" x="2679700" y="4216400"/>
          <p14:tracePt t="44208" x="2673350" y="4222750"/>
          <p14:tracePt t="44219" x="2667000" y="4229100"/>
          <p14:tracePt t="44234" x="2660650" y="4235450"/>
          <p14:tracePt t="44250" x="2654300" y="4241800"/>
          <p14:tracePt t="44267" x="2647950" y="4248150"/>
          <p14:tracePt t="44284" x="2641600" y="4254500"/>
          <p14:tracePt t="44301" x="2635250" y="4260850"/>
          <p14:tracePt t="44317" x="2628900" y="4267200"/>
          <p14:tracePt t="44334" x="2628900" y="4273550"/>
          <p14:tracePt t="44367" x="2622550" y="4279900"/>
          <p14:tracePt t="44385" x="2622550" y="4286250"/>
          <p14:tracePt t="44400" x="2622550" y="4298950"/>
          <p14:tracePt t="44417" x="2622550" y="4318000"/>
          <p14:tracePt t="44433" x="2622550" y="4330700"/>
          <p14:tracePt t="44450" x="2622550" y="4349750"/>
          <p14:tracePt t="44467" x="2622550" y="4356100"/>
          <p14:tracePt t="44484" x="2622550" y="4375150"/>
          <p14:tracePt t="44501" x="2635250" y="4394200"/>
          <p14:tracePt t="44517" x="2635250" y="4400550"/>
          <p14:tracePt t="44534" x="2647950" y="4413250"/>
          <p14:tracePt t="44550" x="2686050" y="4438650"/>
          <p14:tracePt t="44570" x="2705100" y="4445000"/>
          <p14:tracePt t="44584" x="2768600" y="4470400"/>
          <p14:tracePt t="44600" x="2921000" y="4495800"/>
          <p14:tracePt t="44617" x="3067050" y="4514850"/>
          <p14:tracePt t="44633" x="3117850" y="4514850"/>
          <p14:tracePt t="44650" x="3187700" y="4514850"/>
          <p14:tracePt t="44667" x="3225800" y="4514850"/>
          <p14:tracePt t="44683" x="3276600" y="4502150"/>
          <p14:tracePt t="44700" x="3302000" y="4445000"/>
          <p14:tracePt t="44717" x="3321050" y="4406900"/>
          <p14:tracePt t="44733" x="3321050" y="4324350"/>
          <p14:tracePt t="44750" x="3295650" y="4273550"/>
          <p14:tracePt t="44767" x="3282950" y="4260850"/>
          <p14:tracePt t="44783" x="3244850" y="4248150"/>
          <p14:tracePt t="44800" x="3206750" y="4248150"/>
          <p14:tracePt t="44817" x="3117850" y="4298950"/>
          <p14:tracePt t="44833" x="3079750" y="4349750"/>
          <p14:tracePt t="44849" x="3022600" y="4451350"/>
          <p14:tracePt t="44866" x="3003550" y="4540250"/>
          <p14:tracePt t="44883" x="3003550" y="4584700"/>
          <p14:tracePt t="44900" x="3016250" y="4616450"/>
          <p14:tracePt t="44917" x="3232150" y="4730750"/>
          <p14:tracePt t="44933" x="3397250" y="4756150"/>
          <p14:tracePt t="44949" x="3613150" y="4756150"/>
          <p14:tracePt t="44967" x="3676650" y="4749800"/>
          <p14:tracePt t="44983" x="3746500" y="4724400"/>
          <p14:tracePt t="45000" x="3771900" y="4718050"/>
          <p14:tracePt t="45016" x="3784600" y="4705350"/>
          <p14:tracePt t="45050" x="3784600" y="4699000"/>
          <p14:tracePt t="45386" x="3784600" y="4686300"/>
          <p14:tracePt t="45402" x="3784600" y="4673600"/>
          <p14:tracePt t="45407" x="3778250" y="4660900"/>
          <p14:tracePt t="45418" x="3771900" y="4648200"/>
          <p14:tracePt t="45432" x="3759200" y="4629150"/>
          <p14:tracePt t="45449" x="3740150" y="4610100"/>
          <p14:tracePt t="45466" x="3727450" y="4603750"/>
          <p14:tracePt t="45482" x="3714750" y="4597400"/>
          <p14:tracePt t="45516" x="3708400" y="4591050"/>
          <p14:tracePt t="45574" x="3708400" y="4603750"/>
          <p14:tracePt t="45585" x="3714750" y="4616450"/>
          <p14:tracePt t="45599" x="3752850" y="4629150"/>
          <p14:tracePt t="45617" x="3822700" y="4648200"/>
          <p14:tracePt t="45632" x="4070350" y="4648200"/>
          <p14:tracePt t="45649" x="4279900" y="4584700"/>
          <p14:tracePt t="45665" x="4349750" y="4540250"/>
          <p14:tracePt t="45682" x="4419600" y="4489450"/>
          <p14:tracePt t="45699" x="4438650" y="4476750"/>
          <p14:tracePt t="45716" x="4445000" y="4470400"/>
          <p14:tracePt t="45732" x="4445000" y="4457700"/>
          <p14:tracePt t="45749" x="4445000" y="4451350"/>
          <p14:tracePt t="45766" x="4425950" y="4445000"/>
          <p14:tracePt t="45782" x="4406900" y="4445000"/>
          <p14:tracePt t="45799" x="4381500" y="4445000"/>
          <p14:tracePt t="45816" x="4375150" y="4445000"/>
          <p14:tracePt t="45832" x="4368800" y="4445000"/>
          <p14:tracePt t="45849" x="4368800" y="4457700"/>
          <p14:tracePt t="45866" x="4368800" y="4470400"/>
          <p14:tracePt t="45882" x="4368800" y="4489450"/>
          <p14:tracePt t="45899" x="4368800" y="4502150"/>
          <p14:tracePt t="45932" x="4368800" y="4508500"/>
          <p14:tracePt t="45949" x="4375150" y="4514850"/>
          <p14:tracePt t="45965" x="4375150" y="4521200"/>
          <p14:tracePt t="46550" x="4375150" y="4508500"/>
          <p14:tracePt t="46566" x="4375150" y="4495800"/>
          <p14:tracePt t="46582" x="4375150" y="4489450"/>
          <p14:tracePt t="46589" x="4375150" y="4483100"/>
          <p14:tracePt t="46598" x="4375150" y="4476750"/>
          <p14:tracePt t="46615" x="4375150" y="4470400"/>
          <p14:tracePt t="46631" x="4368800" y="4470400"/>
          <p14:tracePt t="46662" x="4368800" y="4464050"/>
          <p14:tracePt t="46682" x="4368800" y="4457700"/>
          <p14:tracePt t="46701" x="4368800" y="4451350"/>
          <p14:tracePt t="46715" x="4368800" y="4445000"/>
          <p14:tracePt t="46722" x="4368800" y="4438650"/>
          <p14:tracePt t="46733" x="4368800" y="4432300"/>
          <p14:tracePt t="46750" x="4375150" y="4432300"/>
          <p14:tracePt t="46764" x="4387850" y="4419600"/>
          <p14:tracePt t="46782" x="4394200" y="4413250"/>
          <p14:tracePt t="46798" x="4394200" y="4406900"/>
          <p14:tracePt t="47184" x="4381500" y="4406900"/>
          <p14:tracePt t="47192" x="4362450" y="4406900"/>
          <p14:tracePt t="47209" x="4330700" y="4406900"/>
          <p14:tracePt t="47230" x="4241800" y="4406900"/>
          <p14:tracePt t="47258" x="4133850" y="4432300"/>
          <p14:tracePt t="47290" x="4121150" y="4438650"/>
          <p14:tracePt t="47298" x="4083050" y="4464050"/>
          <p14:tracePt t="47314" x="4076700" y="4476750"/>
          <p14:tracePt t="47347" x="4070350" y="4527550"/>
          <p14:tracePt t="47380" x="4140200" y="4597400"/>
          <p14:tracePt t="47418" x="4184650" y="4616450"/>
          <p14:tracePt t="47447" x="4292600" y="4635500"/>
          <p14:tracePt t="47475" x="4318000" y="4635500"/>
          <p14:tracePt t="47519" x="4324350" y="4635500"/>
          <p14:tracePt t="47547" x="4324350" y="4629150"/>
          <p14:tracePt t="47581" x="4260850" y="4629150"/>
          <p14:tracePt t="47614" x="4216400" y="4629150"/>
          <p14:tracePt t="47647" x="4210050" y="4629150"/>
          <p14:tracePt t="47676" x="4210050" y="4641850"/>
          <p14:tracePt t="47717" x="4222750" y="4641850"/>
          <p14:tracePt t="50571" x="4210050" y="4641850"/>
          <p14:tracePt t="50588" x="4197350" y="4641850"/>
          <p14:tracePt t="50594" x="4191000" y="4641850"/>
          <p14:tracePt t="50627" x="4152900" y="4629150"/>
          <p14:tracePt t="50648" x="4146550" y="4622800"/>
          <p14:tracePt t="50661" x="4140200" y="4622800"/>
          <p14:tracePt t="50682" x="4140200" y="4616450"/>
          <p14:tracePt t="50694" x="4133850" y="4616450"/>
          <p14:tracePt t="50711" x="4133850" y="4610100"/>
          <p14:tracePt t="50743" x="4133850" y="4603750"/>
          <p14:tracePt t="51303" x="4121150" y="4603750"/>
          <p14:tracePt t="51320" x="4108450" y="4603750"/>
          <p14:tracePt t="51324" x="4089400" y="4603750"/>
          <p14:tracePt t="51343" x="4070350" y="4603750"/>
          <p14:tracePt t="51365" x="4013200" y="4603750"/>
          <p14:tracePt t="51376" x="3994150" y="4603750"/>
          <p14:tracePt t="51403" x="3981450" y="4603750"/>
          <p14:tracePt t="51442" x="3911600" y="4584700"/>
          <p14:tracePt t="51465" x="3898900" y="4578350"/>
          <p14:tracePt t="51476" x="3898900" y="4572000"/>
          <p14:tracePt t="51509" x="3892550" y="4572000"/>
          <p14:tracePt t="52211" x="3886200" y="4572000"/>
          <p14:tracePt t="52221" x="3879850" y="4572000"/>
          <p14:tracePt t="52231" x="3867150" y="4572000"/>
          <p14:tracePt t="52259" x="3797300" y="4572000"/>
          <p14:tracePt t="52287" x="3600450" y="4572000"/>
          <p14:tracePt t="52325" x="3333750" y="4572000"/>
          <p14:tracePt t="52353" x="3232150" y="4572000"/>
          <p14:tracePt t="52359" x="3187700" y="4552950"/>
          <p14:tracePt t="52384" x="3136900" y="4540250"/>
          <p14:tracePt t="52391" x="3124200" y="4533900"/>
          <p14:tracePt t="52416" x="3098800" y="4533900"/>
          <p14:tracePt t="52425" x="3092450" y="4533900"/>
          <p14:tracePt t="52452" x="3079750" y="4533900"/>
          <p14:tracePt t="52483" x="3073400" y="4533900"/>
          <p14:tracePt t="53098" x="3079750" y="4533900"/>
          <p14:tracePt t="53113" x="3086100" y="4533900"/>
          <p14:tracePt t="53119" x="3092450" y="4533900"/>
          <p14:tracePt t="53141" x="3098800" y="4533900"/>
          <p14:tracePt t="53170" x="3105150" y="4533900"/>
          <p14:tracePt t="53175" x="3111500" y="4533900"/>
          <p14:tracePt t="53195" x="3117850" y="4533900"/>
          <p14:tracePt t="53208" x="3143250" y="4533900"/>
          <p14:tracePt t="53224" x="3175000" y="4533900"/>
          <p14:tracePt t="53258" x="3238500" y="4533900"/>
          <p14:tracePt t="53275" x="3263900" y="4533900"/>
          <p14:tracePt t="53308" x="3486150" y="4546600"/>
          <p14:tracePt t="53339" x="3600450" y="4552950"/>
          <p14:tracePt t="53359" x="3651250" y="4552950"/>
          <p14:tracePt t="53374" x="3670300" y="4552950"/>
          <p14:tracePt t="53408" x="3702050" y="4565650"/>
          <p14:tracePt t="53438" x="3714750" y="4565650"/>
          <p14:tracePt t="53912" x="3721100" y="4565650"/>
          <p14:tracePt t="53942" x="3727450" y="4565650"/>
          <p14:tracePt t="53954" x="3733800" y="4565650"/>
          <p14:tracePt t="53977" x="3740150" y="4565650"/>
          <p14:tracePt t="53996" x="3746500" y="4565650"/>
          <p14:tracePt t="54027" x="3752850" y="4565650"/>
          <p14:tracePt t="54080" x="3759200" y="4565650"/>
          <p14:tracePt t="54602" x="3765550" y="4565650"/>
          <p14:tracePt t="54643" x="3771900" y="4565650"/>
          <p14:tracePt t="54664" x="3778250" y="4565650"/>
          <p14:tracePt t="54684" x="3784600" y="4565650"/>
          <p14:tracePt t="54712" x="3790950" y="4572000"/>
          <p14:tracePt t="54723" x="3797300" y="4572000"/>
          <p14:tracePt t="54755" x="3810000" y="4572000"/>
          <p14:tracePt t="54758" x="3816350" y="4578350"/>
          <p14:tracePt t="54788" x="3841750" y="4591050"/>
          <p14:tracePt t="54792" x="3860800" y="4597400"/>
          <p14:tracePt t="54806" x="3886200" y="4603750"/>
          <p14:tracePt t="54833" x="3968750" y="4629150"/>
          <p14:tracePt t="54866" x="4133850" y="4667250"/>
          <p14:tracePt t="54873" x="4184650" y="4673600"/>
          <p14:tracePt t="54901" x="4229100" y="4673600"/>
          <p14:tracePt t="54939" x="4298950" y="4679950"/>
          <p14:tracePt t="55311" x="4305300" y="4686300"/>
          <p14:tracePt t="55322" x="4324350" y="4692650"/>
          <p14:tracePt t="55332" x="4343400" y="4692650"/>
          <p14:tracePt t="55356" x="4438650" y="4711700"/>
          <p14:tracePt t="55388" x="4629150" y="4718050"/>
          <p14:tracePt t="55419" x="4972050" y="4737100"/>
          <p14:tracePt t="55438" x="5118100" y="4749800"/>
          <p14:tracePt t="55457" x="5270500" y="4749800"/>
          <p14:tracePt t="55472" x="5346700" y="4756150"/>
          <p14:tracePt t="55500" x="5391150" y="4768850"/>
          <p14:tracePt t="55506" x="5416550" y="4768850"/>
          <p14:tracePt t="55522" x="5461000" y="4781550"/>
          <p14:tracePt t="55538" x="5473700" y="4787900"/>
          <p14:tracePt t="55573" x="5499100" y="4800600"/>
          <p14:tracePt t="55606" x="5511800" y="4813300"/>
          <p14:tracePt t="55639" x="5511800" y="4832350"/>
          <p14:tracePt t="55672" x="5537200" y="4851400"/>
          <p14:tracePt t="55700" x="5549900" y="4870450"/>
          <p14:tracePt t="55709" x="5562600" y="4883150"/>
          <p14:tracePt t="55726" x="5562600" y="4889500"/>
          <p14:tracePt t="55760" x="5568950" y="4889500"/>
          <p14:tracePt t="55781" x="5575300" y="4889500"/>
          <p14:tracePt t="55805" x="5581650" y="4889500"/>
          <p14:tracePt t="55838" x="5594350" y="4889500"/>
          <p14:tracePt t="55874" x="5600700" y="4876800"/>
          <p14:tracePt t="55906" x="5575300" y="4826000"/>
          <p14:tracePt t="55938" x="5524500" y="4806950"/>
          <p14:tracePt t="55973" x="5416550" y="4800600"/>
          <p14:tracePt t="56005" x="5353050" y="4813300"/>
          <p14:tracePt t="56039" x="5334000" y="4857750"/>
          <p14:tracePt t="56070" x="5334000" y="4921250"/>
          <p14:tracePt t="56074" x="5340350" y="4933950"/>
          <p14:tracePt t="56088" x="5359400" y="4946650"/>
          <p14:tracePt t="56120" x="5448300" y="4959350"/>
          <p14:tracePt t="56155" x="5524500" y="4940300"/>
          <p14:tracePt t="56188" x="5556250" y="4889500"/>
          <p14:tracePt t="56220" x="5556250" y="4876800"/>
          <p14:tracePt t="56230" x="5556250" y="4870450"/>
          <p14:tracePt t="56255" x="5543550" y="4870450"/>
          <p14:tracePt t="56288" x="5530850" y="4870450"/>
          <p14:tracePt t="56992" x="5537200" y="4857750"/>
          <p14:tracePt t="57018" x="5562600" y="4826000"/>
          <p14:tracePt t="57022" x="5607050" y="4775200"/>
          <p14:tracePt t="57038" x="5683250" y="4686300"/>
          <p14:tracePt t="57067" x="5740400" y="4616450"/>
          <p14:tracePt t="57104" x="5746750" y="4610100"/>
          <p14:tracePt t="57111" x="5759450" y="4597400"/>
          <p14:tracePt t="57137" x="5765800" y="4591050"/>
          <p14:tracePt t="57204" x="5765800" y="4584700"/>
          <p14:tracePt t="57237" x="5772150" y="4584700"/>
          <p14:tracePt t="57283" x="5772150" y="4578350"/>
          <p14:tracePt t="57326" x="5778500" y="4578350"/>
          <p14:tracePt t="57380" x="5784850" y="4578350"/>
          <p14:tracePt t="57430" x="5791200" y="4591050"/>
          <p14:tracePt t="57448" x="5791200" y="4610100"/>
          <p14:tracePt t="57454" x="5791200" y="4622800"/>
          <p14:tracePt t="57470" x="5791200" y="4641850"/>
          <p14:tracePt t="57498" x="5791200" y="4673600"/>
          <p14:tracePt t="57504" x="5791200" y="4679950"/>
          <p14:tracePt t="57528" x="5791200" y="4686300"/>
          <p14:tracePt t="57566" x="5791200" y="46926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944216"/>
          </a:xfrm>
        </p:spPr>
        <p:txBody>
          <a:bodyPr/>
          <a:lstStyle/>
          <a:p>
            <a:pPr lvl="1"/>
            <a:r>
              <a:rPr lang="pt-BR" altLang="en-US" sz="2400" dirty="0" smtClean="0"/>
              <a:t>Passo 5: Interpretar as equações </a:t>
            </a:r>
          </a:p>
          <a:p>
            <a:pPr lvl="2"/>
            <a:r>
              <a:rPr lang="pt-BR" altLang="en-US" sz="2000" dirty="0" smtClean="0"/>
              <a:t>Outro exemplo de interação, desta vez com significância.</a:t>
            </a:r>
          </a:p>
          <a:p>
            <a:pPr lvl="2"/>
            <a:r>
              <a:rPr lang="pt-BR" altLang="en-US" sz="2000" dirty="0" smtClean="0"/>
              <a:t>Pacientes com dificuldade de deglutição são avaliados pela escala FOIS no início e no final da internação</a:t>
            </a:r>
          </a:p>
          <a:p>
            <a:pPr lvl="2"/>
            <a:r>
              <a:rPr lang="pt-BR" altLang="en-US" sz="2000" dirty="0" smtClean="0"/>
              <a:t>São ofertadas sessões de fonoaudiologia durante a internação</a:t>
            </a:r>
          </a:p>
          <a:p>
            <a:pPr lvl="2"/>
            <a:endParaRPr lang="pt-BR" altLang="en-US" sz="2000" dirty="0"/>
          </a:p>
          <a:p>
            <a:pPr marL="914400" lvl="2" indent="0">
              <a:buNone/>
            </a:pPr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 smtClean="0"/>
          </a:p>
          <a:p>
            <a:pPr lvl="2"/>
            <a:endParaRPr lang="pt-BR" altLang="en-US" sz="2000" dirty="0"/>
          </a:p>
          <a:p>
            <a:pPr lvl="2"/>
            <a:endParaRPr lang="pt-BR" altLang="en-US" sz="2000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84168" y="3773939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i="1" dirty="0" smtClean="0"/>
              <a:t>Aqui há uma sofisticação de um efeito não linear. Observa-se </a:t>
            </a:r>
            <a:r>
              <a:rPr lang="pt-BR" altLang="en-US" i="1" dirty="0"/>
              <a:t>os diferentes interceptos e </a:t>
            </a:r>
            <a:r>
              <a:rPr lang="pt-BR" altLang="en-US" i="1" dirty="0" smtClean="0"/>
              <a:t>inclinações ao longo do número de sessões.</a:t>
            </a:r>
            <a:endParaRPr lang="pt-BR" altLang="en-US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r="33009" b="31485"/>
          <a:stretch/>
        </p:blipFill>
        <p:spPr>
          <a:xfrm>
            <a:off x="457199" y="3147105"/>
            <a:ext cx="5562601" cy="3378239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80"/>
    </mc:Choice>
    <mc:Fallback xmlns="">
      <p:transition spd="slow" advTm="15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38" x="5784850" y="4692650"/>
          <p14:tracePt t="4756" x="5772150" y="4692650"/>
          <p14:tracePt t="4761" x="5759450" y="4692650"/>
          <p14:tracePt t="4783" x="5683250" y="4578350"/>
          <p14:tracePt t="4802" x="5581650" y="4406900"/>
          <p14:tracePt t="4817" x="5549900" y="4324350"/>
          <p14:tracePt t="4850" x="5480050" y="4089400"/>
          <p14:tracePt t="4884" x="5422900" y="3930650"/>
          <p14:tracePt t="4902" x="5422900" y="3917950"/>
          <p14:tracePt t="4916" x="5410200" y="3879850"/>
          <p14:tracePt t="4949" x="5403850" y="3860800"/>
          <p14:tracePt t="4983" x="5403850" y="3848100"/>
          <p14:tracePt t="5017" x="5403850" y="3841750"/>
          <p14:tracePt t="5021" x="5403850" y="3803650"/>
          <p14:tracePt t="5033" x="5403850" y="3765550"/>
          <p14:tracePt t="5050" x="5410200" y="3638550"/>
          <p14:tracePt t="5083" x="5435600" y="3448050"/>
          <p14:tracePt t="5113" x="5461000" y="3327400"/>
          <p14:tracePt t="5139" x="5467350" y="3282950"/>
          <p14:tracePt t="5161" x="5473700" y="3238500"/>
          <p14:tracePt t="5166" x="5473700" y="3232150"/>
          <p14:tracePt t="5183" x="5480050" y="3225800"/>
          <p14:tracePt t="5199" x="5480050" y="3219450"/>
          <p14:tracePt t="5687" x="5480050" y="3213100"/>
          <p14:tracePt t="5693" x="5480050" y="3187700"/>
          <p14:tracePt t="5699" x="5480050" y="3162300"/>
          <p14:tracePt t="5732" x="5454650" y="3016250"/>
          <p14:tracePt t="5765" x="5372100" y="2736850"/>
          <p14:tracePt t="5785" x="5334000" y="2628900"/>
          <p14:tracePt t="5804" x="5321300" y="2603500"/>
          <p14:tracePt t="5815" x="5314950" y="2597150"/>
          <p14:tracePt t="5832" x="5314950" y="2590800"/>
          <p14:tracePt t="7451" x="5327650" y="2590800"/>
          <p14:tracePt t="7455" x="5346700" y="2590800"/>
          <p14:tracePt t="7464" x="5359400" y="2590800"/>
          <p14:tracePt t="7491" x="5391150" y="2578100"/>
          <p14:tracePt t="7498" x="5416550" y="2571750"/>
          <p14:tracePt t="7514" x="5429250" y="2565400"/>
          <p14:tracePt t="7538" x="5486400" y="2527300"/>
          <p14:tracePt t="7548" x="5499100" y="2520950"/>
          <p14:tracePt t="7580" x="5530850" y="2508250"/>
          <p14:tracePt t="7607" x="5537200" y="2508250"/>
          <p14:tracePt t="7614" x="5543550" y="2508250"/>
          <p14:tracePt t="7638" x="5549900" y="2508250"/>
          <p14:tracePt t="7673" x="5556250" y="2508250"/>
          <p14:tracePt t="8028" x="5562600" y="2508250"/>
          <p14:tracePt t="8039" x="5568950" y="2508250"/>
          <p14:tracePt t="8069" x="5575300" y="2508250"/>
          <p14:tracePt t="8090" x="5581650" y="2508250"/>
          <p14:tracePt t="8141" x="5588000" y="2508250"/>
          <p14:tracePt t="8259" x="5588000" y="2514600"/>
          <p14:tracePt t="8310" x="5575300" y="2520950"/>
          <p14:tracePt t="8320" x="5549900" y="2520950"/>
          <p14:tracePt t="8340" x="5486400" y="2527300"/>
          <p14:tracePt t="8365" x="5384800" y="2527300"/>
          <p14:tracePt t="8393" x="4705350" y="2495550"/>
          <p14:tracePt t="8396" x="4514850" y="2482850"/>
          <p14:tracePt t="8413" x="4171950" y="2457450"/>
          <p14:tracePt t="8439" x="3981450" y="2438400"/>
          <p14:tracePt t="8447" x="3917950" y="2438400"/>
          <p14:tracePt t="8471" x="3873500" y="2432050"/>
          <p14:tracePt t="8480" x="3835400" y="2432050"/>
          <p14:tracePt t="8496" x="3816350" y="2432050"/>
          <p14:tracePt t="9041" x="3810000" y="2432050"/>
          <p14:tracePt t="9051" x="3803650" y="2432050"/>
          <p14:tracePt t="9062" x="3797300" y="2432050"/>
          <p14:tracePt t="9093" x="3778250" y="2432050"/>
          <p14:tracePt t="9118" x="3771900" y="2432050"/>
          <p14:tracePt t="9129" x="3752850" y="2432050"/>
          <p14:tracePt t="9162" x="3695700" y="2432050"/>
          <p14:tracePt t="9195" x="3575050" y="2413000"/>
          <p14:tracePt t="9230" x="3454400" y="2393950"/>
          <p14:tracePt t="9245" x="3314700" y="2387600"/>
          <p14:tracePt t="9271" x="3181350" y="2387600"/>
          <p14:tracePt t="9309" x="3073400" y="2381250"/>
          <p14:tracePt t="9312" x="3048000" y="2381250"/>
          <p14:tracePt t="9341" x="3022600" y="2381250"/>
          <p14:tracePt t="9371" x="2952750" y="2381250"/>
          <p14:tracePt t="9378" x="2940050" y="2381250"/>
          <p14:tracePt t="9409" x="2927350" y="2381250"/>
          <p14:tracePt t="9719" x="2921000" y="2387600"/>
          <p14:tracePt t="9729" x="2908300" y="2400300"/>
          <p14:tracePt t="9740" x="2870200" y="2432050"/>
          <p14:tracePt t="9762" x="2768600" y="2540000"/>
          <p14:tracePt t="9794" x="2578100" y="2825750"/>
          <p14:tracePt t="9825" x="2432050" y="3022600"/>
          <p14:tracePt t="9845" x="2343150" y="3117850"/>
          <p14:tracePt t="9862" x="2311400" y="3149600"/>
          <p14:tracePt t="9895" x="2241550" y="3238500"/>
          <p14:tracePt t="9928" x="2190750" y="3314700"/>
          <p14:tracePt t="9960" x="2146300" y="3378200"/>
          <p14:tracePt t="9984" x="2114550" y="3422650"/>
          <p14:tracePt t="9995" x="2101850" y="3454400"/>
          <p14:tracePt t="10011" x="2070100" y="3517900"/>
          <p14:tracePt t="10041" x="2025650" y="3594100"/>
          <p14:tracePt t="10043" x="1987550" y="3663950"/>
          <p14:tracePt t="10053" x="1949450" y="3733800"/>
          <p14:tracePt t="10064" x="1917700" y="3797300"/>
          <p14:tracePt t="10078" x="1866900" y="3867150"/>
          <p14:tracePt t="10109" x="1765300" y="4019550"/>
          <p14:tracePt t="10128" x="1727200" y="4095750"/>
          <p14:tracePt t="10158" x="1689100" y="4165600"/>
          <p14:tracePt t="10180" x="1682750" y="4184650"/>
          <p14:tracePt t="10195" x="1670050" y="4222750"/>
          <p14:tracePt t="10211" x="1657350" y="4235450"/>
          <p14:tracePt t="10245" x="1644650" y="4254500"/>
          <p14:tracePt t="10275" x="1638300" y="4260850"/>
          <p14:tracePt t="10311" x="1619250" y="4273550"/>
          <p14:tracePt t="10341" x="1600200" y="4279900"/>
          <p14:tracePt t="10345" x="1593850" y="4286250"/>
          <p14:tracePt t="10361" x="1587500" y="4286250"/>
          <p14:tracePt t="10378" x="1581150" y="4292600"/>
          <p14:tracePt t="10411" x="1568450" y="4292600"/>
          <p14:tracePt t="10446" x="1562100" y="4292600"/>
          <p14:tracePt t="10721" x="1555750" y="4292600"/>
          <p14:tracePt t="10734" x="1543050" y="4279900"/>
          <p14:tracePt t="10742" x="1530350" y="4260850"/>
          <p14:tracePt t="10760" x="1511300" y="4229100"/>
          <p14:tracePt t="10794" x="1409700" y="4083050"/>
          <p14:tracePt t="10826" x="1244600" y="3981450"/>
          <p14:tracePt t="10860" x="1123950" y="3956050"/>
          <p14:tracePt t="10894" x="1016000" y="3956050"/>
          <p14:tracePt t="10926" x="914400" y="3956050"/>
          <p14:tracePt t="10930" x="889000" y="3962400"/>
          <p14:tracePt t="10943" x="850900" y="3975100"/>
          <p14:tracePt t="10973" x="781050" y="4025900"/>
          <p14:tracePt t="10993" x="742950" y="4057650"/>
          <p14:tracePt t="11010" x="717550" y="4083050"/>
          <p14:tracePt t="11044" x="603250" y="4260850"/>
          <p14:tracePt t="11077" x="527050" y="4362450"/>
          <p14:tracePt t="11110" x="463550" y="4584700"/>
          <p14:tracePt t="11142" x="412750" y="4819650"/>
          <p14:tracePt t="11160" x="400050" y="4902200"/>
          <p14:tracePt t="11188" x="400050" y="4940300"/>
          <p14:tracePt t="11193" x="406400" y="4946650"/>
          <p14:tracePt t="11210" x="412750" y="4953000"/>
          <p14:tracePt t="11227" x="457200" y="4965700"/>
          <p14:tracePt t="11260" x="508000" y="4965700"/>
          <p14:tracePt t="11293" x="615950" y="4813300"/>
          <p14:tracePt t="11316" x="679450" y="4552950"/>
          <p14:tracePt t="11327" x="692150" y="4286250"/>
          <p14:tracePt t="11358" x="654050" y="4114800"/>
          <p14:tracePt t="11389" x="628650" y="4089400"/>
          <p14:tracePt t="11412" x="615950" y="4089400"/>
          <p14:tracePt t="11426" x="590550" y="4114800"/>
          <p14:tracePt t="11443" x="552450" y="4216400"/>
          <p14:tracePt t="11476" x="546100" y="4622800"/>
          <p14:tracePt t="11509" x="577850" y="4845050"/>
          <p14:tracePt t="11530" x="622300" y="4953000"/>
          <p14:tracePt t="11543" x="635000" y="4978400"/>
          <p14:tracePt t="11561" x="647700" y="4997450"/>
          <p14:tracePt t="11577" x="660400" y="4997450"/>
          <p14:tracePt t="11610" x="692150" y="4870450"/>
          <p14:tracePt t="11630" x="698500" y="4603750"/>
          <p14:tracePt t="11643" x="698500" y="4514850"/>
          <p14:tracePt t="11661" x="679450" y="4394200"/>
          <p14:tracePt t="11676" x="673100" y="4362450"/>
          <p14:tracePt t="11709" x="660400" y="4349750"/>
          <p14:tracePt t="11730" x="654050" y="4349750"/>
          <p14:tracePt t="11743" x="641350" y="4375150"/>
          <p14:tracePt t="11762" x="622300" y="4635500"/>
          <p14:tracePt t="11776" x="622300" y="4883150"/>
          <p14:tracePt t="11809" x="641350" y="5181600"/>
          <p14:tracePt t="11830" x="654050" y="5213350"/>
          <p14:tracePt t="11843" x="660400" y="5219700"/>
          <p14:tracePt t="11876" x="698500" y="5181600"/>
          <p14:tracePt t="11909" x="755650" y="4572000"/>
          <p14:tracePt t="11930" x="711200" y="4387850"/>
          <p14:tracePt t="11943" x="685800" y="4324350"/>
          <p14:tracePt t="11963" x="679450" y="4318000"/>
          <p14:tracePt t="11976" x="666750" y="4311650"/>
          <p14:tracePt t="12009" x="635000" y="4406900"/>
          <p14:tracePt t="12031" x="622300" y="4635500"/>
          <p14:tracePt t="12042" x="622300" y="4826000"/>
          <p14:tracePt t="12063" x="660400" y="5073650"/>
          <p14:tracePt t="12076" x="730250" y="5270500"/>
          <p14:tracePt t="12100" x="800100" y="5334000"/>
          <p14:tracePt t="12109" x="831850" y="5334000"/>
          <p14:tracePt t="12131" x="914400" y="5149850"/>
          <p14:tracePt t="12143" x="927100" y="5035550"/>
          <p14:tracePt t="12163" x="927100" y="4794250"/>
          <p14:tracePt t="12176" x="914400" y="4718050"/>
          <p14:tracePt t="12201" x="869950" y="4660900"/>
          <p14:tracePt t="12210" x="857250" y="4648200"/>
          <p14:tracePt t="12232" x="844550" y="4648200"/>
          <p14:tracePt t="12248" x="838200" y="4648200"/>
          <p14:tracePt t="12277" x="812800" y="4730750"/>
          <p14:tracePt t="12309" x="819150" y="4838700"/>
          <p14:tracePt t="12332" x="850900" y="4870450"/>
          <p14:tracePt t="12342" x="863600" y="4883150"/>
          <p14:tracePt t="12363" x="882650" y="4889500"/>
          <p14:tracePt t="12375" x="901700" y="4895850"/>
          <p14:tracePt t="12406" x="914400" y="4902200"/>
          <p14:tracePt t="12425" x="920750" y="4902200"/>
          <p14:tracePt t="12936" x="927100" y="4902200"/>
          <p14:tracePt t="12945" x="939800" y="4895850"/>
          <p14:tracePt t="12955" x="971550" y="4883150"/>
          <p14:tracePt t="12966" x="1016000" y="4857750"/>
          <p14:tracePt t="12977" x="1079500" y="4845050"/>
          <p14:tracePt t="12992" x="1162050" y="4826000"/>
          <p14:tracePt t="13008" x="1435100" y="4826000"/>
          <p14:tracePt t="13025" x="1549400" y="4826000"/>
          <p14:tracePt t="13043" x="1778000" y="4826000"/>
          <p14:tracePt t="13060" x="1955800" y="4838700"/>
          <p14:tracePt t="13075" x="2025650" y="4851400"/>
          <p14:tracePt t="13092" x="2108200" y="4864100"/>
          <p14:tracePt t="13108" x="2133600" y="4870450"/>
          <p14:tracePt t="13125" x="2146300" y="4883150"/>
          <p14:tracePt t="15161" x="2139950" y="4883150"/>
          <p14:tracePt t="15171" x="2127250" y="4876800"/>
          <p14:tracePt t="15183" x="2114550" y="4870450"/>
          <p14:tracePt t="15192" x="2089150" y="4864100"/>
          <p14:tracePt t="15206" x="2057400" y="4851400"/>
          <p14:tracePt t="15224" x="1949450" y="4813300"/>
          <p14:tracePt t="15240" x="1898650" y="4794250"/>
          <p14:tracePt t="15258" x="1822450" y="4781550"/>
          <p14:tracePt t="15274" x="1784350" y="4781550"/>
          <p14:tracePt t="15291" x="1708150" y="4781550"/>
          <p14:tracePt t="15307" x="1638300" y="4800600"/>
          <p14:tracePt t="15324" x="1606550" y="4806950"/>
          <p14:tracePt t="15339" x="1568450" y="4813300"/>
          <p14:tracePt t="15357" x="1555750" y="4819650"/>
          <p14:tracePt t="15373" x="1543050" y="4826000"/>
          <p14:tracePt t="15406" x="1536700" y="4838700"/>
          <p14:tracePt t="16334" x="1536700" y="4826000"/>
          <p14:tracePt t="16342" x="1530350" y="4813300"/>
          <p14:tracePt t="16351" x="1524000" y="4800600"/>
          <p14:tracePt t="16362" x="1524000" y="4787900"/>
          <p14:tracePt t="16375" x="1517650" y="4775200"/>
          <p14:tracePt t="16389" x="1511300" y="4762500"/>
          <p14:tracePt t="16405" x="1498600" y="4737100"/>
          <p14:tracePt t="16423" x="1492250" y="4724400"/>
          <p14:tracePt t="16439" x="1479550" y="4686300"/>
          <p14:tracePt t="16456" x="1460500" y="4673600"/>
          <p14:tracePt t="16472" x="1447800" y="4654550"/>
          <p14:tracePt t="16489" x="1390650" y="4616450"/>
          <p14:tracePt t="16505" x="1352550" y="4603750"/>
          <p14:tracePt t="16522" x="1263650" y="4565650"/>
          <p14:tracePt t="16540" x="1244600" y="4552950"/>
          <p14:tracePt t="16543" x="1212850" y="4546600"/>
          <p14:tracePt t="16555" x="1187450" y="4540250"/>
          <p14:tracePt t="16572" x="1143000" y="4533900"/>
          <p14:tracePt t="16589" x="1123950" y="4521200"/>
          <p14:tracePt t="16605" x="1111250" y="4521200"/>
          <p14:tracePt t="16622" x="1104900" y="4521200"/>
          <p14:tracePt t="16655" x="1098550" y="4521200"/>
          <p14:tracePt t="16672" x="1098550" y="4514850"/>
          <p14:tracePt t="16695" x="1092200" y="4508500"/>
          <p14:tracePt t="16707" x="1092200" y="4502150"/>
          <p14:tracePt t="16722" x="1092200" y="4489450"/>
          <p14:tracePt t="16738" x="1079500" y="4464050"/>
          <p14:tracePt t="16755" x="1079500" y="4451350"/>
          <p14:tracePt t="16772" x="1066800" y="4419600"/>
          <p14:tracePt t="16789" x="1066800" y="4400550"/>
          <p14:tracePt t="16805" x="1060450" y="4362450"/>
          <p14:tracePt t="16822" x="1054100" y="4337050"/>
          <p14:tracePt t="16839" x="1054100" y="4324350"/>
          <p14:tracePt t="16855" x="1054100" y="4311650"/>
          <p14:tracePt t="16872" x="1054100" y="4298950"/>
          <p14:tracePt t="16889" x="1054100" y="4286250"/>
          <p14:tracePt t="16905" x="1054100" y="4279900"/>
          <p14:tracePt t="16922" x="1054100" y="4273550"/>
          <p14:tracePt t="16938" x="1060450" y="4273550"/>
          <p14:tracePt t="16955" x="1073150" y="4273550"/>
          <p14:tracePt t="16972" x="1098550" y="4273550"/>
          <p14:tracePt t="16988" x="1117600" y="4273550"/>
          <p14:tracePt t="17004" x="1123950" y="4273550"/>
          <p14:tracePt t="17021" x="1181100" y="4337050"/>
          <p14:tracePt t="17038" x="1206500" y="4387850"/>
          <p14:tracePt t="17055" x="1295400" y="4527550"/>
          <p14:tracePt t="17072" x="1327150" y="4584700"/>
          <p14:tracePt t="17088" x="1390650" y="4673600"/>
          <p14:tracePt t="17105" x="1447800" y="4756150"/>
          <p14:tracePt t="17122" x="1466850" y="4787900"/>
          <p14:tracePt t="17138" x="1530350" y="4876800"/>
          <p14:tracePt t="17155" x="1587500" y="5003800"/>
          <p14:tracePt t="17171" x="1593850" y="5029200"/>
          <p14:tracePt t="17188" x="1625600" y="5092700"/>
          <p14:tracePt t="17205" x="1631950" y="5124450"/>
          <p14:tracePt t="17221" x="1644650" y="5181600"/>
          <p14:tracePt t="23371" x="1644650" y="5187950"/>
          <p14:tracePt t="23377" x="1625600" y="5187950"/>
          <p14:tracePt t="23387" x="1612900" y="5187950"/>
          <p14:tracePt t="23398" x="1600200" y="5194300"/>
          <p14:tracePt t="23415" x="1587500" y="5194300"/>
          <p14:tracePt t="23431" x="1574800" y="5194300"/>
          <p14:tracePt t="23449" x="1568450" y="5194300"/>
          <p14:tracePt t="23465" x="1549400" y="5194300"/>
          <p14:tracePt t="23483" x="1536700" y="5194300"/>
          <p14:tracePt t="23499" x="1530350" y="5181600"/>
          <p14:tracePt t="23515" x="1504950" y="5149850"/>
          <p14:tracePt t="23532" x="1498600" y="5137150"/>
          <p14:tracePt t="23534" x="1492250" y="5130800"/>
          <p14:tracePt t="23548" x="1485900" y="5118100"/>
          <p14:tracePt t="23565" x="1479550" y="5099050"/>
          <p14:tracePt t="23582" x="1479550" y="5092700"/>
          <p14:tracePt t="23598" x="1479550" y="5086350"/>
          <p14:tracePt t="23632" x="1473200" y="5080000"/>
          <p14:tracePt t="23651" x="1473200" y="5073650"/>
          <p14:tracePt t="23692" x="1466850" y="5073650"/>
          <p14:tracePt t="24295" x="1466850" y="5067300"/>
          <p14:tracePt t="24306" x="1466850" y="5060950"/>
          <p14:tracePt t="24317" x="1466850" y="5048250"/>
          <p14:tracePt t="24330" x="1466850" y="5035550"/>
          <p14:tracePt t="24348" x="1466850" y="5010150"/>
          <p14:tracePt t="24364" x="1466850" y="4997450"/>
          <p14:tracePt t="24381" x="1460500" y="4984750"/>
          <p14:tracePt t="24398" x="1460500" y="4978400"/>
          <p14:tracePt t="24414" x="1454150" y="4959350"/>
          <p14:tracePt t="24431" x="1447800" y="4946650"/>
          <p14:tracePt t="24448" x="1441450" y="4946650"/>
          <p14:tracePt t="24464" x="1441450" y="4927600"/>
          <p14:tracePt t="24480" x="1428750" y="4914900"/>
          <p14:tracePt t="24497" x="1397000" y="4870450"/>
          <p14:tracePt t="24514" x="1384300" y="4838700"/>
          <p14:tracePt t="24531" x="1352550" y="4775200"/>
          <p14:tracePt t="24548" x="1314450" y="4730750"/>
          <p14:tracePt t="24564" x="1295400" y="4711700"/>
          <p14:tracePt t="24581" x="1270000" y="4679950"/>
          <p14:tracePt t="24599" x="1244600" y="4648200"/>
          <p14:tracePt t="24614" x="1219200" y="4635500"/>
          <p14:tracePt t="24631" x="1181100" y="4610100"/>
          <p14:tracePt t="24647" x="1155700" y="4597400"/>
          <p14:tracePt t="24664" x="1123950" y="4584700"/>
          <p14:tracePt t="24682" x="1104900" y="4572000"/>
          <p14:tracePt t="24697" x="1066800" y="4565650"/>
          <p14:tracePt t="24714" x="1041400" y="4552950"/>
          <p14:tracePt t="24731" x="1028700" y="4546600"/>
          <p14:tracePt t="24747" x="1009650" y="4521200"/>
          <p14:tracePt t="24764" x="996950" y="4514850"/>
          <p14:tracePt t="24780" x="990600" y="4508500"/>
          <p14:tracePt t="24797" x="984250" y="4502150"/>
          <p14:tracePt t="24831" x="984250" y="4495800"/>
          <p14:tracePt t="25124" x="977900" y="4495800"/>
          <p14:tracePt t="25131" x="965200" y="4489450"/>
          <p14:tracePt t="25145" x="952500" y="4483100"/>
          <p14:tracePt t="25153" x="939800" y="4470400"/>
          <p14:tracePt t="25164" x="933450" y="4464050"/>
          <p14:tracePt t="25181" x="920750" y="4457700"/>
          <p14:tracePt t="25196" x="901700" y="4438650"/>
          <p14:tracePt t="25214" x="895350" y="4425950"/>
          <p14:tracePt t="25231" x="876300" y="4406900"/>
          <p14:tracePt t="25247" x="857250" y="4387850"/>
          <p14:tracePt t="25263" x="850900" y="4381500"/>
          <p14:tracePt t="25280" x="838200" y="4375150"/>
          <p14:tracePt t="25297" x="831850" y="4368800"/>
          <p14:tracePt t="25313" x="819150" y="4362450"/>
          <p14:tracePt t="25330" x="806450" y="4362450"/>
          <p14:tracePt t="25347" x="793750" y="4356100"/>
          <p14:tracePt t="25363" x="781050" y="4356100"/>
          <p14:tracePt t="25379" x="774700" y="4356100"/>
          <p14:tracePt t="25396" x="755650" y="4356100"/>
          <p14:tracePt t="25415" x="742950" y="4381500"/>
          <p14:tracePt t="25430" x="730250" y="4413250"/>
          <p14:tracePt t="25447" x="717550" y="4476750"/>
          <p14:tracePt t="25463" x="717550" y="4508500"/>
          <p14:tracePt t="25479" x="717550" y="4546600"/>
          <p14:tracePt t="25496" x="717550" y="4565650"/>
          <p14:tracePt t="25513" x="717550" y="4572000"/>
          <p14:tracePt t="25530" x="717550" y="4578350"/>
          <p14:tracePt t="25550" x="723900" y="4578350"/>
          <p14:tracePt t="25563" x="730250" y="4578350"/>
          <p14:tracePt t="25580" x="736600" y="4578350"/>
          <p14:tracePt t="25596" x="768350" y="4521200"/>
          <p14:tracePt t="25613" x="781050" y="4457700"/>
          <p14:tracePt t="25630" x="781050" y="4432300"/>
          <p14:tracePt t="25647" x="781050" y="4356100"/>
          <p14:tracePt t="25664" x="774700" y="4298950"/>
          <p14:tracePt t="25679" x="762000" y="4273550"/>
          <p14:tracePt t="25696" x="755650" y="4254500"/>
          <p14:tracePt t="25713" x="749300" y="4254500"/>
          <p14:tracePt t="25729" x="742950" y="4254500"/>
          <p14:tracePt t="25748" x="730250" y="4254500"/>
          <p14:tracePt t="25764" x="711200" y="4298950"/>
          <p14:tracePt t="25780" x="673100" y="4419600"/>
          <p14:tracePt t="25797" x="660400" y="4521200"/>
          <p14:tracePt t="25813" x="654050" y="4686300"/>
          <p14:tracePt t="25830" x="654050" y="4775200"/>
          <p14:tracePt t="25846" x="654050" y="4787900"/>
          <p14:tracePt t="25863" x="654050" y="4806950"/>
          <p14:tracePt t="25880" x="654050" y="4813300"/>
          <p14:tracePt t="25896" x="666750" y="4813300"/>
          <p14:tracePt t="25914" x="673100" y="4813300"/>
          <p14:tracePt t="25930" x="698500" y="4737100"/>
          <p14:tracePt t="25946" x="704850" y="4622800"/>
          <p14:tracePt t="25963" x="704850" y="4584700"/>
          <p14:tracePt t="25980" x="704850" y="4476750"/>
          <p14:tracePt t="25996" x="704850" y="4425950"/>
          <p14:tracePt t="26013" x="698500" y="4375150"/>
          <p14:tracePt t="26029" x="692150" y="4368800"/>
          <p14:tracePt t="26046" x="685800" y="4368800"/>
          <p14:tracePt t="26063" x="673100" y="4368800"/>
          <p14:tracePt t="26080" x="666750" y="4381500"/>
          <p14:tracePt t="26096" x="647700" y="4451350"/>
          <p14:tracePt t="26115" x="647700" y="4616450"/>
          <p14:tracePt t="26129" x="660400" y="4699000"/>
          <p14:tracePt t="26145" x="736600" y="4800600"/>
          <p14:tracePt t="26162" x="762000" y="4832350"/>
          <p14:tracePt t="26179" x="812800" y="4864100"/>
          <p14:tracePt t="26196" x="831850" y="4876800"/>
          <p14:tracePt t="26213" x="838200" y="4876800"/>
          <p14:tracePt t="26229" x="838200" y="4864100"/>
          <p14:tracePt t="26246" x="838200" y="4794250"/>
          <p14:tracePt t="26263" x="793750" y="4648200"/>
          <p14:tracePt t="26280" x="762000" y="4578350"/>
          <p14:tracePt t="26296" x="717550" y="4483100"/>
          <p14:tracePt t="26313" x="698500" y="4438650"/>
          <p14:tracePt t="26329" x="692150" y="4419600"/>
          <p14:tracePt t="26348" x="685800" y="4419600"/>
          <p14:tracePt t="26362" x="679450" y="4419600"/>
          <p14:tracePt t="26379" x="666750" y="4425950"/>
          <p14:tracePt t="26395" x="654050" y="4521200"/>
          <p14:tracePt t="26413" x="654050" y="4610100"/>
          <p14:tracePt t="26429" x="654050" y="4718050"/>
          <p14:tracePt t="26446" x="654050" y="4737100"/>
          <p14:tracePt t="26462" x="660400" y="4762500"/>
          <p14:tracePt t="26479" x="679450" y="4781550"/>
          <p14:tracePt t="26496" x="679450" y="4787900"/>
          <p14:tracePt t="26513" x="685800" y="4794250"/>
          <p14:tracePt t="26529" x="692150" y="4794250"/>
          <p14:tracePt t="26562" x="698500" y="4794250"/>
          <p14:tracePt t="27335" x="704850" y="4794250"/>
          <p14:tracePt t="27355" x="711200" y="4768850"/>
          <p14:tracePt t="27366" x="717550" y="4743450"/>
          <p14:tracePt t="27375" x="736600" y="4686300"/>
          <p14:tracePt t="27386" x="742950" y="4648200"/>
          <p14:tracePt t="27397" x="762000" y="4616450"/>
          <p14:tracePt t="27411" x="768350" y="4572000"/>
          <p14:tracePt t="27428" x="781050" y="4521200"/>
          <p14:tracePt t="27444" x="781050" y="4502150"/>
          <p14:tracePt t="27461" x="781050" y="4464050"/>
          <p14:tracePt t="27478" x="781050" y="4457700"/>
          <p14:tracePt t="27495" x="781050" y="4445000"/>
          <p14:tracePt t="27511" x="774700" y="4432300"/>
          <p14:tracePt t="27528" x="762000" y="4425950"/>
          <p14:tracePt t="27544" x="742950" y="4425950"/>
          <p14:tracePt t="27561" x="736600" y="4419600"/>
          <p14:tracePt t="27578" x="723900" y="4419600"/>
          <p14:tracePt t="27595" x="717550" y="4419600"/>
          <p14:tracePt t="27611" x="717550" y="4413250"/>
          <p14:tracePt t="27637" x="711200" y="4413250"/>
          <p14:tracePt t="27678" x="704850" y="4413250"/>
          <p14:tracePt t="30239" x="704850" y="4400550"/>
          <p14:tracePt t="30250" x="704850" y="4381500"/>
          <p14:tracePt t="30260" x="704850" y="4356100"/>
          <p14:tracePt t="30275" x="704850" y="4337050"/>
          <p14:tracePt t="30293" x="704850" y="4318000"/>
          <p14:tracePt t="30308" x="704850" y="4279900"/>
          <p14:tracePt t="30326" x="704850" y="4241800"/>
          <p14:tracePt t="30359" x="704850" y="4235450"/>
          <p14:tracePt t="30375" x="704850" y="4229100"/>
          <p14:tracePt t="30391" x="704850" y="4222750"/>
          <p14:tracePt t="30437" x="704850" y="4216400"/>
          <p14:tracePt t="30919" x="704850" y="4222750"/>
          <p14:tracePt t="32275" x="717550" y="4222750"/>
          <p14:tracePt t="32285" x="736600" y="4222750"/>
          <p14:tracePt t="32298" x="774700" y="4222750"/>
          <p14:tracePt t="32307" x="812800" y="4222750"/>
          <p14:tracePt t="32323" x="869950" y="4210050"/>
          <p14:tracePt t="32339" x="996950" y="4203700"/>
          <p14:tracePt t="32356" x="1123950" y="4203700"/>
          <p14:tracePt t="32373" x="1314450" y="4216400"/>
          <p14:tracePt t="32390" x="1524000" y="4267200"/>
          <p14:tracePt t="32407" x="1631950" y="4298950"/>
          <p14:tracePt t="32423" x="1778000" y="4368800"/>
          <p14:tracePt t="32440" x="1835150" y="4400550"/>
          <p14:tracePt t="32456" x="1898650" y="4476750"/>
          <p14:tracePt t="32474" x="1962150" y="4603750"/>
          <p14:tracePt t="32490" x="1993900" y="4692650"/>
          <p14:tracePt t="32506" x="2063750" y="4819650"/>
          <p14:tracePt t="32523" x="2114550" y="4914900"/>
          <p14:tracePt t="32540" x="2228850" y="5086350"/>
          <p14:tracePt t="32557" x="2305050" y="5200650"/>
          <p14:tracePt t="32573" x="2324100" y="5226050"/>
          <p14:tracePt t="32589" x="2336800" y="5245100"/>
          <p14:tracePt t="32606" x="2343150" y="5251450"/>
          <p14:tracePt t="33402" x="2343150" y="5257800"/>
          <p14:tracePt t="34822" x="2343150" y="5232400"/>
          <p14:tracePt t="34837" x="2343150" y="5194300"/>
          <p14:tracePt t="34844" x="2330450" y="5143500"/>
          <p14:tracePt t="34855" x="2305050" y="5060950"/>
          <p14:tracePt t="34870" x="2273300" y="4984750"/>
          <p14:tracePt t="34887" x="2133600" y="4718050"/>
          <p14:tracePt t="34903" x="2057400" y="4610100"/>
          <p14:tracePt t="34920" x="1974850" y="4514850"/>
          <p14:tracePt t="34937" x="1930400" y="4483100"/>
          <p14:tracePt t="34954" x="1911350" y="4476750"/>
          <p14:tracePt t="34970" x="1885950" y="4476750"/>
          <p14:tracePt t="34987" x="1873250" y="4483100"/>
          <p14:tracePt t="35003" x="1841500" y="4578350"/>
          <p14:tracePt t="35021" x="1860550" y="4705350"/>
          <p14:tracePt t="35037" x="1905000" y="4787900"/>
          <p14:tracePt t="35054" x="1981200" y="4889500"/>
          <p14:tracePt t="35070" x="2000250" y="4914900"/>
          <p14:tracePt t="35087" x="2038350" y="4933950"/>
          <p14:tracePt t="35104" x="2044700" y="4933950"/>
          <p14:tracePt t="35120" x="2057400" y="4933950"/>
          <p14:tracePt t="35138" x="2070100" y="4902200"/>
          <p14:tracePt t="35154" x="2070100" y="4864100"/>
          <p14:tracePt t="35170" x="2070100" y="4794250"/>
          <p14:tracePt t="35187" x="2051050" y="4749800"/>
          <p14:tracePt t="35204" x="2051050" y="4743450"/>
          <p14:tracePt t="35221" x="2038350" y="4743450"/>
          <p14:tracePt t="41128" x="2032000" y="4743450"/>
          <p14:tracePt t="41137" x="2025650" y="4730750"/>
          <p14:tracePt t="41153" x="2012950" y="4724400"/>
          <p14:tracePt t="41164" x="2006600" y="4711700"/>
          <p14:tracePt t="41180" x="1987550" y="4699000"/>
          <p14:tracePt t="41197" x="1987550" y="4692650"/>
          <p14:tracePt t="41214" x="1981200" y="4679950"/>
          <p14:tracePt t="41231" x="1974850" y="4679950"/>
          <p14:tracePt t="41265" x="1974850" y="4673600"/>
          <p14:tracePt t="41281" x="1968500" y="4673600"/>
          <p14:tracePt t="41389" x="1968500" y="4667250"/>
          <p14:tracePt t="41400" x="1962150" y="4660900"/>
          <p14:tracePt t="41409" x="1962150" y="4654550"/>
          <p14:tracePt t="41420" x="1962150" y="4641850"/>
          <p14:tracePt t="41444" x="1955800" y="4616450"/>
          <p14:tracePt t="41451" x="1955800" y="4591050"/>
          <p14:tracePt t="41467" x="1949450" y="4565650"/>
          <p14:tracePt t="41481" x="1949450" y="4540250"/>
          <p14:tracePt t="41497" x="1949450" y="4508500"/>
          <p14:tracePt t="41514" x="1949450" y="4495800"/>
          <p14:tracePt t="41691" x="1955800" y="4495800"/>
          <p14:tracePt t="41715" x="1955800" y="4489450"/>
          <p14:tracePt t="41723" x="1955800" y="4483100"/>
          <p14:tracePt t="41733" x="1962150" y="4476750"/>
          <p14:tracePt t="41747" x="1962150" y="4470400"/>
          <p14:tracePt t="41764" x="1968500" y="4445000"/>
          <p14:tracePt t="41780" x="1974850" y="4432300"/>
          <p14:tracePt t="41797" x="1993900" y="4362450"/>
          <p14:tracePt t="41814" x="2012950" y="4318000"/>
          <p14:tracePt t="41831" x="2051050" y="4216400"/>
          <p14:tracePt t="41847" x="2063750" y="4197350"/>
          <p14:tracePt t="42098" x="2063750" y="4191000"/>
          <p14:tracePt t="42114" x="2063750" y="4178300"/>
          <p14:tracePt t="42120" x="2070100" y="4165600"/>
          <p14:tracePt t="42131" x="2070100" y="4146550"/>
          <p14:tracePt t="42146" x="2076450" y="4133850"/>
          <p14:tracePt t="42164" x="2082800" y="4083050"/>
          <p14:tracePt t="42181" x="2082800" y="4057650"/>
          <p14:tracePt t="42197" x="2089150" y="3987800"/>
          <p14:tracePt t="42214" x="2089150" y="3956050"/>
          <p14:tracePt t="42230" x="2095500" y="3911600"/>
          <p14:tracePt t="42247" x="2101850" y="3873500"/>
          <p14:tracePt t="42264" x="2101850" y="3854450"/>
          <p14:tracePt t="42279" x="2101850" y="3822700"/>
          <p14:tracePt t="42297" x="2095500" y="3803650"/>
          <p14:tracePt t="42314" x="2089150" y="3790950"/>
          <p14:tracePt t="42330" x="2076450" y="3771900"/>
          <p14:tracePt t="42347" x="2057400" y="3759200"/>
          <p14:tracePt t="42364" x="2032000" y="3733800"/>
          <p14:tracePt t="42380" x="2012950" y="3714750"/>
          <p14:tracePt t="42397" x="1974850" y="3670300"/>
          <p14:tracePt t="42413" x="1943100" y="3638550"/>
          <p14:tracePt t="42430" x="1917700" y="3625850"/>
          <p14:tracePt t="42447" x="1892300" y="3600450"/>
          <p14:tracePt t="42464" x="1873250" y="3581400"/>
          <p14:tracePt t="42480" x="1866900" y="3568700"/>
          <p14:tracePt t="42496" x="1854200" y="3556000"/>
          <p14:tracePt t="42514" x="1847850" y="3543300"/>
          <p14:tracePt t="42530" x="1847850" y="3536950"/>
          <p14:tracePt t="42563" x="1841500" y="3536950"/>
          <p14:tracePt t="42589" x="1841500" y="3530600"/>
          <p14:tracePt t="42620" x="1847850" y="3530600"/>
          <p14:tracePt t="42631" x="1860550" y="3530600"/>
          <p14:tracePt t="42644" x="1873250" y="3530600"/>
          <p14:tracePt t="42652" x="1885950" y="3530600"/>
          <p14:tracePt t="42664" x="1905000" y="3530600"/>
          <p14:tracePt t="42679" x="1924050" y="3530600"/>
          <p14:tracePt t="42696" x="1962150" y="3530600"/>
          <p14:tracePt t="42713" x="1981200" y="3530600"/>
          <p14:tracePt t="42729" x="2012950" y="3530600"/>
          <p14:tracePt t="42746" x="2025650" y="3530600"/>
          <p14:tracePt t="42780" x="2025650" y="3505200"/>
          <p14:tracePt t="42796" x="2025650" y="3492500"/>
          <p14:tracePt t="42813" x="2012950" y="3467100"/>
          <p14:tracePt t="42830" x="1981200" y="3448050"/>
          <p14:tracePt t="42864" x="1936750" y="3441700"/>
          <p14:tracePt t="42896" x="1924050" y="3441700"/>
          <p14:tracePt t="42929" x="1924050" y="3448050"/>
          <p14:tracePt t="42946" x="1924050" y="3473450"/>
          <p14:tracePt t="42963" x="1924050" y="3479800"/>
          <p14:tracePt t="42979" x="1930400" y="3486150"/>
          <p14:tracePt t="42996" x="1943100" y="3492500"/>
          <p14:tracePt t="43013" x="1949450" y="3498850"/>
          <p14:tracePt t="43029" x="1955800" y="3498850"/>
          <p14:tracePt t="43112" x="1955800" y="3492500"/>
          <p14:tracePt t="43122" x="1955800" y="3486150"/>
          <p14:tracePt t="43145" x="1955800" y="3479800"/>
          <p14:tracePt t="43164" x="1955800" y="3473450"/>
          <p14:tracePt t="43187" x="1949450" y="3473450"/>
          <p14:tracePt t="44980" x="1955800" y="3473450"/>
          <p14:tracePt t="44990" x="1968500" y="3505200"/>
          <p14:tracePt t="45004" x="2000250" y="3562350"/>
          <p14:tracePt t="45012" x="2025650" y="3606800"/>
          <p14:tracePt t="45027" x="2051050" y="3663950"/>
          <p14:tracePt t="45044" x="2139950" y="3771900"/>
          <p14:tracePt t="45061" x="2184400" y="3829050"/>
          <p14:tracePt t="45078" x="2324100" y="4006850"/>
          <p14:tracePt t="45095" x="2482850" y="4229100"/>
          <p14:tracePt t="45111" x="2552700" y="4318000"/>
          <p14:tracePt t="45127" x="2806700" y="4591050"/>
          <p14:tracePt t="45144" x="2908300" y="4743450"/>
          <p14:tracePt t="45161" x="3028950" y="4902200"/>
          <p14:tracePt t="45181" x="3067050" y="4959350"/>
          <p14:tracePt t="45194" x="3098800" y="5003800"/>
          <p14:tracePt t="45430" x="3111500" y="5016500"/>
          <p14:tracePt t="45439" x="3143250" y="5054600"/>
          <p14:tracePt t="45450" x="3213100" y="5130800"/>
          <p14:tracePt t="45465" x="3333750" y="5308600"/>
          <p14:tracePt t="45477" x="3517900" y="5594350"/>
          <p14:tracePt t="45494" x="3790950" y="5924550"/>
          <p14:tracePt t="45510" x="3930650" y="6051550"/>
          <p14:tracePt t="45527" x="4114800" y="6191250"/>
          <p14:tracePt t="45544" x="4222750" y="6242050"/>
          <p14:tracePt t="45560" x="4254500" y="6254750"/>
          <p14:tracePt t="45577" x="4330700" y="6280150"/>
          <p14:tracePt t="45594" x="4368800" y="6286500"/>
          <p14:tracePt t="45610" x="4451350" y="6299200"/>
          <p14:tracePt t="45628" x="4533900" y="6305550"/>
          <p14:tracePt t="45644" x="4559300" y="6311900"/>
          <p14:tracePt t="45660" x="4584700" y="6318250"/>
          <p14:tracePt t="45677" x="4597400" y="6318250"/>
          <p14:tracePt t="45693" x="4610100" y="6318250"/>
          <p14:tracePt t="45711" x="4616450" y="6318250"/>
          <p14:tracePt t="45743" x="4622800" y="6318250"/>
          <p14:tracePt t="45760" x="4629150" y="6318250"/>
          <p14:tracePt t="45783" x="4629150" y="6311900"/>
          <p14:tracePt t="45796" x="4629150" y="6305550"/>
          <p14:tracePt t="45810" x="4629150" y="6299200"/>
          <p14:tracePt t="45827" x="4629150" y="6273800"/>
          <p14:tracePt t="45844" x="4616450" y="6248400"/>
          <p14:tracePt t="45860" x="4540250" y="6203950"/>
          <p14:tracePt t="45878" x="4457700" y="6178550"/>
          <p14:tracePt t="45894" x="4425950" y="6165850"/>
          <p14:tracePt t="45910" x="4394200" y="6165850"/>
          <p14:tracePt t="45927" x="4375150" y="6165850"/>
          <p14:tracePt t="45943" x="4362450" y="6165850"/>
          <p14:tracePt t="46034" x="4362450" y="6172200"/>
          <p14:tracePt t="46050" x="4406900" y="6203950"/>
          <p14:tracePt t="46055" x="4464050" y="6235700"/>
          <p14:tracePt t="46066" x="4527550" y="6254750"/>
          <p14:tracePt t="46076" x="4559300" y="6267450"/>
          <p14:tracePt t="46092" x="4591050" y="6280150"/>
          <p14:tracePt t="46110" x="4635500" y="6286500"/>
          <p14:tracePt t="46143" x="4648200" y="6286500"/>
          <p14:tracePt t="46176" x="4648200" y="6267450"/>
          <p14:tracePt t="46194" x="4540250" y="6172200"/>
          <p14:tracePt t="46210" x="4432300" y="6121400"/>
          <p14:tracePt t="46226" x="4178300" y="6076950"/>
          <p14:tracePt t="46244" x="4064000" y="6076950"/>
          <p14:tracePt t="46259" x="4051300" y="6076950"/>
          <p14:tracePt t="46276" x="4032250" y="6076950"/>
          <p14:tracePt t="46328" x="4044950" y="6096000"/>
          <p14:tracePt t="46338" x="4076700" y="6121400"/>
          <p14:tracePt t="46348" x="4159250" y="6159500"/>
          <p14:tracePt t="46359" x="4292600" y="6203950"/>
          <p14:tracePt t="46376" x="4406900" y="6248400"/>
          <p14:tracePt t="46393" x="4565650" y="6267450"/>
          <p14:tracePt t="46411" x="4616450" y="6273800"/>
          <p14:tracePt t="46426" x="4686300" y="6273800"/>
          <p14:tracePt t="46442" x="4737100" y="6273800"/>
          <p14:tracePt t="46460" x="4749800" y="6273800"/>
          <p14:tracePt t="46476" x="4762500" y="6273800"/>
          <p14:tracePt t="46785" x="4775200" y="6273800"/>
          <p14:tracePt t="46798" x="4800600" y="6267450"/>
          <p14:tracePt t="46807" x="4826000" y="6254750"/>
          <p14:tracePt t="46817" x="4895850" y="6235700"/>
          <p14:tracePt t="46833" x="4984750" y="6203950"/>
          <p14:tracePt t="46842" x="5080000" y="6184900"/>
          <p14:tracePt t="46859" x="5187950" y="6153150"/>
          <p14:tracePt t="46875" x="5226050" y="6146800"/>
          <p14:tracePt t="46892" x="5270500" y="6134100"/>
          <p14:tracePt t="46909" x="5283200" y="6134100"/>
          <p14:tracePt t="46926" x="5295900" y="6127750"/>
          <p14:tracePt t="46984" x="5295900" y="6121400"/>
          <p14:tracePt t="46995" x="5289550" y="6115050"/>
          <p14:tracePt t="47006" x="5257800" y="6108700"/>
          <p14:tracePt t="47016" x="5213350" y="6089650"/>
          <p14:tracePt t="47027" x="5168900" y="6076950"/>
          <p14:tracePt t="47042" x="5130800" y="6064250"/>
          <p14:tracePt t="47059" x="5022850" y="6051550"/>
          <p14:tracePt t="47076" x="4959350" y="6038850"/>
          <p14:tracePt t="47092" x="4851400" y="6032500"/>
          <p14:tracePt t="47109" x="4813300" y="6032500"/>
          <p14:tracePt t="47125" x="4775200" y="6032500"/>
          <p14:tracePt t="47142" x="4756150" y="6032500"/>
          <p14:tracePt t="47159" x="4749800" y="6032500"/>
          <p14:tracePt t="47175" x="4743450" y="6045200"/>
          <p14:tracePt t="47193" x="4743450" y="6089650"/>
          <p14:tracePt t="47208" x="4749800" y="6108700"/>
          <p14:tracePt t="47226" x="4826000" y="6172200"/>
          <p14:tracePt t="47242" x="4883150" y="6184900"/>
          <p14:tracePt t="47259" x="5003800" y="6203950"/>
          <p14:tracePt t="47276" x="5067300" y="6203950"/>
          <p14:tracePt t="47292" x="5156200" y="6203950"/>
          <p14:tracePt t="47309" x="5175250" y="6191250"/>
          <p14:tracePt t="47326" x="5187950" y="6165850"/>
          <p14:tracePt t="47341" x="5149850" y="5981700"/>
          <p14:tracePt t="47359" x="5099050" y="5911850"/>
          <p14:tracePt t="47375" x="4933950" y="5791200"/>
          <p14:tracePt t="47392" x="4711700" y="5715000"/>
          <p14:tracePt t="47408" x="4610100" y="5715000"/>
          <p14:tracePt t="47426" x="4457700" y="5740400"/>
          <p14:tracePt t="47442" x="4387850" y="5765800"/>
          <p14:tracePt t="47458" x="4286250" y="5835650"/>
          <p14:tracePt t="47476" x="4267200" y="5848350"/>
          <p14:tracePt t="47492" x="4248150" y="5867400"/>
          <p14:tracePt t="47508" x="4241800" y="5880100"/>
          <p14:tracePt t="47525" x="4241800" y="5892800"/>
          <p14:tracePt t="47542" x="4273550" y="5949950"/>
          <p14:tracePt t="47559" x="4375150" y="6013450"/>
          <p14:tracePt t="47574" x="4521200" y="6057900"/>
          <p14:tracePt t="47591" x="4787900" y="6102350"/>
          <p14:tracePt t="47609" x="4889500" y="6102350"/>
          <p14:tracePt t="47611" x="4991100" y="6102350"/>
          <p14:tracePt t="47625" x="5080000" y="6102350"/>
          <p14:tracePt t="47643" x="5137150" y="6102350"/>
          <p14:tracePt t="47658" x="5168900" y="6089650"/>
          <p14:tracePt t="47675" x="5181600" y="6089650"/>
          <p14:tracePt t="47691" x="5168900" y="6045200"/>
          <p14:tracePt t="47708" x="5041900" y="5924550"/>
          <p14:tracePt t="47726" x="4756150" y="5816600"/>
          <p14:tracePt t="47741" x="4629150" y="5810250"/>
          <p14:tracePt t="47758" x="4495800" y="5822950"/>
          <p14:tracePt t="47775" x="4464050" y="5854700"/>
          <p14:tracePt t="47791" x="4394200" y="5969000"/>
          <p14:tracePt t="47809" x="4387850" y="6019800"/>
          <p14:tracePt t="47825" x="4387850" y="6153150"/>
          <p14:tracePt t="47841" x="4476750" y="6337300"/>
          <p14:tracePt t="47858" x="4540250" y="6432550"/>
          <p14:tracePt t="47875" x="4718050" y="6578600"/>
          <p14:tracePt t="47892" x="4768850" y="6604000"/>
          <p14:tracePt t="47908" x="4845050" y="6623050"/>
          <p14:tracePt t="47924" x="4883150" y="6578600"/>
          <p14:tracePt t="47942" x="4902200" y="6489700"/>
          <p14:tracePt t="47958" x="4883150" y="6242050"/>
          <p14:tracePt t="47974" x="4832350" y="6064250"/>
          <p14:tracePt t="47991" x="4730750" y="5873750"/>
          <p14:tracePt t="48008" x="4660900" y="5803900"/>
          <p14:tracePt t="48025" x="4629150" y="5784850"/>
          <p14:tracePt t="48041" x="4572000" y="5778500"/>
          <p14:tracePt t="48058" x="4559300" y="5778500"/>
          <p14:tracePt t="48074" x="4521200" y="5842000"/>
          <p14:tracePt t="48091" x="4495800" y="5911850"/>
          <p14:tracePt t="48108" x="4495800" y="5949950"/>
          <p14:tracePt t="48124" x="4502150" y="6000750"/>
          <p14:tracePt t="48142" x="4540250" y="6026150"/>
          <p14:tracePt t="48158" x="4699000" y="6064250"/>
          <p14:tracePt t="48175" x="4775200" y="6064250"/>
          <p14:tracePt t="48191" x="4902200" y="6064250"/>
          <p14:tracePt t="48207" x="4953000" y="6064250"/>
          <p14:tracePt t="48225" x="4959350" y="6064250"/>
          <p14:tracePt t="48241" x="4972050" y="6064250"/>
          <p14:tracePt t="48258" x="4972050" y="6057900"/>
          <p14:tracePt t="48274" x="4965700" y="6045200"/>
          <p14:tracePt t="48291" x="4889500" y="6000750"/>
          <p14:tracePt t="48311" x="4857750" y="5988050"/>
          <p14:tracePt t="48325" x="4826000" y="5975350"/>
          <p14:tracePt t="48341" x="4819650" y="5975350"/>
          <p14:tracePt t="48357" x="4813300" y="5969000"/>
          <p14:tracePt t="48374" x="4806950" y="5969000"/>
          <p14:tracePt t="50648" x="4806950" y="5962650"/>
          <p14:tracePt t="50663" x="4800600" y="5949950"/>
          <p14:tracePt t="50679" x="4800600" y="5943600"/>
          <p14:tracePt t="50689" x="4794250" y="5937250"/>
          <p14:tracePt t="50701" x="4794250" y="5930900"/>
          <p14:tracePt t="50710" x="4787900" y="5930900"/>
          <p14:tracePt t="50721" x="4775200" y="5924550"/>
          <p14:tracePt t="50743" x="4705350" y="5911850"/>
          <p14:tracePt t="50755" x="4667250" y="5911850"/>
          <p14:tracePt t="50773" x="4641850" y="5911850"/>
          <p14:tracePt t="50788" x="4622800" y="5911850"/>
          <p14:tracePt t="50805" x="4610100" y="5911850"/>
          <p14:tracePt t="50822" x="4603750" y="5918200"/>
          <p14:tracePt t="50839" x="4591050" y="5956300"/>
          <p14:tracePt t="50856" x="4591050" y="6013450"/>
          <p14:tracePt t="50872" x="4591050" y="6038850"/>
          <p14:tracePt t="50889" x="4591050" y="6070600"/>
          <p14:tracePt t="50905" x="4597400" y="6083300"/>
          <p14:tracePt t="50922" x="4648200" y="6121400"/>
          <p14:tracePt t="50938" x="4679950" y="6127750"/>
          <p14:tracePt t="50955" x="4711700" y="6127750"/>
          <p14:tracePt t="50973" x="4730750" y="6127750"/>
          <p14:tracePt t="50988" x="4737100" y="6121400"/>
          <p14:tracePt t="51005" x="4737100" y="6007100"/>
          <p14:tracePt t="51021" x="4724400" y="5962650"/>
          <p14:tracePt t="51038" x="4686300" y="5918200"/>
          <p14:tracePt t="51055" x="4629150" y="5892800"/>
          <p14:tracePt t="51072" x="4597400" y="5880100"/>
          <p14:tracePt t="51088" x="4540250" y="5892800"/>
          <p14:tracePt t="51104" x="4514850" y="5911850"/>
          <p14:tracePt t="51121" x="4483100" y="5988050"/>
          <p14:tracePt t="51140" x="4476750" y="6057900"/>
          <p14:tracePt t="51155" x="4476750" y="6083300"/>
          <p14:tracePt t="51171" x="4502150" y="6146800"/>
          <p14:tracePt t="51189" x="4514850" y="6165850"/>
          <p14:tracePt t="51205" x="4572000" y="6223000"/>
          <p14:tracePt t="51222" x="4629150" y="6235700"/>
          <p14:tracePt t="51237" x="4648200" y="6235700"/>
          <p14:tracePt t="51254" x="4667250" y="6235700"/>
          <p14:tracePt t="51271" x="4673600" y="6235700"/>
          <p14:tracePt t="51289" x="4679950" y="6235700"/>
          <p14:tracePt t="51305" x="4679950" y="6223000"/>
          <p14:tracePt t="51321" x="4679950" y="6210300"/>
          <p14:tracePt t="51339" x="4654550" y="6197600"/>
          <p14:tracePt t="51354" x="4641850" y="6197600"/>
          <p14:tracePt t="51371" x="4629150" y="6197600"/>
          <p14:tracePt t="51405" x="4622800" y="6197600"/>
          <p14:tracePt t="55779" x="4622800" y="6191250"/>
          <p14:tracePt t="55789" x="4616450" y="6184900"/>
          <p14:tracePt t="55895" x="4616450" y="6178550"/>
          <p14:tracePt t="55916" x="4616450" y="6172200"/>
          <p14:tracePt t="55936" x="4616450" y="6165850"/>
          <p14:tracePt t="55988" x="4616450" y="6159500"/>
          <p14:tracePt t="56009" x="4616450" y="6153150"/>
          <p14:tracePt t="56036" x="4616450" y="6146800"/>
          <p14:tracePt t="56060" x="4616450" y="6140450"/>
          <p14:tracePt t="56092" x="4616450" y="6134100"/>
          <p14:tracePt t="56155" x="4616450" y="6127750"/>
          <p14:tracePt t="56197" x="4616450" y="6121400"/>
          <p14:tracePt t="56334" x="4616450" y="6115050"/>
          <p14:tracePt t="56353" x="4616450" y="6108700"/>
          <p14:tracePt t="56374" x="4616450" y="6102350"/>
          <p14:tracePt t="56384" x="4616450" y="6096000"/>
          <p14:tracePt t="56426" x="4616450" y="6089650"/>
          <p14:tracePt t="56448" x="4616450" y="6083300"/>
          <p14:tracePt t="56468" x="4616450" y="6076950"/>
          <p14:tracePt t="56478" x="4616450" y="6070600"/>
          <p14:tracePt t="56499" x="4616450" y="6057900"/>
          <p14:tracePt t="56520" x="4616450" y="6051550"/>
          <p14:tracePt t="56545" x="4616450" y="6032500"/>
          <p14:tracePt t="56565" x="4616450" y="6007100"/>
          <p14:tracePt t="56593" x="4616450" y="5918200"/>
          <p14:tracePt t="56615" x="4616450" y="5829300"/>
          <p14:tracePt t="56632" x="4616450" y="5791200"/>
          <p14:tracePt t="56666" x="4610100" y="5556250"/>
          <p14:tracePt t="56698" x="4603750" y="5372100"/>
          <p14:tracePt t="56732" x="4603750" y="5194300"/>
          <p14:tracePt t="56761" x="4591050" y="4927600"/>
          <p14:tracePt t="56792" x="4591050" y="4775200"/>
          <p14:tracePt t="56829" x="4591050" y="4679950"/>
          <p14:tracePt t="56865" x="4591050" y="4597400"/>
          <p14:tracePt t="56898" x="4591050" y="4584700"/>
          <p14:tracePt t="57763" x="4572000" y="4584700"/>
          <p14:tracePt t="57774" x="4540250" y="4584700"/>
          <p14:tracePt t="57783" x="4514850" y="4584700"/>
          <p14:tracePt t="57814" x="4356100" y="4584700"/>
          <p14:tracePt t="57848" x="4013200" y="4552950"/>
          <p14:tracePt t="57865" x="3873500" y="4527550"/>
          <p14:tracePt t="57898" x="3238500" y="4470400"/>
          <p14:tracePt t="57931" x="2959100" y="4470400"/>
          <p14:tracePt t="57963" x="2813050" y="4476750"/>
          <p14:tracePt t="57982" x="2774950" y="4489450"/>
          <p14:tracePt t="58014" x="2609850" y="4508500"/>
          <p14:tracePt t="58042" x="2552700" y="4508500"/>
          <p14:tracePt t="58047" x="2533650" y="4508500"/>
          <p14:tracePt t="58080" x="2501900" y="4508500"/>
          <p14:tracePt t="58114" x="2489200" y="4508500"/>
          <p14:tracePt t="58383" x="2444750" y="4508500"/>
          <p14:tracePt t="58389" x="2381250" y="4508500"/>
          <p14:tracePt t="58399" x="2305050" y="4508500"/>
          <p14:tracePt t="58427" x="2101850" y="4508500"/>
          <p14:tracePt t="58431" x="1987550" y="4508500"/>
          <p14:tracePt t="58447" x="1885950" y="4495800"/>
          <p14:tracePt t="58474" x="1676400" y="4489450"/>
          <p14:tracePt t="58514" x="1587500" y="4476750"/>
          <p14:tracePt t="58547" x="1568450" y="4476750"/>
          <p14:tracePt t="58579" x="1562100" y="4533900"/>
          <p14:tracePt t="58613" x="1581150" y="4584700"/>
          <p14:tracePt t="58642" x="1657350" y="4622800"/>
          <p14:tracePt t="58673" x="1727200" y="4629150"/>
          <p14:tracePt t="58681" x="1733550" y="4629150"/>
          <p14:tracePt t="58713" x="1739900" y="4591050"/>
          <p14:tracePt t="58733" x="1727200" y="4540250"/>
          <p14:tracePt t="58746" x="1682750" y="4451350"/>
          <p14:tracePt t="58779" x="1619250" y="4381500"/>
          <p14:tracePt t="58813" x="1568450" y="4368800"/>
          <p14:tracePt t="58842" x="1562100" y="4368800"/>
          <p14:tracePt t="58876" x="1555750" y="4368800"/>
          <p14:tracePt t="60172" x="1555750" y="4349750"/>
          <p14:tracePt t="60179" x="1555750" y="4337050"/>
          <p14:tracePt t="60188" x="1555750" y="4330700"/>
          <p14:tracePt t="60212" x="1549400" y="4311650"/>
          <p14:tracePt t="60236" x="1549400" y="4292600"/>
          <p14:tracePt t="60245" x="1549400" y="4273550"/>
          <p14:tracePt t="60267" x="1549400" y="4254500"/>
          <p14:tracePt t="60278" x="1549400" y="4235450"/>
          <p14:tracePt t="60305" x="1549400" y="4191000"/>
          <p14:tracePt t="60313" x="1549400" y="4171950"/>
          <p14:tracePt t="60336" x="1555750" y="4140200"/>
          <p14:tracePt t="60345" x="1562100" y="4121150"/>
          <p14:tracePt t="60367" x="1562100" y="4102100"/>
          <p14:tracePt t="60378" x="1562100" y="4095750"/>
          <p14:tracePt t="60405" x="1568450" y="4076700"/>
          <p14:tracePt t="60411" x="1568450" y="4070350"/>
          <p14:tracePt t="60428" x="1574800" y="4057650"/>
          <p14:tracePt t="60445" x="1574800" y="4044950"/>
          <p14:tracePt t="60478" x="1581150" y="4019550"/>
          <p14:tracePt t="60512" x="1587500" y="3994150"/>
          <p14:tracePt t="60536" x="1587500" y="3968750"/>
          <p14:tracePt t="60545" x="1587500" y="3956050"/>
          <p14:tracePt t="60569" x="1593850" y="3930650"/>
          <p14:tracePt t="60578" x="1593850" y="3924300"/>
          <p14:tracePt t="60605" x="1593850" y="3892550"/>
          <p14:tracePt t="60616" x="1593850" y="3879850"/>
          <p14:tracePt t="60637" x="1593850" y="3860800"/>
          <p14:tracePt t="60668" x="1593850" y="3848100"/>
          <p14:tracePt t="60678" x="1593850" y="3841750"/>
          <p14:tracePt t="60706" x="1593850" y="3829050"/>
          <p14:tracePt t="60737" x="1593850" y="3822700"/>
          <p14:tracePt t="60763" x="1593850" y="3816350"/>
          <p14:tracePt t="61295" x="1593850" y="3810000"/>
          <p14:tracePt t="63894" x="1600200" y="3803650"/>
          <p14:tracePt t="63912" x="1612900" y="3790950"/>
          <p14:tracePt t="63921" x="1625600" y="3784600"/>
          <p14:tracePt t="63942" x="1663700" y="3752850"/>
          <p14:tracePt t="63975" x="1803400" y="3695700"/>
          <p14:tracePt t="64009" x="1955800" y="3625850"/>
          <p14:tracePt t="64029" x="1974850" y="3606800"/>
          <p14:tracePt t="64042" x="2006600" y="3575050"/>
          <p14:tracePt t="64060" x="2025650" y="3556000"/>
          <p14:tracePt t="64075" x="2044700" y="3536950"/>
          <p14:tracePt t="64108" x="2051050" y="3524250"/>
          <p14:tracePt t="64129" x="2051050" y="3498850"/>
          <p14:tracePt t="64141" x="2051050" y="3486150"/>
          <p14:tracePt t="64164" x="2051050" y="3454400"/>
          <p14:tracePt t="64177" x="2044700" y="3429000"/>
          <p14:tracePt t="64208" x="1993900" y="3384550"/>
          <p14:tracePt t="64230" x="1930400" y="3359150"/>
          <p14:tracePt t="64241" x="1898650" y="3352800"/>
          <p14:tracePt t="64260" x="1866900" y="3346450"/>
          <p14:tracePt t="64275" x="1854200" y="3346450"/>
          <p14:tracePt t="64308" x="1828800" y="3346450"/>
          <p14:tracePt t="64343" x="1822450" y="3346450"/>
          <p14:tracePt t="64374" x="1816100" y="3346450"/>
          <p14:tracePt t="64406" x="1809750" y="3346450"/>
          <p14:tracePt t="64437" x="1803400" y="3346450"/>
          <p14:tracePt t="64469" x="1797050" y="3346450"/>
          <p14:tracePt t="64499" x="1790700" y="3346450"/>
          <p14:tracePt t="64510" x="1784350" y="3346450"/>
          <p14:tracePt t="64539" x="1765300" y="3346450"/>
          <p14:tracePt t="64542" x="1746250" y="3346450"/>
          <p14:tracePt t="64558" x="1733550" y="3346450"/>
          <p14:tracePt t="64575" x="1714500" y="3346450"/>
          <p14:tracePt t="64608" x="1676400" y="3346450"/>
          <p14:tracePt t="64641" x="1638300" y="3346450"/>
          <p14:tracePt t="64674" x="1600200" y="3346450"/>
          <p14:tracePt t="64709" x="1555750" y="3346450"/>
          <p14:tracePt t="64732" x="1536700" y="3346450"/>
          <p14:tracePt t="64741" x="1524000" y="3346450"/>
          <p14:tracePt t="64763" x="1504950" y="3346450"/>
          <p14:tracePt t="64774" x="1498600" y="3346450"/>
          <p14:tracePt t="64794" x="1485900" y="3346450"/>
          <p14:tracePt t="64808" x="1473200" y="3346450"/>
          <p14:tracePt t="64841" x="1454150" y="3346450"/>
          <p14:tracePt t="64875" x="1428750" y="3346450"/>
          <p14:tracePt t="64907" x="1409700" y="3352800"/>
          <p14:tracePt t="64931" x="1397000" y="3359150"/>
          <p14:tracePt t="64940" x="1390650" y="3365500"/>
          <p14:tracePt t="64963" x="1377950" y="3371850"/>
          <p14:tracePt t="64974" x="1371600" y="3371850"/>
          <p14:tracePt t="64997" x="1365250" y="3371850"/>
          <p14:tracePt t="65007" x="1352550" y="3384550"/>
          <p14:tracePt t="65032" x="1327150" y="3403600"/>
          <p14:tracePt t="65063" x="1308100" y="3403600"/>
          <p14:tracePt t="65074" x="1301750" y="3409950"/>
          <p14:tracePt t="65094" x="1295400" y="3409950"/>
          <p14:tracePt t="65107" x="1276350" y="3409950"/>
          <p14:tracePt t="65131" x="1263650" y="3409950"/>
          <p14:tracePt t="65163" x="1250950" y="3409950"/>
          <p14:tracePt t="65174" x="1244600" y="3409950"/>
          <p14:tracePt t="65195" x="1231900" y="3409950"/>
          <p14:tracePt t="65232" x="1219200" y="3409950"/>
          <p14:tracePt t="65240" x="1212850" y="3409950"/>
          <p14:tracePt t="65263" x="1206500" y="3409950"/>
          <p14:tracePt t="65274" x="1200150" y="3409950"/>
          <p14:tracePt t="65294" x="1193800" y="3409950"/>
          <p14:tracePt t="65332" x="1187450" y="3409950"/>
          <p14:tracePt t="65362" x="1181100" y="3409950"/>
          <p14:tracePt t="65409" x="1174750" y="3409950"/>
          <p14:tracePt t="65460" x="1168400" y="3409950"/>
          <p14:tracePt t="65525" x="1162050" y="3409950"/>
          <p14:tracePt t="65575" x="1155700" y="3409950"/>
          <p14:tracePt t="65654" x="1149350" y="3409950"/>
          <p14:tracePt t="65710" x="1143000" y="3409950"/>
          <p14:tracePt t="65773" x="1143000" y="3416300"/>
          <p14:tracePt t="65805" x="1143000" y="3422650"/>
          <p14:tracePt t="65815" x="1143000" y="3429000"/>
          <p14:tracePt t="65825" x="1143000" y="3435350"/>
          <p14:tracePt t="65857" x="1143000" y="3448050"/>
          <p14:tracePt t="65889" x="1143000" y="3454400"/>
          <p14:tracePt t="65919" x="1155700" y="3460750"/>
          <p14:tracePt t="65940" x="1193800" y="3460750"/>
          <p14:tracePt t="65956" x="1200150" y="3460750"/>
          <p14:tracePt t="65990" x="1257300" y="3467100"/>
          <p14:tracePt t="66023" x="1339850" y="3467100"/>
          <p14:tracePt t="66050" x="1377950" y="3467100"/>
          <p14:tracePt t="66056" x="1397000" y="3467100"/>
          <p14:tracePt t="66089" x="1466850" y="3467100"/>
          <p14:tracePt t="66118" x="1530350" y="3467100"/>
          <p14:tracePt t="66150" x="1568450" y="3473450"/>
          <p14:tracePt t="66159" x="1587500" y="3486150"/>
          <p14:tracePt t="66184" x="1612900" y="3492500"/>
          <p14:tracePt t="66218" x="1676400" y="3505200"/>
          <p14:tracePt t="66222" x="1695450" y="3505200"/>
          <p14:tracePt t="66239" x="1708150" y="3511550"/>
          <p14:tracePt t="66265" x="1758950" y="3517900"/>
          <p14:tracePt t="66274" x="1784350" y="3524250"/>
          <p14:tracePt t="66301" x="1816100" y="3524250"/>
          <p14:tracePt t="66306" x="1835150" y="3524250"/>
          <p14:tracePt t="66323" x="1866900" y="3524250"/>
          <p14:tracePt t="66340" x="1911350" y="3524250"/>
          <p14:tracePt t="66372" x="1981200" y="3524250"/>
          <p14:tracePt t="66406" x="2019300" y="3524250"/>
          <p14:tracePt t="66434" x="2051050" y="3524250"/>
          <p14:tracePt t="66456" x="2082800" y="3524250"/>
          <p14:tracePt t="66474" x="2127250" y="3524250"/>
          <p14:tracePt t="66507" x="2184400" y="3524250"/>
          <p14:tracePt t="66536" x="2228850" y="3524250"/>
          <p14:tracePt t="66557" x="2254250" y="3524250"/>
          <p14:tracePt t="66572" x="2260600" y="3524250"/>
          <p14:tracePt t="66589" x="2286000" y="3524250"/>
          <p14:tracePt t="66622" x="2355850" y="3530600"/>
          <p14:tracePt t="66654" x="2425700" y="3530600"/>
          <p14:tracePt t="66660" x="2444750" y="3530600"/>
          <p14:tracePt t="66683" x="2489200" y="3530600"/>
          <p14:tracePt t="66706" x="2527300" y="3530600"/>
          <p14:tracePt t="66722" x="2578100" y="3530600"/>
          <p14:tracePt t="66755" x="2622550" y="3530600"/>
          <p14:tracePt t="66789" x="2635250" y="3530600"/>
          <p14:tracePt t="66830" x="2641600" y="3530600"/>
          <p14:tracePt t="66858" x="2641600" y="3536950"/>
          <p14:tracePt t="66872" x="2641600" y="3543300"/>
          <p14:tracePt t="67276" x="2647950" y="3543300"/>
          <p14:tracePt t="67286" x="2660650" y="3543300"/>
          <p14:tracePt t="67297" x="2679700" y="3530600"/>
          <p14:tracePt t="67322" x="2743200" y="3505200"/>
          <p14:tracePt t="67351" x="2844800" y="3479800"/>
          <p14:tracePt t="67371" x="2927350" y="3467100"/>
          <p14:tracePt t="67388" x="2978150" y="3454400"/>
          <p14:tracePt t="67422" x="3263900" y="3416300"/>
          <p14:tracePt t="67439" x="3340100" y="3416300"/>
          <p14:tracePt t="67455" x="3549650" y="3397250"/>
          <p14:tracePt t="67472" x="3638550" y="3397250"/>
          <p14:tracePt t="67488" x="3765550" y="3397250"/>
          <p14:tracePt t="67506" x="3879850" y="3390900"/>
          <p14:tracePt t="67522" x="3968750" y="3378200"/>
          <p14:tracePt t="67539" x="4089400" y="3371850"/>
          <p14:tracePt t="67555" x="4152900" y="3359150"/>
          <p14:tracePt t="67572" x="4279900" y="3359150"/>
          <p14:tracePt t="67589" x="4349750" y="3359150"/>
          <p14:tracePt t="67606" x="4438650" y="3359150"/>
          <p14:tracePt t="67623" x="4470400" y="3359150"/>
          <p14:tracePt t="67638" x="4483100" y="3359150"/>
          <p14:tracePt t="67656" x="4489450" y="3359150"/>
          <p14:tracePt t="68080" x="4483100" y="3359150"/>
          <p14:tracePt t="68093" x="4476750" y="3352800"/>
          <p14:tracePt t="68101" x="4464050" y="3352800"/>
          <p14:tracePt t="68112" x="4451350" y="3346450"/>
          <p14:tracePt t="68128" x="4438650" y="3346450"/>
          <p14:tracePt t="68138" x="4419600" y="3340100"/>
          <p14:tracePt t="68154" x="4356100" y="3321050"/>
          <p14:tracePt t="68174" x="4318000" y="3308350"/>
          <p14:tracePt t="68188" x="4286250" y="3308350"/>
          <p14:tracePt t="68205" x="4267200" y="3308350"/>
          <p14:tracePt t="68222" x="4235450" y="3295650"/>
          <p14:tracePt t="68239" x="4203700" y="3295650"/>
          <p14:tracePt t="68255" x="4178300" y="3295650"/>
          <p14:tracePt t="68271" x="4140200" y="3302000"/>
          <p14:tracePt t="68289" x="4089400" y="3308350"/>
          <p14:tracePt t="68304" x="4070350" y="3314700"/>
          <p14:tracePt t="68322" x="4044950" y="3314700"/>
          <p14:tracePt t="68338" x="4032250" y="3321050"/>
          <p14:tracePt t="68355" x="4006850" y="3327400"/>
          <p14:tracePt t="68371" x="3994150" y="3327400"/>
          <p14:tracePt t="68388" x="3975100" y="3340100"/>
          <p14:tracePt t="68405" x="3962400" y="3340100"/>
          <p14:tracePt t="68421" x="3956050" y="3340100"/>
          <p14:tracePt t="68438" x="3956050" y="3346450"/>
          <p14:tracePt t="68477" x="3949700" y="3346450"/>
          <p14:tracePt t="68539" x="3943350" y="3346450"/>
          <p14:tracePt t="68957" x="3943350" y="3352800"/>
          <p14:tracePt t="68969" x="3943350" y="3359150"/>
          <p14:tracePt t="68977" x="3943350" y="3365500"/>
          <p14:tracePt t="68989" x="3943350" y="3371850"/>
          <p14:tracePt t="69004" x="3943350" y="3384550"/>
          <p14:tracePt t="69020" x="3956050" y="3397250"/>
          <p14:tracePt t="69037" x="3962400" y="3416300"/>
          <p14:tracePt t="69054" x="3994150" y="3435350"/>
          <p14:tracePt t="69071" x="4025900" y="3454400"/>
          <p14:tracePt t="69087" x="4076700" y="3486150"/>
          <p14:tracePt t="69104" x="4127500" y="3517900"/>
          <p14:tracePt t="69121" x="4159250" y="3530600"/>
          <p14:tracePt t="69137" x="4254500" y="3556000"/>
          <p14:tracePt t="69154" x="4298950" y="3575050"/>
          <p14:tracePt t="69170" x="4394200" y="3594100"/>
          <p14:tracePt t="69187" x="4457700" y="3613150"/>
          <p14:tracePt t="69204" x="4483100" y="3613150"/>
          <p14:tracePt t="69220" x="4540250" y="3625850"/>
          <p14:tracePt t="69237" x="4578350" y="3625850"/>
          <p14:tracePt t="69254" x="4673600" y="3625850"/>
          <p14:tracePt t="69271" x="4749800" y="3625850"/>
          <p14:tracePt t="69287" x="4781550" y="3625850"/>
          <p14:tracePt t="69304" x="4826000" y="3625850"/>
          <p14:tracePt t="69320" x="4857750" y="3625850"/>
          <p14:tracePt t="69337" x="4921250" y="3625850"/>
          <p14:tracePt t="69354" x="5010150" y="3625850"/>
          <p14:tracePt t="69370" x="5041900" y="3625850"/>
          <p14:tracePt t="69387" x="5092700" y="3625850"/>
          <p14:tracePt t="69404" x="5130800" y="3625850"/>
          <p14:tracePt t="69420" x="5200650" y="3625850"/>
          <p14:tracePt t="69437" x="5276850" y="3625850"/>
          <p14:tracePt t="69453" x="5384800" y="3632200"/>
          <p14:tracePt t="69470" x="5429250" y="3632200"/>
          <p14:tracePt t="69487" x="5461000" y="3632200"/>
          <p14:tracePt t="69503" x="5486400" y="3632200"/>
          <p14:tracePt t="69521" x="5505450" y="3632200"/>
          <p14:tracePt t="69536" x="5518150" y="3632200"/>
          <p14:tracePt t="69553" x="5530850" y="3632200"/>
          <p14:tracePt t="69570" x="5537200" y="3632200"/>
          <p14:tracePt t="69587" x="5549900" y="3625850"/>
          <p14:tracePt t="69605" x="5549900" y="3613150"/>
          <p14:tracePt t="69620" x="5562600" y="3549650"/>
          <p14:tracePt t="69637" x="5562600" y="3492500"/>
          <p14:tracePt t="69653" x="5562600" y="3467100"/>
          <p14:tracePt t="69670" x="5562600" y="3435350"/>
          <p14:tracePt t="69687" x="5562600" y="3422650"/>
          <p14:tracePt t="69703" x="5562600" y="3416300"/>
          <p14:tracePt t="69720" x="5549900" y="3403600"/>
          <p14:tracePt t="69737" x="5537200" y="3390900"/>
          <p14:tracePt t="69753" x="5441950" y="3352800"/>
          <p14:tracePt t="69770" x="5372100" y="3333750"/>
          <p14:tracePt t="69786" x="5251450" y="3302000"/>
          <p14:tracePt t="69803" x="5105400" y="3257550"/>
          <p14:tracePt t="69820" x="5016500" y="3257550"/>
          <p14:tracePt t="69837" x="4902200" y="3257550"/>
          <p14:tracePt t="69854" x="4864100" y="3257550"/>
          <p14:tracePt t="69869" x="4781550" y="3270250"/>
          <p14:tracePt t="69886" x="4635500" y="3302000"/>
          <p14:tracePt t="69903" x="4533900" y="3308350"/>
          <p14:tracePt t="69919" x="4305300" y="3340100"/>
          <p14:tracePt t="69936" x="4191000" y="3352800"/>
          <p14:tracePt t="69953" x="4019550" y="3378200"/>
          <p14:tracePt t="69970" x="3956050" y="3390900"/>
          <p14:tracePt t="69986" x="3943350" y="3390900"/>
          <p14:tracePt t="70003" x="3937000" y="3390900"/>
          <p14:tracePt t="70481" x="3930650" y="3390900"/>
          <p14:tracePt t="70491" x="3917950" y="3397250"/>
          <p14:tracePt t="70505" x="3911600" y="3397250"/>
          <p14:tracePt t="70519" x="3905250" y="3397250"/>
          <p14:tracePt t="70535" x="3886200" y="3397250"/>
          <p14:tracePt t="70552" x="3879850" y="3397250"/>
          <p14:tracePt t="70569" x="3867150" y="3397250"/>
          <p14:tracePt t="70586" x="3854450" y="3403600"/>
          <p14:tracePt t="70602" x="3848100" y="3403600"/>
          <p14:tracePt t="70619" x="3829050" y="3403600"/>
          <p14:tracePt t="70635" x="3803650" y="3403600"/>
          <p14:tracePt t="70652" x="3771900" y="3409950"/>
          <p14:tracePt t="70669" x="3752850" y="3416300"/>
          <p14:tracePt t="70672" x="3733800" y="3416300"/>
          <p14:tracePt t="70685" x="3708400" y="3422650"/>
          <p14:tracePt t="70702" x="3663950" y="3429000"/>
          <p14:tracePt t="70719" x="3619500" y="3435350"/>
          <p14:tracePt t="70735" x="3467100" y="3448050"/>
          <p14:tracePt t="70753" x="3302000" y="3448050"/>
          <p14:tracePt t="70769" x="3175000" y="3448050"/>
          <p14:tracePt t="70785" x="2921000" y="3448050"/>
          <p14:tracePt t="70803" x="2806700" y="3448050"/>
          <p14:tracePt t="70819" x="2565400" y="3448050"/>
          <p14:tracePt t="70836" x="2476500" y="3448050"/>
          <p14:tracePt t="70852" x="2324100" y="3448050"/>
          <p14:tracePt t="70869" x="2203450" y="3467100"/>
          <p14:tracePt t="70885" x="2127250" y="3486150"/>
          <p14:tracePt t="70902" x="1962150" y="3575050"/>
          <p14:tracePt t="70920" x="1835150" y="3683000"/>
          <p14:tracePt t="70935" x="1784350" y="3746500"/>
          <p14:tracePt t="70952" x="1727200" y="3803650"/>
          <p14:tracePt t="70973" x="1695450" y="3835400"/>
          <p14:tracePt t="70987" x="1682750" y="3860800"/>
          <p14:tracePt t="71264" x="1670050" y="3860800"/>
          <p14:tracePt t="71279" x="1657350" y="3867150"/>
          <p14:tracePt t="71285" x="1638300" y="3879850"/>
          <p14:tracePt t="71301" x="1625600" y="3892550"/>
          <p14:tracePt t="71319" x="1593850" y="3911600"/>
          <p14:tracePt t="71335" x="1587500" y="3924300"/>
          <p14:tracePt t="71351" x="1562100" y="3943350"/>
          <p14:tracePt t="71369" x="1549400" y="3956050"/>
          <p14:tracePt t="71401" x="1511300" y="3981450"/>
          <p14:tracePt t="71418" x="1492250" y="3994150"/>
          <p14:tracePt t="71435" x="1460500" y="4019550"/>
          <p14:tracePt t="71454" x="1454150" y="4025900"/>
          <p14:tracePt t="71468" x="1447800" y="4032250"/>
          <p14:tracePt t="71485" x="1435100" y="4044950"/>
          <p14:tracePt t="71517" x="1428750" y="4044950"/>
          <p14:tracePt t="71535" x="1422400" y="4051300"/>
          <p14:tracePt t="71551" x="1416050" y="4064000"/>
          <p14:tracePt t="71569" x="1403350" y="4089400"/>
          <p14:tracePt t="71585" x="1384300" y="4114800"/>
          <p14:tracePt t="71601" x="1371600" y="4140200"/>
          <p14:tracePt t="71618" x="1365250" y="4152900"/>
          <p14:tracePt t="71635" x="1358900" y="4165600"/>
          <p14:tracePt t="71650" x="1352550" y="4171950"/>
          <p14:tracePt t="71668" x="1346200" y="4178300"/>
          <p14:tracePt t="71684" x="1333500" y="4191000"/>
          <p14:tracePt t="71702" x="1327150" y="4197350"/>
          <p14:tracePt t="71718" x="1320800" y="4203700"/>
          <p14:tracePt t="71751" x="1320800" y="4210050"/>
          <p14:tracePt t="71775" x="1314450" y="4210050"/>
          <p14:tracePt t="71798" x="1308100" y="4216400"/>
          <p14:tracePt t="71818" x="1301750" y="4216400"/>
          <p14:tracePt t="71830" x="1295400" y="4222750"/>
          <p14:tracePt t="71838" x="1289050" y="4229100"/>
          <p14:tracePt t="71851" x="1282700" y="4235450"/>
          <p14:tracePt t="71867" x="1276350" y="4235450"/>
          <p14:tracePt t="71884" x="1257300" y="4241800"/>
          <p14:tracePt t="71901" x="1238250" y="4248150"/>
          <p14:tracePt t="71918" x="1231900" y="4248150"/>
          <p14:tracePt t="71934" x="1225550" y="4248150"/>
          <p14:tracePt t="71952" x="1219200" y="4248150"/>
          <p14:tracePt t="71967" x="1206500" y="4248150"/>
          <p14:tracePt t="71985" x="1193800" y="4248150"/>
          <p14:tracePt t="72047" x="1187450" y="4248150"/>
          <p14:tracePt t="72099" x="1181100" y="4248150"/>
          <p14:tracePt t="72130" x="1174750" y="4248150"/>
          <p14:tracePt t="72141" x="1174750" y="4254500"/>
          <p14:tracePt t="72162" x="1168400" y="4254500"/>
          <p14:tracePt t="72172" x="1162050" y="4254500"/>
          <p14:tracePt t="72185" x="1162050" y="4260850"/>
          <p14:tracePt t="72201" x="1155700" y="4260850"/>
          <p14:tracePt t="72224" x="1149350" y="4267200"/>
          <p14:tracePt t="72266" x="1143000" y="4267200"/>
          <p14:tracePt t="72312" x="1143000" y="4273550"/>
          <p14:tracePt t="72329" x="1143000" y="4279900"/>
          <p14:tracePt t="72339" x="1143000" y="4286250"/>
          <p14:tracePt t="72360" x="1143000" y="4292600"/>
          <p14:tracePt t="72370" x="1143000" y="4298950"/>
          <p14:tracePt t="72381" x="1143000" y="4305300"/>
          <p14:tracePt t="72402" x="1143000" y="4311650"/>
          <p14:tracePt t="72423" x="1143000" y="4318000"/>
          <p14:tracePt t="72715" x="1149350" y="4318000"/>
          <p14:tracePt t="72824" x="1149350" y="4311650"/>
          <p14:tracePt t="72850" x="1149350" y="4305300"/>
          <p14:tracePt t="72924" x="1149350" y="4298950"/>
          <p14:tracePt t="73341" x="1143000" y="4298950"/>
          <p14:tracePt t="73362" x="1136650" y="4298950"/>
          <p14:tracePt t="73372" x="1130300" y="4298950"/>
          <p14:tracePt t="75586" x="1143000" y="4298950"/>
          <p14:tracePt t="75597" x="1155700" y="4298950"/>
          <p14:tracePt t="75606" x="1174750" y="4305300"/>
          <p14:tracePt t="75630" x="1250950" y="4305300"/>
          <p14:tracePt t="75655" x="1416050" y="4305300"/>
          <p14:tracePt t="75663" x="1517650" y="4292600"/>
          <p14:tracePt t="75686" x="1847850" y="4222750"/>
          <p14:tracePt t="75696" x="2082800" y="4146550"/>
          <p14:tracePt t="75731" x="2698750" y="4070350"/>
          <p14:tracePt t="75759" x="3282950" y="3994150"/>
          <p14:tracePt t="75764" x="3473450" y="3981450"/>
          <p14:tracePt t="75790" x="3663950" y="3962400"/>
          <p14:tracePt t="75796" x="3778250" y="3962400"/>
          <p14:tracePt t="75821" x="3943350" y="3949700"/>
          <p14:tracePt t="75830" x="4019550" y="3949700"/>
          <p14:tracePt t="75863" x="4121150" y="3943350"/>
          <p14:tracePt t="75888" x="4184650" y="3930650"/>
          <p14:tracePt t="75920" x="4254500" y="3924300"/>
          <p14:tracePt t="75930" x="4279900" y="3917950"/>
          <p14:tracePt t="75955" x="4362450" y="3905250"/>
          <p14:tracePt t="75963" x="4400550" y="3898900"/>
          <p14:tracePt t="75986" x="4470400" y="3892550"/>
          <p14:tracePt t="75996" x="4502150" y="3886200"/>
          <p14:tracePt t="76019" x="4533900" y="3886200"/>
          <p14:tracePt t="76030" x="4597400" y="3873500"/>
          <p14:tracePt t="76055" x="4705350" y="3886200"/>
          <p14:tracePt t="76094" x="4749800" y="3911600"/>
          <p14:tracePt t="76389" x="4730750" y="3911600"/>
          <p14:tracePt t="76400" x="4711700" y="3911600"/>
          <p14:tracePt t="76412" x="4686300" y="3911600"/>
          <p14:tracePt t="76429" x="4648200" y="3911600"/>
          <p14:tracePt t="76456" x="4559300" y="3911600"/>
          <p14:tracePt t="76463" x="4540250" y="3911600"/>
          <p14:tracePt t="76488" x="4495800" y="3924300"/>
          <p14:tracePt t="76496" x="4483100" y="3937000"/>
          <p14:tracePt t="76518" x="4451350" y="3949700"/>
          <p14:tracePt t="76529" x="4438650" y="3956050"/>
          <p14:tracePt t="76560" x="4406900" y="3968750"/>
          <p14:tracePt t="76580" x="4394200" y="3968750"/>
          <p14:tracePt t="76596" x="4368800" y="3994150"/>
          <p14:tracePt t="76612" x="4343400" y="4013200"/>
          <p14:tracePt t="76646" x="4305300" y="4032250"/>
          <p14:tracePt t="76679" x="4279900" y="4044950"/>
          <p14:tracePt t="76682" x="4273550" y="4044950"/>
          <p14:tracePt t="76714" x="4229100" y="4051300"/>
          <p14:tracePt t="76745" x="4171950" y="4057650"/>
          <p14:tracePt t="76779" x="4127500" y="4057650"/>
          <p14:tracePt t="76811" x="4108450" y="4064000"/>
          <p14:tracePt t="76831" x="4095750" y="4070350"/>
          <p14:tracePt t="76863" x="4089400" y="4095750"/>
          <p14:tracePt t="76893" x="4083050" y="4159250"/>
          <p14:tracePt t="76912" x="4083050" y="4191000"/>
          <p14:tracePt t="76929" x="4095750" y="4203700"/>
          <p14:tracePt t="76963" x="4140200" y="4210050"/>
          <p14:tracePt t="76994" x="4165600" y="4203700"/>
          <p14:tracePt t="76997" x="4171950" y="4178300"/>
          <p14:tracePt t="77016" x="4171950" y="4146550"/>
          <p14:tracePt t="77028" x="4171950" y="4127500"/>
          <p14:tracePt t="77045" x="4171950" y="4108450"/>
          <p14:tracePt t="77078" x="4146550" y="4095750"/>
          <p14:tracePt t="77080" x="4127500" y="4095750"/>
          <p14:tracePt t="77095" x="4114800" y="4095750"/>
          <p14:tracePt t="77128" x="4083050" y="4121150"/>
          <p14:tracePt t="77158" x="4076700" y="4152900"/>
          <p14:tracePt t="77172" x="4076700" y="4159250"/>
          <p14:tracePt t="80828" x="4083050" y="4159250"/>
          <p14:tracePt t="80846" x="4089400" y="4159250"/>
          <p14:tracePt t="80849" x="4108450" y="4146550"/>
          <p14:tracePt t="80875" x="4114800" y="4133850"/>
          <p14:tracePt t="80893" x="4121150" y="4127500"/>
          <p14:tracePt t="80942" x="4121150" y="4121150"/>
          <p14:tracePt t="80965" x="4114800" y="4121150"/>
          <p14:tracePt t="80985" x="4108450" y="4121150"/>
          <p14:tracePt t="81008" x="4102100" y="4133850"/>
          <p14:tracePt t="81028" x="4102100" y="4146550"/>
          <p14:tracePt t="81075" x="4127500" y="4146550"/>
          <p14:tracePt t="81095" x="4146550" y="4146550"/>
          <p14:tracePt t="81108" x="4152900" y="4146550"/>
          <p14:tracePt t="81185" x="4146550" y="4146550"/>
          <p14:tracePt t="82269" x="4152900" y="4146550"/>
          <p14:tracePt t="82279" x="4165600" y="4146550"/>
          <p14:tracePt t="82295" x="4178300" y="4146550"/>
          <p14:tracePt t="82316" x="4222750" y="4140200"/>
          <p14:tracePt t="82323" x="4241800" y="4114800"/>
          <p14:tracePt t="82354" x="4438650" y="4000500"/>
          <p14:tracePt t="82375" x="4483100" y="3962400"/>
          <p14:tracePt t="82390" x="4565650" y="3879850"/>
          <p14:tracePt t="82406" x="4654550" y="3714750"/>
          <p14:tracePt t="82440" x="4705350" y="3517900"/>
          <p14:tracePt t="82473" x="4705350" y="3416300"/>
          <p14:tracePt t="82491" x="4705350" y="3403600"/>
          <p14:tracePt t="82519" x="4705350" y="3378200"/>
          <p14:tracePt t="82540" x="4673600" y="3371850"/>
          <p14:tracePt t="82556" x="4654550" y="3371850"/>
          <p14:tracePt t="82590" x="4616450" y="3378200"/>
          <p14:tracePt t="82621" x="4603750" y="3397250"/>
          <p14:tracePt t="82625" x="4603750" y="3403600"/>
          <p14:tracePt t="82639" x="4603750" y="3416300"/>
          <p14:tracePt t="82670" x="4648200" y="3429000"/>
          <p14:tracePt t="82676" x="4667250" y="3429000"/>
          <p14:tracePt t="82690" x="4686300" y="3429000"/>
          <p14:tracePt t="82707" x="4718050" y="3409950"/>
          <p14:tracePt t="82740" x="4737100" y="3359150"/>
          <p14:tracePt t="82771" x="4743450" y="3346450"/>
          <p14:tracePt t="83542" x="4743450" y="3352800"/>
          <p14:tracePt t="83553" x="4730750" y="3352800"/>
          <p14:tracePt t="83563" x="4724400" y="3359150"/>
          <p14:tracePt t="83575" x="4711700" y="3365500"/>
          <p14:tracePt t="83589" x="4699000" y="3371850"/>
          <p14:tracePt t="83606" x="4629150" y="3397250"/>
          <p14:tracePt t="83623" x="4552950" y="3403600"/>
          <p14:tracePt t="83640" x="4375150" y="3416300"/>
          <p14:tracePt t="83656" x="4254500" y="3435350"/>
          <p14:tracePt t="83659" x="4038600" y="3460750"/>
          <p14:tracePt t="83673" x="3867150" y="3486150"/>
          <p14:tracePt t="83689" x="3524250" y="3549650"/>
          <p14:tracePt t="83706" x="3403600" y="3581400"/>
          <p14:tracePt t="83723" x="3213100" y="3644900"/>
          <p14:tracePt t="83740" x="3155950" y="3651250"/>
          <p14:tracePt t="83756" x="3105150" y="3689350"/>
          <p14:tracePt t="83773" x="3073400" y="3714750"/>
          <p14:tracePt t="83789" x="3073400" y="3727450"/>
          <p14:tracePt t="84130" x="3067050" y="3740150"/>
          <p14:tracePt t="84137" x="3054350" y="3759200"/>
          <p14:tracePt t="84148" x="3022600" y="3790950"/>
          <p14:tracePt t="84158" x="2978150" y="3816350"/>
          <p14:tracePt t="84172" x="2908300" y="3854450"/>
          <p14:tracePt t="84190" x="2774950" y="3911600"/>
          <p14:tracePt t="84206" x="2654300" y="3968750"/>
          <p14:tracePt t="84222" x="2374900" y="4044950"/>
          <p14:tracePt t="84239" x="2273300" y="4064000"/>
          <p14:tracePt t="84255" x="2032000" y="4121150"/>
          <p14:tracePt t="84274" x="1835150" y="4171950"/>
          <p14:tracePt t="84289" x="1771650" y="4178300"/>
          <p14:tracePt t="84305" x="1689100" y="4197350"/>
          <p14:tracePt t="84322" x="1644650" y="4203700"/>
          <p14:tracePt t="84339" x="1587500" y="4210050"/>
          <p14:tracePt t="84356" x="1562100" y="4210050"/>
          <p14:tracePt t="84372" x="1517650" y="4216400"/>
          <p14:tracePt t="84389" x="1492250" y="4216400"/>
          <p14:tracePt t="84406" x="1485900" y="4222750"/>
          <p14:tracePt t="84669" x="1479550" y="4222750"/>
          <p14:tracePt t="84680" x="1460500" y="4229100"/>
          <p14:tracePt t="84690" x="1441450" y="4235450"/>
          <p14:tracePt t="84704" x="1409700" y="4254500"/>
          <p14:tracePt t="84722" x="1346200" y="4286250"/>
          <p14:tracePt t="84738" x="1327150" y="4298950"/>
          <p14:tracePt t="84755" x="1282700" y="4318000"/>
          <p14:tracePt t="84771" x="1263650" y="4324350"/>
          <p14:tracePt t="84788" x="1231900" y="4330700"/>
          <p14:tracePt t="84806" x="1219200" y="4337050"/>
          <p14:tracePt t="84822" x="1187450" y="4343400"/>
          <p14:tracePt t="84838" x="1174750" y="4349750"/>
          <p14:tracePt t="84855" x="1168400" y="4349750"/>
          <p14:tracePt t="84871" x="1162050" y="4349750"/>
          <p14:tracePt t="84889" x="1155700" y="4349750"/>
          <p14:tracePt t="84941" x="1149350" y="4349750"/>
          <p14:tracePt t="84983" x="1143000" y="4349750"/>
          <p14:tracePt t="85003" x="1136650" y="4349750"/>
          <p14:tracePt t="85035" x="1130300" y="4349750"/>
          <p14:tracePt t="85058" x="1123950" y="4349750"/>
          <p14:tracePt t="85077" x="1117600" y="4349750"/>
          <p14:tracePt t="85093" x="1117600" y="4343400"/>
          <p14:tracePt t="85108" x="1117600" y="4337050"/>
          <p14:tracePt t="85171" x="1117600" y="4330700"/>
          <p14:tracePt t="85299" x="1117600" y="4324350"/>
          <p14:tracePt t="85319" x="1117600" y="4318000"/>
          <p14:tracePt t="85338" x="1117600" y="4311650"/>
          <p14:tracePt t="86131" x="1117600" y="4305300"/>
          <p14:tracePt t="86146" x="1123950" y="4305300"/>
          <p14:tracePt t="86153" x="1123950" y="4298950"/>
          <p14:tracePt t="86173" x="1130300" y="4298950"/>
          <p14:tracePt t="86194" x="1130300" y="4292600"/>
          <p14:tracePt t="86235" x="1136650" y="4292600"/>
          <p14:tracePt t="86309" x="1136650" y="4286250"/>
          <p14:tracePt t="86329" x="1143000" y="4286250"/>
          <p14:tracePt t="86350" x="1149350" y="4286250"/>
          <p14:tracePt t="86361" x="1149350" y="4279900"/>
          <p14:tracePt t="86392" x="1155700" y="4279900"/>
          <p14:tracePt t="86423" x="1162050" y="4273550"/>
          <p14:tracePt t="86475" x="1168400" y="4273550"/>
          <p14:tracePt t="86530" x="1174750" y="4273550"/>
          <p14:tracePt t="86562" x="1181100" y="4273550"/>
          <p14:tracePt t="86632" x="1187450" y="4273550"/>
          <p14:tracePt t="86726" x="1193800" y="4273550"/>
          <p14:tracePt t="86751" x="1200150" y="4273550"/>
          <p14:tracePt t="86758" x="1206500" y="4273550"/>
          <p14:tracePt t="86782" x="1212850" y="4273550"/>
          <p14:tracePt t="86799" x="1219200" y="4273550"/>
          <p14:tracePt t="86821" x="1225550" y="4273550"/>
          <p14:tracePt t="86841" x="1231900" y="4273550"/>
          <p14:tracePt t="86862" x="1238250" y="4273550"/>
          <p14:tracePt t="86883" x="1244600" y="4273550"/>
          <p14:tracePt t="86904" x="1250950" y="4273550"/>
          <p14:tracePt t="86924" x="1257300" y="4273550"/>
          <p14:tracePt t="86966" x="1263650" y="4273550"/>
          <p14:tracePt t="86987" x="1270000" y="4273550"/>
          <p14:tracePt t="87013" x="1276350" y="4273550"/>
          <p14:tracePt t="87029" x="1282700" y="4273550"/>
          <p14:tracePt t="87049" x="1289050" y="4273550"/>
          <p14:tracePt t="87070" x="1295400" y="4273550"/>
          <p14:tracePt t="87112" x="1301750" y="4273550"/>
          <p14:tracePt t="87133" x="1308100" y="4273550"/>
          <p14:tracePt t="87147" x="1314450" y="4273550"/>
          <p14:tracePt t="87155" x="1320800" y="4273550"/>
          <p14:tracePt t="87169" x="1327150" y="4273550"/>
          <p14:tracePt t="87186" x="1333500" y="4273550"/>
          <p14:tracePt t="87203" x="1339850" y="4273550"/>
          <p14:tracePt t="87219" x="1352550" y="4273550"/>
          <p14:tracePt t="87237" x="1358900" y="4273550"/>
          <p14:tracePt t="87252" x="1365250" y="4273550"/>
          <p14:tracePt t="87270" x="1377950" y="4273550"/>
          <p14:tracePt t="87286" x="1384300" y="4273550"/>
          <p14:tracePt t="87303" x="1390650" y="4273550"/>
          <p14:tracePt t="87319" x="1397000" y="4273550"/>
          <p14:tracePt t="87336" x="1403350" y="4273550"/>
          <p14:tracePt t="87354" x="1416050" y="4273550"/>
          <p14:tracePt t="87370" x="1422400" y="4273550"/>
          <p14:tracePt t="87386" x="1435100" y="4273550"/>
          <p14:tracePt t="87403" x="1441450" y="4273550"/>
          <p14:tracePt t="87419" x="1447800" y="4273550"/>
          <p14:tracePt t="87436" x="1466850" y="4273550"/>
          <p14:tracePt t="87452" x="1473200" y="4273550"/>
          <p14:tracePt t="87469" x="1485900" y="4273550"/>
          <p14:tracePt t="87503" x="1498600" y="4273550"/>
          <p14:tracePt t="87519" x="1504950" y="4273550"/>
          <p14:tracePt t="87535" x="1511300" y="4273550"/>
          <p14:tracePt t="87553" x="1517650" y="4273550"/>
          <p14:tracePt t="87584" x="1524000" y="4273550"/>
          <p14:tracePt t="87615" x="1530350" y="4273550"/>
          <p14:tracePt t="87646" x="1536700" y="4273550"/>
          <p14:tracePt t="87666" x="1543050" y="4273550"/>
          <p14:tracePt t="87680" x="1549400" y="4273550"/>
          <p14:tracePt t="87687" x="1555750" y="4273550"/>
          <p14:tracePt t="87718" x="1562100" y="4273550"/>
          <p14:tracePt t="87728" x="1568450" y="4273550"/>
          <p14:tracePt t="87738" x="1574800" y="4273550"/>
          <p14:tracePt t="87752" x="1581150" y="4273550"/>
          <p14:tracePt t="87769" x="1587500" y="4273550"/>
          <p14:tracePt t="87785" x="1593850" y="4273550"/>
          <p14:tracePt t="87802" x="1600200" y="4273550"/>
          <p14:tracePt t="87819" x="1606550" y="4273550"/>
          <p14:tracePt t="87835" x="1619250" y="4273550"/>
          <p14:tracePt t="87852" x="1625600" y="4273550"/>
          <p14:tracePt t="87869" x="1631950" y="4273550"/>
          <p14:tracePt t="87886" x="1638300" y="4273550"/>
          <p14:tracePt t="87902" x="1644650" y="4273550"/>
          <p14:tracePt t="87919" x="1651000" y="4273550"/>
          <p14:tracePt t="87936" x="1657350" y="4273550"/>
          <p14:tracePt t="87952" x="1663700" y="4273550"/>
          <p14:tracePt t="87969" x="1670050" y="4273550"/>
          <p14:tracePt t="88031" x="1676400" y="4273550"/>
          <p14:tracePt t="88051" x="1682750" y="4273550"/>
          <p14:tracePt t="88077" x="1689100" y="4273550"/>
          <p14:tracePt t="88083" x="1695450" y="4273550"/>
          <p14:tracePt t="88093" x="1701800" y="4273550"/>
          <p14:tracePt t="88114" x="1708150" y="4273550"/>
          <p14:tracePt t="88553" x="1714500" y="4279900"/>
          <p14:tracePt t="88563" x="1727200" y="4286250"/>
          <p14:tracePt t="88576" x="1746250" y="4286250"/>
          <p14:tracePt t="88585" x="1758950" y="4292600"/>
          <p14:tracePt t="88601" x="1784350" y="4298950"/>
          <p14:tracePt t="88617" x="1828800" y="4305300"/>
          <p14:tracePt t="88634" x="1854200" y="4305300"/>
          <p14:tracePt t="88651" x="1873250" y="4305300"/>
          <p14:tracePt t="88668" x="1892300" y="4305300"/>
          <p14:tracePt t="88684" x="1905000" y="4305300"/>
          <p14:tracePt t="88689" x="1911350" y="4305300"/>
          <p14:tracePt t="88701" x="1924050" y="4305300"/>
          <p14:tracePt t="88718" x="1936750" y="4305300"/>
          <p14:tracePt t="88735" x="1955800" y="4305300"/>
          <p14:tracePt t="88751" x="1981200" y="4305300"/>
          <p14:tracePt t="88768" x="1993900" y="4305300"/>
          <p14:tracePt t="88784" x="2019300" y="4305300"/>
          <p14:tracePt t="88801" x="2025650" y="4305300"/>
          <p14:tracePt t="88817" x="2044700" y="4305300"/>
          <p14:tracePt t="88835" x="2063750" y="4305300"/>
          <p14:tracePt t="88851" x="2070100" y="4305300"/>
          <p14:tracePt t="88868" x="2095500" y="4305300"/>
          <p14:tracePt t="88884" x="2101850" y="4305300"/>
          <p14:tracePt t="88901" x="2127250" y="4318000"/>
          <p14:tracePt t="88918" x="2139950" y="4318000"/>
          <p14:tracePt t="88935" x="2152650" y="4324350"/>
          <p14:tracePt t="88952" x="2165350" y="4330700"/>
          <p14:tracePt t="88968" x="2171700" y="4330700"/>
          <p14:tracePt t="88985" x="2190750" y="4337050"/>
          <p14:tracePt t="89001" x="2197100" y="4343400"/>
          <p14:tracePt t="89017" x="2216150" y="4356100"/>
          <p14:tracePt t="89034" x="2241550" y="4368800"/>
          <p14:tracePt t="89051" x="2254250" y="4375150"/>
          <p14:tracePt t="89068" x="2273300" y="4381500"/>
          <p14:tracePt t="89085" x="2292350" y="4394200"/>
          <p14:tracePt t="89101" x="2305050" y="4394200"/>
          <p14:tracePt t="89117" x="2317750" y="4394200"/>
          <p14:tracePt t="89134" x="2324100" y="4394200"/>
          <p14:tracePt t="89150" x="2343150" y="4394200"/>
          <p14:tracePt t="89168" x="2362200" y="4400550"/>
          <p14:tracePt t="89184" x="2368550" y="4400550"/>
          <p14:tracePt t="89201" x="2387600" y="4406900"/>
          <p14:tracePt t="89217" x="2400300" y="4406900"/>
          <p14:tracePt t="89234" x="2425700" y="4413250"/>
          <p14:tracePt t="89251" x="2432050" y="4419600"/>
          <p14:tracePt t="89267" x="2457450" y="4419600"/>
          <p14:tracePt t="89284" x="2470150" y="4425950"/>
          <p14:tracePt t="89325" x="2476500" y="4425950"/>
          <p14:tracePt t="89745" x="2489200" y="4425950"/>
          <p14:tracePt t="89753" x="2501900" y="4425950"/>
          <p14:tracePt t="89764" x="2514600" y="4425950"/>
          <p14:tracePt t="89784" x="2527300" y="4425950"/>
          <p14:tracePt t="89787" x="2546350" y="4425950"/>
          <p14:tracePt t="89800" x="2565400" y="4425950"/>
          <p14:tracePt t="89816" x="2590800" y="4425950"/>
          <p14:tracePt t="89834" x="2609850" y="4425950"/>
          <p14:tracePt t="89850" x="2647950" y="4432300"/>
          <p14:tracePt t="89867" x="2654300" y="4432300"/>
          <p14:tracePt t="89884" x="2667000" y="4432300"/>
          <p14:tracePt t="89900" x="2717800" y="4438650"/>
          <p14:tracePt t="89916" x="2724150" y="4438650"/>
          <p14:tracePt t="89933" x="2762250" y="4438650"/>
          <p14:tracePt t="89950" x="2774950" y="4445000"/>
          <p14:tracePt t="89967" x="2806700" y="4445000"/>
          <p14:tracePt t="89984" x="2838450" y="4445000"/>
          <p14:tracePt t="90000" x="2851150" y="4451350"/>
          <p14:tracePt t="90016" x="2870200" y="4451350"/>
          <p14:tracePt t="90033" x="2876550" y="4451350"/>
          <p14:tracePt t="90050" x="2889250" y="4451350"/>
          <p14:tracePt t="90066" x="2901950" y="4451350"/>
          <p14:tracePt t="90099" x="2908300" y="4451350"/>
          <p14:tracePt t="90358" x="2901950" y="4445000"/>
          <p14:tracePt t="90369" x="2870200" y="4425950"/>
          <p14:tracePt t="90380" x="2813050" y="4406900"/>
          <p14:tracePt t="90390" x="2724150" y="4387850"/>
          <p14:tracePt t="90407" x="2609850" y="4356100"/>
          <p14:tracePt t="90415" x="2482850" y="4349750"/>
          <p14:tracePt t="90433" x="2266950" y="4349750"/>
          <p14:tracePt t="90449" x="2152650" y="4349750"/>
          <p14:tracePt t="90466" x="1987550" y="4349750"/>
          <p14:tracePt t="90483" x="1924050" y="4349750"/>
          <p14:tracePt t="90500" x="1816100" y="4356100"/>
          <p14:tracePt t="90516" x="1727200" y="4356100"/>
          <p14:tracePt t="90533" x="1689100" y="4356100"/>
          <p14:tracePt t="90549" x="1606550" y="4356100"/>
          <p14:tracePt t="90566" x="1568450" y="4356100"/>
          <p14:tracePt t="90583" x="1504950" y="4356100"/>
          <p14:tracePt t="90599" x="1454150" y="4356100"/>
          <p14:tracePt t="90616" x="1435100" y="4356100"/>
          <p14:tracePt t="90632" x="1390650" y="4349750"/>
          <p14:tracePt t="90649" x="1371600" y="4349750"/>
          <p14:tracePt t="90666" x="1320800" y="4349750"/>
          <p14:tracePt t="90684" x="1282700" y="4349750"/>
          <p14:tracePt t="90699" x="1250950" y="4349750"/>
          <p14:tracePt t="90716" x="1225550" y="4349750"/>
          <p14:tracePt t="90733" x="1212850" y="4343400"/>
          <p14:tracePt t="90749" x="1181100" y="4337050"/>
          <p14:tracePt t="90766" x="1162050" y="4330700"/>
          <p14:tracePt t="90783" x="1149350" y="4330700"/>
          <p14:tracePt t="90799" x="1143000" y="4324350"/>
          <p14:tracePt t="90816" x="1136650" y="4324350"/>
          <p14:tracePt t="90833" x="1123950" y="4318000"/>
          <p14:tracePt t="90866" x="1117600" y="4318000"/>
          <p14:tracePt t="90882" x="1111250" y="4318000"/>
          <p14:tracePt t="91006" x="1117600" y="4318000"/>
          <p14:tracePt t="91016" x="1130300" y="4318000"/>
          <p14:tracePt t="91026" x="1149350" y="4318000"/>
          <p14:tracePt t="91040" x="1162050" y="4318000"/>
          <p14:tracePt t="91048" x="1187450" y="4324350"/>
          <p14:tracePt t="91065" x="1200150" y="4324350"/>
          <p14:tracePt t="91082" x="1206500" y="4324350"/>
          <p14:tracePt t="91099" x="1212850" y="4324350"/>
          <p14:tracePt t="91121" x="1219200" y="4324350"/>
          <p14:tracePt t="91183" x="1212850" y="4324350"/>
          <p14:tracePt t="91193" x="1200150" y="4324350"/>
          <p14:tracePt t="91205" x="1193800" y="4324350"/>
          <p14:tracePt t="91246" x="1187450" y="4324350"/>
          <p14:tracePt t="91318" x="1193800" y="4324350"/>
          <p14:tracePt t="91330" x="1212850" y="4311650"/>
          <p14:tracePt t="91340" x="1219200" y="4311650"/>
          <p14:tracePt t="91351" x="1225550" y="4311650"/>
          <p14:tracePt t="91365" x="1231900" y="4311650"/>
          <p14:tracePt t="91382" x="1238250" y="4311650"/>
          <p14:tracePt t="92102" x="1231900" y="4311650"/>
          <p14:tracePt t="92123" x="1225550" y="4311650"/>
          <p14:tracePt t="92206" x="1219200" y="4311650"/>
          <p14:tracePt t="92341" x="1225550" y="4311650"/>
          <p14:tracePt t="92384" x="1231900" y="4311650"/>
          <p14:tracePt t="92477" x="1225550" y="4311650"/>
          <p14:tracePt t="92561" x="1225550" y="4318000"/>
          <p14:tracePt t="92584" x="1225550" y="4324350"/>
          <p14:tracePt t="93250" x="1219200" y="4324350"/>
          <p14:tracePt t="93272" x="1212850" y="4324350"/>
          <p14:tracePt t="93292" x="1206500" y="4324350"/>
          <p14:tracePt t="93375" x="1212850" y="4324350"/>
          <p14:tracePt t="93386" x="1225550" y="4324350"/>
          <p14:tracePt t="93396" x="1244600" y="4318000"/>
          <p14:tracePt t="93406" x="1257300" y="4318000"/>
          <p14:tracePt t="93417" x="1270000" y="4311650"/>
          <p14:tracePt t="93429" x="1276350" y="4311650"/>
          <p14:tracePt t="93447" x="1282700" y="4311650"/>
          <p14:tracePt t="93463" x="1289050" y="4305300"/>
          <p14:tracePt t="93490" x="1289050" y="4298950"/>
          <p14:tracePt t="93511" x="1289050" y="4292600"/>
          <p14:tracePt t="93521" x="1289050" y="4286250"/>
          <p14:tracePt t="93532" x="1276350" y="4286250"/>
          <p14:tracePt t="93546" x="1263650" y="4279900"/>
          <p14:tracePt t="93564" x="1257300" y="4279900"/>
          <p14:tracePt t="93579" x="1250950" y="4279900"/>
          <p14:tracePt t="94735" x="1250950" y="4273550"/>
          <p14:tracePt t="94742" x="1263650" y="4267200"/>
          <p14:tracePt t="94753" x="1270000" y="4267200"/>
          <p14:tracePt t="94765" x="1276350" y="4260850"/>
          <p14:tracePt t="94779" x="1282700" y="4260850"/>
          <p14:tracePt t="94795" x="1301750" y="4254500"/>
          <p14:tracePt t="94812" x="1308100" y="4254500"/>
          <p14:tracePt t="94828" x="1327150" y="4254500"/>
          <p14:tracePt t="94845" x="1333500" y="4254500"/>
          <p14:tracePt t="94861" x="1352550" y="4254500"/>
          <p14:tracePt t="94878" x="1377950" y="4254500"/>
          <p14:tracePt t="94895" x="1390650" y="4254500"/>
          <p14:tracePt t="94911" x="1403350" y="4254500"/>
          <p14:tracePt t="94928" x="1416050" y="4254500"/>
          <p14:tracePt t="94945" x="1428750" y="4254500"/>
          <p14:tracePt t="94964" x="1441450" y="4254500"/>
          <p14:tracePt t="94978" x="1454150" y="4254500"/>
          <p14:tracePt t="94995" x="1466850" y="4254500"/>
          <p14:tracePt t="95012" x="1479550" y="4254500"/>
          <p14:tracePt t="95028" x="1498600" y="4254500"/>
          <p14:tracePt t="95045" x="1517650" y="4260850"/>
          <p14:tracePt t="95061" x="1524000" y="4260850"/>
          <p14:tracePt t="95078" x="1530350" y="4260850"/>
          <p14:tracePt t="95095" x="1543050" y="4267200"/>
          <p14:tracePt t="95112" x="1562100" y="4267200"/>
          <p14:tracePt t="95128" x="1574800" y="4273550"/>
          <p14:tracePt t="95144" x="1593850" y="4279900"/>
          <p14:tracePt t="95161" x="1606550" y="4286250"/>
          <p14:tracePt t="95178" x="1612900" y="4286250"/>
          <p14:tracePt t="95194" x="1631950" y="4286250"/>
          <p14:tracePt t="95212" x="1638300" y="4292600"/>
          <p14:tracePt t="95228" x="1657350" y="4298950"/>
          <p14:tracePt t="95245" x="1676400" y="4305300"/>
          <p14:tracePt t="95261" x="1689100" y="4311650"/>
          <p14:tracePt t="95278" x="1714500" y="4318000"/>
          <p14:tracePt t="95295" x="1720850" y="4324350"/>
          <p14:tracePt t="95312" x="1739900" y="4330700"/>
          <p14:tracePt t="95328" x="1752600" y="4337050"/>
          <p14:tracePt t="95345" x="1758950" y="4343400"/>
          <p14:tracePt t="95361" x="1778000" y="4343400"/>
          <p14:tracePt t="95379" x="1784350" y="4343400"/>
          <p14:tracePt t="95395" x="1797050" y="4349750"/>
          <p14:tracePt t="95411" x="1822450" y="4349750"/>
          <p14:tracePt t="95428" x="1847850" y="4356100"/>
          <p14:tracePt t="95444" x="1866900" y="4356100"/>
          <p14:tracePt t="95462" x="1879600" y="4356100"/>
          <p14:tracePt t="95478" x="1905000" y="4362450"/>
          <p14:tracePt t="95494" x="1917700" y="4362450"/>
          <p14:tracePt t="95511" x="1936750" y="4362450"/>
          <p14:tracePt t="95527" x="1955800" y="4362450"/>
          <p14:tracePt t="95561" x="1968500" y="4362450"/>
          <p14:tracePt t="95578" x="1981200" y="4362450"/>
          <p14:tracePt t="95594" x="1993900" y="4362450"/>
          <p14:tracePt t="95610" x="2006600" y="4368800"/>
          <p14:tracePt t="95628" x="2019300" y="4368800"/>
          <p14:tracePt t="95645" x="2038350" y="4368800"/>
          <p14:tracePt t="95662" x="2057400" y="4368800"/>
          <p14:tracePt t="95678" x="2063750" y="4368800"/>
          <p14:tracePt t="95694" x="2082800" y="4368800"/>
          <p14:tracePt t="95712" x="2095500" y="4368800"/>
          <p14:tracePt t="95727" x="2120900" y="4368800"/>
          <p14:tracePt t="95745" x="2139950" y="4375150"/>
          <p14:tracePt t="95760" x="2152650" y="4375150"/>
          <p14:tracePt t="95778" x="2184400" y="4381500"/>
          <p14:tracePt t="95796" x="2197100" y="4381500"/>
          <p14:tracePt t="95811" x="2222500" y="4387850"/>
          <p14:tracePt t="95829" x="2228850" y="4387850"/>
          <p14:tracePt t="95844" x="2235200" y="4387850"/>
          <p14:tracePt t="96245" x="2241550" y="4387850"/>
          <p14:tracePt t="96256" x="2254250" y="4387850"/>
          <p14:tracePt t="96266" x="2273300" y="4387850"/>
          <p14:tracePt t="96277" x="2286000" y="4387850"/>
          <p14:tracePt t="96293" x="2311400" y="4387850"/>
          <p14:tracePt t="96311" x="2343150" y="4394200"/>
          <p14:tracePt t="96327" x="2355850" y="4394200"/>
          <p14:tracePt t="96344" x="2413000" y="4394200"/>
          <p14:tracePt t="96361" x="2482850" y="4406900"/>
          <p14:tracePt t="96377" x="2520950" y="4406900"/>
          <p14:tracePt t="96394" x="2597150" y="4406900"/>
          <p14:tracePt t="96411" x="2660650" y="4406900"/>
          <p14:tracePt t="96427" x="2825750" y="4413250"/>
          <p14:tracePt t="96444" x="2997200" y="4425950"/>
          <p14:tracePt t="96460" x="3060700" y="4432300"/>
          <p14:tracePt t="96477" x="3276600" y="4451350"/>
          <p14:tracePt t="96493" x="3365500" y="4464050"/>
          <p14:tracePt t="96510" x="3486150" y="4483100"/>
          <p14:tracePt t="96527" x="3517900" y="4495800"/>
          <p14:tracePt t="96544" x="3562350" y="4521200"/>
          <p14:tracePt t="96945" x="3568700" y="4521200"/>
          <p14:tracePt t="96955" x="3575050" y="4521200"/>
          <p14:tracePt t="96966" x="3600450" y="4521200"/>
          <p14:tracePt t="96983" x="3638550" y="4508500"/>
          <p14:tracePt t="96993" x="3689350" y="4502150"/>
          <p14:tracePt t="97009" x="3810000" y="4476750"/>
          <p14:tracePt t="97027" x="3886200" y="4464050"/>
          <p14:tracePt t="97043" x="4095750" y="4432300"/>
          <p14:tracePt t="97060" x="4171950" y="4413250"/>
          <p14:tracePt t="97076" x="4356100" y="4375150"/>
          <p14:tracePt t="97093" x="4514850" y="4343400"/>
          <p14:tracePt t="97110" x="4591050" y="4324350"/>
          <p14:tracePt t="97126" x="4705350" y="4311650"/>
          <p14:tracePt t="97144" x="4851400" y="4311650"/>
          <p14:tracePt t="97159" x="4927600" y="4324350"/>
          <p14:tracePt t="97176" x="5060950" y="4375150"/>
          <p14:tracePt t="97193" x="5105400" y="4400550"/>
          <p14:tracePt t="97210" x="5137150" y="4432300"/>
          <p14:tracePt t="97697" x="5137150" y="4425950"/>
          <p14:tracePt t="97707" x="5137150" y="4400550"/>
          <p14:tracePt t="97718" x="5137150" y="4375150"/>
          <p14:tracePt t="97733" x="5137150" y="4337050"/>
          <p14:tracePt t="97742" x="5137150" y="4311650"/>
          <p14:tracePt t="97759" x="5130800" y="4229100"/>
          <p14:tracePt t="97776" x="5130800" y="4178300"/>
          <p14:tracePt t="97793" x="5130800" y="4095750"/>
          <p14:tracePt t="97810" x="5130800" y="4070350"/>
          <p14:tracePt t="97826" x="5130800" y="4019550"/>
          <p14:tracePt t="97850" x="5130800" y="4006850"/>
          <p14:tracePt t="97859" x="5130800" y="3981450"/>
          <p14:tracePt t="97875" x="5130800" y="3956050"/>
          <p14:tracePt t="97892" x="5130800" y="3949700"/>
          <p14:tracePt t="97909" x="5124450" y="3930650"/>
          <p14:tracePt t="97943" x="5118100" y="3911600"/>
          <p14:tracePt t="97959" x="5099050" y="3892550"/>
          <p14:tracePt t="97976" x="5080000" y="3879850"/>
          <p14:tracePt t="97992" x="5054600" y="3854450"/>
          <p14:tracePt t="98010" x="5022850" y="3810000"/>
          <p14:tracePt t="98025" x="5003800" y="3784600"/>
          <p14:tracePt t="98041" x="4978400" y="3765550"/>
          <p14:tracePt t="98059" x="4965700" y="3752850"/>
          <p14:tracePt t="98074" x="4921250" y="3727450"/>
          <p14:tracePt t="98092" x="4895850" y="3727450"/>
          <p14:tracePt t="98109" x="4832350" y="3714750"/>
          <p14:tracePt t="98125" x="4787900" y="3714750"/>
          <p14:tracePt t="98142" x="4762500" y="3714750"/>
          <p14:tracePt t="98159" x="4749800" y="3733800"/>
          <p14:tracePt t="98176" x="4743450" y="3746500"/>
          <p14:tracePt t="98192" x="4730750" y="3784600"/>
          <p14:tracePt t="98208" x="4730750" y="3810000"/>
          <p14:tracePt t="98225" x="4730750" y="3816350"/>
          <p14:tracePt t="98242" x="4737100" y="3829050"/>
          <p14:tracePt t="98259" x="4762500" y="3835400"/>
          <p14:tracePt t="98275" x="4838700" y="3848100"/>
          <p14:tracePt t="98292" x="4889500" y="3848100"/>
          <p14:tracePt t="98308" x="4895850" y="3848100"/>
          <p14:tracePt t="98325" x="4921250" y="3848100"/>
          <p14:tracePt t="98341" x="4940300" y="3841750"/>
          <p14:tracePt t="98358" x="4953000" y="3822700"/>
          <p14:tracePt t="98374" x="4972050" y="3797300"/>
          <p14:tracePt t="98391" x="4978400" y="3784600"/>
          <p14:tracePt t="98408" x="4978400" y="3752850"/>
          <p14:tracePt t="98425" x="4978400" y="3733800"/>
          <p14:tracePt t="98441" x="4972050" y="3695700"/>
          <p14:tracePt t="98458" x="4927600" y="3657600"/>
          <p14:tracePt t="98475" x="4883150" y="3644900"/>
          <p14:tracePt t="98491" x="4775200" y="3606800"/>
          <p14:tracePt t="98508" x="4737100" y="3606800"/>
          <p14:tracePt t="98525" x="4641850" y="3606800"/>
          <p14:tracePt t="98542" x="4622800" y="3606800"/>
          <p14:tracePt t="98558" x="4591050" y="3613150"/>
          <p14:tracePt t="98575" x="4559300" y="3663950"/>
          <p14:tracePt t="98592" x="4559300" y="3714750"/>
          <p14:tracePt t="98609" x="4559300" y="3810000"/>
          <p14:tracePt t="98625" x="4559300" y="3867150"/>
          <p14:tracePt t="98642" x="4578350" y="3879850"/>
          <p14:tracePt t="98657" x="4629150" y="3917950"/>
          <p14:tracePt t="98675" x="4692650" y="3937000"/>
          <p14:tracePt t="98691" x="4800600" y="3943350"/>
          <p14:tracePt t="98708" x="4838700" y="3943350"/>
          <p14:tracePt t="98710" x="4870450" y="3943350"/>
          <p14:tracePt t="98724" x="4883150" y="3943350"/>
          <p14:tracePt t="98741" x="4902200" y="3930650"/>
          <p14:tracePt t="98757" x="4933950" y="3860800"/>
          <p14:tracePt t="98775" x="4940300" y="3803650"/>
          <p14:tracePt t="98792" x="4953000" y="3670300"/>
          <p14:tracePt t="98810" x="4940300" y="3632200"/>
          <p14:tracePt t="98825" x="4889500" y="3568700"/>
          <p14:tracePt t="98841" x="4857750" y="3543300"/>
          <p14:tracePt t="98858" x="4787900" y="3517900"/>
          <p14:tracePt t="98874" x="4756150" y="3517900"/>
          <p14:tracePt t="98891" x="4718050" y="3517900"/>
          <p14:tracePt t="98908" x="4692650" y="3530600"/>
          <p14:tracePt t="98924" x="4686300" y="3536950"/>
          <p14:tracePt t="98941" x="4679950" y="3549650"/>
          <p14:tracePt t="98958" x="4679950" y="3556000"/>
          <p14:tracePt t="98974" x="4679950" y="3575050"/>
          <p14:tracePt t="98992" x="4679950" y="3581400"/>
          <p14:tracePt t="99007" x="4679950" y="3587750"/>
          <p14:tracePt t="99398" x="4667250" y="3594100"/>
          <p14:tracePt t="99408" x="4660900" y="3594100"/>
          <p14:tracePt t="99425" x="4648200" y="3606800"/>
          <p14:tracePt t="99430" x="4635500" y="3613150"/>
          <p14:tracePt t="99441" x="4616450" y="3625850"/>
          <p14:tracePt t="99457" x="4597400" y="3638550"/>
          <p14:tracePt t="99473" x="4540250" y="3657600"/>
          <p14:tracePt t="99491" x="4521200" y="3676650"/>
          <p14:tracePt t="99507" x="4476750" y="3702050"/>
          <p14:tracePt t="99524" x="4464050" y="3714750"/>
          <p14:tracePt t="99541" x="4438650" y="3733800"/>
          <p14:tracePt t="99557" x="4419600" y="3759200"/>
          <p14:tracePt t="99575" x="4406900" y="3765550"/>
          <p14:tracePt t="99591" x="4394200" y="3784600"/>
          <p14:tracePt t="99607" x="4375150" y="3803650"/>
          <p14:tracePt t="99624" x="4368800" y="3816350"/>
          <p14:tracePt t="99640" x="4337050" y="3860800"/>
          <p14:tracePt t="99657" x="4330700" y="3873500"/>
          <p14:tracePt t="99674" x="4305300" y="3898900"/>
          <p14:tracePt t="99691" x="4292600" y="3924300"/>
          <p14:tracePt t="99707" x="4279900" y="3937000"/>
          <p14:tracePt t="99724" x="4260850" y="3956050"/>
          <p14:tracePt t="99740" x="4248150" y="3962400"/>
          <p14:tracePt t="99758" x="4229100" y="3987800"/>
          <p14:tracePt t="99773" x="4210050" y="4019550"/>
          <p14:tracePt t="99790" x="4203700" y="4032250"/>
          <p14:tracePt t="99806" x="4191000" y="4038600"/>
          <p14:tracePt t="99824" x="4184650" y="4044950"/>
          <p14:tracePt t="99840" x="4171950" y="4057650"/>
          <p14:tracePt t="99857" x="4159250" y="4070350"/>
          <p14:tracePt t="99874" x="4152900" y="4076700"/>
          <p14:tracePt t="99890" x="4133850" y="4095750"/>
          <p14:tracePt t="99907" x="4127500" y="4114800"/>
          <p14:tracePt t="99924" x="4108450" y="4133850"/>
          <p14:tracePt t="99940" x="4102100" y="4146550"/>
          <p14:tracePt t="99957" x="4089400" y="4159250"/>
          <p14:tracePt t="99973" x="4076700" y="4171950"/>
          <p14:tracePt t="99990" x="4070350" y="4178300"/>
          <p14:tracePt t="100007" x="4064000" y="4191000"/>
          <p14:tracePt t="100024" x="4038600" y="4216400"/>
          <p14:tracePt t="100040" x="4032250" y="4235450"/>
          <p14:tracePt t="100056" x="4019550" y="4279900"/>
          <p14:tracePt t="100074" x="4013200" y="4305300"/>
          <p14:tracePt t="100494" x="4006850" y="4286250"/>
          <p14:tracePt t="100504" x="4000500" y="4267200"/>
          <p14:tracePt t="100515" x="4000500" y="4248150"/>
          <p14:tracePt t="100538" x="3994150" y="4216400"/>
          <p14:tracePt t="100570" x="3994150" y="4197350"/>
          <p14:tracePt t="100589" x="3994150" y="4191000"/>
          <p14:tracePt t="100629" x="3994150" y="4184650"/>
          <p14:tracePt t="100692" x="3987800" y="4184650"/>
          <p14:tracePt t="100713" x="3987800" y="4178300"/>
          <p14:tracePt t="100744" x="3987800" y="4171950"/>
          <p14:tracePt t="100755" x="3981450" y="4171950"/>
          <p14:tracePt t="100786" x="3981450" y="4165600"/>
          <p14:tracePt t="100808" x="3975100" y="4165600"/>
          <p14:tracePt t="100911" x="3968750" y="4165600"/>
          <p14:tracePt t="100963" x="3962400" y="4165600"/>
          <p14:tracePt t="100995" x="3956050" y="4165600"/>
          <p14:tracePt t="101037" x="3949700" y="4165600"/>
          <p14:tracePt t="101068" x="3943350" y="4165600"/>
          <p14:tracePt t="101089" x="3937000" y="4165600"/>
          <p14:tracePt t="101099" x="3937000" y="4171950"/>
          <p14:tracePt t="101120" x="3930650" y="4171950"/>
          <p14:tracePt t="101141" x="3924300" y="4171950"/>
          <p14:tracePt t="101162" x="3917950" y="4171950"/>
          <p14:tracePt t="101193" x="3911600" y="4171950"/>
          <p14:tracePt t="101252" x="3905250" y="4171950"/>
          <p14:tracePt t="101548" x="3917950" y="4171950"/>
          <p14:tracePt t="101558" x="3924300" y="4171950"/>
          <p14:tracePt t="101568" x="3930650" y="4171950"/>
          <p14:tracePt t="101589" x="3943350" y="4171950"/>
          <p14:tracePt t="101620" x="3962400" y="4171950"/>
          <p14:tracePt t="101639" x="3975100" y="4171950"/>
          <p14:tracePt t="101654" x="3981450" y="4165600"/>
          <p14:tracePt t="101702" x="3994150" y="4165600"/>
          <p14:tracePt t="101705" x="4000500" y="4159250"/>
          <p14:tracePt t="101725" x="4006850" y="4159250"/>
          <p14:tracePt t="101746" x="4013200" y="4159250"/>
          <p14:tracePt t="101767" x="4019550" y="4159250"/>
          <p14:tracePt t="101788" x="4019550" y="4152900"/>
          <p14:tracePt t="101820" x="4038600" y="4152900"/>
          <p14:tracePt t="101838" x="4044950" y="4152900"/>
          <p14:tracePt t="101872" x="4064000" y="4146550"/>
          <p14:tracePt t="101904" x="4083050" y="4140200"/>
          <p14:tracePt t="101935" x="4089400" y="4133850"/>
          <p14:tracePt t="101966" x="4095750" y="4133850"/>
          <p14:tracePt t="101982" x="4102100" y="4127500"/>
          <p14:tracePt t="102004" x="4108450" y="4121150"/>
          <p14:tracePt t="102038" x="4121150" y="4121150"/>
          <p14:tracePt t="102071" x="4127500" y="4114800"/>
          <p14:tracePt t="102136" x="4133850" y="4114800"/>
          <p14:tracePt t="102164" x="4133850" y="4108450"/>
          <p14:tracePt t="102174" x="4140200" y="4108450"/>
          <p14:tracePt t="102205" x="4146550" y="4108450"/>
          <p14:tracePt t="102226" x="4146550" y="4102100"/>
          <p14:tracePt t="102238" x="4152900" y="4102100"/>
          <p14:tracePt t="102362" x="4159250" y="4102100"/>
          <p14:tracePt t="102383" x="4165600" y="4102100"/>
          <p14:tracePt t="102394" x="4165600" y="4095750"/>
          <p14:tracePt t="102435" x="4171950" y="4095750"/>
          <p14:tracePt t="102445" x="4171950" y="4089400"/>
          <p14:tracePt t="102467" x="4178300" y="4089400"/>
          <p14:tracePt t="102519" x="4184650" y="4089400"/>
          <p14:tracePt t="104418" x="4191000" y="4089400"/>
          <p14:tracePt t="104440" x="4197350" y="4089400"/>
          <p14:tracePt t="104450" x="4203700" y="4089400"/>
          <p14:tracePt t="104468" x="4210050" y="4089400"/>
          <p14:tracePt t="104502" x="4260850" y="4070350"/>
          <p14:tracePt t="104524" x="4298950" y="4025900"/>
          <p14:tracePt t="104535" x="4318000" y="3994150"/>
          <p14:tracePt t="104555" x="4337050" y="3930650"/>
          <p14:tracePt t="104568" x="4349750" y="3924300"/>
          <p14:tracePt t="104586" x="4349750" y="3911600"/>
          <p14:tracePt t="104602" x="4356100" y="3905250"/>
          <p14:tracePt t="104635" x="4356100" y="3898900"/>
          <p14:tracePt t="104679" x="4343400" y="3898900"/>
          <p14:tracePt t="104701" x="4337050" y="3898900"/>
          <p14:tracePt t="104712" x="4324350" y="3911600"/>
          <p14:tracePt t="104735" x="4311650" y="3937000"/>
          <p14:tracePt t="104762" x="4305300" y="3962400"/>
          <p14:tracePt t="104768" x="4305300" y="3981450"/>
          <p14:tracePt t="104794" x="4305300" y="4013200"/>
          <p14:tracePt t="104825" x="4330700" y="4025900"/>
          <p14:tracePt t="104836" x="4343400" y="4025900"/>
          <p14:tracePt t="104868" x="4356100" y="4025900"/>
          <p14:tracePt t="104901" x="4362450" y="4025900"/>
          <p14:tracePt t="104992" x="4356100" y="4025900"/>
          <p14:tracePt t="105003" x="4349750" y="4025900"/>
          <p14:tracePt t="105014" x="4343400" y="4025900"/>
          <p14:tracePt t="105331" x="4330700" y="4025900"/>
          <p14:tracePt t="105337" x="4324350" y="4038600"/>
          <p14:tracePt t="105351" x="4311650" y="4044950"/>
          <p14:tracePt t="105373" x="4286250" y="4064000"/>
          <p14:tracePt t="105384" x="4273550" y="4070350"/>
          <p14:tracePt t="105411" x="4235450" y="4108450"/>
          <p14:tracePt t="105442" x="4210050" y="4127500"/>
          <p14:tracePt t="105451" x="4203700" y="4133850"/>
          <p14:tracePt t="105473" x="4197350" y="4140200"/>
          <p14:tracePt t="105511" x="4191000" y="4140200"/>
          <p14:tracePt t="105598" x="4197350" y="4140200"/>
          <p14:tracePt t="105608" x="4203700" y="4140200"/>
          <p14:tracePt t="105619" x="4210050" y="4140200"/>
          <p14:tracePt t="105642" x="4216400" y="4140200"/>
          <p14:tracePt t="105662" x="4222750" y="4140200"/>
          <p14:tracePt t="105691" x="4229100" y="4140200"/>
          <p14:tracePt t="105723" x="4235450" y="4140200"/>
          <p14:tracePt t="105750" x="4241800" y="4140200"/>
          <p14:tracePt t="105784" x="4248150" y="4133850"/>
          <p14:tracePt t="105818" x="4254500" y="4127500"/>
          <p14:tracePt t="105850" x="4267200" y="4114800"/>
          <p14:tracePt t="105878" x="4279900" y="4114800"/>
          <p14:tracePt t="105884" x="4286250" y="4114800"/>
          <p14:tracePt t="105911" x="4298950" y="4114800"/>
          <p14:tracePt t="105934" x="4311650" y="4114800"/>
          <p14:tracePt t="105950" x="4318000" y="4108450"/>
          <p14:tracePt t="105984" x="4330700" y="4108450"/>
          <p14:tracePt t="106017" x="4343400" y="4108450"/>
          <p14:tracePt t="106042" x="4349750" y="4108450"/>
          <p14:tracePt t="106050" x="4356100" y="4102100"/>
          <p14:tracePt t="106079" x="4368800" y="4102100"/>
          <p14:tracePt t="106112" x="4375150" y="4102100"/>
          <p14:tracePt t="106141" x="4381500" y="4102100"/>
          <p14:tracePt t="106193" x="4387850" y="4102100"/>
          <p14:tracePt t="106214" x="4394200" y="4102100"/>
          <p14:tracePt t="106240" x="4400550" y="4102100"/>
          <p14:tracePt t="106266" x="4406900" y="4102100"/>
          <p14:tracePt t="106283" x="4413250" y="4102100"/>
          <p14:tracePt t="106313" x="4425950" y="4102100"/>
          <p14:tracePt t="106318" x="4432300" y="4102100"/>
          <p14:tracePt t="106343" x="4438650" y="4102100"/>
          <p14:tracePt t="106350" x="4451350" y="4102100"/>
          <p14:tracePt t="106375" x="4457700" y="4102100"/>
          <p14:tracePt t="106384" x="4464050" y="4108450"/>
          <p14:tracePt t="106413" x="4470400" y="4108450"/>
          <p14:tracePt t="106476" x="4476750" y="4108450"/>
          <p14:tracePt t="106756" x="4483100" y="4108450"/>
          <p14:tracePt t="106768" x="4489450" y="4108450"/>
          <p14:tracePt t="106783" x="4502150" y="4108450"/>
          <p14:tracePt t="106813" x="4521200" y="4108450"/>
          <p14:tracePt t="106833" x="4527550" y="4108450"/>
          <p14:tracePt t="106850" x="4540250" y="4108450"/>
          <p14:tracePt t="106883" x="4552950" y="4108450"/>
          <p14:tracePt t="107416" x="4546600" y="4108450"/>
          <p14:tracePt t="107425" x="4533900" y="4108450"/>
          <p14:tracePt t="107435" x="4527550" y="4108450"/>
          <p14:tracePt t="107460" x="4521200" y="4108450"/>
          <p14:tracePt t="107467" x="4514850" y="4108450"/>
          <p14:tracePt t="107654" x="4521200" y="4108450"/>
          <p14:tracePt t="107665" x="4527550" y="4108450"/>
          <p14:tracePt t="107696" x="4533900" y="4108450"/>
          <p14:tracePt t="107824" x="4527550" y="4108450"/>
          <p14:tracePt t="107863" x="4521200" y="4108450"/>
          <p14:tracePt t="108458" x="4527550" y="4108450"/>
          <p14:tracePt t="108479" x="4533900" y="4108450"/>
          <p14:tracePt t="108531" x="4540250" y="4108450"/>
          <p14:tracePt t="108573" x="4546600" y="4108450"/>
          <p14:tracePt t="108667" x="4552950" y="4108450"/>
          <p14:tracePt t="109246" x="4559300" y="4108450"/>
          <p14:tracePt t="109252" x="4565650" y="4108450"/>
          <p14:tracePt t="109263" x="4572000" y="4108450"/>
          <p14:tracePt t="109281" x="4578350" y="4108450"/>
          <p14:tracePt t="109299" x="4584700" y="4108450"/>
          <p14:tracePt t="109331" x="4597400" y="4108450"/>
          <p14:tracePt t="109350" x="4603750" y="4108450"/>
          <p14:tracePt t="109363" x="4610100" y="4108450"/>
          <p14:tracePt t="109381" x="4616450" y="4108450"/>
          <p14:tracePt t="109398" x="4622800" y="4108450"/>
          <p14:tracePt t="109431" x="4629150" y="4108450"/>
          <p14:tracePt t="109447" x="4635500" y="4108450"/>
          <p14:tracePt t="109463" x="4641850" y="4108450"/>
          <p14:tracePt t="109481" x="4648200" y="4108450"/>
          <p14:tracePt t="109513" x="4654550" y="4108450"/>
          <p14:tracePt t="109547" x="4667250" y="4108450"/>
          <p14:tracePt t="109580" x="4673600" y="4108450"/>
          <p14:tracePt t="109613" x="4686300" y="4108450"/>
          <p14:tracePt t="109647" x="4692650" y="4108450"/>
          <p14:tracePt t="109700" x="4699000" y="4108450"/>
          <p14:tracePt t="109742" x="4705350" y="4108450"/>
          <p14:tracePt t="109752" x="4711700" y="4108450"/>
          <p14:tracePt t="109773" x="4718050" y="4108450"/>
          <p14:tracePt t="109794" x="4724400" y="4108450"/>
          <p14:tracePt t="109815" x="4730750" y="4108450"/>
          <p14:tracePt t="109847" x="4737100" y="4108450"/>
          <p14:tracePt t="109877" x="4743450" y="4108450"/>
          <p14:tracePt t="109899" x="4749800" y="4108450"/>
          <p14:tracePt t="109919" x="4756150" y="4108450"/>
          <p14:tracePt t="109940" x="4762500" y="4114800"/>
          <p14:tracePt t="109950" x="4768850" y="4114800"/>
          <p14:tracePt t="109981" x="4775200" y="4114800"/>
          <p14:tracePt t="109992" x="4781550" y="4114800"/>
          <p14:tracePt t="110003" x="4787900" y="4121150"/>
          <p14:tracePt t="110014" x="4794250" y="4121150"/>
          <p14:tracePt t="110030" x="4800600" y="4121150"/>
          <p14:tracePt t="110047" x="4806950" y="4121150"/>
          <p14:tracePt t="110064" x="4813300" y="4127500"/>
          <p14:tracePt t="110081" x="4832350" y="4127500"/>
          <p14:tracePt t="110098" x="4845050" y="4127500"/>
          <p14:tracePt t="110130" x="4857750" y="4133850"/>
          <p14:tracePt t="110147" x="4870450" y="4133850"/>
          <p14:tracePt t="110163" x="4883150" y="4133850"/>
          <p14:tracePt t="110180" x="4889500" y="4133850"/>
          <p14:tracePt t="110197" x="4889500" y="4140200"/>
          <p14:tracePt t="110213" x="4902200" y="4140200"/>
          <p14:tracePt t="110608" x="4908550" y="4140200"/>
          <p14:tracePt t="110618" x="4914900" y="4140200"/>
          <p14:tracePt t="110629" x="4927600" y="4140200"/>
          <p14:tracePt t="110639" x="4946650" y="4140200"/>
          <p14:tracePt t="110649" x="4959350" y="4140200"/>
          <p14:tracePt t="110663" x="4978400" y="4146550"/>
          <p14:tracePt t="110680" x="4991100" y="4146550"/>
          <p14:tracePt t="110696" x="5029200" y="4146550"/>
          <p14:tracePt t="110713" x="5067300" y="4146550"/>
          <p14:tracePt t="110729" x="5086350" y="4146550"/>
          <p14:tracePt t="110746" x="5111750" y="4146550"/>
          <p14:tracePt t="110763" x="5124450" y="4146550"/>
          <p14:tracePt t="110780" x="5162550" y="4152900"/>
          <p14:tracePt t="110796" x="5194300" y="4152900"/>
          <p14:tracePt t="110813" x="5213350" y="4152900"/>
          <p14:tracePt t="110830" x="5226050" y="4152900"/>
          <p14:tracePt t="110846" x="5251450" y="4152900"/>
          <p14:tracePt t="110863" x="5276850" y="4152900"/>
          <p14:tracePt t="110879" x="5295900" y="4152900"/>
          <p14:tracePt t="110896" x="5302250" y="4152900"/>
          <p14:tracePt t="110913" x="5314950" y="4152900"/>
          <p14:tracePt t="110929" x="5321300" y="4152900"/>
          <p14:tracePt t="110946" x="5346700" y="4152900"/>
          <p14:tracePt t="110963" x="5359400" y="4152900"/>
          <p14:tracePt t="110979" x="5391150" y="4152900"/>
          <p14:tracePt t="110996" x="5416550" y="4159250"/>
          <p14:tracePt t="111013" x="5429250" y="4159250"/>
          <p14:tracePt t="111029" x="5448300" y="4159250"/>
          <p14:tracePt t="111046" x="5454650" y="4159250"/>
          <p14:tracePt t="111062" x="5467350" y="4159250"/>
          <p14:tracePt t="111079" x="5473700" y="4159250"/>
          <p14:tracePt t="111536" x="5480050" y="4159250"/>
          <p14:tracePt t="111550" x="5492750" y="4165600"/>
          <p14:tracePt t="111558" x="5511800" y="4165600"/>
          <p14:tracePt t="111568" x="5530850" y="4171950"/>
          <p14:tracePt t="111579" x="5549900" y="4171950"/>
          <p14:tracePt t="111595" x="5575300" y="4171950"/>
          <p14:tracePt t="111612" x="5607050" y="4171950"/>
          <p14:tracePt t="111629" x="5619750" y="4178300"/>
          <p14:tracePt t="111645" x="5638800" y="4178300"/>
          <p14:tracePt t="111684" x="5645150" y="4178300"/>
          <p14:tracePt t="111735" x="5651500" y="4178300"/>
          <p14:tracePt t="112039" x="5645150" y="4178300"/>
          <p14:tracePt t="112048" x="5626100" y="4178300"/>
          <p14:tracePt t="112058" x="5575300" y="4178300"/>
          <p14:tracePt t="112073" x="5499100" y="4178300"/>
          <p14:tracePt t="112081" x="5397500" y="4178300"/>
          <p14:tracePt t="112095" x="5257800" y="4197350"/>
          <p14:tracePt t="112112" x="4851400" y="4292600"/>
          <p14:tracePt t="112129" x="4692650" y="4343400"/>
          <p14:tracePt t="112146" x="4324350" y="4464050"/>
          <p14:tracePt t="112162" x="4184650" y="4508500"/>
          <p14:tracePt t="112178" x="4019550" y="4546600"/>
          <p14:tracePt t="112195" x="3924300" y="4565650"/>
          <p14:tracePt t="112211" x="3886200" y="4565650"/>
          <p14:tracePt t="112228" x="3835400" y="4565650"/>
          <p14:tracePt t="112245" x="3829050" y="4565650"/>
          <p14:tracePt t="112417" x="3829050" y="4559300"/>
          <p14:tracePt t="112424" x="3829050" y="4546600"/>
          <p14:tracePt t="112434" x="3829050" y="4527550"/>
          <p14:tracePt t="112446" x="3829050" y="4502150"/>
          <p14:tracePt t="112461" x="3835400" y="4457700"/>
          <p14:tracePt t="112478" x="3854450" y="4387850"/>
          <p14:tracePt t="112494" x="3854450" y="4349750"/>
          <p14:tracePt t="112511" x="3854450" y="4279900"/>
          <p14:tracePt t="112529" x="3854450" y="4248150"/>
          <p14:tracePt t="112545" x="3854450" y="4241800"/>
          <p14:tracePt t="112561" x="3854450" y="4222750"/>
          <p14:tracePt t="112594" x="3854450" y="4216400"/>
          <p14:tracePt t="112674" x="3854450" y="4222750"/>
          <p14:tracePt t="112685" x="3854450" y="4235450"/>
          <p14:tracePt t="112695" x="3860800" y="4241800"/>
          <p14:tracePt t="112711" x="3879850" y="4254500"/>
          <p14:tracePt t="112727" x="3911600" y="4260850"/>
          <p14:tracePt t="112744" x="3924300" y="4260850"/>
          <p14:tracePt t="112761" x="3937000" y="4260850"/>
          <p14:tracePt t="112800" x="3937000" y="4254500"/>
          <p14:tracePt t="112811" x="3937000" y="4241800"/>
          <p14:tracePt t="112830" x="3937000" y="4235450"/>
          <p14:tracePt t="112843" x="3937000" y="4229100"/>
          <p14:tracePt t="112861" x="3937000" y="4222750"/>
          <p14:tracePt t="112878" x="3937000" y="4216400"/>
          <p14:tracePt t="114400" x="3943350" y="4216400"/>
          <p14:tracePt t="114411" x="3962400" y="4210050"/>
          <p14:tracePt t="114421" x="3975100" y="4210050"/>
          <p14:tracePt t="114435" x="3994150" y="4203700"/>
          <p14:tracePt t="114443" x="4013200" y="4203700"/>
          <p14:tracePt t="114459" x="4032250" y="4203700"/>
          <p14:tracePt t="114476" x="4114800" y="4203700"/>
          <p14:tracePt t="114493" x="4140200" y="4203700"/>
          <p14:tracePt t="114509" x="4191000" y="4203700"/>
          <p14:tracePt t="114526" x="4248150" y="4203700"/>
          <p14:tracePt t="114543" x="4267200" y="4203700"/>
          <p14:tracePt t="114559" x="4330700" y="4203700"/>
          <p14:tracePt t="114576" x="4387850" y="4203700"/>
          <p14:tracePt t="114593" x="4457700" y="4216400"/>
          <p14:tracePt t="114609" x="4508500" y="4229100"/>
          <p14:tracePt t="114626" x="4527550" y="4235450"/>
          <p14:tracePt t="114643" x="4591050" y="4260850"/>
          <p14:tracePt t="114659" x="4635500" y="4286250"/>
          <p14:tracePt t="114675" x="4737100" y="4362450"/>
          <p14:tracePt t="114693" x="4851400" y="4438650"/>
          <p14:tracePt t="114709" x="4895850" y="4470400"/>
          <p14:tracePt t="114726" x="4959350" y="4552950"/>
          <p14:tracePt t="114743" x="4984750" y="4610100"/>
          <p14:tracePt t="114984" x="4984750" y="4603750"/>
          <p14:tracePt t="114995" x="4984750" y="4591050"/>
          <p14:tracePt t="115007" x="4984750" y="4578350"/>
          <p14:tracePt t="115016" x="4978400" y="4572000"/>
          <p14:tracePt t="115027" x="4972050" y="4552950"/>
          <p14:tracePt t="115042" x="4959350" y="4540250"/>
          <p14:tracePt t="115058" x="4857750" y="4445000"/>
          <p14:tracePt t="115075" x="4749800" y="4356100"/>
          <p14:tracePt t="115092" x="4495800" y="4184650"/>
          <p14:tracePt t="115108" x="4349750" y="4114800"/>
          <p14:tracePt t="115125" x="4108450" y="4000500"/>
          <p14:tracePt t="115142" x="3962400" y="3937000"/>
          <p14:tracePt t="115158" x="3886200" y="3911600"/>
          <p14:tracePt t="115175" x="3702050" y="3848100"/>
          <p14:tracePt t="115193" x="3632200" y="3835400"/>
          <p14:tracePt t="115208" x="3479800" y="3816350"/>
          <p14:tracePt t="115225" x="3327400" y="3816350"/>
          <p14:tracePt t="115258" x="3117850" y="3841750"/>
          <p14:tracePt t="115275" x="3048000" y="3860800"/>
          <p14:tracePt t="115292" x="2889250" y="3898900"/>
          <p14:tracePt t="115308" x="2724150" y="3930650"/>
          <p14:tracePt t="115325" x="2641600" y="3949700"/>
          <p14:tracePt t="115342" x="2527300" y="3968750"/>
          <p14:tracePt t="115358" x="2482850" y="3975100"/>
          <p14:tracePt t="115375" x="2432050" y="3987800"/>
          <p14:tracePt t="115392" x="2406650" y="4000500"/>
          <p14:tracePt t="115408" x="2393950" y="4006850"/>
          <p14:tracePt t="115425" x="2374900" y="4019550"/>
          <p14:tracePt t="115442" x="2368550" y="4032250"/>
          <p14:tracePt t="115458" x="2349500" y="4057650"/>
          <p14:tracePt t="115476" x="2336800" y="4108450"/>
          <p14:tracePt t="115492" x="2336800" y="4127500"/>
          <p14:tracePt t="115508" x="2330450" y="4178300"/>
          <p14:tracePt t="115525" x="2330450" y="4216400"/>
          <p14:tracePt t="115541" x="2330450" y="4286250"/>
          <p14:tracePt t="115558" x="2330450" y="4324350"/>
          <p14:tracePt t="115575" x="2336800" y="4394200"/>
          <p14:tracePt t="115591" x="2381250" y="4483100"/>
          <p14:tracePt t="115608" x="2400300" y="4502150"/>
          <p14:tracePt t="115625" x="2495550" y="4597400"/>
          <p14:tracePt t="115642" x="2673350" y="4711700"/>
          <p14:tracePt t="115658" x="2768600" y="4775200"/>
          <p14:tracePt t="115675" x="3009900" y="4908550"/>
          <p14:tracePt t="115692" x="3136900" y="4978400"/>
          <p14:tracePt t="115708" x="3403600" y="5086350"/>
          <p14:tracePt t="115725" x="3600450" y="5168900"/>
          <p14:tracePt t="115741" x="3987800" y="5276850"/>
          <p14:tracePt t="115758" x="4413250" y="5359400"/>
          <p14:tracePt t="115774" x="4610100" y="5384800"/>
          <p14:tracePt t="115791" x="4895850" y="5429250"/>
          <p14:tracePt t="115808" x="5035550" y="5441950"/>
          <p14:tracePt t="115824" x="5251450" y="5454650"/>
          <p14:tracePt t="115843" x="5353050" y="5454650"/>
          <p14:tracePt t="115858" x="5530850" y="5454650"/>
          <p14:tracePt t="115874" x="5676900" y="5448300"/>
          <p14:tracePt t="115891" x="5715000" y="5441950"/>
          <p14:tracePt t="115908" x="5740400" y="5435600"/>
          <p14:tracePt t="115925" x="5746750" y="5429250"/>
          <p14:tracePt t="115957" x="5721350" y="5270500"/>
          <p14:tracePt t="115975" x="5651500" y="5149850"/>
          <p14:tracePt t="115991" x="5429250" y="4832350"/>
          <p14:tracePt t="116008" x="5048250" y="4375150"/>
          <p14:tracePt t="116024" x="4832350" y="4184650"/>
          <p14:tracePt t="116041" x="4457700" y="3994150"/>
          <p14:tracePt t="116058" x="4203700" y="3937000"/>
          <p14:tracePt t="116074" x="3803650" y="3911600"/>
          <p14:tracePt t="116091" x="3416300" y="3943350"/>
          <p14:tracePt t="116108" x="3232150" y="3994150"/>
          <p14:tracePt t="116124" x="2921000" y="4146550"/>
          <p14:tracePt t="116141" x="2813050" y="4222750"/>
          <p14:tracePt t="116157" x="2660650" y="4330700"/>
          <p14:tracePt t="116175" x="2603500" y="4381500"/>
          <p14:tracePt t="116191" x="2590800" y="4394200"/>
          <p14:tracePt t="116207" x="2571750" y="4419600"/>
          <p14:tracePt t="116224" x="2565400" y="4438650"/>
          <p14:tracePt t="116241" x="2552700" y="4533900"/>
          <p14:tracePt t="116258" x="2565400" y="4648200"/>
          <p14:tracePt t="116274" x="2597150" y="4705350"/>
          <p14:tracePt t="116291" x="2647950" y="4794250"/>
          <p14:tracePt t="116307" x="2673350" y="4819650"/>
          <p14:tracePt t="116324" x="2781300" y="4883150"/>
          <p14:tracePt t="116341" x="2851150" y="4902200"/>
          <p14:tracePt t="116357" x="3098800" y="4921250"/>
          <p14:tracePt t="116374" x="3511550" y="4921250"/>
          <p14:tracePt t="116391" x="3835400" y="4895850"/>
          <p14:tracePt t="116407" x="4546600" y="4832350"/>
          <p14:tracePt t="116424" x="4870450" y="4800600"/>
          <p14:tracePt t="116440" x="5372100" y="4768850"/>
          <p14:tracePt t="116457" x="5708650" y="4730750"/>
          <p14:tracePt t="116474" x="5797550" y="4724400"/>
          <p14:tracePt t="116490" x="5911850" y="4724400"/>
          <p14:tracePt t="116507" x="5943600" y="4724400"/>
          <p14:tracePt t="116524" x="5962650" y="4724400"/>
          <p14:tracePt t="116863" x="5969000" y="4724400"/>
          <p14:tracePt t="116888" x="5975350" y="4724400"/>
          <p14:tracePt t="116894" x="5988050" y="4718050"/>
          <p14:tracePt t="116906" x="6000750" y="4705350"/>
          <p14:tracePt t="116924" x="6026150" y="4699000"/>
          <p14:tracePt t="116940" x="6076950" y="4667250"/>
          <p14:tracePt t="116957" x="6108700" y="4654550"/>
          <p14:tracePt t="116973" x="6159500" y="4629150"/>
          <p14:tracePt t="116990" x="6191250" y="4610100"/>
          <p14:tracePt t="117007" x="6197600" y="4603750"/>
          <p14:tracePt t="117023" x="6203950" y="4597400"/>
          <p14:tracePt t="117040" x="6210300" y="4591050"/>
          <p14:tracePt t="117057" x="6216650" y="4591050"/>
          <p14:tracePt t="117113" x="6223000" y="4591050"/>
          <p14:tracePt t="117125" x="6229350" y="4584700"/>
          <p14:tracePt t="117134" x="6235700" y="4572000"/>
          <p14:tracePt t="117145" x="6248400" y="4559300"/>
          <p14:tracePt t="117156" x="6273800" y="4540250"/>
          <p14:tracePt t="117173" x="6286500" y="4521200"/>
          <p14:tracePt t="117190" x="6337300" y="4470400"/>
          <p14:tracePt t="117207" x="6375400" y="4432300"/>
          <p14:tracePt t="117223" x="6445250" y="4362450"/>
          <p14:tracePt t="117240" x="6508750" y="4273550"/>
          <p14:tracePt t="117256" x="6521450" y="4248150"/>
          <p14:tracePt t="117273" x="6559550" y="4216400"/>
          <p14:tracePt t="117290" x="6572250" y="4203700"/>
          <p14:tracePt t="117306" x="6584950" y="4191000"/>
          <p14:tracePt t="117323" x="6597650" y="4178300"/>
          <p14:tracePt t="117340" x="6604000" y="4171950"/>
          <p14:tracePt t="117356" x="6616700" y="4171950"/>
          <p14:tracePt t="117389" x="6623050" y="4171950"/>
          <p14:tracePt t="117406" x="6629400" y="4171950"/>
          <p14:tracePt t="117423" x="6635750" y="4171950"/>
          <p14:tracePt t="117440" x="6648450" y="4171950"/>
          <p14:tracePt t="117457" x="6654800" y="4171950"/>
          <p14:tracePt t="117473" x="6667500" y="4178300"/>
          <p14:tracePt t="117490" x="6699250" y="4210050"/>
          <p14:tracePt t="117506" x="6711950" y="4222750"/>
          <p14:tracePt t="117523" x="6756400" y="4248150"/>
          <p14:tracePt t="117539" x="6775450" y="4260850"/>
          <p14:tracePt t="117556" x="6819900" y="4286250"/>
          <p14:tracePt t="117573" x="6832600" y="4298950"/>
          <p14:tracePt t="117589" x="6851650" y="4305300"/>
          <p14:tracePt t="117606" x="6864350" y="4318000"/>
          <p14:tracePt t="117623" x="6870700" y="4324350"/>
          <p14:tracePt t="117639" x="6883400" y="4324350"/>
          <p14:tracePt t="117656" x="6889750" y="4330700"/>
          <p14:tracePt t="117673" x="6896100" y="4337050"/>
          <p14:tracePt t="117689" x="6896100" y="4343400"/>
          <p14:tracePt t="117706" x="6896100" y="4349750"/>
          <p14:tracePt t="120135" x="6864350" y="4349750"/>
          <p14:tracePt t="120150" x="6826250" y="4349750"/>
          <p14:tracePt t="120157" x="6775450" y="4349750"/>
          <p14:tracePt t="120170" x="6724650" y="4343400"/>
          <p14:tracePt t="120187" x="6629400" y="4324350"/>
          <p14:tracePt t="120203" x="6400800" y="4286250"/>
          <p14:tracePt t="120220" x="5867400" y="4260850"/>
          <p14:tracePt t="120237" x="5619750" y="4229100"/>
          <p14:tracePt t="120253" x="4984750" y="4184650"/>
          <p14:tracePt t="120270" x="4781550" y="4140200"/>
          <p14:tracePt t="120287" x="4521200" y="4064000"/>
          <p14:tracePt t="120304" x="4406900" y="4013200"/>
          <p14:tracePt t="123429" x="4394200" y="4019550"/>
          <p14:tracePt t="123443" x="4375150" y="4044950"/>
          <p14:tracePt t="123450" x="4362450" y="4064000"/>
          <p14:tracePt t="123461" x="4343400" y="4089400"/>
          <p14:tracePt t="123472" x="4318000" y="4108450"/>
          <p14:tracePt t="123484" x="4286250" y="4133850"/>
          <p14:tracePt t="123501" x="4241800" y="4159250"/>
          <p14:tracePt t="123517" x="4191000" y="4191000"/>
          <p14:tracePt t="123534" x="4146550" y="4210050"/>
          <p14:tracePt t="123550" x="4127500" y="4216400"/>
          <p14:tracePt t="123567" x="4089400" y="4235450"/>
          <p14:tracePt t="123584" x="4070350" y="4248150"/>
          <p14:tracePt t="123601" x="4019550" y="4260850"/>
          <p14:tracePt t="123617" x="3987800" y="4267200"/>
          <p14:tracePt t="123633" x="3943350" y="4273550"/>
          <p14:tracePt t="123650" x="3898900" y="4273550"/>
          <p14:tracePt t="123667" x="3886200" y="4273550"/>
          <p14:tracePt t="123684" x="3873500" y="4273550"/>
          <p14:tracePt t="123717" x="3867150" y="4273550"/>
          <p14:tracePt t="123747" x="3860800" y="4273550"/>
          <p14:tracePt t="123975" x="3860800" y="4267200"/>
          <p14:tracePt t="123983" x="3867150" y="4267200"/>
          <p14:tracePt t="123994" x="3873500" y="4267200"/>
          <p14:tracePt t="124327" x="3873500" y="4260850"/>
          <p14:tracePt t="124337" x="3879850" y="4254500"/>
          <p14:tracePt t="124348" x="3892550" y="4248150"/>
          <p14:tracePt t="124359" x="3911600" y="4235450"/>
          <p14:tracePt t="124368" x="3937000" y="4216400"/>
          <p14:tracePt t="124383" x="3956050" y="4203700"/>
          <p14:tracePt t="124400" x="3981450" y="4197350"/>
          <p14:tracePt t="124416" x="4013200" y="4171950"/>
          <p14:tracePt t="124433" x="4044950" y="4146550"/>
          <p14:tracePt t="124450" x="4076700" y="4133850"/>
          <p14:tracePt t="124466" x="4127500" y="4102100"/>
          <p14:tracePt t="124484" x="4178300" y="4083050"/>
          <p14:tracePt t="124499" x="4210050" y="4076700"/>
          <p14:tracePt t="124515" x="4241800" y="4064000"/>
          <p14:tracePt t="124533" x="4267200" y="4064000"/>
          <p14:tracePt t="124550" x="4298950" y="4057650"/>
          <p14:tracePt t="124567" x="4324350" y="4057650"/>
          <p14:tracePt t="124583" x="4337050" y="4057650"/>
          <p14:tracePt t="124599" x="4356100" y="4057650"/>
          <p14:tracePt t="124616" x="4381500" y="4057650"/>
          <p14:tracePt t="124632" x="4413250" y="4057650"/>
          <p14:tracePt t="124650" x="4470400" y="4057650"/>
          <p14:tracePt t="124666" x="4495800" y="4057650"/>
          <p14:tracePt t="124683" x="4552950" y="4064000"/>
          <p14:tracePt t="124699" x="4584700" y="4070350"/>
          <p14:tracePt t="124716" x="4654550" y="4076700"/>
          <p14:tracePt t="124732" x="4692650" y="4076700"/>
          <p14:tracePt t="124749" x="4756150" y="4095750"/>
          <p14:tracePt t="124766" x="4806950" y="4095750"/>
          <p14:tracePt t="124783" x="4826000" y="4102100"/>
          <p14:tracePt t="124799" x="4870450" y="4102100"/>
          <p14:tracePt t="124816" x="4895850" y="4108450"/>
          <p14:tracePt t="124832" x="4984750" y="4127500"/>
          <p14:tracePt t="124849" x="5080000" y="4140200"/>
          <p14:tracePt t="124883" x="5245100" y="4178300"/>
          <p14:tracePt t="124899" x="5308600" y="4210050"/>
          <p14:tracePt t="124916" x="5499100" y="4292600"/>
          <p14:tracePt t="126070" x="5492750" y="4311650"/>
          <p14:tracePt t="126080" x="5467350" y="4337050"/>
          <p14:tracePt t="126093" x="5422900" y="4375150"/>
          <p14:tracePt t="126102" x="5327650" y="4425950"/>
          <p14:tracePt t="126114" x="5168900" y="4521200"/>
          <p14:tracePt t="126131" x="4997450" y="4603750"/>
          <p14:tracePt t="126148" x="4743450" y="4711700"/>
          <p14:tracePt t="126164" x="4527550" y="4794250"/>
          <p14:tracePt t="126181" x="4445000" y="4813300"/>
          <p14:tracePt t="126197" x="4330700" y="4826000"/>
          <p14:tracePt t="126214" x="4286250" y="4826000"/>
          <p14:tracePt t="126231" x="4241800" y="4826000"/>
          <p14:tracePt t="126248" x="4203700" y="4806950"/>
          <p14:tracePt t="126264" x="4191000" y="4787900"/>
          <p14:tracePt t="126281" x="4171950" y="4762500"/>
          <p14:tracePt t="126298" x="4159250" y="4749800"/>
          <p14:tracePt t="126314" x="4152900" y="4730750"/>
          <p14:tracePt t="126331" x="4146550" y="4718050"/>
          <p14:tracePt t="126347" x="4140200" y="4711700"/>
          <p14:tracePt t="126383" x="4133850" y="4705350"/>
          <p14:tracePt t="126398" x="4127500" y="4686300"/>
          <p14:tracePt t="126415" x="4121150" y="4660900"/>
          <p14:tracePt t="126431" x="4121150" y="4641850"/>
          <p14:tracePt t="126447" x="4108450" y="4597400"/>
          <p14:tracePt t="126464" x="4108450" y="4584700"/>
          <p14:tracePt t="126481" x="4102100" y="4559300"/>
          <p14:tracePt t="126498" x="4102100" y="4552950"/>
          <p14:tracePt t="126968" x="4102100" y="4546600"/>
          <p14:tracePt t="126981" x="4108450" y="4546600"/>
          <p14:tracePt t="126989" x="4108450" y="4540250"/>
          <p14:tracePt t="126999" x="4108450" y="4533900"/>
          <p14:tracePt t="127013" x="4114800" y="4527550"/>
          <p14:tracePt t="127030" x="4127500" y="4514850"/>
          <p14:tracePt t="127047" x="4133850" y="4502150"/>
          <p14:tracePt t="127063" x="4146550" y="4489450"/>
          <p14:tracePt t="127081" x="4152900" y="4476750"/>
          <p14:tracePt t="127097" x="4171950" y="4432300"/>
          <p14:tracePt t="127114" x="4171950" y="4419600"/>
          <p14:tracePt t="127130" x="4178300" y="4387850"/>
          <p14:tracePt t="127147" x="4178300" y="4368800"/>
          <p14:tracePt t="127163" x="4178300" y="4362450"/>
          <p14:tracePt t="127180" x="4178300" y="4356100"/>
          <p14:tracePt t="127614" x="4178300" y="4337050"/>
          <p14:tracePt t="127626" x="4178300" y="4324350"/>
          <p14:tracePt t="127636" x="4171950" y="4318000"/>
          <p14:tracePt t="127647" x="4171950" y="4311650"/>
          <p14:tracePt t="127667" x="4171950" y="4305300"/>
          <p14:tracePt t="127691" x="4165600" y="4298950"/>
          <p14:tracePt t="127709" x="4159250" y="4292600"/>
          <p14:tracePt t="127719" x="4152900" y="4286250"/>
          <p14:tracePt t="127732" x="4140200" y="4279900"/>
          <p14:tracePt t="127746" x="4133850" y="4273550"/>
          <p14:tracePt t="127763" x="4108450" y="4260850"/>
          <p14:tracePt t="127779" x="4102100" y="4254500"/>
          <p14:tracePt t="127796" x="4089400" y="4254500"/>
          <p14:tracePt t="127814" x="4076700" y="4254500"/>
          <p14:tracePt t="127829" x="4070350" y="4248150"/>
          <p14:tracePt t="127846" x="4064000" y="4248150"/>
          <p14:tracePt t="127863" x="4057650" y="4248150"/>
          <p14:tracePt t="127880" x="4051300" y="4248150"/>
          <p14:tracePt t="127938" x="4051300" y="4241800"/>
          <p14:tracePt t="127960" x="4051300" y="4235450"/>
          <p14:tracePt t="127980" x="4051300" y="4229100"/>
          <p14:tracePt t="128001" x="4051300" y="4222750"/>
          <p14:tracePt t="128032" x="4051300" y="4216400"/>
          <p14:tracePt t="128064" x="4057650" y="4210050"/>
          <p14:tracePt t="128085" x="4064000" y="4210050"/>
          <p14:tracePt t="128095" x="4070350" y="4210050"/>
          <p14:tracePt t="128120" x="4076700" y="4210050"/>
          <p14:tracePt t="128126" x="4083050" y="4203700"/>
          <p14:tracePt t="128148" x="4089400" y="4203700"/>
          <p14:tracePt t="128160" x="4089400" y="4197350"/>
          <p14:tracePt t="128193" x="4089400" y="4191000"/>
          <p14:tracePt t="128199" x="4095750" y="4191000"/>
          <p14:tracePt t="128212" x="4095750" y="4184650"/>
          <p14:tracePt t="128241" x="4102100" y="4184650"/>
          <p14:tracePt t="128356" x="4095750" y="4191000"/>
          <p14:tracePt t="128366" x="4095750" y="4197350"/>
          <p14:tracePt t="128380" x="4095750" y="4222750"/>
          <p14:tracePt t="128387" x="4095750" y="4248150"/>
          <p14:tracePt t="128398" x="4095750" y="4273550"/>
          <p14:tracePt t="128412" x="4095750" y="4298950"/>
          <p14:tracePt t="128429" x="4095750" y="4330700"/>
          <p14:tracePt t="128445" x="4114800" y="4343400"/>
          <p14:tracePt t="128462" x="4114800" y="4356100"/>
          <p14:tracePt t="128479" x="4121150" y="4362450"/>
          <p14:tracePt t="128496" x="4133850" y="4368800"/>
          <p14:tracePt t="128514" x="4140200" y="4381500"/>
          <p14:tracePt t="128528" x="4152900" y="4381500"/>
          <p14:tracePt t="129138" x="4152900" y="4394200"/>
          <p14:tracePt t="129151" x="4152900" y="4406900"/>
          <p14:tracePt t="129160" x="4152900" y="4419600"/>
          <p14:tracePt t="129170" x="4152900" y="4438650"/>
          <p14:tracePt t="129182" x="4152900" y="4457700"/>
          <p14:tracePt t="129194" x="4165600" y="4489450"/>
          <p14:tracePt t="129212" x="4171950" y="4508500"/>
          <p14:tracePt t="129228" x="4203700" y="4603750"/>
          <p14:tracePt t="129244" x="4229100" y="4635500"/>
          <p14:tracePt t="129261" x="4248150" y="4654550"/>
          <p14:tracePt t="129278" x="4273550" y="4660900"/>
          <p14:tracePt t="129295" x="4279900" y="4660900"/>
          <p14:tracePt t="129312" x="4298950" y="4654550"/>
          <p14:tracePt t="129328" x="4318000" y="4629150"/>
          <p14:tracePt t="129345" x="4324350" y="4540250"/>
          <p14:tracePt t="129361" x="4324350" y="4425950"/>
          <p14:tracePt t="129379" x="4292600" y="4279900"/>
          <p14:tracePt t="129395" x="4260850" y="4222750"/>
          <p14:tracePt t="129411" x="4241800" y="4191000"/>
          <p14:tracePt t="129428" x="4229100" y="4178300"/>
          <p14:tracePt t="129444" x="4210050" y="4159250"/>
          <p14:tracePt t="129462" x="4203700" y="4152900"/>
          <p14:tracePt t="129478" x="4197350" y="4146550"/>
          <p14:tracePt t="129499" x="4191000" y="4146550"/>
          <p14:tracePt t="130234" x="4191000" y="4140200"/>
          <p14:tracePt t="130245" x="4191000" y="4127500"/>
          <p14:tracePt t="130255" x="4191000" y="4114800"/>
          <p14:tracePt t="130277" x="4191000" y="4102100"/>
          <p14:tracePt t="130287" x="4191000" y="4095750"/>
          <p14:tracePt t="130297" x="4191000" y="4089400"/>
          <p14:tracePt t="130311" x="4191000" y="4083050"/>
          <p14:tracePt t="130329" x="4191000" y="4076700"/>
          <p14:tracePt t="130572" x="4184650" y="4076700"/>
          <p14:tracePt t="130603" x="4178300" y="4076700"/>
          <p14:tracePt t="130611" x="4171950" y="4076700"/>
          <p14:tracePt t="130642" x="4165600" y="4076700"/>
          <p14:tracePt t="130668" x="4159250" y="4070350"/>
          <p14:tracePt t="130684" x="4152900" y="4064000"/>
          <p14:tracePt t="130706" x="4146550" y="4057650"/>
          <p14:tracePt t="130725" x="4146550" y="4051300"/>
          <p14:tracePt t="130737" x="4140200" y="4044950"/>
          <p14:tracePt t="130746" x="4133850" y="4038600"/>
          <p14:tracePt t="130771" x="4127500" y="4038600"/>
          <p14:tracePt t="130778" x="4127500" y="4032250"/>
          <p14:tracePt t="130793" x="4121150" y="4032250"/>
          <p14:tracePt t="130819" x="4121150" y="4025900"/>
          <p14:tracePt t="130829" x="4114800" y="4025900"/>
          <p14:tracePt t="130843" x="4108450" y="4019550"/>
          <p14:tracePt t="130861" x="4108450" y="4013200"/>
          <p14:tracePt t="130876" x="4102100" y="4000500"/>
          <p14:tracePt t="130893" x="4089400" y="3994150"/>
          <p14:tracePt t="130926" x="4083050" y="3987800"/>
          <p14:tracePt t="130955" x="4083050" y="3981450"/>
          <p14:tracePt t="130966" x="4076700" y="3981450"/>
          <p14:tracePt t="130977" x="4070350" y="3975100"/>
          <p14:tracePt t="130993" x="4070350" y="3968750"/>
          <p14:tracePt t="131009" x="4057650" y="3962400"/>
          <p14:tracePt t="131043" x="4044950" y="3949700"/>
          <p14:tracePt t="131060" x="4038600" y="3943350"/>
          <p14:tracePt t="131076" x="4032250" y="3937000"/>
          <p14:tracePt t="131093" x="4032250" y="3930650"/>
          <p14:tracePt t="131109" x="4025900" y="3924300"/>
          <p14:tracePt t="131126" x="4019550" y="3924300"/>
          <p14:tracePt t="131143" x="4006850" y="3911600"/>
          <p14:tracePt t="131176" x="3994150" y="3905250"/>
          <p14:tracePt t="131193" x="3994150" y="3898900"/>
          <p14:tracePt t="131209" x="3987800" y="3892550"/>
          <p14:tracePt t="131226" x="3975100" y="3892550"/>
          <p14:tracePt t="131243" x="3962400" y="3886200"/>
          <p14:tracePt t="131259" x="3949700" y="3879850"/>
          <p14:tracePt t="131292" x="3937000" y="3879850"/>
          <p14:tracePt t="131309" x="3924300" y="3873500"/>
          <p14:tracePt t="131343" x="3917950" y="3867150"/>
          <p14:tracePt t="131375" x="3905250" y="3867150"/>
          <p14:tracePt t="131393" x="3905250" y="3860800"/>
          <p14:tracePt t="131409" x="3892550" y="3860800"/>
          <p14:tracePt t="131425" x="3886200" y="3854450"/>
          <p14:tracePt t="131459" x="3879850" y="3848100"/>
          <p14:tracePt t="131493" x="3873500" y="3848100"/>
          <p14:tracePt t="131509" x="3867150" y="3848100"/>
          <p14:tracePt t="131525" x="3860800" y="3848100"/>
          <p14:tracePt t="131543" x="3854450" y="3848100"/>
          <p14:tracePt t="131559" x="3848100" y="3848100"/>
          <p14:tracePt t="131575" x="3835400" y="3860800"/>
          <p14:tracePt t="131592" x="3822700" y="3886200"/>
          <p14:tracePt t="131608" x="3810000" y="3905250"/>
          <p14:tracePt t="131625" x="3797300" y="3949700"/>
          <p14:tracePt t="131643" x="3790950" y="3981450"/>
          <p14:tracePt t="131659" x="3784600" y="4019550"/>
          <p14:tracePt t="131676" x="3784600" y="4051300"/>
          <p14:tracePt t="131692" x="3784600" y="4070350"/>
          <p14:tracePt t="131709" x="3784600" y="4108450"/>
          <p14:tracePt t="131726" x="3784600" y="4121150"/>
          <p14:tracePt t="131742" x="3784600" y="4133850"/>
          <p14:tracePt t="131759" x="3778250" y="4159250"/>
          <p14:tracePt t="131776" x="3778250" y="4165600"/>
          <p14:tracePt t="131792" x="3778250" y="4203700"/>
          <p14:tracePt t="131809" x="3778250" y="4216400"/>
          <p14:tracePt t="131825" x="3778250" y="4254500"/>
          <p14:tracePt t="131842" x="3778250" y="4292600"/>
          <p14:tracePt t="131859" x="3778250" y="4298950"/>
          <p14:tracePt t="131875" x="3784600" y="4324350"/>
          <p14:tracePt t="131893" x="3784600" y="4337050"/>
          <p14:tracePt t="131908" x="3784600" y="4368800"/>
          <p14:tracePt t="131926" x="3790950" y="4406900"/>
          <p14:tracePt t="131943" x="3790950" y="4413250"/>
          <p14:tracePt t="131958" x="3790950" y="4425950"/>
          <p14:tracePt t="131992" x="3790950" y="4438650"/>
          <p14:tracePt t="132010" x="3790950" y="4457700"/>
          <p14:tracePt t="132025" x="3790950" y="4476750"/>
          <p14:tracePt t="132042" x="3784600" y="4508500"/>
          <p14:tracePt t="132058" x="3778250" y="4521200"/>
          <p14:tracePt t="132075" x="3771900" y="4546600"/>
          <p14:tracePt t="132093" x="3771900" y="4565650"/>
          <p14:tracePt t="132125" x="3771900" y="4578350"/>
          <p14:tracePt t="132141" x="3771900" y="4584700"/>
          <p14:tracePt t="132158" x="3771900" y="4591050"/>
          <p14:tracePt t="132191" x="3771900" y="4597400"/>
          <p14:tracePt t="132217" x="3778250" y="4597400"/>
          <p14:tracePt t="132228" x="3784600" y="4597400"/>
          <p14:tracePt t="132242" x="3790950" y="4597400"/>
          <p14:tracePt t="132259" x="3803650" y="4597400"/>
          <p14:tracePt t="132275" x="3822700" y="4597400"/>
          <p14:tracePt t="132292" x="3860800" y="4603750"/>
          <p14:tracePt t="132308" x="3873500" y="4603750"/>
          <p14:tracePt t="132325" x="3930650" y="4610100"/>
          <p14:tracePt t="132341" x="3968750" y="4610100"/>
          <p14:tracePt t="132358" x="4064000" y="4629150"/>
          <p14:tracePt t="132375" x="4133850" y="4635500"/>
          <p14:tracePt t="132392" x="4159250" y="4635500"/>
          <p14:tracePt t="132408" x="4248150" y="4635500"/>
          <p14:tracePt t="132425" x="4305300" y="4635500"/>
          <p14:tracePt t="132441" x="4394200" y="4635500"/>
          <p14:tracePt t="132458" x="4464050" y="4641850"/>
          <p14:tracePt t="132475" x="4502150" y="4648200"/>
          <p14:tracePt t="132491" x="4610100" y="4660900"/>
          <p14:tracePt t="132508" x="4660900" y="4667250"/>
          <p14:tracePt t="132525" x="4743450" y="4686300"/>
          <p14:tracePt t="132542" x="4813300" y="4699000"/>
          <p14:tracePt t="132558" x="4845050" y="4705350"/>
          <p14:tracePt t="132575" x="4965700" y="4762500"/>
          <p14:tracePt t="132592" x="5010150" y="4781550"/>
          <p14:tracePt t="132608" x="5105400" y="4806950"/>
          <p14:tracePt t="132625" x="5149850" y="4813300"/>
          <p14:tracePt t="132642" x="5162550" y="4813300"/>
          <p14:tracePt t="132658" x="5175250" y="4813300"/>
          <p14:tracePt t="132675" x="5181600" y="4813300"/>
          <p14:tracePt t="132691" x="5187950" y="4806950"/>
          <p14:tracePt t="132708" x="5213350" y="4768850"/>
          <p14:tracePt t="132724" x="5219700" y="4737100"/>
          <p14:tracePt t="132741" x="5232400" y="4667250"/>
          <p14:tracePt t="132758" x="5232400" y="4603750"/>
          <p14:tracePt t="132775" x="5251450" y="4451350"/>
          <p14:tracePt t="132792" x="5251450" y="4305300"/>
          <p14:tracePt t="132808" x="5251450" y="4241800"/>
          <p14:tracePt t="132825" x="5251450" y="4013200"/>
          <p14:tracePt t="132841" x="5251450" y="3937000"/>
          <p14:tracePt t="132858" x="5245100" y="3816350"/>
          <p14:tracePt t="132876" x="5232400" y="3765550"/>
          <p14:tracePt t="132891" x="5207000" y="3714750"/>
          <p14:tracePt t="132907" x="5162550" y="3657600"/>
          <p14:tracePt t="132924" x="5143500" y="3638550"/>
          <p14:tracePt t="132940" x="5073650" y="3568700"/>
          <p14:tracePt t="132958" x="5041900" y="3543300"/>
          <p14:tracePt t="132974" x="4984750" y="3505200"/>
          <p14:tracePt t="132991" x="4927600" y="3479800"/>
          <p14:tracePt t="133008" x="4883150" y="3479800"/>
          <p14:tracePt t="133024" x="4768850" y="3473450"/>
          <p14:tracePt t="133042" x="4705350" y="3473450"/>
          <p14:tracePt t="133057" x="4559300" y="3492500"/>
          <p14:tracePt t="133074" x="4425950" y="3524250"/>
          <p14:tracePt t="133091" x="4362450" y="3530600"/>
          <p14:tracePt t="133108" x="4254500" y="3549650"/>
          <p14:tracePt t="133125" x="4216400" y="3556000"/>
          <p14:tracePt t="133141" x="4133850" y="3575050"/>
          <p14:tracePt t="133158" x="4102100" y="3581400"/>
          <p14:tracePt t="133174" x="4032250" y="3581400"/>
          <p14:tracePt t="133191" x="3924300" y="3581400"/>
          <p14:tracePt t="133207" x="3854450" y="3594100"/>
          <p14:tracePt t="133224" x="3727450" y="3594100"/>
          <p14:tracePt t="133241" x="3638550" y="3594100"/>
          <p14:tracePt t="133257" x="3600450" y="3594100"/>
          <p14:tracePt t="133274" x="3505200" y="3594100"/>
          <p14:tracePt t="133290" x="3467100" y="3594100"/>
          <p14:tracePt t="133307" x="3390900" y="3594100"/>
          <p14:tracePt t="133324" x="3308350" y="3594100"/>
          <p14:tracePt t="133341" x="3289300" y="3600450"/>
          <p14:tracePt t="133359" x="3270250" y="3600450"/>
          <p14:tracePt t="133374" x="3257550" y="3600450"/>
          <p14:tracePt t="133637" x="3244850" y="3606800"/>
          <p14:tracePt t="133647" x="3213100" y="3619500"/>
          <p14:tracePt t="133658" x="3175000" y="3632200"/>
          <p14:tracePt t="133673" x="3054350" y="3676650"/>
          <p14:tracePt t="133690" x="2762250" y="3771900"/>
          <p14:tracePt t="133707" x="2660650" y="3797300"/>
          <p14:tracePt t="133723" x="2393950" y="3822700"/>
          <p14:tracePt t="133741" x="2266950" y="3822700"/>
          <p14:tracePt t="133757" x="2063750" y="3810000"/>
          <p14:tracePt t="133773" x="1866900" y="3765550"/>
          <p14:tracePt t="133791" x="1790700" y="3746500"/>
          <p14:tracePt t="133807" x="1619250" y="3714750"/>
          <p14:tracePt t="133825" x="1568450" y="3714750"/>
          <p14:tracePt t="133839" x="1504950" y="3714750"/>
          <p14:tracePt t="133857" x="1460500" y="3714750"/>
          <p14:tracePt t="133873" x="1441450" y="3714750"/>
          <p14:tracePt t="133890" x="1384300" y="3714750"/>
          <p14:tracePt t="133907" x="1365250" y="3714750"/>
          <p14:tracePt t="133924" x="1314450" y="3702050"/>
          <p14:tracePt t="133940" x="1270000" y="3695700"/>
          <p14:tracePt t="133957" x="1244600" y="3695700"/>
          <p14:tracePt t="133973" x="1200150" y="3689350"/>
          <p14:tracePt t="133990" x="1193800" y="3689350"/>
          <p14:tracePt t="134007" x="1155700" y="3683000"/>
          <p14:tracePt t="134024" x="1136650" y="3683000"/>
          <p14:tracePt t="134040" x="1104900" y="3683000"/>
          <p14:tracePt t="134056" x="1066800" y="3683000"/>
          <p14:tracePt t="134073" x="1041400" y="3683000"/>
          <p14:tracePt t="134090" x="1009650" y="3695700"/>
          <p14:tracePt t="134107" x="971550" y="3721100"/>
          <p14:tracePt t="134123" x="958850" y="3727450"/>
          <p14:tracePt t="134139" x="927100" y="3765550"/>
          <p14:tracePt t="134157" x="914400" y="3784600"/>
          <p14:tracePt t="134173" x="882650" y="3822700"/>
          <p14:tracePt t="134190" x="869950" y="3841750"/>
          <p14:tracePt t="134207" x="844550" y="3879850"/>
          <p14:tracePt t="134223" x="819150" y="3911600"/>
          <p14:tracePt t="134239" x="812800" y="3930650"/>
          <p14:tracePt t="134256" x="800100" y="3968750"/>
          <p14:tracePt t="134274" x="787400" y="4006850"/>
          <p14:tracePt t="134289" x="787400" y="4032250"/>
          <p14:tracePt t="134307" x="768350" y="4133850"/>
          <p14:tracePt t="134323" x="762000" y="4197350"/>
          <p14:tracePt t="134340" x="749300" y="4330700"/>
          <p14:tracePt t="134356" x="742950" y="4368800"/>
          <p14:tracePt t="134373" x="736600" y="4413250"/>
          <p14:tracePt t="134389" x="736600" y="4438650"/>
          <p14:tracePt t="134407" x="736600" y="4445000"/>
          <p14:tracePt t="134423" x="736600" y="4451350"/>
          <p14:tracePt t="134441" x="736600" y="4464050"/>
          <p14:tracePt t="134456" x="736600" y="4470400"/>
          <p14:tracePt t="134473" x="736600" y="4483100"/>
          <p14:tracePt t="134490" x="736600" y="4495800"/>
          <p14:tracePt t="134506" x="736600" y="4521200"/>
          <p14:tracePt t="134523" x="736600" y="4533900"/>
          <p14:tracePt t="134539" x="755650" y="4559300"/>
          <p14:tracePt t="134556" x="781050" y="4572000"/>
          <p14:tracePt t="134573" x="806450" y="4591050"/>
          <p14:tracePt t="134589" x="863600" y="4597400"/>
          <p14:tracePt t="134607" x="901700" y="4597400"/>
          <p14:tracePt t="134623" x="996950" y="4578350"/>
          <p14:tracePt t="134639" x="1104900" y="4546600"/>
          <p14:tracePt t="134656" x="1187450" y="4527550"/>
          <p14:tracePt t="134673" x="1314450" y="4508500"/>
          <p14:tracePt t="134689" x="1397000" y="4502150"/>
          <p14:tracePt t="134706" x="1498600" y="4502150"/>
          <p14:tracePt t="134724" x="1657350" y="4527550"/>
          <p14:tracePt t="134739" x="1758950" y="4546600"/>
          <p14:tracePt t="134756" x="1981200" y="4622800"/>
          <p14:tracePt t="134773" x="2101850" y="4660900"/>
          <p14:tracePt t="134789" x="2349500" y="4730750"/>
          <p14:tracePt t="134806" x="2546350" y="4768850"/>
          <p14:tracePt t="134823" x="2622550" y="4775200"/>
          <p14:tracePt t="134839" x="2787650" y="4787900"/>
          <p14:tracePt t="134856" x="2863850" y="4800600"/>
          <p14:tracePt t="134872" x="2997200" y="4806950"/>
          <p14:tracePt t="134892" x="3060700" y="4806950"/>
          <p14:tracePt t="134906" x="3105150" y="4813300"/>
          <p14:tracePt t="134922" x="3143250" y="4813300"/>
          <p14:tracePt t="134939" x="3162300" y="4813300"/>
          <p14:tracePt t="134956" x="3187700" y="4813300"/>
          <p14:tracePt t="134973" x="3200400" y="4813300"/>
          <p14:tracePt t="134989" x="3206750" y="4813300"/>
          <p14:tracePt t="135006" x="3213100" y="4813300"/>
          <p14:tracePt t="135025" x="3219450" y="4813300"/>
          <p14:tracePt t="135058" x="3225800" y="4813300"/>
          <p14:tracePt t="135067" x="3225800" y="4787900"/>
          <p14:tracePt t="135077" x="3225800" y="4749800"/>
          <p14:tracePt t="135089" x="3225800" y="4711700"/>
          <p14:tracePt t="135106" x="3225800" y="4686300"/>
          <p14:tracePt t="135122" x="3225800" y="4629150"/>
          <p14:tracePt t="135139" x="3225800" y="4591050"/>
          <p14:tracePt t="135156" x="3225800" y="4540250"/>
          <p14:tracePt t="135172" x="3225800" y="4514850"/>
          <p14:tracePt t="135189" x="3225800" y="4502150"/>
          <p14:tracePt t="135206" x="3225800" y="4495800"/>
          <p14:tracePt t="135239" x="3225800" y="4476750"/>
          <p14:tracePt t="135255" x="3225800" y="4451350"/>
          <p14:tracePt t="135272" x="3225800" y="4438650"/>
          <p14:tracePt t="135288" x="3225800" y="4413250"/>
          <p14:tracePt t="135305" x="3219450" y="4400550"/>
          <p14:tracePt t="135322" x="3206750" y="4368800"/>
          <p14:tracePt t="135339" x="3187700" y="4273550"/>
          <p14:tracePt t="135355" x="3175000" y="4210050"/>
          <p14:tracePt t="135372" x="3168650" y="4146550"/>
          <p14:tracePt t="135389" x="3168650" y="4133850"/>
          <p14:tracePt t="135405" x="3168650" y="4114800"/>
          <p14:tracePt t="135693" x="3181350" y="4095750"/>
          <p14:tracePt t="135708" x="3238500" y="4070350"/>
          <p14:tracePt t="135714" x="3308350" y="4025900"/>
          <p14:tracePt t="135724" x="3441700" y="3975100"/>
          <p14:tracePt t="135737" x="3568700" y="3943350"/>
          <p14:tracePt t="135755" x="3841750" y="3898900"/>
          <p14:tracePt t="135771" x="3956050" y="3873500"/>
          <p14:tracePt t="135788" x="4197350" y="3854450"/>
          <p14:tracePt t="135805" x="4324350" y="3873500"/>
          <p14:tracePt t="135822" x="4552950" y="3892550"/>
          <p14:tracePt t="135839" x="4749800" y="3943350"/>
          <p14:tracePt t="135855" x="4845050" y="3962400"/>
          <p14:tracePt t="135871" x="5010150" y="4000500"/>
          <p14:tracePt t="135888" x="5080000" y="4013200"/>
          <p14:tracePt t="135905" x="5105400" y="4019550"/>
          <p14:tracePt t="136392" x="5105400" y="4013200"/>
          <p14:tracePt t="136407" x="5105400" y="3962400"/>
          <p14:tracePt t="136413" x="5118100" y="3924300"/>
          <p14:tracePt t="136423" x="5124450" y="3879850"/>
          <p14:tracePt t="136437" x="5130800" y="3860800"/>
          <p14:tracePt t="136455" x="5149850" y="3835400"/>
          <p14:tracePt t="136471" x="5156200" y="3822700"/>
          <p14:tracePt t="136487" x="5187950" y="3810000"/>
          <p14:tracePt t="136504" x="5213350" y="3803650"/>
          <p14:tracePt t="136520" x="5257800" y="3797300"/>
          <p14:tracePt t="136538" x="5353050" y="3797300"/>
          <p14:tracePt t="136554" x="5416550" y="3797300"/>
          <p14:tracePt t="136570" x="5607050" y="3797300"/>
          <p14:tracePt t="136588" x="5683250" y="3816350"/>
          <p14:tracePt t="136603" x="5765800" y="3835400"/>
          <p14:tracePt t="136622" x="5797550" y="3841750"/>
          <p14:tracePt t="136637" x="5810250" y="3841750"/>
          <p14:tracePt t="136670" x="5829300" y="3848100"/>
          <p14:tracePt t="137196" x="5822950" y="3854450"/>
          <p14:tracePt t="137207" x="5810250" y="3860800"/>
          <p14:tracePt t="137219" x="5778500" y="3867150"/>
          <p14:tracePt t="137243" x="5702300" y="3892550"/>
          <p14:tracePt t="137253" x="5619750" y="3911600"/>
          <p14:tracePt t="137281" x="5359400" y="3968750"/>
          <p14:tracePt t="137290" x="5283200" y="3987800"/>
          <p14:tracePt t="137306" x="5200650" y="4019550"/>
          <p14:tracePt t="137320" x="5130800" y="4051300"/>
          <p14:tracePt t="137336" x="5048250" y="4070350"/>
          <p14:tracePt t="137370" x="5022850" y="4083050"/>
          <p14:tracePt t="137934" x="5010150" y="4089400"/>
          <p14:tracePt t="137938" x="4997450" y="4095750"/>
          <p14:tracePt t="137952" x="4978400" y="4102100"/>
          <p14:tracePt t="137982" x="4730750" y="4191000"/>
          <p14:tracePt t="138004" x="4654550" y="4210050"/>
          <p14:tracePt t="138028" x="4381500" y="4222750"/>
          <p14:tracePt t="138035" x="4356100" y="4222750"/>
          <p14:tracePt t="138069" x="4324350" y="4222750"/>
          <p14:tracePt t="138102" x="4318000" y="4222750"/>
          <p14:tracePt t="138574" x="4311650" y="4222750"/>
          <p14:tracePt t="138591" x="4311650" y="4210050"/>
          <p14:tracePt t="138595" x="4305300" y="4197350"/>
          <p14:tracePt t="138616" x="4292600" y="4178300"/>
          <p14:tracePt t="138636" x="4286250" y="4159250"/>
          <p14:tracePt t="138685" x="4286250" y="4133850"/>
          <p14:tracePt t="138716" x="4286250" y="4121150"/>
          <p14:tracePt t="138720" x="4286250" y="4114800"/>
          <p14:tracePt t="138764" x="4286250" y="4108450"/>
          <p14:tracePt t="138793" x="4286250" y="4102100"/>
          <p14:tracePt t="139263" x="4286250" y="4095750"/>
          <p14:tracePt t="139273" x="4286250" y="4089400"/>
          <p14:tracePt t="139285" x="4286250" y="4083050"/>
          <p14:tracePt t="139337" x="4286250" y="4076700"/>
          <p14:tracePt t="139387" x="4286250" y="4070350"/>
          <p14:tracePt t="139419" x="4286250" y="4064000"/>
          <p14:tracePt t="139440" x="4286250" y="4057650"/>
          <p14:tracePt t="139463" x="4286250" y="4051300"/>
          <p14:tracePt t="139485" x="4286250" y="4044950"/>
          <p14:tracePt t="139534" x="4286250" y="4038600"/>
          <p14:tracePt t="139687" x="4279900" y="4038600"/>
          <p14:tracePt t="139691" x="4260850" y="4044950"/>
          <p14:tracePt t="139702" x="4248150" y="4044950"/>
          <p14:tracePt t="139732" x="4121150" y="4044950"/>
          <p14:tracePt t="139750" x="3994150" y="4044950"/>
          <p14:tracePt t="139779" x="3587750" y="4044950"/>
          <p14:tracePt t="139784" x="3422650" y="4032250"/>
          <p14:tracePt t="139813" x="3219450" y="4019550"/>
          <p14:tracePt t="139817" x="3143250" y="4013200"/>
          <p14:tracePt t="139834" x="3079750" y="4013200"/>
          <p14:tracePt t="139850" x="3009900" y="4013200"/>
          <p14:tracePt t="139884" x="2971800" y="4013200"/>
          <p14:tracePt t="140202" x="2946400" y="4013200"/>
          <p14:tracePt t="140212" x="2921000" y="4013200"/>
          <p14:tracePt t="140223" x="2889250" y="4013200"/>
          <p14:tracePt t="140248" x="2813050" y="4019550"/>
          <p14:tracePt t="140267" x="2635250" y="4032250"/>
          <p14:tracePt t="140283" x="2584450" y="4032250"/>
          <p14:tracePt t="140300" x="2476500" y="4044950"/>
          <p14:tracePt t="140330" x="2349500" y="4102100"/>
          <p14:tracePt t="140340" x="2305050" y="4127500"/>
          <p14:tracePt t="140350" x="2273300" y="4140200"/>
          <p14:tracePt t="140383" x="2197100" y="4191000"/>
          <p14:tracePt t="140413" x="2127250" y="4229100"/>
          <p14:tracePt t="140433" x="2095500" y="4235450"/>
          <p14:tracePt t="140450" x="2082800" y="4241800"/>
          <p14:tracePt t="140483" x="2025650" y="4260850"/>
          <p14:tracePt t="140519" x="1968500" y="4279900"/>
          <p14:tracePt t="140553" x="1924050" y="4286250"/>
          <p14:tracePt t="140583" x="1847850" y="4305300"/>
          <p14:tracePt t="140611" x="1790700" y="4311650"/>
          <p14:tracePt t="140643" x="1746250" y="4318000"/>
          <p14:tracePt t="140650" x="1733550" y="4324350"/>
          <p14:tracePt t="140683" x="1714500" y="4324350"/>
          <p14:tracePt t="141183" x="1708150" y="4324350"/>
          <p14:tracePt t="141204" x="1701800" y="4324350"/>
          <p14:tracePt t="141214" x="1689100" y="4324350"/>
          <p14:tracePt t="141232" x="1682750" y="4318000"/>
          <p14:tracePt t="141249" x="1657350" y="4311650"/>
          <p14:tracePt t="141266" x="1638300" y="4305300"/>
          <p14:tracePt t="141299" x="1606550" y="4298950"/>
          <p14:tracePt t="141319" x="1555750" y="4292600"/>
          <p14:tracePt t="141332" x="1524000" y="4286250"/>
          <p14:tracePt t="141353" x="1473200" y="4279900"/>
          <p14:tracePt t="141366" x="1447800" y="4260850"/>
          <p14:tracePt t="141399" x="1384300" y="4248150"/>
          <p14:tracePt t="141419" x="1371600" y="4248150"/>
          <p14:tracePt t="141432" x="1365250" y="4248150"/>
          <p14:tracePt t="141475" x="1371600" y="4248150"/>
          <p14:tracePt t="141499" x="1447800" y="4248150"/>
          <p14:tracePt t="141519" x="1612900" y="4248150"/>
          <p14:tracePt t="141532" x="1689100" y="4248150"/>
          <p14:tracePt t="141550" x="1879600" y="4248150"/>
          <p14:tracePt t="141565" x="1981200" y="4248150"/>
          <p14:tracePt t="141600" x="2108200" y="4241800"/>
          <p14:tracePt t="141619" x="2114550" y="4235450"/>
          <p14:tracePt t="141632" x="2120900" y="4235450"/>
          <p14:tracePt t="141651" x="2120900" y="4229100"/>
          <p14:tracePt t="141665" x="2127250" y="4203700"/>
          <p14:tracePt t="141698" x="2120900" y="4114800"/>
          <p14:tracePt t="141720" x="2108200" y="4064000"/>
          <p14:tracePt t="141732" x="2095500" y="4044950"/>
          <p14:tracePt t="141751" x="2095500" y="4025900"/>
          <p14:tracePt t="141765" x="2095500" y="4013200"/>
          <p14:tracePt t="141799" x="2095500" y="3981450"/>
          <p14:tracePt t="141820" x="2095500" y="3968750"/>
          <p14:tracePt t="141832" x="2095500" y="3962400"/>
          <p14:tracePt t="141865" x="2152650" y="3930650"/>
          <p14:tracePt t="141898" x="2209800" y="3898900"/>
          <p14:tracePt t="141920" x="2235200" y="3879850"/>
          <p14:tracePt t="141932" x="2235200" y="3873500"/>
          <p14:tracePt t="141952" x="2247900" y="3854450"/>
          <p14:tracePt t="141965" x="2247900" y="3803650"/>
          <p14:tracePt t="141989" x="2222500" y="3752850"/>
          <p14:tracePt t="141998" x="2190750" y="3727450"/>
          <p14:tracePt t="142022" x="2133600" y="3689350"/>
          <p14:tracePt t="142032" x="1943100" y="3581400"/>
          <p14:tracePt t="142052" x="1816100" y="3562350"/>
          <p14:tracePt t="142065" x="1771650" y="3556000"/>
          <p14:tracePt t="142098" x="1720850" y="3556000"/>
          <p14:tracePt t="142121" x="1708150" y="3556000"/>
          <p14:tracePt t="142132" x="1701800" y="3581400"/>
          <p14:tracePt t="142153" x="1714500" y="3663950"/>
          <p14:tracePt t="142165" x="1765300" y="3708400"/>
          <p14:tracePt t="142190" x="1905000" y="3816350"/>
          <p14:tracePt t="142198" x="1974850" y="3860800"/>
          <p14:tracePt t="142221" x="2089150" y="3879850"/>
          <p14:tracePt t="142231" x="2120900" y="3879850"/>
          <p14:tracePt t="142252" x="2146300" y="3841750"/>
          <p14:tracePt t="142264" x="2165350" y="3784600"/>
          <p14:tracePt t="142290" x="2152650" y="3479800"/>
          <p14:tracePt t="142299" x="2120900" y="3384550"/>
          <p14:tracePt t="142321" x="2044700" y="3270250"/>
          <p14:tracePt t="142332" x="1987550" y="3219450"/>
          <p14:tracePt t="142353" x="1879600" y="3181350"/>
          <p14:tracePt t="142365" x="1835150" y="3181350"/>
          <p14:tracePt t="142391" x="1765300" y="3263900"/>
          <p14:tracePt t="142398" x="1739900" y="3321050"/>
          <p14:tracePt t="142422" x="1720850" y="3473450"/>
          <p14:tracePt t="142431" x="1720850" y="3524250"/>
          <p14:tracePt t="142453" x="1790700" y="3651250"/>
          <p14:tracePt t="142464" x="1828800" y="3695700"/>
          <p14:tracePt t="142491" x="1930400" y="3733800"/>
          <p14:tracePt t="142498" x="1955800" y="3733800"/>
          <p14:tracePt t="142522" x="1987550" y="3695700"/>
          <p14:tracePt t="142531" x="2000250" y="3651250"/>
          <p14:tracePt t="142553" x="2006600" y="3473450"/>
          <p14:tracePt t="142564" x="2006600" y="3435350"/>
          <p14:tracePt t="142592" x="2006600" y="3397250"/>
          <p14:tracePt t="142622" x="1981200" y="3397250"/>
          <p14:tracePt t="142631" x="1968500" y="3403600"/>
          <p14:tracePt t="142654" x="1936750" y="3460750"/>
          <p14:tracePt t="142664" x="1930400" y="3460750"/>
          <p14:tracePt t="142691" x="1930400" y="3467100"/>
          <p14:tracePt t="143291" x="1917700" y="3479800"/>
          <p14:tracePt t="143305" x="1911350" y="3486150"/>
          <p14:tracePt t="143313" x="1892300" y="3498850"/>
          <p14:tracePt t="143330" x="1879600" y="3517900"/>
          <p14:tracePt t="143355" x="1765300" y="3613150"/>
          <p14:tracePt t="143364" x="1720850" y="3651250"/>
          <p14:tracePt t="143392" x="1638300" y="3759200"/>
          <p14:tracePt t="143397" x="1600200" y="3790950"/>
          <p14:tracePt t="143424" x="1536700" y="3867150"/>
          <p14:tracePt t="143430" x="1517650" y="3892550"/>
          <p14:tracePt t="143464" x="1447800" y="3949700"/>
          <p14:tracePt t="143497" x="1390650" y="3994150"/>
          <p14:tracePt t="143524" x="1327150" y="4019550"/>
          <p14:tracePt t="143530" x="1314450" y="4025900"/>
          <p14:tracePt t="143555" x="1282700" y="4044950"/>
          <p14:tracePt t="143563" x="1270000" y="4044950"/>
          <p14:tracePt t="143593" x="1238250" y="4057650"/>
          <p14:tracePt t="143615" x="1219200" y="4064000"/>
          <p14:tracePt t="143630" x="1212850" y="4064000"/>
          <p14:tracePt t="143664" x="1206500" y="4076700"/>
          <p14:tracePt t="143698" x="1181100" y="4121150"/>
          <p14:tracePt t="143730" x="1143000" y="4248150"/>
          <p14:tracePt t="143762" x="1130300" y="4298950"/>
          <p14:tracePt t="143779" x="1123950" y="4311650"/>
          <p14:tracePt t="143809" x="1117600" y="4324350"/>
          <p14:tracePt t="143830" x="1117600" y="4330700"/>
          <p14:tracePt t="143876" x="1111250" y="4330700"/>
          <p14:tracePt t="144345" x="1117600" y="4330700"/>
          <p14:tracePt t="144376" x="1123950" y="4330700"/>
          <p14:tracePt t="144397" x="1130300" y="4330700"/>
          <p14:tracePt t="144429" x="1136650" y="4330700"/>
          <p14:tracePt t="144449" x="1143000" y="4330700"/>
          <p14:tracePt t="144501" x="1149350" y="4330700"/>
          <p14:tracePt t="144533" x="1155700" y="4330700"/>
          <p14:tracePt t="144554" x="1162050" y="4330700"/>
          <p14:tracePt t="144568" x="1168400" y="4330700"/>
          <p14:tracePt t="144600" x="1174750" y="4330700"/>
          <p14:tracePt t="144603" x="1181100" y="4330700"/>
          <p14:tracePt t="144637" x="1187450" y="4330700"/>
          <p14:tracePt t="144658" x="1193800" y="4330700"/>
          <p14:tracePt t="144679" x="1200150" y="4330700"/>
          <p14:tracePt t="144700" x="1206500" y="4330700"/>
          <p14:tracePt t="144731" x="1212850" y="4330700"/>
          <p14:tracePt t="144773" x="1219200" y="4330700"/>
          <p14:tracePt t="144794" x="1225550" y="4330700"/>
          <p14:tracePt t="144815" x="1231900" y="4330700"/>
          <p14:tracePt t="144835" x="1238250" y="4330700"/>
          <p14:tracePt t="144863" x="1244600" y="4330700"/>
          <p14:tracePt t="144895" x="1257300" y="4330700"/>
          <p14:tracePt t="144927" x="1295400" y="4330700"/>
          <p14:tracePt t="144930" x="1301750" y="4330700"/>
          <p14:tracePt t="144959" x="1327150" y="4330700"/>
          <p14:tracePt t="144964" x="1333500" y="4330700"/>
          <p14:tracePt t="144978" x="1346200" y="4330700"/>
          <p14:tracePt t="145012" x="1447800" y="4337050"/>
          <p14:tracePt t="145042" x="1568450" y="4356100"/>
          <p14:tracePt t="145045" x="1619250" y="4362450"/>
          <p14:tracePt t="145063" x="1663700" y="4375150"/>
          <p14:tracePt t="145079" x="1784350" y="4406900"/>
          <p14:tracePt t="145096" x="1905000" y="4425950"/>
          <p14:tracePt t="145129" x="2063750" y="4438650"/>
          <p14:tracePt t="145161" x="2209800" y="4470400"/>
          <p14:tracePt t="145179" x="2279650" y="4489450"/>
          <p14:tracePt t="145212" x="2489200" y="4591050"/>
          <p14:tracePt t="145241" x="2520950" y="4616450"/>
          <p14:tracePt t="145245" x="2527300" y="4616450"/>
          <p14:tracePt t="145263" x="2533650" y="4616450"/>
          <p14:tracePt t="145278" x="2546350" y="4622800"/>
          <p14:tracePt t="145295" x="2546350" y="4629150"/>
          <p14:tracePt t="145328" x="2552700" y="4629150"/>
          <p14:tracePt t="145361" x="2559050" y="4629150"/>
          <p14:tracePt t="145414" x="2565400" y="4629150"/>
          <p14:tracePt t="145869" x="2571750" y="4629150"/>
          <p14:tracePt t="145879" x="2584450" y="4629150"/>
          <p14:tracePt t="145890" x="2603500" y="4616450"/>
          <p14:tracePt t="145911" x="2660650" y="4584700"/>
          <p14:tracePt t="145931" x="2730500" y="4552950"/>
          <p14:tracePt t="145944" x="2813050" y="4533900"/>
          <p14:tracePt t="145962" x="2978150" y="4495800"/>
          <p14:tracePt t="145978" x="3035300" y="4476750"/>
          <p14:tracePt t="145996" x="3194050" y="4438650"/>
          <p14:tracePt t="146012" x="3289300" y="4394200"/>
          <p14:tracePt t="146027" x="3435350" y="4343400"/>
          <p14:tracePt t="146061" x="3619500" y="4286250"/>
          <p14:tracePt t="146097" x="3784600" y="4260850"/>
          <p14:tracePt t="146124" x="3848100" y="4241800"/>
          <p14:tracePt t="146401" x="3860800" y="4229100"/>
          <p14:tracePt t="146414" x="3886200" y="4203700"/>
          <p14:tracePt t="146422" x="3930650" y="4178300"/>
          <p14:tracePt t="146444" x="4006850" y="4127500"/>
          <p14:tracePt t="146477" x="4165600" y="4051300"/>
          <p14:tracePt t="146495" x="4273550" y="4000500"/>
          <p14:tracePt t="146515" x="4343400" y="3968750"/>
          <p14:tracePt t="146527" x="4432300" y="3917950"/>
          <p14:tracePt t="146556" x="4514850" y="3841750"/>
          <p14:tracePt t="146560" x="4546600" y="3810000"/>
          <p14:tracePt t="146594" x="4622800" y="3708400"/>
          <p14:tracePt t="146615" x="4648200" y="3638550"/>
          <p14:tracePt t="146627" x="4660900" y="3606800"/>
          <p14:tracePt t="146646" x="4686300" y="3543300"/>
          <p14:tracePt t="146661" x="4699000" y="3498850"/>
          <p14:tracePt t="146694" x="4718050" y="3435350"/>
          <p14:tracePt t="146715" x="4730750" y="3397250"/>
          <p14:tracePt t="146727" x="4730750" y="3384550"/>
          <p14:tracePt t="146749" x="4730750" y="3371850"/>
          <p14:tracePt t="146760" x="4730750" y="3359150"/>
          <p14:tracePt t="146793" x="4686300" y="3314700"/>
          <p14:tracePt t="146815" x="4597400" y="3314700"/>
          <p14:tracePt t="146827" x="4552950" y="3314700"/>
          <p14:tracePt t="146829" x="4527550" y="3327400"/>
          <p14:tracePt t="146860" x="4419600" y="3409950"/>
          <p14:tracePt t="146894" x="4349750" y="3568700"/>
          <p14:tracePt t="146915" x="4337050" y="3746500"/>
          <p14:tracePt t="146927" x="4362450" y="3822700"/>
          <p14:tracePt t="146946" x="4406900" y="3924300"/>
          <p14:tracePt t="146960" x="4464050" y="3962400"/>
          <p14:tracePt t="146977" x="4603750" y="4044950"/>
          <p14:tracePt t="146993" x="4660900" y="4057650"/>
          <p14:tracePt t="147017" x="4813300" y="4057650"/>
          <p14:tracePt t="147027" x="4870450" y="4051300"/>
          <p14:tracePt t="147047" x="4902200" y="4000500"/>
          <p14:tracePt t="147060" x="4953000" y="3937000"/>
          <p14:tracePt t="147080" x="4978400" y="3892550"/>
          <p14:tracePt t="147093" x="4997450" y="3784600"/>
          <p14:tracePt t="147116" x="4984750" y="3676650"/>
          <p14:tracePt t="147126" x="4972050" y="3632200"/>
          <p14:tracePt t="147147" x="4927600" y="3536950"/>
          <p14:tracePt t="147160" x="4908550" y="3505200"/>
          <p14:tracePt t="147178" x="4864100" y="3467100"/>
          <p14:tracePt t="147194" x="4787900" y="3448050"/>
          <p14:tracePt t="147216" x="4737100" y="3448050"/>
          <p14:tracePt t="147226" x="4730750" y="3448050"/>
          <p14:tracePt t="147247" x="4724400" y="3448050"/>
          <p14:tracePt t="147260" x="4724400" y="3454400"/>
          <p14:tracePt t="147278" x="4724400" y="3486150"/>
          <p14:tracePt t="147293" x="4724400" y="3505200"/>
          <p14:tracePt t="147316" x="4730750" y="3517900"/>
          <p14:tracePt t="147326" x="4743450" y="3530600"/>
          <p14:tracePt t="147347" x="4768850" y="3536950"/>
          <p14:tracePt t="147350" x="4781550" y="3536950"/>
          <p14:tracePt t="147361" x="4794250" y="3536950"/>
          <p14:tracePt t="147379" x="4800600" y="3536950"/>
          <p14:tracePt t="147393" x="4819650" y="3517900"/>
          <p14:tracePt t="147416" x="4826000" y="3486150"/>
          <p14:tracePt t="147426" x="4826000" y="3473450"/>
          <p14:tracePt t="147448" x="4832350" y="3448050"/>
          <p14:tracePt t="147459" x="4832350" y="3441700"/>
          <p14:tracePt t="147479" x="4832350" y="3435350"/>
          <p14:tracePt t="147518" x="4819650" y="3422650"/>
          <p14:tracePt t="147548" x="4806950" y="3422650"/>
          <p14:tracePt t="147579" x="4800600" y="3422650"/>
          <p14:tracePt t="147623" x="4794250" y="3422650"/>
          <p14:tracePt t="148060" x="4787900" y="3429000"/>
          <p14:tracePt t="148071" x="4768850" y="3435350"/>
          <p14:tracePt t="148081" x="4743450" y="3454400"/>
          <p14:tracePt t="148109" x="4705350" y="3486150"/>
          <p14:tracePt t="148134" x="4635500" y="3543300"/>
          <p14:tracePt t="148145" x="4616450" y="3556000"/>
          <p14:tracePt t="148165" x="4572000" y="3594100"/>
          <p14:tracePt t="148209" x="4438650" y="3714750"/>
          <p14:tracePt t="148234" x="4368800" y="3797300"/>
          <p14:tracePt t="148242" x="4343400" y="3829050"/>
          <p14:tracePt t="148265" x="4305300" y="3873500"/>
          <p14:tracePt t="148275" x="4292600" y="3892550"/>
          <p14:tracePt t="148303" x="4260850" y="3930650"/>
          <p14:tracePt t="148334" x="4241800" y="3962400"/>
          <p14:tracePt t="148343" x="4235450" y="3975100"/>
          <p14:tracePt t="148365" x="4222750" y="3994150"/>
          <p14:tracePt t="148403" x="4216400" y="4000500"/>
          <p14:tracePt t="148408" x="4210050" y="4006850"/>
          <p14:tracePt t="148435" x="4203700" y="4013200"/>
          <p14:tracePt t="148442" x="4191000" y="4025900"/>
          <p14:tracePt t="148466" x="4165600" y="4057650"/>
          <p14:tracePt t="148475" x="4152900" y="4076700"/>
          <p14:tracePt t="148503" x="4114800" y="4108450"/>
          <p14:tracePt t="148509" x="4108450" y="4121150"/>
          <p14:tracePt t="148526" x="4095750" y="4127500"/>
          <p14:tracePt t="148542" x="4083050" y="4133850"/>
          <p14:tracePt t="148558" x="4070350" y="4140200"/>
          <p14:tracePt t="148593" x="4044950" y="4152900"/>
          <p14:tracePt t="148728" x="4051300" y="4152900"/>
          <p14:tracePt t="148739" x="4064000" y="4152900"/>
          <p14:tracePt t="148749" x="4076700" y="4152900"/>
          <p14:tracePt t="148775" x="4102100" y="4152900"/>
          <p14:tracePt t="148804" x="4152900" y="4114800"/>
          <p14:tracePt t="148825" x="4178300" y="4095750"/>
          <p14:tracePt t="148842" x="4210050" y="4076700"/>
          <p14:tracePt t="148876" x="4267200" y="4057650"/>
          <p14:tracePt t="148893" x="4279900" y="4057650"/>
          <p14:tracePt t="148920" x="4311650" y="4044950"/>
          <p14:tracePt t="148927" x="4318000" y="4044950"/>
          <p14:tracePt t="148984" x="4318000" y="4038600"/>
          <p14:tracePt t="148992" x="4324350" y="4038600"/>
          <p14:tracePt t="149835" x="4330700" y="4038600"/>
          <p14:tracePt t="149845" x="4337050" y="4038600"/>
          <p14:tracePt t="149855" x="4343400" y="4038600"/>
          <p14:tracePt t="149866" x="4356100" y="4038600"/>
          <p14:tracePt t="149876" x="4362450" y="4038600"/>
          <p14:tracePt t="149902" x="4368800" y="4038600"/>
          <p14:tracePt t="149908" x="4375150" y="4038600"/>
          <p14:tracePt t="149924" x="4387850" y="4038600"/>
          <p14:tracePt t="149941" x="4406900" y="4044950"/>
          <p14:tracePt t="149958" x="4413250" y="4044950"/>
          <p14:tracePt t="149975" x="4425950" y="4044950"/>
          <p14:tracePt t="149991" x="4457700" y="4044950"/>
          <p14:tracePt t="150007" x="4476750" y="4044950"/>
          <p14:tracePt t="150024" x="4502150" y="4044950"/>
          <p14:tracePt t="150041" x="4514850" y="4044950"/>
          <p14:tracePt t="150058" x="4546600" y="4044950"/>
          <p14:tracePt t="150075" x="4597400" y="4044950"/>
          <p14:tracePt t="150091" x="4616450" y="4044950"/>
          <p14:tracePt t="150108" x="4673600" y="4044950"/>
          <p14:tracePt t="150125" x="4692650" y="4038600"/>
          <p14:tracePt t="150141" x="4718050" y="4038600"/>
          <p14:tracePt t="150158" x="4730750" y="4038600"/>
          <p14:tracePt t="150174" x="4756150" y="4038600"/>
          <p14:tracePt t="150190" x="4787900" y="4038600"/>
          <p14:tracePt t="150207" x="4806950" y="4038600"/>
          <p14:tracePt t="150224" x="4845050" y="4038600"/>
          <p14:tracePt t="150241" x="4876800" y="4038600"/>
          <p14:tracePt t="150257" x="4914900" y="4038600"/>
          <p14:tracePt t="150275" x="4933950" y="4038600"/>
          <p14:tracePt t="150290" x="4984750" y="4038600"/>
          <p14:tracePt t="150307" x="5016500" y="4038600"/>
          <p14:tracePt t="150325" x="5029200" y="4044950"/>
          <p14:tracePt t="152120" x="5035550" y="4044950"/>
          <p14:tracePt t="152127" x="5041900" y="4044950"/>
          <p14:tracePt t="152139" x="5048250" y="4051300"/>
          <p14:tracePt t="152155" x="5060950" y="4057650"/>
          <p14:tracePt t="152173" x="5092700" y="4076700"/>
          <p14:tracePt t="152189" x="5111750" y="4089400"/>
          <p14:tracePt t="152206" x="5124450" y="4095750"/>
          <p14:tracePt t="152222" x="5137150" y="4102100"/>
          <p14:tracePt t="152239" x="5149850" y="4108450"/>
          <p14:tracePt t="152274" x="5156200" y="4108450"/>
          <p14:tracePt t="152293" x="5162550" y="4108450"/>
          <p14:tracePt t="152887" x="5168900" y="4108450"/>
          <p14:tracePt t="152898" x="5175250" y="4108450"/>
          <p14:tracePt t="152908" x="5187950" y="4114800"/>
          <p14:tracePt t="152921" x="5200650" y="4121150"/>
          <p14:tracePt t="152938" x="5207000" y="4127500"/>
          <p14:tracePt t="152955" x="5219700" y="4133850"/>
          <p14:tracePt t="152974" x="5232400" y="4140200"/>
          <p14:tracePt t="152988" x="5238750" y="4140200"/>
          <p14:tracePt t="153005" x="5251450" y="4140200"/>
          <p14:tracePt t="153038" x="5257800" y="4140200"/>
          <p14:tracePt t="153065" x="5264150" y="4140200"/>
          <p14:tracePt t="153148" x="5257800" y="4140200"/>
          <p14:tracePt t="153159" x="5245100" y="4127500"/>
          <p14:tracePt t="153170" x="5226050" y="4114800"/>
          <p14:tracePt t="153180" x="5181600" y="4102100"/>
          <p14:tracePt t="153190" x="5143500" y="4102100"/>
          <p14:tracePt t="153204" x="5118100" y="4102100"/>
          <p14:tracePt t="153222" x="5080000" y="4102100"/>
          <p14:tracePt t="153238" x="5035550" y="4114800"/>
          <p14:tracePt t="153254" x="5016500" y="4121150"/>
          <p14:tracePt t="153274" x="5010150" y="4121150"/>
          <p14:tracePt t="153287" x="5010150" y="4133850"/>
          <p14:tracePt t="153321" x="5054600" y="4146550"/>
          <p14:tracePt t="153338" x="5111750" y="4146550"/>
          <p14:tracePt t="153354" x="5137150" y="4146550"/>
          <p14:tracePt t="153371" x="5168900" y="4146550"/>
          <p14:tracePt t="153391" x="5175250" y="4146550"/>
          <p14:tracePt t="153404" x="5181600" y="4146550"/>
          <p14:tracePt t="153421" x="5187950" y="4146550"/>
          <p14:tracePt t="153514" x="5187950" y="4152900"/>
          <p14:tracePt t="153524" x="5194300" y="4165600"/>
          <p14:tracePt t="153534" x="5207000" y="4191000"/>
          <p14:tracePt t="153546" x="5238750" y="4222750"/>
          <p14:tracePt t="153556" x="5302250" y="4273550"/>
          <p14:tracePt t="153570" x="5378450" y="4311650"/>
          <p14:tracePt t="153588" x="5511800" y="4330700"/>
          <p14:tracePt t="153605" x="5549900" y="4330700"/>
          <p14:tracePt t="153622" x="5581650" y="4318000"/>
          <p14:tracePt t="153637" x="5619750" y="4292600"/>
          <p14:tracePt t="153656" x="5638800" y="4235450"/>
          <p14:tracePt t="153671" x="5638800" y="4184650"/>
          <p14:tracePt t="153687" x="5638800" y="4152900"/>
          <p14:tracePt t="153704" x="5638800" y="4140200"/>
          <p14:tracePt t="153737" x="5638800" y="4133850"/>
          <p14:tracePt t="153755" x="5632450" y="4133850"/>
          <p14:tracePt t="153786" x="5626100" y="4133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as equações </a:t>
            </a:r>
          </a:p>
          <a:p>
            <a:pPr lvl="2"/>
            <a:r>
              <a:rPr lang="pt-BR" altLang="en-US" sz="2000" dirty="0" smtClean="0"/>
              <a:t>Embora a inspeção visual evidenciar que os interceptos são próximos de 4 na diferença final – inicial da escala FOIS, em média o grupo de doença </a:t>
            </a:r>
            <a:r>
              <a:rPr lang="pt-BR" altLang="en-US" sz="2000" i="1" dirty="0" smtClean="0"/>
              <a:t>Não degenerativa</a:t>
            </a:r>
            <a:r>
              <a:rPr lang="pt-BR" altLang="en-US" sz="2000" dirty="0" smtClean="0"/>
              <a:t> tem valores iniciais mais elevados. </a:t>
            </a:r>
          </a:p>
          <a:p>
            <a:pPr lvl="2"/>
            <a:r>
              <a:rPr lang="pt-BR" altLang="en-US" sz="2000" dirty="0" smtClean="0"/>
              <a:t>Assim entende-se que o prognóstico pela escala FOIS para pacientes com doença degenerativa de partida é sempre pior, já que a diferença entre o final e inicial em média é menor.  </a:t>
            </a:r>
          </a:p>
          <a:p>
            <a:pPr lvl="2"/>
            <a:r>
              <a:rPr lang="pt-BR" altLang="en-US" sz="2000" dirty="0"/>
              <a:t>O efeito não linear torna a </a:t>
            </a:r>
            <a:r>
              <a:rPr lang="pt-BR" altLang="en-US" sz="2000" dirty="0" smtClean="0"/>
              <a:t>interpretação </a:t>
            </a:r>
            <a:r>
              <a:rPr lang="pt-BR" altLang="en-US" sz="2000" dirty="0"/>
              <a:t>um pouco sofisticada. </a:t>
            </a:r>
            <a:endParaRPr lang="pt-BR" altLang="en-US" sz="2000" dirty="0" smtClean="0"/>
          </a:p>
          <a:p>
            <a:pPr lvl="2"/>
            <a:r>
              <a:rPr lang="pt-BR" altLang="en-US" sz="2000" dirty="0" smtClean="0"/>
              <a:t>Nesse caso, não se observa qualquer benefício do número de sessões entre os pacientes com condições degenerativas, enquanto que nos com não degenerativa há um acréscimo inicial e um decréscimo depois de aproximadamente 40 sessões voltando progressivamente ao patamar inicial. </a:t>
            </a:r>
          </a:p>
          <a:p>
            <a:pPr lvl="2"/>
            <a:endParaRPr lang="pt-BR" altLang="en-US" sz="2000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33"/>
    </mc:Choice>
    <mc:Fallback xmlns="">
      <p:transition spd="slow" advTm="5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7" x="5619750" y="4127500"/>
          <p14:tracePt t="955" x="5613400" y="4095750"/>
          <p14:tracePt t="968" x="5600700" y="4057650"/>
          <p14:tracePt t="991" x="5581650" y="3816350"/>
          <p14:tracePt t="1002" x="5581650" y="3606800"/>
          <p14:tracePt t="1023" x="5581650" y="3486150"/>
          <p14:tracePt t="1035" x="5600700" y="3054350"/>
          <p14:tracePt t="1060" x="5657850" y="2552700"/>
          <p14:tracePt t="1069" x="5683250" y="2349500"/>
          <p14:tracePt t="1098" x="5715000" y="2101850"/>
          <p14:tracePt t="1103" x="5715000" y="2051050"/>
          <p14:tracePt t="1119" x="5727700" y="2000250"/>
          <p14:tracePt t="1135" x="5734050" y="1943100"/>
          <p14:tracePt t="1151" x="5740400" y="1917700"/>
          <p14:tracePt t="1186" x="5772150" y="1847850"/>
          <p14:tracePt t="2782" x="5778500" y="1847850"/>
          <p14:tracePt t="2792" x="5791200" y="1847850"/>
          <p14:tracePt t="2806" x="5810250" y="1847850"/>
          <p14:tracePt t="2826" x="5854700" y="1847850"/>
          <p14:tracePt t="2833" x="5880100" y="1847850"/>
          <p14:tracePt t="2856" x="5943600" y="1854200"/>
          <p14:tracePt t="2866" x="5962650" y="1860550"/>
          <p14:tracePt t="2898" x="6083300" y="1936750"/>
          <p14:tracePt t="2917" x="6159500" y="1987550"/>
          <p14:tracePt t="2949" x="6254750" y="2051050"/>
          <p14:tracePt t="2981" x="6286500" y="2082800"/>
          <p14:tracePt t="3627" x="6280150" y="2082800"/>
          <p14:tracePt t="3637" x="6273800" y="2082800"/>
          <p14:tracePt t="3650" x="6267450" y="2082800"/>
          <p14:tracePt t="3682" x="6229350" y="2089150"/>
          <p14:tracePt t="3715" x="6165850" y="2095500"/>
          <p14:tracePt t="3744" x="6121400" y="2114550"/>
          <p14:tracePt t="3766" x="6102350" y="2120900"/>
          <p14:tracePt t="4378" x="6102350" y="2127250"/>
          <p14:tracePt t="4400" x="6102350" y="2133600"/>
          <p14:tracePt t="4412" x="6108700" y="2139950"/>
          <p14:tracePt t="4420" x="6115050" y="2139950"/>
          <p14:tracePt t="4433" x="6121400" y="2146300"/>
          <p14:tracePt t="4449" x="6127750" y="2152650"/>
          <p14:tracePt t="4465" x="6134100" y="2152650"/>
          <p14:tracePt t="4483" x="6134100" y="2159000"/>
          <p14:tracePt t="4503" x="6134100" y="2165350"/>
          <p14:tracePt t="4516" x="6140450" y="2165350"/>
          <p14:tracePt t="4566" x="6146800" y="2165350"/>
          <p14:tracePt t="4869" x="6146800" y="2171700"/>
          <p14:tracePt t="4879" x="6153150" y="2184400"/>
          <p14:tracePt t="4890" x="6159500" y="2190750"/>
          <p14:tracePt t="4900" x="6165850" y="2203450"/>
          <p14:tracePt t="4914" x="6172200" y="2203450"/>
          <p14:tracePt t="4931" x="6178550" y="2222500"/>
          <p14:tracePt t="4948" x="6184900" y="2235200"/>
          <p14:tracePt t="4965" x="6184900" y="2247900"/>
          <p14:tracePt t="4981" x="6184900" y="2254250"/>
          <p14:tracePt t="4998" x="6184900" y="2260600"/>
          <p14:tracePt t="5015" x="6184900" y="2279650"/>
          <p14:tracePt t="5032" x="6184900" y="2286000"/>
          <p14:tracePt t="5048" x="6184900" y="2311400"/>
          <p14:tracePt t="5064" x="6172200" y="2330450"/>
          <p14:tracePt t="5081" x="6146800" y="2355850"/>
          <p14:tracePt t="5098" x="6121400" y="2381250"/>
          <p14:tracePt t="5114" x="6115050" y="2381250"/>
          <p14:tracePt t="5725" x="6102350" y="2381250"/>
          <p14:tracePt t="5735" x="6089650" y="2406650"/>
          <p14:tracePt t="5745" x="6064250" y="2419350"/>
          <p14:tracePt t="5756" x="6032500" y="2444750"/>
          <p14:tracePt t="5767" x="6000750" y="2470150"/>
          <p14:tracePt t="5781" x="5969000" y="2482850"/>
          <p14:tracePt t="5798" x="5905500" y="2527300"/>
          <p14:tracePt t="5814" x="5892800" y="2533650"/>
          <p14:tracePt t="5830" x="5880100" y="2533650"/>
          <p14:tracePt t="5847" x="5873750" y="2533650"/>
          <p14:tracePt t="5865" x="5867400" y="2540000"/>
          <p14:tracePt t="6249" x="5880100" y="2540000"/>
          <p14:tracePt t="6257" x="5892800" y="2540000"/>
          <p14:tracePt t="6267" x="5924550" y="2533650"/>
          <p14:tracePt t="6280" x="5956300" y="2508250"/>
          <p14:tracePt t="6297" x="5981700" y="2489200"/>
          <p14:tracePt t="6314" x="6026150" y="2463800"/>
          <p14:tracePt t="6330" x="6045200" y="2451100"/>
          <p14:tracePt t="6347" x="6051550" y="2444750"/>
          <p14:tracePt t="6363" x="6051550" y="2438400"/>
          <p14:tracePt t="6403" x="6057900" y="2438400"/>
          <p14:tracePt t="6476" x="6064250" y="2438400"/>
          <p14:tracePt t="6507" x="6070600" y="2438400"/>
          <p14:tracePt t="6522" x="6076950" y="2438400"/>
          <p14:tracePt t="6528" x="6083300" y="2438400"/>
          <p14:tracePt t="6549" x="6089650" y="2444750"/>
          <p14:tracePt t="6560" x="6096000" y="2451100"/>
          <p14:tracePt t="6570" x="6108700" y="2457450"/>
          <p14:tracePt t="6581" x="6127750" y="2463800"/>
          <p14:tracePt t="6597" x="6153150" y="2476500"/>
          <p14:tracePt t="6613" x="6203950" y="2495550"/>
          <p14:tracePt t="6630" x="6229350" y="2495550"/>
          <p14:tracePt t="6646" x="6273800" y="2501900"/>
          <p14:tracePt t="6664" x="6286500" y="2501900"/>
          <p14:tracePt t="6679" x="6292850" y="2501900"/>
          <p14:tracePt t="7092" x="6299200" y="2501900"/>
          <p14:tracePt t="7102" x="6305550" y="2501900"/>
          <p14:tracePt t="7119" x="6318250" y="2501900"/>
          <p14:tracePt t="7129" x="6343650" y="2501900"/>
          <p14:tracePt t="7146" x="6413500" y="2501900"/>
          <p14:tracePt t="7162" x="6438900" y="2501900"/>
          <p14:tracePt t="7179" x="6508750" y="2501900"/>
          <p14:tracePt t="7196" x="6597650" y="2495550"/>
          <p14:tracePt t="7212" x="6635750" y="2495550"/>
          <p14:tracePt t="7229" x="6705600" y="2489200"/>
          <p14:tracePt t="7246" x="6724650" y="2489200"/>
          <p14:tracePt t="7262" x="6769100" y="2482850"/>
          <p14:tracePt t="7279" x="6788150" y="2476500"/>
          <p14:tracePt t="7295" x="6800850" y="2470150"/>
          <p14:tracePt t="7312" x="6826250" y="2463800"/>
          <p14:tracePt t="7329" x="6832600" y="2463800"/>
          <p14:tracePt t="7345" x="6838950" y="2457450"/>
          <p14:tracePt t="7363" x="6851650" y="2451100"/>
          <p14:tracePt t="7379" x="6858000" y="2451100"/>
          <p14:tracePt t="7395" x="6864350" y="2451100"/>
          <p14:tracePt t="7412" x="6870700" y="2451100"/>
          <p14:tracePt t="7749" x="6858000" y="2451100"/>
          <p14:tracePt t="7760" x="6845300" y="2451100"/>
          <p14:tracePt t="7770" x="6826250" y="2451100"/>
          <p14:tracePt t="7780" x="6813550" y="2457450"/>
          <p14:tracePt t="7795" x="6781800" y="2476500"/>
          <p14:tracePt t="7813" x="6705600" y="2501900"/>
          <p14:tracePt t="7829" x="6654800" y="2508250"/>
          <p14:tracePt t="7845" x="6572250" y="2533650"/>
          <p14:tracePt t="7862" x="6527800" y="2540000"/>
          <p14:tracePt t="7865" x="6489700" y="2552700"/>
          <p14:tracePt t="7879" x="6445250" y="2565400"/>
          <p14:tracePt t="7896" x="6248400" y="2616200"/>
          <p14:tracePt t="7912" x="6121400" y="2641600"/>
          <p14:tracePt t="7929" x="5905500" y="2673350"/>
          <p14:tracePt t="7945" x="5778500" y="2692400"/>
          <p14:tracePt t="7962" x="5524500" y="2724150"/>
          <p14:tracePt t="7979" x="5378450" y="2743200"/>
          <p14:tracePt t="7995" x="5314950" y="2749550"/>
          <p14:tracePt t="8011" x="5232400" y="2768600"/>
          <p14:tracePt t="8029" x="5207000" y="2774950"/>
          <p14:tracePt t="9697" x="5194300" y="2774950"/>
          <p14:tracePt t="9721" x="5181600" y="2774950"/>
          <p14:tracePt t="9729" x="5175250" y="2781300"/>
          <p14:tracePt t="9739" x="5162550" y="2781300"/>
          <p14:tracePt t="9749" x="5156200" y="2787650"/>
          <p14:tracePt t="9761" x="5149850" y="2787650"/>
          <p14:tracePt t="9776" x="5143500" y="2794000"/>
          <p14:tracePt t="9793" x="5137150" y="2800350"/>
          <p14:tracePt t="9810" x="5130800" y="2800350"/>
          <p14:tracePt t="9827" x="5124450" y="2806700"/>
          <p14:tracePt t="9844" x="5118100" y="2813050"/>
          <p14:tracePt t="9861" x="5111750" y="2819400"/>
          <p14:tracePt t="9877" x="5111750" y="2832100"/>
          <p14:tracePt t="9894" x="5111750" y="2838450"/>
          <p14:tracePt t="9916" x="5111750" y="2844800"/>
          <p14:tracePt t="9930" x="5111750" y="2851150"/>
          <p14:tracePt t="9944" x="5111750" y="2857500"/>
          <p14:tracePt t="9961" x="5111750" y="2863850"/>
          <p14:tracePt t="9992" x="5111750" y="2870200"/>
          <p14:tracePt t="11335" x="5111750" y="2863850"/>
          <p14:tracePt t="11351" x="5105400" y="2844800"/>
          <p14:tracePt t="11358" x="5105400" y="2832100"/>
          <p14:tracePt t="11367" x="5105400" y="2806700"/>
          <p14:tracePt t="11377" x="5099050" y="2806700"/>
          <p14:tracePt t="11391" x="5099050" y="2794000"/>
          <p14:tracePt t="11409" x="5099050" y="2787650"/>
          <p14:tracePt t="11471" x="5111750" y="2794000"/>
          <p14:tracePt t="11482" x="5143500" y="2806700"/>
          <p14:tracePt t="11492" x="5187950" y="2832100"/>
          <p14:tracePt t="11506" x="5245100" y="2851150"/>
          <p14:tracePt t="11513" x="5308600" y="2870200"/>
          <p14:tracePt t="11525" x="5372100" y="2882900"/>
          <p14:tracePt t="11542" x="5429250" y="2882900"/>
          <p14:tracePt t="11558" x="5518150" y="2889250"/>
          <p14:tracePt t="11576" x="5543550" y="2889250"/>
          <p14:tracePt t="11592" x="5556250" y="2889250"/>
          <p14:tracePt t="11609" x="5562600" y="2876550"/>
          <p14:tracePt t="11625" x="5568950" y="2838450"/>
          <p14:tracePt t="11642" x="5549900" y="2730500"/>
          <p14:tracePt t="11659" x="5473700" y="2647950"/>
          <p14:tracePt t="11675" x="5416550" y="2622550"/>
          <p14:tracePt t="11692" x="5334000" y="2603500"/>
          <p14:tracePt t="12528" x="5321300" y="2603500"/>
          <p14:tracePt t="12536" x="5308600" y="2597150"/>
          <p14:tracePt t="12546" x="5283200" y="2590800"/>
          <p14:tracePt t="12558" x="5238750" y="2584450"/>
          <p14:tracePt t="12574" x="5187950" y="2584450"/>
          <p14:tracePt t="12591" x="5048250" y="2571750"/>
          <p14:tracePt t="12607" x="4991100" y="2565400"/>
          <p14:tracePt t="12624" x="4876800" y="2565400"/>
          <p14:tracePt t="12640" x="4749800" y="2571750"/>
          <p14:tracePt t="12658" x="4705350" y="2578100"/>
          <p14:tracePt t="12674" x="4641850" y="2584450"/>
          <p14:tracePt t="12692" x="4629150" y="2590800"/>
          <p14:tracePt t="12707" x="4616450" y="2597150"/>
          <p14:tracePt t="12724" x="4610100" y="2597150"/>
          <p14:tracePt t="12740" x="4610100" y="2603500"/>
          <p14:tracePt t="12757" x="4610100" y="2616200"/>
          <p14:tracePt t="13078" x="4603750" y="2616200"/>
          <p14:tracePt t="13090" x="4603750" y="2622550"/>
          <p14:tracePt t="13101" x="4597400" y="2622550"/>
          <p14:tracePt t="13110" x="4591050" y="2628900"/>
          <p14:tracePt t="13123" x="4584700" y="2641600"/>
          <p14:tracePt t="13141" x="4578350" y="2686050"/>
          <p14:tracePt t="13156" x="4578350" y="2705100"/>
          <p14:tracePt t="13174" x="4578350" y="2743200"/>
          <p14:tracePt t="13190" x="4578350" y="2762250"/>
          <p14:tracePt t="13207" x="4584700" y="2781300"/>
          <p14:tracePt t="13224" x="4603750" y="2787650"/>
          <p14:tracePt t="13240" x="4699000" y="2813050"/>
          <p14:tracePt t="13256" x="4768850" y="2813050"/>
          <p14:tracePt t="13273" x="4794250" y="2813050"/>
          <p14:tracePt t="13290" x="4819650" y="2813050"/>
          <p14:tracePt t="13307" x="4832350" y="2794000"/>
          <p14:tracePt t="13323" x="4857750" y="2730500"/>
          <p14:tracePt t="13340" x="4857750" y="2686050"/>
          <p14:tracePt t="13356" x="4857750" y="2660650"/>
          <p14:tracePt t="13373" x="4806950" y="2622550"/>
          <p14:tracePt t="13390" x="4756150" y="2616200"/>
          <p14:tracePt t="13407" x="4679950" y="2616200"/>
          <p14:tracePt t="13423" x="4629150" y="2673350"/>
          <p14:tracePt t="13441" x="4603750" y="2743200"/>
          <p14:tracePt t="13456" x="4584700" y="2825750"/>
          <p14:tracePt t="13473" x="4584700" y="2851150"/>
          <p14:tracePt t="13489" x="4597400" y="2901950"/>
          <p14:tracePt t="13507" x="4711700" y="2952750"/>
          <p14:tracePt t="13523" x="4749800" y="2959100"/>
          <p14:tracePt t="13540" x="4819650" y="2959100"/>
          <p14:tracePt t="13556" x="4851400" y="2959100"/>
          <p14:tracePt t="13573" x="4889500" y="2882900"/>
          <p14:tracePt t="13589" x="4914900" y="2774950"/>
          <p14:tracePt t="13607" x="4914900" y="2749550"/>
          <p14:tracePt t="13623" x="4914900" y="2724150"/>
          <p14:tracePt t="13640" x="4914900" y="2717800"/>
          <p14:tracePt t="13656" x="4902200" y="2711450"/>
          <p14:tracePt t="13674" x="4889500" y="2711450"/>
          <p14:tracePt t="13689" x="4883150" y="2711450"/>
          <p14:tracePt t="15045" x="4870450" y="2711450"/>
          <p14:tracePt t="15055" x="4857750" y="2711450"/>
          <p14:tracePt t="15065" x="4845050" y="2711450"/>
          <p14:tracePt t="15080" x="4826000" y="2711450"/>
          <p14:tracePt t="15088" x="4813300" y="2717800"/>
          <p14:tracePt t="15104" x="4781550" y="2736850"/>
          <p14:tracePt t="15121" x="4705350" y="2774950"/>
          <p14:tracePt t="15138" x="4546600" y="2844800"/>
          <p14:tracePt t="15155" x="4464050" y="2889250"/>
          <p14:tracePt t="15171" x="4305300" y="2946400"/>
          <p14:tracePt t="15188" x="4229100" y="2959100"/>
          <p14:tracePt t="15204" x="4076700" y="3003550"/>
          <p14:tracePt t="15221" x="3924300" y="3048000"/>
          <p14:tracePt t="15238" x="3854450" y="3067050"/>
          <p14:tracePt t="15254" x="3765550" y="3098800"/>
          <p14:tracePt t="15271" x="3740150" y="3105150"/>
          <p14:tracePt t="15288" x="3683000" y="3143250"/>
          <p14:tracePt t="15305" x="3651250" y="3168650"/>
          <p14:tracePt t="15321" x="3638550" y="3194050"/>
          <p14:tracePt t="15337" x="3600450" y="3219450"/>
          <p14:tracePt t="15355" x="3587750" y="3232150"/>
          <p14:tracePt t="15371" x="3562350" y="3270250"/>
          <p14:tracePt t="15389" x="3524250" y="3295650"/>
          <p14:tracePt t="15404" x="3511550" y="3308350"/>
          <p14:tracePt t="15422" x="3498850" y="3321050"/>
          <p14:tracePt t="15437" x="3479800" y="3346450"/>
          <p14:tracePt t="15454" x="3473450" y="3346450"/>
          <p14:tracePt t="15472" x="3473450" y="3352800"/>
          <p14:tracePt t="15488" x="3467100" y="3352800"/>
          <p14:tracePt t="15524" x="3467100" y="3359150"/>
          <p14:tracePt t="15537" x="3460750" y="3359150"/>
          <p14:tracePt t="15632" x="3454400" y="3359150"/>
          <p14:tracePt t="15639" x="3454400" y="3365500"/>
          <p14:tracePt t="16026" x="3454400" y="3359150"/>
          <p14:tracePt t="16056" x="3460750" y="3359150"/>
          <p14:tracePt t="16079" x="3460750" y="3352800"/>
          <p14:tracePt t="16688" x="3467100" y="3352800"/>
          <p14:tracePt t="16986" x="3479800" y="3352800"/>
          <p14:tracePt t="16997" x="3505200" y="3352800"/>
          <p14:tracePt t="17006" x="3543300" y="3352800"/>
          <p14:tracePt t="17019" x="3575050" y="3352800"/>
          <p14:tracePt t="17038" x="3689350" y="3352800"/>
          <p14:tracePt t="17053" x="3790950" y="3352800"/>
          <p14:tracePt t="17070" x="3943350" y="3352800"/>
          <p14:tracePt t="17086" x="3994150" y="3352800"/>
          <p14:tracePt t="17103" x="4121150" y="3352800"/>
          <p14:tracePt t="17119" x="4184650" y="3346450"/>
          <p14:tracePt t="17136" x="4292600" y="3340100"/>
          <p14:tracePt t="17153" x="4349750" y="3327400"/>
          <p14:tracePt t="17170" x="4368800" y="3327400"/>
          <p14:tracePt t="17186" x="4406900" y="3314700"/>
          <p14:tracePt t="17203" x="4419600" y="3314700"/>
          <p14:tracePt t="17220" x="4432300" y="3308350"/>
          <p14:tracePt t="17239" x="4445000" y="3308350"/>
          <p14:tracePt t="17709" x="4451350" y="3308350"/>
          <p14:tracePt t="17716" x="4457700" y="3308350"/>
          <p14:tracePt t="17727" x="4476750" y="3308350"/>
          <p14:tracePt t="17737" x="4489450" y="3308350"/>
          <p14:tracePt t="17752" x="4508500" y="3308350"/>
          <p14:tracePt t="17768" x="4584700" y="3308350"/>
          <p14:tracePt t="17785" x="4660900" y="3308350"/>
          <p14:tracePt t="17802" x="4762500" y="3302000"/>
          <p14:tracePt t="17819" x="4826000" y="3302000"/>
          <p14:tracePt t="17835" x="4997450" y="3289300"/>
          <p14:tracePt t="17853" x="5149850" y="3282950"/>
          <p14:tracePt t="17869" x="5213350" y="3270250"/>
          <p14:tracePt t="17887" x="5295900" y="3270250"/>
          <p14:tracePt t="17902" x="5346700" y="3263900"/>
          <p14:tracePt t="17904" x="5384800" y="3263900"/>
          <p14:tracePt t="17919" x="5429250" y="3257550"/>
          <p14:tracePt t="17936" x="5473700" y="3257550"/>
          <p14:tracePt t="17953" x="5499100" y="3251200"/>
          <p14:tracePt t="17969" x="5518150" y="3238500"/>
          <p14:tracePt t="18227" x="5524500" y="3238500"/>
          <p14:tracePt t="18238" x="5549900" y="3238500"/>
          <p14:tracePt t="18248" x="5568950" y="3238500"/>
          <p14:tracePt t="18260" x="5607050" y="3238500"/>
          <p14:tracePt t="18269" x="5695950" y="3257550"/>
          <p14:tracePt t="18285" x="5784850" y="3263900"/>
          <p14:tracePt t="18301" x="5930900" y="3276600"/>
          <p14:tracePt t="18318" x="6032500" y="3282950"/>
          <p14:tracePt t="18335" x="6273800" y="3308350"/>
          <p14:tracePt t="18352" x="6413500" y="3308350"/>
          <p14:tracePt t="18368" x="6451600" y="3308350"/>
          <p14:tracePt t="18385" x="6521450" y="3308350"/>
          <p14:tracePt t="18402" x="6540500" y="3308350"/>
          <p14:tracePt t="18418" x="6565900" y="3302000"/>
          <p14:tracePt t="18436" x="6572250" y="3263900"/>
          <p14:tracePt t="18451" x="6572250" y="3238500"/>
          <p14:tracePt t="18468" x="6565900" y="3187700"/>
          <p14:tracePt t="18484" x="6515100" y="3162300"/>
          <p14:tracePt t="18502" x="6375400" y="3155950"/>
          <p14:tracePt t="18518" x="6292850" y="3187700"/>
          <p14:tracePt t="18535" x="6184900" y="3282950"/>
          <p14:tracePt t="18551" x="6096000" y="3435350"/>
          <p14:tracePt t="18568" x="6064250" y="3549650"/>
          <p14:tracePt t="18584" x="6064250" y="3714750"/>
          <p14:tracePt t="18603" x="6083300" y="3771900"/>
          <p14:tracePt t="18618" x="6273800" y="3854450"/>
          <p14:tracePt t="18635" x="6445250" y="3886200"/>
          <p14:tracePt t="18651" x="6496050" y="3886200"/>
          <p14:tracePt t="18668" x="6572250" y="3841750"/>
          <p14:tracePt t="18684" x="6591300" y="3816350"/>
          <p14:tracePt t="18701" x="6616700" y="3784600"/>
          <p14:tracePt t="18718" x="6616700" y="3771900"/>
          <p14:tracePt t="18751" x="6616700" y="3759200"/>
          <p14:tracePt t="20347" x="6584950" y="3752850"/>
          <p14:tracePt t="20370" x="6559550" y="3752850"/>
          <p14:tracePt t="20383" x="6457950" y="3752850"/>
          <p14:tracePt t="20401" x="6254750" y="3771900"/>
          <p14:tracePt t="20416" x="6146800" y="3790950"/>
          <p14:tracePt t="20433" x="5943600" y="3810000"/>
          <p14:tracePt t="20449" x="5842000" y="3829050"/>
          <p14:tracePt t="20467" x="5651500" y="3829050"/>
          <p14:tracePt t="20484" x="5524500" y="3829050"/>
          <p14:tracePt t="20500" x="5505450" y="3829050"/>
          <p14:tracePt t="20516" x="5461000" y="3829050"/>
          <p14:tracePt t="20534" x="5454650" y="3829050"/>
          <p14:tracePt t="20550" x="5448300" y="3829050"/>
          <p14:tracePt t="25116" x="5448300" y="3822700"/>
          <p14:tracePt t="25130" x="5467350" y="3797300"/>
          <p14:tracePt t="25136" x="5480050" y="3771900"/>
          <p14:tracePt t="25147" x="5505450" y="3740150"/>
          <p14:tracePt t="25163" x="5518150" y="3721100"/>
          <p14:tracePt t="25179" x="5581650" y="3683000"/>
          <p14:tracePt t="25196" x="5626100" y="3657600"/>
          <p14:tracePt t="25212" x="5746750" y="3625850"/>
          <p14:tracePt t="25228" x="5797550" y="3619500"/>
          <p14:tracePt t="25245" x="5918200" y="3606800"/>
          <p14:tracePt t="25263" x="6134100" y="3606800"/>
          <p14:tracePt t="25279" x="6235700" y="3606800"/>
          <p14:tracePt t="25296" x="6400800" y="3619500"/>
          <p14:tracePt t="25312" x="6502400" y="3632200"/>
          <p14:tracePt t="25328" x="6705600" y="3644900"/>
          <p14:tracePt t="25345" x="6832600" y="3644900"/>
          <p14:tracePt t="25362" x="6870700" y="3644900"/>
          <p14:tracePt t="25378" x="6940550" y="3644900"/>
          <p14:tracePt t="25395" x="6972300" y="3644900"/>
          <p14:tracePt t="25411" x="7016750" y="3651250"/>
          <p14:tracePt t="25429" x="7099300" y="3683000"/>
          <p14:tracePt t="25445" x="7156450" y="3702050"/>
          <p14:tracePt t="25462" x="7283450" y="3790950"/>
          <p14:tracePt t="25478" x="7340600" y="3816350"/>
          <p14:tracePt t="25495" x="7524750" y="3911600"/>
          <p14:tracePt t="25512" x="7753350" y="4006850"/>
          <p14:tracePt t="25529" x="7835900" y="4057650"/>
          <p14:tracePt t="25545" x="7988300" y="4152900"/>
          <p14:tracePt t="26924" x="7975600" y="4152900"/>
          <p14:tracePt t="26936" x="7950200" y="4146550"/>
          <p14:tracePt t="26946" x="7918450" y="4127500"/>
          <p14:tracePt t="26959" x="7874000" y="4108450"/>
          <p14:tracePt t="26977" x="7721600" y="4102100"/>
          <p14:tracePt t="26993" x="7632700" y="4102100"/>
          <p14:tracePt t="27010" x="7524750" y="4102100"/>
          <p14:tracePt t="27026" x="7505700" y="4102100"/>
          <p14:tracePt t="27043" x="7473950" y="4102100"/>
          <p14:tracePt t="27939" x="7467600" y="4102100"/>
          <p14:tracePt t="27948" x="7461250" y="4102100"/>
          <p14:tracePt t="27959" x="7435850" y="4102100"/>
          <p14:tracePt t="27975" x="7391400" y="4102100"/>
          <p14:tracePt t="27992" x="7251700" y="4102100"/>
          <p14:tracePt t="28009" x="7162800" y="4102100"/>
          <p14:tracePt t="28025" x="6788150" y="4076700"/>
          <p14:tracePt t="28042" x="6407150" y="3987800"/>
          <p14:tracePt t="28058" x="6223000" y="3930650"/>
          <p14:tracePt t="28075" x="5988050" y="3848100"/>
          <p14:tracePt t="28092" x="5880100" y="3816350"/>
          <p14:tracePt t="28109" x="5695950" y="3765550"/>
          <p14:tracePt t="28125" x="5581650" y="3733800"/>
          <p14:tracePt t="28142" x="5537200" y="3727450"/>
          <p14:tracePt t="28158" x="5492750" y="3721100"/>
          <p14:tracePt t="28175" x="5473700" y="3714750"/>
          <p14:tracePt t="28192" x="5461000" y="3714750"/>
          <p14:tracePt t="28209" x="5454650" y="3708400"/>
          <p14:tracePt t="28242" x="5448300" y="3708400"/>
          <p14:tracePt t="28313" x="5461000" y="3708400"/>
          <p14:tracePt t="28324" x="5486400" y="3708400"/>
          <p14:tracePt t="28335" x="5524500" y="3708400"/>
          <p14:tracePt t="28344" x="5575300" y="3708400"/>
          <p14:tracePt t="28358" x="5632450" y="3708400"/>
          <p14:tracePt t="28375" x="5708650" y="3708400"/>
          <p14:tracePt t="28391" x="5721350" y="3708400"/>
          <p14:tracePt t="28408" x="5740400" y="3708400"/>
          <p14:tracePt t="28441" x="5740400" y="3702050"/>
          <p14:tracePt t="28459" x="5727700" y="3695700"/>
          <p14:tracePt t="28475" x="5638800" y="3695700"/>
          <p14:tracePt t="28491" x="5492750" y="3708400"/>
          <p14:tracePt t="28508" x="5448300" y="3740150"/>
          <p14:tracePt t="28525" x="5384800" y="3771900"/>
          <p14:tracePt t="28543" x="5372100" y="3784600"/>
          <p14:tracePt t="28558" x="5359400" y="3790950"/>
          <p14:tracePt t="28591" x="5359400" y="3797300"/>
          <p14:tracePt t="28616" x="5359400" y="3803650"/>
          <p14:tracePt t="28647" x="5353050" y="3803650"/>
          <p14:tracePt t="28693" x="5353050" y="3810000"/>
          <p14:tracePt t="28711" x="5353050" y="3816350"/>
          <p14:tracePt t="30029" x="5346700" y="3816350"/>
          <p14:tracePt t="30039" x="5340350" y="3816350"/>
          <p14:tracePt t="30054" x="5327650" y="3816350"/>
          <p14:tracePt t="30060" x="5314950" y="3816350"/>
          <p14:tracePt t="30074" x="5308600" y="3816350"/>
          <p14:tracePt t="30092" x="5289550" y="3816350"/>
          <p14:tracePt t="30107" x="5276850" y="3816350"/>
          <p14:tracePt t="30124" x="5238750" y="3803650"/>
          <p14:tracePt t="30140" x="5226050" y="3797300"/>
          <p14:tracePt t="30158" x="5200650" y="3790950"/>
          <p14:tracePt t="30175" x="5181600" y="3778250"/>
          <p14:tracePt t="30191" x="5156200" y="3771900"/>
          <p14:tracePt t="30207" x="5124450" y="3771900"/>
          <p14:tracePt t="30224" x="5092700" y="3771900"/>
          <p14:tracePt t="30240" x="5067300" y="3771900"/>
          <p14:tracePt t="32050" x="5054600" y="3771900"/>
          <p14:tracePt t="32062" x="5041900" y="3771900"/>
          <p14:tracePt t="32073" x="5035550" y="3771900"/>
          <p14:tracePt t="32082" x="5022850" y="3771900"/>
          <p14:tracePt t="32104" x="5003800" y="3771900"/>
          <p14:tracePt t="32129" x="4972050" y="3771900"/>
          <p14:tracePt t="32138" x="4959350" y="3771900"/>
          <p14:tracePt t="32161" x="4889500" y="3771900"/>
          <p14:tracePt t="32171" x="4851400" y="3778250"/>
          <p14:tracePt t="32192" x="4787900" y="3778250"/>
          <p14:tracePt t="32204" x="4730750" y="3778250"/>
          <p14:tracePt t="32230" x="4591050" y="3771900"/>
          <p14:tracePt t="32238" x="4559300" y="3765550"/>
          <p14:tracePt t="32261" x="4527550" y="3759200"/>
          <p14:tracePt t="32271" x="4521200" y="3752850"/>
          <p14:tracePt t="32292" x="4508500" y="3752850"/>
          <p14:tracePt t="32304" x="4502150" y="3752850"/>
          <p14:tracePt t="32364" x="4495800" y="3752850"/>
          <p14:tracePt t="32428" x="4489450" y="3752850"/>
          <p14:tracePt t="32437" x="4489450" y="3759200"/>
          <p14:tracePt t="32447" x="4489450" y="3765550"/>
          <p14:tracePt t="32470" x="4489450" y="3778250"/>
          <p14:tracePt t="32492" x="4483100" y="3784600"/>
          <p14:tracePt t="32504" x="4483100" y="3790950"/>
          <p14:tracePt t="32537" x="4476750" y="3841750"/>
          <p14:tracePt t="32562" x="4470400" y="3898900"/>
          <p14:tracePt t="32593" x="4457700" y="3949700"/>
          <p14:tracePt t="32604" x="4451350" y="3975100"/>
          <p14:tracePt t="32631" x="4425950" y="4013200"/>
          <p14:tracePt t="32637" x="4419600" y="4038600"/>
          <p14:tracePt t="32662" x="4375150" y="4083050"/>
          <p14:tracePt t="32671" x="4311650" y="4089400"/>
          <p14:tracePt t="32701" x="4114800" y="4102100"/>
          <p14:tracePt t="32720" x="3949700" y="4102100"/>
          <p14:tracePt t="32737" x="3886200" y="4102100"/>
          <p14:tracePt t="32770" x="3740150" y="4102100"/>
          <p14:tracePt t="32802" x="3632200" y="4108450"/>
          <p14:tracePt t="32821" x="3600450" y="4121150"/>
          <p14:tracePt t="32837" x="3568700" y="4146550"/>
          <p14:tracePt t="32870" x="3536950" y="4159250"/>
          <p14:tracePt t="32901" x="3517900" y="4178300"/>
          <p14:tracePt t="32921" x="3511550" y="4191000"/>
          <p14:tracePt t="32937" x="3511550" y="4197350"/>
          <p14:tracePt t="32970" x="3505200" y="4203700"/>
          <p14:tracePt t="33003" x="3505200" y="4216400"/>
          <p14:tracePt t="33037" x="3505200" y="4229100"/>
          <p14:tracePt t="33063" x="3517900" y="4235450"/>
          <p14:tracePt t="33099" x="3543300" y="4235450"/>
          <p14:tracePt t="33104" x="3549650" y="4241800"/>
          <p14:tracePt t="33139" x="3562350" y="4241800"/>
          <p14:tracePt t="33171" x="3575050" y="4248150"/>
          <p14:tracePt t="33203" x="3587750" y="4248150"/>
          <p14:tracePt t="33575" x="3594100" y="4260850"/>
          <p14:tracePt t="33585" x="3606800" y="4267200"/>
          <p14:tracePt t="33595" x="3619500" y="4273550"/>
          <p14:tracePt t="33619" x="3651250" y="4286250"/>
          <p14:tracePt t="33648" x="3695700" y="4298950"/>
          <p14:tracePt t="33669" x="3733800" y="4298950"/>
          <p14:tracePt t="33686" x="3765550" y="4298950"/>
          <p14:tracePt t="33720" x="3930650" y="4298950"/>
          <p14:tracePt t="33752" x="4038600" y="4298950"/>
          <p14:tracePt t="33784" x="4159250" y="4292600"/>
          <p14:tracePt t="33806" x="4191000" y="4292600"/>
          <p14:tracePt t="33819" x="4197350" y="4286250"/>
          <p14:tracePt t="33850" x="4210050" y="4286250"/>
          <p14:tracePt t="33888" x="4216400" y="4286250"/>
          <p14:tracePt t="34017" x="4210050" y="4286250"/>
          <p14:tracePt t="34036" x="4203700" y="4286250"/>
          <p14:tracePt t="34044" x="4197350" y="4286250"/>
          <p14:tracePt t="34069" x="4178300" y="4286250"/>
          <p14:tracePt t="34098" x="4127500" y="4286250"/>
          <p14:tracePt t="34133" x="3962400" y="4273550"/>
          <p14:tracePt t="34152" x="3733800" y="4235450"/>
          <p14:tracePt t="34182" x="3416300" y="4222750"/>
          <p14:tracePt t="34215" x="3073400" y="4222750"/>
          <p14:tracePt t="34250" x="2927350" y="4222750"/>
          <p14:tracePt t="34260" x="2908300" y="4222750"/>
          <p14:tracePt t="34270" x="2895600" y="4222750"/>
          <p14:tracePt t="34285" x="2882900" y="4222750"/>
          <p14:tracePt t="34319" x="2876550" y="4222750"/>
          <p14:tracePt t="34352" x="2876550" y="4229100"/>
          <p14:tracePt t="34385" x="2876550" y="4235450"/>
          <p14:tracePt t="34608" x="2870200" y="4235450"/>
          <p14:tracePt t="34619" x="2838450" y="4235450"/>
          <p14:tracePt t="34629" x="2806700" y="4229100"/>
          <p14:tracePt t="34652" x="2749550" y="4216400"/>
          <p14:tracePt t="34671" x="2692400" y="4210050"/>
          <p14:tracePt t="34685" x="2660650" y="4210050"/>
          <p14:tracePt t="34718" x="2616200" y="4210050"/>
          <p14:tracePt t="34736" x="2597150" y="4229100"/>
          <p14:tracePt t="34766" x="2590800" y="4267200"/>
          <p14:tracePt t="34786" x="2590800" y="4292600"/>
          <p14:tracePt t="34802" x="2609850" y="4305300"/>
          <p14:tracePt t="34835" x="2743200" y="4368800"/>
          <p14:tracePt t="34865" x="2978150" y="4413250"/>
          <p14:tracePt t="34869" x="3041650" y="4425950"/>
          <p14:tracePt t="34886" x="3124200" y="4432300"/>
          <p14:tracePt t="34901" x="3276600" y="4445000"/>
          <p14:tracePt t="34935" x="3409950" y="4445000"/>
          <p14:tracePt t="34968" x="3435350" y="4445000"/>
          <p14:tracePt t="35002" x="3441700" y="4445000"/>
          <p14:tracePt t="35307" x="3454400" y="4445000"/>
          <p14:tracePt t="35318" x="3486150" y="4451350"/>
          <p14:tracePt t="35328" x="3549650" y="4483100"/>
          <p14:tracePt t="35351" x="3727450" y="4546600"/>
          <p14:tracePt t="35370" x="3975100" y="4565650"/>
          <p14:tracePt t="35384" x="4210050" y="4578350"/>
          <p14:tracePt t="35402" x="4451350" y="4591050"/>
          <p14:tracePt t="35418" x="4565650" y="4591050"/>
          <p14:tracePt t="35450" x="4762500" y="4565650"/>
          <p14:tracePt t="35454" x="4781550" y="4559300"/>
          <p14:tracePt t="35481" x="4800600" y="4559300"/>
          <p14:tracePt t="35683" x="4806950" y="4559300"/>
          <p14:tracePt t="35704" x="4813300" y="4552950"/>
          <p14:tracePt t="35729" x="4819650" y="4552950"/>
          <p14:tracePt t="36028" x="4826000" y="4552950"/>
          <p14:tracePt t="36038" x="4845050" y="4552950"/>
          <p14:tracePt t="36048" x="4857750" y="4552950"/>
          <p14:tracePt t="36067" x="4889500" y="4552950"/>
          <p14:tracePt t="36101" x="4965700" y="4552950"/>
          <p14:tracePt t="36107" x="5003800" y="4546600"/>
          <p14:tracePt t="36118" x="5054600" y="4546600"/>
          <p14:tracePt t="36136" x="5181600" y="4546600"/>
          <p14:tracePt t="36150" x="5219700" y="4546600"/>
          <p14:tracePt t="36167" x="5289550" y="4546600"/>
          <p14:tracePt t="36184" x="5340350" y="4540250"/>
          <p14:tracePt t="36218" x="5359400" y="4533900"/>
          <p14:tracePt t="36250" x="5365750" y="4527550"/>
          <p14:tracePt t="36284" x="5353050" y="4495800"/>
          <p14:tracePt t="36317" x="5232400" y="4476750"/>
          <p14:tracePt t="36351" x="5137150" y="4489450"/>
          <p14:tracePt t="36372" x="5118100" y="4514850"/>
          <p14:tracePt t="36383" x="5111750" y="4527550"/>
          <p14:tracePt t="36403" x="5111750" y="4552950"/>
          <p14:tracePt t="36417" x="5124450" y="4572000"/>
          <p14:tracePt t="36435" x="5238750" y="4622800"/>
          <p14:tracePt t="36450" x="5289550" y="4622800"/>
          <p14:tracePt t="36481" x="5499100" y="4629150"/>
          <p14:tracePt t="36500" x="5594350" y="4572000"/>
          <p14:tracePt t="36528" x="5645150" y="4540250"/>
          <p14:tracePt t="36550" x="5645150" y="4521200"/>
          <p14:tracePt t="36566" x="5645150" y="4514850"/>
          <p14:tracePt t="36601" x="5613400" y="4508500"/>
          <p14:tracePt t="36633" x="5588000" y="45148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5"/>
          </a:xfrm>
        </p:spPr>
        <p:txBody>
          <a:bodyPr/>
          <a:lstStyle/>
          <a:p>
            <a:pPr lvl="1"/>
            <a:r>
              <a:rPr lang="pt-BR" altLang="en-US" sz="2400" dirty="0" smtClean="0"/>
              <a:t>Possíveis padrões na interpretação de interação</a:t>
            </a:r>
            <a:endParaRPr lang="pt-BR" altLang="en-US" i="1" dirty="0"/>
          </a:p>
          <a:p>
            <a:pPr lvl="2"/>
            <a:endParaRPr lang="pt-BR" altLang="en-US" i="1" dirty="0" smtClean="0"/>
          </a:p>
          <a:p>
            <a:pPr marL="0" indent="0">
              <a:buNone/>
            </a:pPr>
            <a:endParaRPr lang="pt-BR" dirty="0"/>
          </a:p>
          <a:p>
            <a:pPr marL="914400" lvl="2" indent="0">
              <a:buNone/>
            </a:pPr>
            <a:endParaRPr lang="pt-BR" altLang="en-US" i="1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262192"/>
            <a:ext cx="6129782" cy="409415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50"/>
    </mc:Choice>
    <mc:Fallback xmlns="">
      <p:transition spd="slow" advTm="14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32" x="5581650" y="4508500"/>
          <p14:tracePt t="2441" x="5568950" y="4470400"/>
          <p14:tracePt t="2452" x="5511800" y="4375150"/>
          <p14:tracePt t="2478" x="5410200" y="4152900"/>
          <p14:tracePt t="2485" x="5321300" y="3975100"/>
          <p14:tracePt t="2509" x="5175250" y="3619500"/>
          <p14:tracePt t="2518" x="5130800" y="3517900"/>
          <p14:tracePt t="2551" x="5016500" y="3225800"/>
          <p14:tracePt t="2578" x="4914900" y="2889250"/>
          <p14:tracePt t="2609" x="4845050" y="2794000"/>
          <p14:tracePt t="2618" x="4832350" y="2781300"/>
          <p14:tracePt t="2646" x="4800600" y="2749550"/>
          <p14:tracePt t="2651" x="4781550" y="2743200"/>
          <p14:tracePt t="2669" x="4762500" y="2736850"/>
          <p14:tracePt t="2684" x="4756150" y="2736850"/>
          <p14:tracePt t="3245" x="4756150" y="2730500"/>
          <p14:tracePt t="3256" x="4749800" y="2717800"/>
          <p14:tracePt t="3267" x="4743450" y="2705100"/>
          <p14:tracePt t="3298" x="4673600" y="2654300"/>
          <p14:tracePt t="3317" x="4559300" y="2597150"/>
          <p14:tracePt t="3347" x="4457700" y="2546350"/>
          <p14:tracePt t="3351" x="4381500" y="2527300"/>
          <p14:tracePt t="3367" x="4298950" y="2482850"/>
          <p14:tracePt t="3395" x="4025900" y="2368550"/>
          <p14:tracePt t="3401" x="3917950" y="2336800"/>
          <p14:tracePt t="3432" x="3619500" y="2260600"/>
          <p14:tracePt t="3435" x="3473450" y="2235200"/>
          <p14:tracePt t="3450" x="3378200" y="2235200"/>
          <p14:tracePt t="3479" x="2908300" y="2279650"/>
          <p14:tracePt t="3500" x="2673350" y="2330450"/>
          <p14:tracePt t="3517" x="2514600" y="2381250"/>
          <p14:tracePt t="3549" x="2381250" y="2413000"/>
          <p14:tracePt t="3566" x="2349500" y="2425700"/>
          <p14:tracePt t="3585" x="2292350" y="2438400"/>
          <p14:tracePt t="3600" x="2260600" y="2444750"/>
          <p14:tracePt t="3632" x="2228850" y="2457450"/>
          <p14:tracePt t="3642" x="2222500" y="2463800"/>
          <p14:tracePt t="3654" x="2209800" y="2470150"/>
          <p14:tracePt t="3679" x="2197100" y="2476500"/>
          <p14:tracePt t="3684" x="2197100" y="2482850"/>
          <p14:tracePt t="3700" x="2190750" y="2489200"/>
          <p14:tracePt t="4000" x="2178050" y="2495550"/>
          <p14:tracePt t="4008" x="2159000" y="2501900"/>
          <p14:tracePt t="4018" x="2139950" y="2514600"/>
          <p14:tracePt t="4049" x="2070100" y="2559050"/>
          <p14:tracePt t="4080" x="1987550" y="2603500"/>
          <p14:tracePt t="4100" x="1955800" y="2622550"/>
          <p14:tracePt t="4116" x="1911350" y="2647950"/>
          <p14:tracePt t="4149" x="1835150" y="2692400"/>
          <p14:tracePt t="4181" x="1790700" y="2736850"/>
          <p14:tracePt t="4201" x="1758950" y="2787650"/>
          <p14:tracePt t="4216" x="1727200" y="2838450"/>
          <p14:tracePt t="4232" x="1714500" y="2851150"/>
          <p14:tracePt t="4263" x="1695450" y="2908300"/>
          <p14:tracePt t="4283" x="1689100" y="2933700"/>
          <p14:tracePt t="4299" x="1689100" y="2952750"/>
          <p14:tracePt t="4334" x="1689100" y="2971800"/>
          <p14:tracePt t="4365" x="1689100" y="2984500"/>
          <p14:tracePt t="4384" x="1689100" y="2997200"/>
          <p14:tracePt t="4400" x="1689100" y="3009900"/>
          <p14:tracePt t="4416" x="1689100" y="3016250"/>
          <p14:tracePt t="4449" x="1695450" y="3048000"/>
          <p14:tracePt t="4480" x="1708150" y="3086100"/>
          <p14:tracePt t="4513" x="1720850" y="3111500"/>
          <p14:tracePt t="4533" x="1727200" y="3130550"/>
          <p14:tracePt t="4550" x="1752600" y="3143250"/>
          <p14:tracePt t="4582" x="1790700" y="3155950"/>
          <p14:tracePt t="4613" x="1828800" y="3168650"/>
          <p14:tracePt t="4632" x="1841500" y="3168650"/>
          <p14:tracePt t="4665" x="1873250" y="3181350"/>
          <p14:tracePt t="4694" x="1879600" y="3187700"/>
          <p14:tracePt t="4699" x="1879600" y="3194050"/>
          <p14:tracePt t="4716" x="1885950" y="3200400"/>
          <p14:tracePt t="4732" x="1898650" y="3213100"/>
          <p14:tracePt t="4766" x="1930400" y="3251200"/>
          <p14:tracePt t="4770" x="1943100" y="3263900"/>
          <p14:tracePt t="4799" x="1987550" y="3289300"/>
          <p14:tracePt t="4832" x="2114550" y="3359150"/>
          <p14:tracePt t="4865" x="2216150" y="3390900"/>
          <p14:tracePt t="4883" x="2266950" y="3390900"/>
          <p14:tracePt t="4911" x="2406650" y="3390900"/>
          <p14:tracePt t="4916" x="2451100" y="3390900"/>
          <p14:tracePt t="4932" x="2495550" y="3371850"/>
          <p14:tracePt t="4949" x="2546350" y="3340100"/>
          <p14:tracePt t="4981" x="2641600" y="3289300"/>
          <p14:tracePt t="5013" x="2711450" y="3244850"/>
          <p14:tracePt t="5038" x="2749550" y="3219450"/>
          <p14:tracePt t="5049" x="2762250" y="3200400"/>
          <p14:tracePt t="5066" x="2787650" y="3168650"/>
          <p14:tracePt t="5082" x="2813050" y="3105150"/>
          <p14:tracePt t="5099" x="2819400" y="3067050"/>
          <p14:tracePt t="5132" x="2825750" y="2978150"/>
          <p14:tracePt t="5165" x="2813050" y="2901950"/>
          <p14:tracePt t="5168" x="2800350" y="2876550"/>
          <p14:tracePt t="5177" x="2787650" y="2863850"/>
          <p14:tracePt t="5200" x="2749550" y="2819400"/>
          <p14:tracePt t="5233" x="2717800" y="2774950"/>
          <p14:tracePt t="5265" x="2679700" y="2736850"/>
          <p14:tracePt t="5299" x="2641600" y="2705100"/>
          <p14:tracePt t="5317" x="2616200" y="2679700"/>
          <p14:tracePt t="5334" x="2597150" y="2667000"/>
          <p14:tracePt t="5366" x="2584450" y="2660650"/>
          <p14:tracePt t="5844" x="2578100" y="2660650"/>
          <p14:tracePt t="5857" x="2571750" y="2660650"/>
          <p14:tracePt t="5866" x="2565400" y="2660650"/>
          <p14:tracePt t="5876" x="2559050" y="2660650"/>
          <p14:tracePt t="5891" x="2546350" y="2660650"/>
          <p14:tracePt t="5898" x="2533650" y="2660650"/>
          <p14:tracePt t="5914" x="2527300" y="2660650"/>
          <p14:tracePt t="5931" x="2501900" y="2660650"/>
          <p14:tracePt t="5955" x="2482850" y="2660650"/>
          <p14:tracePt t="5965" x="2470150" y="2660650"/>
          <p14:tracePt t="5983" x="2463800" y="2660650"/>
          <p14:tracePt t="5998" x="2438400" y="2660650"/>
          <p14:tracePt t="6015" x="2406650" y="2660650"/>
          <p14:tracePt t="6033" x="2374900" y="2660650"/>
          <p14:tracePt t="6049" x="2368550" y="2660650"/>
          <p14:tracePt t="6065" x="2343150" y="2667000"/>
          <p14:tracePt t="6082" x="2330450" y="2667000"/>
          <p14:tracePt t="6098" x="2305050" y="2673350"/>
          <p14:tracePt t="6116" x="2286000" y="2679700"/>
          <p14:tracePt t="6131" x="2260600" y="2692400"/>
          <p14:tracePt t="6149" x="2222500" y="2717800"/>
          <p14:tracePt t="6164" x="2190750" y="2730500"/>
          <p14:tracePt t="6181" x="2139950" y="2749550"/>
          <p14:tracePt t="6198" x="2108200" y="2768600"/>
          <p14:tracePt t="6214" x="2076450" y="2794000"/>
          <p14:tracePt t="6231" x="2051050" y="2806700"/>
          <p14:tracePt t="6247" x="2038350" y="2813050"/>
          <p14:tracePt t="6264" x="2025650" y="2819400"/>
          <p14:tracePt t="6281" x="2019300" y="2825750"/>
          <p14:tracePt t="6297" x="2006600" y="2825750"/>
          <p14:tracePt t="6315" x="1993900" y="2838450"/>
          <p14:tracePt t="6331" x="1981200" y="2838450"/>
          <p14:tracePt t="6347" x="1949450" y="2844800"/>
          <p14:tracePt t="6365" x="1930400" y="2844800"/>
          <p14:tracePt t="6381" x="1885950" y="2844800"/>
          <p14:tracePt t="6404" x="1860550" y="2844800"/>
          <p14:tracePt t="6414" x="1847850" y="2844800"/>
          <p14:tracePt t="6431" x="1828800" y="2838450"/>
          <p14:tracePt t="6447" x="1816100" y="2832100"/>
          <p14:tracePt t="6464" x="1809750" y="2813050"/>
          <p14:tracePt t="6481" x="1784350" y="2768600"/>
          <p14:tracePt t="6497" x="1771650" y="2755900"/>
          <p14:tracePt t="6514" x="1765300" y="2724150"/>
          <p14:tracePt t="6531" x="1758950" y="2717800"/>
          <p14:tracePt t="6547" x="1752600" y="2705100"/>
          <p14:tracePt t="6564" x="1746250" y="2698750"/>
          <p14:tracePt t="6580" x="1746250" y="2686050"/>
          <p14:tracePt t="6597" x="1733550" y="2673350"/>
          <p14:tracePt t="6614" x="1727200" y="2667000"/>
          <p14:tracePt t="6631" x="1714500" y="2660650"/>
          <p14:tracePt t="6647" x="1708150" y="2660650"/>
          <p14:tracePt t="6649" x="1701800" y="2654300"/>
          <p14:tracePt t="6664" x="1701800" y="2647950"/>
          <p14:tracePt t="6680" x="1701800" y="2635250"/>
          <p14:tracePt t="6697" x="1695450" y="2628900"/>
          <p14:tracePt t="6714" x="1689100" y="2622550"/>
          <p14:tracePt t="6753" x="1682750" y="2616200"/>
          <p14:tracePt t="6837" x="1670050" y="2654300"/>
          <p14:tracePt t="6847" x="1651000" y="2730500"/>
          <p14:tracePt t="6858" x="1625600" y="2832100"/>
          <p14:tracePt t="6868" x="1625600" y="2971800"/>
          <p14:tracePt t="6880" x="1612900" y="3187700"/>
          <p14:tracePt t="6897" x="1600200" y="3352800"/>
          <p14:tracePt t="6914" x="1600200" y="3530600"/>
          <p14:tracePt t="6931" x="1600200" y="3556000"/>
          <p14:tracePt t="6947" x="1600200" y="3581400"/>
          <p14:tracePt t="6964" x="1600200" y="3587750"/>
          <p14:tracePt t="6997" x="1600200" y="3511550"/>
          <p14:tracePt t="7014" x="1600200" y="3346450"/>
          <p14:tracePt t="7030" x="1600200" y="3244850"/>
          <p14:tracePt t="7047" x="1600200" y="3105150"/>
          <p14:tracePt t="7063" x="1600200" y="3067050"/>
          <p14:tracePt t="7080" x="1600200" y="3009900"/>
          <p14:tracePt t="7098" x="1600200" y="2997200"/>
          <p14:tracePt t="7113" x="1600200" y="2990850"/>
          <p14:tracePt t="7147" x="1600200" y="2984500"/>
          <p14:tracePt t="7192" x="1600200" y="2990850"/>
          <p14:tracePt t="7202" x="1600200" y="3003550"/>
          <p14:tracePt t="7212" x="1600200" y="3022600"/>
          <p14:tracePt t="7225" x="1600200" y="3035300"/>
          <p14:tracePt t="7233" x="1600200" y="3054350"/>
          <p14:tracePt t="7246" x="1600200" y="3060700"/>
          <p14:tracePt t="7264" x="1600200" y="3092450"/>
          <p14:tracePt t="7280" x="1593850" y="3117850"/>
          <p14:tracePt t="7297" x="1593850" y="3155950"/>
          <p14:tracePt t="7313" x="1587500" y="3175000"/>
          <p14:tracePt t="7330" x="1581150" y="3219450"/>
          <p14:tracePt t="7347" x="1581150" y="3238500"/>
          <p14:tracePt t="7363" x="1574800" y="3263900"/>
          <p14:tracePt t="7380" x="1574800" y="3289300"/>
          <p14:tracePt t="7397" x="1574800" y="3302000"/>
          <p14:tracePt t="7413" x="1568450" y="3327400"/>
          <p14:tracePt t="7430" x="1568450" y="3333750"/>
          <p14:tracePt t="7446" x="1568450" y="3340100"/>
          <p14:tracePt t="7464" x="1568450" y="3346450"/>
          <p14:tracePt t="7480" x="1568450" y="3352800"/>
          <p14:tracePt t="7498" x="1568450" y="3384550"/>
          <p14:tracePt t="7513" x="1568450" y="3403600"/>
          <p14:tracePt t="7531" x="1568450" y="3448050"/>
          <p14:tracePt t="7547" x="1568450" y="3467100"/>
          <p14:tracePt t="7564" x="1568450" y="3479800"/>
          <p14:tracePt t="7580" x="1568450" y="3505200"/>
          <p14:tracePt t="7597" x="1568450" y="3511550"/>
          <p14:tracePt t="7613" x="1568450" y="3536950"/>
          <p14:tracePt t="7631" x="1568450" y="3543300"/>
          <p14:tracePt t="7664" x="1568450" y="3549650"/>
          <p14:tracePt t="7695" x="1568450" y="3556000"/>
          <p14:tracePt t="7839" x="1587500" y="3556000"/>
          <p14:tracePt t="7849" x="1625600" y="3556000"/>
          <p14:tracePt t="7860" x="1689100" y="3556000"/>
          <p14:tracePt t="7870" x="1816100" y="3556000"/>
          <p14:tracePt t="7883" x="2006600" y="3556000"/>
          <p14:tracePt t="7897" x="2197100" y="3549650"/>
          <p14:tracePt t="7913" x="2667000" y="3536950"/>
          <p14:tracePt t="7930" x="2806700" y="3524250"/>
          <p14:tracePt t="7946" x="2997200" y="3517900"/>
          <p14:tracePt t="7963" x="3060700" y="3517900"/>
          <p14:tracePt t="7980" x="3130550" y="3517900"/>
          <p14:tracePt t="7997" x="3162300" y="3517900"/>
          <p14:tracePt t="8012" x="3168650" y="3517900"/>
          <p14:tracePt t="8030" x="3175000" y="3517900"/>
          <p14:tracePt t="8069" x="3155950" y="3517900"/>
          <p14:tracePt t="8079" x="3079750" y="3517900"/>
          <p14:tracePt t="8097" x="2965450" y="3517900"/>
          <p14:tracePt t="8113" x="2654300" y="3517900"/>
          <p14:tracePt t="8130" x="2482850" y="3530600"/>
          <p14:tracePt t="8146" x="2286000" y="3562350"/>
          <p14:tracePt t="8163" x="2228850" y="3581400"/>
          <p14:tracePt t="8180" x="2222500" y="3581400"/>
          <p14:tracePt t="8196" x="2216150" y="3581400"/>
          <p14:tracePt t="8230" x="2286000" y="3581400"/>
          <p14:tracePt t="8246" x="2514600" y="3581400"/>
          <p14:tracePt t="8263" x="2698750" y="3581400"/>
          <p14:tracePt t="8279" x="3054350" y="3619500"/>
          <p14:tracePt t="8297" x="3225800" y="3644900"/>
          <p14:tracePt t="8312" x="3530600" y="3714750"/>
          <p14:tracePt t="8330" x="3644900" y="3752850"/>
          <p14:tracePt t="8345" x="3663950" y="3759200"/>
          <p14:tracePt t="8363" x="3683000" y="3759200"/>
          <p14:tracePt t="8379" x="3689350" y="3759200"/>
          <p14:tracePt t="8414" x="3644900" y="3759200"/>
          <p14:tracePt t="8429" x="3536950" y="3759200"/>
          <p14:tracePt t="8445" x="3054350" y="3746500"/>
          <p14:tracePt t="8463" x="2686050" y="3759200"/>
          <p14:tracePt t="8478" x="2051050" y="3886200"/>
          <p14:tracePt t="8497" x="1879600" y="3911600"/>
          <p14:tracePt t="8512" x="1739900" y="3930650"/>
          <p14:tracePt t="8530" x="1695450" y="3930650"/>
          <p14:tracePt t="8562" x="1689100" y="3930650"/>
          <p14:tracePt t="8625" x="1689100" y="3924300"/>
          <p14:tracePt t="8799" x="1695450" y="3924300"/>
          <p14:tracePt t="8813" x="1708150" y="3924300"/>
          <p14:tracePt t="8820" x="1739900" y="3924300"/>
          <p14:tracePt t="8831" x="1778000" y="3924300"/>
          <p14:tracePt t="8846" x="1841500" y="3924300"/>
          <p14:tracePt t="8862" x="2146300" y="3867150"/>
          <p14:tracePt t="8879" x="2368550" y="3841750"/>
          <p14:tracePt t="8895" x="2825750" y="3797300"/>
          <p14:tracePt t="8913" x="2965450" y="3790950"/>
          <p14:tracePt t="8929" x="3092450" y="3790950"/>
          <p14:tracePt t="8946" x="3187700" y="3790950"/>
          <p14:tracePt t="8962" x="3200400" y="3790950"/>
          <p14:tracePt t="8980" x="3206750" y="3790950"/>
          <p14:tracePt t="8994" x="3213100" y="3790950"/>
          <p14:tracePt t="9031" x="3219450" y="3790950"/>
          <p14:tracePt t="10668" x="3219450" y="3784600"/>
          <p14:tracePt t="10679" x="3213100" y="3740150"/>
          <p14:tracePt t="10689" x="3194050" y="3702050"/>
          <p14:tracePt t="10699" x="3168650" y="3657600"/>
          <p14:tracePt t="10710" x="3130550" y="3606800"/>
          <p14:tracePt t="10727" x="3098800" y="3575050"/>
          <p14:tracePt t="10743" x="3009900" y="3524250"/>
          <p14:tracePt t="10760" x="2940050" y="3492500"/>
          <p14:tracePt t="10777" x="2838450" y="3492500"/>
          <p14:tracePt t="10794" x="2794000" y="3492500"/>
          <p14:tracePt t="10810" x="2787650" y="3492500"/>
          <p14:tracePt t="10828" x="2781300" y="3492500"/>
          <p14:tracePt t="11367" x="2774950" y="3492500"/>
          <p14:tracePt t="11378" x="2768600" y="3492500"/>
          <p14:tracePt t="11388" x="2755900" y="3498850"/>
          <p14:tracePt t="11399" x="2743200" y="3505200"/>
          <p14:tracePt t="11410" x="2736850" y="3511550"/>
          <p14:tracePt t="11426" x="2730500" y="3511550"/>
          <p14:tracePt t="11443" x="2717800" y="3517900"/>
          <p14:tracePt t="11475" x="2705100" y="3517900"/>
          <p14:tracePt t="11493" x="2698750" y="3517900"/>
          <p14:tracePt t="11526" x="2692400" y="3517900"/>
          <p14:tracePt t="11545" x="2686050" y="3517900"/>
          <p14:tracePt t="11732" x="2686050" y="3524250"/>
          <p14:tracePt t="11754" x="2686050" y="3530600"/>
          <p14:tracePt t="11764" x="2686050" y="3536950"/>
          <p14:tracePt t="11785" x="2686050" y="3543300"/>
          <p14:tracePt t="11809" x="2686050" y="3549650"/>
          <p14:tracePt t="11838" x="2686050" y="3556000"/>
          <p14:tracePt t="15051" x="2686050" y="3568700"/>
          <p14:tracePt t="15061" x="2692400" y="3575050"/>
          <p14:tracePt t="15073" x="2692400" y="3581400"/>
          <p14:tracePt t="15103" x="2711450" y="3606800"/>
          <p14:tracePt t="15122" x="2711450" y="3613150"/>
          <p14:tracePt t="15150" x="2717800" y="3644900"/>
          <p14:tracePt t="15156" x="2717800" y="3657600"/>
          <p14:tracePt t="15172" x="2717800" y="3663950"/>
          <p14:tracePt t="15188" x="2717800" y="3676650"/>
          <p14:tracePt t="15222" x="2717800" y="3695700"/>
          <p14:tracePt t="15255" x="2717800" y="3702050"/>
          <p14:tracePt t="15288" x="2717800" y="3708400"/>
          <p14:tracePt t="15291" x="2711450" y="3708400"/>
          <p14:tracePt t="15333" x="2705100" y="3708400"/>
          <p14:tracePt t="15354" x="2698750" y="3708400"/>
          <p14:tracePt t="19825" x="2686050" y="3708400"/>
          <p14:tracePt t="19836" x="2667000" y="3695700"/>
          <p14:tracePt t="19846" x="2628900" y="3676650"/>
          <p14:tracePt t="19868" x="2489200" y="3625850"/>
          <p14:tracePt t="19888" x="2406650" y="3581400"/>
          <p14:tracePt t="19901" x="2381250" y="3568700"/>
          <p14:tracePt t="19919" x="2343150" y="3543300"/>
          <p14:tracePt t="19934" x="2330450" y="3536950"/>
          <p14:tracePt t="19967" x="2266950" y="3511550"/>
          <p14:tracePt t="19988" x="2222500" y="3498850"/>
          <p14:tracePt t="20000" x="2203450" y="3492500"/>
          <p14:tracePt t="20020" x="2159000" y="3460750"/>
          <p14:tracePt t="20034" x="2114550" y="3448050"/>
          <p14:tracePt t="20067" x="2076450" y="3422650"/>
          <p14:tracePt t="20089" x="2063750" y="3409950"/>
          <p14:tracePt t="20100" x="2057400" y="3403600"/>
          <p14:tracePt t="20120" x="2044700" y="3390900"/>
          <p14:tracePt t="20133" x="2038350" y="3390900"/>
          <p14:tracePt t="20151" x="2032000" y="3378200"/>
          <p14:tracePt t="20167" x="2025650" y="3371850"/>
          <p14:tracePt t="20189" x="2019300" y="3359150"/>
          <p14:tracePt t="20211" x="2019300" y="3352800"/>
          <p14:tracePt t="20285" x="2019300" y="3346450"/>
          <p14:tracePt t="20343" x="2019300" y="3340100"/>
          <p14:tracePt t="20379" x="2019300" y="3333750"/>
          <p14:tracePt t="20389" x="2019300" y="3327400"/>
          <p14:tracePt t="20401" x="2019300" y="3321050"/>
          <p14:tracePt t="20423" x="2019300" y="3314700"/>
          <p14:tracePt t="20433" x="2019300" y="3308350"/>
          <p14:tracePt t="20452" x="2019300" y="3289300"/>
          <p14:tracePt t="20467" x="2019300" y="3282950"/>
          <p14:tracePt t="20489" x="2019300" y="3276600"/>
          <p14:tracePt t="20520" x="2019300" y="3270250"/>
          <p14:tracePt t="20556" x="2019300" y="3263900"/>
          <p14:tracePt t="20577" x="2019300" y="3257550"/>
          <p14:tracePt t="20642" x="2019300" y="3251200"/>
          <p14:tracePt t="20725" x="2025650" y="3251200"/>
          <p14:tracePt t="20734" x="2025650" y="3244850"/>
          <p14:tracePt t="20755" x="2025650" y="3238500"/>
          <p14:tracePt t="20766" x="2032000" y="3238500"/>
          <p14:tracePt t="20797" x="2044700" y="3219450"/>
          <p14:tracePt t="20817" x="2044700" y="3206750"/>
          <p14:tracePt t="20841" x="2044700" y="3200400"/>
          <p14:tracePt t="21194" x="2038350" y="3200400"/>
          <p14:tracePt t="21204" x="2032000" y="3200400"/>
          <p14:tracePt t="21214" x="2025650" y="3200400"/>
          <p14:tracePt t="21228" x="2012950" y="3200400"/>
          <p14:tracePt t="21245" x="2006600" y="3200400"/>
          <p14:tracePt t="21256" x="2000250" y="3200400"/>
          <p14:tracePt t="21268" x="1993900" y="3200400"/>
          <p14:tracePt t="21283" x="1987550" y="3200400"/>
          <p14:tracePt t="21300" x="1981200" y="3200400"/>
          <p14:tracePt t="21316" x="1974850" y="3200400"/>
          <p14:tracePt t="22456" x="1987550" y="3200400"/>
          <p14:tracePt t="22471" x="2012950" y="3194050"/>
          <p14:tracePt t="22477" x="2038350" y="3175000"/>
          <p14:tracePt t="22488" x="2082800" y="3143250"/>
          <p14:tracePt t="22498" x="2127250" y="3130550"/>
          <p14:tracePt t="22515" x="2184400" y="3098800"/>
          <p14:tracePt t="22531" x="2298700" y="3022600"/>
          <p14:tracePt t="22549" x="2393950" y="2959100"/>
          <p14:tracePt t="22565" x="2654300" y="2755900"/>
          <p14:tracePt t="22582" x="2870200" y="2597150"/>
          <p14:tracePt t="22598" x="2952750" y="2546350"/>
          <p14:tracePt t="22615" x="3073400" y="2501900"/>
          <p14:tracePt t="22631" x="3117850" y="2482850"/>
          <p14:tracePt t="22649" x="3155950" y="2470150"/>
          <p14:tracePt t="22665" x="3175000" y="2463800"/>
          <p14:tracePt t="22681" x="3181350" y="2463800"/>
          <p14:tracePt t="22698" x="3187700" y="2463800"/>
          <p14:tracePt t="22780" x="3175000" y="2476500"/>
          <p14:tracePt t="22795" x="3105150" y="2527300"/>
          <p14:tracePt t="22801" x="2997200" y="2603500"/>
          <p14:tracePt t="22815" x="2857500" y="2686050"/>
          <p14:tracePt t="22833" x="2584450" y="2825750"/>
          <p14:tracePt t="22848" x="2501900" y="2863850"/>
          <p14:tracePt t="22865" x="2355850" y="2927350"/>
          <p14:tracePt t="22881" x="2330450" y="2933700"/>
          <p14:tracePt t="22898" x="2292350" y="2940050"/>
          <p14:tracePt t="22915" x="2286000" y="2940050"/>
          <p14:tracePt t="22948" x="2279650" y="2940050"/>
          <p14:tracePt t="23082" x="2273300" y="2946400"/>
          <p14:tracePt t="23104" x="2266950" y="2946400"/>
          <p14:tracePt t="23114" x="2260600" y="2952750"/>
          <p14:tracePt t="23126" x="2254250" y="2959100"/>
          <p14:tracePt t="23135" x="2241550" y="2978150"/>
          <p14:tracePt t="23148" x="2228850" y="2990850"/>
          <p14:tracePt t="23165" x="2209800" y="3009900"/>
          <p14:tracePt t="23181" x="2165350" y="3048000"/>
          <p14:tracePt t="23200" x="2146300" y="3067050"/>
          <p14:tracePt t="23215" x="2139950" y="3067050"/>
          <p14:tracePt t="23234" x="2133600" y="3073400"/>
          <p14:tracePt t="23248" x="2127250" y="3073400"/>
          <p14:tracePt t="23284" x="2120900" y="3073400"/>
          <p14:tracePt t="23334" x="2120900" y="3079750"/>
          <p14:tracePt t="23698" x="2114550" y="3079750"/>
          <p14:tracePt t="23719" x="2108200" y="3079750"/>
          <p14:tracePt t="23730" x="2101850" y="3079750"/>
          <p14:tracePt t="23746" x="2095500" y="3086100"/>
          <p14:tracePt t="23761" x="2089150" y="3086100"/>
          <p14:tracePt t="23775" x="2089150" y="3092450"/>
          <p14:tracePt t="23783" x="2082800" y="3092450"/>
          <p14:tracePt t="23803" x="2076450" y="3092450"/>
          <p14:tracePt t="23824" x="2076450" y="3098800"/>
          <p14:tracePt t="23855" x="2076450" y="3105150"/>
          <p14:tracePt t="23879" x="2070100" y="3111500"/>
          <p14:tracePt t="23897" x="2063750" y="3111500"/>
          <p14:tracePt t="23910" x="2063750" y="3117850"/>
          <p14:tracePt t="23918" x="2057400" y="3117850"/>
          <p14:tracePt t="23931" x="2057400" y="3124200"/>
          <p14:tracePt t="23948" x="2051050" y="3124200"/>
          <p14:tracePt t="23964" x="2051050" y="3130550"/>
          <p14:tracePt t="23988" x="2044700" y="3130550"/>
          <p14:tracePt t="24064" x="2051050" y="3130550"/>
          <p14:tracePt t="24075" x="2082800" y="3124200"/>
          <p14:tracePt t="24085" x="2139950" y="3086100"/>
          <p14:tracePt t="24097" x="2209800" y="3054350"/>
          <p14:tracePt t="24114" x="2266950" y="3028950"/>
          <p14:tracePt t="24130" x="2374900" y="2971800"/>
          <p14:tracePt t="24148" x="2463800" y="2933700"/>
          <p14:tracePt t="24164" x="2482850" y="2927350"/>
          <p14:tracePt t="24185" x="2501900" y="2921000"/>
          <p14:tracePt t="24212" x="2508250" y="2921000"/>
          <p14:tracePt t="24252" x="2514600" y="2921000"/>
          <p14:tracePt t="24335" x="2520950" y="2921000"/>
          <p14:tracePt t="24356" x="2527300" y="2914650"/>
          <p14:tracePt t="24367" x="2533650" y="2914650"/>
          <p14:tracePt t="24380" x="2546350" y="2908300"/>
          <p14:tracePt t="24398" x="2578100" y="2889250"/>
          <p14:tracePt t="24413" x="2609850" y="2863850"/>
          <p14:tracePt t="24434" x="2711450" y="2800350"/>
          <p14:tracePt t="24446" x="2755900" y="2774950"/>
          <p14:tracePt t="24466" x="2800350" y="2749550"/>
          <p14:tracePt t="24480" x="2806700" y="2749550"/>
          <p14:tracePt t="24512" x="2825750" y="2736850"/>
          <p14:tracePt t="24796" x="2813050" y="2736850"/>
          <p14:tracePt t="24805" x="2774950" y="2736850"/>
          <p14:tracePt t="24816" x="2705100" y="2749550"/>
          <p14:tracePt t="24841" x="2552700" y="2755900"/>
          <p14:tracePt t="24846" x="2425700" y="2755900"/>
          <p14:tracePt t="24879" x="2146300" y="2768600"/>
          <p14:tracePt t="24898" x="2082800" y="2774950"/>
          <p14:tracePt t="24913" x="1974850" y="2787650"/>
          <p14:tracePt t="24945" x="1873250" y="2825750"/>
          <p14:tracePt t="24964" x="1847850" y="2838450"/>
          <p14:tracePt t="24996" x="1771650" y="2914650"/>
          <p14:tracePt t="25024" x="1746250" y="2984500"/>
          <p14:tracePt t="25046" x="1746250" y="3003550"/>
          <p14:tracePt t="25096" x="1797050" y="2990850"/>
          <p14:tracePt t="25128" x="1892300" y="2882900"/>
          <p14:tracePt t="25160" x="1917700" y="2806700"/>
          <p14:tracePt t="25180" x="1917700" y="2800350"/>
          <p14:tracePt t="25196" x="1892300" y="2794000"/>
          <p14:tracePt t="25213" x="1809750" y="2813050"/>
          <p14:tracePt t="25246" x="1727200" y="2889250"/>
          <p14:tracePt t="25279" x="1701800" y="2933700"/>
          <p14:tracePt t="25313" x="1714500" y="2959100"/>
          <p14:tracePt t="25346" x="1866900" y="2946400"/>
          <p14:tracePt t="25379" x="1955800" y="2895600"/>
          <p14:tracePt t="25398" x="1955800" y="2889250"/>
          <p14:tracePt t="33536" x="1943100" y="2889250"/>
          <p14:tracePt t="33547" x="1936750" y="2889250"/>
          <p14:tracePt t="33557" x="1924050" y="2889250"/>
          <p14:tracePt t="33580" x="1917700" y="2889250"/>
          <p14:tracePt t="33588" x="1905000" y="2889250"/>
          <p14:tracePt t="33615" x="1892300" y="2889250"/>
          <p14:tracePt t="33620" x="1885950" y="2882900"/>
          <p14:tracePt t="33637" x="1879600" y="2882900"/>
          <p14:tracePt t="33655" x="1879600" y="2876550"/>
          <p14:tracePt t="33688" x="1860550" y="2889250"/>
          <p14:tracePt t="33720" x="1784350" y="3048000"/>
          <p14:tracePt t="33724" x="1765300" y="3098800"/>
          <p14:tracePt t="33752" x="1758950" y="3181350"/>
          <p14:tracePt t="33771" x="1758950" y="3225800"/>
          <p14:tracePt t="33787" x="1771650" y="3244850"/>
          <p14:tracePt t="33803" x="1784350" y="3257550"/>
          <p14:tracePt t="33833" x="1847850" y="3257550"/>
          <p14:tracePt t="33838" x="1866900" y="3257550"/>
          <p14:tracePt t="33854" x="1879600" y="3257550"/>
          <p14:tracePt t="33870" x="1905000" y="3162300"/>
          <p14:tracePt t="33904" x="1898650" y="3067050"/>
          <p14:tracePt t="33934" x="1847850" y="3028950"/>
          <p14:tracePt t="33955" x="1790700" y="3022600"/>
          <p14:tracePt t="33970" x="1771650" y="3022600"/>
          <p14:tracePt t="34003" x="1739900" y="3028950"/>
          <p14:tracePt t="34033" x="1739900" y="3060700"/>
          <p14:tracePt t="34037" x="1739900" y="3067050"/>
          <p14:tracePt t="34053" x="1752600" y="3079750"/>
          <p14:tracePt t="34087" x="1790700" y="3086100"/>
          <p14:tracePt t="34117" x="1809750" y="3079750"/>
          <p14:tracePt t="34120" x="1816100" y="3067050"/>
          <p14:tracePt t="34149" x="1816100" y="3048000"/>
          <p14:tracePt t="34153" x="1816100" y="3041650"/>
          <p14:tracePt t="34181" x="1816100" y="3035300"/>
          <p14:tracePt t="34187" x="1816100" y="3028950"/>
          <p14:tracePt t="34283" x="1816100" y="3022600"/>
          <p14:tracePt t="34851" x="1816100" y="3016250"/>
          <p14:tracePt t="34872" x="1816100" y="3009900"/>
          <p14:tracePt t="34893" x="1809750" y="3003550"/>
          <p14:tracePt t="34935" x="1809750" y="2997200"/>
          <p14:tracePt t="35050" x="1809750" y="3009900"/>
          <p14:tracePt t="35061" x="1809750" y="3022600"/>
          <p14:tracePt t="35070" x="1816100" y="3028950"/>
          <p14:tracePt t="35101" x="1828800" y="3060700"/>
          <p14:tracePt t="35104" x="1841500" y="3086100"/>
          <p14:tracePt t="35133" x="1873250" y="3149600"/>
          <p14:tracePt t="35154" x="1892300" y="3206750"/>
          <p14:tracePt t="35169" x="1898650" y="3219450"/>
          <p14:tracePt t="35186" x="1911350" y="3232150"/>
          <p14:tracePt t="35202" x="1917700" y="3244850"/>
          <p14:tracePt t="35219" x="1936750" y="3257550"/>
          <p14:tracePt t="35236" x="1943100" y="3257550"/>
          <p14:tracePt t="35253" x="1949450" y="3270250"/>
          <p14:tracePt t="35269" x="1955800" y="3270250"/>
          <p14:tracePt t="35286" x="1962150" y="3257550"/>
          <p14:tracePt t="35302" x="1962150" y="3194050"/>
          <p14:tracePt t="35319" x="1962150" y="3168650"/>
          <p14:tracePt t="35336" x="1962150" y="3149600"/>
          <p14:tracePt t="35353" x="1962150" y="3143250"/>
          <p14:tracePt t="35369" x="1962150" y="3136900"/>
          <p14:tracePt t="35386" x="1955800" y="3136900"/>
          <p14:tracePt t="35403" x="1949450" y="3136900"/>
          <p14:tracePt t="35419" x="1943100" y="3162300"/>
          <p14:tracePt t="35436" x="1943100" y="3200400"/>
          <p14:tracePt t="35452" x="1943100" y="3213100"/>
          <p14:tracePt t="35469" x="1943100" y="3232150"/>
          <p14:tracePt t="35486" x="1949450" y="3238500"/>
          <p14:tracePt t="35502" x="1955800" y="3238500"/>
          <p14:tracePt t="35520" x="1962150" y="3238500"/>
          <p14:tracePt t="35536" x="1974850" y="3232150"/>
          <p14:tracePt t="35552" x="1974850" y="3194050"/>
          <p14:tracePt t="35568" x="1974850" y="3181350"/>
          <p14:tracePt t="35586" x="1974850" y="3168650"/>
          <p14:tracePt t="35620" x="1968500" y="3175000"/>
          <p14:tracePt t="35636" x="1962150" y="3213100"/>
          <p14:tracePt t="35653" x="1955800" y="3225800"/>
          <p14:tracePt t="35669" x="1955800" y="3244850"/>
          <p14:tracePt t="35687" x="1955800" y="3257550"/>
          <p14:tracePt t="35720" x="1962150" y="3257550"/>
          <p14:tracePt t="35735" x="1968500" y="3257550"/>
          <p14:tracePt t="35753" x="1981200" y="3225800"/>
          <p14:tracePt t="35768" x="1981200" y="3200400"/>
          <p14:tracePt t="35786" x="1981200" y="3162300"/>
          <p14:tracePt t="35802" x="1981200" y="3149600"/>
          <p14:tracePt t="35836" x="1962150" y="3149600"/>
          <p14:tracePt t="35854" x="1949450" y="3181350"/>
          <p14:tracePt t="35869" x="1949450" y="3194050"/>
          <p14:tracePt t="35887" x="1949450" y="3213100"/>
          <p14:tracePt t="35902" x="1949450" y="3219450"/>
          <p14:tracePt t="35920" x="1968500" y="3225800"/>
          <p14:tracePt t="35936" x="1981200" y="3225800"/>
          <p14:tracePt t="35953" x="2006600" y="3225800"/>
          <p14:tracePt t="35969" x="2012950" y="3219450"/>
          <p14:tracePt t="35986" x="2012950" y="3213100"/>
          <p14:tracePt t="36002" x="2012950" y="3206750"/>
          <p14:tracePt t="36062" x="2006600" y="3206750"/>
          <p14:tracePt t="36136" x="2012950" y="3206750"/>
          <p14:tracePt t="36158" x="2019300" y="3206750"/>
          <p14:tracePt t="37911" x="2019300" y="3200400"/>
          <p14:tracePt t="37921" x="2019300" y="3187700"/>
          <p14:tracePt t="37932" x="2019300" y="3181350"/>
          <p14:tracePt t="37946" x="2019300" y="3175000"/>
          <p14:tracePt t="37953" x="2025650" y="3162300"/>
          <p14:tracePt t="37967" x="2025650" y="3149600"/>
          <p14:tracePt t="37984" x="2038350" y="3136900"/>
          <p14:tracePt t="38000" x="2038350" y="3124200"/>
          <p14:tracePt t="38017" x="2038350" y="3117850"/>
          <p14:tracePt t="38033" x="2044700" y="3105150"/>
          <p14:tracePt t="38052" x="2051050" y="3092450"/>
          <p14:tracePt t="38084" x="2051050" y="3086100"/>
          <p14:tracePt t="38100" x="2057400" y="3073400"/>
          <p14:tracePt t="38120" x="2057400" y="3067050"/>
          <p14:tracePt t="38133" x="2057400" y="3060700"/>
          <p14:tracePt t="38166" x="2063750" y="3060700"/>
          <p14:tracePt t="38184" x="2063750" y="3054350"/>
          <p14:tracePt t="38199" x="2063750" y="3048000"/>
          <p14:tracePt t="38219" x="2063750" y="3041650"/>
          <p14:tracePt t="38233" x="2063750" y="3035300"/>
          <p14:tracePt t="38256" x="2063750" y="3028950"/>
          <p14:tracePt t="38266" x="2070100" y="3028950"/>
          <p14:tracePt t="38284" x="2070100" y="3022600"/>
          <p14:tracePt t="38307" x="2070100" y="3016250"/>
          <p14:tracePt t="38319" x="2070100" y="3009900"/>
          <p14:tracePt t="38339" x="2070100" y="3003550"/>
          <p14:tracePt t="38351" x="2070100" y="2997200"/>
          <p14:tracePt t="38370" x="2070100" y="2990850"/>
          <p14:tracePt t="38414" x="2076450" y="2978150"/>
          <p14:tracePt t="38432" x="2076450" y="2965450"/>
          <p14:tracePt t="38443" x="2076450" y="2959100"/>
          <p14:tracePt t="38453" x="2076450" y="2952750"/>
          <p14:tracePt t="38466" x="2076450" y="2946400"/>
          <p14:tracePt t="38483" x="2076450" y="2940050"/>
          <p14:tracePt t="38510" x="2076450" y="2933700"/>
          <p14:tracePt t="38829" x="2076450" y="2940050"/>
          <p14:tracePt t="38840" x="2076450" y="2952750"/>
          <p14:tracePt t="38851" x="2076450" y="2965450"/>
          <p14:tracePt t="38866" x="2076450" y="2978150"/>
          <p14:tracePt t="38883" x="2076450" y="2997200"/>
          <p14:tracePt t="38899" x="2076450" y="3009900"/>
          <p14:tracePt t="38916" x="2076450" y="3028950"/>
          <p14:tracePt t="38934" x="2076450" y="3048000"/>
          <p14:tracePt t="38949" x="2082800" y="3054350"/>
          <p14:tracePt t="38966" x="2082800" y="3067050"/>
          <p14:tracePt t="39006" x="2089150" y="3073400"/>
          <p14:tracePt t="39028" x="2089150" y="3079750"/>
          <p14:tracePt t="39038" x="2095500" y="3079750"/>
          <p14:tracePt t="39059" x="2095500" y="3086100"/>
          <p14:tracePt t="39069" x="2101850" y="3086100"/>
          <p14:tracePt t="39083" x="2108200" y="3086100"/>
          <p14:tracePt t="39101" x="2114550" y="3086100"/>
          <p14:tracePt t="39116" x="2120900" y="3086100"/>
          <p14:tracePt t="39132" x="2133600" y="3067050"/>
          <p14:tracePt t="39149" x="2139950" y="3054350"/>
          <p14:tracePt t="39165" x="2146300" y="3035300"/>
          <p14:tracePt t="39184" x="2152650" y="3016250"/>
          <p14:tracePt t="39199" x="2152650" y="3003550"/>
          <p14:tracePt t="39216" x="2152650" y="2978150"/>
          <p14:tracePt t="39232" x="2152650" y="2965450"/>
          <p14:tracePt t="39250" x="2152650" y="2952750"/>
          <p14:tracePt t="39265" x="2152650" y="2946400"/>
          <p14:tracePt t="39299" x="2152650" y="2940050"/>
          <p14:tracePt t="39330" x="2152650" y="2933700"/>
          <p14:tracePt t="39340" x="2152650" y="2927350"/>
          <p14:tracePt t="39354" x="2152650" y="2921000"/>
          <p14:tracePt t="39372" x="2152650" y="2914650"/>
          <p14:tracePt t="39385" x="2152650" y="2908300"/>
          <p14:tracePt t="39414" x="2152650" y="2901950"/>
          <p14:tracePt t="39448" x="2152650" y="2895600"/>
          <p14:tracePt t="39467" x="2152650" y="2889250"/>
          <p14:tracePt t="39967" x="2152650" y="2882900"/>
          <p14:tracePt t="39988" x="2152650" y="2870200"/>
          <p14:tracePt t="40020" x="2152650" y="2863850"/>
          <p14:tracePt t="40040" x="2152650" y="2857500"/>
          <p14:tracePt t="40052" x="2152650" y="2851150"/>
          <p14:tracePt t="40071" x="2152650" y="2844800"/>
          <p14:tracePt t="40084" x="2159000" y="2844800"/>
          <p14:tracePt t="40092" x="2159000" y="2838450"/>
          <p14:tracePt t="40169" x="2159000" y="2832100"/>
          <p14:tracePt t="40447" x="2159000" y="2838450"/>
          <p14:tracePt t="40459" x="2159000" y="2844800"/>
          <p14:tracePt t="40468" x="2159000" y="2857500"/>
          <p14:tracePt t="40480" x="2159000" y="2863850"/>
          <p14:tracePt t="40499" x="2159000" y="2882900"/>
          <p14:tracePt t="40532" x="2159000" y="2901950"/>
          <p14:tracePt t="40548" x="2159000" y="2914650"/>
          <p14:tracePt t="40565" x="2159000" y="2940050"/>
          <p14:tracePt t="40580" x="2165350" y="2952750"/>
          <p14:tracePt t="40598" x="2165350" y="2978150"/>
          <p14:tracePt t="40614" x="2165350" y="2997200"/>
          <p14:tracePt t="40631" x="2165350" y="3003550"/>
          <p14:tracePt t="40647" x="2165350" y="3022600"/>
          <p14:tracePt t="40666" x="2165350" y="3028950"/>
          <p14:tracePt t="40681" x="2165350" y="3035300"/>
          <p14:tracePt t="40714" x="2165350" y="3041650"/>
          <p14:tracePt t="40739" x="2165350" y="3048000"/>
          <p14:tracePt t="40795" x="2165350" y="3054350"/>
          <p14:tracePt t="41283" x="2165350" y="3048000"/>
          <p14:tracePt t="41293" x="2171700" y="3041650"/>
          <p14:tracePt t="41314" x="2171700" y="3035300"/>
          <p14:tracePt t="41324" x="2171700" y="3022600"/>
          <p14:tracePt t="41339" x="2171700" y="3016250"/>
          <p14:tracePt t="41347" x="2178050" y="3003550"/>
          <p14:tracePt t="41363" x="2178050" y="2997200"/>
          <p14:tracePt t="41380" x="2178050" y="2990850"/>
          <p14:tracePt t="41397" x="2178050" y="2978150"/>
          <p14:tracePt t="41414" x="2178050" y="2971800"/>
          <p14:tracePt t="41430" x="2178050" y="2946400"/>
          <p14:tracePt t="41447" x="2178050" y="2933700"/>
          <p14:tracePt t="41462" x="2178050" y="2921000"/>
          <p14:tracePt t="41480" x="2184400" y="2895600"/>
          <p14:tracePt t="41496" x="2184400" y="2882900"/>
          <p14:tracePt t="41513" x="2184400" y="2857500"/>
          <p14:tracePt t="41530" x="2184400" y="2851150"/>
          <p14:tracePt t="41546" x="2184400" y="2844800"/>
          <p14:tracePt t="41580" x="2184400" y="2838450"/>
          <p14:tracePt t="41596" x="2184400" y="2832100"/>
          <p14:tracePt t="41909" x="2184400" y="2838450"/>
          <p14:tracePt t="41920" x="2184400" y="2857500"/>
          <p14:tracePt t="41930" x="2184400" y="2870200"/>
          <p14:tracePt t="41945" x="2184400" y="2889250"/>
          <p14:tracePt t="41962" x="2197100" y="2921000"/>
          <p14:tracePt t="41979" x="2197100" y="2933700"/>
          <p14:tracePt t="41996" x="2197100" y="2952750"/>
          <p14:tracePt t="42012" x="2197100" y="2959100"/>
          <p14:tracePt t="42046" x="2197100" y="2965450"/>
          <p14:tracePt t="42065" x="2197100" y="2971800"/>
          <p14:tracePt t="42097" x="2197100" y="2978150"/>
          <p14:tracePt t="42128" x="2197100" y="2984500"/>
          <p14:tracePt t="42138" x="2197100" y="2990850"/>
          <p14:tracePt t="42152" x="2197100" y="2997200"/>
          <p14:tracePt t="42162" x="2197100" y="3003550"/>
          <p14:tracePt t="42180" x="2197100" y="3016250"/>
          <p14:tracePt t="42196" x="2197100" y="3035300"/>
          <p14:tracePt t="42213" x="2197100" y="3054350"/>
          <p14:tracePt t="42247" x="2197100" y="3060700"/>
          <p14:tracePt t="42284" x="2197100" y="3067050"/>
          <p14:tracePt t="42326" x="2197100" y="3073400"/>
          <p14:tracePt t="43328" x="2197100" y="3060700"/>
          <p14:tracePt t="43349" x="2197100" y="3048000"/>
          <p14:tracePt t="43359" x="2197100" y="3035300"/>
          <p14:tracePt t="43372" x="2197100" y="3028950"/>
          <p14:tracePt t="43380" x="2197100" y="3022600"/>
          <p14:tracePt t="43394" x="2197100" y="3016250"/>
          <p14:tracePt t="43412" x="2197100" y="3003550"/>
          <p14:tracePt t="43428" x="2197100" y="2997200"/>
          <p14:tracePt t="43445" x="2197100" y="2971800"/>
          <p14:tracePt t="43461" x="2197100" y="2952750"/>
          <p14:tracePt t="43478" x="2209800" y="2901950"/>
          <p14:tracePt t="43495" x="2209800" y="2876550"/>
          <p14:tracePt t="43511" x="2209800" y="2863850"/>
          <p14:tracePt t="43528" x="2209800" y="2851150"/>
          <p14:tracePt t="43561" x="2209800" y="2844800"/>
          <p14:tracePt t="43579" x="2209800" y="2832100"/>
          <p14:tracePt t="43594" x="2209800" y="2825750"/>
          <p14:tracePt t="43611" x="2209800" y="2813050"/>
          <p14:tracePt t="43652" x="2209800" y="2806700"/>
          <p14:tracePt t="43693" x="2209800" y="2800350"/>
          <p14:tracePt t="45635" x="2209800" y="2806700"/>
          <p14:tracePt t="45656" x="2209800" y="2813050"/>
          <p14:tracePt t="45666" x="2209800" y="2825750"/>
          <p14:tracePt t="45680" x="2209800" y="2832100"/>
          <p14:tracePt t="45692" x="2209800" y="2838450"/>
          <p14:tracePt t="45710" x="2209800" y="2851150"/>
          <p14:tracePt t="45726" x="2209800" y="2857500"/>
          <p14:tracePt t="45743" x="2209800" y="2876550"/>
          <p14:tracePt t="45760" x="2209800" y="2895600"/>
          <p14:tracePt t="45777" x="2216150" y="2908300"/>
          <p14:tracePt t="45792" x="2216150" y="2921000"/>
          <p14:tracePt t="45809" x="2222500" y="2933700"/>
          <p14:tracePt t="45826" x="2222500" y="2946400"/>
          <p14:tracePt t="45844" x="2222500" y="2959100"/>
          <p14:tracePt t="45860" x="2222500" y="2978150"/>
          <p14:tracePt t="45877" x="2228850" y="2990850"/>
          <p14:tracePt t="45892" x="2241550" y="3009900"/>
          <p14:tracePt t="45910" x="2241550" y="3016250"/>
          <p14:tracePt t="45925" x="2247900" y="3022600"/>
          <p14:tracePt t="45942" x="2247900" y="3028950"/>
          <p14:tracePt t="45976" x="2247900" y="3035300"/>
          <p14:tracePt t="46012" x="2247900" y="3041650"/>
          <p14:tracePt t="46157" x="2254250" y="3041650"/>
          <p14:tracePt t="46481" x="2260600" y="3041650"/>
          <p14:tracePt t="46522" x="2260600" y="3035300"/>
          <p14:tracePt t="46544" x="2260600" y="3028950"/>
          <p14:tracePt t="46564" x="2260600" y="3022600"/>
          <p14:tracePt t="46576" x="2266950" y="3016250"/>
          <p14:tracePt t="46607" x="2266950" y="3009900"/>
          <p14:tracePt t="46616" x="2266950" y="3003550"/>
          <p14:tracePt t="46637" x="2273300" y="2997200"/>
          <p14:tracePt t="46648" x="2273300" y="2990850"/>
          <p14:tracePt t="46658" x="2273300" y="2984500"/>
          <p14:tracePt t="46679" x="2273300" y="2978150"/>
          <p14:tracePt t="46691" x="2273300" y="2971800"/>
          <p14:tracePt t="46708" x="2273300" y="2965450"/>
          <p14:tracePt t="46724" x="2273300" y="2959100"/>
          <p14:tracePt t="46742" x="2273300" y="2952750"/>
          <p14:tracePt t="46768" x="2273300" y="2946400"/>
          <p14:tracePt t="46804" x="2273300" y="2940050"/>
          <p14:tracePt t="46830" x="2273300" y="2933700"/>
          <p14:tracePt t="46836" x="2273300" y="2921000"/>
          <p14:tracePt t="46846" x="2273300" y="2914650"/>
          <p14:tracePt t="46867" x="2273300" y="2908300"/>
          <p14:tracePt t="46878" x="2279650" y="2901950"/>
          <p14:tracePt t="46899" x="2279650" y="2895600"/>
          <p14:tracePt t="46922" x="2279650" y="2889250"/>
          <p14:tracePt t="46940" x="2279650" y="2882900"/>
          <p14:tracePt t="46954" x="2279650" y="2876550"/>
          <p14:tracePt t="46971" x="2279650" y="2870200"/>
          <p14:tracePt t="47003" x="2279650" y="2863850"/>
          <p14:tracePt t="47013" x="2286000" y="2863850"/>
          <p14:tracePt t="47034" x="2286000" y="2857500"/>
          <p14:tracePt t="47055" x="2286000" y="2851150"/>
          <p14:tracePt t="47117" x="2286000" y="2844800"/>
          <p14:tracePt t="47597" x="2286000" y="2838450"/>
          <p14:tracePt t="47608" x="2286000" y="2832100"/>
          <p14:tracePt t="47640" x="2286000" y="2825750"/>
          <p14:tracePt t="47650" x="2292350" y="2819400"/>
          <p14:tracePt t="47665" x="2292350" y="2813050"/>
          <p14:tracePt t="47673" x="2292350" y="2806700"/>
          <p14:tracePt t="47697" x="2292350" y="2800350"/>
          <p14:tracePt t="47707" x="2298700" y="2800350"/>
          <p14:tracePt t="47723" x="2298700" y="2794000"/>
          <p14:tracePt t="47859" x="2298700" y="2787650"/>
          <p14:tracePt t="48134" x="2298700" y="2781300"/>
          <p14:tracePt t="48151" x="2298700" y="2774950"/>
          <p14:tracePt t="48165" x="2298700" y="2768600"/>
          <p14:tracePt t="48182" x="2298700" y="2755900"/>
          <p14:tracePt t="48192" x="2298700" y="2743200"/>
          <p14:tracePt t="48203" x="2298700" y="2730500"/>
          <p14:tracePt t="48214" x="2298700" y="2724150"/>
          <p14:tracePt t="48224" x="2298700" y="2711450"/>
          <p14:tracePt t="48240" x="2298700" y="2705100"/>
          <p14:tracePt t="48256" x="2298700" y="2673350"/>
          <p14:tracePt t="48273" x="2298700" y="2654300"/>
          <p14:tracePt t="48275" x="2298700" y="2635250"/>
          <p14:tracePt t="48290" x="2298700" y="2622550"/>
          <p14:tracePt t="48307" x="2298700" y="2559050"/>
          <p14:tracePt t="48324" x="2298700" y="2533650"/>
          <p14:tracePt t="48339" x="2298700" y="2501900"/>
          <p14:tracePt t="48356" x="2298700" y="2495550"/>
          <p14:tracePt t="48373" x="2298700" y="2482850"/>
          <p14:tracePt t="48406" x="2298700" y="2476500"/>
          <p14:tracePt t="48641" x="2298700" y="2470150"/>
          <p14:tracePt t="48654" x="2298700" y="2463800"/>
          <p14:tracePt t="48673" x="2298700" y="2457450"/>
          <p14:tracePt t="48693" x="2298700" y="2451100"/>
          <p14:tracePt t="48767" x="2298700" y="2463800"/>
          <p14:tracePt t="48777" x="2298700" y="2495550"/>
          <p14:tracePt t="48788" x="2298700" y="2520950"/>
          <p14:tracePt t="48801" x="2292350" y="2559050"/>
          <p14:tracePt t="48808" x="2292350" y="2597150"/>
          <p14:tracePt t="48822" x="2292350" y="2622550"/>
          <p14:tracePt t="48840" x="2292350" y="2667000"/>
          <p14:tracePt t="48855" x="2292350" y="2679700"/>
          <p14:tracePt t="48872" x="2292350" y="2698750"/>
          <p14:tracePt t="48889" x="2292350" y="2705100"/>
          <p14:tracePt t="48906" x="2292350" y="2711450"/>
          <p14:tracePt t="48923" x="2292350" y="2717800"/>
          <p14:tracePt t="49038" x="2292350" y="2711450"/>
          <p14:tracePt t="49048" x="2292350" y="2705100"/>
          <p14:tracePt t="49059" x="2286000" y="2692400"/>
          <p14:tracePt t="49075" x="2286000" y="2679700"/>
          <p14:tracePt t="49090" x="2286000" y="2660650"/>
          <p14:tracePt t="49107" x="2286000" y="2628900"/>
          <p14:tracePt t="49123" x="2279650" y="2609850"/>
          <p14:tracePt t="49139" x="2279650" y="2603500"/>
          <p14:tracePt t="49155" x="2279650" y="2597150"/>
          <p14:tracePt t="49174" x="2279650" y="2590800"/>
          <p14:tracePt t="49320" x="2279650" y="2584450"/>
          <p14:tracePt t="49439" x="2279650" y="2578100"/>
          <p14:tracePt t="49445" x="2279650" y="2571750"/>
          <p14:tracePt t="49456" x="2273300" y="2565400"/>
          <p14:tracePt t="49472" x="2273300" y="2559050"/>
          <p14:tracePt t="49488" x="2273300" y="2552700"/>
          <p14:tracePt t="49508" x="2273300" y="2546350"/>
          <p14:tracePt t="51359" x="2235200" y="2139950"/>
          <p14:tracePt t="51359" x="2127250" y="2133600"/>
          <p14:tracePt t="51359" x="2095500" y="2120900"/>
          <p14:tracePt t="51366" x="2082800" y="2101850"/>
          <p14:tracePt t="51376" x="2063750" y="2089150"/>
          <p14:tracePt t="51383" x="2051050" y="2082800"/>
          <p14:tracePt t="51393" x="2038350" y="2070100"/>
          <p14:tracePt t="51400" x="2032000" y="2063750"/>
          <p14:tracePt t="51410" x="2019300" y="2057400"/>
          <p14:tracePt t="51417" x="2012950" y="2057400"/>
          <p14:tracePt t="51426" x="2006600" y="2051050"/>
          <p14:tracePt t="51495" x="2012950" y="2070100"/>
          <p14:tracePt t="51503" x="2025650" y="2089150"/>
          <p14:tracePt t="51511" x="2044700" y="2114550"/>
          <p14:tracePt t="51521" x="2070100" y="2159000"/>
          <p14:tracePt t="51528" x="2089150" y="2165350"/>
          <p14:tracePt t="51538" x="2095500" y="2184400"/>
          <p14:tracePt t="51550" x="2108200" y="2190750"/>
          <p14:tracePt t="51556" x="2114550" y="2197100"/>
          <p14:tracePt t="51564" x="2127250" y="2203450"/>
          <p14:tracePt t="51572" x="2127250" y="2209800"/>
          <p14:tracePt t="51583" x="2133600" y="2216150"/>
          <p14:tracePt t="51666" x="2108200" y="2203450"/>
          <p14:tracePt t="51674" x="2089150" y="2190750"/>
          <p14:tracePt t="51683" x="2076450" y="2171700"/>
          <p14:tracePt t="51691" x="2057400" y="2152650"/>
          <p14:tracePt t="51700" x="2038350" y="2133600"/>
          <p14:tracePt t="51708" x="2025650" y="2114550"/>
          <p14:tracePt t="51717" x="2012950" y="2089150"/>
          <p14:tracePt t="51726" x="2000250" y="2070100"/>
          <p14:tracePt t="51734" x="1993900" y="2057400"/>
          <p14:tracePt t="51744" x="1974850" y="2044700"/>
          <p14:tracePt t="51751" x="1962150" y="2025650"/>
          <p14:tracePt t="51760" x="1949450" y="2012950"/>
          <p14:tracePt t="51769" x="1936750" y="2000250"/>
          <p14:tracePt t="51777" x="1924050" y="1987550"/>
          <p14:tracePt t="51785" x="1917700" y="1974850"/>
          <p14:tracePt t="51799" x="1911350" y="1968500"/>
          <p14:tracePt t="51802" x="1905000" y="1955800"/>
          <p14:tracePt t="51811" x="1898650" y="1949450"/>
          <p14:tracePt t="51820" x="1898650" y="1943100"/>
          <p14:tracePt t="51831" x="1898650" y="1936750"/>
          <p14:tracePt t="52739" x="1974850" y="2590800"/>
          <p14:tracePt t="52748" x="1993900" y="2654300"/>
          <p14:tracePt t="52760" x="2038350" y="2724150"/>
          <p14:tracePt t="52774" x="2063750" y="2781300"/>
          <p14:tracePt t="52786" x="2089150" y="2838450"/>
          <p14:tracePt t="52803" x="2133600" y="2901950"/>
          <p14:tracePt t="52819" x="2146300" y="2914650"/>
          <p14:tracePt t="52836" x="2171700" y="2952750"/>
          <p14:tracePt t="52853" x="2203450" y="2978150"/>
          <p14:tracePt t="52869" x="2222500" y="2990850"/>
          <p14:tracePt t="52885" x="2292350" y="3028950"/>
          <p14:tracePt t="52902" x="2330450" y="3054350"/>
          <p14:tracePt t="52919" x="2413000" y="3092450"/>
          <p14:tracePt t="52937" x="2444750" y="3098800"/>
          <p14:tracePt t="52952" x="2476500" y="3117850"/>
          <p14:tracePt t="52970" x="2495550" y="3117850"/>
          <p14:tracePt t="53002" x="2501900" y="3117850"/>
          <p14:tracePt t="53479" x="2501900" y="3111500"/>
          <p14:tracePt t="53490" x="2501900" y="3086100"/>
          <p14:tracePt t="53500" x="2501900" y="3054350"/>
          <p14:tracePt t="53510" x="2501900" y="3028950"/>
          <p14:tracePt t="53521" x="2501900" y="3009900"/>
          <p14:tracePt t="53535" x="2501900" y="2984500"/>
          <p14:tracePt t="53552" x="2501900" y="2946400"/>
          <p14:tracePt t="53568" x="2501900" y="2933700"/>
          <p14:tracePt t="53585" x="2501900" y="2914650"/>
          <p14:tracePt t="53618" x="2501900" y="2908300"/>
          <p14:tracePt t="53635" x="2501900" y="2901950"/>
          <p14:tracePt t="53688" x="2489200" y="2908300"/>
          <p14:tracePt t="53698" x="2482850" y="2927350"/>
          <p14:tracePt t="53712" x="2470150" y="2940050"/>
          <p14:tracePt t="53719" x="2457450" y="2965450"/>
          <p14:tracePt t="53734" x="2457450" y="2984500"/>
          <p14:tracePt t="53751" x="2451100" y="2997200"/>
          <p14:tracePt t="53768" x="2444750" y="2997200"/>
          <p14:tracePt t="53784" x="2444750" y="3003550"/>
          <p14:tracePt t="53818" x="2444750" y="2990850"/>
          <p14:tracePt t="53834" x="2444750" y="2889250"/>
          <p14:tracePt t="53851" x="2444750" y="2813050"/>
          <p14:tracePt t="53867" x="2444750" y="2711450"/>
          <p14:tracePt t="53884" x="2444750" y="2692400"/>
          <p14:tracePt t="53901" x="2444750" y="2673350"/>
          <p14:tracePt t="53943" x="2438400" y="2679700"/>
          <p14:tracePt t="53951" x="2432050" y="2711450"/>
          <p14:tracePt t="53967" x="2413000" y="2762250"/>
          <p14:tracePt t="53984" x="2406650" y="2844800"/>
          <p14:tracePt t="54001" x="2406650" y="2876550"/>
          <p14:tracePt t="54017" x="2406650" y="2889250"/>
          <p14:tracePt t="54076" x="2406650" y="2876550"/>
          <p14:tracePt t="54085" x="2413000" y="2844800"/>
          <p14:tracePt t="54095" x="2413000" y="2819400"/>
          <p14:tracePt t="54110" x="2419350" y="2806700"/>
          <p14:tracePt t="54117" x="2419350" y="2800350"/>
          <p14:tracePt t="54134" x="2419350" y="2794000"/>
          <p14:tracePt t="54191" x="2425700" y="2794000"/>
          <p14:tracePt t="55518" x="2425700" y="2800350"/>
          <p14:tracePt t="55550" x="2425700" y="2806700"/>
          <p14:tracePt t="55563" x="2425700" y="2813050"/>
          <p14:tracePt t="55581" x="2425700" y="2819400"/>
          <p14:tracePt t="55602" x="2425700" y="2825750"/>
          <p14:tracePt t="55686" x="2432050" y="2825750"/>
          <p14:tracePt t="55729" x="2432050" y="2819400"/>
          <p14:tracePt t="55738" x="2432050" y="2813050"/>
          <p14:tracePt t="55749" x="2432050" y="2800350"/>
          <p14:tracePt t="55781" x="2432050" y="2794000"/>
          <p14:tracePt t="55823" x="2432050" y="2800350"/>
          <p14:tracePt t="55834" x="2432050" y="2813050"/>
          <p14:tracePt t="55844" x="2432050" y="2844800"/>
          <p14:tracePt t="55854" x="2432050" y="2901950"/>
          <p14:tracePt t="55884" x="2432050" y="3028950"/>
          <p14:tracePt t="55915" x="2444750" y="3117850"/>
          <p14:tracePt t="55949" x="2451100" y="3117850"/>
          <p14:tracePt t="55982" x="2463800" y="3073400"/>
          <p14:tracePt t="56012" x="2463800" y="2971800"/>
          <p14:tracePt t="56043" x="2463800" y="2940050"/>
          <p14:tracePt t="56072" x="2457450" y="2940050"/>
          <p14:tracePt t="56093" x="2457450" y="2959100"/>
          <p14:tracePt t="56115" x="2457450" y="3016250"/>
          <p14:tracePt t="56149" x="2457450" y="3060700"/>
          <p14:tracePt t="56182" x="2457450" y="3073400"/>
          <p14:tracePt t="56228" x="2457450" y="3060700"/>
          <p14:tracePt t="56260" x="2457450" y="3054350"/>
          <p14:tracePt t="59787" x="2457450" y="3048000"/>
          <p14:tracePt t="59802" x="2457450" y="3035300"/>
          <p14:tracePt t="59829" x="2457450" y="2997200"/>
          <p14:tracePt t="59860" x="2457450" y="2965450"/>
          <p14:tracePt t="59883" x="2451100" y="2959100"/>
          <p14:tracePt t="59907" x="2451100" y="2952750"/>
          <p14:tracePt t="59988" x="2451100" y="2959100"/>
          <p14:tracePt t="59998" x="2451100" y="2971800"/>
          <p14:tracePt t="60009" x="2451100" y="2990850"/>
          <p14:tracePt t="60029" x="2451100" y="3009900"/>
          <p14:tracePt t="60093" x="2457450" y="3009900"/>
          <p14:tracePt t="60114" x="2457450" y="2971800"/>
          <p14:tracePt t="60122" x="2457450" y="2940050"/>
          <p14:tracePt t="60145" x="2432050" y="2889250"/>
          <p14:tracePt t="60161" x="2419350" y="2876550"/>
          <p14:tracePt t="60178" x="2413000" y="2863850"/>
          <p14:tracePt t="60211" x="2400300" y="2863850"/>
          <p14:tracePt t="60247" x="2400300" y="2876550"/>
          <p14:tracePt t="60264" x="2400300" y="2882900"/>
          <p14:tracePt t="60278" x="2400300" y="2889250"/>
          <p14:tracePt t="60311" x="2400300" y="2895600"/>
          <p14:tracePt t="60343" x="2406650" y="2882900"/>
          <p14:tracePt t="60376" x="2406650" y="2857500"/>
          <p14:tracePt t="60394" x="2406650" y="2844800"/>
          <p14:tracePt t="60800" x="2406650" y="2838450"/>
          <p14:tracePt t="60811" x="2406650" y="2819400"/>
          <p14:tracePt t="60821" x="2406650" y="2806700"/>
          <p14:tracePt t="60844" x="2406650" y="2768600"/>
          <p14:tracePt t="60878" x="2406650" y="2743200"/>
          <p14:tracePt t="60909" x="2406650" y="2736850"/>
          <p14:tracePt t="61040" x="2406650" y="2743200"/>
          <p14:tracePt t="61051" x="2406650" y="2755900"/>
          <p14:tracePt t="61061" x="2406650" y="2762250"/>
          <p14:tracePt t="61094" x="2413000" y="2781300"/>
          <p14:tracePt t="61176" x="2419350" y="2781300"/>
          <p14:tracePt t="61228" x="2425700" y="2781300"/>
          <p14:tracePt t="61317" x="2425700" y="2787650"/>
          <p14:tracePt t="61322" x="2432050" y="2794000"/>
          <p14:tracePt t="61332" x="2432050" y="2806700"/>
          <p14:tracePt t="61360" x="2432050" y="2813050"/>
          <p14:tracePt t="61386" x="2432050" y="2819400"/>
          <p14:tracePt t="63423" x="2438400" y="2819400"/>
          <p14:tracePt t="63436" x="2457450" y="2825750"/>
          <p14:tracePt t="63444" x="2476500" y="2825750"/>
          <p14:tracePt t="63470" x="2571750" y="2838450"/>
          <p14:tracePt t="63475" x="2622550" y="2851150"/>
          <p14:tracePt t="63491" x="2660650" y="2851150"/>
          <p14:tracePt t="63508" x="2743200" y="2863850"/>
          <p14:tracePt t="63541" x="2895600" y="2889250"/>
          <p14:tracePt t="63574" x="3016250" y="2927350"/>
          <p14:tracePt t="63601" x="3098800" y="2952750"/>
          <p14:tracePt t="63624" x="3130550" y="2984500"/>
          <p14:tracePt t="63648" x="3143250" y="3003550"/>
          <p14:tracePt t="63991" x="3149600" y="3003550"/>
          <p14:tracePt t="63997" x="3155950" y="3003550"/>
          <p14:tracePt t="64008" x="3168650" y="3003550"/>
          <p14:tracePt t="64040" x="3206750" y="3003550"/>
          <p14:tracePt t="64074" x="3251200" y="3003550"/>
          <p14:tracePt t="64104" x="3295650" y="3003550"/>
          <p14:tracePt t="64124" x="3321050" y="3003550"/>
          <p14:tracePt t="64141" x="3333750" y="3003550"/>
          <p14:tracePt t="64174" x="3371850" y="3003550"/>
          <p14:tracePt t="64209" x="3403600" y="3003550"/>
          <p14:tracePt t="64238" x="3416300" y="3003550"/>
          <p14:tracePt t="64244" x="3429000" y="3003550"/>
          <p14:tracePt t="64257" x="3454400" y="3003550"/>
          <p14:tracePt t="64287" x="3486150" y="3003550"/>
          <p14:tracePt t="64290" x="3505200" y="3003550"/>
          <p14:tracePt t="64307" x="3530600" y="3003550"/>
          <p14:tracePt t="64323" x="3562350" y="3003550"/>
          <p14:tracePt t="64359" x="3632200" y="3016250"/>
          <p14:tracePt t="64389" x="3733800" y="3016250"/>
          <p14:tracePt t="64397" x="3778250" y="3016250"/>
          <p14:tracePt t="64408" x="3803650" y="3016250"/>
          <p14:tracePt t="64426" x="3873500" y="3028950"/>
          <p14:tracePt t="64440" x="3930650" y="3048000"/>
          <p14:tracePt t="64457" x="4000500" y="3073400"/>
          <p14:tracePt t="64473" x="4013200" y="3079750"/>
          <p14:tracePt t="64510" x="4025900" y="3079750"/>
          <p14:tracePt t="64863" x="4032250" y="3079750"/>
          <p14:tracePt t="64884" x="4051300" y="3073400"/>
          <p14:tracePt t="64905" x="4064000" y="3067050"/>
          <p14:tracePt t="64916" x="4070350" y="3060700"/>
          <p14:tracePt t="64935" x="4076700" y="3060700"/>
          <p14:tracePt t="64939" x="4083050" y="3054350"/>
          <p14:tracePt t="64972" x="4095750" y="3054350"/>
          <p14:tracePt t="65003" x="4102100" y="3048000"/>
          <p14:tracePt t="65035" x="4108450" y="3048000"/>
          <p14:tracePt t="65053" x="4121150" y="3048000"/>
          <p14:tracePt t="65062" x="4127500" y="3048000"/>
          <p14:tracePt t="65073" x="4133850" y="3048000"/>
          <p14:tracePt t="65090" x="4146550" y="3041650"/>
          <p14:tracePt t="65106" x="4159250" y="3041650"/>
          <p14:tracePt t="65124" x="4171950" y="3041650"/>
          <p14:tracePt t="65140" x="4184650" y="3041650"/>
          <p14:tracePt t="65157" x="4191000" y="3041650"/>
          <p14:tracePt t="65208" x="4171950" y="3048000"/>
          <p14:tracePt t="65219" x="4114800" y="3073400"/>
          <p14:tracePt t="65229" x="3956050" y="3162300"/>
          <p14:tracePt t="65240" x="3702050" y="3321050"/>
          <p14:tracePt t="65256" x="3479800" y="3441700"/>
          <p14:tracePt t="65273" x="3124200" y="3568700"/>
          <p14:tracePt t="65291" x="2794000" y="3594100"/>
          <p14:tracePt t="65307" x="2686050" y="3581400"/>
          <p14:tracePt t="65323" x="2501900" y="3511550"/>
          <p14:tracePt t="65339" x="2419350" y="3460750"/>
          <p14:tracePt t="65356" x="2298700" y="3378200"/>
          <p14:tracePt t="65373" x="2260600" y="3352800"/>
          <p14:tracePt t="65390" x="2222500" y="3327400"/>
          <p14:tracePt t="65406" x="2203450" y="3308350"/>
          <p14:tracePt t="65423" x="2197100" y="3302000"/>
          <p14:tracePt t="65439" x="2184400" y="3295650"/>
          <p14:tracePt t="65473" x="2178050" y="3289300"/>
          <p14:tracePt t="65521" x="2171700" y="3289300"/>
          <p14:tracePt t="65620" x="2171700" y="3276600"/>
          <p14:tracePt t="65625" x="2171700" y="3251200"/>
          <p14:tracePt t="65639" x="2171700" y="3232150"/>
          <p14:tracePt t="65657" x="2190750" y="3149600"/>
          <p14:tracePt t="65673" x="2222500" y="3079750"/>
          <p14:tracePt t="65689" x="2298700" y="2978150"/>
          <p14:tracePt t="65706" x="2336800" y="2908300"/>
          <p14:tracePt t="65722" x="2457450" y="2768600"/>
          <p14:tracePt t="65740" x="2711450" y="2559050"/>
          <p14:tracePt t="65756" x="2863850" y="2451100"/>
          <p14:tracePt t="65773" x="3086100" y="2355850"/>
          <p14:tracePt t="65789" x="3270250" y="2305050"/>
          <p14:tracePt t="65805" x="3568700" y="2273300"/>
          <p14:tracePt t="65823" x="3784600" y="2273300"/>
          <p14:tracePt t="65839" x="3898900" y="2273300"/>
          <p14:tracePt t="65855" x="4089400" y="2273300"/>
          <p14:tracePt t="65873" x="4152900" y="2273300"/>
          <p14:tracePt t="65889" x="4260850" y="2286000"/>
          <p14:tracePt t="65906" x="4324350" y="2305050"/>
          <p14:tracePt t="65922" x="4451350" y="2362200"/>
          <p14:tracePt t="65939" x="4597400" y="2419350"/>
          <p14:tracePt t="65955" x="4679950" y="2457450"/>
          <p14:tracePt t="65973" x="4832350" y="2552700"/>
          <p14:tracePt t="65989" x="4933950" y="2603500"/>
          <p14:tracePt t="66006" x="5124450" y="2686050"/>
          <p14:tracePt t="66023" x="5219700" y="2730500"/>
          <p14:tracePt t="66039" x="5245100" y="2736850"/>
          <p14:tracePt t="66055" x="5302250" y="2768600"/>
          <p14:tracePt t="66072" x="5327650" y="2781300"/>
          <p14:tracePt t="66088" x="5403850" y="2844800"/>
          <p14:tracePt t="66106" x="5524500" y="2959100"/>
          <p14:tracePt t="66122" x="5568950" y="3022600"/>
          <p14:tracePt t="66139" x="5619750" y="3086100"/>
          <p14:tracePt t="66155" x="5632450" y="3098800"/>
          <p14:tracePt t="66172" x="5645150" y="3111500"/>
          <p14:tracePt t="66189" x="5651500" y="3111500"/>
          <p14:tracePt t="66206" x="5651500" y="3117850"/>
          <p14:tracePt t="67245" x="5651500" y="3111500"/>
          <p14:tracePt t="67254" x="5645150" y="3098800"/>
          <p14:tracePt t="67264" x="5632450" y="3086100"/>
          <p14:tracePt t="67278" x="5613400" y="3060700"/>
          <p14:tracePt t="67288" x="5607050" y="3048000"/>
          <p14:tracePt t="67310" x="5588000" y="3022600"/>
          <p14:tracePt t="67321" x="5575300" y="3009900"/>
          <p14:tracePt t="67340" x="5568950" y="3003550"/>
          <p14:tracePt t="67342" x="5562600" y="2990850"/>
          <p14:tracePt t="67354" x="5556250" y="2990850"/>
          <p14:tracePt t="67373" x="5543550" y="2978150"/>
          <p14:tracePt t="67388" x="5530850" y="2971800"/>
          <p14:tracePt t="67405" x="5505450" y="2965450"/>
          <p14:tracePt t="67422" x="5480050" y="2965450"/>
          <p14:tracePt t="67438" x="5461000" y="2965450"/>
          <p14:tracePt t="67455" x="5435600" y="2965450"/>
          <p14:tracePt t="67472" x="5416550" y="2965450"/>
          <p14:tracePt t="67488" x="5365750" y="2965450"/>
          <p14:tracePt t="67505" x="5327650" y="2965450"/>
          <p14:tracePt t="67521" x="5251450" y="2965450"/>
          <p14:tracePt t="67538" x="5168900" y="2965450"/>
          <p14:tracePt t="67555" x="5130800" y="2959100"/>
          <p14:tracePt t="67572" x="5048250" y="2933700"/>
          <p14:tracePt t="67589" x="4972050" y="2889250"/>
          <p14:tracePt t="67621" x="4883150" y="2844800"/>
          <p14:tracePt t="67638" x="4870450" y="2832100"/>
          <p14:tracePt t="67655" x="4851400" y="2819400"/>
          <p14:tracePt t="67672" x="4838700" y="2813050"/>
          <p14:tracePt t="67723" x="4832350" y="2813050"/>
          <p14:tracePt t="67735" x="4832350" y="2806700"/>
          <p14:tracePt t="67769" x="4826000" y="2806700"/>
          <p14:tracePt t="67797" x="4826000" y="2800350"/>
          <p14:tracePt t="67807" x="4826000" y="2794000"/>
          <p14:tracePt t="67822" x="4826000" y="2787650"/>
          <p14:tracePt t="67828" x="4838700" y="2781300"/>
          <p14:tracePt t="67839" x="4857750" y="2762250"/>
          <p14:tracePt t="67854" x="4889500" y="2743200"/>
          <p14:tracePt t="67871" x="5010150" y="2705100"/>
          <p14:tracePt t="67887" x="5092700" y="2686050"/>
          <p14:tracePt t="67904" x="5270500" y="2686050"/>
          <p14:tracePt t="67922" x="5359400" y="2686050"/>
          <p14:tracePt t="67938" x="5391150" y="2698750"/>
          <p14:tracePt t="67954" x="5435600" y="2711450"/>
          <p14:tracePt t="67971" x="5448300" y="2717800"/>
          <p14:tracePt t="67988" x="5467350" y="2724150"/>
          <p14:tracePt t="68021" x="5467350" y="2730500"/>
          <p14:tracePt t="68058" x="5473700" y="2730500"/>
          <p14:tracePt t="68770" x="5473700" y="2736850"/>
          <p14:tracePt t="70270" x="5461000" y="2749550"/>
          <p14:tracePt t="70285" x="5435600" y="2762250"/>
          <p14:tracePt t="70292" x="5403850" y="2774950"/>
          <p14:tracePt t="70303" x="5384800" y="2774950"/>
          <p14:tracePt t="70319" x="5359400" y="2774950"/>
          <p14:tracePt t="70335" x="5334000" y="2743200"/>
          <p14:tracePt t="70352" x="5327650" y="2698750"/>
          <p14:tracePt t="70355" x="5321300" y="2673350"/>
          <p14:tracePt t="70368" x="5321300" y="2647950"/>
          <p14:tracePt t="70386" x="5321300" y="2616200"/>
          <p14:tracePt t="70402" x="5321300" y="2609850"/>
          <p14:tracePt t="70419" x="5321300" y="2603500"/>
          <p14:tracePt t="70435" x="5346700" y="2597150"/>
          <p14:tracePt t="70451" x="5378450" y="2597150"/>
          <p14:tracePt t="70469" x="5410200" y="2616200"/>
          <p14:tracePt t="70485" x="5429250" y="2647950"/>
          <p14:tracePt t="70501" x="5473700" y="2730500"/>
          <p14:tracePt t="70519" x="5480050" y="2762250"/>
          <p14:tracePt t="70535" x="5492750" y="2787650"/>
          <p14:tracePt t="70553" x="5499100" y="2800350"/>
          <p14:tracePt t="70569" x="5499100" y="2806700"/>
          <p14:tracePt t="70585" x="5505450" y="2813050"/>
          <p14:tracePt t="70619" x="5505450" y="2819400"/>
          <p14:tracePt t="71120" x="5511800" y="2819400"/>
          <p14:tracePt t="71137" x="5518150" y="2819400"/>
          <p14:tracePt t="71152" x="5530850" y="2819400"/>
          <p14:tracePt t="71159" x="5543550" y="2825750"/>
          <p14:tracePt t="71169" x="5562600" y="2832100"/>
          <p14:tracePt t="71187" x="5588000" y="2844800"/>
          <p14:tracePt t="71201" x="5651500" y="2901950"/>
          <p14:tracePt t="71218" x="5695950" y="2940050"/>
          <p14:tracePt t="71234" x="5765800" y="2990850"/>
          <p14:tracePt t="71252" x="5784850" y="2997200"/>
          <p14:tracePt t="71268" x="5810250" y="2997200"/>
          <p14:tracePt t="71285" x="5822950" y="2921000"/>
          <p14:tracePt t="71301" x="5822950" y="2857500"/>
          <p14:tracePt t="71318" x="5810250" y="2679700"/>
          <p14:tracePt t="71335" x="5746750" y="2552700"/>
          <p14:tracePt t="71350" x="5734050" y="2533650"/>
          <p14:tracePt t="71367" x="5683250" y="2527300"/>
          <p14:tracePt t="71384" x="5638800" y="2533650"/>
          <p14:tracePt t="71400" x="5543550" y="2673350"/>
          <p14:tracePt t="71417" x="5480050" y="2882900"/>
          <p14:tracePt t="71433" x="5429250" y="3149600"/>
          <p14:tracePt t="71450" x="5441950" y="3282950"/>
          <p14:tracePt t="71467" x="5480050" y="3327400"/>
          <p14:tracePt t="71484" x="5581650" y="3390900"/>
          <p14:tracePt t="71500" x="5619750" y="3397250"/>
          <p14:tracePt t="71517" x="5683250" y="3397250"/>
          <p14:tracePt t="71533" x="5702300" y="3397250"/>
          <p14:tracePt t="71550" x="5715000" y="3352800"/>
          <p14:tracePt t="71567" x="5715000" y="3162300"/>
          <p14:tracePt t="71583" x="5702300" y="3086100"/>
          <p14:tracePt t="71600" x="5651500" y="3022600"/>
          <p14:tracePt t="71617" x="5588000" y="2978150"/>
          <p14:tracePt t="71633" x="5562600" y="2971800"/>
          <p14:tracePt t="71650" x="5537200" y="2971800"/>
          <p14:tracePt t="71667" x="5530850" y="2971800"/>
          <p14:tracePt t="71683" x="5524500" y="3028950"/>
          <p14:tracePt t="71700" x="5556250" y="3098800"/>
          <p14:tracePt t="71717" x="5594350" y="3136900"/>
          <p14:tracePt t="71733" x="5670550" y="3187700"/>
          <p14:tracePt t="71750" x="5689600" y="3194050"/>
          <p14:tracePt t="71766" x="5708650" y="3200400"/>
          <p14:tracePt t="71784" x="5715000" y="3200400"/>
          <p14:tracePt t="71800" x="5721350" y="3206750"/>
          <p14:tracePt t="71878" x="5721350" y="3200400"/>
          <p14:tracePt t="71899" x="5721350" y="3194050"/>
          <p14:tracePt t="72922" x="5721350" y="3181350"/>
          <p14:tracePt t="72938" x="5715000" y="3168650"/>
          <p14:tracePt t="72943" x="5708650" y="3149600"/>
          <p14:tracePt t="72953" x="5702300" y="3136900"/>
          <p14:tracePt t="72965" x="5695950" y="3124200"/>
          <p14:tracePt t="72982" x="5695950" y="3111500"/>
          <p14:tracePt t="73001" x="5689600" y="3105150"/>
          <p14:tracePt t="73016" x="5683250" y="3079750"/>
          <p14:tracePt t="73033" x="5676900" y="3079750"/>
          <p14:tracePt t="73049" x="5676900" y="3073400"/>
          <p14:tracePt t="73065" x="5676900" y="3067050"/>
          <p14:tracePt t="73082" x="5676900" y="3060700"/>
          <p14:tracePt t="73120" x="5676900" y="3054350"/>
          <p14:tracePt t="73132" x="5670550" y="3054350"/>
          <p14:tracePt t="73149" x="5670550" y="3048000"/>
          <p14:tracePt t="73165" x="5670550" y="3041650"/>
          <p14:tracePt t="73183" x="5664200" y="3028950"/>
          <p14:tracePt t="73199" x="5664200" y="3022600"/>
          <p14:tracePt t="73216" x="5664200" y="3009900"/>
          <p14:tracePt t="73232" x="5664200" y="3003550"/>
          <p14:tracePt t="73631" x="5657850" y="3003550"/>
          <p14:tracePt t="73642" x="5645150" y="3003550"/>
          <p14:tracePt t="73652" x="5619750" y="3022600"/>
          <p14:tracePt t="73669" x="5600700" y="3035300"/>
          <p14:tracePt t="73681" x="5581650" y="3048000"/>
          <p14:tracePt t="73699" x="5530850" y="3073400"/>
          <p14:tracePt t="73716" x="5492750" y="3092450"/>
          <p14:tracePt t="73749" x="5448300" y="3117850"/>
          <p14:tracePt t="73766" x="5435600" y="3117850"/>
          <p14:tracePt t="73782" x="5422900" y="3124200"/>
          <p14:tracePt t="73799" x="5410200" y="3124200"/>
          <p14:tracePt t="73831" x="5403850" y="3124200"/>
          <p14:tracePt t="73848" x="5397500" y="3124200"/>
          <p14:tracePt t="73872" x="5391150" y="3124200"/>
          <p14:tracePt t="73913" x="5384800" y="3124200"/>
          <p14:tracePt t="73935" x="5378450" y="3124200"/>
          <p14:tracePt t="73945" x="5372100" y="3124200"/>
          <p14:tracePt t="73965" x="5359400" y="3124200"/>
          <p14:tracePt t="73976" x="5353050" y="3124200"/>
          <p14:tracePt t="73991" x="5346700" y="3130550"/>
          <p14:tracePt t="73999" x="5334000" y="3130550"/>
          <p14:tracePt t="74014" x="5327650" y="3136900"/>
          <p14:tracePt t="74031" x="5321300" y="3143250"/>
          <p14:tracePt t="74048" x="5308600" y="3143250"/>
          <p14:tracePt t="74081" x="5302250" y="3149600"/>
          <p14:tracePt t="74123" x="5295900" y="3149600"/>
          <p14:tracePt t="74353" x="5295900" y="3143250"/>
          <p14:tracePt t="74363" x="5295900" y="3124200"/>
          <p14:tracePt t="74376" x="5295900" y="3098800"/>
          <p14:tracePt t="74383" x="5295900" y="3067050"/>
          <p14:tracePt t="74397" x="5295900" y="3054350"/>
          <p14:tracePt t="74414" x="5295900" y="3022600"/>
          <p14:tracePt t="74431" x="5289550" y="3009900"/>
          <p14:tracePt t="74447" x="5289550" y="2990850"/>
          <p14:tracePt t="74464" x="5289550" y="2984500"/>
          <p14:tracePt t="74481" x="5289550" y="2965450"/>
          <p14:tracePt t="74498" x="5289550" y="2940050"/>
          <p14:tracePt t="74514" x="5289550" y="2927350"/>
          <p14:tracePt t="74530" x="5289550" y="2901950"/>
          <p14:tracePt t="74548" x="5289550" y="2889250"/>
          <p14:tracePt t="74564" x="5289550" y="2857500"/>
          <p14:tracePt t="74581" x="5289550" y="2838450"/>
          <p14:tracePt t="74597" x="5289550" y="2825750"/>
          <p14:tracePt t="74613" x="5289550" y="2813050"/>
          <p14:tracePt t="74647" x="5289550" y="2806700"/>
          <p14:tracePt t="74664" x="5289550" y="2800350"/>
          <p14:tracePt t="74717" x="5289550" y="2813050"/>
          <p14:tracePt t="74733" x="5289550" y="2851150"/>
          <p14:tracePt t="74738" x="5289550" y="2914650"/>
          <p14:tracePt t="74751" x="5295900" y="2978150"/>
          <p14:tracePt t="74764" x="5295900" y="3067050"/>
          <p14:tracePt t="74780" x="5327650" y="3302000"/>
          <p14:tracePt t="74797" x="5334000" y="3390900"/>
          <p14:tracePt t="74814" x="5346700" y="3486150"/>
          <p14:tracePt t="74832" x="5353050" y="3524250"/>
          <p14:tracePt t="74847" x="5353050" y="3530600"/>
          <p14:tracePt t="74864" x="5353050" y="3536950"/>
          <p14:tracePt t="74895" x="5353050" y="3517900"/>
          <p14:tracePt t="74905" x="5359400" y="3448050"/>
          <p14:tracePt t="74915" x="5359400" y="3384550"/>
          <p14:tracePt t="74930" x="5359400" y="3308350"/>
          <p14:tracePt t="74947" x="5359400" y="3067050"/>
          <p14:tracePt t="74963" x="5359400" y="2914650"/>
          <p14:tracePt t="74980" x="5359400" y="2774950"/>
          <p14:tracePt t="74997" x="5359400" y="2736850"/>
          <p14:tracePt t="75013" x="5359400" y="2698750"/>
          <p14:tracePt t="75047" x="5359400" y="2692400"/>
          <p14:tracePt t="75072" x="5359400" y="2705100"/>
          <p14:tracePt t="75083" x="5359400" y="2774950"/>
          <p14:tracePt t="75097" x="5340350" y="2851150"/>
          <p14:tracePt t="75115" x="5327650" y="2927350"/>
          <p14:tracePt t="75131" x="5321300" y="3105150"/>
          <p14:tracePt t="75147" x="5321300" y="3251200"/>
          <p14:tracePt t="75164" x="5321300" y="3270250"/>
          <p14:tracePt t="75181" x="5321300" y="3295650"/>
          <p14:tracePt t="75214" x="5321300" y="3289300"/>
          <p14:tracePt t="75231" x="5321300" y="3200400"/>
          <p14:tracePt t="75247" x="5321300" y="3086100"/>
          <p14:tracePt t="75264" x="5321300" y="2857500"/>
          <p14:tracePt t="75281" x="5321300" y="2794000"/>
          <p14:tracePt t="75297" x="5321300" y="2787650"/>
          <p14:tracePt t="75315" x="5321300" y="2774950"/>
          <p14:tracePt t="75348" x="5321300" y="2781300"/>
          <p14:tracePt t="75364" x="5321300" y="2819400"/>
          <p14:tracePt t="75380" x="5321300" y="2908300"/>
          <p14:tracePt t="75396" x="5321300" y="3035300"/>
          <p14:tracePt t="75413" x="5321300" y="3111500"/>
          <p14:tracePt t="75430" x="5321300" y="3187700"/>
          <p14:tracePt t="75449" x="5321300" y="3206750"/>
          <p14:tracePt t="75481" x="5321300" y="3213100"/>
          <p14:tracePt t="75497" x="5327650" y="3187700"/>
          <p14:tracePt t="75515" x="5346700" y="3111500"/>
          <p14:tracePt t="75531" x="5391150" y="2381250"/>
          <p14:tracePt t="75548" x="5372100" y="2254250"/>
          <p14:tracePt t="75564" x="5365750" y="2101850"/>
          <p14:tracePt t="75581" x="5365750" y="2089150"/>
          <p14:tracePt t="75615" x="5365750" y="2133600"/>
          <p14:tracePt t="75630" x="5365750" y="2343150"/>
          <p14:tracePt t="75647" x="5365750" y="2641600"/>
          <p14:tracePt t="75663" x="5365750" y="2743200"/>
          <p14:tracePt t="75680" x="5365750" y="3041650"/>
          <p14:tracePt t="75696" x="5365750" y="3143250"/>
          <p14:tracePt t="75713" x="5365750" y="3219450"/>
          <p14:tracePt t="75729" x="5365750" y="3244850"/>
          <p14:tracePt t="75763" x="5365750" y="3251200"/>
          <p14:tracePt t="75783" x="5365750" y="3232150"/>
          <p14:tracePt t="75796" x="5365750" y="3181350"/>
          <p14:tracePt t="75813" x="5365750" y="3041650"/>
          <p14:tracePt t="75829" x="5365750" y="2990850"/>
          <p14:tracePt t="75846" x="5365750" y="2940050"/>
          <p14:tracePt t="75863" x="5365750" y="2933700"/>
          <p14:tracePt t="75865" x="5365750" y="2927350"/>
          <p14:tracePt t="75909" x="5365750" y="2940050"/>
          <p14:tracePt t="75917" x="5365750" y="2984500"/>
          <p14:tracePt t="75929" x="5353050" y="3054350"/>
          <p14:tracePt t="75946" x="5346700" y="3105150"/>
          <p14:tracePt t="75962" x="5340350" y="3136900"/>
          <p14:tracePt t="75980" x="5334000" y="3149600"/>
          <p14:tracePt t="76013" x="5334000" y="3073400"/>
          <p14:tracePt t="76029" x="5334000" y="2971800"/>
          <p14:tracePt t="76046" x="5346700" y="2730500"/>
          <p14:tracePt t="76063" x="5346700" y="2679700"/>
          <p14:tracePt t="76080" x="5346700" y="2647950"/>
          <p14:tracePt t="76095" x="5346700" y="2641600"/>
          <p14:tracePt t="76129" x="5346700" y="2673350"/>
          <p14:tracePt t="76146" x="5346700" y="2762250"/>
          <p14:tracePt t="76162" x="5346700" y="2813050"/>
          <p14:tracePt t="76179" x="5346700" y="2876550"/>
          <p14:tracePt t="76195" x="5346700" y="2882900"/>
          <p14:tracePt t="76212" x="5346700" y="2901950"/>
          <p14:tracePt t="76229" x="5346700" y="2908300"/>
          <p14:tracePt t="76262" x="5346700" y="2901950"/>
          <p14:tracePt t="76279" x="5346700" y="2882900"/>
          <p14:tracePt t="76295" x="5353050" y="2813050"/>
          <p14:tracePt t="76312" x="5353050" y="2800350"/>
          <p14:tracePt t="76328" x="5353050" y="2787650"/>
          <p14:tracePt t="76371" x="5359400" y="2787650"/>
          <p14:tracePt t="76378" x="5359400" y="2800350"/>
          <p14:tracePt t="76395" x="5359400" y="2825750"/>
          <p14:tracePt t="76412" x="5372100" y="2940050"/>
          <p14:tracePt t="76429" x="5372100" y="2978150"/>
          <p14:tracePt t="76445" x="5372100" y="2984500"/>
          <p14:tracePt t="76466" x="5372100" y="2990850"/>
          <p14:tracePt t="76503" x="5372100" y="2978150"/>
          <p14:tracePt t="76513" x="5372100" y="2959100"/>
          <p14:tracePt t="76530" x="5372100" y="2940050"/>
          <p14:tracePt t="76545" x="5372100" y="2908300"/>
          <p14:tracePt t="76579" x="5372100" y="2895600"/>
          <p14:tracePt t="76617" x="5372100" y="2901950"/>
          <p14:tracePt t="76630" x="5372100" y="2927350"/>
          <p14:tracePt t="76646" x="5372100" y="2978150"/>
          <p14:tracePt t="76662" x="5365750" y="3067050"/>
          <p14:tracePt t="76679" x="5359400" y="3098800"/>
          <p14:tracePt t="76695" x="5359400" y="3124200"/>
          <p14:tracePt t="76712" x="5359400" y="3130550"/>
          <p14:tracePt t="76752" x="5359400" y="3124200"/>
          <p14:tracePt t="76764" x="5359400" y="3092450"/>
          <p14:tracePt t="76779" x="5359400" y="3054350"/>
          <p14:tracePt t="76795" x="5359400" y="3016250"/>
          <p14:tracePt t="76812" x="5359400" y="3009900"/>
          <p14:tracePt t="76828" x="5359400" y="3003550"/>
          <p14:tracePt t="76868" x="5359400" y="2997200"/>
          <p14:tracePt t="77399" x="5359400" y="2990850"/>
          <p14:tracePt t="77413" x="5359400" y="2984500"/>
          <p14:tracePt t="77421" x="5359400" y="2971800"/>
          <p14:tracePt t="77431" x="5359400" y="2959100"/>
          <p14:tracePt t="77445" x="5359400" y="2946400"/>
          <p14:tracePt t="77462" x="5359400" y="2927350"/>
          <p14:tracePt t="77479" x="5359400" y="2914650"/>
          <p14:tracePt t="77495" x="5359400" y="2895600"/>
          <p14:tracePt t="77512" x="5359400" y="2876550"/>
          <p14:tracePt t="77528" x="5359400" y="2851150"/>
          <p14:tracePt t="77545" x="5359400" y="2838450"/>
          <p14:tracePt t="77561" x="5359400" y="2819400"/>
          <p14:tracePt t="77578" x="5359400" y="2813050"/>
          <p14:tracePt t="77595" x="5359400" y="2806700"/>
          <p14:tracePt t="77611" x="5359400" y="2800350"/>
          <p14:tracePt t="77628" x="5359400" y="2794000"/>
          <p14:tracePt t="77645" x="5359400" y="2781300"/>
          <p14:tracePt t="77678" x="5359400" y="2774950"/>
          <p14:tracePt t="77713" x="5359400" y="2768600"/>
          <p14:tracePt t="77744" x="5359400" y="2762250"/>
          <p14:tracePt t="77827" x="5359400" y="2755900"/>
          <p14:tracePt t="77859" x="5359400" y="2749550"/>
          <p14:tracePt t="77911" x="5359400" y="2743200"/>
          <p14:tracePt t="78107" x="5359400" y="2736850"/>
          <p14:tracePt t="78360" x="5353050" y="2736850"/>
          <p14:tracePt t="78384" x="5346700" y="2736850"/>
          <p14:tracePt t="78474" x="5340350" y="2736850"/>
          <p14:tracePt t="78934" x="5346700" y="2736850"/>
          <p14:tracePt t="78945" x="5353050" y="2736850"/>
          <p14:tracePt t="78957" x="5359400" y="2736850"/>
          <p14:tracePt t="78965" x="5372100" y="2736850"/>
          <p14:tracePt t="78977" x="5384800" y="2736850"/>
          <p14:tracePt t="78993" x="5397500" y="2743200"/>
          <p14:tracePt t="79010" x="5429250" y="2755900"/>
          <p14:tracePt t="79026" x="5441950" y="2755900"/>
          <p14:tracePt t="79043" x="5467350" y="2768600"/>
          <p14:tracePt t="79059" x="5499100" y="2781300"/>
          <p14:tracePt t="79076" x="5530850" y="2794000"/>
          <p14:tracePt t="79092" x="5607050" y="2825750"/>
          <p14:tracePt t="79110" x="5638800" y="2851150"/>
          <p14:tracePt t="79126" x="5740400" y="2908300"/>
          <p14:tracePt t="79142" x="5842000" y="2984500"/>
          <p14:tracePt t="79159" x="5911850" y="3022600"/>
          <p14:tracePt t="79176" x="6089650" y="3149600"/>
          <p14:tracePt t="79193" x="6159500" y="3200400"/>
          <p14:tracePt t="79209" x="6273800" y="3295650"/>
          <p14:tracePt t="79227" x="6394450" y="3403600"/>
          <p14:tracePt t="79242" x="6445250" y="3460750"/>
          <p14:tracePt t="79259" x="6515100" y="3543300"/>
          <p14:tracePt t="79276" x="6527800" y="3562350"/>
          <p14:tracePt t="79292" x="6553200" y="3587750"/>
          <p14:tracePt t="79309" x="6565900" y="3594100"/>
          <p14:tracePt t="79326" x="6565900" y="3600450"/>
          <p14:tracePt t="79342" x="6572250" y="3600450"/>
          <p14:tracePt t="79359" x="6572250" y="3606800"/>
          <p14:tracePt t="79375" x="6578600" y="3606800"/>
          <p14:tracePt t="80019" x="6578600" y="3600450"/>
          <p14:tracePt t="80031" x="6578600" y="3581400"/>
          <p14:tracePt t="80040" x="6578600" y="3549650"/>
          <p14:tracePt t="80050" x="6578600" y="3530600"/>
          <p14:tracePt t="80062" x="6578600" y="3505200"/>
          <p14:tracePt t="80075" x="6578600" y="3473450"/>
          <p14:tracePt t="80093" x="6578600" y="3384550"/>
          <p14:tracePt t="80109" x="6578600" y="3346450"/>
          <p14:tracePt t="80126" x="6578600" y="3282950"/>
          <p14:tracePt t="80142" x="6584950" y="3270250"/>
          <p14:tracePt t="80158" x="6584950" y="3263900"/>
          <p14:tracePt t="80176" x="6584950" y="3251200"/>
          <p14:tracePt t="80222" x="6584950" y="3244850"/>
          <p14:tracePt t="80312" x="6584950" y="3238500"/>
          <p14:tracePt t="80355" x="6591300" y="3232150"/>
          <p14:tracePt t="80416" x="6591300" y="3225800"/>
          <p14:tracePt t="80459" x="6591300" y="3219450"/>
          <p14:tracePt t="80521" x="6584950" y="3213100"/>
          <p14:tracePt t="80551" x="6578600" y="3213100"/>
          <p14:tracePt t="80587" x="6572250" y="3206750"/>
          <p14:tracePt t="80604" x="6565900" y="3206750"/>
          <p14:tracePt t="80677" x="6559550" y="3206750"/>
          <p14:tracePt t="80708" x="6553200" y="3206750"/>
          <p14:tracePt t="80731" x="6540500" y="3206750"/>
          <p14:tracePt t="80740" x="6534150" y="3206750"/>
          <p14:tracePt t="80753" x="6527800" y="3206750"/>
          <p14:tracePt t="80761" x="6515100" y="3206750"/>
          <p14:tracePt t="80774" x="6508750" y="3206750"/>
          <p14:tracePt t="80792" x="6483350" y="3206750"/>
          <p14:tracePt t="80808" x="6464300" y="3206750"/>
          <p14:tracePt t="80824" x="6419850" y="3206750"/>
          <p14:tracePt t="80841" x="6381750" y="3206750"/>
          <p14:tracePt t="80858" x="6292850" y="3206750"/>
          <p14:tracePt t="80875" x="6242050" y="3206750"/>
          <p14:tracePt t="80891" x="6216650" y="3206750"/>
          <p14:tracePt t="80908" x="6184900" y="3206750"/>
          <p14:tracePt t="80925" x="6172200" y="3206750"/>
          <p14:tracePt t="80940" x="6146800" y="3206750"/>
          <p14:tracePt t="80958" x="6127750" y="3200400"/>
          <p14:tracePt t="80974" x="6115050" y="3200400"/>
          <p14:tracePt t="80991" x="6102350" y="3194050"/>
          <p14:tracePt t="81007" x="6096000" y="3194050"/>
          <p14:tracePt t="81024" x="6089650" y="3187700"/>
          <p14:tracePt t="81041" x="6083300" y="3187700"/>
          <p14:tracePt t="81057" x="6070600" y="3187700"/>
          <p14:tracePt t="81074" x="6064250" y="3187700"/>
          <p14:tracePt t="81107" x="6057900" y="3187700"/>
          <p14:tracePt t="81159" x="6057900" y="3181350"/>
          <p14:tracePt t="81534" x="6045200" y="3168650"/>
          <p14:tracePt t="81543" x="6026150" y="3136900"/>
          <p14:tracePt t="81553" x="5962650" y="3067050"/>
          <p14:tracePt t="81569" x="5911850" y="2997200"/>
          <p14:tracePt t="81575" x="5867400" y="2933700"/>
          <p14:tracePt t="81590" x="5803900" y="2876550"/>
          <p14:tracePt t="81607" x="5721350" y="2774950"/>
          <p14:tracePt t="81623" x="5676900" y="2724150"/>
          <p14:tracePt t="81640" x="5626100" y="2673350"/>
          <p14:tracePt t="81658" x="5613400" y="2654300"/>
          <p14:tracePt t="81673" x="5594350" y="2635250"/>
          <p14:tracePt t="81742" x="5600700" y="2641600"/>
          <p14:tracePt t="81752" x="5619750" y="2660650"/>
          <p14:tracePt t="81766" x="5645150" y="2679700"/>
          <p14:tracePt t="81773" x="5702300" y="2717800"/>
          <p14:tracePt t="81791" x="5778500" y="2768600"/>
          <p14:tracePt t="81808" x="6026150" y="2914650"/>
          <p14:tracePt t="81825" x="6134100" y="2978150"/>
          <p14:tracePt t="81840" x="6337300" y="3092450"/>
          <p14:tracePt t="81857" x="6496050" y="3168650"/>
          <p14:tracePt t="81873" x="6565900" y="3194050"/>
          <p14:tracePt t="81890" x="6604000" y="3206750"/>
          <p14:tracePt t="81907" x="6616700" y="3213100"/>
          <p14:tracePt t="81924" x="6623050" y="3219450"/>
          <p14:tracePt t="81940" x="6629400" y="3225800"/>
          <p14:tracePt t="82399" x="6623050" y="3232150"/>
          <p14:tracePt t="82414" x="6610350" y="3244850"/>
          <p14:tracePt t="82420" x="6591300" y="3257550"/>
          <p14:tracePt t="82430" x="6546850" y="3276600"/>
          <p14:tracePt t="82441" x="6502400" y="3302000"/>
          <p14:tracePt t="82457" x="6438900" y="3333750"/>
          <p14:tracePt t="82472" x="6299200" y="3390900"/>
          <p14:tracePt t="82489" x="6223000" y="3422650"/>
          <p14:tracePt t="82506" x="6038850" y="3473450"/>
          <p14:tracePt t="82523" x="5969000" y="3492500"/>
          <p14:tracePt t="82539" x="5880100" y="3498850"/>
          <p14:tracePt t="82556" x="5822950" y="3498850"/>
          <p14:tracePt t="82572" x="5772150" y="3498850"/>
          <p14:tracePt t="82589" x="5721350" y="3498850"/>
          <p14:tracePt t="82611" x="5702300" y="3498850"/>
          <p14:tracePt t="82622" x="5683250" y="3498850"/>
          <p14:tracePt t="82639" x="5676900" y="3492500"/>
          <p14:tracePt t="82672" x="5670550" y="3486150"/>
          <p14:tracePt t="82689" x="5664200" y="3486150"/>
          <p14:tracePt t="82705" x="5651500" y="3479800"/>
          <p14:tracePt t="82723" x="5632450" y="3473450"/>
          <p14:tracePt t="82739" x="5619750" y="3460750"/>
          <p14:tracePt t="82756" x="5607050" y="3441700"/>
          <p14:tracePt t="82772" x="5581650" y="3416300"/>
          <p14:tracePt t="82789" x="5530850" y="3314700"/>
          <p14:tracePt t="82811" x="5505450" y="3282950"/>
          <p14:tracePt t="82822" x="5461000" y="3219450"/>
          <p14:tracePt t="82839" x="5422900" y="3175000"/>
          <p14:tracePt t="82855" x="5410200" y="3162300"/>
          <p14:tracePt t="82872" x="5391150" y="3143250"/>
          <p14:tracePt t="82890" x="5384800" y="3136900"/>
          <p14:tracePt t="82906" x="5384800" y="3130550"/>
          <p14:tracePt t="82922" x="5384800" y="3117850"/>
          <p14:tracePt t="82938" x="5384800" y="3111500"/>
          <p14:tracePt t="82955" x="5384800" y="3092450"/>
          <p14:tracePt t="82973" x="5384800" y="3079750"/>
          <p14:tracePt t="82989" x="5384800" y="3054350"/>
          <p14:tracePt t="83006" x="5391150" y="3035300"/>
          <p14:tracePt t="83039" x="5391150" y="3022600"/>
          <p14:tracePt t="83056" x="5391150" y="3003550"/>
          <p14:tracePt t="83072" x="5391150" y="2997200"/>
          <p14:tracePt t="83089" x="5391150" y="2984500"/>
          <p14:tracePt t="83105" x="5391150" y="2978150"/>
          <p14:tracePt t="83122" x="5391150" y="2965450"/>
          <p14:tracePt t="83139" x="5391150" y="2959100"/>
          <p14:tracePt t="83172" x="5391150" y="2952750"/>
          <p14:tracePt t="83189" x="5391150" y="2946400"/>
          <p14:tracePt t="83205" x="5391150" y="2940050"/>
          <p14:tracePt t="83223" x="5391150" y="2933700"/>
          <p14:tracePt t="83244" x="5384800" y="2914650"/>
          <p14:tracePt t="83256" x="5378450" y="2895600"/>
          <p14:tracePt t="83273" x="5372100" y="2870200"/>
          <p14:tracePt t="83289" x="5359400" y="2825750"/>
          <p14:tracePt t="83306" x="5346700" y="2794000"/>
          <p14:tracePt t="83323" x="5340350" y="2749550"/>
          <p14:tracePt t="83340" x="5340350" y="2736850"/>
          <p14:tracePt t="83356" x="5340350" y="2730500"/>
          <p14:tracePt t="83380" x="5340350" y="2724150"/>
          <p14:tracePt t="84633" x="5346700" y="2724150"/>
          <p14:tracePt t="84644" x="5359400" y="2724150"/>
          <p14:tracePt t="84655" x="5372100" y="2724150"/>
          <p14:tracePt t="84668" x="5384800" y="2724150"/>
          <p14:tracePt t="84675" x="5403850" y="2730500"/>
          <p14:tracePt t="84688" x="5422900" y="2736850"/>
          <p14:tracePt t="84705" x="5454650" y="2755900"/>
          <p14:tracePt t="84721" x="5556250" y="2800350"/>
          <p14:tracePt t="84738" x="5657850" y="2851150"/>
          <p14:tracePt t="84754" x="5702300" y="2876550"/>
          <p14:tracePt t="84771" x="5765800" y="2940050"/>
          <p14:tracePt t="84788" x="5791200" y="2959100"/>
          <p14:tracePt t="84805" x="5822950" y="2984500"/>
          <p14:tracePt t="84821" x="5854700" y="3016250"/>
          <p14:tracePt t="84838" x="5873750" y="3028950"/>
          <p14:tracePt t="84854" x="5899150" y="3041650"/>
          <p14:tracePt t="84871" x="5905500" y="3048000"/>
          <p14:tracePt t="84888" x="5918200" y="3054350"/>
          <p14:tracePt t="84905" x="5924550" y="3054350"/>
          <p14:tracePt t="84921" x="5924550" y="3060700"/>
          <p14:tracePt t="84988" x="5924550" y="3067050"/>
          <p14:tracePt t="84999" x="5930900" y="3067050"/>
          <p14:tracePt t="85008" x="5943600" y="3079750"/>
          <p14:tracePt t="85020" x="5956300" y="3086100"/>
          <p14:tracePt t="85037" x="5969000" y="3092450"/>
          <p14:tracePt t="85053" x="5988050" y="3111500"/>
          <p14:tracePt t="85071" x="6013450" y="3130550"/>
          <p14:tracePt t="85088" x="6026150" y="3136900"/>
          <p14:tracePt t="85104" x="6051550" y="3149600"/>
          <p14:tracePt t="85120" x="6064250" y="3155950"/>
          <p14:tracePt t="85137" x="6083300" y="3175000"/>
          <p14:tracePt t="85154" x="6089650" y="3175000"/>
          <p14:tracePt t="85170" x="6096000" y="3181350"/>
          <p14:tracePt t="85187" x="6102350" y="3181350"/>
          <p14:tracePt t="85248" x="6108700" y="3181350"/>
          <p14:tracePt t="85374" x="6115050" y="3181350"/>
          <p14:tracePt t="85395" x="6121400" y="3181350"/>
          <p14:tracePt t="85420" x="6127750" y="3181350"/>
          <p14:tracePt t="85427" x="6134100" y="3181350"/>
          <p14:tracePt t="85437" x="6140450" y="3181350"/>
          <p14:tracePt t="85458" x="6146800" y="3181350"/>
          <p14:tracePt t="85499" x="6153150" y="3181350"/>
          <p14:tracePt t="85520" x="6159500" y="3181350"/>
          <p14:tracePt t="85969" x="6153150" y="3181350"/>
          <p14:tracePt t="85979" x="6140450" y="3181350"/>
          <p14:tracePt t="85990" x="6134100" y="3175000"/>
          <p14:tracePt t="86003" x="6121400" y="3175000"/>
          <p14:tracePt t="86020" x="6115050" y="3175000"/>
          <p14:tracePt t="86036" x="6108700" y="3168650"/>
          <p14:tracePt t="86055" x="6102350" y="3168650"/>
          <p14:tracePt t="86116" x="6102350" y="3162300"/>
          <p14:tracePt t="86178" x="6096000" y="3162300"/>
          <p14:tracePt t="86516" x="6083300" y="3162300"/>
          <p14:tracePt t="86522" x="6064250" y="3162300"/>
          <p14:tracePt t="86535" x="6045200" y="3162300"/>
          <p14:tracePt t="86553" x="5949950" y="3175000"/>
          <p14:tracePt t="86569" x="5892800" y="3194050"/>
          <p14:tracePt t="86585" x="5638800" y="3257550"/>
          <p14:tracePt t="86602" x="5378450" y="3333750"/>
          <p14:tracePt t="86618" x="4794250" y="3460750"/>
          <p14:tracePt t="86636" x="4470400" y="3492500"/>
          <p14:tracePt t="86652" x="3924300" y="3587750"/>
          <p14:tracePt t="86669" x="3587750" y="3613150"/>
          <p14:tracePt t="86685" x="3460750" y="3613150"/>
          <p14:tracePt t="86702" x="3282950" y="3613150"/>
          <p14:tracePt t="86718" x="3219450" y="3606800"/>
          <p14:tracePt t="86735" x="3098800" y="3568700"/>
          <p14:tracePt t="86752" x="3048000" y="3549650"/>
          <p14:tracePt t="86768" x="3035300" y="3543300"/>
          <p14:tracePt t="87044" x="3022600" y="3536950"/>
          <p14:tracePt t="87055" x="2990850" y="3511550"/>
          <p14:tracePt t="87068" x="2946400" y="3486150"/>
          <p14:tracePt t="87075" x="2901950" y="3460750"/>
          <p14:tracePt t="87086" x="2857500" y="3441700"/>
          <p14:tracePt t="87102" x="2813050" y="3422650"/>
          <p14:tracePt t="87118" x="2730500" y="3397250"/>
          <p14:tracePt t="87135" x="2698750" y="3390900"/>
          <p14:tracePt t="87151" x="2647950" y="3390900"/>
          <p14:tracePt t="87170" x="2584450" y="3384550"/>
          <p14:tracePt t="87185" x="2546350" y="3384550"/>
          <p14:tracePt t="87203" x="2482850" y="3384550"/>
          <p14:tracePt t="87219" x="2444750" y="3384550"/>
          <p14:tracePt t="87236" x="2349500" y="3384550"/>
          <p14:tracePt t="87252" x="2324100" y="3384550"/>
          <p14:tracePt t="87269" x="2279650" y="3384550"/>
          <p14:tracePt t="87285" x="2254250" y="3384550"/>
          <p14:tracePt t="87319" x="2228850" y="3384550"/>
          <p14:tracePt t="87336" x="2216150" y="3384550"/>
          <p14:tracePt t="87352" x="2190750" y="3378200"/>
          <p14:tracePt t="87370" x="2165350" y="3371850"/>
          <p14:tracePt t="87385" x="2152650" y="3365500"/>
          <p14:tracePt t="87402" x="2127250" y="3352800"/>
          <p14:tracePt t="87419" x="2101850" y="3340100"/>
          <p14:tracePt t="87435" x="2089150" y="3327400"/>
          <p14:tracePt t="87451" x="2051050" y="3302000"/>
          <p14:tracePt t="87469" x="2038350" y="3289300"/>
          <p14:tracePt t="87485" x="2012950" y="3263900"/>
          <p14:tracePt t="87502" x="2000250" y="3257550"/>
          <p14:tracePt t="87518" x="1981200" y="3238500"/>
          <p14:tracePt t="87535" x="1949450" y="3219450"/>
          <p14:tracePt t="87551" x="1943100" y="3213100"/>
          <p14:tracePt t="87568" x="1924050" y="3200400"/>
          <p14:tracePt t="87585" x="1917700" y="3194050"/>
          <p14:tracePt t="87602" x="1905000" y="3187700"/>
          <p14:tracePt t="87618" x="1898650" y="3181350"/>
          <p14:tracePt t="87869" x="1892300" y="3175000"/>
          <p14:tracePt t="87879" x="1873250" y="3149600"/>
          <p14:tracePt t="87894" x="1860550" y="3130550"/>
          <p14:tracePt t="87901" x="1847850" y="3105150"/>
          <p14:tracePt t="87918" x="1835150" y="3092450"/>
          <p14:tracePt t="87934" x="1797050" y="3067050"/>
          <p14:tracePt t="87952" x="1778000" y="3048000"/>
          <p14:tracePt t="87968" x="1771650" y="3048000"/>
          <p14:tracePt t="87984" x="1771650" y="3041650"/>
          <p14:tracePt t="88017" x="1771650" y="3086100"/>
          <p14:tracePt t="88036" x="1778000" y="3194050"/>
          <p14:tracePt t="88050" x="1797050" y="3232150"/>
          <p14:tracePt t="88067" x="1828800" y="3270250"/>
          <p14:tracePt t="88084" x="1847850" y="3289300"/>
          <p14:tracePt t="88101" x="1892300" y="3308350"/>
          <p14:tracePt t="88117" x="1905000" y="3308350"/>
          <p14:tracePt t="88134" x="1930400" y="3289300"/>
          <p14:tracePt t="88150" x="1943100" y="3181350"/>
          <p14:tracePt t="88167" x="1943100" y="3136900"/>
          <p14:tracePt t="88184" x="1936750" y="3092450"/>
          <p14:tracePt t="88201" x="1936750" y="3079750"/>
          <p14:tracePt t="88217" x="1930400" y="3067050"/>
          <p14:tracePt t="88234" x="1924050" y="3060700"/>
          <p14:tracePt t="88286" x="1924050" y="3073400"/>
          <p14:tracePt t="88297" x="1924050" y="3079750"/>
          <p14:tracePt t="88307" x="1924050" y="3086100"/>
          <p14:tracePt t="88329" x="1924050" y="3092450"/>
          <p14:tracePt t="88380" x="1930400" y="3092450"/>
          <p14:tracePt t="88401" x="1930400" y="3086100"/>
          <p14:tracePt t="88415" x="1930400" y="3073400"/>
          <p14:tracePt t="88432" x="1930400" y="3067050"/>
          <p14:tracePt t="88495" x="1936750" y="3073400"/>
          <p14:tracePt t="88506" x="1936750" y="3092450"/>
          <p14:tracePt t="88517" x="1943100" y="3117850"/>
          <p14:tracePt t="88534" x="1955800" y="3143250"/>
          <p14:tracePt t="88550" x="1962150" y="3162300"/>
          <p14:tracePt t="88568" x="1968500" y="3168650"/>
          <p14:tracePt t="88583" x="1974850" y="3168650"/>
          <p14:tracePt t="88600" x="1981200" y="3162300"/>
          <p14:tracePt t="88617" x="1981200" y="3130550"/>
          <p14:tracePt t="88633" x="1981200" y="3098800"/>
          <p14:tracePt t="88651" x="1981200" y="3086100"/>
          <p14:tracePt t="88714" x="1974850" y="3086100"/>
          <p14:tracePt t="88756" x="1968500" y="3086100"/>
          <p14:tracePt t="89761" x="1968500" y="3073400"/>
          <p14:tracePt t="89768" x="1981200" y="3048000"/>
          <p14:tracePt t="89782" x="1993900" y="3035300"/>
          <p14:tracePt t="89799" x="2063750" y="2978150"/>
          <p14:tracePt t="89816" x="2165350" y="2927350"/>
          <p14:tracePt t="89832" x="2495550" y="2857500"/>
          <p14:tracePt t="89849" x="2635250" y="2844800"/>
          <p14:tracePt t="89857" x="2940050" y="2844800"/>
          <p14:tracePt t="89865" x="3225800" y="2844800"/>
          <p14:tracePt t="89883" x="3460750" y="2844800"/>
          <p14:tracePt t="89899" x="4146550" y="2889250"/>
          <p14:tracePt t="89916" x="4679950" y="2933700"/>
          <p14:tracePt t="89932" x="4870450" y="2946400"/>
          <p14:tracePt t="89949" x="5086350" y="2952750"/>
          <p14:tracePt t="89966" x="5365750" y="2952750"/>
          <p14:tracePt t="89982" x="5454650" y="2952750"/>
          <p14:tracePt t="89999" x="5549900" y="2952750"/>
          <p14:tracePt t="90015" x="5575300" y="2952750"/>
          <p14:tracePt t="90032" x="5626100" y="2952750"/>
          <p14:tracePt t="90049" x="5645150" y="2952750"/>
          <p14:tracePt t="90065" x="5676900" y="2959100"/>
          <p14:tracePt t="90082" x="5721350" y="2965450"/>
          <p14:tracePt t="90099" x="5740400" y="2965450"/>
          <p14:tracePt t="90115" x="5765800" y="2978150"/>
          <p14:tracePt t="90132" x="5778500" y="2978150"/>
          <p14:tracePt t="90148" x="5791200" y="2978150"/>
          <p14:tracePt t="90165" x="5797550" y="2978150"/>
          <p14:tracePt t="90436" x="5791200" y="2978150"/>
          <p14:tracePt t="90451" x="5778500" y="2971800"/>
          <p14:tracePt t="90458" x="5734050" y="2959100"/>
          <p14:tracePt t="90468" x="5683250" y="2933700"/>
          <p14:tracePt t="90483" x="5613400" y="2901950"/>
          <p14:tracePt t="90500" x="5511800" y="2857500"/>
          <p14:tracePt t="90516" x="5473700" y="2851150"/>
          <p14:tracePt t="90532" x="5422900" y="2832100"/>
          <p14:tracePt t="90549" x="5397500" y="2825750"/>
          <p14:tracePt t="90565" x="5365750" y="2825750"/>
          <p14:tracePt t="90583" x="5346700" y="2825750"/>
          <p14:tracePt t="90598" x="5334000" y="2825750"/>
          <p14:tracePt t="90615" x="5302250" y="2851150"/>
          <p14:tracePt t="90632" x="5289550" y="2895600"/>
          <p14:tracePt t="90649" x="5257800" y="2997200"/>
          <p14:tracePt t="90666" x="5257800" y="3054350"/>
          <p14:tracePt t="90683" x="5257800" y="3073400"/>
          <p14:tracePt t="90698" x="5264150" y="3105150"/>
          <p14:tracePt t="90715" x="5270500" y="3117850"/>
          <p14:tracePt t="90732" x="5295900" y="3124200"/>
          <p14:tracePt t="90750" x="5314950" y="3130550"/>
          <p14:tracePt t="90765" x="5327650" y="3130550"/>
          <p14:tracePt t="90783" x="5346700" y="3111500"/>
          <p14:tracePt t="90798" x="5372100" y="3041650"/>
          <p14:tracePt t="90815" x="5372100" y="2825750"/>
          <p14:tracePt t="90833" x="5359400" y="2705100"/>
          <p14:tracePt t="90849" x="5346700" y="2673350"/>
          <p14:tracePt t="90865" x="5302250" y="2628900"/>
          <p14:tracePt t="90882" x="5276850" y="2622550"/>
          <p14:tracePt t="90898" x="5232400" y="2622550"/>
          <p14:tracePt t="90916" x="5207000" y="2635250"/>
          <p14:tracePt t="90931" x="5187950" y="2667000"/>
          <p14:tracePt t="90950" x="5187950" y="2774950"/>
          <p14:tracePt t="90965" x="5187950" y="2838450"/>
          <p14:tracePt t="90982" x="5226050" y="2927350"/>
          <p14:tracePt t="90999" x="5245100" y="2952750"/>
          <p14:tracePt t="91016" x="5302250" y="3009900"/>
          <p14:tracePt t="91032" x="5359400" y="3028950"/>
          <p14:tracePt t="91049" x="5372100" y="3035300"/>
          <p14:tracePt t="91065" x="5384800" y="3035300"/>
          <p14:tracePt t="91082" x="5391150" y="3035300"/>
          <p14:tracePt t="91117" x="5391150" y="3028950"/>
          <p14:tracePt t="91131" x="5391150" y="3022600"/>
          <p14:tracePt t="91148" x="5391150" y="3016250"/>
          <p14:tracePt t="91198" x="5391150" y="3022600"/>
          <p14:tracePt t="91210" x="5391150" y="3035300"/>
          <p14:tracePt t="91219" x="5391150" y="3048000"/>
          <p14:tracePt t="91231" x="5391150" y="3067050"/>
          <p14:tracePt t="91248" x="5391150" y="3073400"/>
          <p14:tracePt t="91264" x="5391150" y="3092450"/>
          <p14:tracePt t="91297" x="5397500" y="3098800"/>
          <p14:tracePt t="91314" x="5403850" y="3098800"/>
          <p14:tracePt t="91339" x="5410200" y="3098800"/>
          <p14:tracePt t="91893" x="5410200" y="3092450"/>
          <p14:tracePt t="91899" x="5410200" y="3079750"/>
          <p14:tracePt t="91913" x="5410200" y="3067050"/>
          <p14:tracePt t="91942" x="5410200" y="3003550"/>
          <p14:tracePt t="91965" x="5410200" y="2971800"/>
          <p14:tracePt t="91981" x="5410200" y="2952750"/>
          <p14:tracePt t="92013" x="5410200" y="2946400"/>
          <p14:tracePt t="92030" x="5410200" y="2940050"/>
          <p14:tracePt t="92065" x="5410200" y="2933700"/>
          <p14:tracePt t="92148" x="5410200" y="2927350"/>
          <p14:tracePt t="94968" x="5403850" y="2927350"/>
          <p14:tracePt t="94982" x="5384800" y="2927350"/>
          <p14:tracePt t="94989" x="5372100" y="2933700"/>
          <p14:tracePt t="95010" x="5340350" y="2952750"/>
          <p14:tracePt t="95028" x="5334000" y="2959100"/>
          <p14:tracePt t="95043" x="5308600" y="2965450"/>
          <p14:tracePt t="95073" x="5283200" y="2984500"/>
          <p14:tracePt t="95093" x="5232400" y="3022600"/>
          <p14:tracePt t="95110" x="5175250" y="3048000"/>
          <p14:tracePt t="95143" x="4902200" y="3276600"/>
          <p14:tracePt t="95176" x="4413250" y="3549650"/>
          <p14:tracePt t="95194" x="4311650" y="3581400"/>
          <p14:tracePt t="95223" x="3905250" y="3670300"/>
          <p14:tracePt t="95243" x="3676650" y="3721100"/>
          <p14:tracePt t="95261" x="3314700" y="3860800"/>
          <p14:tracePt t="95293" x="2927350" y="4159250"/>
          <p14:tracePt t="95325" x="2711450" y="4387850"/>
          <p14:tracePt t="95344" x="2679700" y="4413250"/>
          <p14:tracePt t="95769" x="2673350" y="4425950"/>
          <p14:tracePt t="95771" x="2667000" y="4425950"/>
          <p14:tracePt t="95809" x="2654300" y="4445000"/>
          <p14:tracePt t="95830" x="2641600" y="4451350"/>
          <p14:tracePt t="95844" x="2635250" y="4464050"/>
          <p14:tracePt t="95868" x="2622550" y="4464050"/>
          <p14:tracePt t="95877" x="2609850" y="4470400"/>
          <p14:tracePt t="95897" x="2597150" y="4476750"/>
          <p14:tracePt t="95909" x="2584450" y="4483100"/>
          <p14:tracePt t="95928" x="2533650" y="4508500"/>
          <p14:tracePt t="95943" x="2514600" y="4521200"/>
          <p14:tracePt t="95967" x="2476500" y="4540250"/>
          <p14:tracePt t="95976" x="2463800" y="4546600"/>
          <p14:tracePt t="95998" x="2451100" y="4552950"/>
          <p14:tracePt t="96009" x="2444750" y="4552950"/>
          <p14:tracePt t="96029" x="2438400" y="4559300"/>
          <p14:tracePt t="96815" x="2438400" y="4552950"/>
          <p14:tracePt t="96909" x="2432050" y="4552950"/>
          <p14:tracePt t="96923" x="2419350" y="4552950"/>
          <p14:tracePt t="96931" x="2393950" y="4578350"/>
          <p14:tracePt t="96952" x="2349500" y="4610100"/>
          <p14:tracePt t="96984" x="2286000" y="4673600"/>
          <p14:tracePt t="96992" x="2266950" y="4686300"/>
          <p14:tracePt t="97015" x="2222500" y="4724400"/>
          <p14:tracePt t="97025" x="2197100" y="4743450"/>
          <p14:tracePt t="97053" x="2152650" y="4800600"/>
          <p14:tracePt t="97058" x="2133600" y="4832350"/>
          <p14:tracePt t="97084" x="2095500" y="4883150"/>
          <p14:tracePt t="97092" x="2082800" y="4914900"/>
          <p14:tracePt t="97115" x="2070100" y="4959350"/>
          <p14:tracePt t="97125" x="2063750" y="4978400"/>
          <p14:tracePt t="97159" x="2063750" y="5041900"/>
          <p14:tracePt t="97191" x="2133600" y="5092700"/>
          <p14:tracePt t="97213" x="2216150" y="5118100"/>
          <p14:tracePt t="97225" x="2279650" y="5130800"/>
          <p14:tracePt t="97253" x="2374900" y="5130800"/>
          <p14:tracePt t="97258" x="2393950" y="5130800"/>
          <p14:tracePt t="97285" x="2425700" y="5124450"/>
          <p14:tracePt t="97325" x="2425700" y="5092700"/>
          <p14:tracePt t="97358" x="2349500" y="5029200"/>
          <p14:tracePt t="97384" x="2298700" y="5010150"/>
          <p14:tracePt t="97391" x="2286000" y="5010150"/>
          <p14:tracePt t="97408" x="2273300" y="5010150"/>
          <p14:tracePt t="97424" x="2254250" y="5010150"/>
          <p14:tracePt t="97458" x="2241550" y="5048250"/>
          <p14:tracePt t="97488" x="2241550" y="5099050"/>
          <p14:tracePt t="97508" x="2241550" y="5124450"/>
          <p14:tracePt t="97524" x="2247900" y="5137150"/>
          <p14:tracePt t="97560" x="2260600" y="5143500"/>
          <p14:tracePt t="97598" x="2266950" y="5143500"/>
          <p14:tracePt t="97624" x="2273300" y="5143500"/>
          <p14:tracePt t="98801" x="2273300" y="5137150"/>
          <p14:tracePt t="98811" x="2273300" y="5118100"/>
          <p14:tracePt t="98826" x="2273300" y="5092700"/>
          <p14:tracePt t="98856" x="2266950" y="5041900"/>
          <p14:tracePt t="98873" x="2266950" y="5029200"/>
          <p14:tracePt t="98902" x="2260600" y="5016500"/>
          <p14:tracePt t="98945" x="2260600" y="5010150"/>
          <p14:tracePt t="99353" x="2260600" y="5003800"/>
          <p14:tracePt t="99362" x="2260600" y="4991100"/>
          <p14:tracePt t="99373" x="2260600" y="4984750"/>
          <p14:tracePt t="99398" x="2260600" y="4965700"/>
          <p14:tracePt t="99433" x="2260600" y="4953000"/>
          <p14:tracePt t="99473" x="2260600" y="4946650"/>
          <p14:tracePt t="100614" x="2247900" y="4946650"/>
          <p14:tracePt t="100625" x="2241550" y="4946650"/>
          <p14:tracePt t="100638" x="2222500" y="4946650"/>
          <p14:tracePt t="100671" x="2171700" y="4946650"/>
          <p14:tracePt t="100690" x="2127250" y="4946650"/>
          <p14:tracePt t="100705" x="2114550" y="4946650"/>
          <p14:tracePt t="100724" x="2101850" y="4946650"/>
          <p14:tracePt t="100739" x="2076450" y="4953000"/>
          <p14:tracePt t="100754" x="2063750" y="4959350"/>
          <p14:tracePt t="100784" x="2044700" y="4965700"/>
          <p14:tracePt t="100805" x="2038350" y="4965700"/>
          <p14:tracePt t="100822" x="2032000" y="4972050"/>
          <p14:tracePt t="100855" x="2012950" y="4978400"/>
          <p14:tracePt t="100886" x="1981200" y="4984750"/>
          <p14:tracePt t="100902" x="1974850" y="4984750"/>
          <p14:tracePt t="100908" x="1968500" y="4984750"/>
          <p14:tracePt t="100921" x="1955800" y="4991100"/>
          <p14:tracePt t="100955" x="1930400" y="5003800"/>
          <p14:tracePt t="100986" x="1911350" y="5003800"/>
          <p14:tracePt t="101032" x="1905000" y="5003800"/>
          <p14:tracePt t="101084" x="1905000" y="5010150"/>
          <p14:tracePt t="101094" x="1905000" y="5016500"/>
          <p14:tracePt t="101106" x="1898650" y="5016500"/>
          <p14:tracePt t="101137" x="1898650" y="5035550"/>
          <p14:tracePt t="101171" x="1892300" y="5060950"/>
          <p14:tracePt t="101194" x="1885950" y="5067300"/>
          <p14:tracePt t="101205" x="1879600" y="5073650"/>
          <p14:tracePt t="101237" x="1873250" y="5080000"/>
          <p14:tracePt t="101276" x="1873250" y="5086350"/>
          <p14:tracePt t="101313" x="1866900" y="5086350"/>
          <p14:tracePt t="101334" x="1866900" y="5092700"/>
          <p14:tracePt t="101368" x="1860550" y="5092700"/>
          <p14:tracePt t="101388" x="1860550" y="5099050"/>
          <p14:tracePt t="101408" x="1854200" y="5105400"/>
          <p14:tracePt t="101428" x="1854200" y="5111750"/>
          <p14:tracePt t="106100" x="1854200" y="5099050"/>
          <p14:tracePt t="106106" x="1854200" y="5086350"/>
          <p14:tracePt t="106118" x="1860550" y="5073650"/>
          <p14:tracePt t="106145" x="1873250" y="5048250"/>
          <p14:tracePt t="106149" x="1885950" y="5035550"/>
          <p14:tracePt t="106166" x="1911350" y="5016500"/>
          <p14:tracePt t="106183" x="1981200" y="4978400"/>
          <p14:tracePt t="106216" x="2070100" y="4972050"/>
          <p14:tracePt t="106249" x="2120900" y="4972050"/>
          <p14:tracePt t="106251" x="2133600" y="4972050"/>
          <p14:tracePt t="106283" x="2152650" y="4978400"/>
          <p14:tracePt t="106314" x="2165350" y="4984750"/>
          <p14:tracePt t="106346" x="2171700" y="4984750"/>
          <p14:tracePt t="106389" x="2178050" y="4984750"/>
          <p14:tracePt t="106398" x="2178050" y="4972050"/>
          <p14:tracePt t="106416" x="2178050" y="4953000"/>
          <p14:tracePt t="106433" x="2178050" y="4895850"/>
          <p14:tracePt t="106449" x="2178050" y="4851400"/>
          <p14:tracePt t="106482" x="2146300" y="4787900"/>
          <p14:tracePt t="106505" x="2120900" y="4775200"/>
          <p14:tracePt t="106516" x="2114550" y="4775200"/>
          <p14:tracePt t="106547" x="2082800" y="4794250"/>
          <p14:tracePt t="106582" x="2076450" y="4889500"/>
          <p14:tracePt t="106612" x="2120900" y="5003800"/>
          <p14:tracePt t="106632" x="2146300" y="5041900"/>
          <p14:tracePt t="106649" x="2190750" y="5060950"/>
          <p14:tracePt t="106682" x="2216150" y="5073650"/>
          <p14:tracePt t="106714" x="2222500" y="5041900"/>
          <p14:tracePt t="106742" x="2222500" y="5003800"/>
          <p14:tracePt t="106749" x="2216150" y="4972050"/>
          <p14:tracePt t="106765" x="2190750" y="4914900"/>
          <p14:tracePt t="106795" x="2171700" y="4895850"/>
          <p14:tracePt t="106815" x="2165350" y="4889500"/>
          <p14:tracePt t="106832" x="2159000" y="4889500"/>
          <p14:tracePt t="107254" x="2146300" y="4889500"/>
          <p14:tracePt t="107264" x="2139950" y="4889500"/>
          <p14:tracePt t="107280" x="2127250" y="4889500"/>
          <p14:tracePt t="107298" x="2101850" y="4889500"/>
          <p14:tracePt t="107321" x="2095500" y="4889500"/>
          <p14:tracePt t="107331" x="2089150" y="4889500"/>
          <p14:tracePt t="107354" x="2076450" y="4889500"/>
          <p14:tracePt t="107365" x="2070100" y="4889500"/>
          <p14:tracePt t="107390" x="2063750" y="4902200"/>
          <p14:tracePt t="107400" x="2057400" y="4908550"/>
          <p14:tracePt t="107421" x="2051050" y="4921250"/>
          <p14:tracePt t="107431" x="2044700" y="4921250"/>
          <p14:tracePt t="107452" x="2025650" y="4927600"/>
          <p14:tracePt t="107465" x="2019300" y="4933950"/>
          <p14:tracePt t="107498" x="2000250" y="4940300"/>
          <p14:tracePt t="107517" x="1993900" y="4940300"/>
          <p14:tracePt t="107532" x="1981200" y="4940300"/>
          <p14:tracePt t="107550" x="1968500" y="4940300"/>
          <p14:tracePt t="107567" x="1955800" y="4940300"/>
          <p14:tracePt t="107583" x="1949450" y="4940300"/>
          <p14:tracePt t="107599" x="1943100" y="4940300"/>
          <p14:tracePt t="107616" x="1936750" y="4940300"/>
          <p14:tracePt t="107632" x="1936750" y="4946650"/>
          <p14:tracePt t="107649" x="1930400" y="4946650"/>
          <p14:tracePt t="107665" x="1924050" y="4978400"/>
          <p14:tracePt t="107682" x="1917700" y="5010150"/>
          <p14:tracePt t="107698" x="1917700" y="5022850"/>
          <p14:tracePt t="107715" x="1917700" y="5048250"/>
          <p14:tracePt t="107731" x="1917700" y="5054600"/>
          <p14:tracePt t="107748" x="1917700" y="5060950"/>
          <p14:tracePt t="107771" x="1917700" y="5067300"/>
          <p14:tracePt t="107782" x="1917700" y="5073650"/>
          <p14:tracePt t="107830" x="1917700" y="5067300"/>
          <p14:tracePt t="107839" x="1911350" y="5054600"/>
          <p14:tracePt t="107849" x="1911350" y="5029200"/>
          <p14:tracePt t="107865" x="1905000" y="5016500"/>
          <p14:tracePt t="107882" x="1905000" y="4997450"/>
          <p14:tracePt t="107898" x="1898650" y="4991100"/>
          <p14:tracePt t="107917" x="1898650" y="4984750"/>
          <p14:tracePt t="107946" x="1898650" y="4978400"/>
          <p14:tracePt t="108057" x="1898650" y="4997450"/>
          <p14:tracePt t="108068" x="1898650" y="5010150"/>
          <p14:tracePt t="108081" x="1898650" y="5029200"/>
          <p14:tracePt t="108099" x="1898650" y="5035550"/>
          <p14:tracePt t="108116" x="1898650" y="5048250"/>
          <p14:tracePt t="108131" x="1898650" y="5054600"/>
          <p14:tracePt t="108148" x="1898650" y="5060950"/>
          <p14:tracePt t="108193" x="1905000" y="5060950"/>
          <p14:tracePt t="108205" x="1905000" y="5054600"/>
          <p14:tracePt t="108214" x="1905000" y="5041900"/>
          <p14:tracePt t="108235" x="1905000" y="5035550"/>
          <p14:tracePt t="108245" x="1905000" y="5029200"/>
          <p14:tracePt t="108267" x="1905000" y="5022850"/>
          <p14:tracePt t="108308" x="1911350" y="5022850"/>
          <p14:tracePt t="108343" x="1917700" y="5029200"/>
          <p14:tracePt t="108350" x="1917700" y="5041900"/>
          <p14:tracePt t="108360" x="1924050" y="5041900"/>
          <p14:tracePt t="108375" x="1924050" y="5048250"/>
          <p14:tracePt t="108382" x="1924050" y="5054600"/>
          <p14:tracePt t="108408" x="1924050" y="5060950"/>
          <p14:tracePt t="108422" x="1930400" y="5060950"/>
          <p14:tracePt t="108434" x="1936750" y="5060950"/>
          <p14:tracePt t="108448" x="1943100" y="5060950"/>
          <p14:tracePt t="108466" x="1949450" y="5060950"/>
          <p14:tracePt t="108481" x="1955800" y="5048250"/>
          <p14:tracePt t="108498" x="1962150" y="5041900"/>
          <p14:tracePt t="108514" x="1962150" y="5035550"/>
          <p14:tracePt t="108531" x="1968500" y="5029200"/>
          <p14:tracePt t="108554" x="1974850" y="5029200"/>
          <p14:tracePt t="108564" x="1981200" y="5029200"/>
          <p14:tracePt t="108582" x="2000250" y="5029200"/>
          <p14:tracePt t="108598" x="2006600" y="5041900"/>
          <p14:tracePt t="108614" x="2019300" y="5060950"/>
          <p14:tracePt t="108631" x="2025650" y="5067300"/>
          <p14:tracePt t="108647" x="2032000" y="5067300"/>
          <p14:tracePt t="108664" x="2044700" y="5073650"/>
          <p14:tracePt t="108697" x="2057400" y="5073650"/>
          <p14:tracePt t="108714" x="2063750" y="5073650"/>
          <p14:tracePt t="108990" x="2063750" y="5067300"/>
          <p14:tracePt t="108998" x="2063750" y="5048250"/>
          <p14:tracePt t="109007" x="2063750" y="5003800"/>
          <p14:tracePt t="109018" x="2070100" y="4959350"/>
          <p14:tracePt t="109031" x="2070100" y="4921250"/>
          <p14:tracePt t="109048" x="2076450" y="4889500"/>
          <p14:tracePt t="109063" x="2089150" y="4857750"/>
          <p14:tracePt t="109081" x="2101850" y="4845050"/>
          <p14:tracePt t="109097" x="2108200" y="4838700"/>
          <p14:tracePt t="109114" x="2120900" y="4838700"/>
          <p14:tracePt t="109130" x="2133600" y="4838700"/>
          <p14:tracePt t="109147" x="2171700" y="4895850"/>
          <p14:tracePt t="109163" x="2222500" y="5010150"/>
          <p14:tracePt t="109180" x="2241550" y="5060950"/>
          <p14:tracePt t="109197" x="2273300" y="5175250"/>
          <p14:tracePt t="109213" x="2292350" y="5207000"/>
          <p14:tracePt t="109230" x="2305050" y="5257800"/>
          <p14:tracePt t="109247" x="2311400" y="5257800"/>
          <p14:tracePt t="109263" x="2317750" y="5270500"/>
          <p14:tracePt t="109280" x="2317750" y="5283200"/>
          <p14:tracePt t="109800" x="2317750" y="5276850"/>
          <p14:tracePt t="109811" x="2317750" y="5270500"/>
          <p14:tracePt t="109821" x="2317750" y="5264150"/>
          <p14:tracePt t="109831" x="2317750" y="5257800"/>
          <p14:tracePt t="109846" x="2317750" y="5251450"/>
          <p14:tracePt t="109863" x="2317750" y="5238750"/>
          <p14:tracePt t="109880" x="2317750" y="5232400"/>
          <p14:tracePt t="109895" x="2311400" y="5226050"/>
          <p14:tracePt t="109912" x="2305050" y="5219700"/>
          <p14:tracePt t="109929" x="2298700" y="5200650"/>
          <p14:tracePt t="109947" x="2298700" y="5181600"/>
          <p14:tracePt t="109962" x="2298700" y="5175250"/>
          <p14:tracePt t="109979" x="2292350" y="5162550"/>
          <p14:tracePt t="109996" x="2292350" y="5156200"/>
          <p14:tracePt t="110012" x="2292350" y="5149850"/>
          <p14:tracePt t="110030" x="2292350" y="5143500"/>
          <p14:tracePt t="110062" x="2292350" y="5137150"/>
          <p14:tracePt t="110200" x="2292350" y="5130800"/>
          <p14:tracePt t="110239" x="2292350" y="5124450"/>
          <p14:tracePt t="110253" x="2292350" y="5118100"/>
          <p14:tracePt t="110259" x="2292350" y="5111750"/>
          <p14:tracePt t="110270" x="2292350" y="5105400"/>
          <p14:tracePt t="110288" x="2292350" y="5099050"/>
          <p14:tracePt t="110302" x="2292350" y="5092700"/>
          <p14:tracePt t="110375" x="2292350" y="5086350"/>
          <p14:tracePt t="110479" x="2286000" y="5086350"/>
          <p14:tracePt t="110489" x="2286000" y="5080000"/>
          <p14:tracePt t="110504" x="2279650" y="5080000"/>
          <p14:tracePt t="110512" x="2273300" y="5080000"/>
          <p14:tracePt t="110529" x="2266950" y="5080000"/>
          <p14:tracePt t="110545" x="2241550" y="5080000"/>
          <p14:tracePt t="110568" x="2228850" y="5080000"/>
          <p14:tracePt t="110578" x="2197100" y="5080000"/>
          <p14:tracePt t="110596" x="2165350" y="5080000"/>
          <p14:tracePt t="110612" x="2146300" y="5080000"/>
          <p14:tracePt t="110629" x="2120900" y="5080000"/>
          <p14:tracePt t="110646" x="2095500" y="5080000"/>
          <p14:tracePt t="110662" x="2082800" y="5080000"/>
          <p14:tracePt t="110678" x="2070100" y="5080000"/>
          <p14:tracePt t="110695" x="2063750" y="5080000"/>
          <p14:tracePt t="110711" x="2044700" y="5080000"/>
          <p14:tracePt t="110729" x="2038350" y="5080000"/>
          <p14:tracePt t="110744" x="2032000" y="5080000"/>
          <p14:tracePt t="110794" x="2025650" y="5080000"/>
          <p14:tracePt t="111088" x="2025650" y="5073650"/>
          <p14:tracePt t="111095" x="2025650" y="5054600"/>
          <p14:tracePt t="111105" x="2038350" y="5022850"/>
          <p14:tracePt t="111115" x="2051050" y="5003800"/>
          <p14:tracePt t="111128" x="2057400" y="4984750"/>
          <p14:tracePt t="111145" x="2076450" y="4959350"/>
          <p14:tracePt t="111161" x="2095500" y="4927600"/>
          <p14:tracePt t="111178" x="2108200" y="4914900"/>
          <p14:tracePt t="111194" x="2108200" y="4908550"/>
          <p14:tracePt t="111211" x="2108200" y="4902200"/>
          <p14:tracePt t="111244" x="2114550" y="4902200"/>
          <p14:tracePt t="111261" x="2114550" y="4895850"/>
          <p14:tracePt t="111334" x="2114550" y="4902200"/>
          <p14:tracePt t="111347" x="2114550" y="4921250"/>
          <p14:tracePt t="111356" x="2114550" y="4940300"/>
          <p14:tracePt t="111366" x="2114550" y="4959350"/>
          <p14:tracePt t="111378" x="2114550" y="4991100"/>
          <p14:tracePt t="111395" x="2114550" y="5029200"/>
          <p14:tracePt t="111411" x="2114550" y="5086350"/>
          <p14:tracePt t="111429" x="2114550" y="5111750"/>
          <p14:tracePt t="111461" x="2114550" y="5118100"/>
          <p14:tracePt t="111491" x="2114550" y="5124450"/>
          <p14:tracePt t="111535" x="2114550" y="5130800"/>
          <p14:tracePt t="111570" x="2114550" y="5137150"/>
          <p14:tracePt t="111585" x="2114550" y="5143500"/>
          <p14:tracePt t="111597" x="2114550" y="5156200"/>
          <p14:tracePt t="111606" x="2114550" y="5162550"/>
          <p14:tracePt t="111617" x="2114550" y="5175250"/>
          <p14:tracePt t="111629" x="2114550" y="5200650"/>
          <p14:tracePt t="111645" x="2114550" y="5219700"/>
          <p14:tracePt t="111662" x="2114550" y="5257800"/>
          <p14:tracePt t="111678" x="2114550" y="5264150"/>
          <p14:tracePt t="111694" x="2114550" y="5276850"/>
          <p14:tracePt t="111711" x="2114550" y="5283200"/>
          <p14:tracePt t="112065" x="2114550" y="5276850"/>
          <p14:tracePt t="112080" x="2114550" y="5264150"/>
          <p14:tracePt t="112087" x="2114550" y="5251450"/>
          <p14:tracePt t="112097" x="2114550" y="5238750"/>
          <p14:tracePt t="112112" x="2114550" y="5226050"/>
          <p14:tracePt t="112128" x="2114550" y="5207000"/>
          <p14:tracePt t="112144" x="2114550" y="5200650"/>
          <p14:tracePt t="112160" x="2114550" y="5194300"/>
          <p14:tracePt t="112194" x="2114550" y="5187950"/>
          <p14:tracePt t="112232" x="2114550" y="5181600"/>
          <p14:tracePt t="113594" x="2114550" y="5175250"/>
          <p14:tracePt t="113600" x="2114550" y="5162550"/>
          <p14:tracePt t="113610" x="2114550" y="5143500"/>
          <p14:tracePt t="113625" x="2114550" y="5124450"/>
          <p14:tracePt t="113642" x="2114550" y="5092700"/>
          <p14:tracePt t="113659" x="2108200" y="5067300"/>
          <p14:tracePt t="113675" x="2095500" y="5041900"/>
          <p14:tracePt t="113694" x="2089150" y="5029200"/>
          <p14:tracePt t="113709" x="2082800" y="5022850"/>
          <p14:tracePt t="113726" x="2076450" y="5016500"/>
          <p14:tracePt t="113742" x="2076450" y="5010150"/>
          <p14:tracePt t="113760" x="2070100" y="5010150"/>
          <p14:tracePt t="113775" x="2070100" y="5003800"/>
          <p14:tracePt t="113792" x="2063750" y="5003800"/>
          <p14:tracePt t="113851" x="2063750" y="5010150"/>
          <p14:tracePt t="113861" x="2063750" y="5016500"/>
          <p14:tracePt t="113871" x="2063750" y="5022850"/>
          <p14:tracePt t="113892" x="2070100" y="5029200"/>
          <p14:tracePt t="113917" x="2076450" y="5029200"/>
          <p14:tracePt t="113934" x="2082800" y="5029200"/>
          <p14:tracePt t="113955" x="2089150" y="5022850"/>
          <p14:tracePt t="113980" x="2089150" y="5016500"/>
          <p14:tracePt t="114090" x="2089150" y="5022850"/>
          <p14:tracePt t="114111" x="2089150" y="5029200"/>
          <p14:tracePt t="114153" x="2089150" y="5035550"/>
          <p14:tracePt t="114476" x="2089150" y="5022850"/>
          <p14:tracePt t="114488" x="2089150" y="4997450"/>
          <p14:tracePt t="114498" x="2095500" y="4984750"/>
          <p14:tracePt t="114508" x="2101850" y="4972050"/>
          <p14:tracePt t="114525" x="2108200" y="4959350"/>
          <p14:tracePt t="114541" x="2120900" y="4940300"/>
          <p14:tracePt t="114558" x="2127250" y="4933950"/>
          <p14:tracePt t="114574" x="2152650" y="4927600"/>
          <p14:tracePt t="114591" x="2178050" y="4933950"/>
          <p14:tracePt t="114608" x="2197100" y="4946650"/>
          <p14:tracePt t="114625" x="2241550" y="4984750"/>
          <p14:tracePt t="114641" x="2260600" y="4997450"/>
          <p14:tracePt t="114658" x="2298700" y="5022850"/>
          <p14:tracePt t="114674" x="2330450" y="5035550"/>
          <p14:tracePt t="114691" x="2349500" y="5035550"/>
          <p14:tracePt t="114708" x="2368550" y="5029200"/>
          <p14:tracePt t="114724" x="2393950" y="4997450"/>
          <p14:tracePt t="114741" x="2400300" y="4889500"/>
          <p14:tracePt t="114758" x="2400300" y="4832350"/>
          <p14:tracePt t="114774" x="2400300" y="4826000"/>
          <p14:tracePt t="114791" x="2400300" y="4813300"/>
          <p14:tracePt t="114824" x="2393950" y="4813300"/>
          <p14:tracePt t="114842" x="2381250" y="4857750"/>
          <p14:tracePt t="114857" x="2381250" y="4883150"/>
          <p14:tracePt t="114874" x="2387600" y="4927600"/>
          <p14:tracePt t="114891" x="2406650" y="4940300"/>
          <p14:tracePt t="114909" x="2438400" y="4953000"/>
          <p14:tracePt t="116170" x="2432050" y="4953000"/>
          <p14:tracePt t="116182" x="2425700" y="4953000"/>
          <p14:tracePt t="116192" x="2419350" y="4953000"/>
          <p14:tracePt t="116207" x="2413000" y="4953000"/>
          <p14:tracePt t="116223" x="2406650" y="4940300"/>
          <p14:tracePt t="116240" x="2400300" y="4940300"/>
          <p14:tracePt t="116257" x="2393950" y="4933950"/>
          <p14:tracePt t="116290" x="2387600" y="4933950"/>
          <p14:tracePt t="116317" x="2381250" y="4933950"/>
          <p14:tracePt t="117844" x="2381250" y="4921250"/>
          <p14:tracePt t="117855" x="2387600" y="4908550"/>
          <p14:tracePt t="117865" x="2393950" y="4902200"/>
          <p14:tracePt t="117875" x="2406650" y="4883150"/>
          <p14:tracePt t="117888" x="2413000" y="4870450"/>
          <p14:tracePt t="117905" x="2413000" y="4864100"/>
          <p14:tracePt t="117921" x="2425700" y="4826000"/>
          <p14:tracePt t="117938" x="2425700" y="4775200"/>
          <p14:tracePt t="117954" x="2425700" y="4737100"/>
          <p14:tracePt t="117971" x="2406650" y="4679950"/>
          <p14:tracePt t="117988" x="2393950" y="4648200"/>
          <p14:tracePt t="118004" x="2374900" y="4610100"/>
          <p14:tracePt t="118022" x="2362200" y="4597400"/>
          <p14:tracePt t="118038" x="2362200" y="4591050"/>
          <p14:tracePt t="118055" x="2355850" y="4578350"/>
          <p14:tracePt t="118071" x="2349500" y="4578350"/>
          <p14:tracePt t="118088" x="2336800" y="4584700"/>
          <p14:tracePt t="118105" x="2317750" y="4654550"/>
          <p14:tracePt t="118121" x="2317750" y="4679950"/>
          <p14:tracePt t="118138" x="2311400" y="4737100"/>
          <p14:tracePt t="118154" x="2311400" y="4768850"/>
          <p14:tracePt t="118171" x="2311400" y="4800600"/>
          <p14:tracePt t="118188" x="2311400" y="4819650"/>
          <p14:tracePt t="118221" x="2317750" y="4826000"/>
          <p14:tracePt t="118239" x="2324100" y="4826000"/>
          <p14:tracePt t="118262" x="2330450" y="4826000"/>
          <p14:tracePt t="118283" x="2330450" y="4819650"/>
          <p14:tracePt t="118293" x="2330450" y="4806950"/>
          <p14:tracePt t="118304" x="2330450" y="4800600"/>
          <p14:tracePt t="118321" x="2330450" y="4794250"/>
          <p14:tracePt t="118337" x="2330450" y="4787900"/>
          <p14:tracePt t="118354" x="2324100" y="4787900"/>
          <p14:tracePt t="118371" x="2311400" y="4794250"/>
          <p14:tracePt t="118388" x="2286000" y="4857750"/>
          <p14:tracePt t="118404" x="2266950" y="4908550"/>
          <p14:tracePt t="118421" x="2254250" y="4991100"/>
          <p14:tracePt t="118438" x="2254250" y="5029200"/>
          <p14:tracePt t="118454" x="2254250" y="5067300"/>
          <p14:tracePt t="118470" x="2266950" y="5073650"/>
          <p14:tracePt t="118487" x="2273300" y="5080000"/>
          <p14:tracePt t="118504" x="2292350" y="5080000"/>
          <p14:tracePt t="118537" x="2317750" y="5060950"/>
          <p14:tracePt t="118554" x="2343150" y="4978400"/>
          <p14:tracePt t="118571" x="2343150" y="4914900"/>
          <p14:tracePt t="118587" x="2330450" y="4768850"/>
          <p14:tracePt t="118604" x="2311400" y="4718050"/>
          <p14:tracePt t="118620" x="2292350" y="4673600"/>
          <p14:tracePt t="118644" x="2286000" y="4667250"/>
          <p14:tracePt t="118654" x="2273300" y="4667250"/>
          <p14:tracePt t="118672" x="2254250" y="4686300"/>
          <p14:tracePt t="118687" x="2228850" y="4781550"/>
          <p14:tracePt t="118705" x="2216150" y="4997450"/>
          <p14:tracePt t="118721" x="2216150" y="5111750"/>
          <p14:tracePt t="118738" x="2216150" y="5130800"/>
          <p14:tracePt t="118754" x="2235200" y="5156200"/>
          <p14:tracePt t="118771" x="2247900" y="5162550"/>
          <p14:tracePt t="118788" x="2279650" y="5162550"/>
          <p14:tracePt t="118805" x="2298700" y="5156200"/>
          <p14:tracePt t="118821" x="2305050" y="5111750"/>
          <p14:tracePt t="118837" x="2305050" y="4978400"/>
          <p14:tracePt t="118854" x="2305050" y="4953000"/>
          <p14:tracePt t="118872" x="2305050" y="4927600"/>
          <p14:tracePt t="118889" x="2298700" y="4921250"/>
          <p14:tracePt t="118909" x="2286000" y="4927600"/>
          <p14:tracePt t="118920" x="2266950" y="4978400"/>
          <p14:tracePt t="118937" x="2260600" y="5029200"/>
          <p14:tracePt t="118953" x="2247900" y="5111750"/>
          <p14:tracePt t="118972" x="2247900" y="5143500"/>
          <p14:tracePt t="118987" x="2247900" y="5149850"/>
          <p14:tracePt t="119004" x="2254250" y="5156200"/>
          <p14:tracePt t="119020" x="2260600" y="5156200"/>
          <p14:tracePt t="119037" x="2266950" y="5156200"/>
          <p14:tracePt t="119054" x="2273300" y="5156200"/>
          <p14:tracePt t="120004" x="2273300" y="5143500"/>
          <p14:tracePt t="120015" x="2266950" y="5124450"/>
          <p14:tracePt t="120025" x="2241550" y="5092700"/>
          <p14:tracePt t="120036" x="2222500" y="5048250"/>
          <p14:tracePt t="120053" x="2216150" y="5016500"/>
          <p14:tracePt t="120069" x="2203450" y="4984750"/>
          <p14:tracePt t="120086" x="2203450" y="4978400"/>
          <p14:tracePt t="120103" x="2197100" y="4972050"/>
          <p14:tracePt t="120145" x="2190750" y="4978400"/>
          <p14:tracePt t="120151" x="2190750" y="4991100"/>
          <p14:tracePt t="120161" x="2190750" y="5010150"/>
          <p14:tracePt t="120171" x="2190750" y="5035550"/>
          <p14:tracePt t="120186" x="2190750" y="5054600"/>
          <p14:tracePt t="120203" x="2190750" y="5073650"/>
          <p14:tracePt t="120235" x="2190750" y="5080000"/>
          <p14:tracePt t="120266" x="2190750" y="5073650"/>
          <p14:tracePt t="120281" x="2197100" y="5035550"/>
          <p14:tracePt t="120288" x="2209800" y="4984750"/>
          <p14:tracePt t="120302" x="2209800" y="4946650"/>
          <p14:tracePt t="120320" x="2209800" y="4883150"/>
          <p14:tracePt t="120335" x="2209800" y="4870450"/>
          <p14:tracePt t="120353" x="2209800" y="4864100"/>
          <p14:tracePt t="120370" x="2203450" y="4864100"/>
          <p14:tracePt t="120387" x="2190750" y="4889500"/>
          <p14:tracePt t="120403" x="2171700" y="4984750"/>
          <p14:tracePt t="120419" x="2165350" y="5016500"/>
          <p14:tracePt t="120422" x="2165350" y="5035550"/>
          <p14:tracePt t="120435" x="2165350" y="5054600"/>
          <p14:tracePt t="120453" x="2165350" y="5073650"/>
          <p14:tracePt t="120486" x="2178050" y="5080000"/>
          <p14:tracePt t="120502" x="2184400" y="5080000"/>
          <p14:tracePt t="120535" x="2197100" y="5060950"/>
          <p14:tracePt t="120555" x="2197100" y="4997450"/>
          <p14:tracePt t="120568" x="2197100" y="4984750"/>
          <p14:tracePt t="120586" x="2197100" y="4978400"/>
          <p14:tracePt t="121372" x="2197100" y="4972050"/>
          <p14:tracePt t="121424" x="2197100" y="4965700"/>
          <p14:tracePt t="121592" x="2197100" y="4959350"/>
          <p14:tracePt t="121618" x="2197100" y="4953000"/>
          <p14:tracePt t="121622" x="2203450" y="4953000"/>
          <p14:tracePt t="121634" x="2209800" y="4953000"/>
          <p14:tracePt t="121654" x="2222500" y="4946650"/>
          <p14:tracePt t="121667" x="2235200" y="4940300"/>
          <p14:tracePt t="121685" x="2279650" y="4914900"/>
          <p14:tracePt t="121701" x="2330450" y="4902200"/>
          <p14:tracePt t="121718" x="2438400" y="4870450"/>
          <p14:tracePt t="121734" x="2508250" y="4851400"/>
          <p14:tracePt t="121751" x="2603500" y="4826000"/>
          <p14:tracePt t="121768" x="2736850" y="4781550"/>
          <p14:tracePt t="121784" x="2800350" y="4762500"/>
          <p14:tracePt t="121801" x="2946400" y="4730750"/>
          <p14:tracePt t="121818" x="3003550" y="4711700"/>
          <p14:tracePt t="121834" x="3111500" y="4692650"/>
          <p14:tracePt t="121852" x="3206750" y="4667250"/>
          <p14:tracePt t="121867" x="3244850" y="4660900"/>
          <p14:tracePt t="121884" x="3340100" y="4648200"/>
          <p14:tracePt t="121901" x="3371850" y="4641850"/>
          <p14:tracePt t="121917" x="3435350" y="4641850"/>
          <p14:tracePt t="121935" x="3505200" y="4641850"/>
          <p14:tracePt t="121951" x="3581400" y="4648200"/>
          <p14:tracePt t="121967" x="3790950" y="4718050"/>
          <p14:tracePt t="121984" x="3892550" y="4762500"/>
          <p14:tracePt t="122000" x="4203700" y="4870450"/>
          <p14:tracePt t="122017" x="4387850" y="4933950"/>
          <p14:tracePt t="122035" x="4648200" y="5048250"/>
          <p14:tracePt t="122051" x="4965700" y="5270500"/>
          <p14:tracePt t="122068" x="5060950" y="5346700"/>
          <p14:tracePt t="122084" x="5105400" y="5391150"/>
          <p14:tracePt t="122388" x="5118100" y="5391150"/>
          <p14:tracePt t="122395" x="5130800" y="5391150"/>
          <p14:tracePt t="122405" x="5162550" y="5384800"/>
          <p14:tracePt t="122418" x="5187950" y="5378450"/>
          <p14:tracePt t="122434" x="5219700" y="5378450"/>
          <p14:tracePt t="122451" x="5334000" y="5378450"/>
          <p14:tracePt t="122468" x="5435600" y="5391150"/>
          <p14:tracePt t="122484" x="5657850" y="5467350"/>
          <p14:tracePt t="122501" x="5994400" y="5657850"/>
          <p14:tracePt t="122518" x="6223000" y="5797550"/>
          <p14:tracePt t="122533" x="6477000" y="5924550"/>
          <p14:tracePt t="122552" x="6648450" y="5956300"/>
          <p14:tracePt t="122566" x="6711950" y="5956300"/>
          <p14:tracePt t="122583" x="6750050" y="5956300"/>
          <p14:tracePt t="122600" x="6775450" y="5911850"/>
          <p14:tracePt t="122616" x="6788150" y="5683250"/>
          <p14:tracePt t="122634" x="6769100" y="5486400"/>
          <p14:tracePt t="122650" x="6629400" y="5060950"/>
          <p14:tracePt t="122666" x="6559550" y="4889500"/>
          <p14:tracePt t="122683" x="6540500" y="4845050"/>
          <p14:tracePt t="122700" x="6508750" y="4794250"/>
          <p14:tracePt t="122718" x="6407150" y="4730750"/>
          <p14:tracePt t="122733" x="6305550" y="4711700"/>
          <p14:tracePt t="122751" x="6076950" y="4711700"/>
          <p14:tracePt t="122767" x="5930900" y="4737100"/>
          <p14:tracePt t="122783" x="5651500" y="4889500"/>
          <p14:tracePt t="122800" x="5568950" y="4972050"/>
          <p14:tracePt t="122816" x="5461000" y="5124450"/>
          <p14:tracePt t="122833" x="5397500" y="5251450"/>
          <p14:tracePt t="122850" x="5397500" y="5289550"/>
          <p14:tracePt t="122869" x="5410200" y="5397500"/>
          <p14:tracePt t="122883" x="5461000" y="5480050"/>
          <p14:tracePt t="122906" x="5626100" y="5600700"/>
          <p14:tracePt t="122916" x="5861050" y="5702300"/>
          <p14:tracePt t="122934" x="5949950" y="5721350"/>
          <p14:tracePt t="122950" x="6102350" y="5721350"/>
          <p14:tracePt t="122967" x="6159500" y="5702300"/>
          <p14:tracePt t="122983" x="6223000" y="5664200"/>
          <p14:tracePt t="123001" x="6261100" y="5549900"/>
          <p14:tracePt t="123017" x="6261100" y="5397500"/>
          <p14:tracePt t="123033" x="6140450" y="5067300"/>
          <p14:tracePt t="123049" x="6076950" y="4965700"/>
          <p14:tracePt t="123066" x="5962650" y="4819650"/>
          <p14:tracePt t="123083" x="5873750" y="4749800"/>
          <p14:tracePt t="123100" x="5816600" y="4730750"/>
          <p14:tracePt t="123116" x="5689600" y="4724400"/>
          <p14:tracePt t="123133" x="5632450" y="4756150"/>
          <p14:tracePt t="123149" x="5518150" y="4953000"/>
          <p14:tracePt t="123167" x="5441950" y="5137150"/>
          <p14:tracePt t="123182" x="5435600" y="5194300"/>
          <p14:tracePt t="123199" x="5454650" y="5314950"/>
          <p14:tracePt t="123216" x="5499100" y="5384800"/>
          <p14:tracePt t="123233" x="5613400" y="5467350"/>
          <p14:tracePt t="123250" x="5765800" y="5499100"/>
          <p14:tracePt t="123267" x="5880100" y="5499100"/>
          <p14:tracePt t="123283" x="6038850" y="5454650"/>
          <p14:tracePt t="123300" x="6108700" y="5416550"/>
          <p14:tracePt t="123316" x="6172200" y="5334000"/>
          <p14:tracePt t="123334" x="6165850" y="5035550"/>
          <p14:tracePt t="123349" x="6121400" y="4927600"/>
          <p14:tracePt t="123368" x="6019800" y="4775200"/>
          <p14:tracePt t="123383" x="5994400" y="4743450"/>
          <p14:tracePt t="123400" x="5930900" y="4692650"/>
          <p14:tracePt t="123417" x="5899150" y="4686300"/>
          <p14:tracePt t="123418" x="5861050" y="4686300"/>
          <p14:tracePt t="123434" x="5835650" y="4686300"/>
          <p14:tracePt t="123450" x="5803900" y="4686300"/>
          <p14:tracePt t="123468" x="5784850" y="4686300"/>
          <p14:tracePt t="123482" x="5778500" y="4692650"/>
          <p14:tracePt t="123500" x="5772150" y="4699000"/>
          <p14:tracePt t="123517" x="5772150" y="4705350"/>
          <p14:tracePt t="123574" x="5772150" y="4711700"/>
          <p14:tracePt t="123981" x="5772150" y="4730750"/>
          <p14:tracePt t="123991" x="5765800" y="4749800"/>
          <p14:tracePt t="124008" x="5759450" y="4775200"/>
          <p14:tracePt t="124016" x="5759450" y="4819650"/>
          <p14:tracePt t="124034" x="5746750" y="4857750"/>
          <p14:tracePt t="124049" x="5740400" y="4953000"/>
          <p14:tracePt t="124068" x="5740400" y="5054600"/>
          <p14:tracePt t="124082" x="5740400" y="5092700"/>
          <p14:tracePt t="124099" x="5765800" y="5137150"/>
          <p14:tracePt t="124116" x="5797550" y="5149850"/>
          <p14:tracePt t="124133" x="5892800" y="5187950"/>
          <p14:tracePt t="124149" x="5962650" y="5187950"/>
          <p14:tracePt t="124165" x="5981700" y="5187950"/>
          <p14:tracePt t="124182" x="6007100" y="5187950"/>
          <p14:tracePt t="124198" x="6013450" y="5181600"/>
          <p14:tracePt t="124215" x="6019800" y="5181600"/>
          <p14:tracePt t="124232" x="6019800" y="5130800"/>
          <p14:tracePt t="124249" x="6007100" y="5111750"/>
          <p14:tracePt t="124265" x="5937250" y="5073650"/>
          <p14:tracePt t="124281" x="5886450" y="5060950"/>
          <p14:tracePt t="124299" x="5829300" y="5060950"/>
          <p14:tracePt t="124315" x="5734050" y="5149850"/>
          <p14:tracePt t="124332" x="5708650" y="5226050"/>
          <p14:tracePt t="124348" x="5689600" y="5397500"/>
          <p14:tracePt t="124365" x="5689600" y="5486400"/>
          <p14:tracePt t="124381" x="5702300" y="5562600"/>
          <p14:tracePt t="125056" x="5708650" y="5556250"/>
          <p14:tracePt t="125067" x="5721350" y="5524500"/>
          <p14:tracePt t="125082" x="5727700" y="5499100"/>
          <p14:tracePt t="125088" x="5734050" y="5467350"/>
          <p14:tracePt t="125099" x="5740400" y="5429250"/>
          <p14:tracePt t="125114" x="5746750" y="5397500"/>
          <p14:tracePt t="125131" x="5746750" y="5346700"/>
          <p14:tracePt t="125149" x="5759450" y="5327650"/>
          <p14:tracePt t="125165" x="5759450" y="5302250"/>
          <p14:tracePt t="125182" x="5759450" y="5289550"/>
          <p14:tracePt t="125197" x="5759450" y="5283200"/>
          <p14:tracePt t="125233" x="5759450" y="5276850"/>
          <p14:tracePt t="125661" x="5759450" y="5264150"/>
          <p14:tracePt t="125674" x="5759450" y="5238750"/>
          <p14:tracePt t="125682" x="5759450" y="5200650"/>
          <p14:tracePt t="125697" x="5759450" y="5162550"/>
          <p14:tracePt t="125714" x="5759450" y="5086350"/>
          <p14:tracePt t="125736" x="5759450" y="5029200"/>
          <p14:tracePt t="125747" x="5759450" y="4972050"/>
          <p14:tracePt t="125765" x="5759450" y="4959350"/>
          <p14:tracePt t="125781" x="5759450" y="4940300"/>
          <p14:tracePt t="125800" x="5759450" y="4927600"/>
          <p14:tracePt t="125814" x="5759450" y="4921250"/>
          <p14:tracePt t="126830" x="5765800" y="4927600"/>
          <p14:tracePt t="126841" x="5765800" y="4940300"/>
          <p14:tracePt t="126852" x="5772150" y="4940300"/>
          <p14:tracePt t="126862" x="5772150" y="4946650"/>
          <p14:tracePt t="126879" x="5772150" y="4953000"/>
          <p14:tracePt t="126896" x="5778500" y="4965700"/>
          <p14:tracePt t="126929" x="5778500" y="4972050"/>
          <p14:tracePt t="126946" x="5784850" y="4978400"/>
          <p14:tracePt t="128804" x="5778500" y="4978400"/>
          <p14:tracePt t="128811" x="5759450" y="4984750"/>
          <p14:tracePt t="128827" x="5740400" y="4984750"/>
          <p14:tracePt t="128856" x="5715000" y="4991100"/>
          <p14:tracePt t="128887" x="5708650" y="4997450"/>
          <p14:tracePt t="128894" x="5708650" y="5022850"/>
          <p14:tracePt t="128927" x="5721350" y="5137150"/>
          <p14:tracePt t="128960" x="5803900" y="5181600"/>
          <p14:tracePt t="128984" x="5854700" y="5187950"/>
          <p14:tracePt t="128993" x="5873750" y="5181600"/>
          <p14:tracePt t="129024" x="5911850" y="4959350"/>
          <p14:tracePt t="129045" x="5886450" y="4692650"/>
          <p14:tracePt t="129060" x="5861050" y="4648200"/>
          <p14:tracePt t="129094" x="5765800" y="4629150"/>
          <p14:tracePt t="129125" x="5645150" y="4838700"/>
          <p14:tracePt t="129156" x="5607050" y="5105400"/>
          <p14:tracePt t="129177" x="5607050" y="5162550"/>
          <p14:tracePt t="129203" x="5657850" y="5181600"/>
          <p14:tracePt t="129210" x="5683250" y="5181600"/>
          <p14:tracePt t="129240" x="5784850" y="5092700"/>
          <p14:tracePt t="129262" x="5803900" y="5048250"/>
          <p14:tracePt t="129277" x="5822950" y="4997450"/>
          <p14:tracePt t="129310" x="5822950" y="4984750"/>
          <p14:tracePt t="129344" x="5822950" y="4997450"/>
          <p14:tracePt t="129374" x="5810250" y="5022850"/>
          <p14:tracePt t="133242" x="5803900" y="5022850"/>
          <p14:tracePt t="133249" x="5797550" y="5022850"/>
          <p14:tracePt t="133260" x="5772150" y="5022850"/>
          <p14:tracePt t="133288" x="5734050" y="5022850"/>
          <p14:tracePt t="133319" x="5689600" y="5022850"/>
          <p14:tracePt t="133324" x="5676900" y="5022850"/>
          <p14:tracePt t="133341" x="5670550" y="5022850"/>
          <p14:tracePt t="133356" x="5651500" y="5022850"/>
          <p14:tracePt t="133390" x="5619750" y="5073650"/>
          <p14:tracePt t="133423" x="5594350" y="5168900"/>
          <p14:tracePt t="133456" x="5594350" y="5194300"/>
          <p14:tracePt t="133489" x="5651500" y="5213350"/>
          <p14:tracePt t="133517" x="5708650" y="5175250"/>
          <p14:tracePt t="133523" x="5734050" y="5130800"/>
          <p14:tracePt t="133556" x="5778500" y="4991100"/>
          <p14:tracePt t="133589" x="5778500" y="4959350"/>
          <p14:tracePt t="133620" x="5702300" y="4972050"/>
          <p14:tracePt t="133640" x="5683250" y="5003800"/>
          <p14:tracePt t="133656" x="5607050" y="5162550"/>
          <p14:tracePt t="133689" x="5600700" y="5251450"/>
          <p14:tracePt t="133722" x="5651500" y="5302250"/>
          <p14:tracePt t="133750" x="5676900" y="53022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exploração de </a:t>
            </a:r>
            <a:r>
              <a:rPr lang="pt-BR" altLang="en-US" sz="2400" dirty="0"/>
              <a:t>interação </a:t>
            </a:r>
            <a:endParaRPr lang="pt-BR" altLang="en-US" sz="2400" dirty="0" smtClean="0"/>
          </a:p>
          <a:p>
            <a:pPr lvl="2"/>
            <a:r>
              <a:rPr lang="pt-BR" altLang="en-US" sz="2000" dirty="0" smtClean="0"/>
              <a:t>Se desejar, podem ser realizados testes para verificar se a inclinação ou intercepto das retas tem diferença significante</a:t>
            </a:r>
          </a:p>
          <a:p>
            <a:pPr lvl="2"/>
            <a:r>
              <a:rPr lang="pt-BR" altLang="en-US" sz="2000" dirty="0" smtClean="0"/>
              <a:t>A estratégia mais simples é realizar dois modelos de regressão (no exemplo anterior: um para os fumantes e outro para os não fumantes) e comparar as estimativas do intercepto e inclinação.</a:t>
            </a:r>
          </a:p>
          <a:p>
            <a:pPr lvl="2"/>
            <a:r>
              <a:rPr lang="pt-BR" altLang="en-US" sz="2000" dirty="0" smtClean="0"/>
              <a:t>Podem ser realizados também testes F parciais específicos:</a:t>
            </a:r>
          </a:p>
          <a:p>
            <a:pPr lvl="3"/>
            <a:r>
              <a:rPr lang="pt-BR" altLang="en-US" sz="1600" i="1" dirty="0" smtClean="0"/>
              <a:t>Coincidência</a:t>
            </a:r>
            <a:r>
              <a:rPr lang="pt-BR" altLang="en-US" sz="1600" dirty="0" smtClean="0"/>
              <a:t>: compare um modelo com interação com um modelos em interações em a variável responsável pela inclinação</a:t>
            </a:r>
            <a:r>
              <a:rPr lang="pt-BR" altLang="en-US" sz="1600" dirty="0"/>
              <a:t>.</a:t>
            </a:r>
          </a:p>
          <a:p>
            <a:pPr lvl="3"/>
            <a:r>
              <a:rPr lang="pt-BR" altLang="en-US" sz="1600" dirty="0"/>
              <a:t>Exemplo:</a:t>
            </a:r>
          </a:p>
          <a:p>
            <a:pPr marL="457200" lvl="1" indent="0">
              <a:buNone/>
            </a:pP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reg1&lt;-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lm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(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bwt~lwt,data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=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birthwt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)</a:t>
            </a:r>
          </a:p>
          <a:p>
            <a:pPr marL="457200" lvl="1" indent="0">
              <a:buNone/>
            </a:pP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reg2&lt;-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lm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(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bwt~lwt+smoke+lwt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*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smoke,data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=</a:t>
            </a:r>
            <a:r>
              <a:rPr lang="pt-BR" altLang="en-US" sz="1400" dirty="0" err="1">
                <a:solidFill>
                  <a:srgbClr val="FF0000"/>
                </a:solidFill>
                <a:latin typeface="Courier"/>
              </a:rPr>
              <a:t>birthwt</a:t>
            </a: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)</a:t>
            </a:r>
          </a:p>
          <a:p>
            <a:pPr marL="457200" lvl="1" indent="0">
              <a:buNone/>
            </a:pPr>
            <a:r>
              <a:rPr lang="pt-BR" altLang="en-US" sz="1400" dirty="0">
                <a:solidFill>
                  <a:srgbClr val="FF0000"/>
                </a:solidFill>
                <a:latin typeface="Courier"/>
              </a:rPr>
              <a:t>anova(reg1,reg2)</a:t>
            </a:r>
          </a:p>
          <a:p>
            <a:pPr lvl="1"/>
            <a:r>
              <a:rPr lang="pt-BR" altLang="en-US" sz="1600" dirty="0"/>
              <a:t>Observe </a:t>
            </a:r>
            <a:r>
              <a:rPr lang="pt-BR" altLang="en-US" sz="1600" dirty="0" smtClean="0"/>
              <a:t>a saída. </a:t>
            </a:r>
            <a:r>
              <a:rPr lang="pt-BR" altLang="en-US" sz="1600" dirty="0"/>
              <a:t>Rejeita-se H0. As retas não são coincidentes</a:t>
            </a:r>
            <a:endParaRPr lang="pt-BR" altLang="en-US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744" y="4869160"/>
            <a:ext cx="2004688" cy="71259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77"/>
    </mc:Choice>
    <mc:Fallback xmlns="">
      <p:transition spd="slow" advTm="21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248" x="5670550" y="5302250"/>
          <p14:tracePt t="38258" x="5632450" y="5308600"/>
          <p14:tracePt t="38272" x="5581650" y="5327650"/>
          <p14:tracePt t="38279" x="5499100" y="5359400"/>
          <p14:tracePt t="38294" x="5410200" y="5378450"/>
          <p14:tracePt t="38311" x="5162550" y="5429250"/>
          <p14:tracePt t="38328" x="4991100" y="5429250"/>
          <p14:tracePt t="38344" x="4641850" y="5441950"/>
          <p14:tracePt t="38362" x="4279900" y="5397500"/>
          <p14:tracePt t="38377" x="4108450" y="5372100"/>
          <p14:tracePt t="38394" x="3733800" y="5308600"/>
          <p14:tracePt t="38410" x="3587750" y="5283200"/>
          <p14:tracePt t="38427" x="3359150" y="5276850"/>
          <p14:tracePt t="38444" x="3238500" y="5276850"/>
          <p14:tracePt t="38461" x="2971800" y="5321300"/>
          <p14:tracePt t="38477" x="2749550" y="5410200"/>
          <p14:tracePt t="38494" x="2616200" y="5467350"/>
          <p14:tracePt t="38510" x="2336800" y="5581650"/>
          <p14:tracePt t="38527" x="2241550" y="5613400"/>
          <p14:tracePt t="38544" x="2120900" y="5670550"/>
          <p14:tracePt t="38561" x="1987550" y="5708650"/>
          <p14:tracePt t="38577" x="1917700" y="5715000"/>
          <p14:tracePt t="38594" x="1828800" y="5727700"/>
          <p14:tracePt t="38610" x="1803400" y="5734050"/>
          <p14:tracePt t="38627" x="1778000" y="5740400"/>
          <p14:tracePt t="38644" x="1765300" y="5740400"/>
          <p14:tracePt t="38661" x="1758950" y="5740400"/>
          <p14:tracePt t="38677" x="1746250" y="5740400"/>
          <p14:tracePt t="38693" x="1739900" y="5740400"/>
          <p14:tracePt t="38710" x="1727200" y="5740400"/>
          <p14:tracePt t="38728" x="1701800" y="5740400"/>
          <p14:tracePt t="38744" x="1695450" y="5740400"/>
          <p14:tracePt t="38761" x="1670050" y="5740400"/>
          <p14:tracePt t="38777" x="1663700" y="5734050"/>
          <p14:tracePt t="38793" x="1657350" y="5721350"/>
          <p14:tracePt t="38812" x="1644650" y="5721350"/>
          <p14:tracePt t="38827" x="1644650" y="5708650"/>
          <p14:tracePt t="38844" x="1638300" y="5689600"/>
          <p14:tracePt t="38860" x="1638300" y="5676900"/>
          <p14:tracePt t="38877" x="1638300" y="5664200"/>
          <p14:tracePt t="38916" x="1638300" y="5657850"/>
          <p14:tracePt t="38927" x="1631950" y="5657850"/>
          <p14:tracePt t="38947" x="1631950" y="5651500"/>
          <p14:tracePt t="38972" x="1625600" y="5651500"/>
          <p14:tracePt t="38989" x="1619250" y="5645150"/>
          <p14:tracePt t="39004" x="1612900" y="5645150"/>
          <p14:tracePt t="39011" x="1606550" y="5645150"/>
          <p14:tracePt t="39026" x="1600200" y="5645150"/>
          <p14:tracePt t="39043" x="1593850" y="5645150"/>
          <p14:tracePt t="39061" x="1587500" y="5645150"/>
          <p14:tracePt t="39105" x="1593850" y="5657850"/>
          <p14:tracePt t="39114" x="1625600" y="5683250"/>
          <p14:tracePt t="39126" x="1682750" y="5695950"/>
          <p14:tracePt t="39139" x="1752600" y="5715000"/>
          <p14:tracePt t="39146" x="1854200" y="5740400"/>
          <p14:tracePt t="39160" x="1968500" y="5740400"/>
          <p14:tracePt t="39177" x="2070100" y="5740400"/>
          <p14:tracePt t="39193" x="2095500" y="5740400"/>
          <p14:tracePt t="39211" x="2114550" y="5740400"/>
          <p14:tracePt t="39226" x="2120900" y="5734050"/>
          <p14:tracePt t="39244" x="2120900" y="5626100"/>
          <p14:tracePt t="39260" x="2089150" y="5556250"/>
          <p14:tracePt t="39277" x="1949450" y="5448300"/>
          <p14:tracePt t="39293" x="1752600" y="5397500"/>
          <p14:tracePt t="39310" x="1663700" y="5384800"/>
          <p14:tracePt t="39327" x="1555750" y="5397500"/>
          <p14:tracePt t="39344" x="1511300" y="5429250"/>
          <p14:tracePt t="39359" x="1492250" y="5480050"/>
          <p14:tracePt t="39376" x="1485900" y="5600700"/>
          <p14:tracePt t="39393" x="1504950" y="5651500"/>
          <p14:tracePt t="39410" x="1587500" y="5746750"/>
          <p14:tracePt t="39427" x="1797050" y="5797550"/>
          <p14:tracePt t="39443" x="1873250" y="5797550"/>
          <p14:tracePt t="39459" x="1955800" y="5797550"/>
          <p14:tracePt t="39476" x="1974850" y="5784850"/>
          <p14:tracePt t="39493" x="2000250" y="5689600"/>
          <p14:tracePt t="39510" x="2000250" y="5626100"/>
          <p14:tracePt t="39526" x="1943100" y="5543550"/>
          <p14:tracePt t="39544" x="1790700" y="5524500"/>
          <p14:tracePt t="39560" x="1708150" y="5537200"/>
          <p14:tracePt t="39576" x="1593850" y="5607050"/>
          <p14:tracePt t="39593" x="1549400" y="5638800"/>
          <p14:tracePt t="39610" x="1524000" y="5683250"/>
          <p14:tracePt t="39626" x="1511300" y="5753100"/>
          <p14:tracePt t="39643" x="1524000" y="5772150"/>
          <p14:tracePt t="39659" x="1606550" y="5822950"/>
          <p14:tracePt t="39677" x="1701800" y="5854700"/>
          <p14:tracePt t="39693" x="1866900" y="5861050"/>
          <p14:tracePt t="39710" x="1917700" y="5861050"/>
          <p14:tracePt t="39726" x="1924050" y="5854700"/>
          <p14:tracePt t="39743" x="1924050" y="5797550"/>
          <p14:tracePt t="39759" x="1911350" y="5778500"/>
          <p14:tracePt t="39776" x="1822450" y="5765800"/>
          <p14:tracePt t="39793" x="1739900" y="5765800"/>
          <p14:tracePt t="39809" x="1714500" y="5772150"/>
          <p14:tracePt t="39826" x="1676400" y="5784850"/>
          <p14:tracePt t="39843" x="1676400" y="5791200"/>
          <p14:tracePt t="39859" x="1676400" y="5816600"/>
          <p14:tracePt t="39876" x="1714500" y="5861050"/>
          <p14:tracePt t="39893" x="1784350" y="5886450"/>
          <p14:tracePt t="39909" x="1955800" y="5886450"/>
          <p14:tracePt t="39926" x="2000250" y="5886450"/>
          <p14:tracePt t="39943" x="2025650" y="5886450"/>
          <p14:tracePt t="39960" x="2038350" y="5861050"/>
          <p14:tracePt t="39976" x="2038350" y="5822950"/>
          <p14:tracePt t="39992" x="1981200" y="5784850"/>
          <p14:tracePt t="40009" x="1924050" y="5765800"/>
          <p14:tracePt t="40025" x="1854200" y="5746750"/>
          <p14:tracePt t="40043" x="1822450" y="5746750"/>
          <p14:tracePt t="40059" x="1816100" y="5746750"/>
          <p14:tracePt t="40076" x="1809750" y="5746750"/>
          <p14:tracePt t="40109" x="1822450" y="5759450"/>
          <p14:tracePt t="40126" x="1860550" y="5784850"/>
          <p14:tracePt t="40142" x="1949450" y="5810250"/>
          <p14:tracePt t="40159" x="1962150" y="5810250"/>
          <p14:tracePt t="40176" x="1968500" y="5810250"/>
          <p14:tracePt t="40209" x="1968500" y="5803900"/>
          <p14:tracePt t="40225" x="1943100" y="5765800"/>
          <p14:tracePt t="40243" x="1879600" y="5734050"/>
          <p14:tracePt t="40259" x="1847850" y="5721350"/>
          <p14:tracePt t="40276" x="1835150" y="5721350"/>
          <p14:tracePt t="40292" x="1809750" y="5746750"/>
          <p14:tracePt t="40309" x="1790700" y="5842000"/>
          <p14:tracePt t="40326" x="1790700" y="5943600"/>
          <p14:tracePt t="40343" x="1790700" y="5956300"/>
          <p14:tracePt t="40359" x="1835150" y="5962650"/>
          <p14:tracePt t="40375" x="1879600" y="5943600"/>
          <p14:tracePt t="40392" x="1930400" y="5854700"/>
          <p14:tracePt t="40410" x="1936750" y="5613400"/>
          <p14:tracePt t="40425" x="1936750" y="5499100"/>
          <p14:tracePt t="40443" x="1892300" y="5422900"/>
          <p14:tracePt t="40459" x="1873250" y="5397500"/>
          <p14:tracePt t="40476" x="1828800" y="5384800"/>
          <p14:tracePt t="40493" x="1809750" y="5384800"/>
          <p14:tracePt t="40509" x="1790700" y="5391150"/>
          <p14:tracePt t="40525" x="1778000" y="5441950"/>
          <p14:tracePt t="40542" x="1778000" y="5454650"/>
          <p14:tracePt t="40559" x="1778000" y="5461000"/>
          <p14:tracePt t="46167" x="1771650" y="5461000"/>
          <p14:tracePt t="46177" x="1765300" y="5461000"/>
          <p14:tracePt t="46188" x="1758950" y="5461000"/>
          <p14:tracePt t="46214" x="1746250" y="5473700"/>
          <p14:tracePt t="46219" x="1733550" y="5486400"/>
          <p14:tracePt t="46245" x="1714500" y="5562600"/>
          <p14:tracePt t="46253" x="1714500" y="5594350"/>
          <p14:tracePt t="46275" x="1739900" y="5657850"/>
          <p14:tracePt t="46286" x="1758950" y="5676900"/>
          <p14:tracePt t="46319" x="1866900" y="5734050"/>
          <p14:tracePt t="46344" x="1930400" y="5740400"/>
          <p14:tracePt t="46376" x="1949450" y="5734050"/>
          <p14:tracePt t="46379" x="1955800" y="5689600"/>
          <p14:tracePt t="46387" x="1955800" y="5613400"/>
          <p14:tracePt t="46407" x="1924050" y="5537200"/>
          <p14:tracePt t="46419" x="1905000" y="5518150"/>
          <p14:tracePt t="46438" x="1841500" y="5499100"/>
          <p14:tracePt t="46453" x="1809750" y="5499100"/>
          <p14:tracePt t="46486" x="1784350" y="5499100"/>
          <p14:tracePt t="46517" x="1784350" y="5530850"/>
          <p14:tracePt t="46549" x="1835150" y="5562600"/>
          <p14:tracePt t="46553" x="1866900" y="5562600"/>
          <p14:tracePt t="46571" x="1892300" y="5562600"/>
          <p14:tracePt t="46586" x="1943100" y="5562600"/>
          <p14:tracePt t="46619" x="1968500" y="5562600"/>
          <p14:tracePt t="48261" x="1974850" y="5562600"/>
          <p14:tracePt t="48266" x="1981200" y="5562600"/>
          <p14:tracePt t="48276" x="1993900" y="5562600"/>
          <p14:tracePt t="48301" x="2012950" y="5562600"/>
          <p14:tracePt t="48328" x="2063750" y="5556250"/>
          <p14:tracePt t="48360" x="2139950" y="5556250"/>
          <p14:tracePt t="48370" x="2171700" y="5556250"/>
          <p14:tracePt t="48401" x="2324100" y="5556250"/>
          <p14:tracePt t="48434" x="2489200" y="5556250"/>
          <p14:tracePt t="48458" x="2647950" y="5537200"/>
          <p14:tracePt t="48467" x="2736850" y="5511800"/>
          <p14:tracePt t="48501" x="3048000" y="5486400"/>
          <p14:tracePt t="48534" x="3492500" y="5581650"/>
          <p14:tracePt t="48567" x="3771900" y="5727700"/>
          <p14:tracePt t="48868" x="3778250" y="5727700"/>
          <p14:tracePt t="48872" x="3790950" y="5727700"/>
          <p14:tracePt t="48883" x="3810000" y="5721350"/>
          <p14:tracePt t="48912" x="4102100" y="5664200"/>
          <p14:tracePt t="48933" x="4394200" y="5594350"/>
          <p14:tracePt t="48959" x="4794250" y="5511800"/>
          <p14:tracePt t="48967" x="4914900" y="5492750"/>
          <p14:tracePt t="48998" x="5314950" y="5397500"/>
          <p14:tracePt t="49017" x="5524500" y="5334000"/>
          <p14:tracePt t="49044" x="5695950" y="5295900"/>
          <p14:tracePt t="49050" x="5784850" y="5270500"/>
          <p14:tracePt t="49067" x="5861050" y="5264150"/>
          <p14:tracePt t="49093" x="6045200" y="5264150"/>
          <p14:tracePt t="49101" x="6070600" y="5264150"/>
          <p14:tracePt t="49133" x="6165850" y="5264150"/>
          <p14:tracePt t="49165" x="6273800" y="5257800"/>
          <p14:tracePt t="49188" x="6286500" y="5257800"/>
          <p14:tracePt t="49487" x="6292850" y="5257800"/>
          <p14:tracePt t="49500" x="6305550" y="5257800"/>
          <p14:tracePt t="49508" x="6318250" y="5257800"/>
          <p14:tracePt t="49532" x="6343650" y="5264150"/>
          <p14:tracePt t="49564" x="6413500" y="5276850"/>
          <p14:tracePt t="49583" x="6470650" y="5283200"/>
          <p14:tracePt t="49610" x="6553200" y="5302250"/>
          <p14:tracePt t="49616" x="6578600" y="5302250"/>
          <p14:tracePt t="49644" x="6667500" y="5314950"/>
          <p14:tracePt t="49666" x="6724650" y="5314950"/>
          <p14:tracePt t="49682" x="6743700" y="5314950"/>
          <p14:tracePt t="49717" x="6832600" y="5314950"/>
          <p14:tracePt t="49748" x="6877050" y="5321300"/>
          <p14:tracePt t="49754" x="6889750" y="5321300"/>
          <p14:tracePt t="49774" x="6902450" y="5321300"/>
          <p14:tracePt t="49783" x="6927850" y="5327650"/>
          <p14:tracePt t="49816" x="6978650" y="5340350"/>
          <p14:tracePt t="49849" x="7073900" y="5365750"/>
          <p14:tracePt t="49882" x="7162800" y="5391150"/>
          <p14:tracePt t="49885" x="7194550" y="5403850"/>
          <p14:tracePt t="49895" x="7213600" y="5410200"/>
          <p14:tracePt t="49905" x="7232650" y="5416550"/>
          <p14:tracePt t="49930" x="7258050" y="5416550"/>
          <p14:tracePt t="49949" x="7277100" y="5416550"/>
          <p14:tracePt t="50260" x="7283450" y="5416550"/>
          <p14:tracePt t="50270" x="7289800" y="5416550"/>
          <p14:tracePt t="50282" x="7296150" y="5416550"/>
          <p14:tracePt t="50315" x="7346950" y="5416550"/>
          <p14:tracePt t="50340" x="7378700" y="5416550"/>
          <p14:tracePt t="50349" x="7391400" y="5416550"/>
          <p14:tracePt t="50382" x="7442200" y="5416550"/>
          <p14:tracePt t="50385" x="7461250" y="5416550"/>
          <p14:tracePt t="50414" x="7505700" y="5422900"/>
          <p14:tracePt t="50416" x="7531100" y="5429250"/>
          <p14:tracePt t="50446" x="7575550" y="5441950"/>
          <p14:tracePt t="50450" x="7588250" y="5448300"/>
          <p14:tracePt t="50482" x="7620000" y="5448300"/>
          <p14:tracePt t="50513" x="7639050" y="5454650"/>
          <p14:tracePt t="50549" x="7651750" y="5454650"/>
          <p14:tracePt t="50582" x="7664450" y="5454650"/>
          <p14:tracePt t="50616" x="7670800" y="5454650"/>
          <p14:tracePt t="50632" x="7677150" y="5454650"/>
          <p14:tracePt t="50649" x="7689850" y="5454650"/>
          <p14:tracePt t="50665" x="7696200" y="5454650"/>
          <p14:tracePt t="50682" x="7708900" y="5454650"/>
          <p14:tracePt t="50699" x="7721600" y="5454650"/>
          <p14:tracePt t="50716" x="7734300" y="5454650"/>
          <p14:tracePt t="50731" x="7747000" y="5454650"/>
          <p14:tracePt t="50750" x="7753350" y="5454650"/>
          <p14:tracePt t="50782" x="7759700" y="5454650"/>
          <p14:tracePt t="50798" x="7766050" y="5448300"/>
          <p14:tracePt t="50815" x="7772400" y="5448300"/>
          <p14:tracePt t="50832" x="7778750" y="5448300"/>
          <p14:tracePt t="50848" x="7785100" y="5435600"/>
          <p14:tracePt t="50865" x="7797800" y="5422900"/>
          <p14:tracePt t="50882" x="7804150" y="5422900"/>
          <p14:tracePt t="50898" x="7810500" y="5416550"/>
          <p14:tracePt t="50915" x="7816850" y="5403850"/>
          <p14:tracePt t="50932" x="7835900" y="5384800"/>
          <p14:tracePt t="50949" x="7854950" y="5346700"/>
          <p14:tracePt t="50965" x="7861300" y="5334000"/>
          <p14:tracePt t="50981" x="7880350" y="5302250"/>
          <p14:tracePt t="50998" x="7893050" y="5283200"/>
          <p14:tracePt t="51015" x="7924800" y="5238750"/>
          <p14:tracePt t="51038" x="7950200" y="5187950"/>
          <p14:tracePt t="51048" x="7969250" y="5162550"/>
          <p14:tracePt t="51066" x="8001000" y="5124450"/>
          <p14:tracePt t="51082" x="8020050" y="5099050"/>
          <p14:tracePt t="51099" x="8039100" y="5067300"/>
          <p14:tracePt t="51116" x="8051800" y="5054600"/>
          <p14:tracePt t="51132" x="8070850" y="5022850"/>
          <p14:tracePt t="51149" x="8096250" y="5016500"/>
          <p14:tracePt t="51165" x="8108950" y="5016500"/>
          <p14:tracePt t="51182" x="8140700" y="5016500"/>
          <p14:tracePt t="51199" x="8153400" y="5016500"/>
          <p14:tracePt t="51215" x="8178800" y="5022850"/>
          <p14:tracePt t="51232" x="8204200" y="5041900"/>
          <p14:tracePt t="51248" x="8216900" y="5054600"/>
          <p14:tracePt t="51266" x="8229600" y="5073650"/>
          <p14:tracePt t="51544" x="8229600" y="5067300"/>
          <p14:tracePt t="51556" x="8229600" y="5048250"/>
          <p14:tracePt t="51565" x="8229600" y="5016500"/>
          <p14:tracePt t="51575" x="8223250" y="4997450"/>
          <p14:tracePt t="51589" x="8216900" y="4978400"/>
          <p14:tracePt t="51597" x="8210550" y="4953000"/>
          <p14:tracePt t="51615" x="8204200" y="4933950"/>
          <p14:tracePt t="51631" x="8197850" y="4927600"/>
          <p14:tracePt t="51649" x="8191500" y="4921250"/>
          <p14:tracePt t="51691" x="8191500" y="4927600"/>
          <p14:tracePt t="51703" x="8191500" y="4946650"/>
          <p14:tracePt t="51711" x="8204200" y="5010150"/>
          <p14:tracePt t="51726" x="8223250" y="5067300"/>
          <p14:tracePt t="51732" x="8242300" y="5099050"/>
          <p14:tracePt t="51748" x="8248650" y="5118100"/>
          <p14:tracePt t="51764" x="8255000" y="5130800"/>
          <p14:tracePt t="51797" x="8261350" y="5130800"/>
          <p14:tracePt t="51815" x="8267700" y="5130800"/>
          <p14:tracePt t="51831" x="8280400" y="5080000"/>
          <p14:tracePt t="51848" x="8280400" y="5022850"/>
          <p14:tracePt t="51864" x="8280400" y="5003800"/>
          <p14:tracePt t="51881" x="8280400" y="4984750"/>
          <p14:tracePt t="51923" x="8280400" y="4991100"/>
          <p14:tracePt t="51931" x="8280400" y="5029200"/>
          <p14:tracePt t="51941" x="8293100" y="5099050"/>
          <p14:tracePt t="51957" x="8312150" y="5137150"/>
          <p14:tracePt t="51964" x="8331200" y="5168900"/>
          <p14:tracePt t="51988" x="8356600" y="5207000"/>
          <p14:tracePt t="51997" x="8362950" y="5219700"/>
          <p14:tracePt t="52015" x="8369300" y="5226050"/>
          <p14:tracePt t="52031" x="8375650" y="5226050"/>
          <p14:tracePt t="52064" x="8375650" y="5213350"/>
          <p14:tracePt t="52082" x="8375650" y="5156200"/>
          <p14:tracePt t="52098" x="8375650" y="5130800"/>
          <p14:tracePt t="52131" x="8375650" y="5118100"/>
          <p14:tracePt t="52191" x="8375650" y="5111750"/>
          <p14:tracePt t="53894" x="8375650" y="5118100"/>
          <p14:tracePt t="53910" x="8375650" y="5124450"/>
          <p14:tracePt t="53915" x="8375650" y="5130800"/>
          <p14:tracePt t="53946" x="8375650" y="5137150"/>
          <p14:tracePt t="54745" x="8375650" y="5143500"/>
          <p14:tracePt t="54760" x="8375650" y="5149850"/>
          <p14:tracePt t="54774" x="8375650" y="5156200"/>
          <p14:tracePt t="54793" x="8375650" y="5162550"/>
          <p14:tracePt t="54812" x="8375650" y="5168900"/>
          <p14:tracePt t="54854" x="8375650" y="5175250"/>
          <p14:tracePt t="55189" x="8369300" y="5175250"/>
          <p14:tracePt t="55199" x="8356600" y="5175250"/>
          <p14:tracePt t="55209" x="8331200" y="5168900"/>
          <p14:tracePt t="55224" x="8305800" y="5149850"/>
          <p14:tracePt t="55230" x="8267700" y="5137150"/>
          <p14:tracePt t="55244" x="8248650" y="5130800"/>
          <p14:tracePt t="55263" x="8216900" y="5118100"/>
          <p14:tracePt t="55278" x="8185150" y="5105400"/>
          <p14:tracePt t="55294" x="8140700" y="5092700"/>
          <p14:tracePt t="55311" x="8121650" y="5086350"/>
          <p14:tracePt t="55327" x="8064500" y="5080000"/>
          <p14:tracePt t="55344" x="8039100" y="5073650"/>
          <p14:tracePt t="55361" x="8001000" y="5073650"/>
          <p14:tracePt t="55378" x="7969250" y="5073650"/>
          <p14:tracePt t="55395" x="7962900" y="5073650"/>
          <p14:tracePt t="55397" x="7956550" y="5073650"/>
          <p14:tracePt t="55411" x="7943850" y="5073650"/>
          <p14:tracePt t="55427" x="7937500" y="5073650"/>
          <p14:tracePt t="55444" x="7924800" y="5067300"/>
          <p14:tracePt t="55461" x="7899400" y="5060950"/>
          <p14:tracePt t="55478" x="7886700" y="5054600"/>
          <p14:tracePt t="55494" x="7842250" y="5041900"/>
          <p14:tracePt t="55512" x="7810500" y="5029200"/>
          <p14:tracePt t="55527" x="7797800" y="5022850"/>
          <p14:tracePt t="55544" x="7778750" y="5022850"/>
          <p14:tracePt t="55561" x="7772400" y="5022850"/>
          <p14:tracePt t="55578" x="7759700" y="5016500"/>
          <p14:tracePt t="55611" x="7747000" y="5016500"/>
          <p14:tracePt t="55627" x="7740650" y="5016500"/>
          <p14:tracePt t="55661" x="7734300" y="5016500"/>
          <p14:tracePt t="55982" x="7721600" y="5016500"/>
          <p14:tracePt t="55999" x="7708900" y="5016500"/>
          <p14:tracePt t="56014" x="7696200" y="5016500"/>
          <p14:tracePt t="56030" x="7689850" y="5016500"/>
          <p14:tracePt t="56035" x="7683500" y="5016500"/>
          <p14:tracePt t="56045" x="7677150" y="5016500"/>
          <p14:tracePt t="56061" x="7670800" y="5022850"/>
          <p14:tracePt t="56077" x="7670800" y="5048250"/>
          <p14:tracePt t="56093" x="7670800" y="5060950"/>
          <p14:tracePt t="56111" x="7677150" y="5086350"/>
          <p14:tracePt t="56128" x="7702550" y="5092700"/>
          <p14:tracePt t="56143" x="7753350" y="5118100"/>
          <p14:tracePt t="56161" x="7778750" y="5118100"/>
          <p14:tracePt t="56177" x="7791450" y="5118100"/>
          <p14:tracePt t="56211" x="7797800" y="5118100"/>
          <p14:tracePt t="56244" x="7797800" y="5111750"/>
          <p14:tracePt t="56258" x="7791450" y="5086350"/>
          <p14:tracePt t="56264" x="7778750" y="5067300"/>
          <p14:tracePt t="56277" x="7753350" y="5048250"/>
          <p14:tracePt t="56294" x="7734300" y="5029200"/>
          <p14:tracePt t="56310" x="7708900" y="5022850"/>
          <p14:tracePt t="56328" x="7696200" y="5022850"/>
          <p14:tracePt t="56344" x="7689850" y="5022850"/>
          <p14:tracePt t="56377" x="7689850" y="5054600"/>
          <p14:tracePt t="56394" x="7721600" y="5099050"/>
          <p14:tracePt t="56411" x="7778750" y="5137150"/>
          <p14:tracePt t="56427" x="7791450" y="5143500"/>
          <p14:tracePt t="56443" x="7797800" y="5149850"/>
          <p14:tracePt t="56461" x="7804150" y="5149850"/>
          <p14:tracePt t="56477" x="7810500" y="5149850"/>
          <p14:tracePt t="56994" x="7810500" y="5156200"/>
          <p14:tracePt t="57005" x="7810500" y="5162550"/>
          <p14:tracePt t="57016" x="7810500" y="5175250"/>
          <p14:tracePt t="57026" x="7804150" y="5200650"/>
          <p14:tracePt t="57042" x="7791450" y="5219700"/>
          <p14:tracePt t="57059" x="7772400" y="5270500"/>
          <p14:tracePt t="57076" x="7766050" y="5302250"/>
          <p14:tracePt t="57092" x="7759700" y="5340350"/>
          <p14:tracePt t="57109" x="7759700" y="5372100"/>
          <p14:tracePt t="57125" x="7759700" y="5391150"/>
          <p14:tracePt t="57142" x="7766050" y="5429250"/>
          <p14:tracePt t="57159" x="7772400" y="5435600"/>
          <p14:tracePt t="57176" x="7791450" y="5448300"/>
          <p14:tracePt t="57193" x="7810500" y="5461000"/>
          <p14:tracePt t="57209" x="7816850" y="5461000"/>
          <p14:tracePt t="57225" x="7823200" y="5461000"/>
          <p14:tracePt t="57242" x="7829550" y="5461000"/>
          <p14:tracePt t="57258" x="7842250" y="5461000"/>
          <p14:tracePt t="57276" x="7842250" y="5454650"/>
          <p14:tracePt t="57292" x="7842250" y="5422900"/>
          <p14:tracePt t="57308" x="7842250" y="5391150"/>
          <p14:tracePt t="57325" x="7823200" y="5365750"/>
          <p14:tracePt t="57342" x="7778750" y="5353050"/>
          <p14:tracePt t="57359" x="7759700" y="5353050"/>
          <p14:tracePt t="57376" x="7727950" y="5353050"/>
          <p14:tracePt t="57392" x="7708900" y="5353050"/>
          <p14:tracePt t="57409" x="7702550" y="5365750"/>
          <p14:tracePt t="57425" x="7689850" y="5384800"/>
          <p14:tracePt t="57442" x="7689850" y="5397500"/>
          <p14:tracePt t="57458" x="7689850" y="5416550"/>
          <p14:tracePt t="57476" x="7708900" y="5441950"/>
          <p14:tracePt t="57492" x="7734300" y="5448300"/>
          <p14:tracePt t="57508" x="7766050" y="5454650"/>
          <p14:tracePt t="57525" x="7772400" y="5454650"/>
          <p14:tracePt t="57542" x="7778750" y="5454650"/>
          <p14:tracePt t="57624" x="7778750" y="5448300"/>
          <p14:tracePt t="57663" x="7778750" y="5441950"/>
          <p14:tracePt t="57684" x="7772400" y="5441950"/>
          <p14:tracePt t="58827" x="7766050" y="5435600"/>
          <p14:tracePt t="58832" x="7766050" y="5416550"/>
          <p14:tracePt t="58842" x="7766050" y="5384800"/>
          <p14:tracePt t="58857" x="7766050" y="5346700"/>
          <p14:tracePt t="58874" x="7766050" y="5302250"/>
          <p14:tracePt t="58891" x="7766050" y="5276850"/>
          <p14:tracePt t="58907" x="7766050" y="5251450"/>
          <p14:tracePt t="58924" x="7772400" y="5238750"/>
          <p14:tracePt t="58940" x="7778750" y="5226050"/>
          <p14:tracePt t="58958" x="7791450" y="5200650"/>
          <p14:tracePt t="58974" x="7804150" y="5175250"/>
          <p14:tracePt t="58991" x="7816850" y="5149850"/>
          <p14:tracePt t="59007" x="7829550" y="5137150"/>
          <p14:tracePt t="59024" x="7861300" y="5105400"/>
          <p14:tracePt t="59041" x="7880350" y="5073650"/>
          <p14:tracePt t="59057" x="7893050" y="5060950"/>
          <p14:tracePt t="59073" x="7924800" y="5048250"/>
          <p14:tracePt t="59090" x="7937500" y="5048250"/>
          <p14:tracePt t="59107" x="7969250" y="5041900"/>
          <p14:tracePt t="59125" x="8013700" y="5041900"/>
          <p14:tracePt t="59140" x="8026400" y="5048250"/>
          <p14:tracePt t="59157" x="8058150" y="5060950"/>
          <p14:tracePt t="59174" x="8070850" y="5067300"/>
          <p14:tracePt t="59191" x="8102600" y="5092700"/>
          <p14:tracePt t="59208" x="8134350" y="5111750"/>
          <p14:tracePt t="59224" x="8147050" y="5118100"/>
          <p14:tracePt t="59240" x="8166100" y="5137150"/>
          <p14:tracePt t="59258" x="8178800" y="5143500"/>
          <p14:tracePt t="59274" x="8197850" y="5149850"/>
          <p14:tracePt t="59290" x="8204200" y="5149850"/>
          <p14:tracePt t="59307" x="8223250" y="5156200"/>
          <p14:tracePt t="59324" x="8242300" y="5156200"/>
          <p14:tracePt t="59340" x="8255000" y="5156200"/>
          <p14:tracePt t="59357" x="8274050" y="5156200"/>
          <p14:tracePt t="59374" x="8280400" y="5130800"/>
          <p14:tracePt t="59390" x="8280400" y="5060950"/>
          <p14:tracePt t="59407" x="8267700" y="5003800"/>
          <p14:tracePt t="59423" x="8261350" y="4991100"/>
          <p14:tracePt t="59440" x="8242300" y="4972050"/>
          <p14:tracePt t="59458" x="8229600" y="4965700"/>
          <p14:tracePt t="59473" x="8197850" y="4953000"/>
          <p14:tracePt t="59491" x="8185150" y="4953000"/>
          <p14:tracePt t="59524" x="8178800" y="4965700"/>
          <p14:tracePt t="59540" x="8178800" y="4997450"/>
          <p14:tracePt t="59557" x="8178800" y="5060950"/>
          <p14:tracePt t="59573" x="8191500" y="5092700"/>
          <p14:tracePt t="59590" x="8197850" y="5099050"/>
          <p14:tracePt t="59606" x="8229600" y="5118100"/>
          <p14:tracePt t="59624" x="8242300" y="5118100"/>
          <p14:tracePt t="59640" x="8267700" y="5118100"/>
          <p14:tracePt t="59657" x="8274050" y="5118100"/>
          <p14:tracePt t="59690" x="8274050" y="5067300"/>
          <p14:tracePt t="59706" x="8274050" y="5035550"/>
          <p14:tracePt t="59723" x="8248650" y="4965700"/>
          <p14:tracePt t="59740" x="8242300" y="4953000"/>
          <p14:tracePt t="59757" x="8235950" y="4940300"/>
          <p14:tracePt t="59773" x="8229600" y="4940300"/>
          <p14:tracePt t="59818" x="8229600" y="4953000"/>
          <p14:tracePt t="59824" x="8229600" y="4959350"/>
          <p14:tracePt t="59839" x="8229600" y="4972050"/>
          <p14:tracePt t="59856" x="8229600" y="4984750"/>
          <p14:tracePt t="59873" x="8229600" y="4991100"/>
          <p14:tracePt t="59890" x="8229600" y="4997450"/>
          <p14:tracePt t="59939" x="8229600" y="5003800"/>
          <p14:tracePt t="60775" x="8229600" y="5010150"/>
          <p14:tracePt t="60784" x="8229600" y="5016500"/>
          <p14:tracePt t="60799" x="8229600" y="5029200"/>
          <p14:tracePt t="60807" x="8229600" y="5041900"/>
          <p14:tracePt t="60822" x="8229600" y="5054600"/>
          <p14:tracePt t="60839" x="8223250" y="5099050"/>
          <p14:tracePt t="60855" x="8223250" y="5124450"/>
          <p14:tracePt t="60872" x="8223250" y="5194300"/>
          <p14:tracePt t="60889" x="8223250" y="5238750"/>
          <p14:tracePt t="60905" x="8223250" y="5270500"/>
          <p14:tracePt t="60922" x="8223250" y="5308600"/>
          <p14:tracePt t="60939" x="8223250" y="5340350"/>
          <p14:tracePt t="60955" x="8223250" y="5384800"/>
          <p14:tracePt t="60972" x="8235950" y="5454650"/>
          <p14:tracePt t="60988" x="8242300" y="5486400"/>
          <p14:tracePt t="61005" x="8255000" y="5524500"/>
          <p14:tracePt t="61022" x="8255000" y="5537200"/>
          <p14:tracePt t="61039" x="8261350" y="5549900"/>
          <p14:tracePt t="61056" x="8267700" y="5556250"/>
          <p14:tracePt t="61102" x="8274050" y="5556250"/>
          <p14:tracePt t="61118" x="8280400" y="5543550"/>
          <p14:tracePt t="61133" x="8286750" y="5524500"/>
          <p14:tracePt t="61140" x="8286750" y="5499100"/>
          <p14:tracePt t="61155" x="8286750" y="5480050"/>
          <p14:tracePt t="61172" x="8286750" y="5441950"/>
          <p14:tracePt t="61188" x="8286750" y="5429250"/>
          <p14:tracePt t="61205" x="8280400" y="5422900"/>
          <p14:tracePt t="61222" x="8280400" y="5416550"/>
          <p14:tracePt t="61238" x="8261350" y="5416550"/>
          <p14:tracePt t="61271" x="8255000" y="5416550"/>
          <p14:tracePt t="61288" x="8255000" y="5473700"/>
          <p14:tracePt t="61305" x="8261350" y="5511800"/>
          <p14:tracePt t="61322" x="8318500" y="5594350"/>
          <p14:tracePt t="61338" x="8350250" y="5626100"/>
          <p14:tracePt t="61354" x="8375650" y="5632450"/>
          <p14:tracePt t="61372" x="8394700" y="5645150"/>
          <p14:tracePt t="61405" x="8401050" y="5645150"/>
          <p14:tracePt t="61422" x="8407400" y="5607050"/>
          <p14:tracePt t="61438" x="8407400" y="5568950"/>
          <p14:tracePt t="61455" x="8382000" y="5518150"/>
          <p14:tracePt t="61471" x="8369300" y="5505450"/>
          <p14:tracePt t="61488" x="8331200" y="5473700"/>
          <p14:tracePt t="61505" x="8305800" y="5461000"/>
          <p14:tracePt t="61521" x="8299450" y="5461000"/>
          <p14:tracePt t="61538" x="8293100" y="5461000"/>
          <p14:tracePt t="61554" x="8286750" y="5461000"/>
          <p14:tracePt t="61571" x="8286750" y="5473700"/>
          <p14:tracePt t="61588" x="8286750" y="5492750"/>
          <p14:tracePt t="61621" x="8299450" y="5499100"/>
          <p14:tracePt t="61638" x="8312150" y="5499100"/>
          <p14:tracePt t="61654" x="8331200" y="5499100"/>
          <p14:tracePt t="61671" x="8337550" y="5499100"/>
          <p14:tracePt t="61688" x="8343900" y="5480050"/>
          <p14:tracePt t="61704" x="8343900" y="5461000"/>
          <p14:tracePt t="61727" x="8343900" y="5454650"/>
          <p14:tracePt t="61737" x="8343900" y="5448300"/>
          <p14:tracePt t="61779" x="8337550" y="5448300"/>
          <p14:tracePt t="63271" x="8331200" y="5448300"/>
          <p14:tracePt t="63288" x="8293100" y="5448300"/>
          <p14:tracePt t="63292" x="8248650" y="5448300"/>
          <p14:tracePt t="63303" x="8197850" y="5454650"/>
          <p14:tracePt t="63320" x="8070850" y="5473700"/>
          <p14:tracePt t="63337" x="7759700" y="5543550"/>
          <p14:tracePt t="63354" x="7658100" y="5562600"/>
          <p14:tracePt t="63370" x="7486650" y="5581650"/>
          <p14:tracePt t="63387" x="7410450" y="5588000"/>
          <p14:tracePt t="63403" x="7404100" y="5588000"/>
          <p14:tracePt t="63420" x="7391400" y="5588000"/>
          <p14:tracePt t="63919" x="7385050" y="5588000"/>
          <p14:tracePt t="63934" x="7378700" y="5600700"/>
          <p14:tracePt t="63939" x="7366000" y="5607050"/>
          <p14:tracePt t="63953" x="7353300" y="5619750"/>
          <p14:tracePt t="63971" x="7308850" y="5651500"/>
          <p14:tracePt t="63986" x="7277100" y="5664200"/>
          <p14:tracePt t="64003" x="7239000" y="5683250"/>
          <p14:tracePt t="64018" x="7219950" y="5683250"/>
          <p14:tracePt t="64036" x="7194550" y="5689600"/>
          <p14:tracePt t="64052" x="7181850" y="5689600"/>
          <p14:tracePt t="64069" x="7169150" y="5689600"/>
          <p14:tracePt t="64085" x="7150100" y="5689600"/>
          <p14:tracePt t="64103" x="7143750" y="5689600"/>
          <p14:tracePt t="64119" x="7124700" y="5657850"/>
          <p14:tracePt t="64136" x="7124700" y="5645150"/>
          <p14:tracePt t="64152" x="7112000" y="5607050"/>
          <p14:tracePt t="64169" x="7105650" y="5581650"/>
          <p14:tracePt t="64185" x="7105650" y="5568950"/>
          <p14:tracePt t="64203" x="7099300" y="5543550"/>
          <p14:tracePt t="64219" x="7099300" y="5530850"/>
          <p14:tracePt t="64236" x="7099300" y="5518150"/>
          <p14:tracePt t="64252" x="7099300" y="5511800"/>
          <p14:tracePt t="64285" x="7099300" y="5505450"/>
          <p14:tracePt t="64302" x="7099300" y="5499100"/>
          <p14:tracePt t="64319" x="7099300" y="5480050"/>
          <p14:tracePt t="64336" x="7099300" y="5448300"/>
          <p14:tracePt t="64352" x="7099300" y="5429250"/>
          <p14:tracePt t="64368" x="7099300" y="5410200"/>
          <p14:tracePt t="64385" x="7099300" y="5403850"/>
          <p14:tracePt t="64716" x="7099300" y="5391150"/>
          <p14:tracePt t="64722" x="7099300" y="5372100"/>
          <p14:tracePt t="64734" x="7092950" y="5346700"/>
          <p14:tracePt t="64752" x="7086600" y="5334000"/>
          <p14:tracePt t="64768" x="7086600" y="5295900"/>
          <p14:tracePt t="64785" x="7080250" y="5264150"/>
          <p14:tracePt t="64802" x="7073900" y="5238750"/>
          <p14:tracePt t="64818" x="7073900" y="5213350"/>
          <p14:tracePt t="64835" x="7073900" y="5194300"/>
          <p14:tracePt t="64851" x="7067550" y="5162550"/>
          <p14:tracePt t="64868" x="7061200" y="5130800"/>
          <p14:tracePt t="64884" x="7061200" y="5111750"/>
          <p14:tracePt t="64902" x="7061200" y="5092700"/>
          <p14:tracePt t="64918" x="7061200" y="5086350"/>
          <p14:tracePt t="64934" x="7061200" y="5073650"/>
          <p14:tracePt t="64968" x="7061200" y="5067300"/>
          <p14:tracePt t="65213" x="7048500" y="5067300"/>
          <p14:tracePt t="65223" x="7016750" y="5092700"/>
          <p14:tracePt t="65234" x="6972300" y="5118100"/>
          <p14:tracePt t="65245" x="6877050" y="5162550"/>
          <p14:tracePt t="65255" x="6692900" y="5200650"/>
          <p14:tracePt t="65267" x="6489700" y="5200650"/>
          <p14:tracePt t="65284" x="6229350" y="5200650"/>
          <p14:tracePt t="65301" x="5302250" y="4946650"/>
          <p14:tracePt t="65318" x="4451350" y="4533900"/>
          <p14:tracePt t="65334" x="4057650" y="4394200"/>
          <p14:tracePt t="65351" x="3689350" y="4216400"/>
          <p14:tracePt t="65367" x="3632200" y="4171950"/>
          <p14:tracePt t="65384" x="3581400" y="4114800"/>
          <p14:tracePt t="65620" x="3568700" y="4114800"/>
          <p14:tracePt t="65631" x="3536950" y="4114800"/>
          <p14:tracePt t="65645" x="3505200" y="4114800"/>
          <p14:tracePt t="65652" x="3435350" y="4114800"/>
          <p14:tracePt t="65667" x="3359150" y="4146550"/>
          <p14:tracePt t="65683" x="3175000" y="4210050"/>
          <p14:tracePt t="65701" x="3117850" y="4235450"/>
          <p14:tracePt t="65717" x="3041650" y="4279900"/>
          <p14:tracePt t="65735" x="3028950" y="4292600"/>
          <p14:tracePt t="65751" x="2997200" y="4311650"/>
          <p14:tracePt t="65767" x="2978150" y="4349750"/>
          <p14:tracePt t="65783" x="2978150" y="4368800"/>
          <p14:tracePt t="65800" x="2959100" y="4400550"/>
          <p14:tracePt t="65818" x="2946400" y="4445000"/>
          <p14:tracePt t="65834" x="2940050" y="4457700"/>
          <p14:tracePt t="65850" x="2927350" y="4483100"/>
          <p14:tracePt t="65867" x="2921000" y="4495800"/>
          <p14:tracePt t="65883" x="2908300" y="4508500"/>
          <p14:tracePt t="65901" x="2901950" y="4521200"/>
          <p14:tracePt t="65917" x="2876550" y="4540250"/>
          <p14:tracePt t="65933" x="2832100" y="4552950"/>
          <p14:tracePt t="65950" x="2819400" y="4559300"/>
          <p14:tracePt t="65967" x="2787650" y="4565650"/>
          <p14:tracePt t="65983" x="2768600" y="4565650"/>
          <p14:tracePt t="66001" x="2743200" y="4565650"/>
          <p14:tracePt t="66017" x="2705100" y="4572000"/>
          <p14:tracePt t="66034" x="2679700" y="4572000"/>
          <p14:tracePt t="66050" x="2616200" y="4584700"/>
          <p14:tracePt t="66073" x="2584450" y="4603750"/>
          <p14:tracePt t="66083" x="2533650" y="4622800"/>
          <p14:tracePt t="66106" x="2520950" y="4629150"/>
          <p14:tracePt t="66116" x="2489200" y="4641850"/>
          <p14:tracePt t="66151" x="2482850" y="4648200"/>
          <p14:tracePt t="66174" x="2476500" y="4648200"/>
          <p14:tracePt t="66206" x="2476500" y="4654550"/>
          <p14:tracePt t="66215" x="2470150" y="4654550"/>
          <p14:tracePt t="66247" x="2470150" y="4660900"/>
          <p14:tracePt t="66262" x="2463800" y="4660900"/>
          <p14:tracePt t="66309" x="2463800" y="4667250"/>
          <p14:tracePt t="66330" x="2463800" y="4673600"/>
          <p14:tracePt t="66361" x="2463800" y="4686300"/>
          <p14:tracePt t="66379" x="2463800" y="4692650"/>
          <p14:tracePt t="66383" x="2463800" y="4705350"/>
          <p14:tracePt t="66405" x="2463800" y="4711700"/>
          <p14:tracePt t="66416" x="2476500" y="4718050"/>
          <p14:tracePt t="66436" x="2482850" y="4730750"/>
          <p14:tracePt t="66450" x="2489200" y="4737100"/>
          <p14:tracePt t="66468" x="2501900" y="4737100"/>
          <p14:tracePt t="66484" x="2501900" y="4743450"/>
          <p14:tracePt t="66501" x="2508250" y="4743450"/>
          <p14:tracePt t="66518" x="2514600" y="4749800"/>
          <p14:tracePt t="66550" x="2514600" y="4756150"/>
          <p14:tracePt t="66685" x="2520950" y="4756150"/>
          <p14:tracePt t="67040" x="2520950" y="4762500"/>
          <p14:tracePt t="67050" x="2520950" y="4775200"/>
          <p14:tracePt t="67062" x="2520950" y="4794250"/>
          <p14:tracePt t="67071" x="2508250" y="4819650"/>
          <p14:tracePt t="67082" x="2508250" y="4838700"/>
          <p14:tracePt t="67099" x="2501900" y="4851400"/>
          <p14:tracePt t="67116" x="2489200" y="4876800"/>
          <p14:tracePt t="67134" x="2482850" y="4895850"/>
          <p14:tracePt t="67149" x="2482850" y="4902200"/>
          <p14:tracePt t="67165" x="2482850" y="4908550"/>
          <p14:tracePt t="67238" x="2482850" y="4914900"/>
          <p14:tracePt t="67342" x="2476500" y="4921250"/>
          <p14:tracePt t="67363" x="2476500" y="4927600"/>
          <p14:tracePt t="67374" x="2476500" y="4933950"/>
          <p14:tracePt t="67385" x="2476500" y="4940300"/>
          <p14:tracePt t="67399" x="2470150" y="4940300"/>
          <p14:tracePt t="67417" x="2470150" y="4946650"/>
          <p14:tracePt t="67433" x="2470150" y="4953000"/>
          <p14:tracePt t="67457" x="2470150" y="4959350"/>
          <p14:tracePt t="67499" x="2470150" y="4965700"/>
          <p14:tracePt t="67513" x="2470150" y="4972050"/>
          <p14:tracePt t="67520" x="2463800" y="4978400"/>
          <p14:tracePt t="67545" x="2463800" y="4984750"/>
          <p14:tracePt t="67551" x="2463800" y="4991100"/>
          <p14:tracePt t="67565" x="2463800" y="4997450"/>
          <p14:tracePt t="67582" x="2463800" y="5003800"/>
          <p14:tracePt t="67598" x="2463800" y="5010150"/>
          <p14:tracePt t="67624" x="2463800" y="5016500"/>
          <p14:tracePt t="67885" x="2463800" y="5022850"/>
          <p14:tracePt t="67907" x="2463800" y="5029200"/>
          <p14:tracePt t="67928" x="2463800" y="5035550"/>
          <p14:tracePt t="67953" x="2463800" y="5041900"/>
          <p14:tracePt t="67960" x="2463800" y="5048250"/>
          <p14:tracePt t="67969" x="2476500" y="5054600"/>
          <p14:tracePt t="67982" x="2482850" y="5054600"/>
          <p14:tracePt t="67998" x="2489200" y="5060950"/>
          <p14:tracePt t="68015" x="2527300" y="5067300"/>
          <p14:tracePt t="68032" x="2540000" y="5067300"/>
          <p14:tracePt t="68048" x="2546350" y="5067300"/>
          <p14:tracePt t="68065" x="2552700" y="5067300"/>
          <p14:tracePt t="68105" x="2559050" y="5067300"/>
          <p14:tracePt t="68157" x="2565400" y="5067300"/>
          <p14:tracePt t="68167" x="2565400" y="5073650"/>
          <p14:tracePt t="68183" x="2565400" y="5080000"/>
          <p14:tracePt t="68189" x="2565400" y="5086350"/>
          <p14:tracePt t="68200" x="2571750" y="5099050"/>
          <p14:tracePt t="68216" x="2578100" y="5105400"/>
          <p14:tracePt t="68232" x="2584450" y="5130800"/>
          <p14:tracePt t="68249" x="2584450" y="5143500"/>
          <p14:tracePt t="68265" x="2584450" y="5149850"/>
          <p14:tracePt t="68283" x="2597150" y="5149850"/>
          <p14:tracePt t="68298" x="2609850" y="5149850"/>
          <p14:tracePt t="68315" x="2622550" y="5149850"/>
          <p14:tracePt t="68331" x="2628900" y="5149850"/>
          <p14:tracePt t="68348" x="2628900" y="5124450"/>
          <p14:tracePt t="68365" x="2628900" y="5099050"/>
          <p14:tracePt t="68398" x="2628900" y="5092700"/>
          <p14:tracePt t="68415" x="2622550" y="5086350"/>
          <p14:tracePt t="68431" x="2603500" y="5086350"/>
          <p14:tracePt t="68449" x="2590800" y="5086350"/>
          <p14:tracePt t="68465" x="2584450" y="5086350"/>
          <p14:tracePt t="68501" x="2584450" y="5092700"/>
          <p14:tracePt t="68515" x="2584450" y="5099050"/>
          <p14:tracePt t="68531" x="2584450" y="5105400"/>
          <p14:tracePt t="68548" x="2584450" y="5111750"/>
          <p14:tracePt t="68595" x="2590800" y="5111750"/>
          <p14:tracePt t="68617" x="2590800" y="5105400"/>
          <p14:tracePt t="68627" x="2590800" y="5099050"/>
          <p14:tracePt t="68648" x="2590800" y="5092700"/>
          <p14:tracePt t="68658" x="2584450" y="5092700"/>
          <p14:tracePt t="68672" x="2578100" y="5092700"/>
          <p14:tracePt t="68690" x="2571750" y="5092700"/>
          <p14:tracePt t="68700" x="2571750" y="5099050"/>
          <p14:tracePt t="68714" x="2571750" y="5105400"/>
          <p14:tracePt t="68731" x="2571750" y="5130800"/>
          <p14:tracePt t="68748" x="2571750" y="5137150"/>
          <p14:tracePt t="68764" x="2571750" y="5143500"/>
          <p14:tracePt t="68781" x="2584450" y="5149850"/>
          <p14:tracePt t="68797" x="2590800" y="5149850"/>
          <p14:tracePt t="68814" x="2597150" y="5149850"/>
          <p14:tracePt t="69227" x="2603500" y="5149850"/>
          <p14:tracePt t="69233" x="2609850" y="5149850"/>
          <p14:tracePt t="69253" x="2616200" y="5137150"/>
          <p14:tracePt t="69263" x="2622550" y="5118100"/>
          <p14:tracePt t="69281" x="2628900" y="5111750"/>
          <p14:tracePt t="69297" x="2654300" y="5092700"/>
          <p14:tracePt t="69314" x="2667000" y="5080000"/>
          <p14:tracePt t="69331" x="2705100" y="5080000"/>
          <p14:tracePt t="69348" x="2717800" y="5080000"/>
          <p14:tracePt t="69364" x="2730500" y="5080000"/>
          <p14:tracePt t="69381" x="2794000" y="5156200"/>
          <p14:tracePt t="69398" x="2832100" y="5213350"/>
          <p14:tracePt t="69414" x="2914650" y="5327650"/>
          <p14:tracePt t="69431" x="2984500" y="5384800"/>
          <p14:tracePt t="69448" x="3003550" y="5410200"/>
          <p14:tracePt t="69463" x="3048000" y="5429250"/>
          <p14:tracePt t="69481" x="3067050" y="5429250"/>
          <p14:tracePt t="69497" x="3086100" y="5429250"/>
          <p14:tracePt t="69515" x="3105150" y="5429250"/>
          <p14:tracePt t="69530" x="3111500" y="5422900"/>
          <p14:tracePt t="69547" x="3124200" y="5327650"/>
          <p14:tracePt t="69564" x="3124200" y="5289550"/>
          <p14:tracePt t="69580" x="3124200" y="5232400"/>
          <p14:tracePt t="69598" x="3124200" y="5213350"/>
          <p14:tracePt t="69614" x="3117850" y="5207000"/>
          <p14:tracePt t="69630" x="3111500" y="5200650"/>
          <p14:tracePt t="69648" x="3105150" y="5200650"/>
          <p14:tracePt t="69663" x="3098800" y="5200650"/>
          <p14:tracePt t="69682" x="3092450" y="5219700"/>
          <p14:tracePt t="69697" x="3092450" y="5232400"/>
          <p14:tracePt t="69714" x="3092450" y="5251450"/>
          <p14:tracePt t="69731" x="3111500" y="5257800"/>
          <p14:tracePt t="69748" x="3130550" y="5264150"/>
          <p14:tracePt t="69765" x="3175000" y="5264150"/>
          <p14:tracePt t="69781" x="3181350" y="5257800"/>
          <p14:tracePt t="69797" x="3194050" y="5245100"/>
          <p14:tracePt t="69814" x="3194050" y="5238750"/>
          <p14:tracePt t="69831" x="3200400" y="5232400"/>
          <p14:tracePt t="69934" x="3206750" y="5245100"/>
          <p14:tracePt t="69942" x="3213100" y="5251450"/>
          <p14:tracePt t="69957" x="3225800" y="5257800"/>
          <p14:tracePt t="69964" x="3225800" y="5264150"/>
          <p14:tracePt t="69984" x="3225800" y="5270500"/>
          <p14:tracePt t="69996" x="3232150" y="5270500"/>
          <p14:tracePt t="71508" x="3232150" y="5264150"/>
          <p14:tracePt t="71524" x="3238500" y="5238750"/>
          <p14:tracePt t="71530" x="3263900" y="5200650"/>
          <p14:tracePt t="71561" x="3460750" y="5041900"/>
          <p14:tracePt t="71594" x="4083050" y="4876800"/>
          <p14:tracePt t="71614" x="4298950" y="4845050"/>
          <p14:tracePt t="71631" x="4603750" y="4838700"/>
          <p14:tracePt t="71645" x="4845050" y="4838700"/>
          <p14:tracePt t="71673" x="5105400" y="4838700"/>
          <p14:tracePt t="71678" x="5226050" y="4864100"/>
          <p14:tracePt t="71699" x="5327650" y="4889500"/>
          <p14:tracePt t="71728" x="5861050" y="5073650"/>
          <p14:tracePt t="71761" x="6026150" y="5194300"/>
          <p14:tracePt t="71795" x="6051550" y="5219700"/>
          <p14:tracePt t="72062" x="6076950" y="5219700"/>
          <p14:tracePt t="72075" x="6102350" y="5219700"/>
          <p14:tracePt t="72083" x="6184900" y="5200650"/>
          <p14:tracePt t="72111" x="6457950" y="5156200"/>
          <p14:tracePt t="72132" x="6724650" y="5118100"/>
          <p14:tracePt t="72145" x="6997700" y="5099050"/>
          <p14:tracePt t="72168" x="7162800" y="5099050"/>
          <p14:tracePt t="72177" x="7200900" y="5099050"/>
          <p14:tracePt t="72198" x="7258050" y="5099050"/>
          <p14:tracePt t="72211" x="7283450" y="5099050"/>
          <p14:tracePt t="72232" x="7327900" y="5099050"/>
          <p14:tracePt t="72244" x="7353300" y="5099050"/>
          <p14:tracePt t="72263" x="7391400" y="5111750"/>
          <p14:tracePt t="72277" x="7423150" y="5118100"/>
          <p14:tracePt t="72312" x="7473950" y="5143500"/>
          <p14:tracePt t="72333" x="7480300" y="5143500"/>
          <p14:tracePt t="72344" x="7486650" y="5143500"/>
          <p14:tracePt t="72364" x="7499350" y="5143500"/>
          <p14:tracePt t="72377" x="7512050" y="5149850"/>
          <p14:tracePt t="72395" x="7524750" y="5149850"/>
          <p14:tracePt t="72411" x="7543800" y="5149850"/>
          <p14:tracePt t="72433" x="7562850" y="5149850"/>
          <p14:tracePt t="72444" x="7575550" y="5149850"/>
          <p14:tracePt t="72464" x="7588250" y="5149850"/>
          <p14:tracePt t="72477" x="7600950" y="5149850"/>
          <p14:tracePt t="72497" x="7620000" y="5149850"/>
          <p14:tracePt t="72511" x="7639050" y="5149850"/>
          <p14:tracePt t="72544" x="7645400" y="5149850"/>
          <p14:tracePt t="72564" x="7651750" y="5149850"/>
          <p14:tracePt t="72596" x="7658100" y="5149850"/>
          <p14:tracePt t="72986" x="7664450" y="5137150"/>
          <p14:tracePt t="72992" x="7670800" y="5118100"/>
          <p14:tracePt t="73001" x="7677150" y="5099050"/>
          <p14:tracePt t="73027" x="7696200" y="5073650"/>
          <p14:tracePt t="73050" x="7702550" y="5054600"/>
          <p14:tracePt t="73060" x="7708900" y="5054600"/>
          <p14:tracePt t="73108" x="7715250" y="5054600"/>
          <p14:tracePt t="73127" x="7727950" y="5092700"/>
          <p14:tracePt t="73150" x="7753350" y="5175250"/>
          <p14:tracePt t="73160" x="7772400" y="5207000"/>
          <p14:tracePt t="73181" x="7791450" y="5226050"/>
          <p14:tracePt t="73193" x="7797800" y="5232400"/>
          <p14:tracePt t="73220" x="7816850" y="5232400"/>
          <p14:tracePt t="73227" x="7829550" y="5226050"/>
          <p14:tracePt t="73251" x="7835900" y="5168900"/>
          <p14:tracePt t="73260" x="7835900" y="5143500"/>
          <p14:tracePt t="73293" x="7816850" y="5073650"/>
          <p14:tracePt t="73319" x="7791450" y="5054600"/>
          <p14:tracePt t="73326" x="7778750" y="5054600"/>
          <p14:tracePt t="73350" x="7772400" y="5048250"/>
          <p14:tracePt t="73387" x="7766050" y="5048250"/>
          <p14:tracePt t="73491" x="7766050" y="5041900"/>
          <p14:tracePt t="74411" x="7753350" y="5048250"/>
          <p14:tracePt t="74427" x="7747000" y="5067300"/>
          <p14:tracePt t="74432" x="7740650" y="5080000"/>
          <p14:tracePt t="74453" x="7734300" y="5118100"/>
          <p14:tracePt t="74484" x="7708900" y="5162550"/>
          <p14:tracePt t="74522" x="7702550" y="5219700"/>
          <p14:tracePt t="74526" x="7702550" y="5226050"/>
          <p14:tracePt t="74542" x="7702550" y="5257800"/>
          <p14:tracePt t="74559" x="7702550" y="5314950"/>
          <p14:tracePt t="74592" x="7708900" y="5378450"/>
          <p14:tracePt t="74625" x="7734300" y="5429250"/>
          <p14:tracePt t="74653" x="7759700" y="5461000"/>
          <p14:tracePt t="74685" x="7804150" y="5480050"/>
          <p14:tracePt t="74692" x="7816850" y="5480050"/>
          <p14:tracePt t="74723" x="7835900" y="5480050"/>
          <p14:tracePt t="74742" x="7842250" y="5467350"/>
          <p14:tracePt t="74759" x="7842250" y="5397500"/>
          <p14:tracePt t="74792" x="7835900" y="5346700"/>
          <p14:tracePt t="74825" x="7816850" y="5327650"/>
          <p14:tracePt t="74859" x="7759700" y="5359400"/>
          <p14:tracePt t="74892" x="7740650" y="5410200"/>
          <p14:tracePt t="74922" x="7740650" y="5422900"/>
          <p14:tracePt t="74932" x="7747000" y="5429250"/>
          <p14:tracePt t="74944" x="7759700" y="5435600"/>
          <p14:tracePt t="74958" x="7772400" y="5435600"/>
          <p14:tracePt t="74992" x="7797800" y="5435600"/>
          <p14:tracePt t="75025" x="7804150" y="5397500"/>
          <p14:tracePt t="75054" x="7804150" y="5384800"/>
          <p14:tracePt t="75059" x="7804150" y="5378450"/>
          <p14:tracePt t="75085" x="7797800" y="5378450"/>
          <p14:tracePt t="75091" x="7791450" y="5378450"/>
          <p14:tracePt t="75123" x="7785100" y="5378450"/>
          <p14:tracePt t="76207" x="7778750" y="5384800"/>
          <p14:tracePt t="76217" x="7759700" y="5397500"/>
          <p14:tracePt t="76227" x="7721600" y="5410200"/>
          <p14:tracePt t="76253" x="7588250" y="5448300"/>
          <p14:tracePt t="76258" x="7499350" y="5448300"/>
          <p14:tracePt t="76273" x="7372350" y="5448300"/>
          <p14:tracePt t="76307" x="6743700" y="5429250"/>
          <p14:tracePt t="76342" x="6007100" y="5340350"/>
          <p14:tracePt t="76375" x="5829300" y="5321300"/>
          <p14:tracePt t="76407" x="5784850" y="5308600"/>
          <p14:tracePt t="76928" x="5816600" y="5327650"/>
          <p14:tracePt t="76937" x="5873750" y="5359400"/>
          <p14:tracePt t="76947" x="5962650" y="5391150"/>
          <p14:tracePt t="76972" x="6356350" y="5448300"/>
          <p14:tracePt t="77006" x="6724650" y="5422900"/>
          <p14:tracePt t="77040" x="6972300" y="5359400"/>
          <p14:tracePt t="77073" x="7131050" y="5346700"/>
          <p14:tracePt t="77105" x="7181850" y="5346700"/>
          <p14:tracePt t="77123" x="7188200" y="5346700"/>
          <p14:tracePt t="77139" x="7200900" y="5346700"/>
          <p14:tracePt t="77156" x="7207250" y="5346700"/>
          <p14:tracePt t="77208" x="7213600" y="5346700"/>
          <p14:tracePt t="77377" x="7219950" y="5346700"/>
          <p14:tracePt t="77386" x="7219950" y="5353050"/>
          <p14:tracePt t="77396" x="7226300" y="5353050"/>
          <p14:tracePt t="77429" x="7232650" y="5359400"/>
          <p14:tracePt t="77456" x="7251700" y="5365750"/>
          <p14:tracePt t="77474" x="7264400" y="5372100"/>
          <p14:tracePt t="77490" x="7270750" y="5378450"/>
          <p14:tracePt t="77523" x="7277100" y="5378450"/>
          <p14:tracePt t="77815" x="7283450" y="5378450"/>
          <p14:tracePt t="77824" x="7296150" y="5378450"/>
          <p14:tracePt t="77834" x="7308850" y="5372100"/>
          <p14:tracePt t="77855" x="7334250" y="5365750"/>
          <p14:tracePt t="77875" x="7353300" y="5365750"/>
          <p14:tracePt t="77888" x="7385050" y="5365750"/>
          <p14:tracePt t="77908" x="7423150" y="5365750"/>
          <p14:tracePt t="77922" x="7435850" y="5372100"/>
          <p14:tracePt t="77943" x="7461250" y="5397500"/>
          <p14:tracePt t="77955" x="7467600" y="5397500"/>
          <p14:tracePt t="77975" x="7473950" y="5416550"/>
          <p14:tracePt t="77988" x="7480300" y="5416550"/>
          <p14:tracePt t="78021" x="7486650" y="5435600"/>
          <p14:tracePt t="78038" x="7486650" y="5441950"/>
          <p14:tracePt t="78056" x="7499350" y="5473700"/>
          <p14:tracePt t="78072" x="7505700" y="5492750"/>
          <p14:tracePt t="78101" x="7518400" y="5524500"/>
          <p14:tracePt t="78106" x="7518400" y="5530850"/>
          <p14:tracePt t="78121" x="7524750" y="5530850"/>
          <p14:tracePt t="78138" x="7524750" y="5543550"/>
          <p14:tracePt t="78179" x="7524750" y="5549900"/>
          <p14:tracePt t="78222" x="7524750" y="5556250"/>
          <p14:tracePt t="79296" x="7531100" y="5556250"/>
          <p14:tracePt t="79307" x="7543800" y="5556250"/>
          <p14:tracePt t="79320" x="7562850" y="5556250"/>
          <p14:tracePt t="79346" x="7594600" y="5556250"/>
          <p14:tracePt t="79353" x="7607300" y="5562600"/>
          <p14:tracePt t="79384" x="7639050" y="5575300"/>
          <p14:tracePt t="79388" x="7651750" y="5581650"/>
          <p14:tracePt t="79404" x="7670800" y="5588000"/>
          <p14:tracePt t="79424" x="7689850" y="5594350"/>
          <p14:tracePt t="79437" x="7696200" y="5594350"/>
          <p14:tracePt t="80017" x="7702550" y="5588000"/>
          <p14:tracePt t="80027" x="7708900" y="5575300"/>
          <p14:tracePt t="80038" x="7708900" y="5568950"/>
          <p14:tracePt t="80063" x="7727950" y="5543550"/>
          <p14:tracePt t="80069" x="7734300" y="5537200"/>
          <p14:tracePt t="80094" x="7753350" y="5511800"/>
          <p14:tracePt t="80103" x="7766050" y="5505450"/>
          <p14:tracePt t="80132" x="7797800" y="5480050"/>
          <p14:tracePt t="80154" x="7835900" y="5467350"/>
          <p14:tracePt t="80170" x="7854950" y="5461000"/>
          <p14:tracePt t="80186" x="7905750" y="5454650"/>
          <p14:tracePt t="80219" x="7975600" y="5448300"/>
          <p14:tracePt t="80251" x="8026400" y="5448300"/>
          <p14:tracePt t="80271" x="8039100" y="5454650"/>
          <p14:tracePt t="80286" x="8064500" y="5461000"/>
          <p14:tracePt t="80303" x="8102600" y="5467350"/>
          <p14:tracePt t="80336" x="8147050" y="5473700"/>
          <p14:tracePt t="80370" x="8178800" y="5473700"/>
          <p14:tracePt t="80403" x="8204200" y="5473700"/>
          <p14:tracePt t="80436" x="8210550" y="5391150"/>
          <p14:tracePt t="80466" x="8159750" y="5264150"/>
          <p14:tracePt t="80475" x="8134350" y="5238750"/>
          <p14:tracePt t="80487" x="8115300" y="5219700"/>
          <p14:tracePt t="80502" x="8096250" y="5200650"/>
          <p14:tracePt t="80536" x="8045450" y="5187950"/>
          <p14:tracePt t="80570" x="7969250" y="5372100"/>
          <p14:tracePt t="80602" x="7969250" y="5473700"/>
          <p14:tracePt t="80636" x="8020050" y="5518150"/>
          <p14:tracePt t="80664" x="8128000" y="5524500"/>
          <p14:tracePt t="80694" x="8178800" y="5524500"/>
          <p14:tracePt t="80702" x="8197850" y="5524500"/>
          <p14:tracePt t="80737" x="8216900" y="5524500"/>
          <p14:tracePt t="80769" x="8216900" y="5505450"/>
          <p14:tracePt t="80794" x="8216900" y="5486400"/>
          <p14:tracePt t="80834" x="8204200" y="5486400"/>
          <p14:tracePt t="80879" x="8204200" y="5492750"/>
          <p14:tracePt t="80885" x="8204200" y="5499100"/>
          <p14:tracePt t="80902" x="8204200" y="5505450"/>
          <p14:tracePt t="80935" x="8229600" y="5518150"/>
          <p14:tracePt t="80964" x="8242300" y="5518150"/>
          <p14:tracePt t="80968" x="8248650" y="5518150"/>
          <p14:tracePt t="80977" x="8255000" y="5511800"/>
          <p14:tracePt t="80995" x="8255000" y="5473700"/>
          <p14:tracePt t="81002" x="8255000" y="5435600"/>
          <p14:tracePt t="81034" x="8255000" y="5397500"/>
          <p14:tracePt t="81053" x="8255000" y="5391150"/>
          <p14:tracePt t="81071" x="8248650" y="5391150"/>
          <p14:tracePt t="81085" x="8242300" y="5397500"/>
          <p14:tracePt t="81115" x="8216900" y="5441950"/>
          <p14:tracePt t="81135" x="8216900" y="5467350"/>
          <p14:tracePt t="81169" x="8216900" y="5486400"/>
          <p14:tracePt t="81197" x="8229600" y="5486400"/>
          <p14:tracePt t="81227" x="8242300" y="5480050"/>
          <p14:tracePt t="81266" x="8242300" y="5397500"/>
          <p14:tracePt t="81269" x="8242300" y="5384800"/>
          <p14:tracePt t="81302" x="8242300" y="5378450"/>
          <p14:tracePt t="83900" x="8242300" y="5384800"/>
          <p14:tracePt t="83911" x="8242300" y="5391150"/>
          <p14:tracePt t="83921" x="8242300" y="5403850"/>
          <p14:tracePt t="83949" x="8242300" y="5422900"/>
          <p14:tracePt t="83971" x="8210550" y="5441950"/>
          <p14:tracePt t="83973" x="8166100" y="5448300"/>
          <p14:tracePt t="83984" x="8077200" y="5461000"/>
          <p14:tracePt t="84002" x="7975600" y="5461000"/>
          <p14:tracePt t="84016" x="7588250" y="5461000"/>
          <p14:tracePt t="84051" x="7245350" y="5473700"/>
          <p14:tracePt t="84071" x="7150100" y="5499100"/>
          <p14:tracePt t="84083" x="7131050" y="5511800"/>
          <p14:tracePt t="84444" x="7124700" y="5518150"/>
          <p14:tracePt t="84453" x="7118350" y="5530850"/>
          <p14:tracePt t="84467" x="7099300" y="5543550"/>
          <p14:tracePt t="84488" x="6985000" y="5594350"/>
          <p14:tracePt t="84499" x="6838950" y="5645150"/>
          <p14:tracePt t="84532" x="6292850" y="5594350"/>
          <p14:tracePt t="84557" x="5829300" y="5403850"/>
          <p14:tracePt t="84566" x="5708650" y="5295900"/>
          <p14:tracePt t="84587" x="5537200" y="5130800"/>
          <p14:tracePt t="84599" x="5499100" y="5105400"/>
          <p14:tracePt t="84624" x="5492750" y="5099050"/>
          <p14:tracePt t="85550" x="5486400" y="5099050"/>
          <p14:tracePt t="85564" x="5486400" y="5105400"/>
          <p14:tracePt t="85592" x="5486400" y="5111750"/>
          <p14:tracePt t="85623" x="5480050" y="5118100"/>
          <p14:tracePt t="85665" x="5480050" y="5124450"/>
          <p14:tracePt t="86103" x="5473700" y="5124450"/>
          <p14:tracePt t="86479" x="5467350" y="5124450"/>
          <p14:tracePt t="87200" x="5461000" y="5130800"/>
          <p14:tracePt t="87305" x="5454650" y="5130800"/>
          <p14:tracePt t="87356" x="5448300" y="5130800"/>
          <p14:tracePt t="87377" x="5448300" y="5137150"/>
          <p14:tracePt t="87387" x="5441950" y="5137150"/>
          <p14:tracePt t="87419" x="5435600" y="5137150"/>
          <p14:tracePt t="87444" x="5429250" y="5143500"/>
          <p14:tracePt t="87463" x="5422900" y="5143500"/>
          <p14:tracePt t="87494" x="5410200" y="5143500"/>
          <p14:tracePt t="87534" x="5403850" y="5143500"/>
          <p14:tracePt t="87555" x="5397500" y="5143500"/>
          <p14:tracePt t="87916" x="5384800" y="5149850"/>
          <p14:tracePt t="87921" x="5353050" y="5168900"/>
          <p14:tracePt t="87930" x="5302250" y="5187950"/>
          <p14:tracePt t="87962" x="4895850" y="5295900"/>
          <p14:tracePt t="87995" x="4457700" y="5378450"/>
          <p14:tracePt t="88003" x="4343400" y="5397500"/>
          <p14:tracePt t="88027" x="4184650" y="5403850"/>
          <p14:tracePt t="88045" x="4114800" y="5416550"/>
          <p14:tracePt t="88063" x="4102100" y="5416550"/>
          <p14:tracePt t="88078" x="4076700" y="5416550"/>
          <p14:tracePt t="88432" x="4070350" y="5416550"/>
          <p14:tracePt t="88442" x="4057650" y="5416550"/>
          <p14:tracePt t="88452" x="4038600" y="5416550"/>
          <p14:tracePt t="88477" x="3930650" y="5422900"/>
          <p14:tracePt t="88496" x="3854450" y="5422900"/>
          <p14:tracePt t="88524" x="3651250" y="5422900"/>
          <p14:tracePt t="88529" x="3562350" y="5435600"/>
          <p14:tracePt t="88546" x="3429000" y="5454650"/>
          <p14:tracePt t="88561" x="3390900" y="5461000"/>
          <p14:tracePt t="88593" x="3302000" y="5473700"/>
          <p14:tracePt t="88626" x="3238500" y="5480050"/>
          <p14:tracePt t="88630" x="3206750" y="5492750"/>
          <p14:tracePt t="88644" x="3187700" y="5499100"/>
          <p14:tracePt t="88664" x="3143250" y="5518150"/>
          <p14:tracePt t="88678" x="3124200" y="5530850"/>
          <p14:tracePt t="88706" x="3079750" y="5549900"/>
          <p14:tracePt t="88745" x="3060700" y="5562600"/>
          <p14:tracePt t="88765" x="3048000" y="5568950"/>
          <p14:tracePt t="88797" x="3048000" y="5575300"/>
          <p14:tracePt t="88811" x="3041650" y="5581650"/>
          <p14:tracePt t="88844" x="3028950" y="5581650"/>
          <p14:tracePt t="88878" x="3022600" y="5581650"/>
          <p14:tracePt t="88897" x="3022600" y="5588000"/>
          <p14:tracePt t="89319" x="3016250" y="5588000"/>
          <p14:tracePt t="89330" x="3009900" y="5588000"/>
          <p14:tracePt t="89344" x="3003550" y="5588000"/>
          <p14:tracePt t="89366" x="2984500" y="5588000"/>
          <p14:tracePt t="89377" x="2978150" y="5588000"/>
          <p14:tracePt t="89397" x="2965450" y="5588000"/>
          <p14:tracePt t="89429" x="2952750" y="5581650"/>
          <p14:tracePt t="89444" x="2927350" y="5581650"/>
          <p14:tracePt t="89474" x="2895600" y="5575300"/>
          <p14:tracePt t="89476" x="2876550" y="5575300"/>
          <p14:tracePt t="89487" x="2863850" y="5575300"/>
          <p14:tracePt t="89497" x="2838450" y="5568950"/>
          <p14:tracePt t="89510" x="2825750" y="5568950"/>
          <p14:tracePt t="89544" x="2794000" y="5562600"/>
          <p14:tracePt t="89576" x="2762250" y="5556250"/>
          <p14:tracePt t="89595" x="2743200" y="5556250"/>
          <p14:tracePt t="89611" x="2705100" y="5549900"/>
          <p14:tracePt t="89627" x="2698750" y="5549900"/>
          <p14:tracePt t="89660" x="2679700" y="5543550"/>
          <p14:tracePt t="89694" x="2660650" y="5537200"/>
          <p14:tracePt t="89727" x="2654300" y="5537200"/>
          <p14:tracePt t="89760" x="2647950" y="5537200"/>
          <p14:tracePt t="90091" x="2641600" y="5537200"/>
          <p14:tracePt t="90103" x="2622550" y="5530850"/>
          <p14:tracePt t="90112" x="2603500" y="5524500"/>
          <p14:tracePt t="90127" x="2578100" y="5518150"/>
          <p14:tracePt t="90144" x="2527300" y="5511800"/>
          <p14:tracePt t="90160" x="2514600" y="5505450"/>
          <p14:tracePt t="90177" x="2495550" y="5505450"/>
          <p14:tracePt t="90194" x="2489200" y="5505450"/>
          <p14:tracePt t="90210" x="2482850" y="5505450"/>
          <p14:tracePt t="90249" x="2482850" y="5511800"/>
          <p14:tracePt t="90260" x="2482850" y="5530850"/>
          <p14:tracePt t="90277" x="2482850" y="5543550"/>
          <p14:tracePt t="90293" x="2546350" y="5581650"/>
          <p14:tracePt t="90311" x="2590800" y="5600700"/>
          <p14:tracePt t="90327" x="2641600" y="5613400"/>
          <p14:tracePt t="90344" x="2660650" y="5619750"/>
          <p14:tracePt t="90360" x="2667000" y="5619750"/>
          <p14:tracePt t="90377" x="2673350" y="5607050"/>
          <p14:tracePt t="90394" x="2673350" y="5549900"/>
          <p14:tracePt t="90410" x="2673350" y="5530850"/>
          <p14:tracePt t="90427" x="2635250" y="5492750"/>
          <p14:tracePt t="90444" x="2622550" y="5480050"/>
          <p14:tracePt t="90460" x="2590800" y="5467350"/>
          <p14:tracePt t="90478" x="2578100" y="5461000"/>
          <p14:tracePt t="90493" x="2571750" y="5461000"/>
          <p14:tracePt t="91264" x="2565400" y="5461000"/>
          <p14:tracePt t="91281" x="2559050" y="5461000"/>
          <p14:tracePt t="91553" x="2559050" y="5467350"/>
          <p14:tracePt t="91563" x="2559050" y="5480050"/>
          <p14:tracePt t="91585" x="2559050" y="5492750"/>
          <p14:tracePt t="91594" x="2559050" y="5505450"/>
          <p14:tracePt t="91617" x="2565400" y="5530850"/>
          <p14:tracePt t="91625" x="2571750" y="5543550"/>
          <p14:tracePt t="91655" x="2578100" y="5562600"/>
          <p14:tracePt t="91675" x="2603500" y="5588000"/>
          <p14:tracePt t="91702" x="2647950" y="5638800"/>
          <p14:tracePt t="91709" x="2673350" y="5651500"/>
          <p14:tracePt t="91736" x="2717800" y="5683250"/>
          <p14:tracePt t="91742" x="2736850" y="5695950"/>
          <p14:tracePt t="91762" x="2749550" y="5695950"/>
          <p14:tracePt t="91775" x="2774950" y="5708650"/>
          <p14:tracePt t="91792" x="2781300" y="5708650"/>
          <p14:tracePt t="91825" x="2787650" y="5715000"/>
          <p14:tracePt t="92252" x="2787650" y="5721350"/>
          <p14:tracePt t="92263" x="2787650" y="5727700"/>
          <p14:tracePt t="92274" x="2794000" y="5740400"/>
          <p14:tracePt t="92307" x="2819400" y="5784850"/>
          <p14:tracePt t="92331" x="2844800" y="5810250"/>
          <p14:tracePt t="92341" x="2870200" y="5829300"/>
          <p14:tracePt t="92372" x="2959100" y="5867400"/>
          <p14:tracePt t="92391" x="3028950" y="5867400"/>
          <p14:tracePt t="92419" x="3105150" y="5848350"/>
          <p14:tracePt t="92457" x="3136900" y="5822950"/>
          <p14:tracePt t="92490" x="3143250" y="5797550"/>
          <p14:tracePt t="92493" x="3143250" y="5784850"/>
          <p14:tracePt t="92503" x="3143250" y="5772150"/>
          <p14:tracePt t="92513" x="3136900" y="5759450"/>
          <p14:tracePt t="92541" x="3092450" y="5734050"/>
          <p14:tracePt t="92572" x="3022600" y="5727700"/>
          <p14:tracePt t="92575" x="3009900" y="5727700"/>
          <p14:tracePt t="92590" x="2990850" y="5734050"/>
          <p14:tracePt t="92619" x="2971800" y="5797550"/>
          <p14:tracePt t="92640" x="2971800" y="5867400"/>
          <p14:tracePt t="92674" x="3016250" y="5924550"/>
          <p14:tracePt t="92703" x="3136900" y="5949950"/>
          <p14:tracePt t="92724" x="3187700" y="5949950"/>
          <p14:tracePt t="92749" x="3213100" y="5949950"/>
          <p14:tracePt t="92757" x="3219450" y="5949950"/>
          <p14:tracePt t="92785" x="3225800" y="5937250"/>
          <p14:tracePt t="92816" x="3232150" y="5937250"/>
          <p14:tracePt t="92826" x="3238500" y="5937250"/>
          <p14:tracePt t="93731" x="3244850" y="5930900"/>
          <p14:tracePt t="93736" x="3257550" y="5924550"/>
          <p14:tracePt t="93745" x="3263900" y="5918200"/>
          <p14:tracePt t="93773" x="3295650" y="5905500"/>
          <p14:tracePt t="93791" x="3308350" y="5899150"/>
          <p14:tracePt t="93807" x="3327400" y="5892800"/>
          <p14:tracePt t="93839" x="3384550" y="5880100"/>
          <p14:tracePt t="93840" x="3416300" y="5873750"/>
          <p14:tracePt t="93856" x="3441700" y="5873750"/>
          <p14:tracePt t="93874" x="3492500" y="5873750"/>
          <p14:tracePt t="93890" x="3524250" y="5867400"/>
          <p14:tracePt t="93918" x="3568700" y="5867400"/>
          <p14:tracePt t="93923" x="3581400" y="5867400"/>
          <p14:tracePt t="93939" x="3594100" y="5867400"/>
          <p14:tracePt t="93956" x="3613150" y="5867400"/>
          <p14:tracePt t="93973" x="3625850" y="5867400"/>
          <p14:tracePt t="93975" x="3632200" y="5867400"/>
          <p14:tracePt t="93989" x="3644900" y="5867400"/>
          <p14:tracePt t="94007" x="3651250" y="5867400"/>
          <p14:tracePt t="94340" x="3657600" y="5861050"/>
          <p14:tracePt t="94351" x="3663950" y="5854700"/>
          <p14:tracePt t="94361" x="3670300" y="5842000"/>
          <p14:tracePt t="94385" x="3714750" y="5822950"/>
          <p14:tracePt t="94405" x="3829050" y="5803900"/>
          <p14:tracePt t="94431" x="3937000" y="5791200"/>
          <p14:tracePt t="94439" x="3975100" y="5784850"/>
          <p14:tracePt t="94472" x="4044950" y="5778500"/>
          <p14:tracePt t="94505" x="4108450" y="5778500"/>
          <p14:tracePt t="94531" x="4197350" y="5784850"/>
          <p14:tracePt t="94539" x="4229100" y="5803900"/>
          <p14:tracePt t="94561" x="4267200" y="5822950"/>
          <p14:tracePt t="94572" x="4279900" y="5829300"/>
          <p14:tracePt t="94592" x="4343400" y="5854700"/>
          <p14:tracePt t="94605" x="4387850" y="5867400"/>
          <p14:tracePt t="94623" x="4495800" y="5899150"/>
          <p14:tracePt t="94640" x="4559300" y="5905500"/>
          <p14:tracePt t="94656" x="4641850" y="5911850"/>
          <p14:tracePt t="94673" x="4679950" y="5911850"/>
          <p14:tracePt t="94690" x="4711700" y="5911850"/>
          <p14:tracePt t="94706" x="4724400" y="5911850"/>
          <p14:tracePt t="95071" x="4737100" y="5905500"/>
          <p14:tracePt t="95081" x="4749800" y="5899150"/>
          <p14:tracePt t="95092" x="4813300" y="5873750"/>
          <p14:tracePt t="95106" x="4864100" y="5854700"/>
          <p14:tracePt t="95122" x="4933950" y="5835650"/>
          <p14:tracePt t="95139" x="5067300" y="5797550"/>
          <p14:tracePt t="95156" x="5226050" y="5759450"/>
          <p14:tracePt t="95172" x="5289550" y="5740400"/>
          <p14:tracePt t="95189" x="5359400" y="5734050"/>
          <p14:tracePt t="95206" x="5372100" y="5727700"/>
          <p14:tracePt t="95222" x="5391150" y="5727700"/>
          <p14:tracePt t="95239" x="5397500" y="5727700"/>
          <p14:tracePt t="95272" x="5365750" y="5727700"/>
          <p14:tracePt t="95289" x="5334000" y="5727700"/>
          <p14:tracePt t="95305" x="5276850" y="5727700"/>
          <p14:tracePt t="95323" x="5238750" y="5734050"/>
          <p14:tracePt t="95339" x="5232400" y="5740400"/>
          <p14:tracePt t="95356" x="5226050" y="5772150"/>
          <p14:tracePt t="95372" x="5226050" y="5829300"/>
          <p14:tracePt t="95388" x="5276850" y="6000750"/>
          <p14:tracePt t="95405" x="5422900" y="6146800"/>
          <p14:tracePt t="95422" x="5505450" y="6197600"/>
          <p14:tracePt t="95438" x="5600700" y="6216650"/>
          <p14:tracePt t="95456" x="5626100" y="6216650"/>
          <p14:tracePt t="95472" x="5670550" y="6210300"/>
          <p14:tracePt t="95489" x="5727700" y="6051550"/>
          <p14:tracePt t="95505" x="5734050" y="5988050"/>
          <p14:tracePt t="95522" x="5734050" y="5899150"/>
          <p14:tracePt t="95539" x="5734050" y="5873750"/>
          <p14:tracePt t="95555" x="5727700" y="5848350"/>
          <p14:tracePt t="95572" x="5695950" y="5835650"/>
          <p14:tracePt t="95588" x="5676900" y="5835650"/>
          <p14:tracePt t="95604" x="5626100" y="5835650"/>
          <p14:tracePt t="95623" x="5613400" y="5835650"/>
          <p14:tracePt t="95638" x="5607050" y="5835650"/>
          <p14:tracePt t="96710" x="5600700" y="5829300"/>
          <p14:tracePt t="96720" x="5588000" y="5803900"/>
          <p14:tracePt t="96730" x="5556250" y="5721350"/>
          <p14:tracePt t="96741" x="5524500" y="5594350"/>
          <p14:tracePt t="96753" x="5492750" y="5461000"/>
          <p14:tracePt t="96770" x="5461000" y="5359400"/>
          <p14:tracePt t="96787" x="5422900" y="5175250"/>
          <p14:tracePt t="96805" x="5391150" y="4959350"/>
          <p14:tracePt t="96820" x="5391150" y="4857750"/>
          <p14:tracePt t="96837" x="5384800" y="4730750"/>
          <p14:tracePt t="96854" x="5372100" y="4673600"/>
          <p14:tracePt t="96872" x="5365750" y="4622800"/>
          <p14:tracePt t="96888" x="5302250" y="4387850"/>
          <p14:tracePt t="96904" x="5270500" y="4267200"/>
          <p14:tracePt t="96920" x="5232400" y="4102100"/>
          <p14:tracePt t="96938" x="5213350" y="3994150"/>
          <p14:tracePt t="96954" x="5181600" y="3790950"/>
          <p14:tracePt t="96971" x="5162550" y="3689350"/>
          <p14:tracePt t="96974" x="5162550" y="3600450"/>
          <p14:tracePt t="96987" x="5162550" y="3549650"/>
          <p14:tracePt t="97006" x="5162550" y="3467100"/>
          <p14:tracePt t="97263" x="5162550" y="3454400"/>
          <p14:tracePt t="97277" x="5162550" y="3435350"/>
          <p14:tracePt t="97284" x="5168900" y="3397250"/>
          <p14:tracePt t="97294" x="5175250" y="3352800"/>
          <p14:tracePt t="97305" x="5175250" y="3302000"/>
          <p14:tracePt t="97319" x="5175250" y="3251200"/>
          <p14:tracePt t="97336" x="5175250" y="3009900"/>
          <p14:tracePt t="97353" x="5175250" y="2870200"/>
          <p14:tracePt t="97369" x="5130800" y="2641600"/>
          <p14:tracePt t="97386" x="5099050" y="2520950"/>
          <p14:tracePt t="97403" x="5048250" y="2355850"/>
          <p14:tracePt t="97420" x="5029200" y="2311400"/>
          <p14:tracePt t="97436" x="5010150" y="2266950"/>
          <p14:tracePt t="97453" x="5003800" y="2260600"/>
          <p14:tracePt t="97470" x="4997450" y="2260600"/>
          <p14:tracePt t="97487" x="4991100" y="2260600"/>
          <p14:tracePt t="97503" x="4978400" y="2305050"/>
          <p14:tracePt t="97521" x="4978400" y="2343150"/>
          <p14:tracePt t="97536" x="4978400" y="2406650"/>
          <p14:tracePt t="97553" x="4978400" y="2451100"/>
          <p14:tracePt t="97570" x="5010150" y="2559050"/>
          <p14:tracePt t="97587" x="5029200" y="2590800"/>
          <p14:tracePt t="97603" x="5048250" y="2622550"/>
          <p14:tracePt t="97620" x="5060950" y="2641600"/>
          <p14:tracePt t="97636" x="5067300" y="2647950"/>
          <p14:tracePt t="97653" x="5067300" y="2654300"/>
          <p14:tracePt t="97686" x="5073650" y="2660650"/>
          <p14:tracePt t="97858" x="5073650" y="2667000"/>
          <p14:tracePt t="98036" x="5080000" y="2667000"/>
          <p14:tracePt t="98058" x="5080000" y="2673350"/>
          <p14:tracePt t="98067" x="5080000" y="2686050"/>
          <p14:tracePt t="98077" x="5080000" y="2698750"/>
          <p14:tracePt t="98088" x="5080000" y="2711450"/>
          <p14:tracePt t="98102" x="5080000" y="2736850"/>
          <p14:tracePt t="98120" x="5060950" y="2838450"/>
          <p14:tracePt t="98136" x="5035550" y="2889250"/>
          <p14:tracePt t="98153" x="4978400" y="2990850"/>
          <p14:tracePt t="98169" x="4940300" y="3035300"/>
          <p14:tracePt t="98187" x="4832350" y="3168650"/>
          <p14:tracePt t="98203" x="4718050" y="3308350"/>
          <p14:tracePt t="98219" x="4648200" y="3390900"/>
          <p14:tracePt t="98236" x="4559300" y="3517900"/>
          <p14:tracePt t="98253" x="4533900" y="3562350"/>
          <p14:tracePt t="98269" x="4514850" y="3606800"/>
          <p14:tracePt t="98287" x="4495800" y="3638550"/>
          <p14:tracePt t="98302" x="4495800" y="3644900"/>
          <p14:tracePt t="98319" x="4489450" y="3651250"/>
          <p14:tracePt t="98336" x="4489450" y="3657600"/>
          <p14:tracePt t="98352" x="4483100" y="3663950"/>
          <p14:tracePt t="98385" x="4483100" y="3670300"/>
          <p14:tracePt t="98415" x="4483100" y="3676650"/>
          <p14:tracePt t="98432" x="4483100" y="3683000"/>
          <p14:tracePt t="98454" x="4483100" y="3689350"/>
          <p14:tracePt t="98464" x="4483100" y="3695700"/>
          <p14:tracePt t="98474" x="4483100" y="3702050"/>
          <p14:tracePt t="98487" x="4483100" y="3727450"/>
          <p14:tracePt t="98502" x="4483100" y="3752850"/>
          <p14:tracePt t="98519" x="4483100" y="3822700"/>
          <p14:tracePt t="98536" x="4483100" y="3841750"/>
          <p14:tracePt t="98553" x="4483100" y="3879850"/>
          <p14:tracePt t="98569" x="4489450" y="3917950"/>
          <p14:tracePt t="99424" x="4489450" y="3924300"/>
          <p14:tracePt t="99436" x="4489450" y="3930650"/>
          <p14:tracePt t="99445" x="4489450" y="3943350"/>
          <p14:tracePt t="99455" x="4483100" y="3956050"/>
          <p14:tracePt t="99474" x="4470400" y="3968750"/>
          <p14:tracePt t="99485" x="4457700" y="3987800"/>
          <p14:tracePt t="99502" x="4419600" y="4083050"/>
          <p14:tracePt t="99518" x="4362450" y="4210050"/>
          <p14:tracePt t="99535" x="4318000" y="4292600"/>
          <p14:tracePt t="99551" x="4203700" y="4489450"/>
          <p14:tracePt t="99568" x="4127500" y="4616450"/>
          <p14:tracePt t="99585" x="4019550" y="4800600"/>
          <p14:tracePt t="99601" x="3968750" y="4870450"/>
          <p14:tracePt t="99618" x="3892550" y="4997450"/>
          <p14:tracePt t="99635" x="3790950" y="5137150"/>
          <p14:tracePt t="99651" x="3765550" y="5168900"/>
          <p14:tracePt t="99667" x="3740150" y="5226050"/>
          <p14:tracePt t="99685" x="3721100" y="5238750"/>
          <p14:tracePt t="99701" x="3721100" y="5245100"/>
          <p14:tracePt t="99718" x="3714750" y="5245100"/>
          <p14:tracePt t="100186" x="3714750" y="5251450"/>
          <p14:tracePt t="100196" x="3714750" y="5257800"/>
          <p14:tracePt t="100209" x="3714750" y="5270500"/>
          <p14:tracePt t="100228" x="3714750" y="5289550"/>
          <p14:tracePt t="100243" x="3714750" y="5302250"/>
          <p14:tracePt t="100251" x="3721100" y="5314950"/>
          <p14:tracePt t="100266" x="3721100" y="5321300"/>
          <p14:tracePt t="100284" x="3721100" y="5334000"/>
          <p14:tracePt t="100317" x="3721100" y="5340350"/>
          <p14:tracePt t="100346" x="3721100" y="5346700"/>
          <p14:tracePt t="100499" x="3727450" y="5346700"/>
          <p14:tracePt t="100541" x="3733800" y="5346700"/>
          <p14:tracePt t="100656" x="3740150" y="5346700"/>
          <p14:tracePt t="100687" x="3746500" y="5346700"/>
          <p14:tracePt t="100740" x="3752850" y="5346700"/>
          <p14:tracePt t="101159" x="3759200" y="5346700"/>
          <p14:tracePt t="101178" x="3759200" y="5353050"/>
          <p14:tracePt t="101209" x="3765550" y="5353050"/>
          <p14:tracePt t="101220" x="3765550" y="5359400"/>
          <p14:tracePt t="101230" x="3771900" y="5359400"/>
          <p14:tracePt t="101240" x="3778250" y="5365750"/>
          <p14:tracePt t="101252" x="3784600" y="5372100"/>
          <p14:tracePt t="101266" x="3790950" y="5372100"/>
          <p14:tracePt t="101283" x="3810000" y="5384800"/>
          <p14:tracePt t="101299" x="3822700" y="5391150"/>
          <p14:tracePt t="101316" x="3835400" y="5397500"/>
          <p14:tracePt t="101333" x="3841750" y="5397500"/>
          <p14:tracePt t="101350" x="3860800" y="5403850"/>
          <p14:tracePt t="101366" x="3873500" y="5403850"/>
          <p14:tracePt t="101382" x="3873500" y="5410200"/>
          <p14:tracePt t="101399" x="3879850" y="5410200"/>
          <p14:tracePt t="102535" x="3886200" y="5403850"/>
          <p14:tracePt t="102551" x="3905250" y="5384800"/>
          <p14:tracePt t="102556" x="3917950" y="5346700"/>
          <p14:tracePt t="102567" x="3937000" y="5289550"/>
          <p14:tracePt t="102581" x="3956050" y="5232400"/>
          <p14:tracePt t="102598" x="4019550" y="5130800"/>
          <p14:tracePt t="102615" x="4057650" y="5086350"/>
          <p14:tracePt t="102632" x="4178300" y="4965700"/>
          <p14:tracePt t="102648" x="4222750" y="4933950"/>
          <p14:tracePt t="102665" x="4324350" y="4857750"/>
          <p14:tracePt t="102683" x="4356100" y="4832350"/>
          <p14:tracePt t="102698" x="4438650" y="4826000"/>
          <p14:tracePt t="102714" x="4489450" y="4826000"/>
          <p14:tracePt t="102731" x="4508500" y="4826000"/>
          <p14:tracePt t="102748" x="4540250" y="4832350"/>
          <p14:tracePt t="102765" x="4552950" y="4845050"/>
          <p14:tracePt t="103802" x="4559300" y="4845050"/>
          <p14:tracePt t="103809" x="4559300" y="4838700"/>
          <p14:tracePt t="103819" x="4565650" y="4838700"/>
          <p14:tracePt t="103830" x="4565650" y="4832350"/>
          <p14:tracePt t="103847" x="4572000" y="4832350"/>
          <p14:tracePt t="103874" x="4572000" y="4826000"/>
          <p14:tracePt t="103882" x="4578350" y="4819650"/>
          <p14:tracePt t="103907" x="4578350" y="4813300"/>
          <p14:tracePt t="103955" x="4578350" y="4806950"/>
          <p14:tracePt t="104080" x="4578350" y="4800600"/>
          <p14:tracePt t="104675" x="4584700" y="4800600"/>
          <p14:tracePt t="104686" x="4584700" y="4787900"/>
          <p14:tracePt t="104706" x="4591050" y="4762500"/>
          <p14:tracePt t="104718" x="4597400" y="4718050"/>
          <p14:tracePt t="104727" x="4603750" y="4679950"/>
          <p14:tracePt t="104738" x="4616450" y="4584700"/>
          <p14:tracePt t="104754" x="4635500" y="4508500"/>
          <p14:tracePt t="104762" x="4641850" y="4419600"/>
          <p14:tracePt t="104779" x="4654550" y="4229100"/>
          <p14:tracePt t="104795" x="4654550" y="4178300"/>
          <p14:tracePt t="104812" x="4654550" y="4095750"/>
          <p14:tracePt t="104829" x="4654550" y="4064000"/>
          <p14:tracePt t="104845" x="4654550" y="3987800"/>
          <p14:tracePt t="104864" x="4654550" y="3962400"/>
          <p14:tracePt t="104879" x="4654550" y="3917950"/>
          <p14:tracePt t="104896" x="4654550" y="3905250"/>
          <p14:tracePt t="104912" x="4654550" y="3898900"/>
          <p14:tracePt t="104930" x="4654550" y="3892550"/>
          <p14:tracePt t="104946" x="4654550" y="3886200"/>
          <p14:tracePt t="104979" x="4654550" y="3879850"/>
          <p14:tracePt t="105103" x="4654550" y="3886200"/>
          <p14:tracePt t="105114" x="4654550" y="3892550"/>
          <p14:tracePt t="105124" x="4654550" y="3905250"/>
          <p14:tracePt t="105138" x="4654550" y="3924300"/>
          <p14:tracePt t="105145" x="4654550" y="3962400"/>
          <p14:tracePt t="105162" x="4660900" y="4000500"/>
          <p14:tracePt t="105179" x="4692650" y="4108450"/>
          <p14:tracePt t="105195" x="4705350" y="4165600"/>
          <p14:tracePt t="105212" x="4756150" y="4267200"/>
          <p14:tracePt t="105228" x="4787900" y="4337050"/>
          <p14:tracePt t="105246" x="4806950" y="4406900"/>
          <p14:tracePt t="105262" x="4845050" y="4514850"/>
          <p14:tracePt t="105279" x="4864100" y="4572000"/>
          <p14:tracePt t="105295" x="4876800" y="4610100"/>
          <p14:tracePt t="105312" x="4883150" y="4616450"/>
          <p14:tracePt t="105329" x="4889500" y="4641850"/>
          <p14:tracePt t="105345" x="4895850" y="4654550"/>
          <p14:tracePt t="105362" x="4895850" y="4660900"/>
          <p14:tracePt t="105378" x="4902200" y="4667250"/>
          <p14:tracePt t="109594" x="4902200" y="4673600"/>
          <p14:tracePt t="109604" x="4895850" y="4679950"/>
          <p14:tracePt t="109617" x="4870450" y="4692650"/>
          <p14:tracePt t="109626" x="4787900" y="4730750"/>
          <p14:tracePt t="109641" x="4679950" y="4787900"/>
          <p14:tracePt t="109658" x="4343400" y="4895850"/>
          <p14:tracePt t="109674" x="4083050" y="4991100"/>
          <p14:tracePt t="109692" x="3759200" y="5105400"/>
          <p14:tracePt t="109708" x="3549650" y="5175250"/>
          <p14:tracePt t="109724" x="3295650" y="5251450"/>
          <p14:tracePt t="109741" x="3263900" y="5270500"/>
          <p14:tracePt t="110095" x="3263900" y="5276850"/>
          <p14:tracePt t="110111" x="3251200" y="5276850"/>
          <p14:tracePt t="110116" x="3213100" y="5289550"/>
          <p14:tracePt t="110127" x="3155950" y="5295900"/>
          <p14:tracePt t="110147" x="3105150" y="5308600"/>
          <p14:tracePt t="110157" x="3054350" y="5308600"/>
          <p14:tracePt t="110173" x="2959100" y="5314950"/>
          <p14:tracePt t="110191" x="2838450" y="5321300"/>
          <p14:tracePt t="110207" x="2774950" y="5321300"/>
          <p14:tracePt t="110224" x="2698750" y="5334000"/>
          <p14:tracePt t="110241" x="2647950" y="5334000"/>
          <p14:tracePt t="110257" x="2616200" y="5340350"/>
          <p14:tracePt t="110274" x="2559050" y="5346700"/>
          <p14:tracePt t="110291" x="2520950" y="5353050"/>
          <p14:tracePt t="110307" x="2457450" y="5365750"/>
          <p14:tracePt t="110324" x="2438400" y="5372100"/>
          <p14:tracePt t="110341" x="2400300" y="5372100"/>
          <p14:tracePt t="110357" x="2381250" y="5372100"/>
          <p14:tracePt t="110374" x="2374900" y="5372100"/>
          <p14:tracePt t="110407" x="2368550" y="5372100"/>
          <p14:tracePt t="110742" x="2362200" y="5372100"/>
          <p14:tracePt t="110764" x="2349500" y="5372100"/>
          <p14:tracePt t="110775" x="2336800" y="5372100"/>
          <p14:tracePt t="110786" x="2330450" y="5372100"/>
          <p14:tracePt t="110795" x="2317750" y="5372100"/>
          <p14:tracePt t="110807" x="2298700" y="5372100"/>
          <p14:tracePt t="110823" x="2286000" y="5365750"/>
          <p14:tracePt t="110840" x="2260600" y="5359400"/>
          <p14:tracePt t="110858" x="2247900" y="5359400"/>
          <p14:tracePt t="110873" x="2228850" y="5353050"/>
          <p14:tracePt t="110891" x="2216150" y="5353050"/>
          <p14:tracePt t="110906" x="2203450" y="5353050"/>
          <p14:tracePt t="110923" x="2159000" y="5353050"/>
          <p14:tracePt t="110940" x="2133600" y="5353050"/>
          <p14:tracePt t="110957" x="2076450" y="5359400"/>
          <p14:tracePt t="110973" x="2032000" y="5372100"/>
          <p14:tracePt t="110989" x="2019300" y="5391150"/>
          <p14:tracePt t="111006" x="1981200" y="5454650"/>
          <p14:tracePt t="111023" x="1962150" y="5499100"/>
          <p14:tracePt t="111040" x="1955800" y="5537200"/>
          <p14:tracePt t="111057" x="1949450" y="5581650"/>
          <p14:tracePt t="111073" x="1949450" y="5594350"/>
          <p14:tracePt t="111090" x="1949450" y="5619750"/>
          <p14:tracePt t="111106" x="1968500" y="5626100"/>
          <p14:tracePt t="111123" x="2051050" y="5651500"/>
          <p14:tracePt t="111140" x="2146300" y="5651500"/>
          <p14:tracePt t="111156" x="2171700" y="5651500"/>
          <p14:tracePt t="111173" x="2216150" y="5632450"/>
          <p14:tracePt t="111191" x="2235200" y="5619750"/>
          <p14:tracePt t="111206" x="2254250" y="5594350"/>
          <p14:tracePt t="111225" x="2254250" y="5568950"/>
          <p14:tracePt t="111240" x="2254250" y="5499100"/>
          <p14:tracePt t="111256" x="2228850" y="5454650"/>
          <p14:tracePt t="111273" x="2184400" y="5441950"/>
          <p14:tracePt t="111275" x="2127250" y="5429250"/>
          <p14:tracePt t="111290" x="2089150" y="5429250"/>
          <p14:tracePt t="111307" x="2051050" y="5429250"/>
          <p14:tracePt t="111323" x="2019300" y="5454650"/>
          <p14:tracePt t="111339" x="1993900" y="5511800"/>
          <p14:tracePt t="111356" x="1993900" y="5537200"/>
          <p14:tracePt t="111373" x="2006600" y="5588000"/>
          <p14:tracePt t="111391" x="2044700" y="5626100"/>
          <p14:tracePt t="111406" x="2178050" y="5683250"/>
          <p14:tracePt t="111423" x="2298700" y="5715000"/>
          <p14:tracePt t="111440" x="2336800" y="5715000"/>
          <p14:tracePt t="111456" x="2387600" y="5715000"/>
          <p14:tracePt t="111473" x="2393950" y="5715000"/>
          <p14:tracePt t="111489" x="2393950" y="5632450"/>
          <p14:tracePt t="111507" x="2330450" y="5492750"/>
          <p14:tracePt t="111523" x="2298700" y="5461000"/>
          <p14:tracePt t="111539" x="2171700" y="5403850"/>
          <p14:tracePt t="111557" x="2120900" y="5403850"/>
          <p14:tracePt t="111559" x="2089150" y="5403850"/>
          <p14:tracePt t="111573" x="2057400" y="5416550"/>
          <p14:tracePt t="111590" x="2019300" y="5505450"/>
          <p14:tracePt t="111606" x="2006600" y="5549900"/>
          <p14:tracePt t="111623" x="2019300" y="5594350"/>
          <p14:tracePt t="111640" x="2038350" y="5619750"/>
          <p14:tracePt t="111656" x="2114550" y="5651500"/>
          <p14:tracePt t="111673" x="2184400" y="5657850"/>
          <p14:tracePt t="111689" x="2203450" y="5657850"/>
          <p14:tracePt t="111706" x="2222500" y="5657850"/>
          <p14:tracePt t="111723" x="2228850" y="5651500"/>
          <p14:tracePt t="111739" x="2228850" y="5632450"/>
          <p14:tracePt t="111756" x="2228850" y="5613400"/>
          <p14:tracePt t="111772" x="2228850" y="5607050"/>
          <p14:tracePt t="111789" x="2203450" y="5600700"/>
          <p14:tracePt t="111806" x="2190750" y="5600700"/>
          <p14:tracePt t="111823" x="2178050" y="5600700"/>
          <p14:tracePt t="112864" x="2178050" y="5594350"/>
          <p14:tracePt t="112874" x="2178050" y="5588000"/>
          <p14:tracePt t="112883" x="2171700" y="5575300"/>
          <p14:tracePt t="112894" x="2165350" y="5562600"/>
          <p14:tracePt t="112908" x="2152650" y="5549900"/>
          <p14:tracePt t="112922" x="2139950" y="5537200"/>
          <p14:tracePt t="112938" x="2120900" y="5518150"/>
          <p14:tracePt t="112954" x="2108200" y="5511800"/>
          <p14:tracePt t="112972" x="2101850" y="5505450"/>
          <p14:tracePt t="112988" x="2095500" y="5505450"/>
          <p14:tracePt t="113061" x="2101850" y="5505450"/>
          <p14:tracePt t="113071" x="2114550" y="5505450"/>
          <p14:tracePt t="113082" x="2120900" y="5499100"/>
          <p14:tracePt t="113096" x="2127250" y="5499100"/>
          <p14:tracePt t="113104" x="2133600" y="5499100"/>
          <p14:tracePt t="113165" x="2133600" y="5492750"/>
          <p14:tracePt t="113250" x="2127250" y="5492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Objetivos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sz="2800" dirty="0" smtClean="0"/>
              <a:t> Continuar a introduzir conceitos e práticas em modelos estatísticos de regressão.</a:t>
            </a:r>
          </a:p>
          <a:p>
            <a:r>
              <a:rPr lang="pt-BR" altLang="en-US" sz="2800" dirty="0" smtClean="0"/>
              <a:t>Introduzir conceitos de interação e colinearidade na modelagem </a:t>
            </a:r>
          </a:p>
          <a:p>
            <a:r>
              <a:rPr lang="pt-BR" altLang="en-US" sz="2800" dirty="0" smtClean="0"/>
              <a:t>Exemplos de método para explorar a interação e a colinearidade.</a:t>
            </a:r>
          </a:p>
          <a:p>
            <a:endParaRPr lang="pt-BR" altLang="en-US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2"/>
    </mc:Choice>
    <mc:Fallback xmlns="">
      <p:transition spd="slow" advTm="2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96" x="2959100" y="4921250"/>
          <p14:tracePt t="4304" x="2959100" y="4889500"/>
          <p14:tracePt t="4315" x="2959100" y="4864100"/>
          <p14:tracePt t="4332" x="2959100" y="4806950"/>
          <p14:tracePt t="4349" x="2959100" y="4641850"/>
          <p14:tracePt t="4366" x="2971800" y="4572000"/>
          <p14:tracePt t="4382" x="2978150" y="4470400"/>
          <p14:tracePt t="4400" x="2990850" y="4362450"/>
          <p14:tracePt t="4416" x="3009900" y="4286250"/>
          <p14:tracePt t="4432" x="3048000" y="4152900"/>
          <p14:tracePt t="4450" x="3073400" y="4083050"/>
          <p14:tracePt t="4466" x="3098800" y="4000500"/>
          <p14:tracePt t="4482" x="3130550" y="3937000"/>
          <p14:tracePt t="4498" x="3143250" y="3892550"/>
          <p14:tracePt t="4515" x="3168650" y="3784600"/>
          <p14:tracePt t="4532" x="3168650" y="3708400"/>
          <p14:tracePt t="4549" x="3168650" y="3594100"/>
          <p14:tracePt t="4565" x="3168650" y="3543300"/>
          <p14:tracePt t="4582" x="3175000" y="3492500"/>
          <p14:tracePt t="4599" x="3181350" y="3454400"/>
          <p14:tracePt t="4616" x="3187700" y="3422650"/>
          <p14:tracePt t="4634" x="3200400" y="3371850"/>
          <p14:tracePt t="4649" x="3219450" y="3302000"/>
          <p14:tracePt t="4665" x="3225800" y="3251200"/>
          <p14:tracePt t="4682" x="3244850" y="3155950"/>
          <p14:tracePt t="4698" x="3263900" y="3111500"/>
          <p14:tracePt t="4716" x="3276600" y="3028950"/>
          <p14:tracePt t="4733" x="3282950" y="2984500"/>
          <p14:tracePt t="4749" x="3314700" y="2889250"/>
          <p14:tracePt t="4765" x="3327400" y="2819400"/>
          <p14:tracePt t="4782" x="3333750" y="2787650"/>
          <p14:tracePt t="4799" x="3346450" y="2762250"/>
          <p14:tracePt t="4816" x="3352800" y="2749550"/>
          <p14:tracePt t="4832" x="3365500" y="2743200"/>
          <p14:tracePt t="4849" x="3384550" y="2743200"/>
          <p14:tracePt t="4865" x="3397250" y="2743200"/>
          <p14:tracePt t="4882" x="3429000" y="2730500"/>
          <p14:tracePt t="4899" x="3448050" y="2730500"/>
          <p14:tracePt t="4901" x="3467100" y="2724150"/>
          <p14:tracePt t="4915" x="3498850" y="2724150"/>
          <p14:tracePt t="4932" x="3536950" y="2711450"/>
          <p14:tracePt t="4948" x="3549650" y="2705100"/>
          <p14:tracePt t="4965" x="3625850" y="2692400"/>
          <p14:tracePt t="4982" x="3663950" y="2679700"/>
          <p14:tracePt t="4999" x="3733800" y="2673350"/>
          <p14:tracePt t="5015" x="3790950" y="2673350"/>
          <p14:tracePt t="5031" x="3810000" y="2673350"/>
          <p14:tracePt t="5048" x="3848100" y="2673350"/>
          <p14:tracePt t="5082" x="3860800" y="2673350"/>
          <p14:tracePt t="5101" x="3867150" y="2673350"/>
          <p14:tracePt t="5115" x="3867150" y="2679700"/>
          <p14:tracePt t="5338" x="3867150" y="2686050"/>
          <p14:tracePt t="5352" x="3873500" y="2698750"/>
          <p14:tracePt t="5359" x="3886200" y="2705100"/>
          <p14:tracePt t="5369" x="3892550" y="2717800"/>
          <p14:tracePt t="5383" x="3898900" y="2730500"/>
          <p14:tracePt t="5398" x="3911600" y="2743200"/>
          <p14:tracePt t="5415" x="3956050" y="2781300"/>
          <p14:tracePt t="5432" x="4000500" y="2813050"/>
          <p14:tracePt t="5448" x="4121150" y="2832100"/>
          <p14:tracePt t="5464" x="4229100" y="2844800"/>
          <p14:tracePt t="5482" x="4305300" y="2844800"/>
          <p14:tracePt t="5498" x="4457700" y="2844800"/>
          <p14:tracePt t="5515" x="4508500" y="2844800"/>
          <p14:tracePt t="5531" x="4565650" y="2844800"/>
          <p14:tracePt t="5549" x="4591050" y="2844800"/>
          <p14:tracePt t="5564" x="4597400" y="2844800"/>
          <p14:tracePt t="5581" x="4603750" y="2844800"/>
          <p14:tracePt t="5683" x="4610100" y="2844800"/>
          <p14:tracePt t="5714" x="4616450" y="2844800"/>
          <p14:tracePt t="5729" x="4629150" y="2844800"/>
          <p14:tracePt t="5735" x="4641850" y="2844800"/>
          <p14:tracePt t="5748" x="4654550" y="2844800"/>
          <p14:tracePt t="5764" x="4660900" y="2844800"/>
          <p14:tracePt t="5781" x="4686300" y="2844800"/>
          <p14:tracePt t="5799" x="4692650" y="2844800"/>
          <p14:tracePt t="6209" x="4699000" y="2844800"/>
          <p14:tracePt t="6216" x="4705350" y="2844800"/>
          <p14:tracePt t="6226" x="4718050" y="2844800"/>
          <p14:tracePt t="6236" x="4737100" y="2863850"/>
          <p14:tracePt t="6248" x="4749800" y="2870200"/>
          <p14:tracePt t="6264" x="4775200" y="2876550"/>
          <p14:tracePt t="6281" x="4806950" y="2889250"/>
          <p14:tracePt t="6297" x="4826000" y="2889250"/>
          <p14:tracePt t="6315" x="4845050" y="2895600"/>
          <p14:tracePt t="6330" x="4876800" y="2901950"/>
          <p14:tracePt t="6347" x="4883150" y="2901950"/>
          <p14:tracePt t="6364" x="4895850" y="2908300"/>
          <p14:tracePt t="6380" x="4908550" y="2908300"/>
          <p14:tracePt t="6397" x="4921250" y="2908300"/>
          <p14:tracePt t="6414" x="4927600" y="2908300"/>
          <p14:tracePt t="6417" x="4940300" y="2908300"/>
          <p14:tracePt t="6430" x="4953000" y="2908300"/>
          <p14:tracePt t="6447" x="4959350" y="2908300"/>
          <p14:tracePt t="6464" x="4972050" y="2908300"/>
          <p14:tracePt t="6481" x="4978400" y="2908300"/>
          <p14:tracePt t="6498" x="4984750" y="2908300"/>
          <p14:tracePt t="6513" x="4997450" y="2908300"/>
          <p14:tracePt t="6547" x="5003800" y="2908300"/>
          <p14:tracePt t="6831" x="5016500" y="2921000"/>
          <p14:tracePt t="6848" x="5035550" y="2927350"/>
          <p14:tracePt t="6853" x="5067300" y="2940050"/>
          <p14:tracePt t="6863" x="5111750" y="2959100"/>
          <p14:tracePt t="6880" x="5181600" y="2978150"/>
          <p14:tracePt t="6896" x="5486400" y="3022600"/>
          <p14:tracePt t="6913" x="5613400" y="3035300"/>
          <p14:tracePt t="6930" x="6076950" y="3009900"/>
          <p14:tracePt t="6947" x="6216650" y="2997200"/>
          <p14:tracePt t="6963" x="6477000" y="2933700"/>
          <p14:tracePt t="6981" x="6724650" y="2882900"/>
          <p14:tracePt t="6996" x="6813550" y="2870200"/>
          <p14:tracePt t="7013" x="6921500" y="2863850"/>
          <p14:tracePt t="7030" x="6953250" y="2863850"/>
          <p14:tracePt t="7046" x="6965950" y="2863850"/>
          <p14:tracePt t="7063" x="6972300" y="2857500"/>
          <p14:tracePt t="7080" x="6972300" y="2851150"/>
          <p14:tracePt t="7096" x="6978650" y="2838450"/>
          <p14:tracePt t="7113" x="6978650" y="2825750"/>
          <p14:tracePt t="7130" x="6978650" y="2800350"/>
          <p14:tracePt t="7146" x="6978650" y="2781300"/>
          <p14:tracePt t="7180" x="6978650" y="2774950"/>
          <p14:tracePt t="7332" x="6985000" y="2774950"/>
          <p14:tracePt t="7343" x="6985000" y="2781300"/>
          <p14:tracePt t="7357" x="6991350" y="2781300"/>
          <p14:tracePt t="7364" x="6997700" y="2781300"/>
          <p14:tracePt t="7416" x="6991350" y="2781300"/>
          <p14:tracePt t="7427" x="6972300" y="2768600"/>
          <p14:tracePt t="7438" x="6946900" y="2755900"/>
          <p14:tracePt t="7448" x="6927850" y="2755900"/>
          <p14:tracePt t="7462" x="6908800" y="2755900"/>
          <p14:tracePt t="7479" x="6883400" y="2762250"/>
          <p14:tracePt t="7495" x="6864350" y="2794000"/>
          <p14:tracePt t="7513" x="6851650" y="2844800"/>
          <p14:tracePt t="7529" x="6851650" y="2863850"/>
          <p14:tracePt t="7546" x="6851650" y="2889250"/>
          <p14:tracePt t="7563" x="6851650" y="2901950"/>
          <p14:tracePt t="7579" x="6864350" y="2921000"/>
          <p14:tracePt t="7596" x="6883400" y="2921000"/>
          <p14:tracePt t="7612" x="6889750" y="2921000"/>
          <p14:tracePt t="7629" x="6902450" y="2882900"/>
          <p14:tracePt t="7647" x="6902450" y="2825750"/>
          <p14:tracePt t="7662" x="6902450" y="2813050"/>
          <p14:tracePt t="7679" x="6902450" y="2806700"/>
          <p14:tracePt t="7712" x="6902450" y="2819400"/>
          <p14:tracePt t="7730" x="6883400" y="2838450"/>
          <p14:tracePt t="7746" x="6864350" y="2876550"/>
          <p14:tracePt t="7762" x="6851650" y="2895600"/>
          <p14:tracePt t="8847" x="6858000" y="2895600"/>
          <p14:tracePt t="8868" x="6864350" y="2895600"/>
          <p14:tracePt t="8880" x="6870700" y="2895600"/>
          <p14:tracePt t="8940" x="6877050" y="2895600"/>
          <p14:tracePt t="8975" x="6877050" y="2901950"/>
          <p14:tracePt t="8982" x="6826250" y="2927350"/>
          <p14:tracePt t="8994" x="6654800" y="2990850"/>
          <p14:tracePt t="9011" x="6210300" y="3155950"/>
          <p14:tracePt t="9028" x="5359400" y="3543300"/>
          <p14:tracePt t="9045" x="4908550" y="3752850"/>
          <p14:tracePt t="9061" x="4044950" y="4064000"/>
          <p14:tracePt t="9077" x="3289300" y="4324350"/>
          <p14:tracePt t="9095" x="2971800" y="4445000"/>
          <p14:tracePt t="9112" x="2641600" y="4572000"/>
          <p14:tracePt t="9128" x="2540000" y="4591050"/>
          <p14:tracePt t="9144" x="2393950" y="4578350"/>
          <p14:tracePt t="9161" x="2330450" y="4527550"/>
          <p14:tracePt t="9178" x="2311400" y="4483100"/>
          <p14:tracePt t="9194" x="2305050" y="4356100"/>
          <p14:tracePt t="9452" x="2298700" y="4311650"/>
          <p14:tracePt t="9465" x="2279650" y="4273550"/>
          <p14:tracePt t="9473" x="2247900" y="4216400"/>
          <p14:tracePt t="9484" x="2203450" y="4146550"/>
          <p14:tracePt t="9501" x="2127250" y="4051300"/>
          <p14:tracePt t="9510" x="2006600" y="3848100"/>
          <p14:tracePt t="9527" x="1778000" y="3511550"/>
          <p14:tracePt t="9544" x="1701800" y="3403600"/>
          <p14:tracePt t="9560" x="1524000" y="3257550"/>
          <p14:tracePt t="9579" x="1384300" y="3175000"/>
          <p14:tracePt t="9594" x="1352550" y="3162300"/>
          <p14:tracePt t="9611" x="1314450" y="3155950"/>
          <p14:tracePt t="9628" x="1308100" y="3155950"/>
          <p14:tracePt t="9644" x="1295400" y="3162300"/>
          <p14:tracePt t="9661" x="1295400" y="3181350"/>
          <p14:tracePt t="9678" x="1314450" y="3276600"/>
          <p14:tracePt t="9694" x="1403350" y="3365500"/>
          <p14:tracePt t="9710" x="1473200" y="3416300"/>
          <p14:tracePt t="9728" x="1555750" y="3454400"/>
          <p14:tracePt t="9744" x="1574800" y="3454400"/>
          <p14:tracePt t="9760" x="1600200" y="3435350"/>
          <p14:tracePt t="9777" x="1612900" y="3333750"/>
          <p14:tracePt t="9794" x="1612900" y="3282950"/>
          <p14:tracePt t="9810" x="1568450" y="3175000"/>
          <p14:tracePt t="9828" x="1549400" y="3149600"/>
          <p14:tracePt t="9844" x="1492250" y="3136900"/>
          <p14:tracePt t="9860" x="1454150" y="3136900"/>
          <p14:tracePt t="9894" x="1441450" y="3175000"/>
          <p14:tracePt t="9911" x="1428750" y="3206750"/>
          <p14:tracePt t="9914" x="1428750" y="3244850"/>
          <p14:tracePt t="9927" x="1428750" y="3276600"/>
          <p14:tracePt t="9944" x="1428750" y="3308350"/>
          <p14:tracePt t="9960" x="1428750" y="3314700"/>
          <p14:tracePt t="9978" x="1435100" y="3314700"/>
          <p14:tracePt t="9994" x="1441450" y="3314700"/>
          <p14:tracePt t="10010" x="1454150" y="3308350"/>
          <p14:tracePt t="10027" x="1466850" y="3295650"/>
          <p14:tracePt t="10043" x="1473200" y="3289300"/>
          <p14:tracePt t="10060" x="1473200" y="3276600"/>
          <p14:tracePt t="12295" x="1473200" y="3270250"/>
          <p14:tracePt t="12368" x="1479550" y="3276600"/>
          <p14:tracePt t="12379" x="1479550" y="3282950"/>
          <p14:tracePt t="12389" x="1485900" y="3289300"/>
          <p14:tracePt t="12399" x="1485900" y="3295650"/>
          <p14:tracePt t="12420" x="1492250" y="3295650"/>
          <p14:tracePt t="12441" x="1492250" y="3302000"/>
          <p14:tracePt t="12453" x="1498600" y="3302000"/>
          <p14:tracePt t="12462" x="1504950" y="3302000"/>
          <p14:tracePt t="12474" x="1517650" y="3308350"/>
          <p14:tracePt t="12491" x="1530350" y="3308350"/>
          <p14:tracePt t="12508" x="1562100" y="3308350"/>
          <p14:tracePt t="12525" x="1574800" y="3308350"/>
          <p14:tracePt t="12541" x="1606550" y="3308350"/>
          <p14:tracePt t="12558" x="1638300" y="3308350"/>
          <p14:tracePt t="12575" x="1657350" y="3314700"/>
          <p14:tracePt t="12591" x="1720850" y="3340100"/>
          <p14:tracePt t="12609" x="1771650" y="3384550"/>
          <p14:tracePt t="12624" x="1790700" y="3397250"/>
          <p14:tracePt t="12640" x="1822450" y="3441700"/>
          <p14:tracePt t="12658" x="1828800" y="3454400"/>
          <p14:tracePt t="12674" x="1841500" y="3479800"/>
          <p14:tracePt t="13506" x="1847850" y="3479800"/>
          <p14:tracePt t="13516" x="1847850" y="3486150"/>
          <p14:tracePt t="13527" x="1854200" y="3492500"/>
          <p14:tracePt t="13540" x="1860550" y="3498850"/>
          <p14:tracePt t="13561" x="1866900" y="3505200"/>
          <p14:tracePt t="13573" x="1866900" y="3511550"/>
          <p14:tracePt t="13591" x="1879600" y="3511550"/>
          <p14:tracePt t="13607" x="1879600" y="3517900"/>
          <p14:tracePt t="13623" x="1879600" y="3524250"/>
          <p14:tracePt t="13640" x="1885950" y="3536950"/>
          <p14:tracePt t="13656" x="1892300" y="3543300"/>
          <p14:tracePt t="13674" x="1898650" y="3549650"/>
          <p14:tracePt t="13690" x="1905000" y="3556000"/>
          <p14:tracePt t="13706" x="1905000" y="3562350"/>
          <p14:tracePt t="13723" x="1911350" y="3562350"/>
          <p14:tracePt t="13740" x="1911350" y="3575050"/>
          <p14:tracePt t="13757" x="1924050" y="3581400"/>
          <p14:tracePt t="13773" x="1949450" y="3600450"/>
          <p14:tracePt t="13790" x="1987550" y="3625850"/>
          <p14:tracePt t="13806" x="2019300" y="3651250"/>
          <p14:tracePt t="13823" x="2082800" y="3683000"/>
          <p14:tracePt t="13840" x="2101850" y="3695700"/>
          <p14:tracePt t="13856" x="2146300" y="3708400"/>
          <p14:tracePt t="13873" x="2171700" y="3714750"/>
          <p14:tracePt t="13889" x="2184400" y="3721100"/>
          <p14:tracePt t="13906" x="2190750" y="3721100"/>
          <p14:tracePt t="13925" x="2197100" y="3721100"/>
          <p14:tracePt t="14028" x="2178050" y="3721100"/>
          <p14:tracePt t="14040" x="2159000" y="3733800"/>
          <p14:tracePt t="14049" x="2139950" y="3752850"/>
          <p14:tracePt t="14059" x="2133600" y="3765550"/>
          <p14:tracePt t="14073" x="2120900" y="3771900"/>
          <p14:tracePt t="14090" x="2114550" y="3784600"/>
          <p14:tracePt t="14106" x="2095500" y="3816350"/>
          <p14:tracePt t="14123" x="2089150" y="3848100"/>
          <p14:tracePt t="14139" x="2089150" y="3873500"/>
          <p14:tracePt t="14156" x="2101850" y="3911600"/>
          <p14:tracePt t="14173" x="2139950" y="3943350"/>
          <p14:tracePt t="14190" x="2286000" y="4006850"/>
          <p14:tracePt t="14207" x="2343150" y="4006850"/>
          <p14:tracePt t="14223" x="2419350" y="4006850"/>
          <p14:tracePt t="14240" x="2451100" y="4006850"/>
          <p14:tracePt t="14256" x="2482850" y="3981450"/>
          <p14:tracePt t="14273" x="2495550" y="3975100"/>
          <p14:tracePt t="14289" x="2501900" y="3975100"/>
          <p14:tracePt t="14306" x="2501900" y="3968750"/>
          <p14:tracePt t="14623" x="2508250" y="3962400"/>
          <p14:tracePt t="14638" x="2527300" y="3949700"/>
          <p14:tracePt t="14645" x="2571750" y="3917950"/>
          <p14:tracePt t="14656" x="2628900" y="3879850"/>
          <p14:tracePt t="14673" x="2711450" y="3829050"/>
          <p14:tracePt t="14689" x="2952750" y="3714750"/>
          <p14:tracePt t="14705" x="3086100" y="3670300"/>
          <p14:tracePt t="14723" x="3276600" y="3638550"/>
          <p14:tracePt t="14739" x="3352800" y="3638550"/>
          <p14:tracePt t="14756" x="3460750" y="3638550"/>
          <p14:tracePt t="14772" x="3492500" y="3638550"/>
          <p14:tracePt t="14789" x="3505200" y="3657600"/>
          <p14:tracePt t="14806" x="3530600" y="3683000"/>
          <p14:tracePt t="14822" x="3549650" y="3733800"/>
          <p14:tracePt t="14839" x="3549650" y="3746500"/>
          <p14:tracePt t="14855" x="3549650" y="3759200"/>
          <p14:tracePt t="14872" x="3549650" y="3765550"/>
          <p14:tracePt t="14889" x="3549650" y="3771900"/>
          <p14:tracePt t="14905" x="3543300" y="3778250"/>
          <p14:tracePt t="14922" x="3524250" y="3784600"/>
          <p14:tracePt t="14939" x="3511550" y="3784600"/>
          <p14:tracePt t="14972" x="3505200" y="3784600"/>
          <p14:tracePt t="15003" x="3498850" y="3784600"/>
          <p14:tracePt t="15041" x="3492500" y="3784600"/>
          <p14:tracePt t="15074" x="3486150" y="3771900"/>
          <p14:tracePt t="15386" x="3486150" y="3765550"/>
          <p14:tracePt t="15396" x="3492500" y="3746500"/>
          <p14:tracePt t="15412" x="3511550" y="3733800"/>
          <p14:tracePt t="15421" x="3556000" y="3708400"/>
          <p14:tracePt t="15438" x="3619500" y="3676650"/>
          <p14:tracePt t="15454" x="3651250" y="3663950"/>
          <p14:tracePt t="15471" x="3771900" y="3638550"/>
          <p14:tracePt t="15489" x="3822700" y="3625850"/>
          <p14:tracePt t="15505" x="3937000" y="3625850"/>
          <p14:tracePt t="15522" x="4019550" y="3625850"/>
          <p14:tracePt t="15538" x="4076700" y="3657600"/>
          <p14:tracePt t="15555" x="4165600" y="3721100"/>
          <p14:tracePt t="15572" x="4210050" y="3759200"/>
          <p14:tracePt t="15590" x="4248150" y="3790950"/>
          <p14:tracePt t="15605" x="4311650" y="3879850"/>
          <p14:tracePt t="15606" x="4324350" y="3905250"/>
          <p14:tracePt t="15621" x="4337050" y="3911600"/>
          <p14:tracePt t="15638" x="4343400" y="3924300"/>
          <p14:tracePt t="15918" x="4349750" y="3924300"/>
          <p14:tracePt t="15932" x="4356100" y="3924300"/>
          <p14:tracePt t="15939" x="4381500" y="3924300"/>
          <p14:tracePt t="15954" x="4413250" y="3911600"/>
          <p14:tracePt t="15971" x="4495800" y="3867150"/>
          <p14:tracePt t="15988" x="4552950" y="3848100"/>
          <p14:tracePt t="16005" x="4648200" y="3810000"/>
          <p14:tracePt t="16021" x="4730750" y="3803650"/>
          <p14:tracePt t="16038" x="4883150" y="3784600"/>
          <p14:tracePt t="16055" x="4946650" y="3784600"/>
          <p14:tracePt t="16071" x="5060950" y="3784600"/>
          <p14:tracePt t="16088" x="5181600" y="3784600"/>
          <p14:tracePt t="16104" x="5245100" y="3784600"/>
          <p14:tracePt t="16121" x="5365750" y="3816350"/>
          <p14:tracePt t="16138" x="5403850" y="3822700"/>
          <p14:tracePt t="16154" x="5480050" y="3848100"/>
          <p14:tracePt t="16171" x="5530850" y="3867150"/>
          <p14:tracePt t="16188" x="5543550" y="3873500"/>
          <p14:tracePt t="16204" x="5568950" y="3879850"/>
          <p14:tracePt t="16221" x="5581650" y="3886200"/>
          <p14:tracePt t="17130" x="5588000" y="3886200"/>
          <p14:tracePt t="17140" x="5613400" y="3886200"/>
          <p14:tracePt t="17154" x="5638800" y="3873500"/>
          <p14:tracePt t="17170" x="5695950" y="3854450"/>
          <p14:tracePt t="17186" x="5797550" y="3816350"/>
          <p14:tracePt t="17203" x="5905500" y="3778250"/>
          <p14:tracePt t="17220" x="5956300" y="3771900"/>
          <p14:tracePt t="17236" x="6051550" y="3746500"/>
          <p14:tracePt t="17253" x="6076950" y="3733800"/>
          <p14:tracePt t="17270" x="6115050" y="3727450"/>
          <p14:tracePt t="17287" x="6127750" y="3727450"/>
          <p14:tracePt t="17303" x="6134100" y="3721100"/>
          <p14:tracePt t="17320" x="6140450" y="3721100"/>
          <p14:tracePt t="17337" x="6146800" y="3721100"/>
          <p14:tracePt t="17354" x="6153150" y="3721100"/>
          <p14:tracePt t="17384" x="6159500" y="3721100"/>
          <p14:tracePt t="17401" x="6165850" y="3721100"/>
          <p14:tracePt t="17423" x="6172200" y="3714750"/>
          <p14:tracePt t="17829" x="6165850" y="3721100"/>
          <p14:tracePt t="17839" x="6127750" y="3752850"/>
          <p14:tracePt t="17850" x="6032500" y="3803650"/>
          <p14:tracePt t="17864" x="5880100" y="3848100"/>
          <p14:tracePt t="17871" x="5753100" y="3886200"/>
          <p14:tracePt t="17886" x="5537200" y="3911600"/>
          <p14:tracePt t="17903" x="4959350" y="3924300"/>
          <p14:tracePt t="17919" x="4584700" y="3879850"/>
          <p14:tracePt t="17936" x="4057650" y="3790950"/>
          <p14:tracePt t="17952" x="3860800" y="3752850"/>
          <p14:tracePt t="17969" x="3714750" y="3708400"/>
          <p14:tracePt t="17987" x="3689350" y="3702050"/>
          <p14:tracePt t="18003" x="3676650" y="36957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5: Interpretar exploração de </a:t>
            </a:r>
            <a:r>
              <a:rPr lang="pt-BR" altLang="en-US" sz="2400" dirty="0"/>
              <a:t>interação </a:t>
            </a:r>
            <a:endParaRPr lang="pt-BR" altLang="en-US" sz="2400" dirty="0" smtClean="0"/>
          </a:p>
          <a:p>
            <a:pPr lvl="2"/>
            <a:r>
              <a:rPr lang="pt-BR" sz="2000" i="1" dirty="0" smtClean="0"/>
              <a:t>Paralelismo</a:t>
            </a:r>
            <a:r>
              <a:rPr lang="pt-BR" sz="2000" dirty="0"/>
              <a:t>: Compare um modelo com interação com um modelo sem interação. </a:t>
            </a:r>
          </a:p>
          <a:p>
            <a:pPr lvl="2"/>
            <a:r>
              <a:rPr lang="pt-BR" sz="2000" dirty="0"/>
              <a:t>Exemplo: </a:t>
            </a:r>
            <a:endParaRPr lang="pt-BR" sz="5400" dirty="0" smtClean="0"/>
          </a:p>
          <a:p>
            <a:pPr marL="179388" lvl="2" indent="0">
              <a:buNone/>
            </a:pP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reg3 &lt;-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+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birthwt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79388" lvl="2" indent="0">
              <a:buNone/>
            </a:pP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reg2 &lt;-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birthwt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79388" lvl="2" indent="0">
              <a:buNone/>
            </a:pP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anova(reg3,reg2)</a:t>
            </a:r>
          </a:p>
          <a:p>
            <a:pPr marL="179388" lvl="2" indent="0">
              <a:buNone/>
            </a:pP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Analysis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Variance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Table</a:t>
            </a:r>
          </a:p>
          <a:p>
            <a:pPr marL="179388" lvl="2" indent="0">
              <a:buNone/>
            </a:pPr>
            <a:endParaRPr lang="pt-BR" sz="1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9388" lvl="2" indent="0">
              <a:buNone/>
            </a:pP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1: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endParaRPr lang="pt-BR" sz="1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9388" lvl="2" indent="0">
              <a:buNone/>
            </a:pP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2: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endParaRPr lang="pt-BR" sz="1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9388" lvl="2" indent="0">
              <a:buNone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Res.Df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RSS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Sum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Sq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F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(&gt;F)</a:t>
            </a:r>
          </a:p>
          <a:p>
            <a:pPr marL="179388" lvl="2" indent="0">
              <a:buNone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1    186 93194298                           </a:t>
            </a:r>
          </a:p>
          <a:p>
            <a:pPr marL="179388" lvl="2" indent="0">
              <a:buNone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2    185 92937722  1    256576 0.5107 0.4757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00" y="2492896"/>
            <a:ext cx="2288990" cy="79208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716016" y="5301208"/>
            <a:ext cx="864096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553200" y="5157192"/>
            <a:ext cx="233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Equivale ao teste t do modelo com intercepto</a:t>
            </a: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5652120" y="5373216"/>
            <a:ext cx="901080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3"/>
    </mc:Choice>
    <mc:Fallback xmlns="">
      <p:transition spd="slow" advTm="6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00" x="2127250" y="5467350"/>
          <p14:tracePt t="2011" x="2127250" y="5429250"/>
          <p14:tracePt t="2021" x="2127250" y="5378450"/>
          <p14:tracePt t="2032" x="2127250" y="5308600"/>
          <p14:tracePt t="2045" x="2146300" y="5257800"/>
          <p14:tracePt t="2061" x="2165350" y="5200650"/>
          <p14:tracePt t="2078" x="2190750" y="5118100"/>
          <p14:tracePt t="2095" x="2228850" y="5016500"/>
          <p14:tracePt t="2111" x="2254250" y="4953000"/>
          <p14:tracePt t="2128" x="2292350" y="4864100"/>
          <p14:tracePt t="2145" x="2305050" y="4819650"/>
          <p14:tracePt t="2161" x="2336800" y="4768850"/>
          <p14:tracePt t="2178" x="2374900" y="4724400"/>
          <p14:tracePt t="2195" x="2393950" y="4705350"/>
          <p14:tracePt t="2211" x="2489200" y="4629150"/>
          <p14:tracePt t="2228" x="2533650" y="4603750"/>
          <p14:tracePt t="2244" x="2635250" y="4540250"/>
          <p14:tracePt t="2261" x="2724150" y="4476750"/>
          <p14:tracePt t="2278" x="2755900" y="4457700"/>
          <p14:tracePt t="2294" x="2819400" y="4419600"/>
          <p14:tracePt t="2311" x="2863850" y="4394200"/>
          <p14:tracePt t="2328" x="2965450" y="4318000"/>
          <p14:tracePt t="2345" x="3073400" y="4241800"/>
          <p14:tracePt t="2361" x="3117850" y="4197350"/>
          <p14:tracePt t="2378" x="3200400" y="4121150"/>
          <p14:tracePt t="2394" x="3251200" y="4051300"/>
          <p14:tracePt t="2411" x="3346450" y="3905250"/>
          <p14:tracePt t="2428" x="3486150" y="3733800"/>
          <p14:tracePt t="2445" x="3556000" y="3651250"/>
          <p14:tracePt t="2461" x="3644900" y="3536950"/>
          <p14:tracePt t="2478" x="3683000" y="3492500"/>
          <p14:tracePt t="2494" x="3714750" y="3454400"/>
          <p14:tracePt t="2888" x="3714750" y="3448050"/>
          <p14:tracePt t="2909" x="3708400" y="3448050"/>
          <p14:tracePt t="2941" x="3708400" y="3441700"/>
          <p14:tracePt t="2962" x="3708400" y="3435350"/>
          <p14:tracePt t="2972" x="3721100" y="3429000"/>
          <p14:tracePt t="2982" x="3752850" y="3422650"/>
          <p14:tracePt t="2994" x="3816350" y="3409950"/>
          <p14:tracePt t="3010" x="3994150" y="3397250"/>
          <p14:tracePt t="3027" x="4235450" y="3365500"/>
          <p14:tracePt t="3045" x="4584700" y="3295650"/>
          <p14:tracePt t="3061" x="4718050" y="3251200"/>
          <p14:tracePt t="3077" x="4870450" y="3155950"/>
          <p14:tracePt t="3094" x="4921250" y="3098800"/>
          <p14:tracePt t="3110" x="4997450" y="2940050"/>
          <p14:tracePt t="3127" x="5029200" y="2844800"/>
          <p14:tracePt t="3144" x="5041900" y="2730500"/>
          <p14:tracePt t="3160" x="5029200" y="2667000"/>
          <p14:tracePt t="3177" x="5016500" y="2654300"/>
          <p14:tracePt t="3194" x="4927600" y="2647950"/>
          <p14:tracePt t="3210" x="4870450" y="2679700"/>
          <p14:tracePt t="3227" x="4781550" y="2844800"/>
          <p14:tracePt t="3244" x="4749800" y="3060700"/>
          <p14:tracePt t="3260" x="4768850" y="3143250"/>
          <p14:tracePt t="3277" x="4876800" y="3244850"/>
          <p14:tracePt t="3293" x="4959350" y="3289300"/>
          <p14:tracePt t="3310" x="5162550" y="3308350"/>
          <p14:tracePt t="3327" x="5353050" y="3282950"/>
          <p14:tracePt t="3343" x="5397500" y="3270250"/>
          <p14:tracePt t="3360" x="5467350" y="3225800"/>
          <p14:tracePt t="3377" x="5486400" y="3206750"/>
          <p14:tracePt t="3379" x="5499100" y="3194050"/>
          <p14:tracePt t="3393" x="5505450" y="3187700"/>
          <p14:tracePt t="3411" x="5518150" y="3175000"/>
          <p14:tracePt t="3444" x="5524500" y="3168650"/>
          <p14:tracePt t="4030" x="5524500" y="3162300"/>
          <p14:tracePt t="4040" x="5524500" y="3155950"/>
          <p14:tracePt t="4051" x="5524500" y="3143250"/>
          <p14:tracePt t="4062" x="5524500" y="3136900"/>
          <p14:tracePt t="4080" x="5518150" y="3124200"/>
          <p14:tracePt t="4110" x="5518150" y="3117850"/>
          <p14:tracePt t="4126" x="5518150" y="3111500"/>
          <p14:tracePt t="4144" x="5511800" y="3098800"/>
          <p14:tracePt t="4176" x="5511800" y="3086100"/>
          <p14:tracePt t="4209" x="5511800" y="3079750"/>
          <p14:tracePt t="4226" x="5511800" y="3067050"/>
          <p14:tracePt t="4243" x="5511800" y="3060700"/>
          <p14:tracePt t="4260" x="5511800" y="3048000"/>
          <p14:tracePt t="4293" x="5511800" y="3028950"/>
          <p14:tracePt t="4310" x="5511800" y="3009900"/>
          <p14:tracePt t="4326" x="5518150" y="3003550"/>
          <p14:tracePt t="4343" x="5518150" y="2990850"/>
          <p14:tracePt t="4359" x="5524500" y="2984500"/>
          <p14:tracePt t="4376" x="5524500" y="2971800"/>
          <p14:tracePt t="4394" x="5524500" y="2965450"/>
          <p14:tracePt t="5347" x="5530850" y="2965450"/>
          <p14:tracePt t="5356" x="5530850" y="2959100"/>
          <p14:tracePt t="5367" x="5537200" y="2952750"/>
          <p14:tracePt t="5379" x="5537200" y="2946400"/>
          <p14:tracePt t="5393" x="5543550" y="2940050"/>
          <p14:tracePt t="5410" x="5549900" y="2927350"/>
          <p14:tracePt t="5428" x="5556250" y="2927350"/>
          <p14:tracePt t="14172" x="5543550" y="2921000"/>
          <p14:tracePt t="14183" x="5480050" y="2901950"/>
          <p14:tracePt t="14193" x="5416550" y="2889250"/>
          <p14:tracePt t="14204" x="5353050" y="2882900"/>
          <p14:tracePt t="14218" x="5276850" y="2882900"/>
          <p14:tracePt t="14235" x="5073650" y="2882900"/>
          <p14:tracePt t="14251" x="5010150" y="2882900"/>
          <p14:tracePt t="14267" x="4914900" y="2882900"/>
          <p14:tracePt t="14286" x="4826000" y="2882900"/>
          <p14:tracePt t="14302" x="4749800" y="2882900"/>
          <p14:tracePt t="14318" x="4552950" y="2908300"/>
          <p14:tracePt t="14334" x="4502150" y="2914650"/>
          <p14:tracePt t="14352" x="4451350" y="2940050"/>
          <p14:tracePt t="14369" x="4406900" y="2946400"/>
          <p14:tracePt t="14383" x="4387850" y="2952750"/>
          <p14:tracePt t="14401" x="4362450" y="2959100"/>
          <p14:tracePt t="14417" x="4356100" y="2959100"/>
          <p14:tracePt t="14433" x="4343400" y="2959100"/>
          <p14:tracePt t="14747" x="4337050" y="2959100"/>
          <p14:tracePt t="14768" x="4330700" y="2959100"/>
          <p14:tracePt t="14851" x="4337050" y="2952750"/>
          <p14:tracePt t="14861" x="4375150" y="2933700"/>
          <p14:tracePt t="14871" x="4457700" y="2895600"/>
          <p14:tracePt t="14883" x="4552950" y="2857500"/>
          <p14:tracePt t="14903" x="4718050" y="2806700"/>
          <p14:tracePt t="14917" x="4826000" y="2774950"/>
          <p14:tracePt t="14934" x="5029200" y="2730500"/>
          <p14:tracePt t="14950" x="5099050" y="2711450"/>
          <p14:tracePt t="14967" x="5175250" y="2679700"/>
          <p14:tracePt t="14985" x="5207000" y="2667000"/>
          <p14:tracePt t="15001" x="5213350" y="2660650"/>
          <p14:tracePt t="15017" x="5219700" y="2635250"/>
          <p14:tracePt t="15033" x="5219700" y="2597150"/>
          <p14:tracePt t="15052" x="5219700" y="2540000"/>
          <p14:tracePt t="15531" x="5226050" y="2540000"/>
          <p14:tracePt t="15540" x="5245100" y="2540000"/>
          <p14:tracePt t="15551" x="5302250" y="2565400"/>
          <p14:tracePt t="15566" x="5410200" y="2597150"/>
          <p14:tracePt t="15583" x="5734050" y="2641600"/>
          <p14:tracePt t="15602" x="6286500" y="2654300"/>
          <p14:tracePt t="15617" x="6553200" y="2673350"/>
          <p14:tracePt t="15634" x="7073900" y="2686050"/>
          <p14:tracePt t="15650" x="7188200" y="2686050"/>
          <p14:tracePt t="15666" x="7594600" y="2711450"/>
          <p14:tracePt t="15687" x="7797800" y="2717800"/>
          <p14:tracePt t="15700" x="7861300" y="2717800"/>
          <p14:tracePt t="15718" x="7988300" y="2730500"/>
          <p14:tracePt t="15733" x="8026400" y="2730500"/>
          <p14:tracePt t="15750" x="8070850" y="2730500"/>
          <p14:tracePt t="15769" x="8083550" y="2730500"/>
          <p14:tracePt t="15812" x="8083550" y="2698750"/>
          <p14:tracePt t="15823" x="8083550" y="2667000"/>
          <p14:tracePt t="15834" x="8077200" y="2635250"/>
          <p14:tracePt t="15848" x="8064500" y="2609850"/>
          <p14:tracePt t="15865" x="8032750" y="2578100"/>
          <p14:tracePt t="15884" x="8001000" y="2559050"/>
          <p14:tracePt t="15899" x="7988300" y="2559050"/>
          <p14:tracePt t="15917" x="7937500" y="2559050"/>
          <p14:tracePt t="15933" x="7905750" y="2578100"/>
          <p14:tracePt t="15939" x="7874000" y="2622550"/>
          <p14:tracePt t="15949" x="7823200" y="2692400"/>
          <p14:tracePt t="15967" x="7747000" y="2940050"/>
          <p14:tracePt t="15982" x="7747000" y="3098800"/>
          <p14:tracePt t="16000" x="7804150" y="3282950"/>
          <p14:tracePt t="16016" x="7848600" y="3327400"/>
          <p14:tracePt t="16032" x="8001000" y="3429000"/>
          <p14:tracePt t="16051" x="8229600" y="3460750"/>
          <p14:tracePt t="16067" x="8318500" y="3460750"/>
          <p14:tracePt t="16083" x="8432800" y="3422650"/>
          <p14:tracePt t="16100" x="8464550" y="3397250"/>
          <p14:tracePt t="16116" x="8509000" y="3308350"/>
          <p14:tracePt t="16131" x="8515350" y="3232150"/>
          <p14:tracePt t="16148" x="8502650" y="3098800"/>
          <p14:tracePt t="16165" x="8401050" y="2997200"/>
          <p14:tracePt t="16181" x="8305800" y="2940050"/>
          <p14:tracePt t="16198" x="8007350" y="2901950"/>
          <p14:tracePt t="16214" x="7747000" y="2901950"/>
          <p14:tracePt t="16231" x="7505700" y="2990850"/>
          <p14:tracePt t="16248" x="7296150" y="3117850"/>
          <p14:tracePt t="16264" x="7264400" y="3155950"/>
          <p14:tracePt t="16281" x="7232650" y="3276600"/>
          <p14:tracePt t="16297" x="7232650" y="3327400"/>
          <p14:tracePt t="16314" x="7277100" y="3403600"/>
          <p14:tracePt t="16332" x="7550150" y="3492500"/>
          <p14:tracePt t="16347" x="7677150" y="3492500"/>
          <p14:tracePt t="16364" x="7829550" y="3492500"/>
          <p14:tracePt t="16381" x="7874000" y="3479800"/>
          <p14:tracePt t="16397" x="7943850" y="3397250"/>
          <p14:tracePt t="16415" x="7981950" y="3219450"/>
          <p14:tracePt t="16431" x="7981950" y="3130550"/>
          <p14:tracePt t="16448" x="7924800" y="2889250"/>
          <p14:tracePt t="16464" x="7861300" y="2819400"/>
          <p14:tracePt t="16481" x="7683500" y="2679700"/>
          <p14:tracePt t="16499" x="7550150" y="2654300"/>
          <p14:tracePt t="16514" x="7499350" y="2673350"/>
          <p14:tracePt t="16531" x="7448550" y="2717800"/>
          <p14:tracePt t="16547" x="7429500" y="2743200"/>
          <p14:tracePt t="16565" x="7410450" y="2825750"/>
          <p14:tracePt t="16581" x="7410450" y="2863850"/>
          <p14:tracePt t="16597" x="7461250" y="2933700"/>
          <p14:tracePt t="16614" x="7645400" y="2990850"/>
          <p14:tracePt t="16630" x="7708900" y="2990850"/>
          <p14:tracePt t="16647" x="7804150" y="2990850"/>
          <p14:tracePt t="16664" x="7823200" y="2978150"/>
          <p14:tracePt t="16680" x="7842250" y="2965450"/>
          <p14:tracePt t="16697" x="7848600" y="2946400"/>
          <p14:tracePt t="16714" x="7848600" y="2940050"/>
          <p14:tracePt t="16730" x="7848600" y="2933700"/>
          <p14:tracePt t="16764" x="7848600" y="2921000"/>
          <p14:tracePt t="16781" x="7842250" y="2921000"/>
          <p14:tracePt t="17710" x="7842250" y="2914650"/>
          <p14:tracePt t="17721" x="7842250" y="2895600"/>
          <p14:tracePt t="17731" x="7842250" y="2876550"/>
          <p14:tracePt t="17746" x="7842250" y="2863850"/>
          <p14:tracePt t="17763" x="7842250" y="2832100"/>
          <p14:tracePt t="17779" x="7842250" y="2819400"/>
          <p14:tracePt t="17796" x="7842250" y="2813050"/>
          <p14:tracePt t="17813" x="7842250" y="2806700"/>
          <p14:tracePt t="17846" x="7842250" y="2794000"/>
          <p14:tracePt t="17862" x="7842250" y="2787650"/>
          <p14:tracePt t="17879" x="7848600" y="2768600"/>
          <p14:tracePt t="17897" x="7854950" y="2749550"/>
          <p14:tracePt t="20039" x="7854950" y="2743200"/>
          <p14:tracePt t="20049" x="7848600" y="2736850"/>
          <p14:tracePt t="20060" x="7842250" y="2730500"/>
          <p14:tracePt t="20070" x="7816850" y="2717800"/>
          <p14:tracePt t="20081" x="7785100" y="2705100"/>
          <p14:tracePt t="20094" x="7708900" y="2686050"/>
          <p14:tracePt t="20111" x="7594600" y="2673350"/>
          <p14:tracePt t="20127" x="7429500" y="2673350"/>
          <p14:tracePt t="20144" x="7245350" y="2705100"/>
          <p14:tracePt t="20160" x="7156450" y="2736850"/>
          <p14:tracePt t="20177" x="7029450" y="2794000"/>
          <p14:tracePt t="20194" x="7010400" y="2819400"/>
          <p14:tracePt t="20210" x="6972300" y="2901950"/>
          <p14:tracePt t="20227" x="6985000" y="3035300"/>
          <p14:tracePt t="20244" x="7016750" y="3079750"/>
          <p14:tracePt t="20260" x="7105650" y="3162300"/>
          <p14:tracePt t="20277" x="7162800" y="3200400"/>
          <p14:tracePt t="20294" x="7270750" y="3225800"/>
          <p14:tracePt t="20311" x="7378700" y="3225800"/>
          <p14:tracePt t="20327" x="7410450" y="3219450"/>
          <p14:tracePt t="20343" x="7461250" y="3162300"/>
          <p14:tracePt t="20360" x="7493000" y="3054350"/>
          <p14:tracePt t="20377" x="7518400" y="2876550"/>
          <p14:tracePt t="20394" x="7499350" y="2698750"/>
          <p14:tracePt t="20410" x="7473950" y="2616200"/>
          <p14:tracePt t="20427" x="7429500" y="2552700"/>
          <p14:tracePt t="20443" x="7416800" y="2540000"/>
          <p14:tracePt t="20460" x="7391400" y="2514600"/>
          <p14:tracePt t="20478" x="7385050" y="2514600"/>
          <p14:tracePt t="20479" x="7372350" y="2514600"/>
          <p14:tracePt t="21336" x="7366000" y="2514600"/>
          <p14:tracePt t="22003" x="7366000" y="2520950"/>
          <p14:tracePt t="22013" x="7366000" y="2527300"/>
          <p14:tracePt t="22024" x="7366000" y="2540000"/>
          <p14:tracePt t="22034" x="7366000" y="2546350"/>
          <p14:tracePt t="22045" x="7366000" y="2552700"/>
          <p14:tracePt t="22066" x="7366000" y="2565400"/>
          <p14:tracePt t="22077" x="7366000" y="2571750"/>
          <p14:tracePt t="22092" x="7372350" y="2584450"/>
          <p14:tracePt t="22108" x="7385050" y="2603500"/>
          <p14:tracePt t="22125" x="7391400" y="2603500"/>
          <p14:tracePt t="22142" x="7397750" y="2616200"/>
          <p14:tracePt t="22159" x="7397750" y="2628900"/>
          <p14:tracePt t="22175" x="7397750" y="2635250"/>
          <p14:tracePt t="22964" x="7391400" y="2641600"/>
          <p14:tracePt t="22974" x="7372350" y="2647950"/>
          <p14:tracePt t="22984" x="7340600" y="2654300"/>
          <p14:tracePt t="22995" x="7296150" y="2673350"/>
          <p14:tracePt t="23008" x="7226300" y="2698750"/>
          <p14:tracePt t="23024" x="7112000" y="2755900"/>
          <p14:tracePt t="23041" x="6769100" y="2882900"/>
          <p14:tracePt t="23059" x="6362700" y="2971800"/>
          <p14:tracePt t="23075" x="6184900" y="3009900"/>
          <p14:tracePt t="23091" x="5994400" y="3041650"/>
          <p14:tracePt t="23108" x="5937250" y="3054350"/>
          <p14:tracePt t="23124" x="5854700" y="3060700"/>
          <p14:tracePt t="23141" x="5816600" y="3060700"/>
          <p14:tracePt t="24867" x="5810250" y="3060700"/>
          <p14:tracePt t="24879" x="5797550" y="3067050"/>
          <p14:tracePt t="24888" x="5784850" y="3079750"/>
          <p14:tracePt t="24899" x="5753100" y="3105150"/>
          <p14:tracePt t="24911" x="5721350" y="3136900"/>
          <p14:tracePt t="24924" x="5638800" y="3200400"/>
          <p14:tracePt t="24941" x="5435600" y="3352800"/>
          <p14:tracePt t="24956" x="5353050" y="3403600"/>
          <p14:tracePt t="24972" x="5226050" y="3498850"/>
          <p14:tracePt t="24990" x="5118100" y="3587750"/>
          <p14:tracePt t="25006" x="5099050" y="3600450"/>
          <p14:tracePt t="25023" x="5080000" y="3613150"/>
          <p14:tracePt t="25039" x="5073650" y="3619500"/>
          <p14:tracePt t="25056" x="5067300" y="3625850"/>
          <p14:tracePt t="25149" x="5067300" y="3632200"/>
          <p14:tracePt t="25188" x="5067300" y="3638550"/>
          <p14:tracePt t="25376" x="5067300" y="3632200"/>
          <p14:tracePt t="25387" x="5067300" y="3625850"/>
          <p14:tracePt t="25397" x="5067300" y="3619500"/>
          <p14:tracePt t="25408" x="5067300" y="3613150"/>
          <p14:tracePt t="25422" x="5067300" y="3600450"/>
          <p14:tracePt t="25439" x="5041900" y="3575050"/>
          <p14:tracePt t="25455" x="5010150" y="3556000"/>
          <p14:tracePt t="25472" x="4978400" y="3530600"/>
          <p14:tracePt t="25488" x="4953000" y="3524250"/>
          <p14:tracePt t="25505" x="4921250" y="3505200"/>
          <p14:tracePt t="25522" x="4883150" y="3479800"/>
          <p14:tracePt t="25538" x="4870450" y="3479800"/>
          <p14:tracePt t="25555" x="4838700" y="3467100"/>
          <p14:tracePt t="25572" x="4826000" y="3460750"/>
          <p14:tracePt t="25588" x="4806950" y="3448050"/>
          <p14:tracePt t="25606" x="4800600" y="3448050"/>
          <p14:tracePt t="25621" x="4794250" y="3448050"/>
          <p14:tracePt t="25638" x="4787900" y="3448050"/>
          <p14:tracePt t="25655" x="4781550" y="3448050"/>
          <p14:tracePt t="26768" x="4781550" y="3441700"/>
          <p14:tracePt t="26778" x="4768850" y="3441700"/>
          <p14:tracePt t="26790" x="4756150" y="3422650"/>
          <p14:tracePt t="26805" x="4686300" y="3390900"/>
          <p14:tracePt t="26822" x="4476750" y="3308350"/>
          <p14:tracePt t="26841" x="4254500" y="3206750"/>
          <p14:tracePt t="26855" x="4146550" y="3168650"/>
          <p14:tracePt t="26872" x="3949700" y="3105150"/>
          <p14:tracePt t="26889" x="3886200" y="3086100"/>
          <p14:tracePt t="26906" x="3759200" y="3041650"/>
          <p14:tracePt t="26925" x="3663950" y="3003550"/>
          <p14:tracePt t="26939" x="3619500" y="2997200"/>
          <p14:tracePt t="26957" x="3575050" y="2984500"/>
          <p14:tracePt t="26972" x="3549650" y="2971800"/>
          <p14:tracePt t="26978" x="3530600" y="2965450"/>
          <p14:tracePt t="26987" x="3511550" y="2965450"/>
          <p14:tracePt t="27004" x="3492500" y="2965450"/>
          <p14:tracePt t="27021" x="3473450" y="2959100"/>
          <p14:tracePt t="27038" x="3448050" y="2959100"/>
          <p14:tracePt t="27054" x="3429000" y="2959100"/>
          <p14:tracePt t="27071" x="3397250" y="2959100"/>
          <p14:tracePt t="27087" x="3378200" y="2959100"/>
          <p14:tracePt t="27104" x="3327400" y="2952750"/>
          <p14:tracePt t="27121" x="3276600" y="2940050"/>
          <p14:tracePt t="27137" x="3257550" y="2940050"/>
          <p14:tracePt t="27154" x="3219450" y="2940050"/>
          <p14:tracePt t="27171" x="3213100" y="2940050"/>
          <p14:tracePt t="27187" x="3200400" y="2940050"/>
          <p14:tracePt t="27205" x="3187700" y="2940050"/>
          <p14:tracePt t="27221" x="3181350" y="2940050"/>
          <p14:tracePt t="27238" x="3168650" y="2946400"/>
          <p14:tracePt t="27254" x="3155950" y="2965450"/>
          <p14:tracePt t="27270" x="3143250" y="3016250"/>
          <p14:tracePt t="27288" x="3136900" y="3073400"/>
          <p14:tracePt t="27304" x="3143250" y="3086100"/>
          <p14:tracePt t="27320" x="3219450" y="3130550"/>
          <p14:tracePt t="27338" x="3302000" y="3149600"/>
          <p14:tracePt t="27354" x="3390900" y="3149600"/>
          <p14:tracePt t="27372" x="3429000" y="3149600"/>
          <p14:tracePt t="27387" x="3454400" y="3143250"/>
          <p14:tracePt t="27404" x="3473450" y="3117850"/>
          <p14:tracePt t="27420" x="3479800" y="3092450"/>
          <p14:tracePt t="27438" x="3479800" y="3060700"/>
          <p14:tracePt t="27455" x="3479800" y="3041650"/>
          <p14:tracePt t="27471" x="3473450" y="3035300"/>
          <p14:tracePt t="27487" x="3422650" y="3028950"/>
          <p14:tracePt t="27503" x="3403600" y="3028950"/>
          <p14:tracePt t="27520" x="3371850" y="3048000"/>
          <p14:tracePt t="27538" x="3352800" y="3060700"/>
          <p14:tracePt t="27553" x="3346450" y="3073400"/>
          <p14:tracePt t="27571" x="3346450" y="3086100"/>
          <p14:tracePt t="27587" x="3352800" y="3098800"/>
          <p14:tracePt t="27603" x="3403600" y="3111500"/>
          <p14:tracePt t="27621" x="3422650" y="3111500"/>
          <p14:tracePt t="27637" x="3448050" y="3111500"/>
          <p14:tracePt t="27654" x="3454400" y="3111500"/>
          <p14:tracePt t="27689" x="3460750" y="3111500"/>
          <p14:tracePt t="28020" x="3460750" y="3130550"/>
          <p14:tracePt t="28030" x="3454400" y="3168650"/>
          <p14:tracePt t="28041" x="3441700" y="3213100"/>
          <p14:tracePt t="28053" x="3435350" y="3251200"/>
          <p14:tracePt t="28072" x="3435350" y="3295650"/>
          <p14:tracePt t="28088" x="3448050" y="3448050"/>
          <p14:tracePt t="28103" x="3517900" y="3606800"/>
          <p14:tracePt t="28119" x="3556000" y="3670300"/>
          <p14:tracePt t="28136" x="3638550" y="3746500"/>
          <p14:tracePt t="28153" x="3759200" y="3803650"/>
          <p14:tracePt t="28171" x="3987800" y="3841750"/>
          <p14:tracePt t="28186" x="4127500" y="3841750"/>
          <p14:tracePt t="28203" x="4178300" y="3841750"/>
          <p14:tracePt t="28219" x="4267200" y="3797300"/>
          <p14:tracePt t="28236" x="4305300" y="3752850"/>
          <p14:tracePt t="28253" x="4343400" y="3606800"/>
          <p14:tracePt t="28271" x="4337050" y="3511550"/>
          <p14:tracePt t="28287" x="4318000" y="3467100"/>
          <p14:tracePt t="28304" x="4279900" y="3435350"/>
          <p14:tracePt t="28321" x="4248150" y="3416300"/>
          <p14:tracePt t="28338" x="4184650" y="3416300"/>
          <p14:tracePt t="28355" x="4146550" y="3422650"/>
          <p14:tracePt t="28370" x="4133850" y="3454400"/>
          <p14:tracePt t="28386" x="4133850" y="3530600"/>
          <p14:tracePt t="28404" x="4159250" y="3587750"/>
          <p14:tracePt t="28421" x="4235450" y="3651250"/>
          <p14:tracePt t="28438" x="4432300" y="3702050"/>
          <p14:tracePt t="28453" x="4508500" y="3702050"/>
          <p14:tracePt t="28471" x="4584700" y="3663950"/>
          <p14:tracePt t="28487" x="4622800" y="3613150"/>
          <p14:tracePt t="28503" x="4654550" y="3505200"/>
          <p14:tracePt t="28521" x="4654550" y="3448050"/>
          <p14:tracePt t="28537" x="4654550" y="3429000"/>
          <p14:tracePt t="28554" x="4622800" y="3416300"/>
          <p14:tracePt t="28573" x="4552950" y="3435350"/>
          <p14:tracePt t="28587" x="4521200" y="3479800"/>
          <p14:tracePt t="28602" x="4495800" y="3524250"/>
          <p14:tracePt t="28618" x="4476750" y="3613150"/>
          <p14:tracePt t="28635" x="4476750" y="3644900"/>
          <p14:tracePt t="28652" x="4495800" y="3657600"/>
          <p14:tracePt t="28668" x="4533900" y="3676650"/>
          <p14:tracePt t="28685" x="4546600" y="3676650"/>
          <p14:tracePt t="28702" x="4572000" y="3676650"/>
          <p14:tracePt t="28719" x="4584700" y="3676650"/>
          <p14:tracePt t="28735" x="4591050" y="3676650"/>
          <p14:tracePt t="29464" x="4584700" y="3676650"/>
          <p14:tracePt t="29473" x="4578350" y="3676650"/>
          <p14:tracePt t="29494" x="4572000" y="3670300"/>
          <p14:tracePt t="29505" x="4565650" y="3663950"/>
          <p14:tracePt t="29519" x="4565650" y="3657600"/>
          <p14:tracePt t="29547" x="4559300" y="3651250"/>
          <p14:tracePt t="29588" x="4552950" y="3644900"/>
          <p14:tracePt t="29640" x="4546600" y="3638550"/>
          <p14:tracePt t="30298" x="4540250" y="3638550"/>
          <p14:tracePt t="30309" x="4514850" y="3619500"/>
          <p14:tracePt t="30320" x="4445000" y="3581400"/>
          <p14:tracePt t="30335" x="4362450" y="3530600"/>
          <p14:tracePt t="30352" x="4076700" y="3378200"/>
          <p14:tracePt t="30370" x="3663950" y="3187700"/>
          <p14:tracePt t="30385" x="3517900" y="3117850"/>
          <p14:tracePt t="30401" x="3117850" y="2965450"/>
          <p14:tracePt t="30417" x="2971800" y="2889250"/>
          <p14:tracePt t="30435" x="2762250" y="2806700"/>
          <p14:tracePt t="30455" x="2540000" y="2724150"/>
          <p14:tracePt t="30467" x="2432050" y="2679700"/>
          <p14:tracePt t="30485" x="2298700" y="2622550"/>
          <p14:tracePt t="30501" x="2241550" y="2590800"/>
          <p14:tracePt t="30517" x="2127250" y="2533650"/>
          <p14:tracePt t="30538" x="2038350" y="2495550"/>
          <p14:tracePt t="30552" x="1993900" y="2463800"/>
          <p14:tracePt t="30569" x="1930400" y="2425700"/>
          <p14:tracePt t="30585" x="1885950" y="2400300"/>
          <p14:tracePt t="30601" x="1822450" y="2355850"/>
          <p14:tracePt t="30620" x="1784350" y="2324100"/>
          <p14:tracePt t="30635" x="1765300" y="2311400"/>
          <p14:tracePt t="30652" x="1739900" y="2273300"/>
          <p14:tracePt t="30668" x="1733550" y="2254250"/>
          <p14:tracePt t="30685" x="1708150" y="2216150"/>
          <p14:tracePt t="30703" x="1701800" y="2197100"/>
          <p14:tracePt t="30718" x="1695450" y="2184400"/>
          <p14:tracePt t="30737" x="1695450" y="2171700"/>
          <p14:tracePt t="30751" x="1695450" y="2165350"/>
          <p14:tracePt t="30767" x="1695450" y="2146300"/>
          <p14:tracePt t="30784" x="1689100" y="2146300"/>
          <p14:tracePt t="30800" x="1689100" y="2133600"/>
          <p14:tracePt t="30860" x="1682750" y="2133600"/>
          <p14:tracePt t="30870" x="1682750" y="2127250"/>
          <p14:tracePt t="30901" x="1676400" y="2127250"/>
          <p14:tracePt t="30912" x="1676400" y="2120900"/>
          <p14:tracePt t="31113" x="1682750" y="2127250"/>
          <p14:tracePt t="31123" x="1689100" y="2127250"/>
          <p14:tracePt t="31144" x="1689100" y="2133600"/>
          <p14:tracePt t="31155" x="1695450" y="2139950"/>
          <p14:tracePt t="31168" x="1701800" y="2139950"/>
          <p14:tracePt t="31185" x="1714500" y="2146300"/>
          <p14:tracePt t="31218" x="1727200" y="2146300"/>
          <p14:tracePt t="31250" x="1733550" y="2152650"/>
          <p14:tracePt t="31266" x="1746250" y="2152650"/>
          <p14:tracePt t="31283" x="1752600" y="2152650"/>
          <p14:tracePt t="31299" x="1758950" y="2152650"/>
          <p14:tracePt t="31316" x="1771650" y="2152650"/>
          <p14:tracePt t="31333" x="1790700" y="2152650"/>
          <p14:tracePt t="31351" x="1816100" y="2159000"/>
          <p14:tracePt t="31367" x="1828800" y="2159000"/>
          <p14:tracePt t="31383" x="1847850" y="2159000"/>
          <p14:tracePt t="31843" x="1841500" y="2159000"/>
          <p14:tracePt t="31895" x="1835150" y="2159000"/>
          <p14:tracePt t="32167" x="1828800" y="2159000"/>
          <p14:tracePt t="32693" x="1835150" y="2171700"/>
          <p14:tracePt t="32707" x="1854200" y="2184400"/>
          <p14:tracePt t="32715" x="1866900" y="2190750"/>
          <p14:tracePt t="32721" x="1892300" y="2209800"/>
          <p14:tracePt t="32732" x="1924050" y="2228850"/>
          <p14:tracePt t="32750" x="2019300" y="2254250"/>
          <p14:tracePt t="32765" x="2051050" y="2260600"/>
          <p14:tracePt t="32782" x="2108200" y="2279650"/>
          <p14:tracePt t="32798" x="2139950" y="2286000"/>
          <p14:tracePt t="32815" x="2178050" y="2292350"/>
          <p14:tracePt t="32833" x="2209800" y="2292350"/>
          <p14:tracePt t="32848" x="2222500" y="2292350"/>
          <p14:tracePt t="32865" x="2247900" y="2292350"/>
          <p14:tracePt t="32882" x="2260600" y="2292350"/>
          <p14:tracePt t="32898" x="2279650" y="2292350"/>
          <p14:tracePt t="32932" x="2286000" y="2292350"/>
          <p14:tracePt t="32959" x="2292350" y="2292350"/>
          <p14:tracePt t="33001" x="2298700" y="2292350"/>
          <p14:tracePt t="33409" x="2305050" y="2292350"/>
          <p14:tracePt t="33420" x="2311400" y="2298700"/>
          <p14:tracePt t="33431" x="2336800" y="2305050"/>
          <p14:tracePt t="33441" x="2362200" y="2311400"/>
          <p14:tracePt t="33452" x="2406650" y="2330450"/>
          <p14:tracePt t="33468" x="2451100" y="2336800"/>
          <p14:tracePt t="33483" x="2495550" y="2343150"/>
          <p14:tracePt t="33498" x="2520950" y="2349500"/>
          <p14:tracePt t="33514" x="2559050" y="2355850"/>
          <p14:tracePt t="33531" x="2571750" y="2355850"/>
          <p14:tracePt t="33547" x="2578100" y="2355850"/>
          <p14:tracePt t="33564" x="2584450" y="2355850"/>
          <p14:tracePt t="33973" x="2578100" y="2355850"/>
          <p14:tracePt t="33984" x="2565400" y="2355850"/>
          <p14:tracePt t="33994" x="2552700" y="2355850"/>
          <p14:tracePt t="34005" x="2533650" y="2355850"/>
          <p14:tracePt t="34016" x="2514600" y="2355850"/>
          <p14:tracePt t="34031" x="2501900" y="2349500"/>
          <p14:tracePt t="34047" x="2457450" y="2343150"/>
          <p14:tracePt t="34065" x="2432050" y="2336800"/>
          <p14:tracePt t="34081" x="2419350" y="2336800"/>
          <p14:tracePt t="34097" x="2413000" y="2336800"/>
          <p14:tracePt t="34130" x="2406650" y="2336800"/>
          <p14:tracePt t="34150" x="2400300" y="2336800"/>
          <p14:tracePt t="34568" x="2406650" y="2336800"/>
          <p14:tracePt t="34580" x="2425700" y="2336800"/>
          <p14:tracePt t="34590" x="2457450" y="2343150"/>
          <p14:tracePt t="34599" x="2476500" y="2349500"/>
          <p14:tracePt t="34613" x="2514600" y="2362200"/>
          <p14:tracePt t="34629" x="2584450" y="2368550"/>
          <p14:tracePt t="34647" x="2635250" y="2374900"/>
          <p14:tracePt t="34663" x="2692400" y="2381250"/>
          <p14:tracePt t="34682" x="2743200" y="2381250"/>
          <p14:tracePt t="34696" x="2755900" y="2387600"/>
          <p14:tracePt t="34713" x="2774950" y="2387600"/>
          <p14:tracePt t="34746" x="2781300" y="2387600"/>
          <p14:tracePt t="34767" x="2787650" y="2387600"/>
          <p14:tracePt t="35320" x="2794000" y="2387600"/>
          <p14:tracePt t="35331" x="2800350" y="2387600"/>
          <p14:tracePt t="35341" x="2813050" y="2393950"/>
          <p14:tracePt t="35352" x="2825750" y="2393950"/>
          <p14:tracePt t="35364" x="2832100" y="2393950"/>
          <p14:tracePt t="35382" x="2857500" y="2400300"/>
          <p14:tracePt t="35397" x="2882900" y="2400300"/>
          <p14:tracePt t="35414" x="2940050" y="2400300"/>
          <p14:tracePt t="35430" x="2978150" y="2400300"/>
          <p14:tracePt t="35449" x="3067050" y="2400300"/>
          <p14:tracePt t="35465" x="3155950" y="2400300"/>
          <p14:tracePt t="35480" x="3219450" y="2400300"/>
          <p14:tracePt t="35498" x="3333750" y="2400300"/>
          <p14:tracePt t="35514" x="3390900" y="2400300"/>
          <p14:tracePt t="35530" x="3435350" y="2400300"/>
          <p14:tracePt t="35549" x="3492500" y="2400300"/>
          <p14:tracePt t="35564" x="3505200" y="2400300"/>
          <p14:tracePt t="35582" x="3517900" y="2400300"/>
          <p14:tracePt t="36737" x="3524250" y="2400300"/>
          <p14:tracePt t="36748" x="3536950" y="2400300"/>
          <p14:tracePt t="36760" x="3549650" y="2400300"/>
          <p14:tracePt t="36769" x="3568700" y="2406650"/>
          <p14:tracePt t="36779" x="3581400" y="2413000"/>
          <p14:tracePt t="36795" x="3600450" y="2413000"/>
          <p14:tracePt t="36811" x="3663950" y="2425700"/>
          <p14:tracePt t="36827" x="3714750" y="2438400"/>
          <p14:tracePt t="36844" x="3860800" y="2451100"/>
          <p14:tracePt t="36861" x="3924300" y="2457450"/>
          <p14:tracePt t="36877" x="4171950" y="2470150"/>
          <p14:tracePt t="36894" x="4394200" y="2470150"/>
          <p14:tracePt t="36911" x="4464050" y="2470150"/>
          <p14:tracePt t="36927" x="4629150" y="2470150"/>
          <p14:tracePt t="36944" x="4692650" y="2470150"/>
          <p14:tracePt t="36960" x="4749800" y="2470150"/>
          <p14:tracePt t="36978" x="4768850" y="2470150"/>
          <p14:tracePt t="36994" x="4775200" y="2470150"/>
          <p14:tracePt t="37907" x="4781550" y="2470150"/>
          <p14:tracePt t="37918" x="4787900" y="2470150"/>
          <p14:tracePt t="37928" x="4800600" y="2470150"/>
          <p14:tracePt t="37943" x="4813300" y="2470150"/>
          <p14:tracePt t="37960" x="4838700" y="2470150"/>
          <p14:tracePt t="37977" x="4851400" y="2470150"/>
          <p14:tracePt t="37993" x="4864100" y="2470150"/>
          <p14:tracePt t="38010" x="4870450" y="2470150"/>
          <p14:tracePt t="38027" x="4883150" y="2470150"/>
          <p14:tracePt t="38043" x="4889500" y="2470150"/>
          <p14:tracePt t="38076" x="4895850" y="2470150"/>
          <p14:tracePt t="38116" x="4902200" y="2470150"/>
          <p14:tracePt t="38982" x="4914900" y="2470150"/>
          <p14:tracePt t="38993" x="4921250" y="2470150"/>
          <p14:tracePt t="39003" x="4933950" y="2470150"/>
          <p14:tracePt t="39014" x="4959350" y="2470150"/>
          <p14:tracePt t="39025" x="4965700" y="2470150"/>
          <p14:tracePt t="39042" x="4978400" y="2470150"/>
          <p14:tracePt t="39059" x="5003800" y="2470150"/>
          <p14:tracePt t="39076" x="5010150" y="2470150"/>
          <p14:tracePt t="39092" x="5029200" y="2470150"/>
          <p14:tracePt t="39109" x="5035550" y="2470150"/>
          <p14:tracePt t="39125" x="5041900" y="2470150"/>
          <p14:tracePt t="39142" x="5054600" y="2470150"/>
          <p14:tracePt t="39159" x="5060950" y="2470150"/>
          <p14:tracePt t="39175" x="5080000" y="2470150"/>
          <p14:tracePt t="39192" x="5105400" y="2463800"/>
          <p14:tracePt t="39208" x="5130800" y="2451100"/>
          <p14:tracePt t="39225" x="5168900" y="2444750"/>
          <p14:tracePt t="39242" x="5187950" y="2444750"/>
          <p14:tracePt t="39259" x="5232400" y="2438400"/>
          <p14:tracePt t="39275" x="5264150" y="2432050"/>
          <p14:tracePt t="39292" x="5302250" y="2425700"/>
          <p14:tracePt t="39308" x="5372100" y="2413000"/>
          <p14:tracePt t="39325" x="5429250" y="2400300"/>
          <p14:tracePt t="39342" x="5511800" y="2393950"/>
          <p14:tracePt t="39358" x="5568950" y="2393950"/>
          <p14:tracePt t="39375" x="5600700" y="2374900"/>
          <p14:tracePt t="39392" x="5632450" y="2368550"/>
          <p14:tracePt t="39408" x="5645150" y="2362200"/>
          <p14:tracePt t="39425" x="5664200" y="2362200"/>
          <p14:tracePt t="39442" x="5670550" y="2355850"/>
          <p14:tracePt t="39484" x="5676900" y="2355850"/>
          <p14:tracePt t="40214" x="5670550" y="2355850"/>
          <p14:tracePt t="40226" x="5638800" y="2355850"/>
          <p14:tracePt t="40235" x="5581650" y="2355850"/>
          <p14:tracePt t="40247" x="5454650" y="2355850"/>
          <p14:tracePt t="40257" x="5353050" y="2381250"/>
          <p14:tracePt t="40274" x="5207000" y="2400300"/>
          <p14:tracePt t="40291" x="5010150" y="2438400"/>
          <p14:tracePt t="40307" x="4711700" y="2489200"/>
          <p14:tracePt t="40324" x="4476750" y="2527300"/>
          <p14:tracePt t="40341" x="4235450" y="2559050"/>
          <p14:tracePt t="40357" x="4146550" y="2571750"/>
          <p14:tracePt t="40374" x="4013200" y="2597150"/>
          <p14:tracePt t="40391" x="3949700" y="2609850"/>
          <p14:tracePt t="40407" x="3803650" y="2628900"/>
          <p14:tracePt t="40424" x="3721100" y="2641600"/>
          <p14:tracePt t="40440" x="3689350" y="2647950"/>
          <p14:tracePt t="40457" x="3657600" y="2660650"/>
          <p14:tracePt t="40474" x="3651250" y="2667000"/>
          <p14:tracePt t="40490" x="3625850" y="2679700"/>
          <p14:tracePt t="40507" x="3606800" y="2692400"/>
          <p14:tracePt t="40524" x="3600450" y="2698750"/>
          <p14:tracePt t="40541" x="3587750" y="2717800"/>
          <p14:tracePt t="40557" x="3575050" y="2724150"/>
          <p14:tracePt t="40574" x="3543300" y="2768600"/>
          <p14:tracePt t="40591" x="3505200" y="2876550"/>
          <p14:tracePt t="40607" x="3505200" y="2940050"/>
          <p14:tracePt t="40624" x="3505200" y="3054350"/>
          <p14:tracePt t="40640" x="3505200" y="3105150"/>
          <p14:tracePt t="40657" x="3511550" y="3187700"/>
          <p14:tracePt t="40674" x="3524250" y="3219450"/>
          <p14:tracePt t="40690" x="3530600" y="3225800"/>
          <p14:tracePt t="40707" x="3530600" y="3244850"/>
          <p14:tracePt t="40799" x="3530600" y="3232150"/>
          <p14:tracePt t="40810" x="3530600" y="3213100"/>
          <p14:tracePt t="40820" x="3530600" y="3187700"/>
          <p14:tracePt t="40831" x="3530600" y="3168650"/>
          <p14:tracePt t="40842" x="3536950" y="3149600"/>
          <p14:tracePt t="40857" x="3562350" y="3130550"/>
          <p14:tracePt t="40874" x="3663950" y="3079750"/>
          <p14:tracePt t="40891" x="3727450" y="3073400"/>
          <p14:tracePt t="40907" x="3803650" y="3073400"/>
          <p14:tracePt t="40924" x="3848100" y="3073400"/>
          <p14:tracePt t="40940" x="3962400" y="3130550"/>
          <p14:tracePt t="40957" x="4051300" y="3187700"/>
          <p14:tracePt t="40974" x="4070350" y="3206750"/>
          <p14:tracePt t="40990" x="4114800" y="3263900"/>
          <p14:tracePt t="41007" x="4133850" y="3314700"/>
          <p14:tracePt t="41023" x="4159250" y="3390900"/>
          <p14:tracePt t="41041" x="4171950" y="3441700"/>
          <p14:tracePt t="41057" x="4178300" y="3454400"/>
          <p14:tracePt t="41073" x="4184650" y="3479800"/>
          <p14:tracePt t="41107" x="4184650" y="3486150"/>
          <p14:tracePt t="41123" x="4191000" y="3486150"/>
          <p14:tracePt t="41144" x="4191000" y="3492500"/>
          <p14:tracePt t="41156" x="4197350" y="3492500"/>
          <p14:tracePt t="41185" x="4197350" y="3498850"/>
          <p14:tracePt t="41196" x="4203700" y="3498850"/>
          <p14:tracePt t="41228" x="4203700" y="3505200"/>
          <p14:tracePt t="41238" x="4210050" y="3505200"/>
          <p14:tracePt t="41541" x="4216400" y="3505200"/>
          <p14:tracePt t="41562" x="4216400" y="3498850"/>
          <p14:tracePt t="41572" x="4216400" y="3479800"/>
          <p14:tracePt t="41582" x="4216400" y="3467100"/>
          <p14:tracePt t="41593" x="4216400" y="3454400"/>
          <p14:tracePt t="41606" x="4216400" y="3435350"/>
          <p14:tracePt t="41624" x="4216400" y="3409950"/>
          <p14:tracePt t="41640" x="4203700" y="3397250"/>
          <p14:tracePt t="41656" x="4191000" y="3378200"/>
          <p14:tracePt t="41673" x="4184650" y="3378200"/>
          <p14:tracePt t="41689" x="4178300" y="3365500"/>
          <p14:tracePt t="41722" x="4171950" y="3365500"/>
          <p14:tracePt t="41833" x="4178300" y="3365500"/>
          <p14:tracePt t="41844" x="4184650" y="3365500"/>
          <p14:tracePt t="41854" x="4197350" y="3378200"/>
          <p14:tracePt t="41864" x="4216400" y="3390900"/>
          <p14:tracePt t="41875" x="4229100" y="3416300"/>
          <p14:tracePt t="41889" x="4254500" y="3429000"/>
          <p14:tracePt t="41906" x="4305300" y="3448050"/>
          <p14:tracePt t="41922" x="4330700" y="3460750"/>
          <p14:tracePt t="41939" x="4375150" y="3460750"/>
          <p14:tracePt t="41956" x="4400550" y="3460750"/>
          <p14:tracePt t="41973" x="4432300" y="3460750"/>
          <p14:tracePt t="41989" x="4464050" y="3435350"/>
          <p14:tracePt t="42006" x="4470400" y="3422650"/>
          <p14:tracePt t="42022" x="4476750" y="3422650"/>
          <p14:tracePt t="42039" x="4476750" y="3416300"/>
          <p14:tracePt t="42056" x="4483100" y="3416300"/>
          <p14:tracePt t="42073" x="4483100" y="3409950"/>
          <p14:tracePt t="42089" x="4489450" y="3409950"/>
          <p14:tracePt t="42122" x="4489450" y="3403600"/>
          <p14:tracePt t="42139" x="4495800" y="3403600"/>
          <p14:tracePt t="42167" x="4502150" y="3403600"/>
          <p14:tracePt t="42178" x="4508500" y="3403600"/>
          <p14:tracePt t="42189" x="4514850" y="3403600"/>
          <p14:tracePt t="42209" x="4527550" y="3403600"/>
          <p14:tracePt t="42222" x="4533900" y="3403600"/>
          <p14:tracePt t="42239" x="4540250" y="3403600"/>
          <p14:tracePt t="42256" x="4546600" y="3403600"/>
          <p14:tracePt t="42272" x="4552950" y="3403600"/>
          <p14:tracePt t="42324" x="4559300" y="3403600"/>
          <p14:tracePt t="42334" x="4565650" y="3403600"/>
          <p14:tracePt t="42345" x="4572000" y="3403600"/>
          <p14:tracePt t="42356" x="4578350" y="3409950"/>
          <p14:tracePt t="42372" x="4584700" y="3422650"/>
          <p14:tracePt t="42389" x="4591050" y="3429000"/>
          <p14:tracePt t="42405" x="4597400" y="3435350"/>
          <p14:tracePt t="42422" x="4597400" y="3441700"/>
          <p14:tracePt t="42455" x="4603750" y="3448050"/>
          <p14:tracePt t="42533" x="4597400" y="3435350"/>
          <p14:tracePt t="42543" x="4565650" y="3409950"/>
          <p14:tracePt t="42553" x="4533900" y="3384550"/>
          <p14:tracePt t="42564" x="4514850" y="3365500"/>
          <p14:tracePt t="42575" x="4489450" y="3352800"/>
          <p14:tracePt t="42588" x="4470400" y="3333750"/>
          <p14:tracePt t="42606" x="4445000" y="3308350"/>
          <p14:tracePt t="42622" x="4419600" y="3302000"/>
          <p14:tracePt t="42638" x="4362450" y="3276600"/>
          <p14:tracePt t="42655" x="4330700" y="3270250"/>
          <p14:tracePt t="42672" x="4248150" y="3244850"/>
          <p14:tracePt t="42689" x="4165600" y="3219450"/>
          <p14:tracePt t="42705" x="4133850" y="3219450"/>
          <p14:tracePt t="42721" x="4019550" y="3181350"/>
          <p14:tracePt t="42738" x="3949700" y="3162300"/>
          <p14:tracePt t="42755" x="3778250" y="3124200"/>
          <p14:tracePt t="42771" x="3714750" y="3105150"/>
          <p14:tracePt t="42788" x="3581400" y="3079750"/>
          <p14:tracePt t="42805" x="3454400" y="3067050"/>
          <p14:tracePt t="42822" x="3378200" y="3067050"/>
          <p14:tracePt t="42838" x="3282950" y="3067050"/>
          <p14:tracePt t="42855" x="3244850" y="3067050"/>
          <p14:tracePt t="42871" x="3155950" y="3067050"/>
          <p14:tracePt t="42888" x="3073400" y="3067050"/>
          <p14:tracePt t="42904" x="3035300" y="3067050"/>
          <p14:tracePt t="42921" x="2952750" y="3067050"/>
          <p14:tracePt t="42938" x="2901950" y="3067050"/>
          <p14:tracePt t="42955" x="2825750" y="3067050"/>
          <p14:tracePt t="42971" x="2736850" y="3067050"/>
          <p14:tracePt t="42988" x="2692400" y="3067050"/>
          <p14:tracePt t="43004" x="2616200" y="3067050"/>
          <p14:tracePt t="43021" x="2584450" y="3067050"/>
          <p14:tracePt t="43038" x="2546350" y="3067050"/>
          <p14:tracePt t="43055" x="2514600" y="3073400"/>
          <p14:tracePt t="43071" x="2508250" y="3073400"/>
          <p14:tracePt t="43088" x="2501900" y="3073400"/>
          <p14:tracePt t="43105" x="2495550" y="3073400"/>
          <p14:tracePt t="43121" x="2489200" y="3086100"/>
          <p14:tracePt t="43138" x="2476500" y="3105150"/>
          <p14:tracePt t="43154" x="2470150" y="3117850"/>
          <p14:tracePt t="43171" x="2457450" y="3136900"/>
          <p14:tracePt t="43188" x="2451100" y="3149600"/>
          <p14:tracePt t="43204" x="2444750" y="3187700"/>
          <p14:tracePt t="43222" x="2444750" y="3232150"/>
          <p14:tracePt t="43238" x="2444750" y="3257550"/>
          <p14:tracePt t="43254" x="2444750" y="3314700"/>
          <p14:tracePt t="43271" x="2451100" y="3346450"/>
          <p14:tracePt t="43288" x="2476500" y="3397250"/>
          <p14:tracePt t="43305" x="2489200" y="3416300"/>
          <p14:tracePt t="43321" x="2514600" y="3441700"/>
          <p14:tracePt t="43337" x="2559050" y="3479800"/>
          <p14:tracePt t="43354" x="2578100" y="3492500"/>
          <p14:tracePt t="43371" x="2622550" y="3536950"/>
          <p14:tracePt t="43388" x="2692400" y="3587750"/>
          <p14:tracePt t="43404" x="2736850" y="3613150"/>
          <p14:tracePt t="43421" x="2851150" y="3683000"/>
          <p14:tracePt t="43438" x="2889250" y="3695700"/>
          <p14:tracePt t="43454" x="2990850" y="3733800"/>
          <p14:tracePt t="43471" x="3022600" y="3746500"/>
          <p14:tracePt t="43487" x="3079750" y="3759200"/>
          <p14:tracePt t="43504" x="3168650" y="3759200"/>
          <p14:tracePt t="43521" x="3232150" y="3759200"/>
          <p14:tracePt t="43537" x="3352800" y="3714750"/>
          <p14:tracePt t="43554" x="3409950" y="3689350"/>
          <p14:tracePt t="43571" x="3492500" y="3625850"/>
          <p14:tracePt t="43587" x="3536950" y="3581400"/>
          <p14:tracePt t="43604" x="3549650" y="3549650"/>
          <p14:tracePt t="43621" x="3581400" y="3486150"/>
          <p14:tracePt t="43637" x="3587750" y="3460750"/>
          <p14:tracePt t="43654" x="3587750" y="3352800"/>
          <p14:tracePt t="43671" x="3587750" y="3251200"/>
          <p14:tracePt t="43687" x="3587750" y="3200400"/>
          <p14:tracePt t="43704" x="3575050" y="3124200"/>
          <p14:tracePt t="43721" x="3562350" y="3105150"/>
          <p14:tracePt t="43737" x="3543300" y="3079750"/>
          <p14:tracePt t="43754" x="3536950" y="3067050"/>
          <p14:tracePt t="43770" x="3536950" y="3060700"/>
          <p14:tracePt t="43787" x="3524250" y="3060700"/>
          <p14:tracePt t="43804" x="3517900" y="3060700"/>
          <p14:tracePt t="43820" x="3498850" y="3054350"/>
          <p14:tracePt t="43838" x="3473450" y="3054350"/>
          <p14:tracePt t="43870" x="3460750" y="3054350"/>
          <p14:tracePt t="43887" x="3454400" y="3054350"/>
          <p14:tracePt t="43921" x="3448050" y="3054350"/>
          <p14:tracePt t="44318" x="3454400" y="3054350"/>
          <p14:tracePt t="44328" x="3467100" y="3054350"/>
          <p14:tracePt t="44339" x="3505200" y="3041650"/>
          <p14:tracePt t="44353" x="3556000" y="3041650"/>
          <p14:tracePt t="44370" x="3695700" y="3041650"/>
          <p14:tracePt t="44387" x="3759200" y="3041650"/>
          <p14:tracePt t="44403" x="3937000" y="3041650"/>
          <p14:tracePt t="44420" x="4038600" y="3041650"/>
          <p14:tracePt t="44436" x="4178300" y="3041650"/>
          <p14:tracePt t="44454" x="4260850" y="3048000"/>
          <p14:tracePt t="44470" x="4292600" y="3054350"/>
          <p14:tracePt t="44486" x="4343400" y="3067050"/>
          <p14:tracePt t="44503" x="4362450" y="3079750"/>
          <p14:tracePt t="44520" x="4400550" y="3098800"/>
          <p14:tracePt t="44537" x="4413250" y="3111500"/>
          <p14:tracePt t="44553" x="4419600" y="3124200"/>
          <p14:tracePt t="44570" x="4438650" y="3143250"/>
          <p14:tracePt t="44586" x="4451350" y="3162300"/>
          <p14:tracePt t="44603" x="4483100" y="3206750"/>
          <p14:tracePt t="44620" x="4495800" y="3225800"/>
          <p14:tracePt t="44636" x="4533900" y="3263900"/>
          <p14:tracePt t="44653" x="4559300" y="3302000"/>
          <p14:tracePt t="44669" x="4572000" y="3321050"/>
          <p14:tracePt t="44686" x="4610100" y="3346450"/>
          <p14:tracePt t="44703" x="4622800" y="3352800"/>
          <p14:tracePt t="44719" x="4641850" y="3365500"/>
          <p14:tracePt t="44736" x="4648200" y="3371850"/>
          <p14:tracePt t="44788" x="4648200" y="3359150"/>
          <p14:tracePt t="44798" x="4648200" y="3333750"/>
          <p14:tracePt t="44809" x="4641850" y="3270250"/>
          <p14:tracePt t="44820" x="4635500" y="3244850"/>
          <p14:tracePt t="44836" x="4610100" y="3213100"/>
          <p14:tracePt t="44853" x="4559300" y="3155950"/>
          <p14:tracePt t="44869" x="4533900" y="3124200"/>
          <p14:tracePt t="44886" x="4413250" y="3054350"/>
          <p14:tracePt t="44903" x="4311650" y="3022600"/>
          <p14:tracePt t="44919" x="4260850" y="3003550"/>
          <p14:tracePt t="44936" x="4095750" y="3003550"/>
          <p14:tracePt t="44953" x="4013200" y="3003550"/>
          <p14:tracePt t="44969" x="3924300" y="3009900"/>
          <p14:tracePt t="44986" x="3879850" y="3035300"/>
          <p14:tracePt t="45002" x="3867150" y="3041650"/>
          <p14:tracePt t="45019" x="3841750" y="3098800"/>
          <p14:tracePt t="45036" x="3835400" y="3155950"/>
          <p14:tracePt t="45052" x="3848100" y="3238500"/>
          <p14:tracePt t="45070" x="3905250" y="3302000"/>
          <p14:tracePt t="45086" x="3975100" y="3352800"/>
          <p14:tracePt t="45102" x="4076700" y="3397250"/>
          <p14:tracePt t="45119" x="4095750" y="3397250"/>
          <p14:tracePt t="45136" x="4140200" y="3397250"/>
          <p14:tracePt t="45153" x="4152900" y="3397250"/>
          <p14:tracePt t="45169" x="4165600" y="3384550"/>
          <p14:tracePt t="45186" x="4191000" y="3282950"/>
          <p14:tracePt t="45202" x="4191000" y="3244850"/>
          <p14:tracePt t="45219" x="4191000" y="3181350"/>
          <p14:tracePt t="45235" x="4191000" y="3162300"/>
          <p14:tracePt t="45252" x="4191000" y="3136900"/>
          <p14:tracePt t="45270" x="4178300" y="3130550"/>
          <p14:tracePt t="45287" x="4152900" y="3130550"/>
          <p14:tracePt t="45303" x="4133850" y="3130550"/>
          <p14:tracePt t="45319" x="4127500" y="3130550"/>
          <p14:tracePt t="45335" x="4121150" y="3130550"/>
          <p14:tracePt t="45352" x="4114800" y="3155950"/>
          <p14:tracePt t="45369" x="4114800" y="3168650"/>
          <p14:tracePt t="45386" x="4127500" y="3181350"/>
          <p14:tracePt t="45402" x="4140200" y="3187700"/>
          <p14:tracePt t="45419" x="4152900" y="3187700"/>
          <p14:tracePt t="45436" x="4165600" y="3187700"/>
          <p14:tracePt t="45469" x="4171950" y="3187700"/>
          <p14:tracePt t="45508" x="4178300" y="3187700"/>
          <p14:tracePt t="45821" x="4178300" y="3200400"/>
          <p14:tracePt t="45832" x="4184650" y="3225800"/>
          <p14:tracePt t="45842" x="4191000" y="3257550"/>
          <p14:tracePt t="45853" x="4210050" y="3289300"/>
          <p14:tracePt t="45868" x="4222750" y="3321050"/>
          <p14:tracePt t="45885" x="4318000" y="3422650"/>
          <p14:tracePt t="45902" x="4413250" y="3511550"/>
          <p14:tracePt t="45919" x="4616450" y="3638550"/>
          <p14:tracePt t="45936" x="4743450" y="3670300"/>
          <p14:tracePt t="45951" x="4959350" y="3689350"/>
          <p14:tracePt t="45969" x="5092700" y="3676650"/>
          <p14:tracePt t="45985" x="5124450" y="3663950"/>
          <p14:tracePt t="46002" x="5168900" y="3632200"/>
          <p14:tracePt t="46018" x="5181600" y="3613150"/>
          <p14:tracePt t="46035" x="5187950" y="3517900"/>
          <p14:tracePt t="46052" x="5181600" y="3422650"/>
          <p14:tracePt t="46068" x="5143500" y="3365500"/>
          <p14:tracePt t="46085" x="4997450" y="3257550"/>
          <p14:tracePt t="46102" x="4921250" y="3238500"/>
          <p14:tracePt t="46118" x="4775200" y="3225800"/>
          <p14:tracePt t="46135" x="4654550" y="3270250"/>
          <p14:tracePt t="46151" x="4610100" y="3308350"/>
          <p14:tracePt t="46168" x="4533900" y="3359150"/>
          <p14:tracePt t="46185" x="4508500" y="3390900"/>
          <p14:tracePt t="46201" x="4470400" y="3486150"/>
          <p14:tracePt t="46218" x="4470400" y="3556000"/>
          <p14:tracePt t="46235" x="4470400" y="3575050"/>
          <p14:tracePt t="46251" x="4470400" y="3587750"/>
          <p14:tracePt t="46268" x="4470400" y="3594100"/>
          <p14:tracePt t="46285" x="4483100" y="3594100"/>
          <p14:tracePt t="46301" x="4489450" y="3594100"/>
          <p14:tracePt t="46364" x="4495800" y="3594100"/>
          <p14:tracePt t="47882" x="4495800" y="3600450"/>
          <p14:tracePt t="47892" x="4502150" y="3613150"/>
          <p14:tracePt t="47903" x="4508500" y="3625850"/>
          <p14:tracePt t="47917" x="4514850" y="3638550"/>
          <p14:tracePt t="47934" x="4527550" y="3670300"/>
          <p14:tracePt t="47949" x="4546600" y="3689350"/>
          <p14:tracePt t="47966" x="4572000" y="3746500"/>
          <p14:tracePt t="47983" x="4591050" y="3797300"/>
          <p14:tracePt t="48000" x="4622800" y="3886200"/>
          <p14:tracePt t="48017" x="4654550" y="3930650"/>
          <p14:tracePt t="48033" x="4686300" y="4025900"/>
          <p14:tracePt t="48049" x="4730750" y="4127500"/>
          <p14:tracePt t="48066" x="4749800" y="4184650"/>
          <p14:tracePt t="48083" x="4800600" y="4343400"/>
          <p14:tracePt t="48100" x="4819650" y="4406900"/>
          <p14:tracePt t="48116" x="4845050" y="4514850"/>
          <p14:tracePt t="48133" x="4870450" y="4591050"/>
          <p14:tracePt t="48149" x="4876800" y="4629150"/>
          <p14:tracePt t="48166" x="4902200" y="4705350"/>
          <p14:tracePt t="48183" x="4921250" y="4756150"/>
          <p14:tracePt t="48199" x="4972050" y="4889500"/>
          <p14:tracePt t="48216" x="5016500" y="5016500"/>
          <p14:tracePt t="48232" x="5054600" y="5086350"/>
          <p14:tracePt t="48249" x="5124450" y="5200650"/>
          <p14:tracePt t="48266" x="5143500" y="5238750"/>
          <p14:tracePt t="48282" x="5207000" y="5340350"/>
          <p14:tracePt t="48300" x="5276850" y="5480050"/>
          <p14:tracePt t="48316" x="5327650" y="5549900"/>
          <p14:tracePt t="48333" x="5391150" y="5638800"/>
          <p14:tracePt t="48349" x="5435600" y="5689600"/>
          <p14:tracePt t="48366" x="5511800" y="5746750"/>
          <p14:tracePt t="48384" x="5600700" y="5784850"/>
          <p14:tracePt t="48399" x="5651500" y="5784850"/>
          <p14:tracePt t="48612" x="5638800" y="5765800"/>
          <p14:tracePt t="48623" x="5626100" y="5746750"/>
          <p14:tracePt t="48634" x="5600700" y="5702300"/>
          <p14:tracePt t="48649" x="5549900" y="5619750"/>
          <p14:tracePt t="48665" x="5448300" y="5454650"/>
          <p14:tracePt t="48682" x="5397500" y="5384800"/>
          <p14:tracePt t="48699" x="5257800" y="5257800"/>
          <p14:tracePt t="48715" x="5194300" y="5194300"/>
          <p14:tracePt t="48732" x="5067300" y="5105400"/>
          <p14:tracePt t="48749" x="4959350" y="5060950"/>
          <p14:tracePt t="48766" x="4889500" y="5041900"/>
          <p14:tracePt t="48782" x="4749800" y="5041900"/>
          <p14:tracePt t="48799" x="4679950" y="5054600"/>
          <p14:tracePt t="48816" x="4572000" y="5118100"/>
          <p14:tracePt t="48832" x="4470400" y="5264150"/>
          <p14:tracePt t="48849" x="4413250" y="5397500"/>
          <p14:tracePt t="48865" x="4381500" y="5575300"/>
          <p14:tracePt t="48882" x="4381500" y="5638800"/>
          <p14:tracePt t="48899" x="4406900" y="5746750"/>
          <p14:tracePt t="48915" x="4584700" y="5861050"/>
          <p14:tracePt t="48932" x="4724400" y="5924550"/>
          <p14:tracePt t="48949" x="4940300" y="5962650"/>
          <p14:tracePt t="48965" x="5054600" y="5962650"/>
          <p14:tracePt t="48982" x="5213350" y="5943600"/>
          <p14:tracePt t="48999" x="5295900" y="5861050"/>
          <p14:tracePt t="49015" x="5346700" y="5740400"/>
          <p14:tracePt t="49032" x="5384800" y="5461000"/>
          <p14:tracePt t="49048" x="5384800" y="5384800"/>
          <p14:tracePt t="49065" x="5334000" y="5283200"/>
          <p14:tracePt t="49082" x="5219700" y="5207000"/>
          <p14:tracePt t="49099" x="5143500" y="5200650"/>
          <p14:tracePt t="49115" x="5022850" y="5232400"/>
          <p14:tracePt t="49132" x="4965700" y="5289550"/>
          <p14:tracePt t="49149" x="4870450" y="5467350"/>
          <p14:tracePt t="49166" x="4851400" y="5588000"/>
          <p14:tracePt t="49182" x="4851400" y="5626100"/>
          <p14:tracePt t="49198" x="4883150" y="5689600"/>
          <p14:tracePt t="49215" x="4940300" y="5715000"/>
          <p14:tracePt t="49232" x="5137150" y="5759450"/>
          <p14:tracePt t="49248" x="5213350" y="5759450"/>
          <p14:tracePt t="49265" x="5295900" y="5740400"/>
          <p14:tracePt t="49282" x="5359400" y="5651500"/>
          <p14:tracePt t="49298" x="5378450" y="5594350"/>
          <p14:tracePt t="49315" x="5378450" y="5511800"/>
          <p14:tracePt t="49332" x="5378450" y="5499100"/>
          <p14:tracePt t="49348" x="5378450" y="5480050"/>
          <p14:tracePt t="49365" x="5378450" y="5473700"/>
          <p14:tracePt t="49399" x="5378450" y="5467350"/>
          <p14:tracePt t="50022" x="5372100" y="5467350"/>
          <p14:tracePt t="50033" x="5353050" y="5467350"/>
          <p14:tracePt t="50043" x="5327650" y="5467350"/>
          <p14:tracePt t="50054" x="5295900" y="5461000"/>
          <p14:tracePt t="50065" x="5257800" y="5461000"/>
          <p14:tracePt t="50081" x="5213350" y="5448300"/>
          <p14:tracePt t="50097" x="5124450" y="5448300"/>
          <p14:tracePt t="50114" x="5073650" y="5448300"/>
          <p14:tracePt t="50131" x="5016500" y="5461000"/>
          <p14:tracePt t="50148" x="4978400" y="5473700"/>
          <p14:tracePt t="50164" x="4972050" y="5480050"/>
          <p14:tracePt t="50181" x="4972050" y="5499100"/>
          <p14:tracePt t="50197" x="4972050" y="5518150"/>
          <p14:tracePt t="50214" x="5010150" y="5543550"/>
          <p14:tracePt t="50231" x="5092700" y="5594350"/>
          <p14:tracePt t="50248" x="5143500" y="5626100"/>
          <p14:tracePt t="50264" x="5213350" y="5632450"/>
          <p14:tracePt t="50281" x="5238750" y="5632450"/>
          <p14:tracePt t="50297" x="5251450" y="5632450"/>
          <p14:tracePt t="50314" x="5264150" y="5581650"/>
          <p14:tracePt t="50331" x="5264150" y="5543550"/>
          <p14:tracePt t="50347" x="5232400" y="5486400"/>
          <p14:tracePt t="50364" x="5213350" y="5473700"/>
          <p14:tracePt t="50381" x="5149850" y="5441950"/>
          <p14:tracePt t="50398" x="5092700" y="5441950"/>
          <p14:tracePt t="50414" x="5080000" y="5441950"/>
          <p14:tracePt t="50431" x="5060950" y="5441950"/>
          <p14:tracePt t="50464" x="5060950" y="5467350"/>
          <p14:tracePt t="50482" x="5067300" y="5486400"/>
          <p14:tracePt t="50497" x="5086350" y="5499100"/>
          <p14:tracePt t="50514" x="5124450" y="5505450"/>
          <p14:tracePt t="50531" x="5130800" y="5511800"/>
          <p14:tracePt t="50857" x="5143500" y="5511800"/>
          <p14:tracePt t="50868" x="5162550" y="5499100"/>
          <p14:tracePt t="50878" x="5194300" y="5486400"/>
          <p14:tracePt t="50889" x="5264150" y="5448300"/>
          <p14:tracePt t="50899" x="5353050" y="5397500"/>
          <p14:tracePt t="50914" x="5461000" y="5353050"/>
          <p14:tracePt t="50930" x="5670550" y="5289550"/>
          <p14:tracePt t="50947" x="5810250" y="5283200"/>
          <p14:tracePt t="50963" x="6051550" y="5270500"/>
          <p14:tracePt t="50980" x="6140450" y="5270500"/>
          <p14:tracePt t="50997" x="6413500" y="5270500"/>
          <p14:tracePt t="51014" x="6642100" y="5270500"/>
          <p14:tracePt t="51030" x="6724650" y="5295900"/>
          <p14:tracePt t="51047" x="6915150" y="5346700"/>
          <p14:tracePt t="51063" x="7010400" y="5378450"/>
          <p14:tracePt t="51080" x="7156450" y="5454650"/>
          <p14:tracePt t="51098" x="7251700" y="5537200"/>
          <p14:tracePt t="51113" x="7277100" y="5568950"/>
          <p14:tracePt t="51130" x="7327900" y="5651500"/>
          <p14:tracePt t="51147" x="7340600" y="5670550"/>
          <p14:tracePt t="51163" x="7366000" y="5721350"/>
          <p14:tracePt t="51181" x="7385050" y="5746750"/>
          <p14:tracePt t="51197" x="7397750" y="5759450"/>
          <p14:tracePt t="51213" x="7486650" y="5822950"/>
          <p14:tracePt t="51229" x="7537450" y="5829300"/>
          <p14:tracePt t="51247" x="7658100" y="5848350"/>
          <p14:tracePt t="51263" x="7696200" y="5848350"/>
          <p14:tracePt t="51280" x="7766050" y="5842000"/>
          <p14:tracePt t="51296" x="7823200" y="5797550"/>
          <p14:tracePt t="51313" x="7848600" y="5753100"/>
          <p14:tracePt t="51329" x="7905750" y="5638800"/>
          <p14:tracePt t="51346" x="7905750" y="5575300"/>
          <p14:tracePt t="51363" x="7905750" y="5492750"/>
          <p14:tracePt t="51380" x="7905750" y="5461000"/>
          <p14:tracePt t="51396" x="7905750" y="5454650"/>
          <p14:tracePt t="51413" x="7899400" y="5448300"/>
          <p14:tracePt t="51430" x="7899400" y="5441950"/>
          <p14:tracePt t="51494" x="7899400" y="5454650"/>
          <p14:tracePt t="51506" x="7899400" y="5461000"/>
          <p14:tracePt t="51755" x="7912100" y="5467350"/>
          <p14:tracePt t="51766" x="7937500" y="5480050"/>
          <p14:tracePt t="51776" x="7981950" y="5492750"/>
          <p14:tracePt t="51787" x="8064500" y="5518150"/>
          <p14:tracePt t="51798" x="8140700" y="5530850"/>
          <p14:tracePt t="51813" x="8191500" y="5530850"/>
          <p14:tracePt t="51829" x="8229600" y="5530850"/>
          <p14:tracePt t="51846" x="8242300" y="5530850"/>
          <p14:tracePt t="51863" x="8255000" y="5511800"/>
          <p14:tracePt t="51879" x="8255000" y="5499100"/>
          <p14:tracePt t="51896" x="8242300" y="5467350"/>
          <p14:tracePt t="51912" x="8153400" y="5441950"/>
          <p14:tracePt t="51929" x="8102600" y="5441950"/>
          <p14:tracePt t="51946" x="7981950" y="5505450"/>
          <p14:tracePt t="51962" x="7899400" y="5556250"/>
          <p14:tracePt t="51979" x="7804150" y="5638800"/>
          <p14:tracePt t="51996" x="7778750" y="5695950"/>
          <p14:tracePt t="52012" x="7778750" y="5721350"/>
          <p14:tracePt t="52029" x="7778750" y="5734050"/>
          <p14:tracePt t="52046" x="7791450" y="5734050"/>
          <p14:tracePt t="52062" x="7842250" y="5734050"/>
          <p14:tracePt t="52079" x="7893050" y="5734050"/>
          <p14:tracePt t="52095" x="7924800" y="5721350"/>
          <p14:tracePt t="52112" x="7937500" y="5715000"/>
          <p14:tracePt t="52444" x="7956550" y="5715000"/>
          <p14:tracePt t="52455" x="7981950" y="5715000"/>
          <p14:tracePt t="52465" x="8007350" y="5715000"/>
          <p14:tracePt t="52479" x="8045450" y="5715000"/>
          <p14:tracePt t="52495" x="8083550" y="5708650"/>
          <p14:tracePt t="52512" x="8159750" y="5689600"/>
          <p14:tracePt t="52528" x="8235950" y="5645150"/>
          <p14:tracePt t="52545" x="8280400" y="5619750"/>
          <p14:tracePt t="52562" x="8305800" y="5594350"/>
          <p14:tracePt t="52579" x="8318500" y="5575300"/>
          <p14:tracePt t="52595" x="8318500" y="5530850"/>
          <p14:tracePt t="52612" x="8318500" y="5480050"/>
          <p14:tracePt t="52628" x="8318500" y="5467350"/>
          <p14:tracePt t="52645" x="8299450" y="5441950"/>
          <p14:tracePt t="52661" x="8286750" y="5435600"/>
          <p14:tracePt t="52678" x="8274050" y="5429250"/>
          <p14:tracePt t="52695" x="8261350" y="5429250"/>
          <p14:tracePt t="52712" x="8255000" y="5429250"/>
          <p14:tracePt t="52729" x="8248650" y="5429250"/>
          <p14:tracePt t="52745" x="8242300" y="5435600"/>
          <p14:tracePt t="52761" x="8242300" y="5441950"/>
          <p14:tracePt t="52778" x="8242300" y="5454650"/>
          <p14:tracePt t="52812" x="8267700" y="5461000"/>
          <p14:tracePt t="53070" x="8255000" y="5461000"/>
          <p14:tracePt t="53081" x="8223250" y="5461000"/>
          <p14:tracePt t="53091" x="8166100" y="5461000"/>
          <p14:tracePt t="53102" x="8115300" y="5461000"/>
          <p14:tracePt t="53113" x="8051800" y="5467350"/>
          <p14:tracePt t="53128" x="7956550" y="5480050"/>
          <p14:tracePt t="53145" x="7778750" y="5518150"/>
          <p14:tracePt t="53161" x="7734300" y="5537200"/>
          <p14:tracePt t="53178" x="7683500" y="5556250"/>
          <p14:tracePt t="53194" x="7677150" y="5556250"/>
          <p14:tracePt t="53211" x="7677150" y="5562600"/>
          <p14:tracePt t="53230" x="7677150" y="5568950"/>
          <p14:tracePt t="53248" x="7683500" y="5575300"/>
          <p14:tracePt t="53261" x="7689850" y="5575300"/>
          <p14:tracePt t="54888" x="7689850" y="5568950"/>
          <p14:tracePt t="54898" x="7683500" y="5549900"/>
          <p14:tracePt t="54909" x="7677150" y="5537200"/>
          <p14:tracePt t="54919" x="7658100" y="5511800"/>
          <p14:tracePt t="54930" x="7651750" y="5499100"/>
          <p14:tracePt t="54943" x="7645400" y="5480050"/>
          <p14:tracePt t="54959" x="7632700" y="5467350"/>
          <p14:tracePt t="54976" x="7626350" y="5448300"/>
          <p14:tracePt t="54993" x="7613650" y="54356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 que é colinearidade?</a:t>
            </a:r>
          </a:p>
          <a:p>
            <a:pPr lvl="1"/>
            <a:r>
              <a:rPr lang="en-US" dirty="0" err="1" smtClean="0"/>
              <a:t>Ocorre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um preditor é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correlacionado</a:t>
            </a:r>
            <a:r>
              <a:rPr lang="en-US" dirty="0" smtClean="0"/>
              <a:t> com outro preditor o que </a:t>
            </a:r>
            <a:r>
              <a:rPr lang="en-US" dirty="0" err="1" smtClean="0"/>
              <a:t>torna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difícil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impossível</a:t>
            </a:r>
            <a:r>
              <a:rPr lang="en-US" dirty="0" smtClean="0"/>
              <a:t> </a:t>
            </a:r>
            <a:r>
              <a:rPr lang="en-US" dirty="0" err="1" smtClean="0"/>
              <a:t>distinguir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efeitos</a:t>
            </a:r>
            <a:r>
              <a:rPr lang="en-US" dirty="0" smtClean="0"/>
              <a:t> </a:t>
            </a:r>
            <a:r>
              <a:rPr lang="pt-BR" dirty="0" smtClean="0"/>
              <a:t>independentes</a:t>
            </a:r>
            <a:r>
              <a:rPr lang="en-US" dirty="0" smtClean="0"/>
              <a:t>. (multi-</a:t>
            </a:r>
            <a:r>
              <a:rPr lang="en-US" dirty="0" err="1" smtClean="0"/>
              <a:t>colinearidade</a:t>
            </a:r>
            <a:r>
              <a:rPr lang="en-US" dirty="0" smtClean="0"/>
              <a:t>) </a:t>
            </a:r>
          </a:p>
          <a:p>
            <a:pPr lvl="1"/>
            <a:r>
              <a:rPr lang="pt-BR" dirty="0" smtClean="0"/>
              <a:t>Geralmente isso acontece com preditores que medem um mesmo conceito de forma diferente.</a:t>
            </a:r>
          </a:p>
          <a:p>
            <a:pPr lvl="2"/>
            <a:r>
              <a:rPr lang="pt-BR" i="1" dirty="0"/>
              <a:t>Exemplo: hemoglobina e hematócrito </a:t>
            </a:r>
            <a:r>
              <a:rPr lang="pt-BR" i="1" dirty="0" smtClean="0"/>
              <a:t>representando anemia como </a:t>
            </a:r>
            <a:r>
              <a:rPr lang="pt-BR" i="1" dirty="0"/>
              <a:t>preditores de tempo de permanência hospitalar</a:t>
            </a:r>
            <a:r>
              <a:rPr lang="pt-BR" dirty="0"/>
              <a:t> </a:t>
            </a:r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18"/>
    </mc:Choice>
    <mc:Fallback xmlns="">
      <p:transition spd="slow" advTm="15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16" x="7581900" y="5422900"/>
          <p14:tracePt t="16926" x="7378700" y="5276850"/>
          <p14:tracePt t="16937" x="7092950" y="5073650"/>
          <p14:tracePt t="16951" x="6896100" y="4876800"/>
          <p14:tracePt t="16968" x="6470650" y="4540250"/>
          <p14:tracePt t="16985" x="6280150" y="4394200"/>
          <p14:tracePt t="17001" x="5930900" y="4114800"/>
          <p14:tracePt t="17018" x="5702300" y="3886200"/>
          <p14:tracePt t="17035" x="5289550" y="3524250"/>
          <p14:tracePt t="17052" x="4921250" y="3168650"/>
          <p14:tracePt t="17068" x="4718050" y="2965450"/>
          <p14:tracePt t="17085" x="4337050" y="2641600"/>
          <p14:tracePt t="17101" x="4121150" y="2457450"/>
          <p14:tracePt t="17118" x="3644900" y="2114550"/>
          <p14:tracePt t="17135" x="3302000" y="1860550"/>
          <p14:tracePt t="17151" x="3130550" y="1784350"/>
          <p14:tracePt t="17168" x="2946400" y="1701800"/>
          <p14:tracePt t="17185" x="2889250" y="1676400"/>
          <p14:tracePt t="17201" x="2825750" y="1644650"/>
          <p14:tracePt t="17218" x="2806700" y="1625600"/>
          <p14:tracePt t="17235" x="2787650" y="1619250"/>
          <p14:tracePt t="17251" x="2774950" y="1612900"/>
          <p14:tracePt t="17268" x="2768600" y="1606550"/>
          <p14:tracePt t="17285" x="2743200" y="1574800"/>
          <p14:tracePt t="17301" x="2730500" y="1562100"/>
          <p14:tracePt t="17318" x="2673350" y="1504950"/>
          <p14:tracePt t="17334" x="2584450" y="1466850"/>
          <p14:tracePt t="17351" x="2533650" y="1466850"/>
          <p14:tracePt t="17368" x="2470150" y="1466850"/>
          <p14:tracePt t="17384" x="2438400" y="1466850"/>
          <p14:tracePt t="17401" x="2393950" y="1473200"/>
          <p14:tracePt t="17418" x="2324100" y="1485900"/>
          <p14:tracePt t="17434" x="2292350" y="1492250"/>
          <p14:tracePt t="17451" x="2228850" y="1492250"/>
          <p14:tracePt t="17467" x="2197100" y="1492250"/>
          <p14:tracePt t="17484" x="2127250" y="1473200"/>
          <p14:tracePt t="17501" x="2038350" y="1416050"/>
          <p14:tracePt t="17517" x="1993900" y="1390650"/>
          <p14:tracePt t="17534" x="1892300" y="1346200"/>
          <p14:tracePt t="17551" x="1835150" y="1320800"/>
          <p14:tracePt t="17568" x="1746250" y="1276350"/>
          <p14:tracePt t="17585" x="1676400" y="1250950"/>
          <p14:tracePt t="17601" x="1631950" y="1231900"/>
          <p14:tracePt t="17618" x="1562100" y="1225550"/>
          <p14:tracePt t="17634" x="1524000" y="1225550"/>
          <p14:tracePt t="17651" x="1447800" y="1225550"/>
          <p14:tracePt t="17668" x="1377950" y="1225550"/>
          <p14:tracePt t="17684" x="1358900" y="1238250"/>
          <p14:tracePt t="17701" x="1282700" y="1270000"/>
          <p14:tracePt t="17717" x="1250950" y="1295400"/>
          <p14:tracePt t="17734" x="1200150" y="1327150"/>
          <p14:tracePt t="17751" x="1168400" y="1352550"/>
          <p14:tracePt t="17767" x="1092200" y="1403350"/>
          <p14:tracePt t="17784" x="1022350" y="1454150"/>
          <p14:tracePt t="17801" x="990600" y="1479550"/>
          <p14:tracePt t="17817" x="946150" y="1504950"/>
          <p14:tracePt t="17834" x="927100" y="1517650"/>
          <p14:tracePt t="17850" x="895350" y="1574800"/>
          <p14:tracePt t="17868" x="876300" y="1612900"/>
          <p14:tracePt t="17884" x="869950" y="1631950"/>
          <p14:tracePt t="17900" x="869950" y="1657350"/>
          <p14:tracePt t="17917" x="869950" y="1682750"/>
          <p14:tracePt t="17919" x="869950" y="1689100"/>
          <p14:tracePt t="17934" x="869950" y="1701800"/>
          <p14:tracePt t="17951" x="876300" y="1752600"/>
          <p14:tracePt t="17967" x="889000" y="1765300"/>
          <p14:tracePt t="17984" x="946150" y="1816100"/>
          <p14:tracePt t="18000" x="977900" y="1841500"/>
          <p14:tracePt t="18017" x="1079500" y="1892300"/>
          <p14:tracePt t="18034" x="1193800" y="1962150"/>
          <p14:tracePt t="18050" x="1276350" y="2000250"/>
          <p14:tracePt t="18067" x="1485900" y="2108200"/>
          <p14:tracePt t="18084" x="1574800" y="2146300"/>
          <p14:tracePt t="18100" x="1765300" y="2241550"/>
          <p14:tracePt t="18117" x="2012950" y="2317750"/>
          <p14:tracePt t="18134" x="2139950" y="2362200"/>
          <p14:tracePt t="18150" x="2393950" y="2413000"/>
          <p14:tracePt t="18167" x="2584450" y="2438400"/>
          <p14:tracePt t="18184" x="2889250" y="2489200"/>
          <p14:tracePt t="18201" x="3378200" y="2514600"/>
          <p14:tracePt t="18217" x="3562350" y="2514600"/>
          <p14:tracePt t="18234" x="4025900" y="2514600"/>
          <p14:tracePt t="18250" x="4235450" y="2514600"/>
          <p14:tracePt t="18267" x="4629150" y="2514600"/>
          <p14:tracePt t="18284" x="4838700" y="2527300"/>
          <p14:tracePt t="18300" x="5124450" y="2540000"/>
          <p14:tracePt t="18317" x="5422900" y="2552700"/>
          <p14:tracePt t="18333" x="5549900" y="2552700"/>
          <p14:tracePt t="18350" x="5664200" y="2552700"/>
          <p14:tracePt t="18367" x="5695950" y="2552700"/>
          <p14:tracePt t="18383" x="5746750" y="2552700"/>
          <p14:tracePt t="18400" x="5791200" y="2552700"/>
          <p14:tracePt t="18417" x="5816600" y="2533650"/>
          <p14:tracePt t="18434" x="5924550" y="2489200"/>
          <p14:tracePt t="18450" x="5956300" y="2463800"/>
          <p14:tracePt t="18467" x="6000750" y="2444750"/>
          <p14:tracePt t="18484" x="6007100" y="2432050"/>
          <p14:tracePt t="18500" x="6007100" y="2425700"/>
          <p14:tracePt t="18517" x="6007100" y="2400300"/>
          <p14:tracePt t="18533" x="5994400" y="2355850"/>
          <p14:tracePt t="18550" x="5873750" y="2247900"/>
          <p14:tracePt t="18567" x="5511800" y="2057400"/>
          <p14:tracePt t="18583" x="5295900" y="1987550"/>
          <p14:tracePt t="18600" x="4933950" y="1885950"/>
          <p14:tracePt t="18616" x="4679950" y="1822450"/>
          <p14:tracePt t="18633" x="4260850" y="1752600"/>
          <p14:tracePt t="18650" x="3911600" y="1739900"/>
          <p14:tracePt t="18667" x="3771900" y="1733550"/>
          <p14:tracePt t="18683" x="3448050" y="1752600"/>
          <p14:tracePt t="18700" x="3333750" y="1758950"/>
          <p14:tracePt t="18716" x="3206750" y="1771650"/>
          <p14:tracePt t="18733" x="3175000" y="1771650"/>
          <p14:tracePt t="19016" x="3175000" y="1765300"/>
          <p14:tracePt t="19026" x="3162300" y="1752600"/>
          <p14:tracePt t="19037" x="3155950" y="1746250"/>
          <p14:tracePt t="19049" x="3143250" y="1727200"/>
          <p14:tracePt t="19066" x="3092450" y="1701800"/>
          <p14:tracePt t="19083" x="2959100" y="1644650"/>
          <p14:tracePt t="19099" x="2787650" y="1600200"/>
          <p14:tracePt t="19116" x="2692400" y="1574800"/>
          <p14:tracePt t="19133" x="2476500" y="1517650"/>
          <p14:tracePt t="19149" x="2381250" y="1485900"/>
          <p14:tracePt t="19166" x="2216150" y="1447800"/>
          <p14:tracePt t="19183" x="2044700" y="1428750"/>
          <p14:tracePt t="19199" x="1981200" y="1422400"/>
          <p14:tracePt t="19216" x="1854200" y="1422400"/>
          <p14:tracePt t="19232" x="1790700" y="1422400"/>
          <p14:tracePt t="19249" x="1682750" y="1422400"/>
          <p14:tracePt t="19266" x="1555750" y="1422400"/>
          <p14:tracePt t="19282" x="1517650" y="1422400"/>
          <p14:tracePt t="19299" x="1422400" y="1422400"/>
          <p14:tracePt t="19316" x="1371600" y="1428750"/>
          <p14:tracePt t="19333" x="1314450" y="1447800"/>
          <p14:tracePt t="19350" x="1257300" y="1454150"/>
          <p14:tracePt t="19366" x="1225550" y="1460500"/>
          <p14:tracePt t="19383" x="1174750" y="1479550"/>
          <p14:tracePt t="19399" x="1143000" y="1498600"/>
          <p14:tracePt t="19416" x="1079500" y="1524000"/>
          <p14:tracePt t="19434" x="1028700" y="1549400"/>
          <p14:tracePt t="19449" x="1009650" y="1568450"/>
          <p14:tracePt t="19466" x="977900" y="1587500"/>
          <p14:tracePt t="19482" x="965200" y="1600200"/>
          <p14:tracePt t="19499" x="952500" y="1612900"/>
          <p14:tracePt t="19516" x="946150" y="1625600"/>
          <p14:tracePt t="19533" x="927100" y="1663700"/>
          <p14:tracePt t="19549" x="914400" y="1720850"/>
          <p14:tracePt t="19566" x="908050" y="1752600"/>
          <p14:tracePt t="19582" x="901700" y="1797050"/>
          <p14:tracePt t="19599" x="901700" y="1816100"/>
          <p14:tracePt t="19615" x="901700" y="1841500"/>
          <p14:tracePt t="19632" x="901700" y="1854200"/>
          <p14:tracePt t="19649" x="908050" y="1866900"/>
          <p14:tracePt t="19665" x="958850" y="1905000"/>
          <p14:tracePt t="19682" x="990600" y="1924050"/>
          <p14:tracePt t="19699" x="1085850" y="1949450"/>
          <p14:tracePt t="19715" x="1181100" y="1968500"/>
          <p14:tracePt t="19732" x="1257300" y="1987550"/>
          <p14:tracePt t="19749" x="1390650" y="1993900"/>
          <p14:tracePt t="19765" x="1454150" y="2006600"/>
          <p14:tracePt t="19782" x="1562100" y="2012950"/>
          <p14:tracePt t="19799" x="1752600" y="2025650"/>
          <p14:tracePt t="19815" x="1841500" y="2025650"/>
          <p14:tracePt t="19832" x="2032000" y="2025650"/>
          <p14:tracePt t="19848" x="2159000" y="2019300"/>
          <p14:tracePt t="19866" x="2432050" y="2006600"/>
          <p14:tracePt t="19883" x="2647950" y="2000250"/>
          <p14:tracePt t="19898" x="2844800" y="1987550"/>
          <p14:tracePt t="19915" x="3105150" y="1987550"/>
          <p14:tracePt t="19932" x="3206750" y="1974850"/>
          <p14:tracePt t="19949" x="3409950" y="1968500"/>
          <p14:tracePt t="19966" x="3613150" y="1955800"/>
          <p14:tracePt t="19982" x="3689350" y="1955800"/>
          <p14:tracePt t="19999" x="3803650" y="1943100"/>
          <p14:tracePt t="20015" x="3873500" y="1943100"/>
          <p14:tracePt t="20032" x="4025900" y="1943100"/>
          <p14:tracePt t="20049" x="4203700" y="1949450"/>
          <p14:tracePt t="20065" x="4267200" y="1968500"/>
          <p14:tracePt t="20082" x="4400550" y="1987550"/>
          <p14:tracePt t="20099" x="4464050" y="1987550"/>
          <p14:tracePt t="20115" x="4495800" y="1987550"/>
          <p14:tracePt t="20447" x="4508500" y="1987550"/>
          <p14:tracePt t="20457" x="4527550" y="1987550"/>
          <p14:tracePt t="20468" x="4546600" y="1987550"/>
          <p14:tracePt t="20482" x="4572000" y="1987550"/>
          <p14:tracePt t="20499" x="4616450" y="1962150"/>
          <p14:tracePt t="20515" x="4629150" y="1949450"/>
          <p14:tracePt t="20531" x="4648200" y="1930400"/>
          <p14:tracePt t="20548" x="4654550" y="1924050"/>
          <p14:tracePt t="20565" x="4660900" y="1924050"/>
          <p14:tracePt t="20582" x="4660900" y="1905000"/>
          <p14:tracePt t="20598" x="4660900" y="1892300"/>
          <p14:tracePt t="20614" x="4654550" y="1866900"/>
          <p14:tracePt t="20631" x="4622800" y="1841500"/>
          <p14:tracePt t="20648" x="4533900" y="1797050"/>
          <p14:tracePt t="20665" x="4508500" y="1790700"/>
          <p14:tracePt t="20681" x="4432300" y="1771650"/>
          <p14:tracePt t="20698" x="4318000" y="1758950"/>
          <p14:tracePt t="20714" x="4241800" y="1758950"/>
          <p14:tracePt t="20731" x="4102100" y="1758950"/>
          <p14:tracePt t="20748" x="4051300" y="1758950"/>
          <p14:tracePt t="20764" x="3898900" y="1758950"/>
          <p14:tracePt t="20781" x="3683000" y="1758950"/>
          <p14:tracePt t="20797" x="3619500" y="1758950"/>
          <p14:tracePt t="20814" x="3429000" y="1758950"/>
          <p14:tracePt t="20831" x="3302000" y="1758950"/>
          <p14:tracePt t="20848" x="3086100" y="1758950"/>
          <p14:tracePt t="20864" x="2908300" y="1771650"/>
          <p14:tracePt t="20881" x="2806700" y="1778000"/>
          <p14:tracePt t="20898" x="2578100" y="1790700"/>
          <p14:tracePt t="20914" x="2501900" y="1803400"/>
          <p14:tracePt t="20916" x="2413000" y="1809750"/>
          <p14:tracePt t="20931" x="2292350" y="1822450"/>
          <p14:tracePt t="20948" x="2070100" y="1828800"/>
          <p14:tracePt t="20964" x="1968500" y="1828800"/>
          <p14:tracePt t="20981" x="1784350" y="1828800"/>
          <p14:tracePt t="20997" x="1682750" y="1809750"/>
          <p14:tracePt t="21014" x="1498600" y="1765300"/>
          <p14:tracePt t="21031" x="1339850" y="1708150"/>
          <p14:tracePt t="21048" x="1276350" y="1676400"/>
          <p14:tracePt t="21064" x="1111250" y="1606550"/>
          <p14:tracePt t="21081" x="1054100" y="1581150"/>
          <p14:tracePt t="21097" x="933450" y="1524000"/>
          <p14:tracePt t="21115" x="844550" y="1479550"/>
          <p14:tracePt t="21131" x="812800" y="1460500"/>
          <p14:tracePt t="21147" x="730250" y="1428750"/>
          <p14:tracePt t="21164" x="704850" y="1416050"/>
          <p14:tracePt t="21181" x="647700" y="1403350"/>
          <p14:tracePt t="21198" x="615950" y="1397000"/>
          <p14:tracePt t="21214" x="590550" y="1397000"/>
          <p14:tracePt t="21231" x="577850" y="1397000"/>
          <p14:tracePt t="21264" x="571500" y="1397000"/>
          <p14:tracePt t="21281" x="565150" y="1397000"/>
          <p14:tracePt t="21297" x="558800" y="1397000"/>
          <p14:tracePt t="21314" x="539750" y="1428750"/>
          <p14:tracePt t="21330" x="533400" y="1454150"/>
          <p14:tracePt t="21347" x="520700" y="1517650"/>
          <p14:tracePt t="21364" x="520700" y="1543050"/>
          <p14:tracePt t="21381" x="508000" y="1593850"/>
          <p14:tracePt t="21397" x="520700" y="1663700"/>
          <p14:tracePt t="21414" x="539750" y="1701800"/>
          <p14:tracePt t="21431" x="609600" y="1797050"/>
          <p14:tracePt t="21447" x="660400" y="1854200"/>
          <p14:tracePt t="21464" x="800100" y="1962150"/>
          <p14:tracePt t="21481" x="965200" y="2044700"/>
          <p14:tracePt t="21497" x="1041400" y="2076450"/>
          <p14:tracePt t="21514" x="1155700" y="2114550"/>
          <p14:tracePt t="21530" x="1193800" y="2120900"/>
          <p14:tracePt t="21547" x="1289050" y="2139950"/>
          <p14:tracePt t="21565" x="1371600" y="2152650"/>
          <p14:tracePt t="21580" x="1422400" y="2165350"/>
          <p14:tracePt t="21597" x="1543050" y="2178050"/>
          <p14:tracePt t="21613" x="1600200" y="2190750"/>
          <p14:tracePt t="21630" x="1727200" y="2216150"/>
          <p14:tracePt t="21647" x="1873250" y="2235200"/>
          <p14:tracePt t="21664" x="1962150" y="2247900"/>
          <p14:tracePt t="21680" x="2152650" y="2247900"/>
          <p14:tracePt t="21697" x="2266950" y="2247900"/>
          <p14:tracePt t="21713" x="2565400" y="2228850"/>
          <p14:tracePt t="21731" x="2794000" y="2197100"/>
          <p14:tracePt t="21747" x="2978150" y="2178050"/>
          <p14:tracePt t="21763" x="3314700" y="2127250"/>
          <p14:tracePt t="21780" x="3448050" y="2095500"/>
          <p14:tracePt t="21797" x="3797300" y="2057400"/>
          <p14:tracePt t="21814" x="3937000" y="2051050"/>
          <p14:tracePt t="21830" x="4165600" y="2025650"/>
          <p14:tracePt t="21847" x="4381500" y="2019300"/>
          <p14:tracePt t="21863" x="4483100" y="2019300"/>
          <p14:tracePt t="21880" x="4622800" y="2006600"/>
          <p14:tracePt t="21897" x="4660900" y="2006600"/>
          <p14:tracePt t="21913" x="4737100" y="1993900"/>
          <p14:tracePt t="21930" x="4775200" y="1981200"/>
          <p14:tracePt t="21946" x="4781550" y="1974850"/>
          <p14:tracePt t="21963" x="4800600" y="1962150"/>
          <p14:tracePt t="22347" x="4794250" y="1955800"/>
          <p14:tracePt t="22358" x="4781550" y="1949450"/>
          <p14:tracePt t="22369" x="4737100" y="1924050"/>
          <p14:tracePt t="22379" x="4692650" y="1898650"/>
          <p14:tracePt t="22396" x="4603750" y="1866900"/>
          <p14:tracePt t="22413" x="4305300" y="1746250"/>
          <p14:tracePt t="22429" x="4184650" y="1708150"/>
          <p14:tracePt t="22446" x="3873500" y="1606550"/>
          <p14:tracePt t="22463" x="3562350" y="1536700"/>
          <p14:tracePt t="22480" x="3448050" y="1504950"/>
          <p14:tracePt t="22496" x="3200400" y="1441450"/>
          <p14:tracePt t="22512" x="3073400" y="1416050"/>
          <p14:tracePt t="22529" x="2882900" y="1409700"/>
          <p14:tracePt t="22546" x="2641600" y="1409700"/>
          <p14:tracePt t="22562" x="2527300" y="1435100"/>
          <p14:tracePt t="22579" x="2305050" y="1498600"/>
          <p14:tracePt t="22596" x="2197100" y="1530350"/>
          <p14:tracePt t="22612" x="1955800" y="1574800"/>
          <p14:tracePt t="22629" x="1752600" y="1581150"/>
          <p14:tracePt t="22646" x="1663700" y="1581150"/>
          <p14:tracePt t="22662" x="1460500" y="1581150"/>
          <p14:tracePt t="22679" x="1397000" y="1581150"/>
          <p14:tracePt t="22696" x="1308100" y="1581150"/>
          <p14:tracePt t="22713" x="1263650" y="1581150"/>
          <p14:tracePt t="22729" x="1250950" y="1581150"/>
          <p14:tracePt t="22746" x="1244600" y="1581150"/>
          <p14:tracePt t="23005" x="1225550" y="1587500"/>
          <p14:tracePt t="23016" x="1193800" y="1593850"/>
          <p14:tracePt t="23026" x="1162050" y="1600200"/>
          <p14:tracePt t="23037" x="1136650" y="1612900"/>
          <p14:tracePt t="23047" x="1092200" y="1625600"/>
          <p14:tracePt t="23062" x="1054100" y="1638300"/>
          <p14:tracePt t="23079" x="990600" y="1651000"/>
          <p14:tracePt t="23096" x="971550" y="1663700"/>
          <p14:tracePt t="23112" x="946150" y="1670050"/>
          <p14:tracePt t="23129" x="933450" y="1676400"/>
          <p14:tracePt t="23145" x="920750" y="1682750"/>
          <p14:tracePt t="23163" x="908050" y="1708150"/>
          <p14:tracePt t="23179" x="901700" y="1727200"/>
          <p14:tracePt t="23196" x="889000" y="1778000"/>
          <p14:tracePt t="23212" x="889000" y="1790700"/>
          <p14:tracePt t="23228" x="882650" y="1816100"/>
          <p14:tracePt t="23246" x="876300" y="1835150"/>
          <p14:tracePt t="23262" x="876300" y="1841500"/>
          <p14:tracePt t="23279" x="876300" y="1854200"/>
          <p14:tracePt t="23312" x="876300" y="1866900"/>
          <p14:tracePt t="23329" x="876300" y="1879600"/>
          <p14:tracePt t="23345" x="889000" y="1885950"/>
          <p14:tracePt t="23362" x="920750" y="1911350"/>
          <p14:tracePt t="23379" x="952500" y="1924050"/>
          <p14:tracePt t="23395" x="984250" y="1936750"/>
          <p14:tracePt t="23412" x="1028700" y="1949450"/>
          <p14:tracePt t="23428" x="1054100" y="1949450"/>
          <p14:tracePt t="23445" x="1117600" y="1962150"/>
          <p14:tracePt t="23462" x="1155700" y="1962150"/>
          <p14:tracePt t="23479" x="1225550" y="1974850"/>
          <p14:tracePt t="23496" x="1282700" y="1981200"/>
          <p14:tracePt t="23511" x="1320800" y="1981200"/>
          <p14:tracePt t="23529" x="1390650" y="1993900"/>
          <p14:tracePt t="23545" x="1428750" y="1993900"/>
          <p14:tracePt t="23561" x="1511300" y="1993900"/>
          <p14:tracePt t="23579" x="1530350" y="1993900"/>
          <p14:tracePt t="23595" x="1581150" y="2000250"/>
          <p14:tracePt t="23612" x="1638300" y="2019300"/>
          <p14:tracePt t="23628" x="1676400" y="2025650"/>
          <p14:tracePt t="23645" x="1746250" y="2032000"/>
          <p14:tracePt t="23661" x="1778000" y="2032000"/>
          <p14:tracePt t="23678" x="1816100" y="2032000"/>
          <p14:tracePt t="23695" x="1841500" y="2032000"/>
          <p14:tracePt t="23711" x="1847850" y="2025650"/>
          <p14:tracePt t="23987" x="1860550" y="2025650"/>
          <p14:tracePt t="23998" x="1879600" y="2025650"/>
          <p14:tracePt t="24008" x="1898650" y="2032000"/>
          <p14:tracePt t="24018" x="1917700" y="2032000"/>
          <p14:tracePt t="24030" x="1949450" y="2038350"/>
          <p14:tracePt t="24045" x="2000250" y="2044700"/>
          <p14:tracePt t="24061" x="2127250" y="2044700"/>
          <p14:tracePt t="24078" x="2197100" y="2044700"/>
          <p14:tracePt t="24095" x="2298700" y="2044700"/>
          <p14:tracePt t="24112" x="2463800" y="2044700"/>
          <p14:tracePt t="24128" x="2565400" y="2044700"/>
          <p14:tracePt t="24144" x="2730500" y="2032000"/>
          <p14:tracePt t="24161" x="2813050" y="2012950"/>
          <p14:tracePt t="24178" x="2997200" y="1962150"/>
          <p14:tracePt t="24195" x="3073400" y="1943100"/>
          <p14:tracePt t="24211" x="3219450" y="1924050"/>
          <p14:tracePt t="24228" x="3321050" y="1911350"/>
          <p14:tracePt t="24244" x="3384550" y="1911350"/>
          <p14:tracePt t="24261" x="3505200" y="1905000"/>
          <p14:tracePt t="24277" x="3556000" y="1905000"/>
          <p14:tracePt t="24294" x="3670300" y="1892300"/>
          <p14:tracePt t="24311" x="3752850" y="1892300"/>
          <p14:tracePt t="24328" x="3778250" y="1892300"/>
          <p14:tracePt t="24344" x="3835400" y="1892300"/>
          <p14:tracePt t="24361" x="3854450" y="1892300"/>
          <p14:tracePt t="24377" x="3898900" y="1885950"/>
          <p14:tracePt t="24395" x="3917950" y="1879600"/>
          <p14:tracePt t="24645" x="3930650" y="1879600"/>
          <p14:tracePt t="24655" x="3968750" y="1892300"/>
          <p14:tracePt t="24666" x="4019550" y="1911350"/>
          <p14:tracePt t="24677" x="4076700" y="1930400"/>
          <p14:tracePt t="24694" x="4140200" y="1936750"/>
          <p14:tracePt t="24711" x="4362450" y="1955800"/>
          <p14:tracePt t="24728" x="4552950" y="1955800"/>
          <p14:tracePt t="24744" x="4629150" y="1955800"/>
          <p14:tracePt t="24761" x="4832350" y="1955800"/>
          <p14:tracePt t="24777" x="4921250" y="1943100"/>
          <p14:tracePt t="24794" x="5048250" y="1936750"/>
          <p14:tracePt t="24811" x="5080000" y="1936750"/>
          <p14:tracePt t="24827" x="5118100" y="1936750"/>
          <p14:tracePt t="24844" x="5137150" y="1936750"/>
          <p14:tracePt t="24860" x="5143500" y="1936750"/>
          <p14:tracePt t="24877" x="5149850" y="1936750"/>
          <p14:tracePt t="24927" x="5156200" y="1936750"/>
          <p14:tracePt t="24958" x="5162550" y="1936750"/>
          <p14:tracePt t="24969" x="5168900" y="1936750"/>
          <p14:tracePt t="24979" x="5181600" y="1936750"/>
          <p14:tracePt t="24994" x="5194300" y="1936750"/>
          <p14:tracePt t="25011" x="5232400" y="1936750"/>
          <p14:tracePt t="25027" x="5251450" y="1936750"/>
          <p14:tracePt t="25043" x="5295900" y="1943100"/>
          <p14:tracePt t="25060" x="5308600" y="1943100"/>
          <p14:tracePt t="25077" x="5334000" y="1943100"/>
          <p14:tracePt t="25094" x="5359400" y="1943100"/>
          <p14:tracePt t="25110" x="5365750" y="1943100"/>
          <p14:tracePt t="25127" x="5378450" y="1943100"/>
          <p14:tracePt t="25160" x="5384800" y="1943100"/>
          <p14:tracePt t="25178" x="5391150" y="1943100"/>
          <p14:tracePt t="29392" x="5403850" y="1943100"/>
          <p14:tracePt t="29402" x="5416550" y="1943100"/>
          <p14:tracePt t="29413" x="5429250" y="1943100"/>
          <p14:tracePt t="29424" x="5435600" y="1943100"/>
          <p14:tracePt t="29440" x="5448300" y="1943100"/>
          <p14:tracePt t="29456" x="5467350" y="1955800"/>
          <p14:tracePt t="29472" x="5473700" y="1955800"/>
          <p14:tracePt t="29506" x="5473700" y="1962150"/>
          <p14:tracePt t="29528" x="5467350" y="1974850"/>
          <p14:tracePt t="29539" x="5454650" y="1981200"/>
          <p14:tracePt t="29556" x="5416550" y="2000250"/>
          <p14:tracePt t="29572" x="5289550" y="2044700"/>
          <p14:tracePt t="29590" x="5168900" y="2082800"/>
          <p14:tracePt t="29606" x="5118100" y="2101850"/>
          <p14:tracePt t="29622" x="4997450" y="2133600"/>
          <p14:tracePt t="29639" x="4940300" y="2146300"/>
          <p14:tracePt t="29656" x="4813300" y="2203450"/>
          <p14:tracePt t="29672" x="4768850" y="2241550"/>
          <p14:tracePt t="29689" x="4667250" y="2336800"/>
          <p14:tracePt t="29706" x="4546600" y="2470150"/>
          <p14:tracePt t="29722" x="4495800" y="2514600"/>
          <p14:tracePt t="29739" x="4438650" y="2584450"/>
          <p14:tracePt t="29755" x="4413250" y="2616200"/>
          <p14:tracePt t="29772" x="4394200" y="2673350"/>
          <p14:tracePt t="30185" x="4387850" y="2673350"/>
          <p14:tracePt t="30196" x="4381500" y="2673350"/>
          <p14:tracePt t="30207" x="4368800" y="2673350"/>
          <p14:tracePt t="30217" x="4343400" y="2673350"/>
          <p14:tracePt t="30228" x="4318000" y="2673350"/>
          <p14:tracePt t="30238" x="4298950" y="2673350"/>
          <p14:tracePt t="30255" x="4279900" y="2673350"/>
          <p14:tracePt t="30272" x="4254500" y="2673350"/>
          <p14:tracePt t="30289" x="4241800" y="2673350"/>
          <p14:tracePt t="30305" x="4235450" y="2673350"/>
          <p14:tracePt t="30322" x="4229100" y="2673350"/>
          <p14:tracePt t="30338" x="4222750" y="2673350"/>
          <p14:tracePt t="30718" x="4229100" y="2673350"/>
          <p14:tracePt t="30728" x="4248150" y="2673350"/>
          <p14:tracePt t="30739" x="4279900" y="2673350"/>
          <p14:tracePt t="30749" x="4337050" y="2673350"/>
          <p14:tracePt t="30761" x="4413250" y="2667000"/>
          <p14:tracePt t="30771" x="4470400" y="2660650"/>
          <p14:tracePt t="30788" x="4533900" y="2647950"/>
          <p14:tracePt t="30805" x="4692650" y="2622550"/>
          <p14:tracePt t="30821" x="4756150" y="2609850"/>
          <p14:tracePt t="30838" x="4883150" y="2609850"/>
          <p14:tracePt t="30855" x="4984750" y="2609850"/>
          <p14:tracePt t="30871" x="5048250" y="2609850"/>
          <p14:tracePt t="30888" x="5130800" y="2609850"/>
          <p14:tracePt t="30905" x="5156200" y="2609850"/>
          <p14:tracePt t="30921" x="5187950" y="2609850"/>
          <p14:tracePt t="30938" x="5194300" y="2609850"/>
          <p14:tracePt t="30954" x="5200650" y="2609850"/>
          <p14:tracePt t="31376" x="5194300" y="2609850"/>
          <p14:tracePt t="31386" x="5168900" y="2616200"/>
          <p14:tracePt t="31397" x="5124450" y="2622550"/>
          <p14:tracePt t="31407" x="5060950" y="2635250"/>
          <p14:tracePt t="31420" x="4984750" y="2635250"/>
          <p14:tracePt t="31437" x="4883150" y="2647950"/>
          <p14:tracePt t="31454" x="4667250" y="2647950"/>
          <p14:tracePt t="31470" x="4540250" y="2647950"/>
          <p14:tracePt t="31487" x="4483100" y="2647950"/>
          <p14:tracePt t="31504" x="4406900" y="2647950"/>
          <p14:tracePt t="31521" x="4375150" y="2647950"/>
          <p14:tracePt t="31537" x="4343400" y="2647950"/>
          <p14:tracePt t="31554" x="4330700" y="2647950"/>
          <p14:tracePt t="31835" x="4337050" y="2647950"/>
          <p14:tracePt t="31846" x="4349750" y="2654300"/>
          <p14:tracePt t="31857" x="4356100" y="2654300"/>
          <p14:tracePt t="31870" x="4362450" y="2654300"/>
          <p14:tracePt t="31887" x="4375150" y="2654300"/>
          <p14:tracePt t="31940" x="4375150" y="2660650"/>
          <p14:tracePt t="31950" x="4362450" y="2673350"/>
          <p14:tracePt t="31961" x="4318000" y="2692400"/>
          <p14:tracePt t="31972" x="4229100" y="2724150"/>
          <p14:tracePt t="31987" x="4102100" y="2743200"/>
          <p14:tracePt t="32004" x="3930650" y="2794000"/>
          <p14:tracePt t="32020" x="3854450" y="2800350"/>
          <p14:tracePt t="32037" x="3733800" y="2813050"/>
          <p14:tracePt t="32054" x="3708400" y="2819400"/>
          <p14:tracePt t="32070" x="3663950" y="2819400"/>
          <p14:tracePt t="32087" x="3638550" y="2819400"/>
          <p14:tracePt t="32103" x="3625850" y="2819400"/>
          <p14:tracePt t="32120" x="3619500" y="2819400"/>
          <p14:tracePt t="32136" x="3613150" y="2819400"/>
          <p14:tracePt t="32153" x="3606800" y="2819400"/>
          <p14:tracePt t="32170" x="3600450" y="2819400"/>
          <p14:tracePt t="32187" x="3587750" y="2819400"/>
          <p14:tracePt t="32203" x="3581400" y="2825750"/>
          <p14:tracePt t="32220" x="3568700" y="2825750"/>
          <p14:tracePt t="32237" x="3543300" y="2832100"/>
          <p14:tracePt t="32253" x="3517900" y="2832100"/>
          <p14:tracePt t="32270" x="3505200" y="2832100"/>
          <p14:tracePt t="32287" x="3492500" y="2832100"/>
          <p14:tracePt t="32303" x="3486150" y="2832100"/>
          <p14:tracePt t="32754" x="3467100" y="2832100"/>
          <p14:tracePt t="32765" x="3435350" y="2832100"/>
          <p14:tracePt t="32776" x="3416300" y="2832100"/>
          <p14:tracePt t="32786" x="3397250" y="2838450"/>
          <p14:tracePt t="32803" x="3371850" y="2844800"/>
          <p14:tracePt t="32819" x="3340100" y="2844800"/>
          <p14:tracePt t="32836" x="3327400" y="2851150"/>
          <p14:tracePt t="32853" x="3321050" y="2851150"/>
          <p14:tracePt t="32869" x="3314700" y="2851150"/>
          <p14:tracePt t="32886" x="3308350" y="2851150"/>
          <p14:tracePt t="32919" x="3302000" y="2851150"/>
          <p14:tracePt t="32984" x="3302000" y="2857500"/>
          <p14:tracePt t="32995" x="3295650" y="2857500"/>
          <p14:tracePt t="33005" x="3295650" y="2863850"/>
          <p14:tracePt t="33019" x="3295650" y="2870200"/>
          <p14:tracePt t="33036" x="3295650" y="2876550"/>
          <p14:tracePt t="33052" x="3295650" y="2882900"/>
          <p14:tracePt t="33069" x="3295650" y="2889250"/>
          <p14:tracePt t="33086" x="3295650" y="2895600"/>
          <p14:tracePt t="33102" x="3302000" y="2914650"/>
          <p14:tracePt t="33120" x="3346450" y="2927350"/>
          <p14:tracePt t="33136" x="3365500" y="2933700"/>
          <p14:tracePt t="33152" x="3416300" y="2933700"/>
          <p14:tracePt t="33169" x="3435350" y="2933700"/>
          <p14:tracePt t="33186" x="3460750" y="2933700"/>
          <p14:tracePt t="33219" x="3479800" y="2933700"/>
          <p14:tracePt t="33579" x="3486150" y="2933700"/>
          <p14:tracePt t="33590" x="3498850" y="2933700"/>
          <p14:tracePt t="33600" x="3505200" y="2933700"/>
          <p14:tracePt t="33611" x="3517900" y="2940050"/>
          <p14:tracePt t="33621" x="3536950" y="2946400"/>
          <p14:tracePt t="33635" x="3549650" y="2946400"/>
          <p14:tracePt t="33652" x="3562350" y="2952750"/>
          <p14:tracePt t="33668" x="3568700" y="2952750"/>
          <p14:tracePt t="33686" x="3587750" y="2959100"/>
          <p14:tracePt t="33702" x="3600450" y="2959100"/>
          <p14:tracePt t="33719" x="3632200" y="2959100"/>
          <p14:tracePt t="33736" x="3689350" y="2965450"/>
          <p14:tracePt t="33752" x="3727450" y="2965450"/>
          <p14:tracePt t="33768" x="3784600" y="2965450"/>
          <p14:tracePt t="33785" x="3822700" y="2965450"/>
          <p14:tracePt t="33801" x="3911600" y="2965450"/>
          <p14:tracePt t="33819" x="3962400" y="2965450"/>
          <p14:tracePt t="33835" x="4032250" y="2965450"/>
          <p14:tracePt t="33852" x="4057650" y="2965450"/>
          <p14:tracePt t="33868" x="4064000" y="2965450"/>
          <p14:tracePt t="33885" x="4070350" y="2965450"/>
          <p14:tracePt t="34509" x="4076700" y="2965450"/>
          <p14:tracePt t="34520" x="4089400" y="2959100"/>
          <p14:tracePt t="34530" x="4114800" y="2946400"/>
          <p14:tracePt t="34541" x="4133850" y="2933700"/>
          <p14:tracePt t="34551" x="4165600" y="2908300"/>
          <p14:tracePt t="34567" x="4191000" y="2901950"/>
          <p14:tracePt t="34584" x="4292600" y="2876550"/>
          <p14:tracePt t="34601" x="4368800" y="2876550"/>
          <p14:tracePt t="34617" x="4508500" y="2889250"/>
          <p14:tracePt t="34634" x="4610100" y="2921000"/>
          <p14:tracePt t="34651" x="4654550" y="2971800"/>
          <p14:tracePt t="34667" x="4711700" y="3028950"/>
          <p14:tracePt t="34684" x="4724400" y="3048000"/>
          <p14:tracePt t="34701" x="4743450" y="3092450"/>
          <p14:tracePt t="34717" x="4749800" y="3130550"/>
          <p14:tracePt t="34734" x="4749800" y="3136900"/>
          <p14:tracePt t="34751" x="4737100" y="3149600"/>
          <p14:tracePt t="34768" x="4718050" y="3149600"/>
          <p14:tracePt t="34784" x="4679950" y="3143250"/>
          <p14:tracePt t="34801" x="4667250" y="3086100"/>
          <p14:tracePt t="34817" x="4667250" y="3041650"/>
          <p14:tracePt t="34834" x="4705350" y="2978150"/>
          <p14:tracePt t="34851" x="4749800" y="2952750"/>
          <p14:tracePt t="34868" x="4921250" y="2882900"/>
          <p14:tracePt t="34884" x="5048250" y="2863850"/>
          <p14:tracePt t="34900" x="5092700" y="2863850"/>
          <p14:tracePt t="34917" x="5130800" y="2863850"/>
          <p14:tracePt t="34934" x="5143500" y="2895600"/>
          <p14:tracePt t="34950" x="5181600" y="2978150"/>
          <p14:tracePt t="34967" x="5181600" y="3016250"/>
          <p14:tracePt t="34984" x="5181600" y="3035300"/>
          <p14:tracePt t="36399" x="5187950" y="3035300"/>
          <p14:tracePt t="36409" x="5194300" y="3035300"/>
          <p14:tracePt t="36420" x="5200650" y="3035300"/>
          <p14:tracePt t="36441" x="5207000" y="3035300"/>
          <p14:tracePt t="36451" x="5219700" y="3035300"/>
          <p14:tracePt t="36466" x="5226050" y="3035300"/>
          <p14:tracePt t="36482" x="5245100" y="3035300"/>
          <p14:tracePt t="36499" x="5251450" y="3028950"/>
          <p14:tracePt t="36515" x="5264150" y="3028950"/>
          <p14:tracePt t="36532" x="5270500" y="3022600"/>
          <p14:tracePt t="36535" x="5283200" y="3022600"/>
          <p14:tracePt t="36549" x="5295900" y="3016250"/>
          <p14:tracePt t="36566" x="5346700" y="3009900"/>
          <p14:tracePt t="36582" x="5372100" y="3009900"/>
          <p14:tracePt t="36599" x="5429250" y="2997200"/>
          <p14:tracePt t="36616" x="5454650" y="2997200"/>
          <p14:tracePt t="36632" x="5492750" y="2978150"/>
          <p14:tracePt t="36649" x="5562600" y="2971800"/>
          <p14:tracePt t="36665" x="5613400" y="2965450"/>
          <p14:tracePt t="36682" x="5721350" y="2965450"/>
          <p14:tracePt t="36699" x="5759450" y="2965450"/>
          <p14:tracePt t="36716" x="5848350" y="2965450"/>
          <p14:tracePt t="36733" x="5988050" y="2965450"/>
          <p14:tracePt t="36749" x="6051550" y="2965450"/>
          <p14:tracePt t="36766" x="6121400" y="2965450"/>
          <p14:tracePt t="36782" x="6134100" y="2965450"/>
          <p14:tracePt t="36799" x="6153150" y="2965450"/>
          <p14:tracePt t="36815" x="6159500" y="2965450"/>
          <p14:tracePt t="36832" x="6165850" y="2965450"/>
          <p14:tracePt t="36870" x="6159500" y="2965450"/>
          <p14:tracePt t="37819" x="6165850" y="2965450"/>
          <p14:tracePt t="37830" x="6178550" y="2959100"/>
          <p14:tracePt t="37840" x="6197600" y="2940050"/>
          <p14:tracePt t="37851" x="6229350" y="2927350"/>
          <p14:tracePt t="37865" x="6299200" y="2889250"/>
          <p14:tracePt t="37882" x="6445250" y="2819400"/>
          <p14:tracePt t="37898" x="6515100" y="2787650"/>
          <p14:tracePt t="37915" x="6648450" y="2762250"/>
          <p14:tracePt t="37931" x="6699250" y="2762250"/>
          <p14:tracePt t="37948" x="6750050" y="2755900"/>
          <p14:tracePt t="37965" x="6769100" y="2755900"/>
          <p14:tracePt t="37981" x="6775450" y="2755900"/>
          <p14:tracePt t="38015" x="6762750" y="2781300"/>
          <p14:tracePt t="38031" x="6635750" y="2876550"/>
          <p14:tracePt t="38048" x="6413500" y="2965450"/>
          <p14:tracePt t="38065" x="6318250" y="2984500"/>
          <p14:tracePt t="38081" x="6229350" y="2984500"/>
          <p14:tracePt t="38098" x="6197600" y="2984500"/>
          <p14:tracePt t="38114" x="6178550" y="2971800"/>
          <p14:tracePt t="38132" x="6178550" y="2946400"/>
          <p14:tracePt t="38148" x="6178550" y="2933700"/>
          <p14:tracePt t="38164" x="6178550" y="2921000"/>
          <p14:tracePt t="38181" x="6197600" y="2908300"/>
          <p14:tracePt t="38197" x="6248400" y="2908300"/>
          <p14:tracePt t="38214" x="6261100" y="2908300"/>
          <p14:tracePt t="38231" x="6292850" y="2927350"/>
          <p14:tracePt t="38247" x="6305550" y="2946400"/>
          <p14:tracePt t="38264" x="6311900" y="2946400"/>
          <p14:tracePt t="38280" x="6318250" y="2952750"/>
          <p14:tracePt t="38314" x="6318250" y="2959100"/>
          <p14:tracePt t="38331" x="6324600" y="2959100"/>
          <p14:tracePt t="38842" x="6318250" y="2959100"/>
          <p14:tracePt t="38853" x="6286500" y="2965450"/>
          <p14:tracePt t="38864" x="6223000" y="2984500"/>
          <p14:tracePt t="38874" x="6089650" y="3028950"/>
          <p14:tracePt t="38884" x="5810250" y="3092450"/>
          <p14:tracePt t="38896" x="5556250" y="3149600"/>
          <p14:tracePt t="38913" x="5149850" y="3219450"/>
          <p14:tracePt t="38930" x="4470400" y="3257550"/>
          <p14:tracePt t="38947" x="3873500" y="3257550"/>
          <p14:tracePt t="38963" x="3651250" y="3232150"/>
          <p14:tracePt t="38981" x="3435350" y="3213100"/>
          <p14:tracePt t="38996" x="3384550" y="3213100"/>
          <p14:tracePt t="39013" x="3359150" y="3213100"/>
          <p14:tracePt t="39343" x="3346450" y="3213100"/>
          <p14:tracePt t="39354" x="3321050" y="3219450"/>
          <p14:tracePt t="39365" x="3270250" y="3238500"/>
          <p14:tracePt t="39379" x="3143250" y="3282950"/>
          <p14:tracePt t="39396" x="2832100" y="3314700"/>
          <p14:tracePt t="39413" x="2654300" y="3327400"/>
          <p14:tracePt t="39429" x="2324100" y="3340100"/>
          <p14:tracePt t="39446" x="2260600" y="3352800"/>
          <p14:tracePt t="39463" x="2197100" y="3359150"/>
          <p14:tracePt t="39480" x="2184400" y="3365500"/>
          <p14:tracePt t="39513" x="2178050" y="3371850"/>
          <p14:tracePt t="39532" x="2171700" y="3371850"/>
          <p14:tracePt t="39546" x="2171700" y="3378200"/>
          <p14:tracePt t="39573" x="2171700" y="3384550"/>
          <p14:tracePt t="39615" x="2171700" y="3390900"/>
          <p14:tracePt t="39636" x="2171700" y="3397250"/>
          <p14:tracePt t="39667" x="2171700" y="3403600"/>
          <p14:tracePt t="39719" x="2171700" y="3409950"/>
          <p14:tracePt t="39771" x="2178050" y="3409950"/>
          <p14:tracePt t="39782" x="2184400" y="3409950"/>
          <p14:tracePt t="39792" x="2190750" y="3416300"/>
          <p14:tracePt t="39803" x="2216150" y="3416300"/>
          <p14:tracePt t="39814" x="2241550" y="3429000"/>
          <p14:tracePt t="39829" x="2292350" y="3429000"/>
          <p14:tracePt t="39845" x="2476500" y="3448050"/>
          <p14:tracePt t="39863" x="2590800" y="3448050"/>
          <p14:tracePt t="39879" x="2781300" y="3486150"/>
          <p14:tracePt t="39896" x="2990850" y="3517900"/>
          <p14:tracePt t="39912" x="3054350" y="3524250"/>
          <p14:tracePt t="39930" x="3117850" y="3549650"/>
          <p14:tracePt t="39946" x="3124200" y="3556000"/>
          <p14:tracePt t="40210" x="3149600" y="3556000"/>
          <p14:tracePt t="40220" x="3194050" y="3556000"/>
          <p14:tracePt t="40231" x="3263900" y="3556000"/>
          <p14:tracePt t="40245" x="3346450" y="3556000"/>
          <p14:tracePt t="40262" x="3822700" y="3556000"/>
          <p14:tracePt t="40279" x="4025900" y="3556000"/>
          <p14:tracePt t="40296" x="4546600" y="3556000"/>
          <p14:tracePt t="40312" x="4673600" y="3549650"/>
          <p14:tracePt t="40328" x="4946650" y="3517900"/>
          <p14:tracePt t="40346" x="5137150" y="3498850"/>
          <p14:tracePt t="40362" x="5200650" y="3492500"/>
          <p14:tracePt t="40378" x="5283200" y="3479800"/>
          <p14:tracePt t="40395" x="5308600" y="3479800"/>
          <p14:tracePt t="40412" x="5353050" y="3473450"/>
          <p14:tracePt t="40429" x="5365750" y="3473450"/>
          <p14:tracePt t="40899" x="5378450" y="3467100"/>
          <p14:tracePt t="40910" x="5397500" y="3460750"/>
          <p14:tracePt t="40920" x="5435600" y="3448050"/>
          <p14:tracePt t="40930" x="5518150" y="3429000"/>
          <p14:tracePt t="40945" x="5695950" y="3390900"/>
          <p14:tracePt t="40962" x="6013450" y="3333750"/>
          <p14:tracePt t="40978" x="6242050" y="3289300"/>
          <p14:tracePt t="40995" x="6584950" y="3225800"/>
          <p14:tracePt t="41011" x="6724650" y="3219450"/>
          <p14:tracePt t="41028" x="7035800" y="3206750"/>
          <p14:tracePt t="41045" x="7162800" y="3206750"/>
          <p14:tracePt t="41061" x="7226300" y="3206750"/>
          <p14:tracePt t="41078" x="7277100" y="3213100"/>
          <p14:tracePt t="41095" x="7296150" y="3219450"/>
          <p14:tracePt t="41111" x="7315200" y="3225800"/>
          <p14:tracePt t="41128" x="7321550" y="3225800"/>
          <p14:tracePt t="41787" x="7327900" y="3232150"/>
          <p14:tracePt t="41797" x="7334250" y="3244850"/>
          <p14:tracePt t="41808" x="7346950" y="3257550"/>
          <p14:tracePt t="41818" x="7359650" y="3263900"/>
          <p14:tracePt t="41829" x="7372350" y="3276600"/>
          <p14:tracePt t="41844" x="7385050" y="3276600"/>
          <p14:tracePt t="41861" x="7404100" y="3289300"/>
          <p14:tracePt t="41894" x="7416800" y="3289300"/>
          <p14:tracePt t="41911" x="7423150" y="3289300"/>
          <p14:tracePt t="41927" x="7435850" y="3282950"/>
          <p14:tracePt t="41944" x="7435850" y="3257550"/>
          <p14:tracePt t="41960" x="7435850" y="3244850"/>
          <p14:tracePt t="41977" x="7435850" y="3219450"/>
          <p14:tracePt t="41994" x="7391400" y="3187700"/>
          <p14:tracePt t="42010" x="7232650" y="3136900"/>
          <p14:tracePt t="42027" x="6908800" y="3130550"/>
          <p14:tracePt t="42044" x="6680200" y="3162300"/>
          <p14:tracePt t="42060" x="6394450" y="3295650"/>
          <p14:tracePt t="42077" x="6292850" y="3352800"/>
          <p14:tracePt t="42094" x="6210300" y="3422650"/>
          <p14:tracePt t="42110" x="6197600" y="3435350"/>
          <p14:tracePt t="42424" x="6184900" y="3435350"/>
          <p14:tracePt t="42434" x="6165850" y="3441700"/>
          <p14:tracePt t="42445" x="6134100" y="3448050"/>
          <p14:tracePt t="42460" x="6070600" y="3467100"/>
          <p14:tracePt t="42476" x="5861050" y="3517900"/>
          <p14:tracePt t="42493" x="5746750" y="3543300"/>
          <p14:tracePt t="42510" x="5213350" y="3556000"/>
          <p14:tracePt t="42526" x="4953000" y="3556000"/>
          <p14:tracePt t="42543" x="4356100" y="3549650"/>
          <p14:tracePt t="42560" x="3968750" y="3511550"/>
          <p14:tracePt t="42577" x="3854450" y="3486150"/>
          <p14:tracePt t="42593" x="3733800" y="3479800"/>
          <p14:tracePt t="42609" x="3714750" y="3479800"/>
          <p14:tracePt t="42626" x="3708400" y="3479800"/>
          <p14:tracePt t="43792" x="3708400" y="3473450"/>
          <p14:tracePt t="43813" x="3708400" y="3467100"/>
          <p14:tracePt t="43854" x="3708400" y="3460750"/>
          <p14:tracePt t="44000" x="3708400" y="3454400"/>
          <p14:tracePt t="44157" x="3714750" y="3454400"/>
          <p14:tracePt t="44178" x="3721100" y="3454400"/>
          <p14:tracePt t="44199" x="3727450" y="3454400"/>
          <p14:tracePt t="44210" x="3733800" y="3454400"/>
          <p14:tracePt t="44261" x="3740150" y="3454400"/>
          <p14:tracePt t="44314" x="3746500" y="3454400"/>
          <p14:tracePt t="44429" x="3752850" y="3460750"/>
          <p14:tracePt t="44439" x="3759200" y="3467100"/>
          <p14:tracePt t="44449" x="3771900" y="3473450"/>
          <p14:tracePt t="44460" x="3784600" y="3486150"/>
          <p14:tracePt t="44474" x="3803650" y="3505200"/>
          <p14:tracePt t="44491" x="3886200" y="3568700"/>
          <p14:tracePt t="44508" x="3943350" y="3606800"/>
          <p14:tracePt t="44524" x="4076700" y="3689350"/>
          <p14:tracePt t="44541" x="4133850" y="3702050"/>
          <p14:tracePt t="44558" x="4235450" y="3752850"/>
          <p14:tracePt t="44575" x="4298950" y="3771900"/>
          <p14:tracePt t="44591" x="4318000" y="3771900"/>
          <p14:tracePt t="44608" x="4349750" y="3778250"/>
          <p14:tracePt t="45086" x="4356100" y="3778250"/>
          <p14:tracePt t="45097" x="4368800" y="3778250"/>
          <p14:tracePt t="45108" x="4381500" y="3784600"/>
          <p14:tracePt t="45117" x="4394200" y="3790950"/>
          <p14:tracePt t="45128" x="4419600" y="3797300"/>
          <p14:tracePt t="45140" x="4464050" y="3810000"/>
          <p14:tracePt t="45157" x="4540250" y="3829050"/>
          <p14:tracePt t="45174" x="4699000" y="3860800"/>
          <p14:tracePt t="45191" x="4857750" y="3886200"/>
          <p14:tracePt t="45207" x="4946650" y="3905250"/>
          <p14:tracePt t="45224" x="5111750" y="3917950"/>
          <p14:tracePt t="45240" x="5168900" y="3924300"/>
          <p14:tracePt t="45257" x="5232400" y="3924300"/>
          <p14:tracePt t="45274" x="5283200" y="3937000"/>
          <p14:tracePt t="45290" x="5295900" y="3937000"/>
          <p14:tracePt t="45307" x="5314950" y="3937000"/>
          <p14:tracePt t="45324" x="5321300" y="3937000"/>
          <p14:tracePt t="45340" x="5327650" y="3937000"/>
          <p14:tracePt t="45504" x="5321300" y="3937000"/>
          <p14:tracePt t="45515" x="5314950" y="3937000"/>
          <p14:tracePt t="45525" x="5308600" y="3930650"/>
          <p14:tracePt t="45540" x="5295900" y="3930650"/>
          <p14:tracePt t="45557" x="5264150" y="3924300"/>
          <p14:tracePt t="45574" x="5245100" y="3924300"/>
          <p14:tracePt t="45590" x="5213350" y="3924300"/>
          <p14:tracePt t="45607" x="5194300" y="3924300"/>
          <p14:tracePt t="45624" x="5143500" y="3917950"/>
          <p14:tracePt t="45640" x="5054600" y="3917950"/>
          <p14:tracePt t="45657" x="4997450" y="3905250"/>
          <p14:tracePt t="45674" x="4927600" y="3898900"/>
          <p14:tracePt t="45690" x="4889500" y="3898900"/>
          <p14:tracePt t="45706" x="4851400" y="3892550"/>
          <p14:tracePt t="45724" x="4819650" y="3892550"/>
          <p14:tracePt t="45740" x="4806950" y="3892550"/>
          <p14:tracePt t="45757" x="4794250" y="3892550"/>
          <p14:tracePt t="60469" x="4787900" y="3892550"/>
          <p14:tracePt t="60479" x="4781550" y="3892550"/>
          <p14:tracePt t="60490" x="4762500" y="3892550"/>
          <p14:tracePt t="60500" x="4743450" y="3886200"/>
          <p14:tracePt t="60511" x="4711700" y="3886200"/>
          <p14:tracePt t="60526" x="4692650" y="3879850"/>
          <p14:tracePt t="60542" x="4635500" y="3873500"/>
          <p14:tracePt t="60559" x="4610100" y="3860800"/>
          <p14:tracePt t="60575" x="4597400" y="3854450"/>
          <p14:tracePt t="60592" x="4584700" y="3848100"/>
          <p14:tracePt t="60594" x="4578350" y="3848100"/>
          <p14:tracePt t="60609" x="4565650" y="3848100"/>
          <p14:tracePt t="60626" x="4552950" y="3841750"/>
          <p14:tracePt t="60642" x="4540250" y="3841750"/>
          <p14:tracePt t="60659" x="4527550" y="3841750"/>
          <p14:tracePt t="60676" x="4521200" y="3841750"/>
          <p14:tracePt t="61524" x="4527550" y="3841750"/>
          <p14:tracePt t="61545" x="4533900" y="3841750"/>
          <p14:tracePt t="61607" x="4533900" y="3848100"/>
          <p14:tracePt t="61628" x="4533900" y="3854450"/>
          <p14:tracePt t="61639" x="4540250" y="3854450"/>
          <p14:tracePt t="61649" x="4540250" y="3860800"/>
          <p14:tracePt t="61670" x="4540250" y="3867150"/>
          <p14:tracePt t="61681" x="4540250" y="3873500"/>
          <p14:tracePt t="61691" x="4540250" y="3879850"/>
          <p14:tracePt t="61708" x="4540250" y="3886200"/>
          <p14:tracePt t="61724" x="4540250" y="3898900"/>
          <p14:tracePt t="61741" x="4540250" y="3905250"/>
          <p14:tracePt t="61758" x="4546600" y="3924300"/>
          <p14:tracePt t="61775" x="4546600" y="3930650"/>
          <p14:tracePt t="61791" x="4546600" y="3937000"/>
          <p14:tracePt t="61808" x="4546600" y="3956050"/>
          <p14:tracePt t="61824" x="4546600" y="3962400"/>
          <p14:tracePt t="61841" x="4546600" y="3975100"/>
          <p14:tracePt t="61858" x="4546600" y="3987800"/>
          <p14:tracePt t="61874" x="4546600" y="3994150"/>
          <p14:tracePt t="61891" x="4546600" y="4006850"/>
          <p14:tracePt t="61907" x="4546600" y="4013200"/>
          <p14:tracePt t="61941" x="4546600" y="4019550"/>
          <p14:tracePt t="61957" x="4546600" y="4025900"/>
          <p14:tracePt t="61974" x="4546600" y="4032250"/>
          <p14:tracePt t="62297" x="4546600" y="4038600"/>
          <p14:tracePt t="62308" x="4540250" y="4038600"/>
          <p14:tracePt t="62318" x="4527550" y="4044950"/>
          <p14:tracePt t="62328" x="4508500" y="4044950"/>
          <p14:tracePt t="62340" x="4489450" y="4044950"/>
          <p14:tracePt t="62357" x="4470400" y="4044950"/>
          <p14:tracePt t="62373" x="4425950" y="4051300"/>
          <p14:tracePt t="62391" x="4400550" y="4051300"/>
          <p14:tracePt t="62407" x="4394200" y="4051300"/>
          <p14:tracePt t="62424" x="4381500" y="4057650"/>
          <p14:tracePt t="62440" x="4375150" y="4057650"/>
          <p14:tracePt t="62457" x="4368800" y="4057650"/>
          <p14:tracePt t="62490" x="4362450" y="4057650"/>
          <p14:tracePt t="62507" x="4362450" y="4064000"/>
          <p14:tracePt t="62523" x="4362450" y="4070350"/>
          <p14:tracePt t="62540" x="4356100" y="4070350"/>
          <p14:tracePt t="62557" x="4356100" y="4083050"/>
          <p14:tracePt t="62574" x="4349750" y="4089400"/>
          <p14:tracePt t="62590" x="4349750" y="4102100"/>
          <p14:tracePt t="62606" x="4349750" y="4108450"/>
          <p14:tracePt t="62631" x="4349750" y="4114800"/>
          <p14:tracePt t="62662" x="4349750" y="4121150"/>
          <p14:tracePt t="62704" x="4349750" y="4127500"/>
          <p14:tracePt t="62725" x="4349750" y="4133850"/>
          <p14:tracePt t="62735" x="4349750" y="4140200"/>
          <p14:tracePt t="62756" x="4349750" y="4152900"/>
          <p14:tracePt t="62767" x="4349750" y="4165600"/>
          <p14:tracePt t="62777" x="4349750" y="4178300"/>
          <p14:tracePt t="62790" x="4349750" y="4191000"/>
          <p14:tracePt t="62807" x="4349750" y="4210050"/>
          <p14:tracePt t="62823" x="4349750" y="4241800"/>
          <p14:tracePt t="62840" x="4349750" y="4292600"/>
          <p14:tracePt t="62857" x="4349750" y="4305300"/>
          <p14:tracePt t="62873" x="4349750" y="4337050"/>
          <p14:tracePt t="62890" x="4349750" y="4349750"/>
          <p14:tracePt t="62907" x="4349750" y="4368800"/>
          <p14:tracePt t="62923" x="4349750" y="4375150"/>
          <p14:tracePt t="62940" x="4356100" y="4375150"/>
          <p14:tracePt t="62956" x="4362450" y="4375150"/>
          <p14:tracePt t="62973" x="4375150" y="4375150"/>
          <p14:tracePt t="62989" x="4394200" y="4375150"/>
          <p14:tracePt t="63007" x="4432300" y="4362450"/>
          <p14:tracePt t="63023" x="4445000" y="4356100"/>
          <p14:tracePt t="63039" x="4464050" y="4343400"/>
          <p14:tracePt t="63056" x="4476750" y="4337050"/>
          <p14:tracePt t="63073" x="4489450" y="4330700"/>
          <p14:tracePt t="63090" x="4495800" y="4330700"/>
          <p14:tracePt t="63123" x="4495800" y="4324350"/>
          <p14:tracePt t="63164" x="4495800" y="4318000"/>
          <p14:tracePt t="63185" x="4495800" y="4311650"/>
          <p14:tracePt t="63247" x="4489450" y="4311650"/>
          <p14:tracePt t="64239" x="4495800" y="4311650"/>
          <p14:tracePt t="65242" x="4489450" y="4311650"/>
          <p14:tracePt t="66181" x="4489450" y="4318000"/>
          <p14:tracePt t="66192" x="4495800" y="4330700"/>
          <p14:tracePt t="66203" x="4502150" y="4343400"/>
          <p14:tracePt t="66213" x="4502150" y="4356100"/>
          <p14:tracePt t="66223" x="4508500" y="4368800"/>
          <p14:tracePt t="66236" x="4514850" y="4368800"/>
          <p14:tracePt t="66253" x="4514850" y="4375150"/>
          <p14:tracePt t="66270" x="4514850" y="4381500"/>
          <p14:tracePt t="66296" x="4514850" y="4387850"/>
          <p14:tracePt t="66307" x="4521200" y="4387850"/>
          <p14:tracePt t="66338" x="4521200" y="4394200"/>
          <p14:tracePt t="67027" x="4508500" y="4394200"/>
          <p14:tracePt t="67038" x="4483100" y="4394200"/>
          <p14:tracePt t="67048" x="4451350" y="4394200"/>
          <p14:tracePt t="67059" x="4413250" y="4394200"/>
          <p14:tracePt t="67070" x="4387850" y="4394200"/>
          <p14:tracePt t="67085" x="4349750" y="4394200"/>
          <p14:tracePt t="67102" x="4292600" y="4375150"/>
          <p14:tracePt t="67119" x="4260850" y="4375150"/>
          <p14:tracePt t="67136" x="4203700" y="4375150"/>
          <p14:tracePt t="67153" x="4171950" y="4375150"/>
          <p14:tracePt t="67169" x="4159250" y="4375150"/>
          <p14:tracePt t="67185" x="4146550" y="4375150"/>
          <p14:tracePt t="67202" x="4140200" y="4375150"/>
          <p14:tracePt t="67237" x="4133850" y="4381500"/>
          <p14:tracePt t="67252" x="4127500" y="4381500"/>
          <p14:tracePt t="67269" x="4121150" y="4381500"/>
          <p14:tracePt t="67285" x="4114800" y="4387850"/>
          <p14:tracePt t="67302" x="4108450" y="4394200"/>
          <p14:tracePt t="67319" x="4102100" y="4394200"/>
          <p14:tracePt t="67352" x="4102100" y="4400550"/>
          <p14:tracePt t="67455" x="4102100" y="4406900"/>
          <p14:tracePt t="67466" x="4102100" y="4413250"/>
          <p14:tracePt t="67487" x="4102100" y="4419600"/>
          <p14:tracePt t="67497" x="4102100" y="4425950"/>
          <p14:tracePt t="67508" x="4102100" y="4432300"/>
          <p14:tracePt t="67519" x="4102100" y="4438650"/>
          <p14:tracePt t="67535" x="4114800" y="4451350"/>
          <p14:tracePt t="67552" x="4159250" y="4464050"/>
          <p14:tracePt t="67568" x="4178300" y="4476750"/>
          <p14:tracePt t="67585" x="4248150" y="4489450"/>
          <p14:tracePt t="67602" x="4381500" y="4508500"/>
          <p14:tracePt t="67618" x="4445000" y="4521200"/>
          <p14:tracePt t="67635" x="4540250" y="4527550"/>
          <p14:tracePt t="67652" x="4565650" y="4527550"/>
          <p14:tracePt t="67668" x="4610100" y="4533900"/>
          <p14:tracePt t="67685" x="4641850" y="4540250"/>
          <p14:tracePt t="67701" x="4654550" y="4540250"/>
          <p14:tracePt t="67718" x="4667250" y="4540250"/>
          <p14:tracePt t="67735" x="4673600" y="4540250"/>
          <p14:tracePt t="67752" x="4679950" y="4540250"/>
          <p14:tracePt t="67842" x="4660900" y="4540250"/>
          <p14:tracePt t="67853" x="4641850" y="4540250"/>
          <p14:tracePt t="67863" x="4610100" y="4565650"/>
          <p14:tracePt t="67874" x="4572000" y="4597400"/>
          <p14:tracePt t="67885" x="4546600" y="4654550"/>
          <p14:tracePt t="67901" x="4527550" y="4686300"/>
          <p14:tracePt t="67918" x="4521200" y="4756150"/>
          <p14:tracePt t="67935" x="4521200" y="4775200"/>
          <p14:tracePt t="67951" x="4540250" y="4813300"/>
          <p14:tracePt t="67968" x="4597400" y="4845050"/>
          <p14:tracePt t="67985" x="4616450" y="4845050"/>
          <p14:tracePt t="68001" x="4648200" y="4845050"/>
          <p14:tracePt t="68018" x="4667250" y="4845050"/>
          <p14:tracePt t="68034" x="4686300" y="4845050"/>
          <p14:tracePt t="68051" x="4699000" y="4845050"/>
          <p14:tracePt t="68124" x="4705350" y="4845050"/>
          <p14:tracePt t="73095" x="4711700" y="4845050"/>
          <p14:tracePt t="73106" x="4724400" y="4845050"/>
          <p14:tracePt t="73117" x="4743450" y="4826000"/>
          <p14:tracePt t="73130" x="4775200" y="4813300"/>
          <p14:tracePt t="73146" x="4845050" y="4781550"/>
          <p14:tracePt t="73163" x="5054600" y="4711700"/>
          <p14:tracePt t="73180" x="5283200" y="4660900"/>
          <p14:tracePt t="73197" x="5372100" y="4648200"/>
          <p14:tracePt t="73213" x="5556250" y="4635500"/>
          <p14:tracePt t="73230" x="5645150" y="4635500"/>
          <p14:tracePt t="73246" x="5778500" y="4660900"/>
          <p14:tracePt t="73263" x="5835650" y="4667250"/>
          <p14:tracePt t="73280" x="5861050" y="4673600"/>
          <p14:tracePt t="73607" x="5867400" y="4673600"/>
          <p14:tracePt t="73618" x="5899150" y="4667250"/>
          <p14:tracePt t="73628" x="5969000" y="4635500"/>
          <p14:tracePt t="73639" x="6051550" y="4597400"/>
          <p14:tracePt t="73649" x="6115050" y="4578350"/>
          <p14:tracePt t="73663" x="6235700" y="4533900"/>
          <p14:tracePt t="73679" x="6381750" y="4502150"/>
          <p14:tracePt t="73696" x="6584950" y="4470400"/>
          <p14:tracePt t="73713" x="6680200" y="4451350"/>
          <p14:tracePt t="73729" x="6718300" y="4451350"/>
          <p14:tracePt t="73746" x="6743700" y="4451350"/>
          <p14:tracePt t="73763" x="6750050" y="4451350"/>
          <p14:tracePt t="73779" x="6756400" y="4451350"/>
          <p14:tracePt t="73796" x="6756400" y="4476750"/>
          <p14:tracePt t="73812" x="6756400" y="4489450"/>
          <p14:tracePt t="73829" x="6756400" y="4508500"/>
          <p14:tracePt t="73846" x="6756400" y="4514850"/>
          <p14:tracePt t="73879" x="6750050" y="4527550"/>
          <p14:tracePt t="73896" x="6743700" y="4533900"/>
          <p14:tracePt t="73913" x="6699250" y="4546600"/>
          <p14:tracePt t="73929" x="6680200" y="4546600"/>
          <p14:tracePt t="73946" x="6635750" y="4546600"/>
          <p14:tracePt t="73962" x="6591300" y="4546600"/>
          <p14:tracePt t="73979" x="6565900" y="4546600"/>
          <p14:tracePt t="73996" x="6515100" y="4533900"/>
          <p14:tracePt t="74012" x="6489700" y="4527550"/>
          <p14:tracePt t="74029" x="6438900" y="4521200"/>
          <p14:tracePt t="74046" x="6413500" y="4521200"/>
          <p14:tracePt t="74062" x="6407150" y="4521200"/>
          <p14:tracePt t="74098" x="6400800" y="4521200"/>
          <p14:tracePt t="74130" x="6394450" y="4521200"/>
          <p14:tracePt t="74182" x="6388100" y="4521200"/>
          <p14:tracePt t="74192" x="6381750" y="4521200"/>
          <p14:tracePt t="74213" x="6375400" y="4521200"/>
          <p14:tracePt t="74223" x="6369050" y="4521200"/>
          <p14:tracePt t="74244" x="6362700" y="4521200"/>
          <p14:tracePt t="74255" x="6356350" y="4521200"/>
          <p14:tracePt t="74266" x="6343650" y="4521200"/>
          <p14:tracePt t="74279" x="6337300" y="4533900"/>
          <p14:tracePt t="74295" x="6324600" y="4540250"/>
          <p14:tracePt t="74312" x="6311900" y="4546600"/>
          <p14:tracePt t="74526" x="6305550" y="4546600"/>
          <p14:tracePt t="74569" x="6299200" y="4546600"/>
          <p14:tracePt t="74631" x="6299200" y="4540250"/>
          <p14:tracePt t="74642" x="6305550" y="4527550"/>
          <p14:tracePt t="74652" x="6337300" y="4514850"/>
          <p14:tracePt t="74663" x="6394450" y="4483100"/>
          <p14:tracePt t="74679" x="6457950" y="4457700"/>
          <p14:tracePt t="74695" x="6667500" y="4413250"/>
          <p14:tracePt t="74712" x="6743700" y="4413250"/>
          <p14:tracePt t="74728" x="6819900" y="4413250"/>
          <p14:tracePt t="74746" x="6864350" y="4445000"/>
          <p14:tracePt t="74762" x="6902450" y="4514850"/>
          <p14:tracePt t="74778" x="6991350" y="4832350"/>
          <p14:tracePt t="74795" x="7010400" y="4933950"/>
          <p14:tracePt t="74812" x="7010400" y="5035550"/>
          <p14:tracePt t="74829" x="7010400" y="5067300"/>
          <p14:tracePt t="74862" x="7016750" y="5067300"/>
          <p14:tracePt t="74878" x="7029450" y="5054600"/>
          <p14:tracePt t="74895" x="7137400" y="4921250"/>
          <p14:tracePt t="74913" x="7277100" y="4787900"/>
          <p14:tracePt t="74928" x="7334250" y="4743450"/>
          <p14:tracePt t="74945" x="7423150" y="4686300"/>
          <p14:tracePt t="74962" x="7454900" y="4673600"/>
          <p14:tracePt t="74978" x="7499350" y="4667250"/>
          <p14:tracePt t="74995" x="7512050" y="4660900"/>
          <p14:tracePt t="75011" x="7518400" y="4660900"/>
          <p14:tracePt t="75101" x="7512050" y="4660900"/>
          <p14:tracePt t="75111" x="7505700" y="4660900"/>
          <p14:tracePt t="75122" x="7499350" y="4660900"/>
          <p14:tracePt t="75132" x="7493000" y="4660900"/>
          <p14:tracePt t="75145" x="7486650" y="4660900"/>
          <p14:tracePt t="83679" x="7480300" y="4660900"/>
          <p14:tracePt t="83690" x="7467600" y="4660900"/>
          <p14:tracePt t="83700" x="7397750" y="4660900"/>
          <p14:tracePt t="83710" x="7283450" y="4660900"/>
          <p14:tracePt t="83721" x="7169150" y="4686300"/>
          <p14:tracePt t="83736" x="6946900" y="4724400"/>
          <p14:tracePt t="83753" x="6489700" y="4768850"/>
          <p14:tracePt t="83769" x="6248400" y="4781550"/>
          <p14:tracePt t="83786" x="5803900" y="4781550"/>
          <p14:tracePt t="83802" x="5613400" y="4794250"/>
          <p14:tracePt t="83819" x="5264150" y="4813300"/>
          <p14:tracePt t="83836" x="5041900" y="4857750"/>
          <p14:tracePt t="83853" x="4940300" y="4876800"/>
          <p14:tracePt t="83870" x="4819650" y="4908550"/>
          <p14:tracePt t="83886" x="4787900" y="4908550"/>
          <p14:tracePt t="83903" x="4756150" y="4914900"/>
          <p14:tracePt t="83920" x="4737100" y="4921250"/>
          <p14:tracePt t="84953" x="4724400" y="4914900"/>
          <p14:tracePt t="84963" x="4699000" y="4895850"/>
          <p14:tracePt t="84974" x="4654550" y="4870450"/>
          <p14:tracePt t="84985" x="4584700" y="4832350"/>
          <p14:tracePt t="85001" x="4527550" y="4813300"/>
          <p14:tracePt t="85018" x="4438650" y="4768850"/>
          <p14:tracePt t="85035" x="4400550" y="4749800"/>
          <p14:tracePt t="85051" x="4311650" y="4718050"/>
          <p14:tracePt t="85069" x="4254500" y="4705350"/>
          <p14:tracePt t="85085" x="4229100" y="4699000"/>
          <p14:tracePt t="85101" x="4203700" y="4692650"/>
          <p14:tracePt t="85118" x="4197350" y="4692650"/>
          <p14:tracePt t="85134" x="4152900" y="4679950"/>
          <p14:tracePt t="85151" x="4133850" y="4679950"/>
          <p14:tracePt t="85168" x="4127500" y="4679950"/>
          <p14:tracePt t="85184" x="4114800" y="4679950"/>
          <p14:tracePt t="85201" x="4108450" y="4679950"/>
          <p14:tracePt t="85218" x="4095750" y="4679950"/>
          <p14:tracePt t="85235" x="4089400" y="4679950"/>
          <p14:tracePt t="85251" x="4083050" y="4679950"/>
          <p14:tracePt t="85268" x="4064000" y="4679950"/>
          <p14:tracePt t="85285" x="4057650" y="4679950"/>
          <p14:tracePt t="85301" x="4044950" y="4686300"/>
          <p14:tracePt t="85318" x="4025900" y="4705350"/>
          <p14:tracePt t="85335" x="4019550" y="4724400"/>
          <p14:tracePt t="85351" x="4006850" y="4806950"/>
          <p14:tracePt t="85368" x="4006850" y="4857750"/>
          <p14:tracePt t="85384" x="4038600" y="4933950"/>
          <p14:tracePt t="85401" x="4051300" y="4953000"/>
          <p14:tracePt t="85418" x="4140200" y="5010150"/>
          <p14:tracePt t="85435" x="4394200" y="5048250"/>
          <p14:tracePt t="85451" x="4483100" y="5048250"/>
          <p14:tracePt t="85468" x="4610100" y="5048250"/>
          <p14:tracePt t="85484" x="4686300" y="5035550"/>
          <p14:tracePt t="85501" x="4762500" y="5022850"/>
          <p14:tracePt t="85517" x="4781550" y="5016500"/>
          <p14:tracePt t="85534" x="4787900" y="5003800"/>
          <p14:tracePt t="85551" x="4775200" y="4921250"/>
          <p14:tracePt t="85567" x="4749800" y="4876800"/>
          <p14:tracePt t="85584" x="4654550" y="4819650"/>
          <p14:tracePt t="85601" x="4540250" y="4800600"/>
          <p14:tracePt t="85618" x="4489450" y="4800600"/>
          <p14:tracePt t="85634" x="4445000" y="4813300"/>
          <p14:tracePt t="85651" x="4432300" y="4826000"/>
          <p14:tracePt t="85653" x="4413250" y="4851400"/>
          <p14:tracePt t="85667" x="4400550" y="4889500"/>
          <p14:tracePt t="85684" x="4387850" y="4978400"/>
          <p14:tracePt t="85701" x="4387850" y="5035550"/>
          <p14:tracePt t="85717" x="4419600" y="5105400"/>
          <p14:tracePt t="85734" x="4432300" y="5130800"/>
          <p14:tracePt t="85750" x="4489450" y="5162550"/>
          <p14:tracePt t="85767" x="4559300" y="5168900"/>
          <p14:tracePt t="85784" x="4597400" y="5168900"/>
          <p14:tracePt t="85801" x="4660900" y="5143500"/>
          <p14:tracePt t="85817" x="4686300" y="5137150"/>
          <p14:tracePt t="85834" x="4718050" y="5111750"/>
          <p14:tracePt t="85851" x="4724400" y="5080000"/>
          <p14:tracePt t="85868" x="4724400" y="5041900"/>
          <p14:tracePt t="85884" x="4699000" y="4959350"/>
          <p14:tracePt t="85901" x="4660900" y="4933950"/>
          <p14:tracePt t="85917" x="4559300" y="4876800"/>
          <p14:tracePt t="85935" x="4514850" y="4864100"/>
          <p14:tracePt t="85951" x="4502150" y="4864100"/>
          <p14:tracePt t="85967" x="4489450" y="4864100"/>
          <p14:tracePt t="85984" x="4483100" y="4864100"/>
          <p14:tracePt t="86001" x="4476750" y="4870450"/>
          <p14:tracePt t="86017" x="4476750" y="4883150"/>
          <p14:tracePt t="86034" x="4476750" y="4895850"/>
          <p14:tracePt t="86050" x="4476750" y="4908550"/>
          <p14:tracePt t="86067" x="4476750" y="4914900"/>
          <p14:tracePt t="86100" x="4476750" y="4921250"/>
          <p14:tracePt t="86134" x="4476750" y="4927600"/>
          <p14:tracePt t="89255" x="4470400" y="4927600"/>
          <p14:tracePt t="89329" x="4464050" y="4927600"/>
          <p14:tracePt t="89360" x="4464050" y="4933950"/>
          <p14:tracePt t="89391" x="4457700" y="4933950"/>
          <p14:tracePt t="89412" x="4451350" y="4933950"/>
          <p14:tracePt t="89433" x="4445000" y="4933950"/>
          <p14:tracePt t="89454" x="4438650" y="4933950"/>
          <p14:tracePt t="89485" x="4432300" y="4933950"/>
          <p14:tracePt t="89506" x="4425950" y="4933950"/>
          <p14:tracePt t="89600" x="4419600" y="4933950"/>
          <p14:tracePt t="89621" x="4419600" y="4940300"/>
          <p14:tracePt t="89652" x="4413250" y="4940300"/>
          <p14:tracePt t="90133" x="4406900" y="4940300"/>
          <p14:tracePt t="90143" x="4400550" y="4940300"/>
          <p14:tracePt t="90154" x="4394200" y="4946650"/>
          <p14:tracePt t="90165" x="4387850" y="4953000"/>
          <p14:tracePt t="90185" x="4381500" y="4959350"/>
          <p14:tracePt t="90196" x="4375150" y="4959350"/>
          <p14:tracePt t="90213" x="4368800" y="4965700"/>
          <p14:tracePt t="90229" x="4356100" y="4965700"/>
          <p14:tracePt t="90246" x="4349750" y="4972050"/>
          <p14:tracePt t="90280" x="4343400" y="4978400"/>
          <p14:tracePt t="90296" x="4337050" y="4978400"/>
          <p14:tracePt t="90313" x="4330700" y="4978400"/>
          <p14:tracePt t="90346" x="4330700" y="4984750"/>
          <p14:tracePt t="90363" x="4324350" y="4984750"/>
          <p14:tracePt t="90404" x="4318000" y="4984750"/>
          <p14:tracePt t="90811" x="4311650" y="4984750"/>
          <p14:tracePt t="90822" x="4286250" y="4984750"/>
          <p14:tracePt t="90832" x="4267200" y="4984750"/>
          <p14:tracePt t="90846" x="4241800" y="4984750"/>
          <p14:tracePt t="90863" x="4216400" y="4984750"/>
          <p14:tracePt t="90879" x="4197350" y="4984750"/>
          <p14:tracePt t="90896" x="4184650" y="4984750"/>
          <p14:tracePt t="90912" x="4178300" y="4984750"/>
          <p14:tracePt t="90929" x="4165600" y="4984750"/>
          <p14:tracePt t="90945" x="4159250" y="4984750"/>
          <p14:tracePt t="90989" x="4152900" y="4984750"/>
          <p14:tracePt t="91636" x="4152900" y="4978400"/>
          <p14:tracePt t="91648" x="4152900" y="4972050"/>
          <p14:tracePt t="91657" x="4152900" y="4965700"/>
          <p14:tracePt t="91668" x="4152900" y="4959350"/>
          <p14:tracePt t="91689" x="4152900" y="4953000"/>
          <p14:tracePt t="91699" x="4152900" y="4946650"/>
          <p14:tracePt t="91731" x="4152900" y="4940300"/>
          <p14:tracePt t="91846" x="4152900" y="4933950"/>
          <p14:tracePt t="92085" x="4146550" y="4933950"/>
          <p14:tracePt t="92096" x="4133850" y="4933950"/>
          <p14:tracePt t="92106" x="4114800" y="4933950"/>
          <p14:tracePt t="92117" x="4102100" y="4933950"/>
          <p14:tracePt t="92128" x="4083050" y="4933950"/>
          <p14:tracePt t="92145" x="4057650" y="4933950"/>
          <p14:tracePt t="92161" x="4025900" y="4940300"/>
          <p14:tracePt t="92178" x="4013200" y="4946650"/>
          <p14:tracePt t="92195" x="3994150" y="4946650"/>
          <p14:tracePt t="92212" x="3968750" y="4959350"/>
          <p14:tracePt t="92228" x="3968750" y="4965700"/>
          <p14:tracePt t="92244" x="3956050" y="4984750"/>
          <p14:tracePt t="92261" x="3943350" y="5003800"/>
          <p14:tracePt t="92278" x="3924300" y="5086350"/>
          <p14:tracePt t="92295" x="3917950" y="5194300"/>
          <p14:tracePt t="92311" x="3917950" y="5232400"/>
          <p14:tracePt t="92327" x="3937000" y="5353050"/>
          <p14:tracePt t="92344" x="3975100" y="5422900"/>
          <p14:tracePt t="92361" x="4083050" y="5530850"/>
          <p14:tracePt t="92378" x="4210050" y="5594350"/>
          <p14:tracePt t="92395" x="4273550" y="5613400"/>
          <p14:tracePt t="92411" x="4406900" y="5626100"/>
          <p14:tracePt t="92428" x="4457700" y="5613400"/>
          <p14:tracePt t="92444" x="4508500" y="5588000"/>
          <p14:tracePt t="92461" x="4546600" y="5543550"/>
          <p14:tracePt t="92477" x="4559300" y="5505450"/>
          <p14:tracePt t="92494" x="4533900" y="5397500"/>
          <p14:tracePt t="92511" x="4508500" y="5353050"/>
          <p14:tracePt t="92527" x="4425950" y="5270500"/>
          <p14:tracePt t="92545" x="4337050" y="5213350"/>
          <p14:tracePt t="92561" x="4286250" y="5207000"/>
          <p14:tracePt t="92577" x="4216400" y="5207000"/>
          <p14:tracePt t="92594" x="4197350" y="5207000"/>
          <p14:tracePt t="92611" x="4152900" y="5270500"/>
          <p14:tracePt t="92628" x="4140200" y="5327650"/>
          <p14:tracePt t="92644" x="4140200" y="5530850"/>
          <p14:tracePt t="92660" x="4184650" y="5632450"/>
          <p14:tracePt t="92677" x="4222750" y="5664200"/>
          <p14:tracePt t="92694" x="4279900" y="5695950"/>
          <p14:tracePt t="92711" x="4305300" y="5702300"/>
          <p14:tracePt t="92727" x="4337050" y="5702300"/>
          <p14:tracePt t="92744" x="4368800" y="5638800"/>
          <p14:tracePt t="92760" x="4368800" y="5575300"/>
          <p14:tracePt t="92777" x="4368800" y="5492750"/>
          <p14:tracePt t="92794" x="4368800" y="5454650"/>
          <p14:tracePt t="92811" x="4356100" y="5403850"/>
          <p14:tracePt t="92827" x="4330700" y="5378450"/>
          <p14:tracePt t="92844" x="4330700" y="5372100"/>
          <p14:tracePt t="92861" x="4305300" y="5365750"/>
          <p14:tracePt t="92877" x="4286250" y="5365750"/>
          <p14:tracePt t="92894" x="4260850" y="5365750"/>
          <p14:tracePt t="92910" x="4235450" y="5403850"/>
          <p14:tracePt t="92927" x="4235450" y="5429250"/>
          <p14:tracePt t="92944" x="4235450" y="5499100"/>
          <p14:tracePt t="92960" x="4235450" y="5518150"/>
          <p14:tracePt t="92977" x="4260850" y="5543550"/>
          <p14:tracePt t="92994" x="4305300" y="5556250"/>
          <p14:tracePt t="93010" x="4318000" y="5556250"/>
          <p14:tracePt t="93027" x="4337050" y="5556250"/>
          <p14:tracePt t="93043" x="4349750" y="5549900"/>
          <p14:tracePt t="93060" x="4356100" y="5486400"/>
          <p14:tracePt t="93077" x="4356100" y="5422900"/>
          <p14:tracePt t="93093" x="4337050" y="5384800"/>
          <p14:tracePt t="93110" x="4298950" y="5321300"/>
          <p14:tracePt t="93127" x="4286250" y="5302250"/>
          <p14:tracePt t="93143" x="4273550" y="5289550"/>
          <p14:tracePt t="93161" x="4254500" y="5283200"/>
          <p14:tracePt t="93176" x="4248150" y="5283200"/>
          <p14:tracePt t="93194" x="4248150" y="5276850"/>
          <p14:tracePt t="102650" x="4235450" y="5264150"/>
          <p14:tracePt t="102660" x="4203700" y="5251450"/>
          <p14:tracePt t="102671" x="4159250" y="5219700"/>
          <p14:tracePt t="102684" x="4127500" y="5200650"/>
          <p14:tracePt t="102701" x="4076700" y="5162550"/>
          <p14:tracePt t="102718" x="3975100" y="5073650"/>
          <p14:tracePt t="102734" x="3892550" y="5003800"/>
          <p14:tracePt t="102750" x="3860800" y="4972050"/>
          <p14:tracePt t="102767" x="3816350" y="4940300"/>
          <p14:tracePt t="102784" x="3803650" y="4933950"/>
          <p14:tracePt t="102801" x="3778250" y="4921250"/>
          <p14:tracePt t="102818" x="3771900" y="4914900"/>
          <p14:tracePt t="102834" x="3765550" y="4914900"/>
          <p14:tracePt t="103538" x="3759200" y="4914900"/>
          <p14:tracePt t="103559" x="3752850" y="4921250"/>
          <p14:tracePt t="103569" x="3746500" y="4933950"/>
          <p14:tracePt t="103580" x="3746500" y="4946650"/>
          <p14:tracePt t="103590" x="3746500" y="4959350"/>
          <p14:tracePt t="103601" x="3746500" y="4978400"/>
          <p14:tracePt t="103617" x="3752850" y="4991100"/>
          <p14:tracePt t="103633" x="3816350" y="5041900"/>
          <p14:tracePt t="103650" x="3835400" y="5048250"/>
          <p14:tracePt t="103666" x="3860800" y="5054600"/>
          <p14:tracePt t="103684" x="3879850" y="5060950"/>
          <p14:tracePt t="103700" x="3886200" y="5060950"/>
          <p14:tracePt t="103717" x="3892550" y="5060950"/>
          <p14:tracePt t="103736" x="3892550" y="5048250"/>
          <p14:tracePt t="103749" x="3892550" y="5041900"/>
          <p14:tracePt t="103766" x="3892550" y="5029200"/>
          <p14:tracePt t="103783" x="3848100" y="5003800"/>
          <p14:tracePt t="103799" x="3816350" y="4997450"/>
          <p14:tracePt t="103816" x="3803650" y="4997450"/>
          <p14:tracePt t="103833" x="3784600" y="4997450"/>
          <p14:tracePt t="103866" x="3778250" y="4997450"/>
          <p14:tracePt t="103904" x="3778250" y="5003800"/>
          <p14:tracePt t="103924" x="3778250" y="5016500"/>
          <p14:tracePt t="103935" x="3784600" y="5022850"/>
          <p14:tracePt t="103945" x="3803650" y="5029200"/>
          <p14:tracePt t="103956" x="3816350" y="5029200"/>
          <p14:tracePt t="103966" x="3822700" y="5035550"/>
          <p14:tracePt t="103983" x="3829050" y="5035550"/>
          <p14:tracePt t="104603" x="3816350" y="5029200"/>
          <p14:tracePt t="104613" x="3810000" y="5022850"/>
          <p14:tracePt t="104624" x="3803650" y="5022850"/>
          <p14:tracePt t="104645" x="3797300" y="5022850"/>
          <p14:tracePt t="104655" x="3790950" y="5016500"/>
          <p14:tracePt t="104666" x="3784600" y="5016500"/>
          <p14:tracePt t="104697" x="3778250" y="5016500"/>
          <p14:tracePt t="104718" x="3778250" y="5010150"/>
          <p14:tracePt t="104739" x="3771900" y="5010150"/>
          <p14:tracePt t="104801" x="3765550" y="5010150"/>
          <p14:tracePt t="104948" x="3765550" y="5003800"/>
          <p14:tracePt t="105021" x="3765550" y="4997450"/>
          <p14:tracePt t="105073" x="3765550" y="4991100"/>
          <p14:tracePt t="105104" x="3765550" y="4984750"/>
          <p14:tracePt t="105167" x="3765550" y="4978400"/>
          <p14:tracePt t="105188" x="3765550" y="4972050"/>
          <p14:tracePt t="105209" x="3765550" y="4965700"/>
          <p14:tracePt t="105251" x="3765550" y="4959350"/>
          <p14:tracePt t="110462" x="3765550" y="4953000"/>
          <p14:tracePt t="110472" x="3765550" y="4946650"/>
          <p14:tracePt t="110493" x="3771900" y="4946650"/>
          <p14:tracePt t="110525" x="3778250" y="4940300"/>
          <p14:tracePt t="110577" x="3784600" y="4940300"/>
          <p14:tracePt t="110598" x="3784600" y="4933950"/>
          <p14:tracePt t="110765" x="3790950" y="4933950"/>
          <p14:tracePt t="110785" x="3797300" y="4933950"/>
          <p14:tracePt t="110796" x="3797300" y="4927600"/>
          <p14:tracePt t="110827" x="3803650" y="4927600"/>
          <p14:tracePt t="110859" x="3810000" y="4927600"/>
          <p14:tracePt t="110880" x="3816350" y="4927600"/>
          <p14:tracePt t="110900" x="3822700" y="4927600"/>
          <p14:tracePt t="110921" x="3829050" y="4927600"/>
          <p14:tracePt t="110932" x="3835400" y="4927600"/>
          <p14:tracePt t="110943" x="3841750" y="4927600"/>
          <p14:tracePt t="110952" x="3848100" y="4933950"/>
          <p14:tracePt t="110963" x="3860800" y="4940300"/>
          <p14:tracePt t="110976" x="3867150" y="4953000"/>
          <p14:tracePt t="110992" x="3879850" y="4959350"/>
          <p14:tracePt t="111009" x="3898900" y="4972050"/>
          <p14:tracePt t="111026" x="3917950" y="4978400"/>
          <p14:tracePt t="111043" x="3924300" y="4978400"/>
          <p14:tracePt t="111059" x="3937000" y="4991100"/>
          <p14:tracePt t="111076" x="3949700" y="5003800"/>
          <p14:tracePt t="111093" x="3987800" y="5035550"/>
          <p14:tracePt t="111109" x="4057650" y="5092700"/>
          <p14:tracePt t="111126" x="4114800" y="5137150"/>
          <p14:tracePt t="111143" x="4241800" y="5226050"/>
          <p14:tracePt t="111159" x="4324350" y="5289550"/>
          <p14:tracePt t="111175" x="4597400" y="5403850"/>
          <p14:tracePt t="111193" x="4832350" y="5486400"/>
          <p14:tracePt t="111209" x="4953000" y="5543550"/>
          <p14:tracePt t="111226" x="5207000" y="5632450"/>
          <p14:tracePt t="111242" x="5302250" y="5670550"/>
          <p14:tracePt t="111259" x="5429250" y="5740400"/>
          <p14:tracePt t="111276" x="5480050" y="5765800"/>
          <p14:tracePt t="112007" x="5492750" y="5765800"/>
          <p14:tracePt t="112018" x="5518150" y="5765800"/>
          <p14:tracePt t="112028" x="5588000" y="5746750"/>
          <p14:tracePt t="112041" x="5664200" y="5715000"/>
          <p14:tracePt t="112058" x="5759450" y="5683250"/>
          <p14:tracePt t="112075" x="5918200" y="5645150"/>
          <p14:tracePt t="112092" x="6076950" y="5594350"/>
          <p14:tracePt t="112108" x="6153150" y="5575300"/>
          <p14:tracePt t="112125" x="6261100" y="5549900"/>
          <p14:tracePt t="112141" x="6292850" y="5530850"/>
          <p14:tracePt t="112158" x="6369050" y="5505450"/>
          <p14:tracePt t="112175" x="6426200" y="5499100"/>
          <p14:tracePt t="112191" x="6438900" y="5492750"/>
          <p14:tracePt t="112208" x="6489700" y="5492750"/>
          <p14:tracePt t="112225" x="6515100" y="5492750"/>
          <p14:tracePt t="112242" x="6572250" y="5499100"/>
          <p14:tracePt t="112258" x="6623050" y="5524500"/>
          <p14:tracePt t="112275" x="6648450" y="5530850"/>
          <p14:tracePt t="112291" x="6686550" y="5543550"/>
          <p14:tracePt t="112308" x="6692900" y="5543550"/>
          <p14:tracePt t="112324" x="6705600" y="5549900"/>
          <p14:tracePt t="112488" x="6699250" y="5549900"/>
          <p14:tracePt t="112498" x="6692900" y="5549900"/>
          <p14:tracePt t="112509" x="6686550" y="5549900"/>
          <p14:tracePt t="112525" x="6673850" y="5549900"/>
          <p14:tracePt t="112541" x="6635750" y="5562600"/>
          <p14:tracePt t="112557" x="6616700" y="5568950"/>
          <p14:tracePt t="112574" x="6591300" y="5581650"/>
          <p14:tracePt t="112592" x="6572250" y="5594350"/>
          <p14:tracePt t="112608" x="6565900" y="5594350"/>
          <p14:tracePt t="112641" x="6565900" y="5600700"/>
          <p14:tracePt t="112676" x="6565900" y="5607050"/>
          <p14:tracePt t="117288" x="6559550" y="5594350"/>
          <p14:tracePt t="117298" x="6546850" y="5575300"/>
          <p14:tracePt t="117309" x="6515100" y="5530850"/>
          <p14:tracePt t="117320" x="6477000" y="5473700"/>
          <p14:tracePt t="117337" x="6438900" y="5429250"/>
          <p14:tracePt t="117353" x="6375400" y="5327650"/>
          <p14:tracePt t="117370" x="6350000" y="5283200"/>
          <p14:tracePt t="117386" x="6248400" y="5130800"/>
          <p14:tracePt t="117403" x="6134100" y="4991100"/>
          <p14:tracePt t="117419" x="6051550" y="4927600"/>
          <p14:tracePt t="117436" x="5924550" y="4838700"/>
          <p14:tracePt t="117453" x="5880100" y="4813300"/>
          <p14:tracePt t="117470" x="5791200" y="4768850"/>
          <p14:tracePt t="117486" x="5753100" y="4737100"/>
          <p14:tracePt t="117503" x="5727700" y="4724400"/>
          <p14:tracePt t="117520" x="5708650" y="4718050"/>
          <p14:tracePt t="117536" x="5708650" y="4711700"/>
          <p14:tracePt t="118019" x="5702300" y="4711700"/>
          <p14:tracePt t="118029" x="5683250" y="4705350"/>
          <p14:tracePt t="118040" x="5664200" y="4692650"/>
          <p14:tracePt t="118052" x="5632450" y="4679950"/>
          <p14:tracePt t="118069" x="5588000" y="4673600"/>
          <p14:tracePt t="118085" x="5422900" y="4660900"/>
          <p14:tracePt t="118102" x="5257800" y="4660900"/>
          <p14:tracePt t="118119" x="5207000" y="4660900"/>
          <p14:tracePt t="118135" x="5092700" y="4660900"/>
          <p14:tracePt t="118152" x="5029200" y="4660900"/>
          <p14:tracePt t="118169" x="4933950" y="4673600"/>
          <p14:tracePt t="118186" x="4870450" y="4686300"/>
          <p14:tracePt t="118202" x="4857750" y="4692650"/>
          <p14:tracePt t="118219" x="4838700" y="4692650"/>
          <p14:tracePt t="118235" x="4838700" y="4699000"/>
          <p14:tracePt t="118252" x="4832350" y="4705350"/>
          <p14:tracePt t="118269" x="4826000" y="4705350"/>
          <p14:tracePt t="118614" x="4819650" y="4705350"/>
          <p14:tracePt t="118625" x="4813300" y="4705350"/>
          <p14:tracePt t="118635" x="4800600" y="4705350"/>
          <p14:tracePt t="118645" x="4781550" y="4705350"/>
          <p14:tracePt t="118656" x="4756150" y="4705350"/>
          <p14:tracePt t="118668" x="4737100" y="4705350"/>
          <p14:tracePt t="118685" x="4711700" y="4705350"/>
          <p14:tracePt t="118702" x="4660900" y="4730750"/>
          <p14:tracePt t="118718" x="4591050" y="4762500"/>
          <p14:tracePt t="118735" x="4533900" y="4781550"/>
          <p14:tracePt t="118752" x="4470400" y="4800600"/>
          <p14:tracePt t="118768" x="4438650" y="4813300"/>
          <p14:tracePt t="118785" x="4406900" y="4813300"/>
          <p14:tracePt t="118802" x="4381500" y="4813300"/>
          <p14:tracePt t="118818" x="4375150" y="4813300"/>
          <p14:tracePt t="118835" x="4368800" y="4813300"/>
          <p14:tracePt t="118852" x="4362450" y="4813300"/>
          <p14:tracePt t="118868" x="4349750" y="4813300"/>
          <p14:tracePt t="118886" x="4343400" y="4813300"/>
          <p14:tracePt t="118901" x="4337050" y="4813300"/>
          <p14:tracePt t="118938" x="4330700" y="4813300"/>
          <p14:tracePt t="118951" x="4324350" y="4813300"/>
          <p14:tracePt t="118969" x="4311650" y="4813300"/>
          <p14:tracePt t="118985" x="4298950" y="4813300"/>
          <p14:tracePt t="119001" x="4286250" y="4813300"/>
          <p14:tracePt t="119018" x="4279900" y="4813300"/>
          <p14:tracePt t="119035" x="4267200" y="4813300"/>
          <p14:tracePt t="119051" x="4260850" y="4813300"/>
          <p14:tracePt t="119068" x="4254500" y="4813300"/>
          <p14:tracePt t="119115" x="4248150" y="4819650"/>
          <p14:tracePt t="119272" x="4241800" y="4819650"/>
          <p14:tracePt t="119293" x="4241800" y="4826000"/>
          <p14:tracePt t="119345" x="4235450" y="4826000"/>
          <p14:tracePt t="119366" x="4235450" y="4832350"/>
          <p14:tracePt t="119439" x="4229100" y="4832350"/>
          <p14:tracePt t="119450" x="4229100" y="4838700"/>
          <p14:tracePt t="119471" x="4222750" y="4838700"/>
          <p14:tracePt t="119481" x="4222750" y="4845050"/>
          <p14:tracePt t="119491" x="4216400" y="4845050"/>
          <p14:tracePt t="119502" x="4216400" y="4851400"/>
          <p14:tracePt t="119533" x="4210050" y="4851400"/>
          <p14:tracePt t="119564" x="4203700" y="4857750"/>
          <p14:tracePt t="119731" x="4197350" y="4857750"/>
          <p14:tracePt t="120024" x="4197350" y="4864100"/>
          <p14:tracePt t="120066" x="4197350" y="4870450"/>
          <p14:tracePt t="120076" x="4197350" y="4876800"/>
          <p14:tracePt t="120108" x="4197350" y="4883150"/>
          <p14:tracePt t="120139" x="4197350" y="4889500"/>
          <p14:tracePt t="120160" x="4203700" y="4895850"/>
          <p14:tracePt t="120170" x="4203700" y="4902200"/>
          <p14:tracePt t="120212" x="4210050" y="4908550"/>
          <p14:tracePt t="121089" x="4203700" y="4908550"/>
          <p14:tracePt t="121100" x="4191000" y="4908550"/>
          <p14:tracePt t="121110" x="4184650" y="4908550"/>
          <p14:tracePt t="121121" x="4171950" y="4908550"/>
          <p14:tracePt t="121142" x="4159250" y="4908550"/>
          <p14:tracePt t="121152" x="4152900" y="4902200"/>
          <p14:tracePt t="121166" x="4146550" y="4902200"/>
          <p14:tracePt t="121184" x="4127500" y="4902200"/>
          <p14:tracePt t="121199" x="4121150" y="4902200"/>
          <p14:tracePt t="121216" x="4095750" y="4902200"/>
          <p14:tracePt t="121232" x="4083050" y="4902200"/>
          <p14:tracePt t="121249" x="4044950" y="4914900"/>
          <p14:tracePt t="121266" x="4025900" y="4927600"/>
          <p14:tracePt t="121283" x="4019550" y="4933950"/>
          <p14:tracePt t="121299" x="4006850" y="4940300"/>
          <p14:tracePt t="121316" x="4000500" y="4940300"/>
          <p14:tracePt t="121333" x="3981450" y="4946650"/>
          <p14:tracePt t="121349" x="3981450" y="4953000"/>
          <p14:tracePt t="121366" x="3975100" y="4953000"/>
          <p14:tracePt t="121382" x="3968750" y="4959350"/>
          <p14:tracePt t="121399" x="3962400" y="4959350"/>
          <p14:tracePt t="121416" x="3956050" y="4959350"/>
          <p14:tracePt t="121432" x="3956050" y="4965700"/>
          <p14:tracePt t="121449" x="3949700" y="4965700"/>
          <p14:tracePt t="121486" x="3943350" y="4965700"/>
          <p14:tracePt t="121517" x="3937000" y="4965700"/>
          <p14:tracePt t="121581" x="3937000" y="4972050"/>
          <p14:tracePt t="121590" x="3930650" y="4972050"/>
          <p14:tracePt t="121611" x="3924300" y="4972050"/>
          <p14:tracePt t="121622" x="3917950" y="4972050"/>
          <p14:tracePt t="121653" x="3911600" y="4972050"/>
          <p14:tracePt t="121674" x="3905250" y="4972050"/>
          <p14:tracePt t="121684" x="3905250" y="4978400"/>
          <p14:tracePt t="121695" x="3898900" y="4978400"/>
          <p14:tracePt t="121747" x="3898900" y="4984750"/>
          <p14:tracePt t="121841" x="3892550" y="4984750"/>
          <p14:tracePt t="121852" x="3892550" y="4991100"/>
          <p14:tracePt t="121862" x="3886200" y="4991100"/>
          <p14:tracePt t="121883" x="3886200" y="4997450"/>
          <p14:tracePt t="121904" x="3879850" y="4997450"/>
          <p14:tracePt t="121924" x="3873500" y="5003800"/>
          <p14:tracePt t="121966" x="3873500" y="5010150"/>
          <p14:tracePt t="121977" x="3867150" y="5010150"/>
          <p14:tracePt t="122060" x="3860800" y="5016500"/>
          <p14:tracePt t="122081" x="3854450" y="5022850"/>
          <p14:tracePt t="122091" x="3854450" y="5029200"/>
          <p14:tracePt t="122102" x="3854450" y="5035550"/>
          <p14:tracePt t="122115" x="3848100" y="5041900"/>
          <p14:tracePt t="122134" x="3848100" y="5054600"/>
          <p14:tracePt t="122148" x="3848100" y="5060950"/>
          <p14:tracePt t="122165" x="3841750" y="5080000"/>
          <p14:tracePt t="122181" x="3841750" y="5086350"/>
          <p14:tracePt t="122198" x="3841750" y="5099050"/>
          <p14:tracePt t="122215" x="3841750" y="5105400"/>
          <p14:tracePt t="122217" x="3848100" y="5111750"/>
          <p14:tracePt t="122232" x="3860800" y="5118100"/>
          <p14:tracePt t="122248" x="3892550" y="5124450"/>
          <p14:tracePt t="122265" x="3911600" y="5124450"/>
          <p14:tracePt t="122282" x="3968750" y="5124450"/>
          <p14:tracePt t="122298" x="4000500" y="5118100"/>
          <p14:tracePt t="122315" x="4064000" y="5086350"/>
          <p14:tracePt t="122332" x="4089400" y="5080000"/>
          <p14:tracePt t="122348" x="4095750" y="5073650"/>
          <p14:tracePt t="122365" x="4095750" y="5067300"/>
          <p14:tracePt t="122381" x="4095750" y="5054600"/>
          <p14:tracePt t="122398" x="4089400" y="5029200"/>
          <p14:tracePt t="122415" x="4038600" y="5003800"/>
          <p14:tracePt t="122431" x="4019550" y="5003800"/>
          <p14:tracePt t="122448" x="3968750" y="5003800"/>
          <p14:tracePt t="122464" x="3956050" y="5003800"/>
          <p14:tracePt t="122481" x="3924300" y="5029200"/>
          <p14:tracePt t="122499" x="3886200" y="5130800"/>
          <p14:tracePt t="122515" x="3879850" y="5168900"/>
          <p14:tracePt t="122532" x="3867150" y="5238750"/>
          <p14:tracePt t="122548" x="3867150" y="5276850"/>
          <p14:tracePt t="122564" x="3892550" y="5321300"/>
          <p14:tracePt t="122582" x="3924300" y="5340350"/>
          <p14:tracePt t="122598" x="3949700" y="5340350"/>
          <p14:tracePt t="122614" x="3994150" y="5340350"/>
          <p14:tracePt t="122631" x="4006850" y="5340350"/>
          <p14:tracePt t="122648" x="4019550" y="5334000"/>
          <p14:tracePt t="122664" x="4025900" y="5308600"/>
          <p14:tracePt t="122681" x="4025900" y="5276850"/>
          <p14:tracePt t="122699" x="4025900" y="5251450"/>
          <p14:tracePt t="122731" x="4025900" y="5245100"/>
          <p14:tracePt t="122761" x="4032250" y="5238750"/>
          <p14:tracePt t="123073" x="4038600" y="5238750"/>
          <p14:tracePt t="123084" x="4057650" y="5238750"/>
          <p14:tracePt t="123094" x="4083050" y="5245100"/>
          <p14:tracePt t="123104" x="4127500" y="5264150"/>
          <p14:tracePt t="123116" x="4171950" y="5270500"/>
          <p14:tracePt t="123131" x="4235450" y="5289550"/>
          <p14:tracePt t="123147" x="4419600" y="5340350"/>
          <p14:tracePt t="123164" x="4565650" y="5372100"/>
          <p14:tracePt t="123181" x="4870450" y="5435600"/>
          <p14:tracePt t="123197" x="5010150" y="5454650"/>
          <p14:tracePt t="123214" x="5289550" y="5467350"/>
          <p14:tracePt t="123231" x="5454650" y="5467350"/>
          <p14:tracePt t="123247" x="5505450" y="5467350"/>
          <p14:tracePt t="123264" x="5600700" y="5467350"/>
          <p14:tracePt t="123280" x="5619750" y="5467350"/>
          <p14:tracePt t="123297" x="5638800" y="5467350"/>
          <p14:tracePt t="123314" x="5645150" y="5435600"/>
          <p14:tracePt t="123331" x="5632450" y="5378450"/>
          <p14:tracePt t="123347" x="5575300" y="5270500"/>
          <p14:tracePt t="123364" x="5549900" y="5226050"/>
          <p14:tracePt t="123380" x="5454650" y="5149850"/>
          <p14:tracePt t="123397" x="5378450" y="5118100"/>
          <p14:tracePt t="123413" x="5353050" y="5118100"/>
          <p14:tracePt t="123430" x="5321300" y="5118100"/>
          <p14:tracePt t="123447" x="5314950" y="5118100"/>
          <p14:tracePt t="123464" x="5308600" y="5137150"/>
          <p14:tracePt t="123480" x="5308600" y="5168900"/>
          <p14:tracePt t="123497" x="5308600" y="5187950"/>
          <p14:tracePt t="123513" x="5327650" y="5213350"/>
          <p14:tracePt t="123530" x="5353050" y="5232400"/>
          <p14:tracePt t="123547" x="5410200" y="5238750"/>
          <p14:tracePt t="123564" x="5448300" y="5238750"/>
          <p14:tracePt t="123580" x="5461000" y="5238750"/>
          <p14:tracePt t="123597" x="5486400" y="5207000"/>
          <p14:tracePt t="123614" x="5499100" y="5156200"/>
          <p14:tracePt t="123630" x="5499100" y="5029200"/>
          <p14:tracePt t="123648" x="5499100" y="4959350"/>
          <p14:tracePt t="123664" x="5492750" y="4959350"/>
          <p14:tracePt t="123680" x="5448300" y="4940300"/>
          <p14:tracePt t="123697" x="5429250" y="4940300"/>
          <p14:tracePt t="123714" x="5403850" y="4940300"/>
          <p14:tracePt t="123731" x="5391150" y="4972050"/>
          <p14:tracePt t="123747" x="5384800" y="4984750"/>
          <p14:tracePt t="123764" x="5384800" y="5010150"/>
          <p14:tracePt t="128044" x="5378450" y="5010150"/>
          <p14:tracePt t="128057" x="5372100" y="5010150"/>
          <p14:tracePt t="128065" x="5365750" y="5010150"/>
          <p14:tracePt t="128088" x="5353050" y="5010150"/>
          <p14:tracePt t="128126" x="5346700" y="5010150"/>
          <p14:tracePt t="128128" x="5340350" y="5010150"/>
          <p14:tracePt t="128169" x="5334000" y="5010150"/>
          <p14:tracePt t="128817" x="5340350" y="5010150"/>
          <p14:tracePt t="128828" x="5353050" y="5010150"/>
          <p14:tracePt t="128838" x="5365750" y="5010150"/>
          <p14:tracePt t="128859" x="5403850" y="5010150"/>
          <p14:tracePt t="128892" x="5480050" y="5029200"/>
          <p14:tracePt t="128926" x="5524500" y="5048250"/>
          <p14:tracePt t="129381" x="5524500" y="5054600"/>
          <p14:tracePt t="129391" x="5505450" y="5086350"/>
          <p14:tracePt t="129402" x="5365750" y="5149850"/>
          <p14:tracePt t="129425" x="4781550" y="5378450"/>
          <p14:tracePt t="129444" x="4178300" y="5492750"/>
          <p14:tracePt t="129458" x="3886200" y="5511800"/>
          <p14:tracePt t="129491" x="3238500" y="5511800"/>
          <p14:tracePt t="129508" x="2901950" y="5543550"/>
          <p14:tracePt t="129540" x="2698750" y="5632450"/>
          <p14:tracePt t="129558" x="2654300" y="5651500"/>
          <p14:tracePt t="129574" x="2641600" y="5657850"/>
          <p14:tracePt t="129591" x="2622550" y="5721350"/>
          <p14:tracePt t="129625" x="2641600" y="5816600"/>
          <p14:tracePt t="129657" x="2908300" y="5930900"/>
          <p14:tracePt t="129691" x="3079750" y="5949950"/>
          <p14:tracePt t="129725" x="3111500" y="5930900"/>
          <p14:tracePt t="129751" x="3022600" y="5829300"/>
          <p14:tracePt t="129758" x="2895600" y="5753100"/>
          <p14:tracePt t="129783" x="2698750" y="5689600"/>
          <p14:tracePt t="129791" x="2635250" y="5689600"/>
          <p14:tracePt t="129824" x="2571750" y="5689600"/>
          <p14:tracePt t="129858" x="2565400" y="5689600"/>
          <p14:tracePt t="131866" x="2565400" y="5676900"/>
          <p14:tracePt t="131876" x="2565400" y="5664200"/>
          <p14:tracePt t="131887" x="2571750" y="5651500"/>
          <p14:tracePt t="131905" x="2578100" y="5645150"/>
          <p14:tracePt t="131939" x="2692400" y="5562600"/>
          <p14:tracePt t="131964" x="2800350" y="5518150"/>
          <p14:tracePt t="131973" x="2857500" y="5486400"/>
          <p14:tracePt t="131995" x="3028950" y="5416550"/>
          <p14:tracePt t="132005" x="3124200" y="5365750"/>
          <p14:tracePt t="132033" x="3302000" y="5308600"/>
          <p14:tracePt t="132065" x="3416300" y="5257800"/>
          <p14:tracePt t="132096" x="3467100" y="5232400"/>
          <p14:tracePt t="132105" x="3473450" y="5226050"/>
          <p14:tracePt t="132138" x="3486150" y="5226050"/>
          <p14:tracePt t="132165" x="3511550" y="5226050"/>
          <p14:tracePt t="132172" x="3517900" y="5226050"/>
          <p14:tracePt t="132196" x="3543300" y="5226050"/>
          <p14:tracePt t="132205" x="3556000" y="5232400"/>
          <p14:tracePt t="132234" x="3600450" y="5245100"/>
          <p14:tracePt t="132265" x="3657600" y="5251450"/>
          <p14:tracePt t="132273" x="3676650" y="5257800"/>
          <p14:tracePt t="132296" x="3714750" y="5257800"/>
          <p14:tracePt t="132305" x="3733800" y="5257800"/>
          <p14:tracePt t="132334" x="3778250" y="5257800"/>
          <p14:tracePt t="132338" x="3790950" y="5257800"/>
          <p14:tracePt t="132365" x="3803650" y="5251450"/>
          <p14:tracePt t="132371" x="3803650" y="5245100"/>
          <p14:tracePt t="132659" x="3810000" y="5238750"/>
          <p14:tracePt t="132670" x="3810000" y="5226050"/>
          <p14:tracePt t="132681" x="3810000" y="5200650"/>
          <p14:tracePt t="132705" x="3797300" y="5168900"/>
          <p14:tracePt t="132735" x="3721100" y="5111750"/>
          <p14:tracePt t="132755" x="3683000" y="5092700"/>
          <p14:tracePt t="132772" x="3670300" y="5092700"/>
          <p14:tracePt t="132788" x="3663950" y="5092700"/>
          <p14:tracePt t="132805" x="3651250" y="5092700"/>
          <p14:tracePt t="132838" x="3651250" y="5118100"/>
          <p14:tracePt t="132870" x="3695700" y="5162550"/>
          <p14:tracePt t="132889" x="3759200" y="5194300"/>
          <p14:tracePt t="132905" x="3778250" y="5200650"/>
          <p14:tracePt t="132921" x="3816350" y="5200650"/>
          <p14:tracePt t="132955" x="3835400" y="5194300"/>
          <p14:tracePt t="132988" x="3841750" y="5086350"/>
          <p14:tracePt t="133022" x="3841750" y="5048250"/>
          <p14:tracePt t="133055" x="3784600" y="5041900"/>
          <p14:tracePt t="133082" x="3752850" y="5060950"/>
          <p14:tracePt t="133088" x="3752850" y="5080000"/>
          <p14:tracePt t="133121" x="3752850" y="5124450"/>
          <p14:tracePt t="133151" x="3797300" y="5156200"/>
          <p14:tracePt t="133171" x="3822700" y="5156200"/>
          <p14:tracePt t="133188" x="3829050" y="5156200"/>
          <p14:tracePt t="133204" x="3841750" y="5156200"/>
          <p14:tracePt t="133787" x="3854450" y="5156200"/>
          <p14:tracePt t="133798" x="3886200" y="5156200"/>
          <p14:tracePt t="133808" x="3924300" y="5156200"/>
          <p14:tracePt t="133837" x="4013200" y="5156200"/>
          <p14:tracePt t="133839" x="4076700" y="5156200"/>
          <p14:tracePt t="133868" x="4229100" y="5156200"/>
          <p14:tracePt t="133870" x="4318000" y="5162550"/>
          <p14:tracePt t="133887" x="4394200" y="5162550"/>
          <p14:tracePt t="133904" x="4559300" y="5162550"/>
          <p14:tracePt t="133920" x="4654550" y="5175250"/>
          <p14:tracePt t="133954" x="4927600" y="5200650"/>
          <p14:tracePt t="133987" x="5162550" y="5238750"/>
          <p14:tracePt t="134020" x="5372100" y="5295900"/>
          <p14:tracePt t="134053" x="5467350" y="5327650"/>
          <p14:tracePt t="134330" x="5467350" y="5314950"/>
          <p14:tracePt t="134341" x="5467350" y="5308600"/>
          <p14:tracePt t="134351" x="5467350" y="5295900"/>
          <p14:tracePt t="134369" x="5467350" y="5289550"/>
          <p14:tracePt t="134372" x="5467350" y="5283200"/>
          <p14:tracePt t="134404" x="5467350" y="5276850"/>
          <p14:tracePt t="134420" x="5461000" y="5276850"/>
          <p14:tracePt t="134453" x="5448300" y="5276850"/>
          <p14:tracePt t="134486" x="5448300" y="5283200"/>
          <p14:tracePt t="134519" x="5461000" y="5314950"/>
          <p14:tracePt t="134553" x="5499100" y="5321300"/>
          <p14:tracePt t="134585" x="5530850" y="5321300"/>
          <p14:tracePt t="134603" x="5537200" y="5276850"/>
          <p14:tracePt t="134620" x="5537200" y="5245100"/>
          <p14:tracePt t="134636" x="5537200" y="5232400"/>
          <p14:tracePt t="134670" x="5537200" y="5226050"/>
          <p14:tracePt t="135729" x="5537200" y="5219700"/>
          <p14:tracePt t="135740" x="5530850" y="5213350"/>
          <p14:tracePt t="135750" x="5518150" y="5207000"/>
          <p14:tracePt t="135768" x="5505450" y="5207000"/>
          <p14:tracePt t="135792" x="5448300" y="5187950"/>
          <p14:tracePt t="135803" x="5429250" y="5175250"/>
          <p14:tracePt t="135824" x="5353050" y="5130800"/>
          <p14:tracePt t="135835" x="5289550" y="5111750"/>
          <p14:tracePt t="135868" x="5111750" y="5048250"/>
          <p14:tracePt t="135901" x="4889500" y="5029200"/>
          <p14:tracePt t="135935" x="4559300" y="5029200"/>
          <p14:tracePt t="135956" x="4337050" y="5060950"/>
          <p14:tracePt t="135969" x="4146550" y="5092700"/>
          <p14:tracePt t="135987" x="4076700" y="5124450"/>
          <p14:tracePt t="136001" x="3962400" y="5187950"/>
          <p14:tracePt t="136036" x="3898900" y="5289550"/>
          <p14:tracePt t="136056" x="3873500" y="5372100"/>
          <p14:tracePt t="136068" x="3867150" y="5410200"/>
          <p14:tracePt t="136087" x="3867150" y="5467350"/>
          <p14:tracePt t="136101" x="3867150" y="5480050"/>
          <p14:tracePt t="136135" x="3867150" y="5505450"/>
          <p14:tracePt t="136165" x="3867150" y="5518150"/>
          <p14:tracePt t="136220" x="3860800" y="5518150"/>
          <p14:tracePt t="136230" x="3854450" y="5518150"/>
          <p14:tracePt t="136241" x="3848100" y="5518150"/>
          <p14:tracePt t="136282" x="3848100" y="5511800"/>
          <p14:tracePt t="136293" x="3848100" y="5505450"/>
          <p14:tracePt t="136304" x="3854450" y="5492750"/>
          <p14:tracePt t="136318" x="3879850" y="5461000"/>
          <p14:tracePt t="136335" x="4000500" y="5334000"/>
          <p14:tracePt t="136351" x="4057650" y="5264150"/>
          <p14:tracePt t="136368" x="4191000" y="5130800"/>
          <p14:tracePt t="136384" x="4241800" y="5073650"/>
          <p14:tracePt t="136401" x="4356100" y="4965700"/>
          <p14:tracePt t="136418" x="4495800" y="4864100"/>
          <p14:tracePt t="136434" x="4552950" y="4838700"/>
          <p14:tracePt t="136451" x="4648200" y="4813300"/>
          <p14:tracePt t="136468" x="4692650" y="4800600"/>
          <p14:tracePt t="136484" x="4749800" y="4800600"/>
          <p14:tracePt t="136501" x="4813300" y="4800600"/>
          <p14:tracePt t="136517" x="4864100" y="4800600"/>
          <p14:tracePt t="136534" x="4984750" y="4832350"/>
          <p14:tracePt t="136551" x="5041900" y="4864100"/>
          <p14:tracePt t="136567" x="5143500" y="4908550"/>
          <p14:tracePt t="136585" x="5207000" y="4946650"/>
          <p14:tracePt t="136601" x="5251450" y="4965700"/>
          <p14:tracePt t="136617" x="5283200" y="4978400"/>
          <p14:tracePt t="136634" x="5295900" y="4978400"/>
          <p14:tracePt t="136651" x="5302250" y="4978400"/>
          <p14:tracePt t="138071" x="5295900" y="4978400"/>
          <p14:tracePt t="138082" x="5283200" y="4978400"/>
          <p14:tracePt t="138092" x="5257800" y="4978400"/>
          <p14:tracePt t="138103" x="5200650" y="4978400"/>
          <p14:tracePt t="138116" x="5086350" y="4959350"/>
          <p14:tracePt t="138133" x="4978400" y="4940300"/>
          <p14:tracePt t="138149" x="4737100" y="4902200"/>
          <p14:tracePt t="138166" x="4413250" y="4864100"/>
          <p14:tracePt t="138182" x="4324350" y="4864100"/>
          <p14:tracePt t="138199" x="4152900" y="4870450"/>
          <p14:tracePt t="138216" x="4064000" y="4908550"/>
          <p14:tracePt t="138233" x="3886200" y="5010150"/>
          <p14:tracePt t="138249" x="3803650" y="5105400"/>
          <p14:tracePt t="138266" x="3765550" y="5149850"/>
          <p14:tracePt t="138283" x="3733800" y="5245100"/>
          <p14:tracePt t="138299" x="3727450" y="5276850"/>
          <p14:tracePt t="138316" x="3727450" y="5346700"/>
          <p14:tracePt t="138333" x="3816350" y="5416550"/>
          <p14:tracePt t="138349" x="3898900" y="5454650"/>
          <p14:tracePt t="138366" x="4032250" y="5473700"/>
          <p14:tracePt t="138382" x="4070350" y="5473700"/>
          <p14:tracePt t="138399" x="4140200" y="5467350"/>
          <p14:tracePt t="138416" x="4197350" y="5340350"/>
          <p14:tracePt t="138432" x="4203700" y="5226050"/>
          <p14:tracePt t="138449" x="4184650" y="5022850"/>
          <p14:tracePt t="138465" x="4140200" y="4953000"/>
          <p14:tracePt t="138482" x="4032250" y="4813300"/>
          <p14:tracePt t="138499" x="3930650" y="4724400"/>
          <p14:tracePt t="138516" x="3886200" y="4718050"/>
          <p14:tracePt t="138532" x="3829050" y="4718050"/>
          <p14:tracePt t="138549" x="3810000" y="4718050"/>
          <p14:tracePt t="138565" x="3797300" y="4756150"/>
          <p14:tracePt t="138583" x="3797300" y="4813300"/>
          <p14:tracePt t="138599" x="3797300" y="4851400"/>
          <p14:tracePt t="138616" x="3810000" y="4902200"/>
          <p14:tracePt t="138632" x="3816350" y="4914900"/>
          <p14:tracePt t="138649" x="3822700" y="4927600"/>
          <p14:tracePt t="138666" x="3829050" y="4927600"/>
          <p14:tracePt t="140901" x="3841750" y="4927600"/>
          <p14:tracePt t="140912" x="3854450" y="4927600"/>
          <p14:tracePt t="140923" x="3873500" y="4927600"/>
          <p14:tracePt t="140933" x="3892550" y="4927600"/>
          <p14:tracePt t="140946" x="3905250" y="4927600"/>
          <p14:tracePt t="140964" x="3930650" y="4940300"/>
          <p14:tracePt t="140980" x="3949700" y="4953000"/>
          <p14:tracePt t="140996" x="3981450" y="4991100"/>
          <p14:tracePt t="141013" x="3987800" y="5022850"/>
          <p14:tracePt t="141030" x="4000500" y="5080000"/>
          <p14:tracePt t="141046" x="4000500" y="5105400"/>
          <p14:tracePt t="141063" x="4000500" y="5118100"/>
          <p14:tracePt t="141080" x="4000500" y="5130800"/>
          <p14:tracePt t="141121" x="4000500" y="5118100"/>
          <p14:tracePt t="141134" x="3987800" y="5086350"/>
          <p14:tracePt t="141779" x="3981450" y="5086350"/>
          <p14:tracePt t="141789" x="3968750" y="5086350"/>
          <p14:tracePt t="141820" x="3962400" y="5086350"/>
          <p14:tracePt t="141831" x="3962400" y="5099050"/>
          <p14:tracePt t="141841" x="3962400" y="5118100"/>
          <p14:tracePt t="141852" x="3981450" y="5162550"/>
          <p14:tracePt t="141863" x="4019550" y="5207000"/>
          <p14:tracePt t="141879" x="4076700" y="5257800"/>
          <p14:tracePt t="141895" x="4178300" y="5321300"/>
          <p14:tracePt t="141912" x="4210050" y="5334000"/>
          <p14:tracePt t="141929" x="4260850" y="5334000"/>
          <p14:tracePt t="141946" x="4292600" y="5295900"/>
          <p14:tracePt t="141962" x="4305300" y="5245100"/>
          <p14:tracePt t="141979" x="4305300" y="5130800"/>
          <p14:tracePt t="141996" x="4305300" y="5086350"/>
          <p14:tracePt t="142012" x="4286250" y="5035550"/>
          <p14:tracePt t="142029" x="4279900" y="5022850"/>
          <p14:tracePt t="142045" x="4273550" y="5016500"/>
          <p14:tracePt t="142062" x="4260850" y="5010150"/>
          <p14:tracePt t="142079" x="4254500" y="5010150"/>
          <p14:tracePt t="142112" x="4248150" y="5010150"/>
          <p14:tracePt t="142447" x="4241800" y="5010150"/>
          <p14:tracePt t="142458" x="4235450" y="5010150"/>
          <p14:tracePt t="142468" x="4222750" y="5016500"/>
          <p14:tracePt t="142479" x="4210050" y="5022850"/>
          <p14:tracePt t="142495" x="4203700" y="5022850"/>
          <p14:tracePt t="142512" x="4191000" y="5029200"/>
          <p14:tracePt t="142562" x="4191000" y="5035550"/>
          <p14:tracePt t="142572" x="4197350" y="5035550"/>
          <p14:tracePt t="142585" x="4216400" y="5035550"/>
          <p14:tracePt t="142595" x="4229100" y="5035550"/>
          <p14:tracePt t="142611" x="4235450" y="5035550"/>
          <p14:tracePt t="142628" x="4241800" y="5035550"/>
          <p14:tracePt t="142646" x="4248150" y="5029200"/>
          <p14:tracePt t="142667" x="4248150" y="5016500"/>
          <p14:tracePt t="142687" x="4248150" y="5010150"/>
          <p14:tracePt t="142698" x="4235450" y="5010150"/>
          <p14:tracePt t="142711" x="4222750" y="5010150"/>
          <p14:tracePt t="142729" x="4197350" y="5022850"/>
          <p14:tracePt t="142745" x="4191000" y="5035550"/>
          <p14:tracePt t="142762" x="4171950" y="5060950"/>
          <p14:tracePt t="142778" x="4171950" y="5073650"/>
          <p14:tracePt t="144191" x="4178300" y="5073650"/>
          <p14:tracePt t="144201" x="4184650" y="5073650"/>
          <p14:tracePt t="144212" x="4191000" y="5073650"/>
          <p14:tracePt t="144226" x="4203700" y="5067300"/>
          <p14:tracePt t="144244" x="4248150" y="5029200"/>
          <p14:tracePt t="144260" x="4267200" y="5010150"/>
          <p14:tracePt t="144277" x="4381500" y="4933950"/>
          <p14:tracePt t="144293" x="4438650" y="4908550"/>
          <p14:tracePt t="144310" x="4552950" y="4851400"/>
          <p14:tracePt t="144327" x="4648200" y="4826000"/>
          <p14:tracePt t="144343" x="4711700" y="4813300"/>
          <p14:tracePt t="144361" x="4819650" y="4794250"/>
          <p14:tracePt t="144377" x="4857750" y="4794250"/>
          <p14:tracePt t="144393" x="4914900" y="4794250"/>
          <p14:tracePt t="144410" x="4978400" y="4813300"/>
          <p14:tracePt t="144427" x="5035550" y="4851400"/>
          <p14:tracePt t="144443" x="5137150" y="4940300"/>
          <p14:tracePt t="144460" x="5200650" y="4984750"/>
          <p14:tracePt t="144477" x="5314950" y="5092700"/>
          <p14:tracePt t="144493" x="5359400" y="5130800"/>
          <p14:tracePt t="144509" x="5416550" y="5187950"/>
          <p14:tracePt t="144527" x="5473700" y="5226050"/>
          <p14:tracePt t="144543" x="5492750" y="5238750"/>
          <p14:tracePt t="144560" x="5543550" y="5264150"/>
          <p14:tracePt t="144577" x="5588000" y="5270500"/>
          <p14:tracePt t="144593" x="5607050" y="5270500"/>
          <p14:tracePt t="144870" x="5607050" y="5264150"/>
          <p14:tracePt t="144880" x="5607050" y="5251450"/>
          <p14:tracePt t="144890" x="5607050" y="5232400"/>
          <p14:tracePt t="144901" x="5600700" y="5219700"/>
          <p14:tracePt t="144912" x="5594350" y="5213350"/>
          <p14:tracePt t="144926" x="5581650" y="5200650"/>
          <p14:tracePt t="144943" x="5568950" y="5194300"/>
          <p14:tracePt t="144959" x="5562600" y="5194300"/>
          <p14:tracePt t="144976" x="5549900" y="5200650"/>
          <p14:tracePt t="144992" x="5543550" y="5219700"/>
          <p14:tracePt t="145009" x="5530850" y="5276850"/>
          <p14:tracePt t="145026" x="5530850" y="5321300"/>
          <p14:tracePt t="145043" x="5530850" y="5334000"/>
          <p14:tracePt t="145059" x="5594350" y="5365750"/>
          <p14:tracePt t="145076" x="5645150" y="5365750"/>
          <p14:tracePt t="145093" x="5727700" y="5365750"/>
          <p14:tracePt t="145109" x="5759450" y="5334000"/>
          <p14:tracePt t="145126" x="5784850" y="5289550"/>
          <p14:tracePt t="145143" x="5822950" y="5181600"/>
          <p14:tracePt t="145159" x="5822950" y="5143500"/>
          <p14:tracePt t="145176" x="5822950" y="5105400"/>
          <p14:tracePt t="145193" x="5791200" y="5073650"/>
          <p14:tracePt t="145209" x="5753100" y="5073650"/>
          <p14:tracePt t="145226" x="5708650" y="5073650"/>
          <p14:tracePt t="145242" x="5683250" y="5073650"/>
          <p14:tracePt t="145259" x="5664200" y="5118100"/>
          <p14:tracePt t="145276" x="5657850" y="5168900"/>
          <p14:tracePt t="145292" x="5657850" y="5181600"/>
          <p14:tracePt t="145309" x="5695950" y="5207000"/>
          <p14:tracePt t="145326" x="5727700" y="5213350"/>
          <p14:tracePt t="145342" x="5772150" y="5226050"/>
          <p14:tracePt t="145360" x="5797550" y="5226050"/>
          <p14:tracePt t="145376" x="5822950" y="5207000"/>
          <p14:tracePt t="145392" x="5829300" y="5162550"/>
          <p14:tracePt t="145409" x="5835650" y="51498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O que é colinearidade?</a:t>
            </a:r>
          </a:p>
          <a:p>
            <a:pPr lvl="1"/>
            <a:r>
              <a:rPr lang="pt-BR" sz="2400" dirty="0" smtClean="0"/>
              <a:t>Espera-se que tenham uma alta associação entre si por representar o mesmo constructo, ou seja, informam a mesma coisa para o modelo</a:t>
            </a:r>
            <a:endParaRPr lang="pt-BR" sz="2400" dirty="0"/>
          </a:p>
          <a:p>
            <a:pPr lvl="1"/>
            <a:r>
              <a:rPr lang="pt-BR" sz="2400" dirty="0" smtClean="0"/>
              <a:t>Quando possível estimar o efeito dos preditores simultaneamente, observa-se uma mudança importante na magnitude dos efeitos (comparado com o efeito bruto)</a:t>
            </a:r>
          </a:p>
          <a:p>
            <a:pPr lvl="1"/>
            <a:r>
              <a:rPr lang="pt-BR" sz="2400" dirty="0" smtClean="0"/>
              <a:t>Não faz sentido inserir dois preditores que representam a mesma coisa e são colineares</a:t>
            </a:r>
          </a:p>
          <a:p>
            <a:pPr lvl="1"/>
            <a:r>
              <a:rPr lang="pt-BR" sz="2400" dirty="0" smtClean="0"/>
              <a:t>Pode ser considerado um caso particular extremo de interação ou confusão.  </a:t>
            </a:r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5"/>
    </mc:Choice>
    <mc:Fallback xmlns="">
      <p:transition spd="slow" advTm="8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541" x="5822950" y="5137150"/>
          <p14:tracePt t="12552" x="5797550" y="5130800"/>
          <p14:tracePt t="12563" x="5765800" y="5080000"/>
          <p14:tracePt t="12573" x="5708650" y="4965700"/>
          <p14:tracePt t="12589" x="5670550" y="4870450"/>
          <p14:tracePt t="12606" x="5632450" y="4686300"/>
          <p14:tracePt t="12622" x="5594350" y="4489450"/>
          <p14:tracePt t="12639" x="5543550" y="4152900"/>
          <p14:tracePt t="12656" x="5473700" y="3867150"/>
          <p14:tracePt t="12673" x="5441950" y="3714750"/>
          <p14:tracePt t="12689" x="5365750" y="3479800"/>
          <p14:tracePt t="12706" x="5334000" y="3397250"/>
          <p14:tracePt t="12722" x="5276850" y="3289300"/>
          <p14:tracePt t="12740" x="5226050" y="3175000"/>
          <p14:tracePt t="12756" x="5207000" y="3130550"/>
          <p14:tracePt t="12773" x="5194300" y="3086100"/>
          <p14:tracePt t="12789" x="5187950" y="3073400"/>
          <p14:tracePt t="12806" x="5181600" y="3067050"/>
          <p14:tracePt t="12823" x="5181600" y="3060700"/>
          <p14:tracePt t="12856" x="5181600" y="3054350"/>
          <p14:tracePt t="12872" x="5181600" y="3048000"/>
          <p14:tracePt t="12889" x="5181600" y="3041650"/>
          <p14:tracePt t="12906" x="5187950" y="3028950"/>
          <p14:tracePt t="12922" x="5226050" y="3003550"/>
          <p14:tracePt t="12939" x="5289550" y="2965450"/>
          <p14:tracePt t="12956" x="5321300" y="2940050"/>
          <p14:tracePt t="12972" x="5422900" y="2882900"/>
          <p14:tracePt t="12989" x="5473700" y="2844800"/>
          <p14:tracePt t="13005" x="5549900" y="2794000"/>
          <p14:tracePt t="13022" x="5600700" y="2717800"/>
          <p14:tracePt t="13039" x="5619750" y="2673350"/>
          <p14:tracePt t="13056" x="5632450" y="2578100"/>
          <p14:tracePt t="13072" x="5632450" y="2527300"/>
          <p14:tracePt t="13089" x="5626100" y="2470150"/>
          <p14:tracePt t="13106" x="5543550" y="2400300"/>
          <p14:tracePt t="13122" x="5511800" y="2374900"/>
          <p14:tracePt t="13139" x="5441950" y="2343150"/>
          <p14:tracePt t="13155" x="5397500" y="2330450"/>
          <p14:tracePt t="13172" x="5327650" y="2317750"/>
          <p14:tracePt t="13189" x="5283200" y="2317750"/>
          <p14:tracePt t="13222" x="5270500" y="2317750"/>
          <p14:tracePt t="13239" x="5264150" y="2317750"/>
          <p14:tracePt t="13273" x="5264150" y="2330450"/>
          <p14:tracePt t="13289" x="5264150" y="2343150"/>
          <p14:tracePt t="13305" x="5283200" y="2374900"/>
          <p14:tracePt t="13322" x="5302250" y="2387600"/>
          <p14:tracePt t="13338" x="5346700" y="2400300"/>
          <p14:tracePt t="13356" x="5391150" y="2400300"/>
          <p14:tracePt t="13372" x="5410200" y="2400300"/>
          <p14:tracePt t="13388" x="5429250" y="2387600"/>
          <p14:tracePt t="13405" x="5435600" y="2381250"/>
          <p14:tracePt t="13422" x="5435600" y="2343150"/>
          <p14:tracePt t="13438" x="5435600" y="2324100"/>
          <p14:tracePt t="13455" x="5403850" y="2292350"/>
          <p14:tracePt t="13472" x="5302250" y="2279650"/>
          <p14:tracePt t="13488" x="5238750" y="2279650"/>
          <p14:tracePt t="13505" x="5168900" y="2279650"/>
          <p14:tracePt t="13522" x="5156200" y="2279650"/>
          <p14:tracePt t="13539" x="5149850" y="2279650"/>
          <p14:tracePt t="13555" x="5143500" y="2279650"/>
          <p14:tracePt t="13572" x="5137150" y="2286000"/>
          <p14:tracePt t="13589" x="5137150" y="2292350"/>
          <p14:tracePt t="13605" x="5137150" y="2298700"/>
          <p14:tracePt t="13622" x="5137150" y="2305050"/>
          <p14:tracePt t="14244" x="5143500" y="2305050"/>
          <p14:tracePt t="14255" x="5149850" y="2311400"/>
          <p14:tracePt t="14286" x="5156200" y="2311400"/>
          <p14:tracePt t="14317" x="5162550" y="2311400"/>
          <p14:tracePt t="14401" x="5162550" y="2305050"/>
          <p14:tracePt t="14411" x="5149850" y="2305050"/>
          <p14:tracePt t="14423" x="5149850" y="2298700"/>
          <p14:tracePt t="14442" x="5143500" y="2298700"/>
          <p14:tracePt t="14463" x="5137150" y="2298700"/>
          <p14:tracePt t="16190" x="5137150" y="2305050"/>
          <p14:tracePt t="16200" x="5130800" y="2305050"/>
          <p14:tracePt t="16231" x="5130800" y="2311400"/>
          <p14:tracePt t="17192" x="5130800" y="2317750"/>
          <p14:tracePt t="17213" x="5130800" y="2324100"/>
          <p14:tracePt t="17255" x="5130800" y="2330450"/>
          <p14:tracePt t="17276" x="5124450" y="2330450"/>
          <p14:tracePt t="17307" x="5124450" y="2336800"/>
          <p14:tracePt t="17401" x="5124450" y="2343150"/>
          <p14:tracePt t="17422" x="5118100" y="2349500"/>
          <p14:tracePt t="17432" x="5111750" y="2349500"/>
          <p14:tracePt t="17443" x="5105400" y="2362200"/>
          <p14:tracePt t="17453" x="5067300" y="2393950"/>
          <p14:tracePt t="17468" x="5010150" y="2470150"/>
          <p14:tracePt t="17485" x="4895850" y="2609850"/>
          <p14:tracePt t="17501" x="4864100" y="2654300"/>
          <p14:tracePt t="17518" x="4826000" y="2711450"/>
          <p14:tracePt t="17534" x="4819650" y="2724150"/>
          <p14:tracePt t="17551" x="4800600" y="2743200"/>
          <p14:tracePt t="17568" x="4787900" y="2749550"/>
          <p14:tracePt t="17585" x="4781550" y="2755900"/>
          <p14:tracePt t="17602" x="4775200" y="2762250"/>
          <p14:tracePt t="18174" x="4775200" y="2768600"/>
          <p14:tracePt t="18195" x="4775200" y="2774950"/>
          <p14:tracePt t="18205" x="4775200" y="2781300"/>
          <p14:tracePt t="18299" x="4775200" y="2787650"/>
          <p14:tracePt t="18466" x="4775200" y="2794000"/>
          <p14:tracePt t="18497" x="4775200" y="2800350"/>
          <p14:tracePt t="18508" x="4775200" y="2806700"/>
          <p14:tracePt t="18529" x="4775200" y="2813050"/>
          <p14:tracePt t="18540" x="4775200" y="2819400"/>
          <p14:tracePt t="18571" x="4775200" y="2825750"/>
          <p14:tracePt t="18581" x="4775200" y="2832100"/>
          <p14:tracePt t="18591" x="4775200" y="2838450"/>
          <p14:tracePt t="18612" x="4775200" y="2844800"/>
          <p14:tracePt t="18623" x="4775200" y="2851150"/>
          <p14:tracePt t="18634" x="4775200" y="2857500"/>
          <p14:tracePt t="18654" x="4775200" y="2863850"/>
          <p14:tracePt t="18667" x="4775200" y="2876550"/>
          <p14:tracePt t="18683" x="4775200" y="2882900"/>
          <p14:tracePt t="18700" x="4775200" y="2895600"/>
          <p14:tracePt t="18738" x="4775200" y="2901950"/>
          <p14:tracePt t="18779" x="4775200" y="2908300"/>
          <p14:tracePt t="18832" x="4775200" y="2914650"/>
          <p14:tracePt t="18863" x="4775200" y="2921000"/>
          <p14:tracePt t="18873" x="4768850" y="2927350"/>
          <p14:tracePt t="18884" x="4756150" y="2933700"/>
          <p14:tracePt t="18900" x="4743450" y="2933700"/>
          <p14:tracePt t="18917" x="4711700" y="2940050"/>
          <p14:tracePt t="18933" x="4686300" y="2946400"/>
          <p14:tracePt t="18950" x="4641850" y="2946400"/>
          <p14:tracePt t="18967" x="4616450" y="2946400"/>
          <p14:tracePt t="18983" x="4603750" y="2946400"/>
          <p14:tracePt t="19000" x="4597400" y="2946400"/>
          <p14:tracePt t="19016" x="4591050" y="2946400"/>
          <p14:tracePt t="19033" x="4584700" y="2946400"/>
          <p14:tracePt t="19437" x="4578350" y="2946400"/>
          <p14:tracePt t="19448" x="4572000" y="2946400"/>
          <p14:tracePt t="19458" x="4565650" y="2959100"/>
          <p14:tracePt t="19469" x="4552950" y="2959100"/>
          <p14:tracePt t="19482" x="4540250" y="2965450"/>
          <p14:tracePt t="19500" x="4514850" y="2978150"/>
          <p14:tracePt t="19516" x="4495800" y="2978150"/>
          <p14:tracePt t="19533" x="4438650" y="2984500"/>
          <p14:tracePt t="19549" x="4406900" y="2984500"/>
          <p14:tracePt t="19566" x="4349750" y="2984500"/>
          <p14:tracePt t="19583" x="4324350" y="2984500"/>
          <p14:tracePt t="19599" x="4267200" y="2984500"/>
          <p14:tracePt t="19616" x="4165600" y="2984500"/>
          <p14:tracePt t="19632" x="4102100" y="2984500"/>
          <p14:tracePt t="19649" x="4013200" y="2984500"/>
          <p14:tracePt t="19666" x="3975100" y="2984500"/>
          <p14:tracePt t="19682" x="3867150" y="2984500"/>
          <p14:tracePt t="19699" x="3727450" y="2984500"/>
          <p14:tracePt t="19715" x="3663950" y="2984500"/>
          <p14:tracePt t="19733" x="3575050" y="2984500"/>
          <p14:tracePt t="19749" x="3524250" y="2984500"/>
          <p14:tracePt t="19766" x="3416300" y="2990850"/>
          <p14:tracePt t="19782" x="3314700" y="3003550"/>
          <p14:tracePt t="19799" x="3257550" y="3009900"/>
          <p14:tracePt t="19815" x="3162300" y="3035300"/>
          <p14:tracePt t="19832" x="3086100" y="3054350"/>
          <p14:tracePt t="19849" x="2933700" y="3117850"/>
          <p14:tracePt t="19866" x="2800350" y="3175000"/>
          <p14:tracePt t="19883" x="2755900" y="3194050"/>
          <p14:tracePt t="19899" x="2667000" y="3232150"/>
          <p14:tracePt t="19916" x="2622550" y="3251200"/>
          <p14:tracePt t="19932" x="2527300" y="3276600"/>
          <p14:tracePt t="19949" x="2457450" y="3295650"/>
          <p14:tracePt t="19966" x="2425700" y="3302000"/>
          <p14:tracePt t="19982" x="2393950" y="3302000"/>
          <p14:tracePt t="19999" x="2387600" y="3302000"/>
          <p14:tracePt t="20015" x="2381250" y="3302000"/>
          <p14:tracePt t="20033" x="2374900" y="3302000"/>
          <p14:tracePt t="20325" x="2368550" y="3302000"/>
          <p14:tracePt t="20336" x="2362200" y="3302000"/>
          <p14:tracePt t="20346" x="2349500" y="3289300"/>
          <p14:tracePt t="20356" x="2330450" y="3276600"/>
          <p14:tracePt t="20367" x="2305050" y="3263900"/>
          <p14:tracePt t="20381" x="2273300" y="3238500"/>
          <p14:tracePt t="20398" x="2178050" y="3206750"/>
          <p14:tracePt t="20415" x="2139950" y="3194050"/>
          <p14:tracePt t="20431" x="2076450" y="3175000"/>
          <p14:tracePt t="20448" x="2032000" y="3168650"/>
          <p14:tracePt t="20465" x="1962150" y="3143250"/>
          <p14:tracePt t="20482" x="1841500" y="3111500"/>
          <p14:tracePt t="20498" x="1778000" y="3105150"/>
          <p14:tracePt t="20515" x="1676400" y="3105150"/>
          <p14:tracePt t="20532" x="1644650" y="3105150"/>
          <p14:tracePt t="20549" x="1568450" y="3098800"/>
          <p14:tracePt t="20565" x="1511300" y="3098800"/>
          <p14:tracePt t="20581" x="1479550" y="3092450"/>
          <p14:tracePt t="20598" x="1441450" y="3092450"/>
          <p14:tracePt t="20615" x="1428750" y="3092450"/>
          <p14:tracePt t="20632" x="1409700" y="3092450"/>
          <p14:tracePt t="20665" x="1403350" y="3092450"/>
          <p14:tracePt t="20732" x="1403350" y="3086100"/>
          <p14:tracePt t="20742" x="1403350" y="3079750"/>
          <p14:tracePt t="20754" x="1409700" y="3079750"/>
          <p14:tracePt t="20764" x="1416050" y="3079750"/>
          <p14:tracePt t="20785" x="1422400" y="3073400"/>
          <p14:tracePt t="20837" x="1428750" y="3073400"/>
          <p14:tracePt t="20847" x="1428750" y="3067050"/>
          <p14:tracePt t="20857" x="1435100" y="3067050"/>
          <p14:tracePt t="20868" x="1441450" y="3067050"/>
          <p14:tracePt t="20881" x="1447800" y="3067050"/>
          <p14:tracePt t="20898" x="1460500" y="3067050"/>
          <p14:tracePt t="20915" x="1498600" y="3067050"/>
          <p14:tracePt t="20931" x="1574800" y="3067050"/>
          <p14:tracePt t="20948" x="1619250" y="3079750"/>
          <p14:tracePt t="20965" x="1752600" y="3098800"/>
          <p14:tracePt t="20981" x="1828800" y="3117850"/>
          <p14:tracePt t="20998" x="2032000" y="3136900"/>
          <p14:tracePt t="21015" x="2152650" y="3155950"/>
          <p14:tracePt t="21031" x="2228850" y="3168650"/>
          <p14:tracePt t="21048" x="2336800" y="3175000"/>
          <p14:tracePt t="21065" x="2362200" y="3181350"/>
          <p14:tracePt t="21067" x="2387600" y="3181350"/>
          <p14:tracePt t="21081" x="2406650" y="3181350"/>
          <p14:tracePt t="21098" x="2444750" y="3187700"/>
          <p14:tracePt t="21114" x="2457450" y="3194050"/>
          <p14:tracePt t="22542" x="2451100" y="3194050"/>
          <p14:tracePt t="22552" x="2444750" y="3187700"/>
          <p14:tracePt t="22563" x="2438400" y="3187700"/>
          <p14:tracePt t="22573" x="2432050" y="3181350"/>
          <p14:tracePt t="22584" x="2425700" y="3175000"/>
          <p14:tracePt t="22596" x="2419350" y="3175000"/>
          <p14:tracePt t="22613" x="2419350" y="3168650"/>
          <p14:tracePt t="22630" x="2406650" y="3168650"/>
          <p14:tracePt t="22646" x="2400300" y="3162300"/>
          <p14:tracePt t="22679" x="2393950" y="3162300"/>
          <p14:tracePt t="22813" x="2400300" y="3162300"/>
          <p14:tracePt t="22824" x="2406650" y="3162300"/>
          <p14:tracePt t="22855" x="2413000" y="3162300"/>
          <p14:tracePt t="23419" x="2413000" y="3149600"/>
          <p14:tracePt t="23430" x="2413000" y="3130550"/>
          <p14:tracePt t="23440" x="2413000" y="3117850"/>
          <p14:tracePt t="23451" x="2425700" y="3098800"/>
          <p14:tracePt t="23462" x="2425700" y="3086100"/>
          <p14:tracePt t="23478" x="2425700" y="3067050"/>
          <p14:tracePt t="23495" x="2425700" y="3054350"/>
          <p14:tracePt t="23512" x="2425700" y="3048000"/>
          <p14:tracePt t="23528" x="2425700" y="3041650"/>
          <p14:tracePt t="23669" x="2432050" y="3041650"/>
          <p14:tracePt t="23680" x="2438400" y="3041650"/>
          <p14:tracePt t="23690" x="2444750" y="3041650"/>
          <p14:tracePt t="23701" x="2451100" y="3041650"/>
          <p14:tracePt t="23712" x="2457450" y="3041650"/>
          <p14:tracePt t="23729" x="2463800" y="3041650"/>
          <p14:tracePt t="23753" x="2463800" y="3048000"/>
          <p14:tracePt t="23764" x="2470150" y="3048000"/>
          <p14:tracePt t="23795" x="2476500" y="3048000"/>
          <p14:tracePt t="23847" x="2482850" y="3048000"/>
          <p14:tracePt t="24223" x="2482850" y="3041650"/>
          <p14:tracePt t="24234" x="2482850" y="3028950"/>
          <p14:tracePt t="24244" x="2482850" y="3009900"/>
          <p14:tracePt t="24255" x="2482850" y="2990850"/>
          <p14:tracePt t="24265" x="2482850" y="2971800"/>
          <p14:tracePt t="24278" x="2470150" y="2946400"/>
          <p14:tracePt t="24294" x="2451100" y="2927350"/>
          <p14:tracePt t="24311" x="2425700" y="2882900"/>
          <p14:tracePt t="24328" x="2400300" y="2863850"/>
          <p14:tracePt t="24344" x="2374900" y="2851150"/>
          <p14:tracePt t="24361" x="2343150" y="2844800"/>
          <p14:tracePt t="24378" x="2330450" y="2844800"/>
          <p14:tracePt t="24394" x="2311400" y="2844800"/>
          <p14:tracePt t="24411" x="2298700" y="2844800"/>
          <p14:tracePt t="24428" x="2292350" y="2844800"/>
          <p14:tracePt t="24444" x="2286000" y="2844800"/>
          <p14:tracePt t="24461" x="2279650" y="2844800"/>
          <p14:tracePt t="24478" x="2273300" y="2844800"/>
          <p14:tracePt t="24494" x="2260600" y="2844800"/>
          <p14:tracePt t="24511" x="2247900" y="2844800"/>
          <p14:tracePt t="24527" x="2222500" y="2857500"/>
          <p14:tracePt t="24544" x="2209800" y="2870200"/>
          <p14:tracePt t="24561" x="2171700" y="2876550"/>
          <p14:tracePt t="24578" x="2146300" y="2889250"/>
          <p14:tracePt t="24594" x="2133600" y="2889250"/>
          <p14:tracePt t="24611" x="2114550" y="2895600"/>
          <p14:tracePt t="24627" x="2108200" y="2901950"/>
          <p14:tracePt t="24644" x="2095500" y="2901950"/>
          <p14:tracePt t="24661" x="2089150" y="2901950"/>
          <p14:tracePt t="24677" x="2082800" y="2908300"/>
          <p14:tracePt t="24714" x="2076450" y="2908300"/>
          <p14:tracePt t="24829" x="2076450" y="2914650"/>
          <p14:tracePt t="24850" x="2076450" y="2921000"/>
          <p14:tracePt t="24860" x="2082800" y="2927350"/>
          <p14:tracePt t="24870" x="2095500" y="2933700"/>
          <p14:tracePt t="24881" x="2127250" y="2946400"/>
          <p14:tracePt t="24894" x="2146300" y="2959100"/>
          <p14:tracePt t="24911" x="2178050" y="2978150"/>
          <p14:tracePt t="24927" x="2266950" y="3022600"/>
          <p14:tracePt t="24944" x="2413000" y="3060700"/>
          <p14:tracePt t="24960" x="2476500" y="3079750"/>
          <p14:tracePt t="24978" x="2641600" y="3079750"/>
          <p14:tracePt t="24994" x="2730500" y="3086100"/>
          <p14:tracePt t="25011" x="2946400" y="3086100"/>
          <p14:tracePt t="25027" x="3086100" y="3098800"/>
          <p14:tracePt t="25044" x="3130550" y="3098800"/>
          <p14:tracePt t="25061" x="3175000" y="3105150"/>
          <p14:tracePt t="25078" x="3181350" y="3105150"/>
          <p14:tracePt t="25080" x="3194050" y="3105150"/>
          <p14:tracePt t="25278" x="3175000" y="3105150"/>
          <p14:tracePt t="25288" x="3155950" y="3098800"/>
          <p14:tracePt t="25299" x="3124200" y="3092450"/>
          <p14:tracePt t="25310" x="3098800" y="3086100"/>
          <p14:tracePt t="25327" x="3073400" y="3073400"/>
          <p14:tracePt t="25343" x="3041650" y="3067050"/>
          <p14:tracePt t="25361" x="3028950" y="3067050"/>
          <p14:tracePt t="25377" x="3022600" y="3067050"/>
          <p14:tracePt t="25394" x="3016250" y="3067050"/>
          <p14:tracePt t="25445" x="3022600" y="3067050"/>
          <p14:tracePt t="25455" x="3041650" y="3067050"/>
          <p14:tracePt t="25466" x="3067050" y="3067050"/>
          <p14:tracePt t="25477" x="3092450" y="3067050"/>
          <p14:tracePt t="25493" x="3098800" y="3067050"/>
          <p14:tracePt t="25510" x="3111500" y="3067050"/>
          <p14:tracePt t="25527" x="3117850" y="3067050"/>
          <p14:tracePt t="25560" x="3124200" y="3067050"/>
          <p14:tracePt t="25935" x="3136900" y="3067050"/>
          <p14:tracePt t="25946" x="3155950" y="3073400"/>
          <p14:tracePt t="25956" x="3187700" y="3086100"/>
          <p14:tracePt t="25967" x="3276600" y="3105150"/>
          <p14:tracePt t="25978" x="3390900" y="3111500"/>
          <p14:tracePt t="25993" x="3492500" y="3143250"/>
          <p14:tracePt t="26010" x="3702050" y="3219450"/>
          <p14:tracePt t="26026" x="3797300" y="3238500"/>
          <p14:tracePt t="26043" x="3930650" y="3270250"/>
          <p14:tracePt t="26059" x="3949700" y="3276600"/>
          <p14:tracePt t="26077" x="3981450" y="3282950"/>
          <p14:tracePt t="26093" x="3994150" y="3282950"/>
          <p14:tracePt t="26109" x="4000500" y="3282950"/>
          <p14:tracePt t="26217" x="4006850" y="3289300"/>
          <p14:tracePt t="26238" x="4019550" y="3289300"/>
          <p14:tracePt t="26249" x="4032250" y="3289300"/>
          <p14:tracePt t="26259" x="4044950" y="3289300"/>
          <p14:tracePt t="26269" x="4057650" y="3289300"/>
          <p14:tracePt t="26280" x="4076700" y="3289300"/>
          <p14:tracePt t="26293" x="4095750" y="3289300"/>
          <p14:tracePt t="26309" x="4114800" y="3289300"/>
          <p14:tracePt t="26326" x="4152900" y="3295650"/>
          <p14:tracePt t="26343" x="4165600" y="3295650"/>
          <p14:tracePt t="26359" x="4171950" y="3295650"/>
          <p14:tracePt t="26376" x="4184650" y="3302000"/>
          <p14:tracePt t="27188" x="4184650" y="3308350"/>
          <p14:tracePt t="27209" x="4184650" y="3314700"/>
          <p14:tracePt t="27220" x="4184650" y="3321050"/>
          <p14:tracePt t="27241" x="4184650" y="3327400"/>
          <p14:tracePt t="27282" x="4184650" y="3333750"/>
          <p14:tracePt t="28295" x="4184650" y="3340100"/>
          <p14:tracePt t="28535" x="4184650" y="3346450"/>
          <p14:tracePt t="28546" x="4184650" y="3352800"/>
          <p14:tracePt t="28556" x="4184650" y="3359150"/>
          <p14:tracePt t="28566" x="4184650" y="3371850"/>
          <p14:tracePt t="28577" x="4184650" y="3384550"/>
          <p14:tracePt t="28590" x="4184650" y="3403600"/>
          <p14:tracePt t="28607" x="4178300" y="3416300"/>
          <p14:tracePt t="28623" x="4165600" y="3448050"/>
          <p14:tracePt t="28640" x="4159250" y="3473450"/>
          <p14:tracePt t="28657" x="4159250" y="3479800"/>
          <p14:tracePt t="28674" x="4159250" y="3486150"/>
          <p14:tracePt t="28690" x="4152900" y="3486150"/>
          <p14:tracePt t="28707" x="4152900" y="3492500"/>
          <p14:tracePt t="29026" x="4146550" y="3492500"/>
          <p14:tracePt t="29036" x="4140200" y="3505200"/>
          <p14:tracePt t="29047" x="4127500" y="3511550"/>
          <p14:tracePt t="29058" x="4121150" y="3524250"/>
          <p14:tracePt t="29073" x="4114800" y="3543300"/>
          <p14:tracePt t="29090" x="4108450" y="3575050"/>
          <p14:tracePt t="29106" x="4108450" y="3587750"/>
          <p14:tracePt t="29123" x="4108450" y="3613150"/>
          <p14:tracePt t="29141" x="4108450" y="3625850"/>
          <p14:tracePt t="29157" x="4127500" y="3638550"/>
          <p14:tracePt t="29173" x="4152900" y="3644900"/>
          <p14:tracePt t="29190" x="4165600" y="3644900"/>
          <p14:tracePt t="29206" x="4171950" y="3644900"/>
          <p14:tracePt t="29240" x="4178300" y="3644900"/>
          <p14:tracePt t="29329" x="4171950" y="3644900"/>
          <p14:tracePt t="29360" x="4165600" y="3651250"/>
          <p14:tracePt t="29370" x="4165600" y="3657600"/>
          <p14:tracePt t="29392" x="4165600" y="3670300"/>
          <p14:tracePt t="29402" x="4165600" y="3676650"/>
          <p14:tracePt t="29412" x="4165600" y="3683000"/>
          <p14:tracePt t="29423" x="4165600" y="3689350"/>
          <p14:tracePt t="29444" x="4178300" y="3695700"/>
          <p14:tracePt t="29456" x="4184650" y="3695700"/>
          <p14:tracePt t="29473" x="4197350" y="3695700"/>
          <p14:tracePt t="29490" x="4216400" y="3695700"/>
          <p14:tracePt t="29538" x="4216400" y="3689350"/>
          <p14:tracePt t="29548" x="4216400" y="3683000"/>
          <p14:tracePt t="29569" x="4216400" y="3676650"/>
          <p14:tracePt t="29610" x="4216400" y="3670300"/>
          <p14:tracePt t="30488" x="4216400" y="3663950"/>
          <p14:tracePt t="30498" x="4216400" y="3657600"/>
          <p14:tracePt t="30509" x="4216400" y="3651250"/>
          <p14:tracePt t="30541" x="4216400" y="3644900"/>
          <p14:tracePt t="30624" x="4210050" y="3644900"/>
          <p14:tracePt t="30634" x="4203700" y="3651250"/>
          <p14:tracePt t="30644" x="4203700" y="3663950"/>
          <p14:tracePt t="30672" x="4197350" y="3714750"/>
          <p14:tracePt t="30705" x="4197350" y="3752850"/>
          <p14:tracePt t="30730" x="4197350" y="3759200"/>
          <p14:tracePt t="30738" x="4203700" y="3759200"/>
          <p14:tracePt t="30801" x="4203700" y="3746500"/>
          <p14:tracePt t="30812" x="4203700" y="3740150"/>
          <p14:tracePt t="30837" x="4203700" y="3727450"/>
          <p14:tracePt t="30855" x="4197350" y="3721100"/>
          <p14:tracePt t="30884" x="4178300" y="3721100"/>
          <p14:tracePt t="30921" x="4171950" y="3721100"/>
          <p14:tracePt t="30954" x="4171950" y="3752850"/>
          <p14:tracePt t="30989" x="4222750" y="3816350"/>
          <p14:tracePt t="31015" x="4248150" y="3822700"/>
          <p14:tracePt t="32559" x="4254500" y="3822700"/>
          <p14:tracePt t="32570" x="4260850" y="3816350"/>
          <p14:tracePt t="32582" x="4260850" y="3803650"/>
          <p14:tracePt t="32603" x="4260850" y="3784600"/>
          <p14:tracePt t="32624" x="4267200" y="3765550"/>
          <p14:tracePt t="32636" x="4273550" y="3765550"/>
          <p14:tracePt t="32655" x="4279900" y="3752850"/>
          <p14:tracePt t="32669" x="4279900" y="3746500"/>
          <p14:tracePt t="32703" x="4279900" y="3740150"/>
          <p14:tracePt t="32725" x="4279900" y="3727450"/>
          <p14:tracePt t="32757" x="4279900" y="3721100"/>
          <p14:tracePt t="32769" x="4279900" y="3714750"/>
          <p14:tracePt t="32793" x="4279900" y="3689350"/>
          <p14:tracePt t="32803" x="4279900" y="3676650"/>
          <p14:tracePt t="32825" x="4273550" y="3651250"/>
          <p14:tracePt t="32836" x="4254500" y="3619500"/>
          <p14:tracePt t="32856" x="4216400" y="3556000"/>
          <p14:tracePt t="32869" x="4197350" y="3536950"/>
          <p14:tracePt t="32894" x="4095750" y="3467100"/>
          <p14:tracePt t="32904" x="4064000" y="3454400"/>
          <p14:tracePt t="32925" x="3994150" y="3422650"/>
          <p14:tracePt t="32936" x="3968750" y="3403600"/>
          <p14:tracePt t="32956" x="3937000" y="3390900"/>
          <p14:tracePt t="32969" x="3924300" y="3384550"/>
          <p14:tracePt t="32994" x="3905250" y="3371850"/>
          <p14:tracePt t="33003" x="3898900" y="3371850"/>
          <p14:tracePt t="33025" x="3892550" y="3371850"/>
          <p14:tracePt t="33036" x="3886200" y="3371850"/>
          <p14:tracePt t="33056" x="3873500" y="3371850"/>
          <p14:tracePt t="33070" x="3860800" y="3371850"/>
          <p14:tracePt t="33094" x="3841750" y="3371850"/>
          <p14:tracePt t="33103" x="3829050" y="3371850"/>
          <p14:tracePt t="33125" x="3778250" y="3371850"/>
          <p14:tracePt t="33136" x="3746500" y="3371850"/>
          <p14:tracePt t="33157" x="3683000" y="3371850"/>
          <p14:tracePt t="33169" x="3657600" y="3371850"/>
          <p14:tracePt t="33195" x="3600450" y="3371850"/>
          <p14:tracePt t="33226" x="3581400" y="3371850"/>
          <p14:tracePt t="33279" x="3575050" y="3371850"/>
          <p14:tracePt t="33352" x="3575050" y="3384550"/>
          <p14:tracePt t="33363" x="3575050" y="3397250"/>
          <p14:tracePt t="33373" x="3575050" y="3416300"/>
          <p14:tracePt t="33402" x="3594100" y="3441700"/>
          <p14:tracePt t="33426" x="3613150" y="3467100"/>
          <p14:tracePt t="33436" x="3619500" y="3479800"/>
          <p14:tracePt t="33458" x="3689350" y="3511550"/>
          <p14:tracePt t="33469" x="3765550" y="3524250"/>
          <p14:tracePt t="33495" x="3949700" y="3556000"/>
          <p14:tracePt t="33502" x="4038600" y="3556000"/>
          <p14:tracePt t="33527" x="4279900" y="3562350"/>
          <p14:tracePt t="33535" x="4362450" y="3562350"/>
          <p14:tracePt t="33557" x="4483100" y="3562350"/>
          <p14:tracePt t="33569" x="4521200" y="3562350"/>
          <p14:tracePt t="33602" x="4572000" y="3562350"/>
          <p14:tracePt t="33626" x="4572000" y="3556000"/>
          <p14:tracePt t="33635" x="4572000" y="3549650"/>
          <p14:tracePt t="33658" x="4476750" y="3492500"/>
          <p14:tracePt t="33669" x="4381500" y="3460750"/>
          <p14:tracePt t="33696" x="4191000" y="3441700"/>
          <p14:tracePt t="33702" x="4102100" y="3441700"/>
          <p14:tracePt t="33728" x="3937000" y="3486150"/>
          <p14:tracePt t="33758" x="3917950" y="3492500"/>
          <p14:tracePt t="33769" x="3911600" y="3517900"/>
          <p14:tracePt t="33796" x="3911600" y="3575050"/>
          <p14:tracePt t="33802" x="3930650" y="3619500"/>
          <p14:tracePt t="33827" x="4019550" y="3721100"/>
          <p14:tracePt t="33835" x="4114800" y="3778250"/>
          <p14:tracePt t="33858" x="4305300" y="3803650"/>
          <p14:tracePt t="33868" x="4394200" y="3803650"/>
          <p14:tracePt t="33896" x="4470400" y="3778250"/>
          <p14:tracePt t="33928" x="4445000" y="3625850"/>
          <p14:tracePt t="33958" x="4279900" y="3479800"/>
          <p14:tracePt t="33968" x="4216400" y="3460750"/>
          <p14:tracePt t="33996" x="4121150" y="3454400"/>
          <p14:tracePt t="34001" x="4095750" y="3454400"/>
          <p14:tracePt t="34028" x="4076700" y="3454400"/>
          <p14:tracePt t="34059" x="4070350" y="3454400"/>
          <p14:tracePt t="35075" x="4057650" y="3454400"/>
          <p14:tracePt t="35085" x="4019550" y="3460750"/>
          <p14:tracePt t="35096" x="3968750" y="3467100"/>
          <p14:tracePt t="35114" x="3911600" y="3486150"/>
          <p14:tracePt t="35118" x="3848100" y="3498850"/>
          <p14:tracePt t="35134" x="3778250" y="3505200"/>
          <p14:tracePt t="35151" x="3625850" y="3517900"/>
          <p14:tracePt t="35167" x="3587750" y="3517900"/>
          <p14:tracePt t="35184" x="3498850" y="3517900"/>
          <p14:tracePt t="35217" x="3416300" y="3517900"/>
          <p14:tracePt t="35250" x="3390900" y="3517900"/>
          <p14:tracePt t="35283" x="3378200" y="3517900"/>
          <p14:tracePt t="35597" x="3371850" y="3517900"/>
          <p14:tracePt t="35618" x="3365500" y="3524250"/>
          <p14:tracePt t="35628" x="3359150" y="3524250"/>
          <p14:tracePt t="35649" x="3352800" y="3524250"/>
          <p14:tracePt t="35660" x="3346450" y="3530600"/>
          <p14:tracePt t="35677" x="3340100" y="3536950"/>
          <p14:tracePt t="35684" x="3327400" y="3543300"/>
          <p14:tracePt t="35715" x="3276600" y="3587750"/>
          <p14:tracePt t="35733" x="3244850" y="3613150"/>
          <p14:tracePt t="35751" x="3232150" y="3625850"/>
          <p14:tracePt t="35767" x="3219450" y="3651250"/>
          <p14:tracePt t="35800" x="3194050" y="3714750"/>
          <p14:tracePt t="35833" x="3206750" y="3771900"/>
          <p14:tracePt t="35867" x="3244850" y="3803650"/>
          <p14:tracePt t="35869" x="3263900" y="3810000"/>
          <p14:tracePt t="35900" x="3327400" y="3816350"/>
          <p14:tracePt t="35927" x="3359150" y="3816350"/>
          <p14:tracePt t="35933" x="3371850" y="3816350"/>
          <p14:tracePt t="35958" x="3378200" y="3797300"/>
          <p14:tracePt t="35966" x="3378200" y="3790950"/>
          <p14:tracePt t="35999" x="3378200" y="3752850"/>
          <p14:tracePt t="36016" x="3340100" y="3746500"/>
          <p14:tracePt t="36046" x="3289300" y="3752850"/>
          <p14:tracePt t="36067" x="3270250" y="3765550"/>
          <p14:tracePt t="36083" x="3270250" y="3771900"/>
          <p14:tracePt t="36100" x="3270250" y="3803650"/>
          <p14:tracePt t="36116" x="3270250" y="3822700"/>
          <p14:tracePt t="36119" x="3270250" y="3835400"/>
          <p14:tracePt t="36133" x="3276600" y="3848100"/>
          <p14:tracePt t="36150" x="3295650" y="3873500"/>
          <p14:tracePt t="36183" x="3340100" y="3879850"/>
          <p14:tracePt t="36199" x="3352800" y="3879850"/>
          <p14:tracePt t="36233" x="3365500" y="3879850"/>
          <p14:tracePt t="36266" x="3371850" y="3879850"/>
          <p14:tracePt t="37194" x="3378200" y="3879850"/>
          <p14:tracePt t="37205" x="3390900" y="3879850"/>
          <p14:tracePt t="37216" x="3422650" y="3879850"/>
          <p14:tracePt t="37248" x="3511550" y="3879850"/>
          <p14:tracePt t="37265" x="3543300" y="3879850"/>
          <p14:tracePt t="37294" x="3625850" y="3879850"/>
          <p14:tracePt t="37299" x="3663950" y="3879850"/>
          <p14:tracePt t="37332" x="3810000" y="3879850"/>
          <p14:tracePt t="37365" x="3911600" y="3911600"/>
          <p14:tracePt t="37398" x="4000500" y="3949700"/>
          <p14:tracePt t="37427" x="4076700" y="3956050"/>
          <p14:tracePt t="37459" x="4127500" y="3962400"/>
          <p14:tracePt t="37465" x="4146550" y="3962400"/>
          <p14:tracePt t="37498" x="4210050" y="3987800"/>
          <p14:tracePt t="37517" x="4229100" y="3994150"/>
          <p14:tracePt t="37531" x="4235450" y="3994150"/>
          <p14:tracePt t="37563" x="4241800" y="3994150"/>
          <p14:tracePt t="37582" x="4241800" y="4000500"/>
          <p14:tracePt t="37884" x="4248150" y="4000500"/>
          <p14:tracePt t="37894" x="4273550" y="4000500"/>
          <p14:tracePt t="37904" x="4292600" y="4000500"/>
          <p14:tracePt t="37931" x="4387850" y="4000500"/>
          <p14:tracePt t="37949" x="4521200" y="4000500"/>
          <p14:tracePt t="37964" x="4610100" y="4000500"/>
          <p14:tracePt t="37998" x="5086350" y="3994150"/>
          <p14:tracePt t="38019" x="5302250" y="3994150"/>
          <p14:tracePt t="38031" x="5391150" y="3994150"/>
          <p14:tracePt t="38049" x="5454650" y="3994150"/>
          <p14:tracePt t="38065" x="5556250" y="3994150"/>
          <p14:tracePt t="38098" x="5689600" y="3994150"/>
          <p14:tracePt t="38118" x="5772150" y="3994150"/>
          <p14:tracePt t="38131" x="5810250" y="3994150"/>
          <p14:tracePt t="38149" x="5835650" y="4000500"/>
          <p14:tracePt t="38164" x="5842000" y="4006850"/>
          <p14:tracePt t="38896" x="5835650" y="4013200"/>
          <p14:tracePt t="38906" x="5810250" y="4025900"/>
          <p14:tracePt t="38917" x="5784850" y="4025900"/>
          <p14:tracePt t="38935" x="5753100" y="4032250"/>
          <p14:tracePt t="38948" x="5613400" y="4038600"/>
          <p14:tracePt t="38967" x="5511800" y="4038600"/>
          <p14:tracePt t="38980" x="5219700" y="4006850"/>
          <p14:tracePt t="39014" x="4787900" y="3949700"/>
          <p14:tracePt t="39036" x="4584700" y="3937000"/>
          <p14:tracePt t="39047" x="4508500" y="3937000"/>
          <p14:tracePt t="39067" x="4438650" y="3930650"/>
          <p14:tracePt t="39080" x="4425950" y="3930650"/>
          <p14:tracePt t="39105" x="4413250" y="3930650"/>
          <p14:tracePt t="39470" x="4400550" y="3924300"/>
          <p14:tracePt t="39482" x="4368800" y="3917950"/>
          <p14:tracePt t="39491" x="4330700" y="3917950"/>
          <p14:tracePt t="39513" x="4222750" y="3892550"/>
          <p14:tracePt t="39536" x="4114800" y="3886200"/>
          <p14:tracePt t="39547" x="4051300" y="3886200"/>
          <p14:tracePt t="39580" x="3835400" y="3886200"/>
          <p14:tracePt t="39606" x="3708400" y="3886200"/>
          <p14:tracePt t="39616" x="3676650" y="3886200"/>
          <p14:tracePt t="39638" x="3638550" y="3886200"/>
          <p14:tracePt t="39679" x="3606800" y="3886200"/>
          <p14:tracePt t="39713" x="3600450" y="3886200"/>
          <p14:tracePt t="40243" x="3594100" y="3886200"/>
          <p14:tracePt t="40264" x="3581400" y="3886200"/>
          <p14:tracePt t="40274" x="3568700" y="3886200"/>
          <p14:tracePt t="40296" x="3511550" y="3886200"/>
          <p14:tracePt t="40323" x="3422650" y="3886200"/>
          <p14:tracePt t="40329" x="3397250" y="3886200"/>
          <p14:tracePt t="40353" x="3314700" y="3886200"/>
          <p14:tracePt t="40362" x="3251200" y="3886200"/>
          <p14:tracePt t="40385" x="3136900" y="3886200"/>
          <p14:tracePt t="40396" x="3086100" y="3886200"/>
          <p14:tracePt t="40422" x="2978150" y="3892550"/>
          <p14:tracePt t="40457" x="2901950" y="3898900"/>
          <p14:tracePt t="40462" x="2889250" y="3898900"/>
          <p14:tracePt t="40489" x="2851150" y="3905250"/>
          <p14:tracePt t="40495" x="2838450" y="3905250"/>
          <p14:tracePt t="40522" x="2832100" y="3911600"/>
          <p14:tracePt t="41360" x="2825750" y="3924300"/>
          <p14:tracePt t="41371" x="2819400" y="3937000"/>
          <p14:tracePt t="41381" x="2813050" y="3949700"/>
          <p14:tracePt t="41409" x="2794000" y="3987800"/>
          <p14:tracePt t="41412" x="2781300" y="4000500"/>
          <p14:tracePt t="41428" x="2781300" y="4013200"/>
          <p14:tracePt t="41444" x="2774950" y="4038600"/>
          <p14:tracePt t="41495" x="2774950" y="4064000"/>
          <p14:tracePt t="41528" x="2813050" y="4064000"/>
          <p14:tracePt t="41560" x="2838450" y="4064000"/>
          <p14:tracePt t="41578" x="2844800" y="4051300"/>
          <p14:tracePt t="41611" x="2851150" y="4000500"/>
          <p14:tracePt t="41644" x="2851150" y="3994150"/>
          <p14:tracePt t="41677" x="2832100" y="3994150"/>
          <p14:tracePt t="41711" x="2825750" y="4000500"/>
          <p14:tracePt t="41736" x="2832100" y="4057650"/>
          <p14:tracePt t="41767" x="2889250" y="4133850"/>
          <p14:tracePt t="41778" x="2901950" y="4152900"/>
          <p14:tracePt t="41809" x="2940050" y="4165600"/>
          <p14:tracePt t="41827" x="2946400" y="4171950"/>
          <p14:tracePt t="41845" x="2965450" y="4171950"/>
          <p14:tracePt t="41862" x="2971800" y="4171950"/>
          <p14:tracePt t="43696" x="2971800" y="4165600"/>
          <p14:tracePt t="43706" x="2971800" y="4152900"/>
          <p14:tracePt t="43717" x="2984500" y="4127500"/>
          <p14:tracePt t="43742" x="2997200" y="4083050"/>
          <p14:tracePt t="43774" x="3016250" y="4019550"/>
          <p14:tracePt t="43792" x="3028950" y="3981450"/>
          <p14:tracePt t="43823" x="3073400" y="3924300"/>
          <p14:tracePt t="43843" x="3092450" y="3886200"/>
          <p14:tracePt t="43859" x="3105150" y="3867150"/>
          <p14:tracePt t="43875" x="3130550" y="3841750"/>
          <p14:tracePt t="43892" x="3143250" y="3829050"/>
          <p14:tracePt t="43909" x="3155950" y="3810000"/>
          <p14:tracePt t="43942" x="3175000" y="3784600"/>
          <p14:tracePt t="43975" x="3187700" y="3771900"/>
          <p14:tracePt t="43978" x="3194050" y="3771900"/>
          <p14:tracePt t="44009" x="3200400" y="3759200"/>
          <p14:tracePt t="44042" x="3200400" y="3752850"/>
          <p14:tracePt t="44070" x="3206750" y="3746500"/>
          <p14:tracePt t="44772" x="3206750" y="3740150"/>
          <p14:tracePt t="44793" x="3213100" y="3733800"/>
          <p14:tracePt t="44814" x="3219450" y="3727450"/>
          <p14:tracePt t="44826" x="3219450" y="3721100"/>
          <p14:tracePt t="44845" x="3232150" y="3708400"/>
          <p14:tracePt t="44858" x="3238500" y="3702050"/>
          <p14:tracePt t="44876" x="3244850" y="3695700"/>
          <p14:tracePt t="44925" x="3257550" y="3676650"/>
          <p14:tracePt t="44945" x="3263900" y="3663950"/>
          <p14:tracePt t="44976" x="3270250" y="3657600"/>
          <p14:tracePt t="44991" x="3276600" y="3657600"/>
          <p14:tracePt t="46736" x="3276600" y="3651250"/>
          <p14:tracePt t="46746" x="3276600" y="3644900"/>
          <p14:tracePt t="46767" x="3276600" y="3638550"/>
          <p14:tracePt t="46789" x="3276600" y="3632200"/>
          <p14:tracePt t="46823" x="3282950" y="3632200"/>
          <p14:tracePt t="46851" x="3282950" y="3638550"/>
          <p14:tracePt t="46861" x="3289300" y="3657600"/>
          <p14:tracePt t="46881" x="3289300" y="3708400"/>
          <p14:tracePt t="46918" x="3289300" y="3759200"/>
          <p14:tracePt t="46923" x="3289300" y="3778250"/>
          <p14:tracePt t="46950" x="3289300" y="3797300"/>
          <p14:tracePt t="46955" x="3289300" y="3803650"/>
          <p14:tracePt t="46981" x="3276600" y="3803650"/>
          <p14:tracePt t="46989" x="3270250" y="3803650"/>
          <p14:tracePt t="47019" x="3257550" y="3778250"/>
          <p14:tracePt t="47040" x="3251200" y="3740150"/>
          <p14:tracePt t="47056" x="3251200" y="3727450"/>
          <p14:tracePt t="47072" x="3251200" y="3702050"/>
          <p14:tracePt t="47089" x="3251200" y="3695700"/>
          <p14:tracePt t="47106" x="3251200" y="3683000"/>
          <p14:tracePt t="47123" x="3251200" y="3676650"/>
          <p14:tracePt t="47925" x="3244850" y="3676650"/>
          <p14:tracePt t="47936" x="3238500" y="3676650"/>
          <p14:tracePt t="47946" x="3213100" y="3689350"/>
          <p14:tracePt t="47958" x="3194050" y="3708400"/>
          <p14:tracePt t="47972" x="3155950" y="3740150"/>
          <p14:tracePt t="47988" x="3054350" y="3930650"/>
          <p14:tracePt t="48004" x="3009900" y="4064000"/>
          <p14:tracePt t="48021" x="2971800" y="4210050"/>
          <p14:tracePt t="48038" x="2959100" y="4260850"/>
          <p14:tracePt t="48054" x="2959100" y="4318000"/>
          <p14:tracePt t="48072" x="2959100" y="4349750"/>
          <p14:tracePt t="48088" x="2959100" y="4356100"/>
          <p14:tracePt t="48105" x="2959100" y="4362450"/>
          <p14:tracePt t="48121" x="2965450" y="4368800"/>
          <p14:tracePt t="48138" x="2971800" y="4368800"/>
          <p14:tracePt t="48154" x="2971800" y="4375150"/>
          <p14:tracePt t="48171" x="2978150" y="4375150"/>
          <p14:tracePt t="48218" x="2984500" y="4375150"/>
          <p14:tracePt t="49565" x="2990850" y="4375150"/>
          <p14:tracePt t="49585" x="2997200" y="4375150"/>
          <p14:tracePt t="49596" x="3009900" y="4368800"/>
          <p14:tracePt t="49606" x="3016250" y="4356100"/>
          <p14:tracePt t="49620" x="3028950" y="4349750"/>
          <p14:tracePt t="49637" x="3035300" y="4343400"/>
          <p14:tracePt t="49653" x="3054350" y="4337050"/>
          <p14:tracePt t="49670" x="3073400" y="4318000"/>
          <p14:tracePt t="49686" x="3079750" y="4318000"/>
          <p14:tracePt t="49703" x="3105150" y="4298950"/>
          <p14:tracePt t="49720" x="3117850" y="4298950"/>
          <p14:tracePt t="49736" x="3149600" y="4279900"/>
          <p14:tracePt t="49753" x="3187700" y="4248150"/>
          <p14:tracePt t="49770" x="3206750" y="4235450"/>
          <p14:tracePt t="49786" x="3232150" y="4216400"/>
          <p14:tracePt t="49803" x="3238500" y="4203700"/>
          <p14:tracePt t="49820" x="3263900" y="4184650"/>
          <p14:tracePt t="49836" x="3276600" y="4165600"/>
          <p14:tracePt t="49853" x="3276600" y="4159250"/>
          <p14:tracePt t="49870" x="3289300" y="4152900"/>
          <p14:tracePt t="49909" x="3295650" y="4146550"/>
          <p14:tracePt t="49972" x="3302000" y="4146550"/>
          <p14:tracePt t="51277" x="3289300" y="4146550"/>
          <p14:tracePt t="51287" x="3276600" y="4140200"/>
          <p14:tracePt t="51297" x="3257550" y="4140200"/>
          <p14:tracePt t="51308" x="3225800" y="4140200"/>
          <p14:tracePt t="51319" x="3187700" y="4140200"/>
          <p14:tracePt t="51335" x="3136900" y="4133850"/>
          <p14:tracePt t="51351" x="3067050" y="4133850"/>
          <p14:tracePt t="51368" x="3048000" y="4133850"/>
          <p14:tracePt t="51385" x="2997200" y="4133850"/>
          <p14:tracePt t="51402" x="2971800" y="4133850"/>
          <p14:tracePt t="51418" x="2959100" y="4140200"/>
          <p14:tracePt t="51435" x="2952750" y="4140200"/>
          <p14:tracePt t="51451" x="2952750" y="4146550"/>
          <p14:tracePt t="51468" x="2946400" y="4165600"/>
          <p14:tracePt t="51486" x="2946400" y="4203700"/>
          <p14:tracePt t="51501" x="2946400" y="4222750"/>
          <p14:tracePt t="51518" x="2959100" y="4254500"/>
          <p14:tracePt t="51535" x="2978150" y="4279900"/>
          <p14:tracePt t="51551" x="3022600" y="4298950"/>
          <p14:tracePt t="51568" x="3060700" y="4305300"/>
          <p14:tracePt t="51584" x="3130550" y="4305300"/>
          <p14:tracePt t="51601" x="3168650" y="4305300"/>
          <p14:tracePt t="51618" x="3181350" y="4305300"/>
          <p14:tracePt t="51634" x="3200400" y="4305300"/>
          <p14:tracePt t="51651" x="3200400" y="4298950"/>
          <p14:tracePt t="51667" x="3206750" y="4279900"/>
          <p14:tracePt t="51684" x="3175000" y="4222750"/>
          <p14:tracePt t="51701" x="3149600" y="4203700"/>
          <p14:tracePt t="51718" x="3073400" y="4152900"/>
          <p14:tracePt t="51734" x="3048000" y="4140200"/>
          <p14:tracePt t="51751" x="3009900" y="4133850"/>
          <p14:tracePt t="51768" x="2997200" y="4133850"/>
          <p14:tracePt t="51784" x="2990850" y="4133850"/>
          <p14:tracePt t="51801" x="2984500" y="4146550"/>
          <p14:tracePt t="51818" x="2984500" y="4152900"/>
          <p14:tracePt t="51834" x="2984500" y="4165600"/>
          <p14:tracePt t="57276" x="2978150" y="4165600"/>
          <p14:tracePt t="57297" x="2971800" y="4165600"/>
          <p14:tracePt t="57339" x="2965450" y="4165600"/>
          <p14:tracePt t="57350" x="2965450" y="4171950"/>
          <p14:tracePt t="57370" x="2965450" y="4178300"/>
          <p14:tracePt t="57395" x="2965450" y="4191000"/>
          <p14:tracePt t="57418" x="2978150" y="4203700"/>
          <p14:tracePt t="57428" x="2984500" y="4203700"/>
          <p14:tracePt t="57449" x="2990850" y="4210050"/>
          <p14:tracePt t="57462" x="2997200" y="4210050"/>
          <p14:tracePt t="57487" x="3009900" y="4210050"/>
          <p14:tracePt t="57518" x="3016250" y="4210050"/>
          <p14:tracePt t="57569" x="3009900" y="4210050"/>
          <p14:tracePt t="57579" x="2997200" y="4210050"/>
          <p14:tracePt t="57595" x="2990850" y="4210050"/>
          <p14:tracePt t="57619" x="2984500" y="4210050"/>
          <p14:tracePt t="58748" x="2990850" y="4203700"/>
          <p14:tracePt t="58759" x="3003550" y="4197350"/>
          <p14:tracePt t="58770" x="3009900" y="4191000"/>
          <p14:tracePt t="58789" x="3022600" y="4184650"/>
          <p14:tracePt t="58794" x="3028950" y="4178300"/>
          <p14:tracePt t="58821" x="3035300" y="4171950"/>
          <p14:tracePt t="58832" x="3041650" y="4171950"/>
          <p14:tracePt t="58852" x="3048000" y="4165600"/>
          <p14:tracePt t="58860" x="3054350" y="4165600"/>
          <p14:tracePt t="58889" x="3060700" y="4159250"/>
          <p14:tracePt t="58895" x="3067050" y="4159250"/>
          <p14:tracePt t="58937" x="3073400" y="4159250"/>
          <p14:tracePt t="58978" x="3079750" y="4159250"/>
          <p14:tracePt t="58989" x="3086100" y="4159250"/>
          <p14:tracePt t="58999" x="3092450" y="4159250"/>
          <p14:tracePt t="59021" x="3105150" y="4159250"/>
          <p14:tracePt t="59052" x="3117850" y="4159250"/>
          <p14:tracePt t="59061" x="3130550" y="4159250"/>
          <p14:tracePt t="59090" x="3149600" y="4159250"/>
          <p14:tracePt t="59094" x="3168650" y="4159250"/>
          <p14:tracePt t="59111" x="3187700" y="4171950"/>
          <p14:tracePt t="59127" x="3251200" y="4203700"/>
          <p14:tracePt t="59145" x="3314700" y="4254500"/>
          <p14:tracePt t="59160" x="3340100" y="4273550"/>
          <p14:tracePt t="59177" x="3384550" y="4311650"/>
          <p14:tracePt t="59210" x="3409950" y="4330700"/>
          <p14:tracePt t="60064" x="3409950" y="4318000"/>
          <p14:tracePt t="60075" x="3409950" y="4305300"/>
          <p14:tracePt t="60085" x="3409950" y="4292600"/>
          <p14:tracePt t="60107" x="3409950" y="4260850"/>
          <p14:tracePt t="60127" x="3409950" y="4235450"/>
          <p14:tracePt t="60143" x="3416300" y="4222750"/>
          <p14:tracePt t="60160" x="3435350" y="4197350"/>
          <p14:tracePt t="60176" x="3441700" y="4191000"/>
          <p14:tracePt t="60210" x="3467100" y="4178300"/>
          <p14:tracePt t="60226" x="3473450" y="4178300"/>
          <p14:tracePt t="60243" x="3479800" y="4178300"/>
          <p14:tracePt t="61716" x="3479800" y="4171950"/>
          <p14:tracePt t="61727" x="3479800" y="4159250"/>
          <p14:tracePt t="61737" x="3486150" y="4146550"/>
          <p14:tracePt t="61748" x="3486150" y="4133850"/>
          <p14:tracePt t="61759" x="3492500" y="4121150"/>
          <p14:tracePt t="61775" x="3498850" y="4102100"/>
          <p14:tracePt t="61791" x="3511550" y="4051300"/>
          <p14:tracePt t="61808" x="3530600" y="4019550"/>
          <p14:tracePt t="61824" x="3556000" y="3975100"/>
          <p14:tracePt t="61842" x="3594100" y="3943350"/>
          <p14:tracePt t="61858" x="3625850" y="3917950"/>
          <p14:tracePt t="61874" x="3689350" y="3873500"/>
          <p14:tracePt t="61891" x="3721100" y="3860800"/>
          <p14:tracePt t="61907" x="3784600" y="3835400"/>
          <p14:tracePt t="61924" x="3822700" y="3829050"/>
          <p14:tracePt t="61941" x="3917950" y="3810000"/>
          <p14:tracePt t="61957" x="4000500" y="3797300"/>
          <p14:tracePt t="61974" x="4032250" y="3797300"/>
          <p14:tracePt t="61991" x="4089400" y="3784600"/>
          <p14:tracePt t="62008" x="4114800" y="3784600"/>
          <p14:tracePt t="62024" x="4184650" y="3784600"/>
          <p14:tracePt t="62041" x="4298950" y="3790950"/>
          <p14:tracePt t="62058" x="4343400" y="3810000"/>
          <p14:tracePt t="62074" x="4400550" y="3822700"/>
          <p14:tracePt t="62091" x="4419600" y="3822700"/>
          <p14:tracePt t="62107" x="4483100" y="3848100"/>
          <p14:tracePt t="62124" x="4559300" y="3879850"/>
          <p14:tracePt t="62141" x="4591050" y="3905250"/>
          <p14:tracePt t="62158" x="4692650" y="3968750"/>
          <p14:tracePt t="62174" x="4737100" y="4006850"/>
          <p14:tracePt t="62191" x="4826000" y="4076700"/>
          <p14:tracePt t="62208" x="4889500" y="4146550"/>
          <p14:tracePt t="62224" x="4908550" y="4159250"/>
          <p14:tracePt t="62241" x="4933950" y="4178300"/>
          <p14:tracePt t="62781" x="4933950" y="4171950"/>
          <p14:tracePt t="62792" x="4940300" y="4171950"/>
          <p14:tracePt t="62802" x="4940300" y="4165600"/>
          <p14:tracePt t="62823" x="4940300" y="4159250"/>
          <p14:tracePt t="62865" x="4940300" y="4152900"/>
          <p14:tracePt t="62948" x="4940300" y="4146550"/>
          <p14:tracePt t="68988" x="4940300" y="4133850"/>
          <p14:tracePt t="68998" x="4933950" y="4114800"/>
          <p14:tracePt t="69008" x="4927600" y="4095750"/>
          <p14:tracePt t="69019" x="4921250" y="4064000"/>
          <p14:tracePt t="69034" x="4902200" y="3987800"/>
          <p14:tracePt t="69051" x="4845050" y="3714750"/>
          <p14:tracePt t="69067" x="4819650" y="3524250"/>
          <p14:tracePt t="69084" x="4749800" y="2705100"/>
          <p14:tracePt t="69101" x="4718050" y="2413000"/>
          <p14:tracePt t="69117" x="4699000" y="1581150"/>
          <p14:tracePt t="69134" x="4686300" y="1028700"/>
          <p14:tracePt t="69150" x="4686300" y="793750"/>
          <p14:tracePt t="69167" x="4686300" y="584200"/>
          <p14:tracePt t="69184" x="4686300" y="508000"/>
          <p14:tracePt t="69201" x="4686300" y="412750"/>
          <p14:tracePt t="69217" x="4686300" y="361950"/>
          <p14:tracePt t="69234" x="4679950" y="349250"/>
          <p14:tracePt t="69250" x="4673600" y="330200"/>
          <p14:tracePt t="69283" x="4673600" y="323850"/>
          <p14:tracePt t="69395" x="4667250" y="342900"/>
          <p14:tracePt t="69405" x="4648200" y="393700"/>
          <p14:tracePt t="69416" x="4629150" y="488950"/>
          <p14:tracePt t="69426" x="4616450" y="565150"/>
          <p14:tracePt t="69437" x="4610100" y="628650"/>
          <p14:tracePt t="69450" x="4591050" y="673100"/>
          <p14:tracePt t="69468" x="4584700" y="736600"/>
          <p14:tracePt t="69483" x="4584700" y="755650"/>
          <p14:tracePt t="69500" x="4578350" y="768350"/>
          <p14:tracePt t="69533" x="4578350" y="774700"/>
          <p14:tracePt t="69991" x="4565650" y="774700"/>
          <p14:tracePt t="70001" x="4552950" y="781050"/>
          <p14:tracePt t="70011" x="4546600" y="787400"/>
          <p14:tracePt t="70022" x="4533900" y="793750"/>
          <p14:tracePt t="70033" x="4533900" y="800100"/>
          <p14:tracePt t="70050" x="4527550" y="800100"/>
          <p14:tracePt t="70066" x="4514850" y="819150"/>
          <p14:tracePt t="70083" x="4502150" y="831850"/>
          <p14:tracePt t="70100" x="4464050" y="971550"/>
          <p14:tracePt t="70116" x="4425950" y="1320800"/>
          <p14:tracePt t="70133" x="4425950" y="1441450"/>
          <p14:tracePt t="70149" x="4425950" y="1809750"/>
          <p14:tracePt t="70166" x="4425950" y="1936750"/>
          <p14:tracePt t="70183" x="4425950" y="2089150"/>
          <p14:tracePt t="70199" x="4451350" y="2209800"/>
          <p14:tracePt t="70216" x="4470400" y="2279650"/>
          <p14:tracePt t="70233" x="4552950" y="2438400"/>
          <p14:tracePt t="70249" x="4597400" y="2508250"/>
          <p14:tracePt t="70266" x="4673600" y="2622550"/>
          <p14:tracePt t="70283" x="4730750" y="2705100"/>
          <p14:tracePt t="70299" x="4756150" y="2736850"/>
          <p14:tracePt t="70316" x="4800600" y="2832100"/>
          <p14:tracePt t="70333" x="4806950" y="2857500"/>
          <p14:tracePt t="71212" x="4806950" y="2863850"/>
          <p14:tracePt t="71222" x="4800600" y="2870200"/>
          <p14:tracePt t="71233" x="4787900" y="2895600"/>
          <p14:tracePt t="71243" x="4762500" y="2927350"/>
          <p14:tracePt t="71254" x="4711700" y="3028950"/>
          <p14:tracePt t="71265" x="4648200" y="3124200"/>
          <p14:tracePt t="71281" x="4584700" y="3219450"/>
          <p14:tracePt t="71299" x="4381500" y="3467100"/>
          <p14:tracePt t="71315" x="4235450" y="3619500"/>
          <p14:tracePt t="71332" x="3956050" y="4006850"/>
          <p14:tracePt t="71348" x="3771900" y="4254500"/>
          <p14:tracePt t="71365" x="3676650" y="4368800"/>
          <p14:tracePt t="71381" x="3543300" y="4572000"/>
          <p14:tracePt t="71398" x="3505200" y="4616450"/>
          <p14:tracePt t="71415" x="3479800" y="4648200"/>
          <p14:tracePt t="71432" x="3460750" y="4660900"/>
          <p14:tracePt t="71448" x="3454400" y="4660900"/>
          <p14:tracePt t="71465" x="3441700" y="4660900"/>
          <p14:tracePt t="71481" x="3435350" y="4660900"/>
          <p14:tracePt t="71498" x="3429000" y="4641850"/>
          <p14:tracePt t="73527" x="3429000" y="4635500"/>
          <p14:tracePt t="73537" x="3429000" y="4622800"/>
          <p14:tracePt t="73548" x="3429000" y="4610100"/>
          <p14:tracePt t="73563" x="3429000" y="4597400"/>
          <p14:tracePt t="73580" x="3429000" y="4578350"/>
          <p14:tracePt t="73614" x="3435350" y="4572000"/>
          <p14:tracePt t="73646" x="3435350" y="4565650"/>
          <p14:tracePt t="73673" x="3435350" y="4559300"/>
          <p14:tracePt t="74206" x="3435350" y="4552950"/>
          <p14:tracePt t="75918" x="3435350" y="4559300"/>
          <p14:tracePt t="75929" x="3435350" y="4565650"/>
          <p14:tracePt t="75939" x="3435350" y="4572000"/>
          <p14:tracePt t="75950" x="3435350" y="4578350"/>
          <p14:tracePt t="75960" x="3435350" y="4584700"/>
          <p14:tracePt t="75981" x="3448050" y="4591050"/>
          <p14:tracePt t="75994" x="3454400" y="4597400"/>
          <p14:tracePt t="76011" x="3467100" y="4603750"/>
          <p14:tracePt t="76027" x="3492500" y="4610100"/>
          <p14:tracePt t="76044" x="3498850" y="4610100"/>
          <p14:tracePt t="76060" x="3505200" y="4610100"/>
          <p14:tracePt t="76077" x="3511550" y="4610100"/>
          <p14:tracePt t="76094" x="3517900" y="4610100"/>
          <p14:tracePt t="76242" x="3517900" y="4616450"/>
          <p14:tracePt t="76252" x="3517900" y="4622800"/>
          <p14:tracePt t="76263" x="3517900" y="4635500"/>
          <p14:tracePt t="76277" x="3517900" y="4641850"/>
          <p14:tracePt t="76294" x="3517900" y="4667250"/>
          <p14:tracePt t="76310" x="3517900" y="4679950"/>
          <p14:tracePt t="76327" x="3517900" y="4692650"/>
          <p14:tracePt t="76344" x="3517900" y="4699000"/>
          <p14:tracePt t="76360" x="3524250" y="4699000"/>
          <p14:tracePt t="76377" x="3530600" y="4705350"/>
          <p14:tracePt t="76394" x="3536950" y="4705350"/>
          <p14:tracePt t="76410" x="3549650" y="4705350"/>
          <p14:tracePt t="76427" x="3556000" y="4705350"/>
          <p14:tracePt t="76774" x="3562350" y="4705350"/>
          <p14:tracePt t="76795" x="3568700" y="4718050"/>
          <p14:tracePt t="76816" x="3575050" y="4724400"/>
          <p14:tracePt t="76827" x="3581400" y="4730750"/>
          <p14:tracePt t="76837" x="3594100" y="4743450"/>
          <p14:tracePt t="76849" x="3562350" y="4711700"/>
          <p14:tracePt t="80622" x="3562350" y="4705350"/>
          <p14:tracePt t="80632" x="3562350" y="4692650"/>
          <p14:tracePt t="80643" x="3568700" y="4673600"/>
          <p14:tracePt t="80656" x="3568700" y="4660900"/>
          <p14:tracePt t="80672" x="3575050" y="4641850"/>
          <p14:tracePt t="80689" x="3581400" y="4597400"/>
          <p14:tracePt t="80706" x="3587750" y="4540250"/>
          <p14:tracePt t="80723" x="3587750" y="4521200"/>
          <p14:tracePt t="80739" x="3594100" y="4483100"/>
          <p14:tracePt t="80756" x="3594100" y="4457700"/>
          <p14:tracePt t="80773" x="3594100" y="4394200"/>
          <p14:tracePt t="80789" x="3594100" y="4318000"/>
          <p14:tracePt t="80806" x="3594100" y="4279900"/>
          <p14:tracePt t="80822" x="3594100" y="4184650"/>
          <p14:tracePt t="80839" x="3581400" y="4140200"/>
          <p14:tracePt t="80856" x="3524250" y="3956050"/>
          <p14:tracePt t="80872" x="3454400" y="3822700"/>
          <p14:tracePt t="80889" x="3429000" y="3765550"/>
          <p14:tracePt t="80905" x="3333750" y="3683000"/>
          <p14:tracePt t="80922" x="3289300" y="3644900"/>
          <p14:tracePt t="80939" x="3200400" y="3619500"/>
          <p14:tracePt t="80956" x="3155950" y="3619500"/>
          <p14:tracePt t="80972" x="3149600" y="3619500"/>
          <p14:tracePt t="80989" x="3117850" y="3689350"/>
          <p14:tracePt t="81005" x="3111500" y="3790950"/>
          <p14:tracePt t="81022" x="3130550" y="3924300"/>
          <p14:tracePt t="81039" x="3219450" y="4038600"/>
          <p14:tracePt t="81055" x="3263900" y="4083050"/>
          <p14:tracePt t="81072" x="3365500" y="4127500"/>
          <p14:tracePt t="81089" x="3403600" y="4140200"/>
          <p14:tracePt t="81106" x="3448050" y="4146550"/>
          <p14:tracePt t="81123" x="3473450" y="4146550"/>
          <p14:tracePt t="81139" x="3479800" y="4140200"/>
          <p14:tracePt t="81155" x="3492500" y="4102100"/>
          <p14:tracePt t="81172" x="3492500" y="4051300"/>
          <p14:tracePt t="81189" x="3492500" y="3949700"/>
          <p14:tracePt t="81206" x="3479800" y="3898900"/>
          <p14:tracePt t="81222" x="3479800" y="3892550"/>
          <p14:tracePt t="81239" x="3460750" y="3873500"/>
          <p14:tracePt t="81255" x="3454400" y="3873500"/>
          <p14:tracePt t="81272" x="3441700" y="3867150"/>
          <p14:tracePt t="81288" x="3435350" y="3867150"/>
          <p14:tracePt t="81291" x="3435350" y="3860800"/>
          <p14:tracePt t="81322" x="3429000" y="3860800"/>
          <p14:tracePt t="82616" x="3422650" y="3860800"/>
          <p14:tracePt t="82637" x="3416300" y="3860800"/>
          <p14:tracePt t="82647" x="3397250" y="3860800"/>
          <p14:tracePt t="82658" x="3378200" y="3860800"/>
          <p14:tracePt t="82671" x="3340100" y="3860800"/>
          <p14:tracePt t="82687" x="3295650" y="3854450"/>
          <p14:tracePt t="82704" x="3206750" y="3848100"/>
          <p14:tracePt t="82720" x="3098800" y="3848100"/>
          <p14:tracePt t="82737" x="3060700" y="3848100"/>
          <p14:tracePt t="82754" x="3028950" y="3848100"/>
          <p14:tracePt t="82771" x="3022600" y="3848100"/>
          <p14:tracePt t="82787" x="3009900" y="3848100"/>
          <p14:tracePt t="82856" x="3041650" y="3867150"/>
          <p14:tracePt t="82866" x="3060700" y="3873500"/>
          <p14:tracePt t="82879" x="3092450" y="3873500"/>
          <p14:tracePt t="82888" x="3111500" y="3879850"/>
          <p14:tracePt t="82904" x="3143250" y="3879850"/>
          <p14:tracePt t="82920" x="3200400" y="3879850"/>
          <p14:tracePt t="82937" x="3219450" y="3879850"/>
          <p14:tracePt t="82954" x="3244850" y="3879850"/>
          <p14:tracePt t="82970" x="3251200" y="3873500"/>
          <p14:tracePt t="82987" x="3257550" y="3873500"/>
          <p14:tracePt t="83003" x="3244850" y="3848100"/>
          <p14:tracePt t="83020" x="3225800" y="3829050"/>
          <p14:tracePt t="83037" x="3136900" y="3784600"/>
          <p14:tracePt t="83054" x="3009900" y="3765550"/>
          <p14:tracePt t="83070" x="2978150" y="3765550"/>
          <p14:tracePt t="83087" x="2946400" y="3765550"/>
          <p14:tracePt t="83104" x="2940050" y="3765550"/>
          <p14:tracePt t="83120" x="2940050" y="3797300"/>
          <p14:tracePt t="83137" x="2946400" y="3829050"/>
          <p14:tracePt t="83154" x="3009900" y="3886200"/>
          <p14:tracePt t="83170" x="3098800" y="3937000"/>
          <p14:tracePt t="83187" x="3136900" y="3943350"/>
          <p14:tracePt t="83203" x="3187700" y="3956050"/>
          <p14:tracePt t="83220" x="3194050" y="3956050"/>
          <p14:tracePt t="83237" x="3206750" y="3956050"/>
          <p14:tracePt t="83890" x="3206750" y="3962400"/>
          <p14:tracePt t="83900" x="3206750" y="3994150"/>
          <p14:tracePt t="83910" x="3219450" y="4044950"/>
          <p14:tracePt t="83921" x="3219450" y="4083050"/>
          <p14:tracePt t="83936" x="3238500" y="4146550"/>
          <p14:tracePt t="83953" x="3263900" y="4279900"/>
          <p14:tracePt t="83969" x="3276600" y="4349750"/>
          <p14:tracePt t="83986" x="3321050" y="4457700"/>
          <p14:tracePt t="84002" x="3340100" y="4502150"/>
          <p14:tracePt t="84019" x="3352800" y="4565650"/>
          <p14:tracePt t="84036" x="3365500" y="4597400"/>
          <p14:tracePt t="84053" x="3371850" y="4616450"/>
          <p14:tracePt t="84069" x="3378200" y="4635500"/>
          <p14:tracePt t="84086" x="3384550" y="4641850"/>
          <p14:tracePt t="84102" x="3390900" y="4648200"/>
          <p14:tracePt t="84119" x="3390900" y="4660900"/>
          <p14:tracePt t="84152" x="3390900" y="4667250"/>
          <p14:tracePt t="84672" x="3390900" y="4673600"/>
          <p14:tracePt t="84871" x="3390900" y="4679950"/>
          <p14:tracePt t="84892" x="3390900" y="4686300"/>
          <p14:tracePt t="84933" x="3390900" y="4699000"/>
          <p14:tracePt t="84944" x="3390900" y="4705350"/>
          <p14:tracePt t="84954" x="3390900" y="4711700"/>
          <p14:tracePt t="84968" x="3390900" y="4718050"/>
          <p14:tracePt t="84986" x="3390900" y="4737100"/>
          <p14:tracePt t="85018" x="3390900" y="4749800"/>
          <p14:tracePt t="85035" x="3384550" y="4756150"/>
          <p14:tracePt t="85052" x="3384550" y="4762500"/>
          <p14:tracePt t="85068" x="3378200" y="4768850"/>
          <p14:tracePt t="85085" x="3378200" y="4775200"/>
          <p14:tracePt t="85101" x="3378200" y="4781550"/>
          <p14:tracePt t="85118" x="3371850" y="4781550"/>
          <p14:tracePt t="85135" x="3371850" y="4787900"/>
          <p14:tracePt t="85151" x="3371850" y="4794250"/>
          <p14:tracePt t="85236" x="3371850" y="4800600"/>
          <p14:tracePt t="85278" x="3371850" y="4806950"/>
          <p14:tracePt t="85322" x="3371850" y="4813300"/>
          <p14:tracePt t="85894" x="3371850" y="4819650"/>
          <p14:tracePt t="85905" x="3371850" y="4826000"/>
          <p14:tracePt t="85917" x="3365500" y="4832350"/>
          <p14:tracePt t="85936" x="3365500" y="4838700"/>
          <p14:tracePt t="85946" x="3359150" y="4845050"/>
          <p14:tracePt t="85967" x="3359150" y="4851400"/>
          <p14:tracePt t="85978" x="3359150" y="4857750"/>
          <p14:tracePt t="85988" x="3359150" y="4864100"/>
          <p14:tracePt t="86001" x="3359150" y="4870450"/>
          <p14:tracePt t="86017" x="3359150" y="4876800"/>
          <p14:tracePt t="86034" x="3359150" y="4883150"/>
          <p14:tracePt t="86072" x="3359150" y="4889500"/>
          <p14:tracePt t="86103" x="3359150" y="4895850"/>
          <p14:tracePt t="86113" x="3359150" y="4902200"/>
          <p14:tracePt t="86135" x="3359150" y="4908550"/>
          <p14:tracePt t="86155" x="3352800" y="4914900"/>
          <p14:tracePt t="86176" x="3352800" y="4921250"/>
          <p14:tracePt t="86207" x="3352800" y="4927600"/>
          <p14:tracePt t="86228" x="3352800" y="4933950"/>
          <p14:tracePt t="86239" x="3352800" y="4940300"/>
          <p14:tracePt t="86249" x="3352800" y="4946650"/>
          <p14:tracePt t="86260" x="3352800" y="4953000"/>
          <p14:tracePt t="86291" x="3352800" y="4959350"/>
          <p14:tracePt t="86302" x="3352800" y="4965700"/>
          <p14:tracePt t="86322" x="3352800" y="4972050"/>
          <p14:tracePt t="86333" x="3352800" y="4978400"/>
          <p14:tracePt t="86364" x="3352800" y="4984750"/>
          <p14:tracePt t="86385" x="3352800" y="4991100"/>
          <p14:tracePt t="86406" x="3352800" y="4997450"/>
          <p14:tracePt t="86416" x="3352800" y="5003800"/>
          <p14:tracePt t="86427" x="3352800" y="5010150"/>
          <p14:tracePt t="86447" x="3352800" y="5016500"/>
          <p14:tracePt t="86458" x="3352800" y="5022850"/>
          <p14:tracePt t="86479" x="3352800" y="5029200"/>
          <p14:tracePt t="86500" x="3346450" y="5029200"/>
          <p14:tracePt t="86510" x="3346450" y="5035550"/>
          <p14:tracePt t="86531" x="3346450" y="5041900"/>
          <p14:tracePt t="86552" x="3340100" y="5048250"/>
          <p14:tracePt t="86573" x="3340100" y="5054600"/>
          <p14:tracePt t="86593" x="3340100" y="5060950"/>
          <p14:tracePt t="86604" x="3333750" y="5067300"/>
          <p14:tracePt t="86625" x="3333750" y="5073650"/>
          <p14:tracePt t="86636" x="3333750" y="5086350"/>
          <p14:tracePt t="86646" x="3333750" y="5092700"/>
          <p14:tracePt t="86657" x="3333750" y="5099050"/>
          <p14:tracePt t="86667" x="3327400" y="5105400"/>
          <p14:tracePt t="86683" x="3327400" y="5111750"/>
          <p14:tracePt t="86700" x="3327400" y="5124450"/>
          <p14:tracePt t="86717" x="3327400" y="5130800"/>
          <p14:tracePt t="86733" x="3327400" y="5143500"/>
          <p14:tracePt t="86750" x="3327400" y="51498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 smtClean="0"/>
              <a:t>Explorando a colinearidade:</a:t>
            </a:r>
          </a:p>
          <a:p>
            <a:pPr lvl="1"/>
            <a:r>
              <a:rPr lang="pt-BR" sz="2400" dirty="0" smtClean="0"/>
              <a:t>Não é necessário uma correlação perfeita para haver problemas de estimação no modelo</a:t>
            </a:r>
          </a:p>
          <a:p>
            <a:pPr lvl="1"/>
            <a:r>
              <a:rPr lang="pt-BR" sz="2400" dirty="0" smtClean="0"/>
              <a:t>Usualmente o efeito dos preditores colineares mudarão muito quando outros preditores são incluídos ou excluídos do modelo</a:t>
            </a:r>
          </a:p>
          <a:p>
            <a:pPr lvl="1"/>
            <a:r>
              <a:rPr lang="pt-BR" sz="2400" dirty="0" smtClean="0"/>
              <a:t>Erros padrão dos coeficientes tenderão a ser grandes quando comparados ao efeito </a:t>
            </a:r>
            <a:r>
              <a:rPr lang="pt-BR" sz="2400" dirty="0" err="1" smtClean="0"/>
              <a:t>univariado</a:t>
            </a:r>
            <a:r>
              <a:rPr lang="pt-BR" sz="2400" dirty="0" smtClean="0"/>
              <a:t>.</a:t>
            </a:r>
          </a:p>
          <a:p>
            <a:pPr lvl="1"/>
            <a:r>
              <a:rPr lang="pt-BR" sz="2400" dirty="0"/>
              <a:t>Em geral intervalos de confiança de preditores colineares são muito maiores que os demais preditores. </a:t>
            </a:r>
          </a:p>
          <a:p>
            <a:pPr lvl="1"/>
            <a:r>
              <a:rPr lang="pt-BR" sz="2400" dirty="0" smtClean="0"/>
              <a:t>Preditores com efeitos conhecidos poderão ter seus efeitos anulados ou não significantes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16"/>
    </mc:Choice>
    <mc:Fallback xmlns="">
      <p:transition spd="slow" advTm="8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07" x="3327400" y="5143500"/>
          <p14:tracePt t="5317" x="3327400" y="5130800"/>
          <p14:tracePt t="5328" x="3327400" y="5118100"/>
          <p14:tracePt t="5339" x="3333750" y="5099050"/>
          <p14:tracePt t="5356" x="3340100" y="5073650"/>
          <p14:tracePt t="5372" x="3371850" y="4978400"/>
          <p14:tracePt t="5389" x="3403600" y="4914900"/>
          <p14:tracePt t="5405" x="3479800" y="4787900"/>
          <p14:tracePt t="5422" x="3549650" y="4622800"/>
          <p14:tracePt t="5438" x="3606800" y="4508500"/>
          <p14:tracePt t="5455" x="3683000" y="4254500"/>
          <p14:tracePt t="5472" x="3714750" y="4171950"/>
          <p14:tracePt t="5488" x="3752850" y="4025900"/>
          <p14:tracePt t="5505" x="3803650" y="3829050"/>
          <p14:tracePt t="5522" x="3822700" y="3714750"/>
          <p14:tracePt t="5539" x="3860800" y="3556000"/>
          <p14:tracePt t="5555" x="3873500" y="3492500"/>
          <p14:tracePt t="5572" x="3879850" y="3378200"/>
          <p14:tracePt t="5589" x="3898900" y="3232150"/>
          <p14:tracePt t="5605" x="3898900" y="3155950"/>
          <p14:tracePt t="5622" x="3898900" y="3016250"/>
          <p14:tracePt t="5639" x="3898900" y="2965450"/>
          <p14:tracePt t="5655" x="3898900" y="2857500"/>
          <p14:tracePt t="5673" x="3879850" y="2762250"/>
          <p14:tracePt t="5688" x="3873500" y="2724150"/>
          <p14:tracePt t="5705" x="3867150" y="2616200"/>
          <p14:tracePt t="5722" x="3867150" y="2578100"/>
          <p14:tracePt t="5739" x="3854450" y="2514600"/>
          <p14:tracePt t="5756" x="3854450" y="2476500"/>
          <p14:tracePt t="5772" x="3854450" y="2470150"/>
          <p14:tracePt t="5788" x="3854450" y="2457450"/>
          <p14:tracePt t="5805" x="3854450" y="2451100"/>
          <p14:tracePt t="5822" x="3854450" y="2444750"/>
          <p14:tracePt t="5861" x="3854450" y="2438400"/>
          <p14:tracePt t="8896" x="3860800" y="2438400"/>
          <p14:tracePt t="8907" x="3879850" y="2438400"/>
          <p14:tracePt t="8917" x="3917950" y="2432050"/>
          <p14:tracePt t="8928" x="3975100" y="2419350"/>
          <p14:tracePt t="8938" x="4038600" y="2413000"/>
          <p14:tracePt t="8952" x="4095750" y="2400300"/>
          <p14:tracePt t="8970" x="4203700" y="2362200"/>
          <p14:tracePt t="8985" x="4279900" y="2343150"/>
          <p14:tracePt t="9002" x="4375150" y="2317750"/>
          <p14:tracePt t="9019" x="4419600" y="2311400"/>
          <p14:tracePt t="9035" x="4464050" y="2292350"/>
          <p14:tracePt t="9052" x="4476750" y="2286000"/>
          <p14:tracePt t="9068" x="4495800" y="2279650"/>
          <p14:tracePt t="9085" x="4495800" y="2273300"/>
          <p14:tracePt t="9102" x="4502150" y="2273300"/>
          <p14:tracePt t="9135" x="4508500" y="2273300"/>
          <p14:tracePt t="10118" x="4514850" y="2273300"/>
          <p14:tracePt t="10129" x="4521200" y="2273300"/>
          <p14:tracePt t="10140" x="4527550" y="2273300"/>
          <p14:tracePt t="10160" x="4540250" y="2273300"/>
          <p14:tracePt t="10171" x="4546600" y="2273300"/>
          <p14:tracePt t="10184" x="4552950" y="2279650"/>
          <p14:tracePt t="10202" x="4559300" y="2279650"/>
          <p14:tracePt t="10217" x="4565650" y="2279650"/>
          <p14:tracePt t="10234" x="4572000" y="2279650"/>
          <p14:tracePt t="10307" x="4578350" y="2279650"/>
          <p14:tracePt t="11758" x="4578350" y="2286000"/>
          <p14:tracePt t="11769" x="4572000" y="2292350"/>
          <p14:tracePt t="11779" x="4572000" y="2298700"/>
          <p14:tracePt t="11789" x="4559300" y="2305050"/>
          <p14:tracePt t="11816" x="4483100" y="2336800"/>
          <p14:tracePt t="11838" x="4425950" y="2362200"/>
          <p14:tracePt t="11849" x="4394200" y="2374900"/>
          <p14:tracePt t="11869" x="4318000" y="2400300"/>
          <p14:tracePt t="11883" x="4248150" y="2425700"/>
          <p14:tracePt t="11915" x="4184650" y="2438400"/>
          <p14:tracePt t="11933" x="4171950" y="2438400"/>
          <p14:tracePt t="11964" x="4140200" y="2451100"/>
          <p14:tracePt t="11967" x="4133850" y="2451100"/>
          <p14:tracePt t="11983" x="4127500" y="2451100"/>
          <p14:tracePt t="11999" x="4121150" y="2451100"/>
          <p14:tracePt t="12015" x="4121150" y="2457450"/>
          <p14:tracePt t="12049" x="4108450" y="2463800"/>
          <p14:tracePt t="12083" x="4095750" y="2584450"/>
          <p14:tracePt t="12115" x="4095750" y="2641600"/>
          <p14:tracePt t="12149" x="4095750" y="2679700"/>
          <p14:tracePt t="12178" x="4114800" y="2698750"/>
          <p14:tracePt t="12186" x="4121150" y="2705100"/>
          <p14:tracePt t="12199" x="4127500" y="2705100"/>
          <p14:tracePt t="12217" x="4140200" y="2705100"/>
          <p14:tracePt t="12232" x="4159250" y="2705100"/>
          <p14:tracePt t="12249" x="4165600" y="2705100"/>
          <p14:tracePt t="12265" x="4171950" y="2705100"/>
          <p14:tracePt t="12299" x="4178300" y="2705100"/>
          <p14:tracePt t="12332" x="4184650" y="2705100"/>
          <p14:tracePt t="12365" x="4191000" y="2705100"/>
          <p14:tracePt t="12803" x="4184650" y="2698750"/>
          <p14:tracePt t="12813" x="4171950" y="2692400"/>
          <p14:tracePt t="12823" x="4152900" y="2686050"/>
          <p14:tracePt t="12848" x="4114800" y="2667000"/>
          <p14:tracePt t="12871" x="4064000" y="2647950"/>
          <p14:tracePt t="12881" x="4044950" y="2641600"/>
          <p14:tracePt t="12902" x="3975100" y="2622550"/>
          <p14:tracePt t="12915" x="3956050" y="2622550"/>
          <p14:tracePt t="12948" x="3905250" y="2622550"/>
          <p14:tracePt t="12981" x="3898900" y="2622550"/>
          <p14:tracePt t="12990" x="3898900" y="2635250"/>
          <p14:tracePt t="13001" x="3898900" y="2673350"/>
          <p14:tracePt t="13014" x="3898900" y="2711450"/>
          <p14:tracePt t="13032" x="3930650" y="2774950"/>
          <p14:tracePt t="13065" x="4006850" y="2832100"/>
          <p14:tracePt t="13098" x="4102100" y="2838450"/>
          <p14:tracePt t="13130" x="4133850" y="2838450"/>
          <p14:tracePt t="13148" x="4133850" y="2794000"/>
          <p14:tracePt t="13180" x="4095750" y="2711450"/>
          <p14:tracePt t="13188" x="4083050" y="2698750"/>
          <p14:tracePt t="13199" x="4057650" y="2679700"/>
          <p14:tracePt t="13231" x="4013200" y="2654300"/>
          <p14:tracePt t="13264" x="3994150" y="2654300"/>
          <p14:tracePt t="13297" x="3987800" y="2654300"/>
          <p14:tracePt t="14236" x="4000500" y="2654300"/>
          <p14:tracePt t="14249" x="4006850" y="2654300"/>
          <p14:tracePt t="14258" x="4013200" y="2654300"/>
          <p14:tracePt t="14280" x="4019550" y="2654300"/>
          <p14:tracePt t="14305" x="4025900" y="2654300"/>
          <p14:tracePt t="15189" x="4025900" y="2660650"/>
          <p14:tracePt t="15197" x="4025900" y="2667000"/>
          <p14:tracePt t="15215" x="4025900" y="2673350"/>
          <p14:tracePt t="15248" x="4025900" y="2679700"/>
          <p14:tracePt t="15258" x="4025900" y="2686050"/>
          <p14:tracePt t="15269" x="4019550" y="2686050"/>
          <p14:tracePt t="15281" x="4019550" y="2692400"/>
          <p14:tracePt t="15300" x="4006850" y="2692400"/>
          <p14:tracePt t="15316" x="4000500" y="2698750"/>
          <p14:tracePt t="15347" x="3994150" y="2698750"/>
          <p14:tracePt t="15394" x="3987800" y="2698750"/>
          <p14:tracePt t="15747" x="3975100" y="2698750"/>
          <p14:tracePt t="15758" x="3937000" y="2698750"/>
          <p14:tracePt t="15769" x="3898900" y="2698750"/>
          <p14:tracePt t="15779" x="3829050" y="2698750"/>
          <p14:tracePt t="15795" x="3778250" y="2698750"/>
          <p14:tracePt t="15812" x="3702050" y="2698750"/>
          <p14:tracePt t="15832" x="3619500" y="2698750"/>
          <p14:tracePt t="15847" x="3594100" y="2698750"/>
          <p14:tracePt t="15864" x="3562350" y="2698750"/>
          <p14:tracePt t="15880" x="3543300" y="2698750"/>
          <p14:tracePt t="15898" x="3524250" y="2698750"/>
          <p14:tracePt t="15915" x="3517900" y="2698750"/>
          <p14:tracePt t="16230" x="3505200" y="2698750"/>
          <p14:tracePt t="16240" x="3486150" y="2692400"/>
          <p14:tracePt t="16250" x="3448050" y="2686050"/>
          <p14:tracePt t="16263" x="3352800" y="2660650"/>
          <p14:tracePt t="16281" x="3149600" y="2603500"/>
          <p14:tracePt t="16296" x="3041650" y="2571750"/>
          <p14:tracePt t="16313" x="2819400" y="2495550"/>
          <p14:tracePt t="16329" x="2717800" y="2476500"/>
          <p14:tracePt t="16346" x="2584450" y="2438400"/>
          <p14:tracePt t="16364" x="2508250" y="2406650"/>
          <p14:tracePt t="16379" x="2476500" y="2393950"/>
          <p14:tracePt t="16398" x="2457450" y="2387600"/>
          <p14:tracePt t="16411" x="2444750" y="2381250"/>
          <p14:tracePt t="16428" x="2438400" y="2381250"/>
          <p14:tracePt t="16462" x="2432050" y="2381250"/>
          <p14:tracePt t="16499" x="2438400" y="2381250"/>
          <p14:tracePt t="16509" x="2463800" y="2387600"/>
          <p14:tracePt t="16520" x="2482850" y="2400300"/>
          <p14:tracePt t="16533" x="2514600" y="2413000"/>
          <p14:tracePt t="16546" x="2533650" y="2425700"/>
          <p14:tracePt t="16563" x="2559050" y="2438400"/>
          <p14:tracePt t="16580" x="2565400" y="2438400"/>
          <p14:tracePt t="16596" x="2578100" y="2438400"/>
          <p14:tracePt t="16637" x="2565400" y="2438400"/>
          <p14:tracePt t="16648" x="2546350" y="2438400"/>
          <p14:tracePt t="16663" x="2514600" y="2432050"/>
          <p14:tracePt t="16679" x="2476500" y="2432050"/>
          <p14:tracePt t="16698" x="2451100" y="2432050"/>
          <p14:tracePt t="16713" x="2444750" y="2432050"/>
          <p14:tracePt t="16730" x="2438400" y="2432050"/>
          <p14:tracePt t="16752" x="2432050" y="2432050"/>
          <p14:tracePt t="17782" x="2438400" y="2438400"/>
          <p14:tracePt t="17793" x="2451100" y="2470150"/>
          <p14:tracePt t="17803" x="2476500" y="2495550"/>
          <p14:tracePt t="17814" x="2508250" y="2514600"/>
          <p14:tracePt t="17827" x="2520950" y="2540000"/>
          <p14:tracePt t="17843" x="2546350" y="2559050"/>
          <p14:tracePt t="17860" x="2590800" y="2603500"/>
          <p14:tracePt t="17877" x="2628900" y="2635250"/>
          <p14:tracePt t="17894" x="2647950" y="2647950"/>
          <p14:tracePt t="17910" x="2679700" y="2667000"/>
          <p14:tracePt t="17927" x="2686050" y="2673350"/>
          <p14:tracePt t="17943" x="2698750" y="2679700"/>
          <p14:tracePt t="17976" x="2705100" y="2686050"/>
          <p14:tracePt t="18002" x="2705100" y="2692400"/>
          <p14:tracePt t="18033" x="2711450" y="2692400"/>
          <p14:tracePt t="18704" x="2717800" y="2692400"/>
          <p14:tracePt t="18715" x="2724150" y="2698750"/>
          <p14:tracePt t="18725" x="2730500" y="2705100"/>
          <p14:tracePt t="18737" x="2743200" y="2711450"/>
          <p14:tracePt t="18747" x="2762250" y="2717800"/>
          <p14:tracePt t="18759" x="2774950" y="2724150"/>
          <p14:tracePt t="18776" x="2800350" y="2730500"/>
          <p14:tracePt t="18792" x="2819400" y="2730500"/>
          <p14:tracePt t="18809" x="2838450" y="2730500"/>
          <p14:tracePt t="18827" x="2851150" y="2730500"/>
          <p14:tracePt t="18842" x="2857500" y="2730500"/>
          <p14:tracePt t="18859" x="2876550" y="2730500"/>
          <p14:tracePt t="18876" x="2882900" y="2730500"/>
          <p14:tracePt t="18894" x="2901950" y="2730500"/>
          <p14:tracePt t="18926" x="2914650" y="2730500"/>
          <p14:tracePt t="18942" x="2921000" y="2730500"/>
          <p14:tracePt t="18959" x="2927350" y="2730500"/>
          <p14:tracePt t="18993" x="2933700" y="2730500"/>
          <p14:tracePt t="21392" x="2946400" y="2736850"/>
          <p14:tracePt t="21402" x="2952750" y="2749550"/>
          <p14:tracePt t="21413" x="2971800" y="2762250"/>
          <p14:tracePt t="21424" x="2990850" y="2787650"/>
          <p14:tracePt t="21442" x="3073400" y="2838450"/>
          <p14:tracePt t="21457" x="3117850" y="2876550"/>
          <p14:tracePt t="21474" x="3194050" y="2908300"/>
          <p14:tracePt t="21490" x="3219450" y="2921000"/>
          <p14:tracePt t="21507" x="3263900" y="2946400"/>
          <p14:tracePt t="21525" x="3302000" y="2965450"/>
          <p14:tracePt t="21541" x="3314700" y="2971800"/>
          <p14:tracePt t="21557" x="3327400" y="2978150"/>
          <p14:tracePt t="21591" x="3333750" y="2984500"/>
          <p14:tracePt t="22832" x="3333750" y="2990850"/>
          <p14:tracePt t="22890" x="3333750" y="2997200"/>
          <p14:tracePt t="26231" x="3333750" y="3003550"/>
          <p14:tracePt t="26242" x="3333750" y="3016250"/>
          <p14:tracePt t="26254" x="3333750" y="3028950"/>
          <p14:tracePt t="26271" x="3365500" y="3079750"/>
          <p14:tracePt t="26285" x="3384550" y="3111500"/>
          <p14:tracePt t="26302" x="3441700" y="3181350"/>
          <p14:tracePt t="26319" x="3473450" y="3206750"/>
          <p14:tracePt t="26335" x="3549650" y="3244850"/>
          <p14:tracePt t="26354" x="3600450" y="3270250"/>
          <p14:tracePt t="26369" x="3625850" y="3270250"/>
          <p14:tracePt t="26386" x="3638550" y="3270250"/>
          <p14:tracePt t="26419" x="3632200" y="3225800"/>
          <p14:tracePt t="26436" x="3619500" y="3194050"/>
          <p14:tracePt t="26453" x="3556000" y="3136900"/>
          <p14:tracePt t="26470" x="3517900" y="3111500"/>
          <p14:tracePt t="26486" x="3505200" y="3105150"/>
          <p14:tracePt t="26503" x="3479800" y="3105150"/>
          <p14:tracePt t="26522" x="3448050" y="3130550"/>
          <p14:tracePt t="26536" x="3441700" y="3162300"/>
          <p14:tracePt t="26553" x="3435350" y="3232150"/>
          <p14:tracePt t="26569" x="3435350" y="3270250"/>
          <p14:tracePt t="26586" x="3435350" y="3308350"/>
          <p14:tracePt t="26605" x="3454400" y="3340100"/>
          <p14:tracePt t="26619" x="3467100" y="3346450"/>
          <p14:tracePt t="26637" x="3486150" y="3352800"/>
          <p14:tracePt t="26654" x="3498850" y="3352800"/>
          <p14:tracePt t="26669" x="3511550" y="3352800"/>
          <p14:tracePt t="26686" x="3517900" y="3352800"/>
          <p14:tracePt t="38583" x="3524250" y="3365500"/>
          <p14:tracePt t="38603" x="3530600" y="3378200"/>
          <p14:tracePt t="38614" x="3536950" y="3384550"/>
          <p14:tracePt t="38625" x="3536950" y="3390900"/>
          <p14:tracePt t="38641" x="3543300" y="3397250"/>
          <p14:tracePt t="38659" x="3549650" y="3416300"/>
          <p14:tracePt t="38692" x="3556000" y="3416300"/>
          <p14:tracePt t="38709" x="3562350" y="3429000"/>
          <p14:tracePt t="38740" x="3575050" y="3441700"/>
          <p14:tracePt t="38758" x="3587750" y="3460750"/>
          <p14:tracePt t="38773" x="3613150" y="3486150"/>
          <p14:tracePt t="38790" x="3676650" y="3581400"/>
          <p14:tracePt t="38806" x="3702050" y="3625850"/>
          <p14:tracePt t="38823" x="3746500" y="3702050"/>
          <p14:tracePt t="38843" x="3778250" y="3752850"/>
          <p14:tracePt t="38859" x="3790950" y="3765550"/>
          <p14:tracePt t="38875" x="3810000" y="3803650"/>
          <p14:tracePt t="38892" x="3816350" y="3816350"/>
          <p14:tracePt t="38909" x="3822700" y="3822700"/>
          <p14:tracePt t="39704" x="3816350" y="3822700"/>
          <p14:tracePt t="39715" x="3810000" y="3822700"/>
          <p14:tracePt t="39725" x="3803650" y="3822700"/>
          <p14:tracePt t="39740" x="3797300" y="3822700"/>
          <p14:tracePt t="39756" x="3790950" y="3822700"/>
          <p14:tracePt t="39772" x="3778250" y="3822700"/>
          <p14:tracePt t="39789" x="3771900" y="3822700"/>
          <p14:tracePt t="39805" x="3765550" y="3822700"/>
          <p14:tracePt t="39844" x="3759200" y="3822700"/>
          <p14:tracePt t="39896" x="3752850" y="3822700"/>
          <p14:tracePt t="40263" x="3752850" y="3816350"/>
          <p14:tracePt t="40273" x="3752850" y="3810000"/>
          <p14:tracePt t="40284" x="3752850" y="3803650"/>
          <p14:tracePt t="40294" x="3752850" y="3790950"/>
          <p14:tracePt t="40315" x="3759200" y="3778250"/>
          <p14:tracePt t="40325" x="3771900" y="3765550"/>
          <p14:tracePt t="40338" x="3784600" y="3740150"/>
          <p14:tracePt t="40356" x="3860800" y="3670300"/>
          <p14:tracePt t="40372" x="3917950" y="3632200"/>
          <p14:tracePt t="40388" x="4044950" y="3575050"/>
          <p14:tracePt t="40405" x="4127500" y="3536950"/>
          <p14:tracePt t="40422" x="4248150" y="3486150"/>
          <p14:tracePt t="40440" x="4311650" y="3467100"/>
          <p14:tracePt t="40455" x="4337050" y="3448050"/>
          <p14:tracePt t="40472" x="4375150" y="3422650"/>
          <p14:tracePt t="40488" x="4387850" y="3409950"/>
          <p14:tracePt t="40505" x="4400550" y="3390900"/>
          <p14:tracePt t="40522" x="4413250" y="3371850"/>
          <p14:tracePt t="40538" x="4419600" y="3346450"/>
          <p14:tracePt t="40555" x="4419600" y="3327400"/>
          <p14:tracePt t="40572" x="4419600" y="3321050"/>
          <p14:tracePt t="40589" x="4419600" y="3302000"/>
          <p14:tracePt t="40943" x="4419600" y="3270250"/>
          <p14:tracePt t="40953" x="4419600" y="3232150"/>
          <p14:tracePt t="40964" x="4419600" y="3206750"/>
          <p14:tracePt t="40975" x="4419600" y="3175000"/>
          <p14:tracePt t="40989" x="4425950" y="3155950"/>
          <p14:tracePt t="41006" x="4432300" y="3130550"/>
          <p14:tracePt t="41022" x="4432300" y="3124200"/>
          <p14:tracePt t="41038" x="4432300" y="3111500"/>
          <p14:tracePt t="41055" x="4432300" y="3105150"/>
          <p14:tracePt t="41245" x="4432300" y="3111500"/>
          <p14:tracePt t="41256" x="4432300" y="3117850"/>
          <p14:tracePt t="41267" x="4432300" y="3124200"/>
          <p14:tracePt t="41278" x="4432300" y="3130550"/>
          <p14:tracePt t="41298" x="4432300" y="3136900"/>
          <p14:tracePt t="41322" x="4432300" y="3143250"/>
          <p14:tracePt t="41664" x="4432300" y="3149600"/>
          <p14:tracePt t="41673" x="4419600" y="3162300"/>
          <p14:tracePt t="41684" x="4413250" y="3175000"/>
          <p14:tracePt t="41695" x="4400550" y="3181350"/>
          <p14:tracePt t="41706" x="4394200" y="3194050"/>
          <p14:tracePt t="41721" x="4375150" y="3206750"/>
          <p14:tracePt t="41738" x="4349750" y="3244850"/>
          <p14:tracePt t="41756" x="4318000" y="3314700"/>
          <p14:tracePt t="41772" x="4286250" y="3397250"/>
          <p14:tracePt t="41788" x="4260850" y="3543300"/>
          <p14:tracePt t="41805" x="4248150" y="3606800"/>
          <p14:tracePt t="41821" x="4235450" y="3702050"/>
          <p14:tracePt t="41840" x="4235450" y="3803650"/>
          <p14:tracePt t="41856" x="4235450" y="3835400"/>
          <p14:tracePt t="41872" x="4235450" y="3879850"/>
          <p14:tracePt t="41888" x="4235450" y="3911600"/>
          <p14:tracePt t="41906" x="4235450" y="3943350"/>
          <p14:tracePt t="41923" x="4241800" y="3962400"/>
          <p14:tracePt t="41937" x="4241800" y="3968750"/>
          <p14:tracePt t="41954" x="4248150" y="3975100"/>
          <p14:tracePt t="41987" x="4254500" y="3975100"/>
          <p14:tracePt t="42006" x="4254500" y="3981450"/>
          <p14:tracePt t="45475" x="4254500" y="3975100"/>
          <p14:tracePt t="45485" x="4254500" y="3968750"/>
          <p14:tracePt t="45496" x="4254500" y="3956050"/>
          <p14:tracePt t="45502" x="4248150" y="3949700"/>
          <p14:tracePt t="45516" x="4248150" y="3937000"/>
          <p14:tracePt t="45534" x="4241800" y="3911600"/>
          <p14:tracePt t="45550" x="4241800" y="3905250"/>
          <p14:tracePt t="47973" x="4235450" y="3905250"/>
          <p14:tracePt t="47984" x="4229100" y="3898900"/>
          <p14:tracePt t="47996" x="4203700" y="3873500"/>
          <p14:tracePt t="48007" x="4171950" y="3841750"/>
          <p14:tracePt t="48018" x="4133850" y="3803650"/>
          <p14:tracePt t="48032" x="4108450" y="3771900"/>
          <p14:tracePt t="48049" x="4064000" y="3727450"/>
          <p14:tracePt t="48068" x="4044950" y="3714750"/>
          <p14:tracePt t="48081" x="4044950" y="3708400"/>
          <p14:tracePt t="48549" x="4038600" y="3708400"/>
          <p14:tracePt t="48560" x="4032250" y="3708400"/>
          <p14:tracePt t="48572" x="4025900" y="3714750"/>
          <p14:tracePt t="48582" x="4019550" y="3721100"/>
          <p14:tracePt t="48599" x="4006850" y="3727450"/>
          <p14:tracePt t="48614" x="3962400" y="3733800"/>
          <p14:tracePt t="48632" x="3905250" y="3733800"/>
          <p14:tracePt t="48648" x="3879850" y="3733800"/>
          <p14:tracePt t="48664" x="3841750" y="3733800"/>
          <p14:tracePt t="48685" x="3816350" y="3733800"/>
          <p14:tracePt t="48699" x="3803650" y="3733800"/>
          <p14:tracePt t="48716" x="3784600" y="3733800"/>
          <p14:tracePt t="48731" x="3778250" y="3733800"/>
          <p14:tracePt t="48747" x="3771900" y="3733800"/>
          <p14:tracePt t="48781" x="3765550" y="3733800"/>
          <p14:tracePt t="48801" x="3759200" y="3740150"/>
          <p14:tracePt t="49500" x="3752850" y="3740150"/>
          <p14:tracePt t="49521" x="3746500" y="3740150"/>
          <p14:tracePt t="49542" x="3740150" y="3740150"/>
          <p14:tracePt t="49596" x="3740150" y="3733800"/>
          <p14:tracePt t="49604" x="3733800" y="3733800"/>
          <p14:tracePt t="49750" x="3727450" y="3733800"/>
          <p14:tracePt t="50178" x="3721100" y="3733800"/>
          <p14:tracePt t="50189" x="3714750" y="3733800"/>
          <p14:tracePt t="50202" x="3702050" y="3727450"/>
          <p14:tracePt t="50214" x="3689350" y="3727450"/>
          <p14:tracePt t="50231" x="3670300" y="3727450"/>
          <p14:tracePt t="50261" x="3663950" y="3727450"/>
          <p14:tracePt t="50281" x="3657600" y="3740150"/>
          <p14:tracePt t="50298" x="3657600" y="3752850"/>
          <p14:tracePt t="50314" x="3657600" y="3765550"/>
          <p14:tracePt t="50329" x="3657600" y="3771900"/>
          <p14:tracePt t="50346" x="3670300" y="3784600"/>
          <p14:tracePt t="50362" x="3670300" y="3790950"/>
          <p14:tracePt t="50378" x="3670300" y="3797300"/>
          <p14:tracePt t="50396" x="3676650" y="3797300"/>
          <p14:tracePt t="54744" x="3657600" y="3797300"/>
          <p14:tracePt t="54756" x="3632200" y="3797300"/>
          <p14:tracePt t="54766" x="3562350" y="3797300"/>
          <p14:tracePt t="54777" x="3498850" y="3797300"/>
          <p14:tracePt t="54792" x="3435350" y="3784600"/>
          <p14:tracePt t="54809" x="3251200" y="3778250"/>
          <p14:tracePt t="54827" x="3073400" y="3778250"/>
          <p14:tracePt t="54844" x="3009900" y="3778250"/>
          <p14:tracePt t="54859" x="2895600" y="3778250"/>
          <p14:tracePt t="54874" x="2806700" y="3778250"/>
          <p14:tracePt t="54891" x="2628900" y="3778250"/>
          <p14:tracePt t="54908" x="2565400" y="3778250"/>
          <p14:tracePt t="54924" x="2470150" y="3790950"/>
          <p14:tracePt t="54941" x="2368550" y="3790950"/>
          <p14:tracePt t="54957" x="2317750" y="3790950"/>
          <p14:tracePt t="54974" x="2260600" y="3790950"/>
          <p14:tracePt t="54991" x="2228850" y="3790950"/>
          <p14:tracePt t="55007" x="2190750" y="3797300"/>
          <p14:tracePt t="55024" x="2159000" y="3797300"/>
          <p14:tracePt t="55040" x="2146300" y="3803650"/>
          <p14:tracePt t="55057" x="2120900" y="3810000"/>
          <p14:tracePt t="55074" x="2095500" y="3810000"/>
          <p14:tracePt t="55091" x="2057400" y="3816350"/>
          <p14:tracePt t="55108" x="1987550" y="3822700"/>
          <p14:tracePt t="55124" x="1949450" y="3835400"/>
          <p14:tracePt t="55140" x="1879600" y="3841750"/>
          <p14:tracePt t="55157" x="1847850" y="3841750"/>
          <p14:tracePt t="55174" x="1790700" y="3848100"/>
          <p14:tracePt t="55192" x="1752600" y="3848100"/>
          <p14:tracePt t="55207" x="1733550" y="3848100"/>
          <p14:tracePt t="55224" x="1695450" y="3854450"/>
          <p14:tracePt t="55258" x="1682750" y="3860800"/>
          <p14:tracePt t="55275" x="1670050" y="3898900"/>
          <p14:tracePt t="55290" x="1670050" y="3937000"/>
          <p14:tracePt t="55307" x="1670050" y="4006850"/>
          <p14:tracePt t="55323" x="1670050" y="4032250"/>
          <p14:tracePt t="55340" x="1670050" y="4070350"/>
          <p14:tracePt t="55359" x="1670050" y="4133850"/>
          <p14:tracePt t="55373" x="1682750" y="4152900"/>
          <p14:tracePt t="55391" x="1701800" y="4178300"/>
          <p14:tracePt t="55407" x="1727200" y="4191000"/>
          <p14:tracePt t="55423" x="1803400" y="4197350"/>
          <p14:tracePt t="55441" x="1873250" y="4197350"/>
          <p14:tracePt t="55457" x="2025650" y="4184650"/>
          <p14:tracePt t="55474" x="2184400" y="4127500"/>
          <p14:tracePt t="55490" x="2305050" y="4095750"/>
          <p14:tracePt t="55507" x="2425700" y="4044950"/>
          <p14:tracePt t="55524" x="2470150" y="4032250"/>
          <p14:tracePt t="55540" x="2489200" y="4019550"/>
          <p14:tracePt t="55557" x="2495550" y="3994150"/>
          <p14:tracePt t="55573" x="2482850" y="3975100"/>
          <p14:tracePt t="55590" x="2432050" y="3937000"/>
          <p14:tracePt t="55607" x="2387600" y="3917950"/>
          <p14:tracePt t="55623" x="2292350" y="3911600"/>
          <p14:tracePt t="55640" x="2241550" y="3911600"/>
          <p14:tracePt t="55657" x="2228850" y="3911600"/>
          <p14:tracePt t="55690" x="2222500" y="3917950"/>
          <p14:tracePt t="55707" x="2222500" y="3962400"/>
          <p14:tracePt t="55724" x="2247900" y="4025900"/>
          <p14:tracePt t="55740" x="2260600" y="4057650"/>
          <p14:tracePt t="55756" x="2317750" y="4095750"/>
          <p14:tracePt t="55773" x="2343150" y="4102100"/>
          <p14:tracePt t="55790" x="2381250" y="4108450"/>
          <p14:tracePt t="55808" x="2387600" y="4108450"/>
          <p14:tracePt t="55823" x="2393950" y="4102100"/>
          <p14:tracePt t="55840" x="2400300" y="4070350"/>
          <p14:tracePt t="57592" x="2406650" y="4070350"/>
          <p14:tracePt t="57601" x="2438400" y="4070350"/>
          <p14:tracePt t="57611" x="2470150" y="4070350"/>
          <p14:tracePt t="57623" x="2540000" y="4064000"/>
          <p14:tracePt t="57639" x="2616200" y="4057650"/>
          <p14:tracePt t="57655" x="2927350" y="3994150"/>
          <p14:tracePt t="57675" x="3384550" y="3968750"/>
          <p14:tracePt t="57689" x="3670300" y="3956050"/>
          <p14:tracePt t="57706" x="4013200" y="3956050"/>
          <p14:tracePt t="57725" x="4413250" y="4025900"/>
          <p14:tracePt t="57739" x="4521200" y="4070350"/>
          <p14:tracePt t="57757" x="4692650" y="4140200"/>
          <p14:tracePt t="57774" x="4737100" y="4165600"/>
          <p14:tracePt t="58143" x="4775200" y="4165600"/>
          <p14:tracePt t="58154" x="4864100" y="4165600"/>
          <p14:tracePt t="58165" x="4953000" y="4165600"/>
          <p14:tracePt t="58175" x="5092700" y="4152900"/>
          <p14:tracePt t="58189" x="5353050" y="4114800"/>
          <p14:tracePt t="58206" x="5695950" y="4102100"/>
          <p14:tracePt t="58220" x="5861050" y="4089400"/>
          <p14:tracePt t="58237" x="6121400" y="4076700"/>
          <p14:tracePt t="58254" x="6197600" y="4076700"/>
          <p14:tracePt t="58270" x="6324600" y="4076700"/>
          <p14:tracePt t="58288" x="6381750" y="4076700"/>
          <p14:tracePt t="58304" x="6394450" y="4076700"/>
          <p14:tracePt t="58320" x="6413500" y="4076700"/>
          <p14:tracePt t="58340" x="6419850" y="4076700"/>
          <p14:tracePt t="58361" x="6426200" y="4076700"/>
          <p14:tracePt t="58488" x="6432550" y="4076700"/>
          <p14:tracePt t="58499" x="6438900" y="4076700"/>
          <p14:tracePt t="58520" x="6445250" y="4076700"/>
          <p14:tracePt t="58530" x="6451600" y="4076700"/>
          <p14:tracePt t="58541" x="6464300" y="4076700"/>
          <p14:tracePt t="58555" x="6470650" y="4076700"/>
          <p14:tracePt t="58573" x="6477000" y="4083050"/>
          <p14:tracePt t="58588" x="6483350" y="4083050"/>
          <p14:tracePt t="58605" x="6496050" y="4095750"/>
          <p14:tracePt t="58623" x="6508750" y="4095750"/>
          <p14:tracePt t="58638" x="6508750" y="4102100"/>
          <p14:tracePt t="58655" x="6521450" y="4102100"/>
          <p14:tracePt t="58671" x="6527800" y="4102100"/>
          <p14:tracePt t="59073" x="6521450" y="4108450"/>
          <p14:tracePt t="59083" x="6508750" y="4108450"/>
          <p14:tracePt t="59095" x="6483350" y="4108450"/>
          <p14:tracePt t="59105" x="6432550" y="4108450"/>
          <p14:tracePt t="59121" x="6369050" y="4108450"/>
          <p14:tracePt t="59138" x="6070600" y="4076700"/>
          <p14:tracePt t="59155" x="5505450" y="4000500"/>
          <p14:tracePt t="59171" x="5175250" y="3949700"/>
          <p14:tracePt t="59188" x="4641850" y="3905250"/>
          <p14:tracePt t="59206" x="4489450" y="3905250"/>
          <p14:tracePt t="59222" x="4229100" y="3905250"/>
          <p14:tracePt t="59239" x="4159250" y="3917950"/>
          <p14:tracePt t="59254" x="4146550" y="3917950"/>
          <p14:tracePt t="59272" x="4127500" y="3917950"/>
          <p14:tracePt t="59554" x="4121150" y="3930650"/>
          <p14:tracePt t="59564" x="4114800" y="3943350"/>
          <p14:tracePt t="59574" x="4095750" y="3962400"/>
          <p14:tracePt t="59587" x="4076700" y="3981450"/>
          <p14:tracePt t="59605" x="4000500" y="4032250"/>
          <p14:tracePt t="59620" x="3924300" y="4051300"/>
          <p14:tracePt t="59638" x="3702050" y="4095750"/>
          <p14:tracePt t="59654" x="3600450" y="4108450"/>
          <p14:tracePt t="59670" x="3409950" y="4127500"/>
          <p14:tracePt t="59688" x="3194050" y="4133850"/>
          <p14:tracePt t="59705" x="3117850" y="4133850"/>
          <p14:tracePt t="59721" x="3022600" y="4146550"/>
          <p14:tracePt t="59740" x="2946400" y="4146550"/>
          <p14:tracePt t="59753" x="2895600" y="4146550"/>
          <p14:tracePt t="59772" x="2800350" y="4146550"/>
          <p14:tracePt t="59787" x="2749550" y="4146550"/>
          <p14:tracePt t="59804" x="2679700" y="4146550"/>
          <p14:tracePt t="59821" x="2654300" y="4146550"/>
          <p14:tracePt t="59837" x="2597150" y="4152900"/>
          <p14:tracePt t="59855" x="2552700" y="4159250"/>
          <p14:tracePt t="59870" x="2527300" y="4159250"/>
          <p14:tracePt t="59888" x="2482850" y="4171950"/>
          <p14:tracePt t="59902" x="2470150" y="4178300"/>
          <p14:tracePt t="59919" x="2457450" y="4178300"/>
          <p14:tracePt t="59936" x="2451100" y="4184650"/>
          <p14:tracePt t="59952" x="2444750" y="4184650"/>
          <p14:tracePt t="59985" x="2438400" y="4184650"/>
          <p14:tracePt t="60074" x="2438400" y="4191000"/>
          <p14:tracePt t="60084" x="2438400" y="4197350"/>
          <p14:tracePt t="60094" x="2444750" y="4197350"/>
          <p14:tracePt t="60105" x="2457450" y="4203700"/>
          <p14:tracePt t="60119" x="2470150" y="4210050"/>
          <p14:tracePt t="60136" x="2552700" y="4222750"/>
          <p14:tracePt t="60152" x="2628900" y="4222750"/>
          <p14:tracePt t="60169" x="2768600" y="4222750"/>
          <p14:tracePt t="60185" x="2844800" y="4222750"/>
          <p14:tracePt t="60203" x="3086100" y="4222750"/>
          <p14:tracePt t="60221" x="3302000" y="4197350"/>
          <p14:tracePt t="60238" x="3403600" y="4191000"/>
          <p14:tracePt t="60253" x="3708400" y="4178300"/>
          <p14:tracePt t="60268" x="3784600" y="4178300"/>
          <p14:tracePt t="60285" x="3911600" y="4178300"/>
          <p14:tracePt t="60303" x="4000500" y="4178300"/>
          <p14:tracePt t="60319" x="4038600" y="4178300"/>
          <p14:tracePt t="60336" x="4083050" y="4178300"/>
          <p14:tracePt t="60352" x="4095750" y="4178300"/>
          <p14:tracePt t="60369" x="4102100" y="4178300"/>
          <p14:tracePt t="60712" x="4108450" y="4178300"/>
          <p14:tracePt t="60723" x="4127500" y="4178300"/>
          <p14:tracePt t="60733" x="4159250" y="4178300"/>
          <p14:tracePt t="60744" x="4197350" y="4178300"/>
          <p14:tracePt t="60756" x="4260850" y="4178300"/>
          <p14:tracePt t="60770" x="4324350" y="4171950"/>
          <p14:tracePt t="60787" x="4552950" y="4171950"/>
          <p14:tracePt t="60807" x="4794250" y="4159250"/>
          <p14:tracePt t="60819" x="4883150" y="4159250"/>
          <p14:tracePt t="60829" x="5022850" y="4146550"/>
          <p14:tracePt t="60837" x="5162550" y="4146550"/>
          <p14:tracePt t="60852" x="5276850" y="4140200"/>
          <p14:tracePt t="60869" x="5416550" y="4140200"/>
          <p14:tracePt t="60886" x="5467350" y="4140200"/>
          <p14:tracePt t="60902" x="5524500" y="4133850"/>
          <p14:tracePt t="60919" x="5549900" y="4133850"/>
          <p14:tracePt t="60934" x="5556250" y="4133850"/>
          <p14:tracePt t="60951" x="5568950" y="4133850"/>
          <p14:tracePt t="61055" x="5575300" y="4133850"/>
          <p14:tracePt t="61172" x="5581650" y="4140200"/>
          <p14:tracePt t="61182" x="5588000" y="4159250"/>
          <p14:tracePt t="61193" x="5588000" y="4178300"/>
          <p14:tracePt t="61204" x="5594350" y="4191000"/>
          <p14:tracePt t="61219" x="5594350" y="4203700"/>
          <p14:tracePt t="61235" x="5600700" y="4216400"/>
          <p14:tracePt t="61254" x="5607050" y="4222750"/>
          <p14:tracePt t="61269" x="5613400" y="4222750"/>
          <p14:tracePt t="61308" x="5619750" y="4222750"/>
          <p14:tracePt t="62844" x="5613400" y="4222750"/>
          <p14:tracePt t="62854" x="5594350" y="4222750"/>
          <p14:tracePt t="62867" x="5556250" y="4222750"/>
          <p14:tracePt t="62885" x="5435600" y="4197350"/>
          <p14:tracePt t="62900" x="5314950" y="4165600"/>
          <p14:tracePt t="62916" x="5054600" y="4121150"/>
          <p14:tracePt t="62933" x="4946650" y="4095750"/>
          <p14:tracePt t="62949" x="4806950" y="4070350"/>
          <p14:tracePt t="62967" x="4699000" y="4070350"/>
          <p14:tracePt t="62983" x="4673600" y="4070350"/>
          <p14:tracePt t="63427" x="4660900" y="4076700"/>
          <p14:tracePt t="63437" x="4635500" y="4089400"/>
          <p14:tracePt t="63447" x="4603750" y="4114800"/>
          <p14:tracePt t="63458" x="4533900" y="4152900"/>
          <p14:tracePt t="63469" x="4432300" y="4203700"/>
          <p14:tracePt t="63483" x="4260850" y="4267200"/>
          <p14:tracePt t="63499" x="4006850" y="4318000"/>
          <p14:tracePt t="63516" x="3898900" y="4362450"/>
          <p14:tracePt t="63533" x="3663950" y="4425950"/>
          <p14:tracePt t="63550" x="3587750" y="4438650"/>
          <p14:tracePt t="63567" x="3454400" y="4476750"/>
          <p14:tracePt t="63584" x="3359150" y="4502150"/>
          <p14:tracePt t="63599" x="3327400" y="4514850"/>
          <p14:tracePt t="63616" x="3282950" y="4540250"/>
          <p14:tracePt t="63649" x="3270250" y="4546600"/>
          <p14:tracePt t="63666" x="3263900" y="4546600"/>
          <p14:tracePt t="64894" x="3276600" y="4546600"/>
          <p14:tracePt t="64902" x="3302000" y="4546600"/>
          <p14:tracePt t="64914" x="3352800" y="4546600"/>
          <p14:tracePt t="64930" x="3416300" y="4546600"/>
          <p14:tracePt t="64947" x="3651250" y="4578350"/>
          <p14:tracePt t="64964" x="4057650" y="4673600"/>
          <p14:tracePt t="64980" x="4298950" y="4762500"/>
          <p14:tracePt t="64997" x="4667250" y="4864100"/>
          <p14:tracePt t="65014" x="4794250" y="4895850"/>
          <p14:tracePt t="65031" x="4991100" y="4965700"/>
          <p14:tracePt t="65049" x="5092700" y="5022850"/>
          <p14:tracePt t="65489" x="5105400" y="5022850"/>
          <p14:tracePt t="65499" x="5118100" y="5022850"/>
          <p14:tracePt t="65509" x="5137150" y="5022850"/>
          <p14:tracePt t="65522" x="5156200" y="5022850"/>
          <p14:tracePt t="65531" x="5175250" y="5016500"/>
          <p14:tracePt t="65550" x="5270500" y="4997450"/>
          <p14:tracePt t="65565" x="5314950" y="4991100"/>
          <p14:tracePt t="65582" x="5429250" y="4978400"/>
          <p14:tracePt t="65598" x="5467350" y="4978400"/>
          <p14:tracePt t="65615" x="5549900" y="4972050"/>
          <p14:tracePt t="65635" x="5645150" y="4959350"/>
          <p14:tracePt t="65648" x="5670550" y="4959350"/>
          <p14:tracePt t="65666" x="5683250" y="4959350"/>
          <p14:tracePt t="66885" x="5670550" y="4959350"/>
          <p14:tracePt t="66900" x="5638800" y="4965700"/>
          <p14:tracePt t="66911" x="5588000" y="4972050"/>
          <p14:tracePt t="66917" x="5518150" y="4991100"/>
          <p14:tracePt t="66928" x="5454650" y="4997450"/>
          <p14:tracePt t="66945" x="5365750" y="5010150"/>
          <p14:tracePt t="66962" x="5168900" y="5041900"/>
          <p14:tracePt t="66979" x="5099050" y="5054600"/>
          <p14:tracePt t="66996" x="5080000" y="5054600"/>
          <p14:tracePt t="67012" x="5060950" y="5060950"/>
          <p14:tracePt t="67028" x="5054600" y="5060950"/>
          <p14:tracePt t="67045" x="5048250" y="5060950"/>
          <p14:tracePt t="67062" x="5048250" y="5067300"/>
          <p14:tracePt t="67105" x="5048250" y="5073650"/>
          <p14:tracePt t="67125" x="5054600" y="5080000"/>
          <p14:tracePt t="67136" x="5080000" y="5086350"/>
          <p14:tracePt t="67147" x="5105400" y="5099050"/>
          <p14:tracePt t="67161" x="5137150" y="5111750"/>
          <p14:tracePt t="67178" x="5232400" y="5124450"/>
          <p14:tracePt t="67195" x="5295900" y="5124450"/>
          <p14:tracePt t="67211" x="5486400" y="5124450"/>
          <p14:tracePt t="67228" x="5549900" y="5124450"/>
          <p14:tracePt t="67245" x="5638800" y="5124450"/>
          <p14:tracePt t="67262" x="5702300" y="5124450"/>
          <p14:tracePt t="67280" x="5721350" y="5124450"/>
          <p14:tracePt t="67296" x="5740400" y="5118100"/>
          <p14:tracePt t="67313" x="5746750" y="5118100"/>
          <p14:tracePt t="67319" x="5753100" y="5118100"/>
          <p14:tracePt t="67337" x="5759450" y="5118100"/>
          <p14:tracePt t="67378" x="5765800" y="5118100"/>
          <p14:tracePt t="67389" x="5772150" y="5118100"/>
          <p14:tracePt t="67401" x="5784850" y="5118100"/>
          <p14:tracePt t="67413" x="5797550" y="5111750"/>
          <p14:tracePt t="67428" x="5829300" y="5105400"/>
          <p14:tracePt t="67445" x="5848350" y="5105400"/>
          <p14:tracePt t="67462" x="5867400" y="5099050"/>
          <p14:tracePt t="67478" x="5880100" y="5099050"/>
          <p14:tracePt t="67495" x="5892800" y="5099050"/>
          <p14:tracePt t="67511" x="5899150" y="5099050"/>
          <p14:tracePt t="67564" x="5899150" y="5092700"/>
          <p14:tracePt t="67575" x="5899150" y="5086350"/>
          <p14:tracePt t="67585" x="5880100" y="5080000"/>
          <p14:tracePt t="67596" x="5861050" y="5080000"/>
          <p14:tracePt t="67613" x="5842000" y="5073650"/>
          <p14:tracePt t="67629" x="5816600" y="5073650"/>
          <p14:tracePt t="67648" x="5803900" y="5073650"/>
          <p14:tracePt t="67713" x="5797550" y="5073650"/>
          <p14:tracePt t="67723" x="5797550" y="5080000"/>
          <p14:tracePt t="67733" x="5797550" y="5086350"/>
          <p14:tracePt t="67746" x="5797550" y="5099050"/>
          <p14:tracePt t="67764" x="5797550" y="5105400"/>
          <p14:tracePt t="67779" x="5797550" y="5111750"/>
          <p14:tracePt t="67796" x="5810250" y="5118100"/>
          <p14:tracePt t="67812" x="5822950" y="5124450"/>
          <p14:tracePt t="67819" x="5829300" y="5124450"/>
          <p14:tracePt t="67829" x="5835650" y="5124450"/>
          <p14:tracePt t="67850" x="5842000" y="5124450"/>
          <p14:tracePt t="67863" x="5842000" y="5118100"/>
          <p14:tracePt t="67880" x="5842000" y="5080000"/>
          <p14:tracePt t="67896" x="5829300" y="5048250"/>
          <p14:tracePt t="67911" x="5784850" y="4991100"/>
          <p14:tracePt t="67928" x="5772150" y="4972050"/>
          <p14:tracePt t="67944" x="5734050" y="4965700"/>
          <p14:tracePt t="67962" x="5702300" y="4972050"/>
          <p14:tracePt t="67978" x="5676900" y="5003800"/>
          <p14:tracePt t="67994" x="5638800" y="5080000"/>
          <p14:tracePt t="68011" x="5626100" y="5111750"/>
          <p14:tracePt t="68028" x="5619750" y="5162550"/>
          <p14:tracePt t="68045" x="5619750" y="5194300"/>
          <p14:tracePt t="68061" x="5619750" y="5200650"/>
          <p14:tracePt t="68078" x="5645150" y="5213350"/>
          <p14:tracePt t="68095" x="5657850" y="5226050"/>
          <p14:tracePt t="68111" x="5676900" y="5232400"/>
          <p14:tracePt t="68128" x="5689600" y="5232400"/>
          <p14:tracePt t="68161" x="5695950" y="5232400"/>
          <p14:tracePt t="74772" x="5683250" y="5232400"/>
          <p14:tracePt t="74782" x="5632450" y="5245100"/>
          <p14:tracePt t="74793" x="5543550" y="5264150"/>
          <p14:tracePt t="74804" x="5429250" y="5276850"/>
          <p14:tracePt t="74821" x="5245100" y="5308600"/>
          <p14:tracePt t="74837" x="4819650" y="5321300"/>
          <p14:tracePt t="74854" x="4679950" y="5321300"/>
          <p14:tracePt t="74871" x="4432300" y="5321300"/>
          <p14:tracePt t="74887" x="4229100" y="5308600"/>
          <p14:tracePt t="74904" x="4140200" y="5308600"/>
          <p14:tracePt t="74921" x="3937000" y="5308600"/>
          <p14:tracePt t="74937" x="3848100" y="5308600"/>
          <p14:tracePt t="74954" x="3708400" y="5308600"/>
          <p14:tracePt t="74970" x="3644900" y="5308600"/>
          <p14:tracePt t="74988" x="3625850" y="5308600"/>
          <p14:tracePt t="75004" x="3600450" y="5321300"/>
          <p14:tracePt t="75020" x="3594100" y="5327650"/>
          <p14:tracePt t="75037" x="3581400" y="5340350"/>
          <p14:tracePt t="75071" x="3581400" y="5346700"/>
          <p14:tracePt t="75087" x="3575050" y="5346700"/>
          <p14:tracePt t="75106" x="3575050" y="5353050"/>
          <p14:tracePt t="75120" x="3575050" y="5359400"/>
          <p14:tracePt t="75141" x="3575050" y="5365750"/>
          <p14:tracePt t="75154" x="3575050" y="5372100"/>
          <p14:tracePt t="75170" x="3575050" y="5384800"/>
          <p14:tracePt t="75187" x="3575050" y="5397500"/>
          <p14:tracePt t="75204" x="3575050" y="5410200"/>
          <p14:tracePt t="75221" x="3581400" y="5422900"/>
          <p14:tracePt t="75237" x="3587750" y="5435600"/>
          <p14:tracePt t="75254" x="3613150" y="5454650"/>
          <p14:tracePt t="75270" x="3644900" y="5467350"/>
          <p14:tracePt t="75287" x="3727450" y="5486400"/>
          <p14:tracePt t="75305" x="3835400" y="5499100"/>
          <p14:tracePt t="75320" x="3911600" y="5499100"/>
          <p14:tracePt t="75337" x="4038600" y="5499100"/>
          <p14:tracePt t="75353" x="4089400" y="5499100"/>
          <p14:tracePt t="75370" x="4152900" y="5492750"/>
          <p14:tracePt t="75388" x="4191000" y="5486400"/>
          <p14:tracePt t="75403" x="4203700" y="5486400"/>
          <p14:tracePt t="75420" x="4222750" y="5486400"/>
          <p14:tracePt t="75437" x="4241800" y="5486400"/>
          <p14:tracePt t="75454" x="4273550" y="5486400"/>
          <p14:tracePt t="75470" x="4305300" y="5492750"/>
          <p14:tracePt t="75487" x="4381500" y="5537200"/>
          <p14:tracePt t="75503" x="4438650" y="5556250"/>
          <p14:tracePt t="75520" x="4470400" y="5575300"/>
          <p14:tracePt t="75537" x="4514850" y="5588000"/>
          <p14:tracePt t="75553" x="4527550" y="5594350"/>
          <p14:tracePt t="75570" x="4552950" y="5600700"/>
          <p14:tracePt t="75587" x="4565650" y="5607050"/>
          <p14:tracePt t="75603" x="4578350" y="5607050"/>
          <p14:tracePt t="75620" x="4591050" y="5607050"/>
          <p14:tracePt t="75637" x="4597400" y="5607050"/>
          <p14:tracePt t="75653" x="4603750" y="5607050"/>
          <p14:tracePt t="76098" x="4610100" y="5607050"/>
          <p14:tracePt t="76109" x="4616450" y="5607050"/>
          <p14:tracePt t="76119" x="4629150" y="5607050"/>
          <p14:tracePt t="76129" x="4654550" y="5607050"/>
          <p14:tracePt t="76140" x="4673600" y="5607050"/>
          <p14:tracePt t="76153" x="4699000" y="5607050"/>
          <p14:tracePt t="76169" x="4730750" y="5607050"/>
          <p14:tracePt t="76186" x="4819650" y="5607050"/>
          <p14:tracePt t="76203" x="4908550" y="5607050"/>
          <p14:tracePt t="76220" x="4940300" y="5607050"/>
          <p14:tracePt t="76236" x="4984750" y="5607050"/>
          <p14:tracePt t="76253" x="5010150" y="5607050"/>
          <p14:tracePt t="76269" x="5054600" y="5607050"/>
          <p14:tracePt t="76286" x="5080000" y="5607050"/>
          <p14:tracePt t="76303" x="5092700" y="5607050"/>
          <p14:tracePt t="76319" x="5105400" y="5607050"/>
          <p14:tracePt t="76352" x="5111750" y="5607050"/>
          <p14:tracePt t="77518" x="5111750" y="5613400"/>
          <p14:tracePt t="77529" x="5105400" y="5613400"/>
          <p14:tracePt t="77539" x="5092700" y="5619750"/>
          <p14:tracePt t="77551" x="5086350" y="5626100"/>
          <p14:tracePt t="77568" x="5073650" y="5632450"/>
          <p14:tracePt t="77585" x="5067300" y="5638800"/>
          <p14:tracePt t="77602" x="5048250" y="5645150"/>
          <p14:tracePt t="77618" x="5048250" y="5651500"/>
          <p14:tracePt t="77635" x="5041900" y="5651500"/>
          <p14:tracePt t="77651" x="5035550" y="5657850"/>
          <p14:tracePt t="77686" x="5035550" y="5664200"/>
          <p14:tracePt t="77717" x="5035550" y="5670550"/>
          <p14:tracePt t="77727" x="5035550" y="5676900"/>
          <p14:tracePt t="77738" x="5035550" y="5683250"/>
          <p14:tracePt t="77751" x="5035550" y="5689600"/>
          <p14:tracePt t="77769" x="5035550" y="5708650"/>
          <p14:tracePt t="77801" x="5048250" y="5721350"/>
          <p14:tracePt t="77818" x="5048250" y="5727700"/>
          <p14:tracePt t="77835" x="5054600" y="5727700"/>
          <p14:tracePt t="77852" x="5060950" y="5734050"/>
          <p14:tracePt t="77868" x="5067300" y="5734050"/>
          <p14:tracePt t="77884" x="5073650" y="5734050"/>
          <p14:tracePt t="77901" x="5073650" y="5727700"/>
          <p14:tracePt t="77957" x="5060950" y="5727700"/>
          <p14:tracePt t="77968" x="5048250" y="5727700"/>
          <p14:tracePt t="77979" x="5029200" y="5727700"/>
          <p14:tracePt t="77988" x="5016500" y="5727700"/>
          <p14:tracePt t="78001" x="5003800" y="5727700"/>
          <p14:tracePt t="78017" x="4991100" y="5734050"/>
          <p14:tracePt t="78034" x="4972050" y="5765800"/>
          <p14:tracePt t="78052" x="4953000" y="5822950"/>
          <p14:tracePt t="78068" x="4953000" y="5854700"/>
          <p14:tracePt t="78085" x="4946650" y="5886450"/>
          <p14:tracePt t="78104" x="4946650" y="5905500"/>
          <p14:tracePt t="78118" x="4953000" y="5911850"/>
          <p14:tracePt t="78137" x="4997450" y="5918200"/>
          <p14:tracePt t="78154" x="5016500" y="5918200"/>
          <p14:tracePt t="78168" x="5048250" y="5918200"/>
          <p14:tracePt t="78185" x="5060950" y="5918200"/>
          <p14:tracePt t="78202" x="5080000" y="5873750"/>
          <p14:tracePt t="78219" x="5092700" y="5816600"/>
          <p14:tracePt t="78235" x="5092700" y="5797550"/>
          <p14:tracePt t="78252" x="5086350" y="5759450"/>
          <p14:tracePt t="78268" x="5067300" y="5746750"/>
          <p14:tracePt t="78285" x="5029200" y="5734050"/>
          <p14:tracePt t="78303" x="5003800" y="5734050"/>
          <p14:tracePt t="78319" x="4991100" y="5734050"/>
          <p14:tracePt t="78335" x="4972050" y="5734050"/>
          <p14:tracePt t="78352" x="4965700" y="5753100"/>
          <p14:tracePt t="78368" x="4965700" y="5797550"/>
          <p14:tracePt t="78386" x="4965700" y="5842000"/>
          <p14:tracePt t="78402" x="4978400" y="5861050"/>
          <p14:tracePt t="78419" x="5029200" y="5886450"/>
          <p14:tracePt t="78434" x="5054600" y="5886450"/>
          <p14:tracePt t="78450" x="5073650" y="5886450"/>
          <p14:tracePt t="78467" x="5092700" y="5886450"/>
          <p14:tracePt t="78484" x="5105400" y="5880100"/>
          <p14:tracePt t="78502" x="5111750" y="5842000"/>
          <p14:tracePt t="78518" x="5111750" y="5829300"/>
          <p14:tracePt t="78535" x="5111750" y="5816600"/>
          <p14:tracePt t="78553" x="5105400" y="5810250"/>
          <p14:tracePt t="78568" x="5092700" y="5810250"/>
          <p14:tracePt t="78585" x="5073650" y="5810250"/>
          <p14:tracePt t="78602" x="5067300" y="5822950"/>
          <p14:tracePt t="78618" x="5048250" y="5880100"/>
          <p14:tracePt t="78636" x="5048250" y="5918200"/>
          <p14:tracePt t="78651" x="5048250" y="5924550"/>
          <p14:tracePt t="78668" x="5060950" y="5949950"/>
          <p14:tracePt t="78685" x="5086350" y="5956300"/>
          <p14:tracePt t="78702" x="5099050" y="5956300"/>
          <p14:tracePt t="78718" x="5105400" y="5956300"/>
          <p14:tracePt t="78734" x="5111750" y="5956300"/>
          <p14:tracePt t="78751" x="5111750" y="5962650"/>
          <p14:tracePt t="78768" x="5118100" y="5962650"/>
          <p14:tracePt t="79951" x="5105400" y="5949950"/>
          <p14:tracePt t="79962" x="5073650" y="5937250"/>
          <p14:tracePt t="79975" x="5016500" y="5911850"/>
          <p14:tracePt t="79986" x="4978400" y="5892800"/>
          <p14:tracePt t="80000" x="4933950" y="5886450"/>
          <p14:tracePt t="80017" x="4895850" y="5886450"/>
          <p14:tracePt t="80036" x="4883150" y="5886450"/>
          <p14:tracePt t="80051" x="4876800" y="5886450"/>
          <p14:tracePt t="80070" x="4870450" y="5886450"/>
          <p14:tracePt t="80085" x="4864100" y="5905500"/>
          <p14:tracePt t="80100" x="4864100" y="5930900"/>
          <p14:tracePt t="80117" x="4870450" y="5943600"/>
          <p14:tracePt t="80133" x="4921250" y="5969000"/>
          <p14:tracePt t="80150" x="4965700" y="5975350"/>
          <p14:tracePt t="80166" x="4978400" y="5975350"/>
          <p14:tracePt t="80183" x="4984750" y="5975350"/>
          <p14:tracePt t="80224" x="4984750" y="5962650"/>
          <p14:tracePt t="80235" x="4984750" y="5956300"/>
          <p14:tracePt t="80249" x="4984750" y="5949950"/>
          <p14:tracePt t="80267" x="4984750" y="5943600"/>
          <p14:tracePt t="80283" x="4984750" y="5937250"/>
          <p14:tracePt t="80318" x="4984750" y="5930900"/>
          <p14:tracePt t="80370" x="4984750" y="5924550"/>
          <p14:tracePt t="82513" x="4984750" y="5911850"/>
          <p14:tracePt t="82523" x="4965700" y="5899150"/>
          <p14:tracePt t="82536" x="4953000" y="5867400"/>
          <p14:tracePt t="82547" x="4940300" y="5848350"/>
          <p14:tracePt t="82563" x="4908550" y="5772150"/>
          <p14:tracePt t="82580" x="4889500" y="5753100"/>
          <p14:tracePt t="82596" x="4857750" y="5715000"/>
          <p14:tracePt t="82616" x="4775200" y="5657850"/>
          <p14:tracePt t="82631" x="4730750" y="5619750"/>
          <p14:tracePt t="82648" x="4616450" y="5543550"/>
          <p14:tracePt t="82667" x="4546600" y="5480050"/>
          <p14:tracePt t="82683" x="4406900" y="5384800"/>
          <p14:tracePt t="82700" x="4267200" y="5302250"/>
          <p14:tracePt t="82714" x="4210050" y="5283200"/>
          <p14:tracePt t="82732" x="4146550" y="5283200"/>
          <p14:tracePt t="82748" x="4114800" y="5302250"/>
          <p14:tracePt t="82765" x="4044950" y="5416550"/>
          <p14:tracePt t="82782" x="4019550" y="5511800"/>
          <p14:tracePt t="82798" x="3994150" y="5772150"/>
          <p14:tracePt t="82815" x="4013200" y="6019800"/>
          <p14:tracePt t="82831" x="4038600" y="6089650"/>
          <p14:tracePt t="82848" x="4127500" y="6172200"/>
          <p14:tracePt t="82868" x="4260850" y="6216650"/>
          <p14:tracePt t="82882" x="4311650" y="6216650"/>
          <p14:tracePt t="82899" x="4375150" y="6191250"/>
          <p14:tracePt t="82913" x="4406900" y="6089650"/>
          <p14:tracePt t="82929" x="4425950" y="5829300"/>
          <p14:tracePt t="82946" x="4400550" y="5645150"/>
          <p14:tracePt t="82949" x="4318000" y="5448300"/>
          <p14:tracePt t="82963" x="4229100" y="5302250"/>
          <p14:tracePt t="82980" x="4178300" y="5232400"/>
          <p14:tracePt t="82997" x="4095750" y="5156200"/>
          <p14:tracePt t="83014" x="4038600" y="5137150"/>
          <p14:tracePt t="83031" x="4006850" y="5137150"/>
          <p14:tracePt t="83048" x="3956050" y="5207000"/>
          <p14:tracePt t="83065" x="3905250" y="5353050"/>
          <p14:tracePt t="83081" x="3905250" y="5403850"/>
          <p14:tracePt t="83098" x="3905250" y="5505450"/>
          <p14:tracePt t="83114" x="3917950" y="5575300"/>
          <p14:tracePt t="83130" x="3975100" y="5689600"/>
          <p14:tracePt t="83149" x="4051300" y="5727700"/>
          <p14:tracePt t="83164" x="4095750" y="5734050"/>
          <p14:tracePt t="83181" x="4191000" y="5721350"/>
          <p14:tracePt t="83197" x="4210050" y="5702300"/>
          <p14:tracePt t="83214" x="4248150" y="5594350"/>
          <p14:tracePt t="83233" x="4235450" y="5435600"/>
          <p14:tracePt t="83247" x="4216400" y="5403850"/>
          <p14:tracePt t="83265" x="4165600" y="5378450"/>
          <p14:tracePt t="83281" x="4140200" y="5378450"/>
          <p14:tracePt t="83297" x="4083050" y="5384800"/>
          <p14:tracePt t="83316" x="4013200" y="5486400"/>
          <p14:tracePt t="83330" x="3975100" y="5600700"/>
          <p14:tracePt t="83348" x="3949700" y="5899150"/>
          <p14:tracePt t="83364" x="3949700" y="5975350"/>
          <p14:tracePt t="83381" x="3987800" y="6070600"/>
          <p14:tracePt t="83399" x="4064000" y="6121400"/>
          <p14:tracePt t="83414" x="4133850" y="6140450"/>
          <p14:tracePt t="83431" x="4191000" y="6140450"/>
          <p14:tracePt t="83447" x="4222750" y="6134100"/>
          <p14:tracePt t="83454" x="4229100" y="6076950"/>
          <p14:tracePt t="83464" x="4241800" y="5949950"/>
          <p14:tracePt t="83481" x="4241800" y="5867400"/>
          <p14:tracePt t="83497" x="4216400" y="5765800"/>
          <p14:tracePt t="83515" x="4178300" y="5727700"/>
          <p14:tracePt t="83531" x="4165600" y="5721350"/>
          <p14:tracePt t="83546" x="4146550" y="5721350"/>
          <p14:tracePt t="83563" x="4133850" y="5721350"/>
          <p14:tracePt t="83595" x="4127500" y="5721350"/>
          <p14:tracePt t="83612" x="4121150" y="5721350"/>
          <p14:tracePt t="83638" x="4121150" y="5727700"/>
          <p14:tracePt t="83680" x="4114800" y="5727700"/>
          <p14:tracePt t="84027" x="4121150" y="5727700"/>
          <p14:tracePt t="84038" x="4146550" y="5727700"/>
          <p14:tracePt t="84049" x="4178300" y="5727700"/>
          <p14:tracePt t="84064" x="4216400" y="5727700"/>
          <p14:tracePt t="84080" x="4305300" y="5727700"/>
          <p14:tracePt t="84098" x="4381500" y="5727700"/>
          <p14:tracePt t="84113" x="4572000" y="5727700"/>
          <p14:tracePt t="84130" x="4711700" y="5727700"/>
          <p14:tracePt t="84146" x="4800600" y="5727700"/>
          <p14:tracePt t="84164" x="4991100" y="5759450"/>
          <p14:tracePt t="84179" x="5073650" y="5772150"/>
          <p14:tracePt t="84195" x="5168900" y="5797550"/>
          <p14:tracePt t="84213" x="5232400" y="5810250"/>
          <p14:tracePt t="84229" x="5251450" y="5816600"/>
          <p14:tracePt t="84245" x="5276850" y="5822950"/>
          <p14:tracePt t="84262" x="5283200" y="5822950"/>
          <p14:tracePt t="84278" x="5289550" y="5822950"/>
          <p14:tracePt t="84312" x="5295900" y="58229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Explorando a colinearidade:</a:t>
            </a:r>
          </a:p>
          <a:p>
            <a:pPr lvl="1"/>
            <a:r>
              <a:rPr lang="pt-BR" sz="2400" i="1" dirty="0" err="1"/>
              <a:t>Tolerânicia</a:t>
            </a:r>
            <a:r>
              <a:rPr lang="pt-BR" sz="2400" dirty="0"/>
              <a:t>: quando regredir um preditor </a:t>
            </a:r>
            <a:r>
              <a:rPr lang="pt-BR" sz="2400" dirty="0" smtClean="0"/>
              <a:t>colinear pelo outro, </a:t>
            </a:r>
            <a:r>
              <a:rPr lang="pt-BR" sz="2400" dirty="0"/>
              <a:t>o R2 da regressão será próximo de 1. </a:t>
            </a:r>
            <a:r>
              <a:rPr lang="pt-BR" sz="2400" dirty="0" smtClean="0"/>
              <a:t>Tolerância </a:t>
            </a:r>
            <a:r>
              <a:rPr lang="pt-BR" sz="2400" dirty="0"/>
              <a:t>é </a:t>
            </a:r>
            <a:r>
              <a:rPr lang="pt-BR" sz="2400" dirty="0" smtClean="0"/>
              <a:t>definida </a:t>
            </a:r>
            <a:r>
              <a:rPr lang="pt-BR" sz="2400" dirty="0"/>
              <a:t>como 1-R, e alguns definem o limite </a:t>
            </a:r>
            <a:r>
              <a:rPr lang="pt-BR" sz="2400" dirty="0" smtClean="0"/>
              <a:t>(arbitrário) de </a:t>
            </a:r>
            <a:r>
              <a:rPr lang="pt-BR" sz="2400" dirty="0"/>
              <a:t>0,10</a:t>
            </a:r>
            <a:r>
              <a:rPr lang="pt-BR" sz="2400" dirty="0" smtClean="0"/>
              <a:t>.</a:t>
            </a:r>
            <a:endParaRPr lang="pt-BR" sz="2400" dirty="0"/>
          </a:p>
          <a:p>
            <a:pPr lvl="1"/>
            <a:r>
              <a:rPr lang="pt-BR" sz="2400" dirty="0" smtClean="0"/>
              <a:t>É comum que a tolerância seja expressa como </a:t>
            </a:r>
            <a:r>
              <a:rPr lang="pt-BR" sz="2400" i="1" dirty="0" err="1" smtClean="0"/>
              <a:t>variance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inflation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factor</a:t>
            </a:r>
            <a:r>
              <a:rPr lang="pt-BR" sz="2400" i="1" dirty="0" smtClean="0"/>
              <a:t> </a:t>
            </a:r>
            <a:r>
              <a:rPr lang="pt-BR" sz="2400" dirty="0" smtClean="0"/>
              <a:t>(VIF), que é 1/tolerância. Assim tolerância de 0,10 ou menos, tornam-se </a:t>
            </a:r>
            <a:r>
              <a:rPr lang="pt-BR" sz="2400" b="1" dirty="0" smtClean="0"/>
              <a:t>VIF de 10 ou mais</a:t>
            </a:r>
            <a:r>
              <a:rPr lang="pt-BR" sz="2400" dirty="0" smtClean="0"/>
              <a:t>. </a:t>
            </a:r>
          </a:p>
          <a:p>
            <a:pPr lvl="1"/>
            <a:r>
              <a:rPr lang="pt-BR" sz="2400" dirty="0" smtClean="0"/>
              <a:t>Variáveis transformadas por polinômios, </a:t>
            </a:r>
            <a:r>
              <a:rPr lang="pt-BR" sz="2400" i="1" dirty="0" err="1" smtClean="0"/>
              <a:t>splines</a:t>
            </a:r>
            <a:r>
              <a:rPr lang="pt-BR" sz="2400" dirty="0" smtClean="0"/>
              <a:t> ou por somas de transformações como quadrado e cubo, para capturar efeitos não lineares podem apresentar VIF elevados sem prejuízo do modelo. </a:t>
            </a:r>
          </a:p>
          <a:p>
            <a:pPr lvl="1"/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41"/>
    </mc:Choice>
    <mc:Fallback xmlns="">
      <p:transition spd="slow" advTm="14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36" x="5289550" y="5791200"/>
          <p14:tracePt t="8746" x="5187950" y="5626100"/>
          <p14:tracePt t="8756" x="5029200" y="5372100"/>
          <p14:tracePt t="8769" x="4895850" y="5162550"/>
          <p14:tracePt t="8786" x="4540250" y="4552950"/>
          <p14:tracePt t="8801" x="4400550" y="4298950"/>
          <p14:tracePt t="8818" x="4038600" y="3822700"/>
          <p14:tracePt t="8834" x="3771900" y="3416300"/>
          <p14:tracePt t="8851" x="3524250" y="3003550"/>
          <p14:tracePt t="8870" x="3162300" y="2463800"/>
          <p14:tracePt t="8884" x="3022600" y="2273300"/>
          <p14:tracePt t="8903" x="2844800" y="2025650"/>
          <p14:tracePt t="8918" x="2755900" y="1911350"/>
          <p14:tracePt t="8933" x="2527300" y="1676400"/>
          <p14:tracePt t="8950" x="2381250" y="1543050"/>
          <p14:tracePt t="8967" x="2178050" y="1403350"/>
          <p14:tracePt t="8984" x="1968500" y="1289050"/>
          <p14:tracePt t="9000" x="1835150" y="1244600"/>
          <p14:tracePt t="9016" x="1638300" y="1193800"/>
          <p14:tracePt t="9033" x="1536700" y="1168400"/>
          <p14:tracePt t="9050" x="1282700" y="1136650"/>
          <p14:tracePt t="9068" x="1092200" y="1130300"/>
          <p14:tracePt t="9083" x="1003300" y="1130300"/>
          <p14:tracePt t="9100" x="812800" y="1130300"/>
          <p14:tracePt t="9116" x="742950" y="1130300"/>
          <p14:tracePt t="9133" x="635000" y="1168400"/>
          <p14:tracePt t="9151" x="577850" y="1225550"/>
          <p14:tracePt t="9166" x="546100" y="1327150"/>
          <p14:tracePt t="9183" x="514350" y="1511300"/>
          <p14:tracePt t="9200" x="514350" y="1562100"/>
          <p14:tracePt t="9217" x="514350" y="1619250"/>
          <p14:tracePt t="9233" x="514350" y="1638300"/>
          <p14:tracePt t="9250" x="514350" y="1663700"/>
          <p14:tracePt t="9268" x="520700" y="1682750"/>
          <p14:tracePt t="9283" x="527050" y="1695450"/>
          <p14:tracePt t="9299" x="565150" y="1720850"/>
          <p14:tracePt t="9316" x="590550" y="1752600"/>
          <p14:tracePt t="9333" x="666750" y="1866900"/>
          <p14:tracePt t="9350" x="736600" y="1962150"/>
          <p14:tracePt t="9366" x="749300" y="1981200"/>
          <p14:tracePt t="9383" x="787400" y="2025650"/>
          <p14:tracePt t="9399" x="800100" y="2038350"/>
          <p14:tracePt t="9416" x="850900" y="2063750"/>
          <p14:tracePt t="9433" x="914400" y="2082800"/>
          <p14:tracePt t="9449" x="933450" y="2089150"/>
          <p14:tracePt t="9466" x="977900" y="2101850"/>
          <p14:tracePt t="9483" x="996950" y="2108200"/>
          <p14:tracePt t="9499" x="1016000" y="2114550"/>
          <p14:tracePt t="9516" x="1041400" y="2120900"/>
          <p14:tracePt t="9532" x="1041400" y="2127250"/>
          <p14:tracePt t="9549" x="1060450" y="2127250"/>
          <p14:tracePt t="9565" x="1073150" y="2133600"/>
          <p14:tracePt t="9582" x="1098550" y="2139950"/>
          <p14:tracePt t="9600" x="1130300" y="2152650"/>
          <p14:tracePt t="9616" x="1155700" y="2171700"/>
          <p14:tracePt t="9632" x="1193800" y="2190750"/>
          <p14:tracePt t="9649" x="1225550" y="2197100"/>
          <p14:tracePt t="9666" x="1257300" y="2209800"/>
          <p14:tracePt t="9684" x="1282700" y="2216150"/>
          <p14:tracePt t="9699" x="1295400" y="2216150"/>
          <p14:tracePt t="9716" x="1314450" y="2222500"/>
          <p14:tracePt t="9732" x="1327150" y="2222500"/>
          <p14:tracePt t="9749" x="1339850" y="2222500"/>
          <p14:tracePt t="9768" x="1358900" y="2222500"/>
          <p14:tracePt t="9782" x="1365250" y="2222500"/>
          <p14:tracePt t="9799" x="1384300" y="2228850"/>
          <p14:tracePt t="9832" x="1403350" y="2228850"/>
          <p14:tracePt t="9850" x="1409700" y="2228850"/>
          <p14:tracePt t="9867" x="1428750" y="2235200"/>
          <p14:tracePt t="9884" x="1435100" y="2235200"/>
          <p14:tracePt t="9900" x="1447800" y="2235200"/>
          <p14:tracePt t="9917" x="1460500" y="2235200"/>
          <p14:tracePt t="9935" x="1479550" y="2235200"/>
          <p14:tracePt t="9968" x="1492250" y="2235200"/>
          <p14:tracePt t="9984" x="1498600" y="2235200"/>
          <p14:tracePt t="9999" x="1504950" y="2235200"/>
          <p14:tracePt t="10032" x="1504950" y="2228850"/>
          <p14:tracePt t="10049" x="1511300" y="2228850"/>
          <p14:tracePt t="10113" x="1511300" y="2222500"/>
          <p14:tracePt t="10123" x="1498600" y="2216150"/>
          <p14:tracePt t="10134" x="1485900" y="2209800"/>
          <p14:tracePt t="10148" x="1473200" y="2209800"/>
          <p14:tracePt t="10166" x="1441450" y="2203450"/>
          <p14:tracePt t="10182" x="1422400" y="2203450"/>
          <p14:tracePt t="10198" x="1397000" y="2203450"/>
          <p14:tracePt t="10217" x="1371600" y="2203450"/>
          <p14:tracePt t="10232" x="1365250" y="2203450"/>
          <p14:tracePt t="10249" x="1346200" y="2209800"/>
          <p14:tracePt t="10265" x="1339850" y="2222500"/>
          <p14:tracePt t="10281" x="1333500" y="2241550"/>
          <p14:tracePt t="10298" x="1327150" y="2247900"/>
          <p14:tracePt t="10315" x="1320800" y="2247900"/>
          <p14:tracePt t="10331" x="1320800" y="2260600"/>
          <p14:tracePt t="10348" x="1320800" y="2273300"/>
          <p14:tracePt t="10365" x="1320800" y="2292350"/>
          <p14:tracePt t="10398" x="1320800" y="2317750"/>
          <p14:tracePt t="10414" x="1320800" y="2336800"/>
          <p14:tracePt t="10431" x="1320800" y="2343150"/>
          <p14:tracePt t="10448" x="1320800" y="2349500"/>
          <p14:tracePt t="10464" x="1327150" y="2355850"/>
          <p14:tracePt t="10481" x="1333500" y="2362200"/>
          <p14:tracePt t="10498" x="1352550" y="2374900"/>
          <p14:tracePt t="10514" x="1371600" y="2381250"/>
          <p14:tracePt t="10532" x="1403350" y="2381250"/>
          <p14:tracePt t="10548" x="1435100" y="2381250"/>
          <p14:tracePt t="10564" x="1473200" y="2381250"/>
          <p14:tracePt t="10581" x="1498600" y="2381250"/>
          <p14:tracePt t="10598" x="1536700" y="2381250"/>
          <p14:tracePt t="10614" x="1593850" y="2393950"/>
          <p14:tracePt t="10631" x="1631950" y="2393950"/>
          <p14:tracePt t="10647" x="1689100" y="2400300"/>
          <p14:tracePt t="10666" x="1752600" y="2419350"/>
          <p14:tracePt t="10681" x="1771650" y="2419350"/>
          <p14:tracePt t="10698" x="1866900" y="2463800"/>
          <p14:tracePt t="10714" x="1911350" y="2489200"/>
          <p14:tracePt t="10731" x="2025650" y="2533650"/>
          <p14:tracePt t="10748" x="2120900" y="2578100"/>
          <p14:tracePt t="10765" x="2152650" y="2597150"/>
          <p14:tracePt t="10780" x="2197100" y="2609850"/>
          <p14:tracePt t="10797" x="2209800" y="2609850"/>
          <p14:tracePt t="10814" x="2247900" y="2616200"/>
          <p14:tracePt t="10831" x="2260600" y="2616200"/>
          <p14:tracePt t="10847" x="2286000" y="2616200"/>
          <p14:tracePt t="10864" x="2324100" y="2616200"/>
          <p14:tracePt t="10881" x="2336800" y="2616200"/>
          <p14:tracePt t="10898" x="2374900" y="2597150"/>
          <p14:tracePt t="10914" x="2393950" y="2578100"/>
          <p14:tracePt t="10931" x="2419350" y="2552700"/>
          <p14:tracePt t="10947" x="2444750" y="2527300"/>
          <p14:tracePt t="10964" x="2457450" y="2514600"/>
          <p14:tracePt t="10981" x="2476500" y="2489200"/>
          <p14:tracePt t="10997" x="2489200" y="2470150"/>
          <p14:tracePt t="11014" x="2501900" y="2444750"/>
          <p14:tracePt t="11031" x="2514600" y="2425700"/>
          <p14:tracePt t="11048" x="2520950" y="2425700"/>
          <p14:tracePt t="11064" x="2527300" y="2406650"/>
          <p14:tracePt t="11081" x="2527300" y="2393950"/>
          <p14:tracePt t="11098" x="2533650" y="2381250"/>
          <p14:tracePt t="11124" x="2533650" y="2374900"/>
          <p14:tracePt t="11156" x="2533650" y="2368550"/>
          <p14:tracePt t="11198" x="2533650" y="2362200"/>
          <p14:tracePt t="11229" x="2533650" y="2355850"/>
          <p14:tracePt t="11250" x="2533650" y="2349500"/>
          <p14:tracePt t="11261" x="2527300" y="2336800"/>
          <p14:tracePt t="11274" x="2514600" y="2330450"/>
          <p14:tracePt t="11286" x="2489200" y="2317750"/>
          <p14:tracePt t="11298" x="2476500" y="2311400"/>
          <p14:tracePt t="11315" x="2444750" y="2298700"/>
          <p14:tracePt t="11330" x="2425700" y="2292350"/>
          <p14:tracePt t="11347" x="2387600" y="2286000"/>
          <p14:tracePt t="11365" x="2355850" y="2273300"/>
          <p14:tracePt t="11381" x="2343150" y="2273300"/>
          <p14:tracePt t="11398" x="2317750" y="2273300"/>
          <p14:tracePt t="11414" x="2298700" y="2266950"/>
          <p14:tracePt t="11430" x="2260600" y="2266950"/>
          <p14:tracePt t="11449" x="2222500" y="2260600"/>
          <p14:tracePt t="11464" x="2203450" y="2260600"/>
          <p14:tracePt t="11481" x="2171700" y="2247900"/>
          <p14:tracePt t="11497" x="2152650" y="2247900"/>
          <p14:tracePt t="11514" x="2127250" y="2241550"/>
          <p14:tracePt t="11530" x="2101850" y="2241550"/>
          <p14:tracePt t="11548" x="2070100" y="2235200"/>
          <p14:tracePt t="11564" x="2019300" y="2228850"/>
          <p14:tracePt t="11580" x="2000250" y="2222500"/>
          <p14:tracePt t="11597" x="1943100" y="2216150"/>
          <p14:tracePt t="11614" x="1924050" y="2216150"/>
          <p14:tracePt t="11618" x="1905000" y="2216150"/>
          <p14:tracePt t="11631" x="1879600" y="2216150"/>
          <p14:tracePt t="11648" x="1835150" y="2216150"/>
          <p14:tracePt t="11664" x="1816100" y="2216150"/>
          <p14:tracePt t="11680" x="1765300" y="2216150"/>
          <p14:tracePt t="11698" x="1746250" y="2216150"/>
          <p14:tracePt t="11715" x="1701800" y="2209800"/>
          <p14:tracePt t="11731" x="1663700" y="2209800"/>
          <p14:tracePt t="11747" x="1651000" y="2209800"/>
          <p14:tracePt t="11763" x="1606550" y="2209800"/>
          <p14:tracePt t="11780" x="1587500" y="2216150"/>
          <p14:tracePt t="11797" x="1543050" y="2228850"/>
          <p14:tracePt t="11815" x="1504950" y="2241550"/>
          <p14:tracePt t="11830" x="1492250" y="2254250"/>
          <p14:tracePt t="11847" x="1466850" y="2273300"/>
          <p14:tracePt t="11863" x="1454150" y="2279650"/>
          <p14:tracePt t="11880" x="1422400" y="2324100"/>
          <p14:tracePt t="11898" x="1397000" y="2355850"/>
          <p14:tracePt t="11913" x="1377950" y="2374900"/>
          <p14:tracePt t="11930" x="1365250" y="2413000"/>
          <p14:tracePt t="11947" x="1358900" y="2432050"/>
          <p14:tracePt t="11963" x="1358900" y="2476500"/>
          <p14:tracePt t="11982" x="1371600" y="2533650"/>
          <p14:tracePt t="11997" x="1384300" y="2565400"/>
          <p14:tracePt t="12014" x="1466850" y="2622550"/>
          <p14:tracePt t="12030" x="1555750" y="2667000"/>
          <p14:tracePt t="12047" x="1765300" y="2717800"/>
          <p14:tracePt t="12063" x="1905000" y="2736850"/>
          <p14:tracePt t="12080" x="2222500" y="2787650"/>
          <p14:tracePt t="12097" x="2476500" y="2794000"/>
          <p14:tracePt t="12113" x="2616200" y="2794000"/>
          <p14:tracePt t="12118" x="2743200" y="2806700"/>
          <p14:tracePt t="12130" x="2844800" y="2806700"/>
          <p14:tracePt t="12147" x="2959100" y="2819400"/>
          <p14:tracePt t="12163" x="3200400" y="2838450"/>
          <p14:tracePt t="12180" x="3346450" y="2870200"/>
          <p14:tracePt t="12197" x="3371850" y="2870200"/>
          <p14:tracePt t="12213" x="3403600" y="2876550"/>
          <p14:tracePt t="12892" x="3403600" y="2870200"/>
          <p14:tracePt t="12905" x="3403600" y="2851150"/>
          <p14:tracePt t="12914" x="3403600" y="2838450"/>
          <p14:tracePt t="12931" x="3390900" y="2794000"/>
          <p14:tracePt t="12947" x="3371850" y="2762250"/>
          <p14:tracePt t="12965" x="3365500" y="2736850"/>
          <p14:tracePt t="12981" x="3359150" y="2724150"/>
          <p14:tracePt t="12997" x="3346450" y="2705100"/>
          <p14:tracePt t="13012" x="3346450" y="2698750"/>
          <p14:tracePt t="13029" x="3333750" y="2692400"/>
          <p14:tracePt t="13047" x="3308350" y="2673350"/>
          <p14:tracePt t="13063" x="3282950" y="2654300"/>
          <p14:tracePt t="13079" x="3251200" y="2647950"/>
          <p14:tracePt t="13096" x="3244850" y="2647950"/>
          <p14:tracePt t="13099" x="3232150" y="2647950"/>
          <p14:tracePt t="13121" x="3225800" y="2647950"/>
          <p14:tracePt t="13142" x="3225800" y="2641600"/>
          <p14:tracePt t="13216" x="3238500" y="2641600"/>
          <p14:tracePt t="13226" x="3263900" y="2641600"/>
          <p14:tracePt t="13238" x="3282950" y="2641600"/>
          <p14:tracePt t="13248" x="3314700" y="2641600"/>
          <p14:tracePt t="13263" x="3333750" y="2641600"/>
          <p14:tracePt t="13281" x="3359150" y="2641600"/>
          <p14:tracePt t="13298" x="3378200" y="2635250"/>
          <p14:tracePt t="13312" x="3390900" y="2622550"/>
          <p14:tracePt t="13329" x="3397250" y="2514600"/>
          <p14:tracePt t="13345" x="3397250" y="2476500"/>
          <p14:tracePt t="13362" x="3397250" y="2425700"/>
          <p14:tracePt t="13380" x="3397250" y="2413000"/>
          <p14:tracePt t="13395" x="3371850" y="2406650"/>
          <p14:tracePt t="13412" x="3321050" y="2393950"/>
          <p14:tracePt t="13429" x="3302000" y="2406650"/>
          <p14:tracePt t="13445" x="3276600" y="2425700"/>
          <p14:tracePt t="13462" x="3263900" y="2444750"/>
          <p14:tracePt t="13479" x="3251200" y="2489200"/>
          <p14:tracePt t="13496" x="3263900" y="2533650"/>
          <p14:tracePt t="13512" x="3289300" y="2546350"/>
          <p14:tracePt t="13528" x="3403600" y="2597150"/>
          <p14:tracePt t="13545" x="3441700" y="2597150"/>
          <p14:tracePt t="13562" x="3543300" y="2597150"/>
          <p14:tracePt t="13579" x="3581400" y="2571750"/>
          <p14:tracePt t="13595" x="3587750" y="2552700"/>
          <p14:tracePt t="13612" x="3594100" y="2451100"/>
          <p14:tracePt t="13629" x="3581400" y="2400300"/>
          <p14:tracePt t="13645" x="3543300" y="2343150"/>
          <p14:tracePt t="13663" x="3479800" y="2305050"/>
          <p14:tracePt t="13678" x="3454400" y="2298700"/>
          <p14:tracePt t="13695" x="3422650" y="2292350"/>
          <p14:tracePt t="13713" x="3416300" y="2292350"/>
          <p14:tracePt t="13728" x="3409950" y="2292350"/>
          <p14:tracePt t="13745" x="3403600" y="2292350"/>
          <p14:tracePt t="14114" x="3409950" y="2292350"/>
          <p14:tracePt t="14125" x="3422650" y="2298700"/>
          <p14:tracePt t="14135" x="3454400" y="2311400"/>
          <p14:tracePt t="14147" x="3486150" y="2330450"/>
          <p14:tracePt t="14162" x="3530600" y="2355850"/>
          <p14:tracePt t="14180" x="3689350" y="2393950"/>
          <p14:tracePt t="14196" x="3752850" y="2393950"/>
          <p14:tracePt t="14212" x="3765550" y="2393950"/>
          <p14:tracePt t="14229" x="3784600" y="2393950"/>
          <p14:tracePt t="14245" x="3790950" y="2393950"/>
          <p14:tracePt t="14264" x="3797300" y="2393950"/>
          <p14:tracePt t="14282" x="3797300" y="2381250"/>
          <p14:tracePt t="14312" x="3797300" y="2374900"/>
          <p14:tracePt t="14328" x="3790950" y="2374900"/>
          <p14:tracePt t="14344" x="3771900" y="2374900"/>
          <p14:tracePt t="14361" x="3765550" y="2374900"/>
          <p14:tracePt t="14378" x="3765550" y="2381250"/>
          <p14:tracePt t="14395" x="3778250" y="2419350"/>
          <p14:tracePt t="14411" x="3797300" y="2432050"/>
          <p14:tracePt t="14428" x="3848100" y="2470150"/>
          <p14:tracePt t="14444" x="3873500" y="2476500"/>
          <p14:tracePt t="14461" x="3905250" y="2482850"/>
          <p14:tracePt t="14479" x="3924300" y="2482850"/>
          <p14:tracePt t="14533" x="3924300" y="2476500"/>
          <p14:tracePt t="14971" x="3924300" y="2457450"/>
          <p14:tracePt t="14982" x="3924300" y="2419350"/>
          <p14:tracePt t="14992" x="3930650" y="2381250"/>
          <p14:tracePt t="15003" x="3937000" y="2349500"/>
          <p14:tracePt t="15011" x="3956050" y="2311400"/>
          <p14:tracePt t="15027" x="3968750" y="2286000"/>
          <p14:tracePt t="15043" x="4006850" y="2235200"/>
          <p14:tracePt t="15060" x="4038600" y="2209800"/>
          <p14:tracePt t="15077" x="4146550" y="2171700"/>
          <p14:tracePt t="15094" x="4229100" y="2171700"/>
          <p14:tracePt t="15110" x="4248150" y="2178050"/>
          <p14:tracePt t="15127" x="4279900" y="2216150"/>
          <p14:tracePt t="15143" x="4292600" y="2235200"/>
          <p14:tracePt t="15160" x="4311650" y="2279650"/>
          <p14:tracePt t="15177" x="4324350" y="2305050"/>
          <p14:tracePt t="15194" x="4324350" y="2311400"/>
          <p14:tracePt t="15210" x="4324350" y="2324100"/>
          <p14:tracePt t="25220" x="4324350" y="2317750"/>
          <p14:tracePt t="25232" x="4318000" y="2311400"/>
          <p14:tracePt t="25241" x="4305300" y="2298700"/>
          <p14:tracePt t="25253" x="4292600" y="2292350"/>
          <p14:tracePt t="25268" x="4286250" y="2279650"/>
          <p14:tracePt t="25285" x="4267200" y="2260600"/>
          <p14:tracePt t="25304" x="4260850" y="2247900"/>
          <p14:tracePt t="25319" x="4254500" y="2241550"/>
          <p14:tracePt t="25335" x="4235450" y="2235200"/>
          <p14:tracePt t="25351" x="4229100" y="2228850"/>
          <p14:tracePt t="25368" x="4210050" y="2228850"/>
          <p14:tracePt t="25387" x="4178300" y="2216150"/>
          <p14:tracePt t="25402" x="4152900" y="2209800"/>
          <p14:tracePt t="25418" x="4095750" y="2209800"/>
          <p14:tracePt t="25435" x="4070350" y="2209800"/>
          <p14:tracePt t="25451" x="4032250" y="2209800"/>
          <p14:tracePt t="25470" x="3975100" y="2209800"/>
          <p14:tracePt t="25486" x="3937000" y="2209800"/>
          <p14:tracePt t="25500" x="3867150" y="2216150"/>
          <p14:tracePt t="25517" x="3835400" y="2222500"/>
          <p14:tracePt t="25533" x="3797300" y="2228850"/>
          <p14:tracePt t="25550" x="3778250" y="2235200"/>
          <p14:tracePt t="25566" x="3752850" y="2241550"/>
          <p14:tracePt t="25583" x="3740150" y="2247900"/>
          <p14:tracePt t="25600" x="3733800" y="2247900"/>
          <p14:tracePt t="25616" x="3721100" y="2254250"/>
          <p14:tracePt t="25633" x="3714750" y="2254250"/>
          <p14:tracePt t="25720" x="3721100" y="2235200"/>
          <p14:tracePt t="25730" x="3759200" y="2190750"/>
          <p14:tracePt t="25741" x="3829050" y="2133600"/>
          <p14:tracePt t="25751" x="3898900" y="2070100"/>
          <p14:tracePt t="25766" x="3968750" y="2019300"/>
          <p14:tracePt t="25783" x="4152900" y="1949450"/>
          <p14:tracePt t="25799" x="4241800" y="1936750"/>
          <p14:tracePt t="25816" x="4394200" y="1936750"/>
          <p14:tracePt t="25834" x="4495800" y="1987550"/>
          <p14:tracePt t="25849" x="4540250" y="2025650"/>
          <p14:tracePt t="25866" x="4610100" y="2095500"/>
          <p14:tracePt t="25883" x="4660900" y="2139950"/>
          <p14:tracePt t="25899" x="4724400" y="2209800"/>
          <p14:tracePt t="25918" x="4806950" y="2279650"/>
          <p14:tracePt t="25932" x="4832350" y="2298700"/>
          <p14:tracePt t="25949" x="4889500" y="2362200"/>
          <p14:tracePt t="25967" x="4908550" y="2381250"/>
          <p14:tracePt t="25982" x="4959350" y="2451100"/>
          <p14:tracePt t="25999" x="4978400" y="2470150"/>
          <p14:tracePt t="26016" x="4991100" y="2489200"/>
          <p14:tracePt t="26032" x="4991100" y="2495550"/>
          <p14:tracePt t="27281" x="4984750" y="2476500"/>
          <p14:tracePt t="27292" x="4978400" y="2457450"/>
          <p14:tracePt t="27303" x="4978400" y="2432050"/>
          <p14:tracePt t="27317" x="4972050" y="2393950"/>
          <p14:tracePt t="27333" x="4972050" y="2305050"/>
          <p14:tracePt t="27349" x="4972050" y="2273300"/>
          <p14:tracePt t="27367" x="4972050" y="2254250"/>
          <p14:tracePt t="27385" x="4991100" y="2241550"/>
          <p14:tracePt t="27399" x="5010150" y="2235200"/>
          <p14:tracePt t="27416" x="5041900" y="2228850"/>
          <p14:tracePt t="27433" x="5060950" y="2228850"/>
          <p14:tracePt t="27452" x="5086350" y="2228850"/>
          <p14:tracePt t="27465" x="5099050" y="2235200"/>
          <p14:tracePt t="27483" x="5130800" y="2254250"/>
          <p14:tracePt t="27499" x="5162550" y="2279650"/>
          <p14:tracePt t="27515" x="5194300" y="2286000"/>
          <p14:tracePt t="27531" x="5276850" y="2305050"/>
          <p14:tracePt t="27549" x="5314950" y="2305050"/>
          <p14:tracePt t="27565" x="5410200" y="2311400"/>
          <p14:tracePt t="27583" x="5511800" y="2298700"/>
          <p14:tracePt t="27598" x="5594350" y="2279650"/>
          <p14:tracePt t="27615" x="5753100" y="2241550"/>
          <p14:tracePt t="27631" x="5816600" y="2222500"/>
          <p14:tracePt t="27648" x="5943600" y="2222500"/>
          <p14:tracePt t="27666" x="6076950" y="2222500"/>
          <p14:tracePt t="27682" x="6140450" y="2222500"/>
          <p14:tracePt t="27698" x="6229350" y="2222500"/>
          <p14:tracePt t="27715" x="6254750" y="2222500"/>
          <p14:tracePt t="27731" x="6324600" y="2222500"/>
          <p14:tracePt t="27749" x="6381750" y="2222500"/>
          <p14:tracePt t="27764" x="6419850" y="2235200"/>
          <p14:tracePt t="27781" x="6483350" y="2235200"/>
          <p14:tracePt t="27798" x="6508750" y="2235200"/>
          <p14:tracePt t="27816" x="6565900" y="2241550"/>
          <p14:tracePt t="27834" x="6623050" y="2254250"/>
          <p14:tracePt t="27849" x="6648450" y="2266950"/>
          <p14:tracePt t="27866" x="6680200" y="2273300"/>
          <p14:tracePt t="27882" x="6692900" y="2279650"/>
          <p14:tracePt t="27899" x="6718300" y="2286000"/>
          <p14:tracePt t="27917" x="6737350" y="2292350"/>
          <p14:tracePt t="27949" x="6743700" y="2292350"/>
          <p14:tracePt t="28378" x="6750050" y="2292350"/>
          <p14:tracePt t="28399" x="6762750" y="2292350"/>
          <p14:tracePt t="28409" x="6769100" y="2292350"/>
          <p14:tracePt t="28420" x="6781800" y="2292350"/>
          <p14:tracePt t="28432" x="6800850" y="2292350"/>
          <p14:tracePt t="28449" x="6832600" y="2292350"/>
          <p14:tracePt t="28465" x="6889750" y="2292350"/>
          <p14:tracePt t="28481" x="6946900" y="2292350"/>
          <p14:tracePt t="28497" x="6965950" y="2292350"/>
          <p14:tracePt t="28513" x="6991350" y="2292350"/>
          <p14:tracePt t="28530" x="7004050" y="2292350"/>
          <p14:tracePt t="28547" x="7016750" y="2292350"/>
          <p14:tracePt t="28563" x="7029450" y="2292350"/>
          <p14:tracePt t="28580" x="7035800" y="2292350"/>
          <p14:tracePt t="28597" x="7042150" y="2292350"/>
          <p14:tracePt t="28637" x="7048500" y="2292350"/>
          <p14:tracePt t="28901" x="7035800" y="2298700"/>
          <p14:tracePt t="28910" x="7004050" y="2311400"/>
          <p14:tracePt t="28921" x="6946900" y="2343150"/>
          <p14:tracePt t="28932" x="6883400" y="2381250"/>
          <p14:tracePt t="28948" x="6788150" y="2413000"/>
          <p14:tracePt t="28964" x="6400800" y="2571750"/>
          <p14:tracePt t="28982" x="6032500" y="2686050"/>
          <p14:tracePt t="28997" x="5899150" y="2736850"/>
          <p14:tracePt t="29015" x="5524500" y="2800350"/>
          <p14:tracePt t="29031" x="5397500" y="2819400"/>
          <p14:tracePt t="29048" x="5060950" y="2832100"/>
          <p14:tracePt t="29066" x="4730750" y="2844800"/>
          <p14:tracePt t="29081" x="4591050" y="2857500"/>
          <p14:tracePt t="29099" x="4286250" y="2889250"/>
          <p14:tracePt t="29114" x="4184650" y="2895600"/>
          <p14:tracePt t="29131" x="4070350" y="2908300"/>
          <p14:tracePt t="29148" x="4032250" y="2908300"/>
          <p14:tracePt t="29154" x="4006850" y="2908300"/>
          <p14:tracePt t="29163" x="3987800" y="2908300"/>
          <p14:tracePt t="29180" x="3975100" y="2908300"/>
          <p14:tracePt t="29475" x="3968750" y="2908300"/>
          <p14:tracePt t="29485" x="3962400" y="2895600"/>
          <p14:tracePt t="29498" x="3962400" y="2889250"/>
          <p14:tracePt t="29515" x="3924300" y="2863850"/>
          <p14:tracePt t="29530" x="3873500" y="2832100"/>
          <p14:tracePt t="29546" x="3733800" y="2743200"/>
          <p14:tracePt t="29562" x="3663950" y="2698750"/>
          <p14:tracePt t="29579" x="3530600" y="2622550"/>
          <p14:tracePt t="29597" x="3371850" y="2571750"/>
          <p14:tracePt t="29613" x="3289300" y="2546350"/>
          <p14:tracePt t="29629" x="3143250" y="2514600"/>
          <p14:tracePt t="29646" x="3054350" y="2514600"/>
          <p14:tracePt t="29663" x="2901950" y="2501900"/>
          <p14:tracePt t="29679" x="2825750" y="2501900"/>
          <p14:tracePt t="29696" x="2705100" y="2476500"/>
          <p14:tracePt t="29713" x="2609850" y="2457450"/>
          <p14:tracePt t="29729" x="2565400" y="2451100"/>
          <p14:tracePt t="29746" x="2489200" y="2451100"/>
          <p14:tracePt t="29763" x="2463800" y="2451100"/>
          <p14:tracePt t="29779" x="2393950" y="2451100"/>
          <p14:tracePt t="29796" x="2349500" y="2495550"/>
          <p14:tracePt t="29812" x="2317750" y="2533650"/>
          <p14:tracePt t="29829" x="2286000" y="2628900"/>
          <p14:tracePt t="29846" x="2286000" y="2679700"/>
          <p14:tracePt t="29862" x="2343150" y="2800350"/>
          <p14:tracePt t="29879" x="2463800" y="2959100"/>
          <p14:tracePt t="29896" x="2571750" y="3048000"/>
          <p14:tracePt t="29912" x="2768600" y="3098800"/>
          <p14:tracePt t="29929" x="2819400" y="3098800"/>
          <p14:tracePt t="29946" x="2870200" y="3086100"/>
          <p14:tracePt t="29963" x="2901950" y="2990850"/>
          <p14:tracePt t="29979" x="2901950" y="2901950"/>
          <p14:tracePt t="29996" x="2825750" y="2679700"/>
          <p14:tracePt t="30012" x="2774950" y="2584450"/>
          <p14:tracePt t="30030" x="2711450" y="2495550"/>
          <p14:tracePt t="30048" x="2647950" y="2463800"/>
          <p14:tracePt t="30064" x="2622550" y="2463800"/>
          <p14:tracePt t="30080" x="2565400" y="2489200"/>
          <p14:tracePt t="30097" x="2540000" y="2533650"/>
          <p14:tracePt t="30113" x="2520950" y="2667000"/>
          <p14:tracePt t="30131" x="2520950" y="2819400"/>
          <p14:tracePt t="30147" x="2546350" y="2908300"/>
          <p14:tracePt t="30153" x="2552700" y="2978150"/>
          <p14:tracePt t="30164" x="2584450" y="3022600"/>
          <p14:tracePt t="30180" x="2597150" y="3035300"/>
          <p14:tracePt t="30196" x="2647950" y="3054350"/>
          <p14:tracePt t="30215" x="2679700" y="3048000"/>
          <p14:tracePt t="30230" x="2705100" y="3022600"/>
          <p14:tracePt t="30247" x="2730500" y="2914650"/>
          <p14:tracePt t="30263" x="2730500" y="2838450"/>
          <p14:tracePt t="30280" x="2692400" y="2679700"/>
          <p14:tracePt t="30298" x="2647950" y="2622550"/>
          <p14:tracePt t="30313" x="2616200" y="2609850"/>
          <p14:tracePt t="30331" x="2546350" y="2603500"/>
          <p14:tracePt t="30347" x="2527300" y="2616200"/>
          <p14:tracePt t="30363" x="2470150" y="2673350"/>
          <p14:tracePt t="30382" x="2438400" y="2768600"/>
          <p14:tracePt t="30396" x="2438400" y="2819400"/>
          <p14:tracePt t="30413" x="2451100" y="2882900"/>
          <p14:tracePt t="30429" x="2470150" y="2901950"/>
          <p14:tracePt t="30447" x="2571750" y="2959100"/>
          <p14:tracePt t="30465" x="2647950" y="2959100"/>
          <p14:tracePt t="30480" x="2667000" y="2952750"/>
          <p14:tracePt t="30498" x="2686050" y="2908300"/>
          <p14:tracePt t="30513" x="2686050" y="2870200"/>
          <p14:tracePt t="30529" x="2647950" y="2794000"/>
          <p14:tracePt t="30544" x="2635250" y="2768600"/>
          <p14:tracePt t="30561" x="2609850" y="2755900"/>
          <p14:tracePt t="30580" x="2584450" y="2755900"/>
          <p14:tracePt t="30596" x="2578100" y="2755900"/>
          <p14:tracePt t="30614" x="2571750" y="2755900"/>
          <p14:tracePt t="30629" x="2571750" y="2762250"/>
          <p14:tracePt t="30645" x="2571750" y="2768600"/>
          <p14:tracePt t="31042" x="2578100" y="2768600"/>
          <p14:tracePt t="31051" x="2590800" y="2762250"/>
          <p14:tracePt t="31063" x="2616200" y="2749550"/>
          <p14:tracePt t="31081" x="2686050" y="2730500"/>
          <p14:tracePt t="31096" x="2736850" y="2711450"/>
          <p14:tracePt t="31113" x="2870200" y="2705100"/>
          <p14:tracePt t="31129" x="2921000" y="2705100"/>
          <p14:tracePt t="31146" x="3022600" y="2698750"/>
          <p14:tracePt t="31166" x="3155950" y="2698750"/>
          <p14:tracePt t="31179" x="3232150" y="2698750"/>
          <p14:tracePt t="31195" x="3346450" y="2698750"/>
          <p14:tracePt t="31211" x="3397250" y="2698750"/>
          <p14:tracePt t="31228" x="3511550" y="2698750"/>
          <p14:tracePt t="31245" x="3594100" y="2711450"/>
          <p14:tracePt t="31261" x="3733800" y="2711450"/>
          <p14:tracePt t="31279" x="3822700" y="2717800"/>
          <p14:tracePt t="31294" x="3879850" y="2717800"/>
          <p14:tracePt t="31311" x="4000500" y="2743200"/>
          <p14:tracePt t="31328" x="4038600" y="2743200"/>
          <p14:tracePt t="31345" x="4076700" y="2749550"/>
          <p14:tracePt t="31361" x="4083050" y="2749550"/>
          <p14:tracePt t="31719" x="4089400" y="2749550"/>
          <p14:tracePt t="31730" x="4108450" y="2749550"/>
          <p14:tracePt t="31740" x="4133850" y="2749550"/>
          <p14:tracePt t="31751" x="4165600" y="2749550"/>
          <p14:tracePt t="31763" x="4235450" y="2749550"/>
          <p14:tracePt t="31781" x="4438650" y="2749550"/>
          <p14:tracePt t="31796" x="4540250" y="2730500"/>
          <p14:tracePt t="31812" x="4876800" y="2705100"/>
          <p14:tracePt t="31828" x="5003800" y="2705100"/>
          <p14:tracePt t="31845" x="5245100" y="2692400"/>
          <p14:tracePt t="31866" x="5473700" y="2692400"/>
          <p14:tracePt t="31879" x="5562600" y="2698750"/>
          <p14:tracePt t="31896" x="5702300" y="2717800"/>
          <p14:tracePt t="31911" x="5759450" y="2730500"/>
          <p14:tracePt t="31928" x="5854700" y="2762250"/>
          <p14:tracePt t="31945" x="5899150" y="2768600"/>
          <p14:tracePt t="31961" x="5956300" y="2781300"/>
          <p14:tracePt t="31980" x="5994400" y="2787650"/>
          <p14:tracePt t="31994" x="6007100" y="2787650"/>
          <p14:tracePt t="32010" x="6013450" y="2787650"/>
          <p14:tracePt t="32044" x="6019800" y="2787650"/>
          <p14:tracePt t="32062" x="6038850" y="2787650"/>
          <p14:tracePt t="32077" x="6051550" y="2794000"/>
          <p14:tracePt t="32094" x="6083300" y="2813050"/>
          <p14:tracePt t="32110" x="6102350" y="2819400"/>
          <p14:tracePt t="32128" x="6146800" y="2832100"/>
          <p14:tracePt t="32147" x="6172200" y="2832100"/>
          <p14:tracePt t="32161" x="6178550" y="2832100"/>
          <p14:tracePt t="32179" x="6191250" y="2832100"/>
          <p14:tracePt t="32195" x="6197600" y="2832100"/>
          <p14:tracePt t="32211" x="6210300" y="2832100"/>
          <p14:tracePt t="32229" x="6216650" y="2832100"/>
          <p14:tracePt t="32532" x="6223000" y="2832100"/>
          <p14:tracePt t="32542" x="6235700" y="2832100"/>
          <p14:tracePt t="32553" x="6254750" y="2832100"/>
          <p14:tracePt t="32563" x="6280150" y="2838450"/>
          <p14:tracePt t="32576" x="6305550" y="2844800"/>
          <p14:tracePt t="32595" x="6362700" y="2844800"/>
          <p14:tracePt t="32610" x="6381750" y="2851150"/>
          <p14:tracePt t="32626" x="6419850" y="2851150"/>
          <p14:tracePt t="32643" x="6432550" y="2851150"/>
          <p14:tracePt t="32659" x="6445250" y="2851150"/>
          <p14:tracePt t="32676" x="6451600" y="2851150"/>
          <p14:tracePt t="32692" x="6457950" y="2851150"/>
          <p14:tracePt t="32711" x="6457950" y="2813050"/>
          <p14:tracePt t="32727" x="6457950" y="2787650"/>
          <p14:tracePt t="32744" x="6438900" y="2724150"/>
          <p14:tracePt t="32763" x="6407150" y="2686050"/>
          <p14:tracePt t="32777" x="6381750" y="2667000"/>
          <p14:tracePt t="32794" x="6330950" y="2654300"/>
          <p14:tracePt t="32811" x="6311900" y="2654300"/>
          <p14:tracePt t="32827" x="6286500" y="2654300"/>
          <p14:tracePt t="32846" x="6273800" y="2673350"/>
          <p14:tracePt t="32861" x="6273800" y="2705100"/>
          <p14:tracePt t="32878" x="6286500" y="2781300"/>
          <p14:tracePt t="32894" x="6311900" y="2813050"/>
          <p14:tracePt t="32910" x="6362700" y="2863850"/>
          <p14:tracePt t="32930" x="6407150" y="2876550"/>
          <p14:tracePt t="32944" x="6426200" y="2876550"/>
          <p14:tracePt t="32961" x="6445250" y="2870200"/>
          <p14:tracePt t="32978" x="6451600" y="2857500"/>
          <p14:tracePt t="32994" x="6451600" y="2800350"/>
          <p14:tracePt t="33009" x="6451600" y="2781300"/>
          <p14:tracePt t="33026" x="6445250" y="2736850"/>
          <p14:tracePt t="33043" x="6432550" y="2717800"/>
          <p14:tracePt t="33059" x="6419850" y="2717800"/>
          <p14:tracePt t="33076" x="6400800" y="2717800"/>
          <p14:tracePt t="33117" x="6394450" y="2717800"/>
          <p14:tracePt t="33148" x="6394450" y="2724150"/>
          <p14:tracePt t="33159" x="6394450" y="2730500"/>
          <p14:tracePt t="33169" x="6400800" y="2743200"/>
          <p14:tracePt t="33179" x="6400800" y="2749550"/>
          <p14:tracePt t="33192" x="6407150" y="2749550"/>
          <p14:tracePt t="33211" x="6419850" y="2755900"/>
          <p14:tracePt t="33242" x="6426200" y="2755900"/>
          <p14:tracePt t="33336" x="6426200" y="2749550"/>
          <p14:tracePt t="34246" x="6426200" y="2743200"/>
          <p14:tracePt t="34257" x="6426200" y="2730500"/>
          <p14:tracePt t="34267" x="6426200" y="2724150"/>
          <p14:tracePt t="34278" x="6426200" y="2717800"/>
          <p14:tracePt t="34292" x="6432550" y="2705100"/>
          <p14:tracePt t="34309" x="6438900" y="2686050"/>
          <p14:tracePt t="34327" x="6445250" y="2679700"/>
          <p14:tracePt t="34343" x="6445250" y="2673350"/>
          <p14:tracePt t="34360" x="6451600" y="2673350"/>
          <p14:tracePt t="34392" x="6457950" y="2673350"/>
          <p14:tracePt t="34488" x="6457950" y="2667000"/>
          <p14:tracePt t="34516" x="6457950" y="2660650"/>
          <p14:tracePt t="34526" x="6451600" y="2660650"/>
          <p14:tracePt t="34557" x="6445250" y="2660650"/>
          <p14:tracePt t="34589" x="6438900" y="2667000"/>
          <p14:tracePt t="34599" x="6438900" y="2673350"/>
          <p14:tracePt t="34610" x="6438900" y="2692400"/>
          <p14:tracePt t="34625" x="6438900" y="2698750"/>
          <p14:tracePt t="34641" x="6445250" y="2705100"/>
          <p14:tracePt t="34658" x="6451600" y="2705100"/>
          <p14:tracePt t="34674" x="6477000" y="2705100"/>
          <p14:tracePt t="34691" x="6483350" y="2705100"/>
          <p14:tracePt t="34708" x="6502400" y="2686050"/>
          <p14:tracePt t="34725" x="6502400" y="2641600"/>
          <p14:tracePt t="34742" x="6502400" y="2628900"/>
          <p14:tracePt t="34760" x="6502400" y="2616200"/>
          <p14:tracePt t="34777" x="6502400" y="2603500"/>
          <p14:tracePt t="34792" x="6489700" y="2603500"/>
          <p14:tracePt t="34809" x="6464300" y="2603500"/>
          <p14:tracePt t="34842" x="6445250" y="2616200"/>
          <p14:tracePt t="34862" x="6438900" y="2647950"/>
          <p14:tracePt t="34875" x="6438900" y="2660650"/>
          <p14:tracePt t="34892" x="6438900" y="2686050"/>
          <p14:tracePt t="34909" x="6438900" y="2692400"/>
          <p14:tracePt t="34925" x="6457950" y="2698750"/>
          <p14:tracePt t="34942" x="6470650" y="2698750"/>
          <p14:tracePt t="34959" x="6477000" y="2692400"/>
          <p14:tracePt t="34976" x="6483350" y="2667000"/>
          <p14:tracePt t="34991" x="6483350" y="2654300"/>
          <p14:tracePt t="35008" x="6483350" y="2635250"/>
          <p14:tracePt t="35048" x="6477000" y="2635250"/>
          <p14:tracePt t="35060" x="6470650" y="2635250"/>
          <p14:tracePt t="35080" x="6464300" y="2635250"/>
          <p14:tracePt t="35091" x="6457950" y="2641600"/>
          <p14:tracePt t="35107" x="6457950" y="2654300"/>
          <p14:tracePt t="35124" x="6457950" y="2667000"/>
          <p14:tracePt t="36418" x="6457950" y="2660650"/>
          <p14:tracePt t="36439" x="6457950" y="2654300"/>
          <p14:tracePt t="36460" x="6457950" y="2647950"/>
          <p14:tracePt t="36637" x="6464300" y="2647950"/>
          <p14:tracePt t="36657" x="6470650" y="2647950"/>
          <p14:tracePt t="36678" x="6477000" y="2647950"/>
          <p14:tracePt t="36691" x="6483350" y="2647950"/>
          <p14:tracePt t="36698" x="6489700" y="2647950"/>
          <p14:tracePt t="36721" x="6502400" y="2647950"/>
          <p14:tracePt t="36731" x="6527800" y="2660650"/>
          <p14:tracePt t="36742" x="6553200" y="2667000"/>
          <p14:tracePt t="36757" x="6578600" y="2673350"/>
          <p14:tracePt t="36773" x="6623050" y="2686050"/>
          <p14:tracePt t="36791" x="6648450" y="2692400"/>
          <p14:tracePt t="36807" x="6699250" y="2705100"/>
          <p14:tracePt t="36825" x="6762750" y="2717800"/>
          <p14:tracePt t="36840" x="6781800" y="2717800"/>
          <p14:tracePt t="36857" x="6819900" y="2717800"/>
          <p14:tracePt t="36873" x="6826250" y="2717800"/>
          <p14:tracePt t="36891" x="6832600" y="2717800"/>
          <p14:tracePt t="37149" x="6838950" y="2717800"/>
          <p14:tracePt t="37159" x="6858000" y="2717800"/>
          <p14:tracePt t="37170" x="6870700" y="2717800"/>
          <p14:tracePt t="37181" x="6902450" y="2711450"/>
          <p14:tracePt t="37191" x="6915150" y="2711450"/>
          <p14:tracePt t="37206" x="6934200" y="2711450"/>
          <p14:tracePt t="37223" x="6991350" y="2711450"/>
          <p14:tracePt t="37242" x="7092950" y="2711450"/>
          <p14:tracePt t="37256" x="7143750" y="2711450"/>
          <p14:tracePt t="37274" x="7226300" y="2711450"/>
          <p14:tracePt t="37290" x="7264400" y="2711450"/>
          <p14:tracePt t="37308" x="7334250" y="2717800"/>
          <p14:tracePt t="37326" x="7372350" y="2724150"/>
          <p14:tracePt t="37340" x="7397750" y="2724150"/>
          <p14:tracePt t="37357" x="7423150" y="2730500"/>
          <p14:tracePt t="37373" x="7435850" y="2736850"/>
          <p14:tracePt t="37389" x="7461250" y="2743200"/>
          <p14:tracePt t="37423" x="7486650" y="2755900"/>
          <p14:tracePt t="37440" x="7512050" y="2755900"/>
          <p14:tracePt t="37456" x="7518400" y="2755900"/>
          <p14:tracePt t="37473" x="7531100" y="2755900"/>
          <p14:tracePt t="37505" x="7537450" y="2755900"/>
          <p14:tracePt t="37555" x="7543800" y="2755900"/>
          <p14:tracePt t="37576" x="7550150" y="2755900"/>
          <p14:tracePt t="37597" x="7556500" y="2755900"/>
          <p14:tracePt t="37617" x="7562850" y="2749550"/>
          <p14:tracePt t="37628" x="7569200" y="2749550"/>
          <p14:tracePt t="37639" x="7569200" y="2743200"/>
          <p14:tracePt t="37654" x="7575550" y="2743200"/>
          <p14:tracePt t="37679" x="7581900" y="2736850"/>
          <p14:tracePt t="37689" x="7588250" y="2736850"/>
          <p14:tracePt t="37704" x="7594600" y="2736850"/>
          <p14:tracePt t="37721" x="7600950" y="2730500"/>
          <p14:tracePt t="37740" x="7607300" y="2730500"/>
          <p14:tracePt t="37756" x="7613650" y="2730500"/>
          <p14:tracePt t="37773" x="7620000" y="2724150"/>
          <p14:tracePt t="37789" x="7626350" y="2724150"/>
          <p14:tracePt t="37807" x="7632700" y="2717800"/>
          <p14:tracePt t="37838" x="7639050" y="2717800"/>
          <p14:tracePt t="37859" x="7639050" y="2711450"/>
          <p14:tracePt t="37880" x="7639050" y="2705100"/>
          <p14:tracePt t="37901" x="7639050" y="2698750"/>
          <p14:tracePt t="37912" x="7639050" y="2686050"/>
          <p14:tracePt t="37922" x="7639050" y="2679700"/>
          <p14:tracePt t="37941" x="7613650" y="2654300"/>
          <p14:tracePt t="37956" x="7562850" y="2635250"/>
          <p14:tracePt t="37976" x="7283450" y="2603500"/>
          <p14:tracePt t="37989" x="7150100" y="2603500"/>
          <p14:tracePt t="38004" x="6756400" y="2667000"/>
          <p14:tracePt t="38021" x="6502400" y="2724150"/>
          <p14:tracePt t="38038" x="6280150" y="2774950"/>
          <p14:tracePt t="38055" x="6019800" y="2832100"/>
          <p14:tracePt t="38072" x="5930900" y="2844800"/>
          <p14:tracePt t="38088" x="5797550" y="2870200"/>
          <p14:tracePt t="38104" x="5740400" y="2876550"/>
          <p14:tracePt t="38121" x="5702300" y="2895600"/>
          <p14:tracePt t="38138" x="5676900" y="2908300"/>
          <p14:tracePt t="38412" x="5664200" y="2914650"/>
          <p14:tracePt t="38423" x="5638800" y="2921000"/>
          <p14:tracePt t="38433" x="5594350" y="2940050"/>
          <p14:tracePt t="38442" x="5441950" y="2984500"/>
          <p14:tracePt t="38454" x="5213350" y="3041650"/>
          <p14:tracePt t="38473" x="4667250" y="3219450"/>
          <p14:tracePt t="38487" x="4330700" y="3302000"/>
          <p14:tracePt t="38504" x="3898900" y="3397250"/>
          <p14:tracePt t="38521" x="3695700" y="3454400"/>
          <p14:tracePt t="38538" x="3467100" y="3530600"/>
          <p14:tracePt t="38554" x="3390900" y="3556000"/>
          <p14:tracePt t="38571" x="3263900" y="3594100"/>
          <p14:tracePt t="38587" x="3175000" y="3594100"/>
          <p14:tracePt t="38603" x="3149600" y="3594100"/>
          <p14:tracePt t="38620" x="3073400" y="3568700"/>
          <p14:tracePt t="38637" x="3054350" y="3549650"/>
          <p14:tracePt t="38653" x="3016250" y="3517900"/>
          <p14:tracePt t="38670" x="2997200" y="3492500"/>
          <p14:tracePt t="38687" x="2984500" y="3486150"/>
          <p14:tracePt t="38703" x="2965450" y="3460750"/>
          <p14:tracePt t="38720" x="2946400" y="3441700"/>
          <p14:tracePt t="38737" x="2921000" y="3397250"/>
          <p14:tracePt t="38754" x="2889250" y="3314700"/>
          <p14:tracePt t="38770" x="2870200" y="3282950"/>
          <p14:tracePt t="38786" x="2857500" y="3232150"/>
          <p14:tracePt t="38803" x="2857500" y="3219450"/>
          <p14:tracePt t="38820" x="2857500" y="3200400"/>
          <p14:tracePt t="38838" x="2857500" y="3194050"/>
          <p14:tracePt t="38870" x="2857500" y="3187700"/>
          <p14:tracePt t="38911" x="2863850" y="3187700"/>
          <p14:tracePt t="38932" x="2882900" y="3200400"/>
          <p14:tracePt t="38942" x="2908300" y="3213100"/>
          <p14:tracePt t="38953" x="2921000" y="3225800"/>
          <p14:tracePt t="38963" x="2940050" y="3238500"/>
          <p14:tracePt t="38976" x="2971800" y="3257550"/>
          <p14:tracePt t="38989" x="2990850" y="3270250"/>
          <p14:tracePt t="39004" x="3009900" y="3276600"/>
          <p14:tracePt t="39020" x="3048000" y="3289300"/>
          <p14:tracePt t="39037" x="3124200" y="3289300"/>
          <p14:tracePt t="39053" x="3187700" y="3289300"/>
          <p14:tracePt t="39071" x="3346450" y="3257550"/>
          <p14:tracePt t="39089" x="3448050" y="3219450"/>
          <p14:tracePt t="39103" x="3479800" y="3194050"/>
          <p14:tracePt t="39120" x="3511550" y="3168650"/>
          <p14:tracePt t="39137" x="3530600" y="3136900"/>
          <p14:tracePt t="39154" x="3536950" y="3022600"/>
          <p14:tracePt t="39170" x="3536950" y="2971800"/>
          <p14:tracePt t="39187" x="3492500" y="2889250"/>
          <p14:tracePt t="39204" x="3327400" y="2800350"/>
          <p14:tracePt t="39220" x="3238500" y="2781300"/>
          <p14:tracePt t="39237" x="3162300" y="2781300"/>
          <p14:tracePt t="39253" x="3149600" y="2781300"/>
          <p14:tracePt t="39270" x="3105150" y="2851150"/>
          <p14:tracePt t="39287" x="3086100" y="3003550"/>
          <p14:tracePt t="39303" x="3086100" y="3054350"/>
          <p14:tracePt t="39320" x="3098800" y="3136900"/>
          <p14:tracePt t="39337" x="3111500" y="3162300"/>
          <p14:tracePt t="39353" x="3187700" y="3219450"/>
          <p14:tracePt t="39371" x="3257550" y="3238500"/>
          <p14:tracePt t="39387" x="3289300" y="3238500"/>
          <p14:tracePt t="39404" x="3314700" y="3232150"/>
          <p14:tracePt t="39421" x="3321050" y="3187700"/>
          <p14:tracePt t="39437" x="3333750" y="3022600"/>
          <p14:tracePt t="39455" x="3302000" y="2914650"/>
          <p14:tracePt t="39471" x="3289300" y="2889250"/>
          <p14:tracePt t="39488" x="3238500" y="2851150"/>
          <p14:tracePt t="39504" x="3213100" y="2844800"/>
          <p14:tracePt t="39521" x="3175000" y="2844800"/>
          <p14:tracePt t="39539" x="3136900" y="2914650"/>
          <p14:tracePt t="39554" x="3117850" y="2978150"/>
          <p14:tracePt t="39571" x="3105150" y="3073400"/>
          <p14:tracePt t="39588" x="3105150" y="3111500"/>
          <p14:tracePt t="39604" x="3105150" y="3155950"/>
          <p14:tracePt t="39623" x="3124200" y="3187700"/>
          <p14:tracePt t="39637" x="3130550" y="3194050"/>
          <p14:tracePt t="39654" x="3143250" y="3200400"/>
          <p14:tracePt t="39798" x="3143250" y="3194050"/>
          <p14:tracePt t="40239" x="3155950" y="3194050"/>
          <p14:tracePt t="40250" x="3168650" y="3187700"/>
          <p14:tracePt t="40260" x="3181350" y="3187700"/>
          <p14:tracePt t="40271" x="3200400" y="3187700"/>
          <p14:tracePt t="40287" x="3213100" y="3187700"/>
          <p14:tracePt t="40305" x="3232150" y="3187700"/>
          <p14:tracePt t="40324" x="3244850" y="3187700"/>
          <p14:tracePt t="40339" x="3251200" y="3187700"/>
          <p14:tracePt t="40353" x="3263900" y="3187700"/>
          <p14:tracePt t="40369" x="3270250" y="3187700"/>
          <p14:tracePt t="40385" x="3282950" y="3187700"/>
          <p14:tracePt t="40402" x="3282950" y="3194050"/>
          <p14:tracePt t="40419" x="3295650" y="3200400"/>
          <p14:tracePt t="40436" x="3302000" y="3213100"/>
          <p14:tracePt t="40452" x="3308350" y="3213100"/>
          <p14:tracePt t="40469" x="3314700" y="3219450"/>
          <p14:tracePt t="40486" x="3314700" y="3225800"/>
          <p14:tracePt t="40519" x="3314700" y="3232150"/>
          <p14:tracePt t="40535" x="3321050" y="3232150"/>
          <p14:tracePt t="40730" x="3327400" y="3232150"/>
          <p14:tracePt t="40761" x="3333750" y="3232150"/>
          <p14:tracePt t="40782" x="3340100" y="3232150"/>
          <p14:tracePt t="40803" x="3340100" y="3225800"/>
          <p14:tracePt t="40813" x="3346450" y="3225800"/>
          <p14:tracePt t="40825" x="3346450" y="3219450"/>
          <p14:tracePt t="40855" x="3346450" y="3213100"/>
          <p14:tracePt t="40866" x="3346450" y="3206750"/>
          <p14:tracePt t="40887" x="3346450" y="3200400"/>
          <p14:tracePt t="40897" x="3346450" y="3194050"/>
          <p14:tracePt t="40928" x="3346450" y="3187700"/>
          <p14:tracePt t="41064" x="3340100" y="3181350"/>
          <p14:tracePt t="41075" x="3321050" y="3168650"/>
          <p14:tracePt t="41091" x="3289300" y="3143250"/>
          <p14:tracePt t="41105" x="3200400" y="3092450"/>
          <p14:tracePt t="41118" x="3117850" y="3060700"/>
          <p14:tracePt t="41134" x="2971800" y="3009900"/>
          <p14:tracePt t="41151" x="2914650" y="2990850"/>
          <p14:tracePt t="41167" x="2844800" y="2978150"/>
          <p14:tracePt t="41184" x="2819400" y="2978150"/>
          <p14:tracePt t="41201" x="2781300" y="2971800"/>
          <p14:tracePt t="41229" x="2774950" y="2971800"/>
          <p14:tracePt t="41398" x="2774950" y="2965450"/>
          <p14:tracePt t="41409" x="2774950" y="2959100"/>
          <p14:tracePt t="41420" x="2768600" y="2946400"/>
          <p14:tracePt t="41435" x="2755900" y="2933700"/>
          <p14:tracePt t="41452" x="2711450" y="2895600"/>
          <p14:tracePt t="41471" x="2692400" y="2882900"/>
          <p14:tracePt t="41487" x="2686050" y="2882900"/>
          <p14:tracePt t="41520" x="2679700" y="2882900"/>
          <p14:tracePt t="41535" x="2679700" y="2876550"/>
          <p14:tracePt t="41774" x="2673350" y="2876550"/>
          <p14:tracePt t="41879" x="2673350" y="2870200"/>
          <p14:tracePt t="41899" x="2679700" y="2863850"/>
          <p14:tracePt t="41911" x="2692400" y="2857500"/>
          <p14:tracePt t="41921" x="2705100" y="2857500"/>
          <p14:tracePt t="41935" x="2717800" y="2851150"/>
          <p14:tracePt t="41952" x="2730500" y="2844800"/>
          <p14:tracePt t="41985" x="2730500" y="2832100"/>
          <p14:tracePt t="42003" x="2730500" y="2819400"/>
          <p14:tracePt t="42017" x="2717800" y="2806700"/>
          <p14:tracePt t="42033" x="2641600" y="2762250"/>
          <p14:tracePt t="42050" x="2597150" y="2749550"/>
          <p14:tracePt t="42067" x="2559050" y="2736850"/>
          <p14:tracePt t="42083" x="2546350" y="2736850"/>
          <p14:tracePt t="42100" x="2540000" y="2736850"/>
          <p14:tracePt t="42117" x="2533650" y="2736850"/>
          <p14:tracePt t="42134" x="2533650" y="2743200"/>
          <p14:tracePt t="42150" x="2565400" y="2800350"/>
          <p14:tracePt t="42168" x="2590800" y="2819400"/>
          <p14:tracePt t="42184" x="2628900" y="2838450"/>
          <p14:tracePt t="42201" x="2654300" y="2844800"/>
          <p14:tracePt t="42217" x="2660650" y="2838450"/>
          <p14:tracePt t="42234" x="2667000" y="2762250"/>
          <p14:tracePt t="42250" x="2667000" y="2692400"/>
          <p14:tracePt t="42267" x="2654300" y="2622550"/>
          <p14:tracePt t="42284" x="2647950" y="2603500"/>
          <p14:tracePt t="42300" x="2647950" y="2597150"/>
          <p14:tracePt t="42347" x="2647950" y="2603500"/>
          <p14:tracePt t="42368" x="2647950" y="2609850"/>
          <p14:tracePt t="42378" x="2647950" y="2616200"/>
          <p14:tracePt t="42389" x="2654300" y="2622550"/>
          <p14:tracePt t="42400" x="2667000" y="2628900"/>
          <p14:tracePt t="42417" x="2673350" y="2635250"/>
          <p14:tracePt t="42433" x="2705100" y="2647950"/>
          <p14:tracePt t="42451" x="2755900" y="2660650"/>
          <p14:tracePt t="42467" x="2800350" y="2679700"/>
          <p14:tracePt t="42485" x="2895600" y="2705100"/>
          <p14:tracePt t="42500" x="2940050" y="2724150"/>
          <p14:tracePt t="42517" x="3009900" y="2743200"/>
          <p14:tracePt t="42534" x="3136900" y="2813050"/>
          <p14:tracePt t="42550" x="3206750" y="2863850"/>
          <p14:tracePt t="42567" x="3371850" y="2990850"/>
          <p14:tracePt t="42583" x="3416300" y="3022600"/>
          <p14:tracePt t="42600" x="3498850" y="3092450"/>
          <p14:tracePt t="42618" x="3549650" y="3143250"/>
          <p14:tracePt t="42633" x="3568700" y="3155950"/>
          <p14:tracePt t="42650" x="3587750" y="3175000"/>
          <p14:tracePt t="42667" x="3587750" y="3181350"/>
          <p14:tracePt t="42683" x="3594100" y="3187700"/>
          <p14:tracePt t="42701" x="3606800" y="3194050"/>
          <p14:tracePt t="44207" x="3613150" y="3194050"/>
          <p14:tracePt t="44218" x="3619500" y="3194050"/>
          <p14:tracePt t="44228" x="3632200" y="3194050"/>
          <p14:tracePt t="44238" x="3638550" y="3194050"/>
          <p14:tracePt t="44250" x="3663950" y="3194050"/>
          <p14:tracePt t="44268" x="3702050" y="3194050"/>
          <p14:tracePt t="44283" x="3721100" y="3194050"/>
          <p14:tracePt t="44300" x="3778250" y="3187700"/>
          <p14:tracePt t="44316" x="3810000" y="3187700"/>
          <p14:tracePt t="44334" x="3886200" y="3187700"/>
          <p14:tracePt t="44354" x="4013200" y="3187700"/>
          <p14:tracePt t="44366" x="4057650" y="3194050"/>
          <p14:tracePt t="44383" x="4152900" y="3219450"/>
          <p14:tracePt t="44399" x="4229100" y="3225800"/>
          <p14:tracePt t="44415" x="4368800" y="3238500"/>
          <p14:tracePt t="44436" x="4489450" y="3244850"/>
          <p14:tracePt t="44449" x="4540250" y="3244850"/>
          <p14:tracePt t="44467" x="4616450" y="3244850"/>
          <p14:tracePt t="44483" x="4641850" y="3244850"/>
          <p14:tracePt t="44498" x="4673600" y="3244850"/>
          <p14:tracePt t="44514" x="4679950" y="3244850"/>
          <p14:tracePt t="44833" x="4686300" y="3244850"/>
          <p14:tracePt t="44844" x="4699000" y="3244850"/>
          <p14:tracePt t="44854" x="4730750" y="3244850"/>
          <p14:tracePt t="44866" x="4756150" y="3238500"/>
          <p14:tracePt t="44884" x="4851400" y="3232150"/>
          <p14:tracePt t="44899" x="4889500" y="3232150"/>
          <p14:tracePt t="44916" x="4959350" y="3225800"/>
          <p14:tracePt t="44932" x="5010150" y="3213100"/>
          <p14:tracePt t="44949" x="5143500" y="3194050"/>
          <p14:tracePt t="44967" x="5219700" y="3194050"/>
          <p14:tracePt t="44982" x="5334000" y="3194050"/>
          <p14:tracePt t="45000" x="5562600" y="3200400"/>
          <p14:tracePt t="45014" x="5689600" y="3219450"/>
          <p14:tracePt t="45031" x="5924550" y="3289300"/>
          <p14:tracePt t="45047" x="6064250" y="3333750"/>
          <p14:tracePt t="45064" x="6286500" y="3416300"/>
          <p14:tracePt t="45082" x="6394450" y="3441700"/>
          <p14:tracePt t="45407" x="6413500" y="3435350"/>
          <p14:tracePt t="45418" x="6464300" y="3409950"/>
          <p14:tracePt t="45428" x="6534150" y="3378200"/>
          <p14:tracePt t="45439" x="6680200" y="3346450"/>
          <p14:tracePt t="45451" x="6877050" y="3308350"/>
          <p14:tracePt t="45466" x="7048500" y="3282950"/>
          <p14:tracePt t="45481" x="7385050" y="3244850"/>
          <p14:tracePt t="45498" x="7505700" y="3225800"/>
          <p14:tracePt t="45514" x="7613650" y="3206750"/>
          <p14:tracePt t="45531" x="7645400" y="3200400"/>
          <p14:tracePt t="45547" x="7658100" y="3200400"/>
          <p14:tracePt t="45580" x="7664450" y="3200400"/>
          <p14:tracePt t="45605" x="7670800" y="3200400"/>
          <p14:tracePt t="45856" x="7677150" y="3200400"/>
          <p14:tracePt t="45867" x="7677150" y="3194050"/>
          <p14:tracePt t="45889" x="7677150" y="3187700"/>
          <p14:tracePt t="45909" x="7677150" y="3181350"/>
          <p14:tracePt t="45919" x="7677150" y="3155950"/>
          <p14:tracePt t="45931" x="7677150" y="3117850"/>
          <p14:tracePt t="45951" x="7677150" y="3060700"/>
          <p14:tracePt t="45964" x="7664450" y="3048000"/>
          <p14:tracePt t="45982" x="7632700" y="3009900"/>
          <p14:tracePt t="45996" x="7613650" y="3003550"/>
          <p14:tracePt t="46013" x="7575550" y="2997200"/>
          <p14:tracePt t="46030" x="7556500" y="3003550"/>
          <p14:tracePt t="46046" x="7505700" y="3111500"/>
          <p14:tracePt t="46063" x="7499350" y="3194050"/>
          <p14:tracePt t="46080" x="7499350" y="3219450"/>
          <p14:tracePt t="46098" x="7550150" y="3289300"/>
          <p14:tracePt t="46116" x="7664450" y="3333750"/>
          <p14:tracePt t="46130" x="7689850" y="3333750"/>
          <p14:tracePt t="46147" x="7721600" y="3333750"/>
          <p14:tracePt t="46163" x="7734300" y="3333750"/>
          <p14:tracePt t="46180" x="7759700" y="3314700"/>
          <p14:tracePt t="46197" x="7759700" y="3295650"/>
          <p14:tracePt t="46200" x="7759700" y="3257550"/>
          <p14:tracePt t="46213" x="7734300" y="3213100"/>
          <p14:tracePt t="46230" x="7632700" y="3117850"/>
          <p14:tracePt t="46246" x="7562850" y="3073400"/>
          <p14:tracePt t="46263" x="7366000" y="3003550"/>
          <p14:tracePt t="46280" x="7264400" y="3003550"/>
          <p14:tracePt t="46296" x="7099300" y="3067050"/>
          <p14:tracePt t="46314" x="7029450" y="3149600"/>
          <p14:tracePt t="46330" x="7016750" y="3181350"/>
          <p14:tracePt t="46347" x="7004050" y="3200400"/>
          <p14:tracePt t="46589" x="6997700" y="3200400"/>
          <p14:tracePt t="46598" x="6953250" y="3206750"/>
          <p14:tracePt t="46608" x="6864350" y="3225800"/>
          <p14:tracePt t="46619" x="6718300" y="3263900"/>
          <p14:tracePt t="46630" x="6489700" y="3302000"/>
          <p14:tracePt t="46649" x="5816600" y="3403600"/>
          <p14:tracePt t="46663" x="5429250" y="3505200"/>
          <p14:tracePt t="46680" x="4711700" y="3714750"/>
          <p14:tracePt t="46696" x="4324350" y="3803650"/>
          <p14:tracePt t="46713" x="3797300" y="3905250"/>
          <p14:tracePt t="46729" x="3575050" y="3937000"/>
          <p14:tracePt t="46746" x="3359150" y="3937000"/>
          <p14:tracePt t="46763" x="3270250" y="3937000"/>
          <p14:tracePt t="46779" x="3244850" y="3917950"/>
          <p14:tracePt t="47036" x="3238500" y="3917950"/>
          <p14:tracePt t="47047" x="3225800" y="3917950"/>
          <p14:tracePt t="47059" x="3213100" y="3917950"/>
          <p14:tracePt t="47068" x="3181350" y="3917950"/>
          <p14:tracePt t="47080" x="3092450" y="3943350"/>
          <p14:tracePt t="47098" x="2813050" y="3949700"/>
          <p14:tracePt t="47114" x="2698750" y="3949700"/>
          <p14:tracePt t="47130" x="2292350" y="3930650"/>
          <p14:tracePt t="47147" x="2165350" y="3911600"/>
          <p14:tracePt t="47163" x="1955800" y="3829050"/>
          <p14:tracePt t="47182" x="1803400" y="3733800"/>
          <p14:tracePt t="47197" x="1771650" y="3708400"/>
          <p14:tracePt t="47207" x="1752600" y="3695700"/>
          <p14:tracePt t="47216" x="1727200" y="3689350"/>
          <p14:tracePt t="47229" x="1720850" y="3683000"/>
          <p14:tracePt t="47245" x="1714500" y="3676650"/>
          <p14:tracePt t="47265" x="1708150" y="3670300"/>
          <p14:tracePt t="47296" x="1701800" y="3670300"/>
          <p14:tracePt t="47433" x="1695450" y="3670300"/>
          <p14:tracePt t="47454" x="1695450" y="3663950"/>
          <p14:tracePt t="47464" x="1695450" y="3651250"/>
          <p14:tracePt t="47475" x="1695450" y="3644900"/>
          <p14:tracePt t="47485" x="1701800" y="3638550"/>
          <p14:tracePt t="47496" x="1714500" y="3625850"/>
          <p14:tracePt t="47512" x="1733550" y="3613150"/>
          <p14:tracePt t="47528" x="1771650" y="3600450"/>
          <p14:tracePt t="47546" x="1797050" y="3594100"/>
          <p14:tracePt t="47579" x="1816100" y="3587750"/>
          <p14:tracePt t="47596" x="1822450" y="3587750"/>
          <p14:tracePt t="47612" x="1828800" y="3587750"/>
          <p14:tracePt t="47651" x="1835150" y="3587750"/>
          <p14:tracePt t="47772" x="1841500" y="3587750"/>
          <p14:tracePt t="48016" x="1854200" y="3587750"/>
          <p14:tracePt t="48027" x="1879600" y="3587750"/>
          <p14:tracePt t="48039" x="1917700" y="3587750"/>
          <p14:tracePt t="48054" x="1955800" y="3587750"/>
          <p14:tracePt t="48062" x="1993900" y="3587750"/>
          <p14:tracePt t="48080" x="2101850" y="3606800"/>
          <p14:tracePt t="48096" x="2190750" y="3619500"/>
          <p14:tracePt t="48113" x="2419350" y="3638550"/>
          <p14:tracePt t="48132" x="2609850" y="3638550"/>
          <p14:tracePt t="48146" x="2749550" y="3638550"/>
          <p14:tracePt t="48164" x="2952750" y="3625850"/>
          <p14:tracePt t="48178" x="3035300" y="3613150"/>
          <p14:tracePt t="48194" x="3105150" y="3587750"/>
          <p14:tracePt t="48211" x="3124200" y="3568700"/>
          <p14:tracePt t="48215" x="3149600" y="3556000"/>
          <p14:tracePt t="48228" x="3162300" y="3536950"/>
          <p14:tracePt t="48246" x="3181350" y="3505200"/>
          <p14:tracePt t="48261" x="3200400" y="3473450"/>
          <p14:tracePt t="48278" x="3219450" y="3403600"/>
          <p14:tracePt t="48294" x="3232150" y="3371850"/>
          <p14:tracePt t="48311" x="3232150" y="3321050"/>
          <p14:tracePt t="48329" x="3232150" y="3308350"/>
          <p14:tracePt t="48345" x="3232150" y="3295650"/>
          <p14:tracePt t="48361" x="3232150" y="3289300"/>
          <p14:tracePt t="48456" x="3238500" y="3295650"/>
          <p14:tracePt t="48466" x="3251200" y="3302000"/>
          <p14:tracePt t="48479" x="3257550" y="3302000"/>
          <p14:tracePt t="48497" x="3282950" y="3308350"/>
          <p14:tracePt t="48512" x="3289300" y="3308350"/>
          <p14:tracePt t="48528" x="3302000" y="3308350"/>
          <p14:tracePt t="48544" x="3314700" y="3308350"/>
          <p14:tracePt t="48561" x="3333750" y="3302000"/>
          <p14:tracePt t="48577" x="3340100" y="3289300"/>
          <p14:tracePt t="48594" x="3359150" y="3263900"/>
          <p14:tracePt t="48611" x="3365500" y="3238500"/>
          <p14:tracePt t="48627" x="3365500" y="3232150"/>
          <p14:tracePt t="48645" x="3371850" y="3225800"/>
          <p14:tracePt t="48678" x="3371850" y="3219450"/>
          <p14:tracePt t="48705" x="3371850" y="3213100"/>
          <p14:tracePt t="48746" x="3371850" y="3206750"/>
          <p14:tracePt t="48760" x="3378200" y="3206750"/>
          <p14:tracePt t="48800" x="3384550" y="3206750"/>
          <p14:tracePt t="49156" x="3390900" y="3206750"/>
          <p14:tracePt t="49166" x="3403600" y="3206750"/>
          <p14:tracePt t="49178" x="3422650" y="3206750"/>
          <p14:tracePt t="49197" x="3454400" y="3206750"/>
          <p14:tracePt t="49211" x="3467100" y="3206750"/>
          <p14:tracePt t="49229" x="3492500" y="3206750"/>
          <p14:tracePt t="49262" x="3498850" y="3206750"/>
          <p14:tracePt t="49292" x="3505200" y="3206750"/>
          <p14:tracePt t="49302" x="3505200" y="3194050"/>
          <p14:tracePt t="49313" x="3511550" y="3187700"/>
          <p14:tracePt t="49328" x="3511550" y="3175000"/>
          <p14:tracePt t="49344" x="3511550" y="3149600"/>
          <p14:tracePt t="49363" x="3511550" y="3136900"/>
          <p14:tracePt t="49378" x="3511550" y="3130550"/>
          <p14:tracePt t="49395" x="3511550" y="3117850"/>
          <p14:tracePt t="49411" x="3498850" y="3111500"/>
          <p14:tracePt t="49428" x="3473450" y="3098800"/>
          <p14:tracePt t="49444" x="3454400" y="3098800"/>
          <p14:tracePt t="49461" x="3429000" y="3092450"/>
          <p14:tracePt t="49479" x="3403600" y="3092450"/>
          <p14:tracePt t="49494" x="3390900" y="3092450"/>
          <p14:tracePt t="49509" x="3378200" y="3092450"/>
          <p14:tracePt t="49526" x="3365500" y="3092450"/>
          <p14:tracePt t="49544" x="3352800" y="3092450"/>
          <p14:tracePt t="49562" x="3346450" y="3098800"/>
          <p14:tracePt t="49578" x="3340100" y="3105150"/>
          <p14:tracePt t="49595" x="3333750" y="3117850"/>
          <p14:tracePt t="49611" x="3333750" y="3124200"/>
          <p14:tracePt t="49627" x="3333750" y="3136900"/>
          <p14:tracePt t="49661" x="3333750" y="3143250"/>
          <p14:tracePt t="49751" x="3327400" y="3143250"/>
          <p14:tracePt t="52188" x="3321050" y="3143250"/>
          <p14:tracePt t="52221" x="3314700" y="3143250"/>
          <p14:tracePt t="52240" x="3308350" y="3143250"/>
          <p14:tracePt t="52282" x="3302000" y="3143250"/>
          <p14:tracePt t="53389" x="3295650" y="3143250"/>
          <p14:tracePt t="53399" x="3289300" y="3143250"/>
          <p14:tracePt t="53410" x="3276600" y="3143250"/>
          <p14:tracePt t="53424" x="3251200" y="3143250"/>
          <p14:tracePt t="53441" x="3219450" y="3143250"/>
          <p14:tracePt t="53457" x="3200400" y="3149600"/>
          <p14:tracePt t="53477" x="3155950" y="3155950"/>
          <p14:tracePt t="53495" x="3098800" y="3168650"/>
          <p14:tracePt t="53505" x="3067050" y="3187700"/>
          <p14:tracePt t="53523" x="2978150" y="3238500"/>
          <p14:tracePt t="53539" x="2946400" y="3257550"/>
          <p14:tracePt t="53555" x="2870200" y="3308350"/>
          <p14:tracePt t="53572" x="2838450" y="3333750"/>
          <p14:tracePt t="53589" x="2755900" y="3384550"/>
          <p14:tracePt t="53606" x="2673350" y="3429000"/>
          <p14:tracePt t="53623" x="2616200" y="3448050"/>
          <p14:tracePt t="53639" x="2495550" y="3486150"/>
          <p14:tracePt t="53655" x="2425700" y="3505200"/>
          <p14:tracePt t="53672" x="2247900" y="3524250"/>
          <p14:tracePt t="53691" x="2089150" y="3562350"/>
          <p14:tracePt t="53707" x="2038350" y="3568700"/>
          <p14:tracePt t="53724" x="1955800" y="3587750"/>
          <p14:tracePt t="53741" x="1924050" y="3594100"/>
          <p14:tracePt t="53757" x="1873250" y="3600450"/>
          <p14:tracePt t="53774" x="1841500" y="3600450"/>
          <p14:tracePt t="53789" x="1828800" y="3606800"/>
          <p14:tracePt t="53806" x="1803400" y="3606800"/>
          <p14:tracePt t="53823" x="1790700" y="3606800"/>
          <p14:tracePt t="53839" x="1778000" y="3606800"/>
          <p14:tracePt t="53857" x="1771650" y="3606800"/>
          <p14:tracePt t="53890" x="1765300" y="3606800"/>
          <p14:tracePt t="53911" x="1758950" y="3606800"/>
          <p14:tracePt t="53942" x="1752600" y="3606800"/>
          <p14:tracePt t="57201" x="1771650" y="3606800"/>
          <p14:tracePt t="57212" x="1784350" y="3606800"/>
          <p14:tracePt t="57224" x="1797050" y="3600450"/>
          <p14:tracePt t="57235" x="1809750" y="3600450"/>
          <p14:tracePt t="57252" x="1816100" y="3600450"/>
          <p14:tracePt t="57268" x="1828800" y="3594100"/>
          <p14:tracePt t="57285" x="1841500" y="3587750"/>
          <p14:tracePt t="57302" x="1847850" y="3587750"/>
          <p14:tracePt t="57318" x="1866900" y="3587750"/>
          <p14:tracePt t="57335" x="1873250" y="3587750"/>
          <p14:tracePt t="57352" x="1885950" y="3587750"/>
          <p14:tracePt t="57368" x="1898650" y="3587750"/>
          <p14:tracePt t="57385" x="1905000" y="3587750"/>
          <p14:tracePt t="57692" x="1917700" y="3581400"/>
          <p14:tracePt t="57703" x="1936750" y="3562350"/>
          <p14:tracePt t="57714" x="1993900" y="3536950"/>
          <p14:tracePt t="57725" x="2076450" y="3492500"/>
          <p14:tracePt t="57735" x="2152650" y="3454400"/>
          <p14:tracePt t="57751" x="2209800" y="3416300"/>
          <p14:tracePt t="57770" x="2254250" y="3371850"/>
          <p14:tracePt t="57788" x="2311400" y="3187700"/>
          <p14:tracePt t="57803" x="2311400" y="3136900"/>
          <p14:tracePt t="57821" x="2298700" y="3060700"/>
          <p14:tracePt t="57835" x="2279650" y="3041650"/>
          <p14:tracePt t="57854" x="2216150" y="3003550"/>
          <p14:tracePt t="57871" x="2133600" y="3003550"/>
          <p14:tracePt t="57885" x="2101850" y="3028950"/>
          <p14:tracePt t="57902" x="2032000" y="3187700"/>
          <p14:tracePt t="57918" x="2012950" y="3257550"/>
          <p14:tracePt t="57935" x="2012950" y="3397250"/>
          <p14:tracePt t="57952" x="2032000" y="3454400"/>
          <p14:tracePt t="57969" x="2127250" y="3600450"/>
          <p14:tracePt t="57985" x="2190750" y="3651250"/>
          <p14:tracePt t="58001" x="2209800" y="3657600"/>
          <p14:tracePt t="58018" x="2247900" y="3651250"/>
          <p14:tracePt t="58035" x="2254250" y="3613150"/>
          <p14:tracePt t="58052" x="2254250" y="3460750"/>
          <p14:tracePt t="58069" x="2190750" y="3302000"/>
          <p14:tracePt t="58085" x="2152650" y="3244850"/>
          <p14:tracePt t="58101" x="2108200" y="3194050"/>
          <p14:tracePt t="58118" x="2082800" y="3181350"/>
          <p14:tracePt t="58135" x="2032000" y="3187700"/>
          <p14:tracePt t="58153" x="1981200" y="3276600"/>
          <p14:tracePt t="58169" x="1962150" y="3327400"/>
          <p14:tracePt t="58185" x="1949450" y="3390900"/>
          <p14:tracePt t="58201" x="1949450" y="3409950"/>
          <p14:tracePt t="58218" x="1949450" y="3429000"/>
          <p14:tracePt t="58236" x="1949450" y="3435350"/>
          <p14:tracePt t="58251" x="1955800" y="3435350"/>
          <p14:tracePt t="58268" x="1962150" y="3435350"/>
          <p14:tracePt t="58286" x="1968500" y="3429000"/>
          <p14:tracePt t="58302" x="1968500" y="3397250"/>
          <p14:tracePt t="58321" x="1968500" y="3378200"/>
          <p14:tracePt t="58336" x="1968500" y="3371850"/>
          <p14:tracePt t="58369" x="1962150" y="3371850"/>
          <p14:tracePt t="58385" x="1949450" y="3403600"/>
          <p14:tracePt t="58405" x="1949450" y="3429000"/>
          <p14:tracePt t="58421" x="1949450" y="3435350"/>
          <p14:tracePt t="58435" x="1949450" y="3448050"/>
          <p14:tracePt t="61036" x="1955800" y="3448050"/>
          <p14:tracePt t="61046" x="1968500" y="3448050"/>
          <p14:tracePt t="61057" x="1993900" y="3441700"/>
          <p14:tracePt t="61069" x="2019300" y="3416300"/>
          <p14:tracePt t="61083" x="2076450" y="3378200"/>
          <p14:tracePt t="61099" x="2222500" y="3238500"/>
          <p14:tracePt t="61118" x="2381250" y="3067050"/>
          <p14:tracePt t="61133" x="2482850" y="2959100"/>
          <p14:tracePt t="61150" x="2851150" y="2603500"/>
          <p14:tracePt t="61167" x="2997200" y="2457450"/>
          <p14:tracePt t="61184" x="3187700" y="2305050"/>
          <p14:tracePt t="61199" x="3282950" y="2247900"/>
          <p14:tracePt t="61215" x="3454400" y="2152650"/>
          <p14:tracePt t="61232" x="3581400" y="2095500"/>
          <p14:tracePt t="61248" x="3613150" y="2089150"/>
          <p14:tracePt t="61265" x="3663950" y="2063750"/>
          <p14:tracePt t="61282" x="3683000" y="2057400"/>
          <p14:tracePt t="61298" x="3714750" y="2057400"/>
          <p14:tracePt t="61316" x="3746500" y="2057400"/>
          <p14:tracePt t="61332" x="3771900" y="2057400"/>
          <p14:tracePt t="61348" x="3829050" y="2057400"/>
          <p14:tracePt t="61368" x="3867150" y="2057400"/>
          <p14:tracePt t="61383" x="3924300" y="2076450"/>
          <p14:tracePt t="61400" x="3956050" y="2076450"/>
          <p14:tracePt t="61416" x="3975100" y="2076450"/>
          <p14:tracePt t="61433" x="3987800" y="2076450"/>
          <p14:tracePt t="61449" x="3994150" y="2076450"/>
          <p14:tracePt t="61467" x="4000500" y="2076450"/>
          <p14:tracePt t="61482" x="4006850" y="2076450"/>
          <p14:tracePt t="61515" x="4013200" y="2076450"/>
          <p14:tracePt t="62090" x="4013200" y="2082800"/>
          <p14:tracePt t="62102" x="4013200" y="2095500"/>
          <p14:tracePt t="62111" x="4006850" y="2108200"/>
          <p14:tracePt t="62122" x="4000500" y="2120900"/>
          <p14:tracePt t="62134" x="3987800" y="2139950"/>
          <p14:tracePt t="62148" x="3956050" y="2171700"/>
          <p14:tracePt t="62165" x="3886200" y="2241550"/>
          <p14:tracePt t="62184" x="3790950" y="2355850"/>
          <p14:tracePt t="62199" x="3740150" y="2425700"/>
          <p14:tracePt t="62215" x="3663950" y="2540000"/>
          <p14:tracePt t="62231" x="3638550" y="2578100"/>
          <p14:tracePt t="62247" x="3581400" y="2641600"/>
          <p14:tracePt t="62264" x="3549650" y="2667000"/>
          <p14:tracePt t="62281" x="3479800" y="2736850"/>
          <p14:tracePt t="62298" x="3422650" y="2794000"/>
          <p14:tracePt t="62314" x="3397250" y="2825750"/>
          <p14:tracePt t="62331" x="3359150" y="2870200"/>
          <p14:tracePt t="62347" x="3333750" y="2901950"/>
          <p14:tracePt t="62364" x="3276600" y="2978150"/>
          <p14:tracePt t="62381" x="3219450" y="3067050"/>
          <p14:tracePt t="62397" x="3194050" y="3136900"/>
          <p14:tracePt t="62414" x="3124200" y="3251200"/>
          <p14:tracePt t="62430" x="3086100" y="3308350"/>
          <p14:tracePt t="62447" x="3048000" y="3384550"/>
          <p14:tracePt t="62465" x="3003550" y="3473450"/>
          <p14:tracePt t="62481" x="2997200" y="3498850"/>
          <p14:tracePt t="62497" x="2971800" y="3562350"/>
          <p14:tracePt t="62514" x="2952750" y="3594100"/>
          <p14:tracePt t="62530" x="2940050" y="3632200"/>
          <p14:tracePt t="62548" x="2927350" y="3670300"/>
          <p14:tracePt t="62564" x="2921000" y="3683000"/>
          <p14:tracePt t="62580" x="2921000" y="3708400"/>
          <p14:tracePt t="62597" x="2914650" y="3721100"/>
          <p14:tracePt t="62614" x="2914650" y="3733800"/>
          <p14:tracePt t="62632" x="2908300" y="3746500"/>
          <p14:tracePt t="62647" x="2908300" y="3752850"/>
          <p14:tracePt t="62664" x="2908300" y="3759200"/>
          <p14:tracePt t="62699" x="2908300" y="3765550"/>
          <p14:tracePt t="63268" x="2901950" y="3765550"/>
          <p14:tracePt t="63289" x="2895600" y="3759200"/>
          <p14:tracePt t="63299" x="2895600" y="3752850"/>
          <p14:tracePt t="63310" x="2889250" y="3746500"/>
          <p14:tracePt t="63320" x="2882900" y="3740150"/>
          <p14:tracePt t="63351" x="2882900" y="3733800"/>
          <p14:tracePt t="63363" x="2876550" y="3733800"/>
          <p14:tracePt t="63385" x="2901950" y="3765550"/>
          <p14:tracePt t="64275" x="2908300" y="3765550"/>
          <p14:tracePt t="64296" x="2952750" y="3765550"/>
          <p14:tracePt t="64314" x="3009900" y="3765550"/>
          <p14:tracePt t="64330" x="3048000" y="3765550"/>
          <p14:tracePt t="64346" x="3181350" y="3765550"/>
          <p14:tracePt t="64363" x="3270250" y="3765550"/>
          <p14:tracePt t="64380" x="3397250" y="3765550"/>
          <p14:tracePt t="64399" x="3498850" y="3765550"/>
          <p14:tracePt t="64413" x="3562350" y="3765550"/>
          <p14:tracePt t="64430" x="3702050" y="3765550"/>
          <p14:tracePt t="64446" x="3752850" y="3765550"/>
          <p14:tracePt t="64463" x="3797300" y="3771900"/>
          <p14:tracePt t="64482" x="3803650" y="3778250"/>
          <p14:tracePt t="64868" x="3816350" y="3778250"/>
          <p14:tracePt t="64880" x="3841750" y="3797300"/>
          <p14:tracePt t="64889" x="3873500" y="3810000"/>
          <p14:tracePt t="64901" x="3905250" y="3816350"/>
          <p14:tracePt t="64911" x="3937000" y="3835400"/>
          <p14:tracePt t="64929" x="4127500" y="3848100"/>
          <p14:tracePt t="64946" x="4254500" y="3848100"/>
          <p14:tracePt t="64962" x="4514850" y="3848100"/>
          <p14:tracePt t="64981" x="4933950" y="3841750"/>
          <p14:tracePt t="64996" x="5060950" y="3841750"/>
          <p14:tracePt t="65014" x="5378450" y="3829050"/>
          <p14:tracePt t="65029" x="5505450" y="3829050"/>
          <p14:tracePt t="65046" x="5657850" y="3829050"/>
          <p14:tracePt t="65062" x="5708650" y="3829050"/>
          <p14:tracePt t="65079" x="5765800" y="3822700"/>
          <p14:tracePt t="65098" x="5778500" y="3822700"/>
          <p14:tracePt t="65112" x="5784850" y="3816350"/>
          <p14:tracePt t="66833" x="5778500" y="3816350"/>
          <p14:tracePt t="66845" x="5765800" y="3816350"/>
          <p14:tracePt t="66855" x="5753100" y="3822700"/>
          <p14:tracePt t="66865" x="5734050" y="3829050"/>
          <p14:tracePt t="66877" x="5721350" y="3829050"/>
          <p14:tracePt t="66895" x="5695950" y="3835400"/>
          <p14:tracePt t="66910" x="5676900" y="3841750"/>
          <p14:tracePt t="66925" x="5626100" y="3854450"/>
          <p14:tracePt t="66942" x="5594350" y="3867150"/>
          <p14:tracePt t="66959" x="5524500" y="3879850"/>
          <p14:tracePt t="66976" x="5480050" y="3898900"/>
          <p14:tracePt t="66992" x="5410200" y="3924300"/>
          <p14:tracePt t="67011" x="5353050" y="3937000"/>
          <p14:tracePt t="67027" x="5321300" y="3943350"/>
          <p14:tracePt t="67044" x="5251450" y="3968750"/>
          <p14:tracePt t="67062" x="5175250" y="3994150"/>
          <p14:tracePt t="67077" x="5149850" y="4000500"/>
          <p14:tracePt t="67095" x="5086350" y="4019550"/>
          <p14:tracePt t="67110" x="5041900" y="4051300"/>
          <p14:tracePt t="67127" x="4940300" y="4095750"/>
          <p14:tracePt t="67146" x="4857750" y="4127500"/>
          <p14:tracePt t="67160" x="4813300" y="4146550"/>
          <p14:tracePt t="67178" x="4768850" y="4171950"/>
          <p14:tracePt t="67195" x="4749800" y="4191000"/>
          <p14:tracePt t="67211" x="4705350" y="4203700"/>
          <p14:tracePt t="67226" x="4692650" y="4210050"/>
          <p14:tracePt t="67242" x="4660900" y="4216400"/>
          <p14:tracePt t="67260" x="4635500" y="4222750"/>
          <p14:tracePt t="67276" x="4629150" y="4229100"/>
          <p14:tracePt t="67294" x="4616450" y="4229100"/>
          <p14:tracePt t="67313" x="4610100" y="4241800"/>
          <p14:tracePt t="67328" x="4603750" y="4248150"/>
          <p14:tracePt t="67344" x="4591050" y="4279900"/>
          <p14:tracePt t="67360" x="4591050" y="4298950"/>
          <p14:tracePt t="67378" x="4591050" y="4337050"/>
          <p14:tracePt t="67398" x="4597400" y="4387850"/>
          <p14:tracePt t="67410" x="4603750" y="4406900"/>
          <p14:tracePt t="67428" x="4641850" y="4464050"/>
          <p14:tracePt t="67443" x="4686300" y="4508500"/>
          <p14:tracePt t="67460" x="4794250" y="4603750"/>
          <p14:tracePt t="67480" x="4864100" y="4641850"/>
          <p14:tracePt t="67493" x="5010150" y="4686300"/>
          <p14:tracePt t="67511" x="5137150" y="4692650"/>
          <p14:tracePt t="67526" x="5213350" y="4692650"/>
          <p14:tracePt t="67543" x="5410200" y="4648200"/>
          <p14:tracePt t="67560" x="5480050" y="4616450"/>
          <p14:tracePt t="67576" x="5588000" y="4559300"/>
          <p14:tracePt t="67595" x="5632450" y="4527550"/>
          <p14:tracePt t="67610" x="5657850" y="4502150"/>
          <p14:tracePt t="67627" x="5689600" y="4406900"/>
          <p14:tracePt t="67643" x="5702300" y="4318000"/>
          <p14:tracePt t="67660" x="5702300" y="4171950"/>
          <p14:tracePt t="67678" x="5670550" y="4064000"/>
          <p14:tracePt t="67694" x="5645150" y="4032250"/>
          <p14:tracePt t="67711" x="5575300" y="3975100"/>
          <p14:tracePt t="67725" x="5518150" y="3937000"/>
          <p14:tracePt t="67742" x="5410200" y="3905250"/>
          <p14:tracePt t="67759" x="5359400" y="3905250"/>
          <p14:tracePt t="67775" x="5270500" y="3905250"/>
          <p14:tracePt t="67793" x="5156200" y="3949700"/>
          <p14:tracePt t="67810" x="5111750" y="3981450"/>
          <p14:tracePt t="67826" x="5054600" y="4038600"/>
          <p14:tracePt t="67845" x="5022850" y="4140200"/>
          <p14:tracePt t="67859" x="5022850" y="4191000"/>
          <p14:tracePt t="67877" x="5041900" y="4286250"/>
          <p14:tracePt t="67893" x="5067300" y="4318000"/>
          <p14:tracePt t="67910" x="5124450" y="4375150"/>
          <p14:tracePt t="67929" x="5181600" y="4400550"/>
          <p14:tracePt t="67941" x="5226050" y="4406900"/>
          <p14:tracePt t="67958" x="5270500" y="4406900"/>
          <p14:tracePt t="67975" x="5283200" y="4406900"/>
          <p14:tracePt t="67992" x="5302250" y="4381500"/>
          <p14:tracePt t="68008" x="5302250" y="4343400"/>
          <p14:tracePt t="68026" x="5302250" y="4216400"/>
          <p14:tracePt t="68043" x="5270500" y="4140200"/>
          <p14:tracePt t="68059" x="5245100" y="4114800"/>
          <p14:tracePt t="68075" x="5194300" y="4089400"/>
          <p14:tracePt t="68092" x="5149850" y="4070350"/>
          <p14:tracePt t="68109" x="5073650" y="4070350"/>
          <p14:tracePt t="68126" x="5022850" y="4070350"/>
          <p14:tracePt t="68142" x="5010150" y="4076700"/>
          <p14:tracePt t="68159" x="4991100" y="4121150"/>
          <p14:tracePt t="68175" x="4978400" y="4159250"/>
          <p14:tracePt t="68192" x="4978400" y="4216400"/>
          <p14:tracePt t="68210" x="5010150" y="4273550"/>
          <p14:tracePt t="68226" x="5035550" y="4292600"/>
          <p14:tracePt t="68242" x="5086350" y="4324350"/>
          <p14:tracePt t="68258" x="5105400" y="4324350"/>
          <p14:tracePt t="68275" x="5130800" y="4324350"/>
          <p14:tracePt t="68294" x="5143500" y="4324350"/>
          <p14:tracePt t="68309" x="5149850" y="4318000"/>
          <p14:tracePt t="68326" x="5156200" y="4260850"/>
          <p14:tracePt t="68342" x="5156200" y="4216400"/>
          <p14:tracePt t="68358" x="5130800" y="4165600"/>
          <p14:tracePt t="68375" x="5080000" y="4140200"/>
          <p14:tracePt t="68391" x="4946650" y="4089400"/>
          <p14:tracePt t="68409" x="4864100" y="4083050"/>
          <p14:tracePt t="68425" x="4838700" y="4083050"/>
          <p14:tracePt t="68442" x="4794250" y="4108450"/>
          <p14:tracePt t="68459" x="4781550" y="4121150"/>
          <p14:tracePt t="68475" x="4768850" y="4146550"/>
          <p14:tracePt t="68492" x="4756150" y="4152900"/>
          <p14:tracePt t="68507" x="4756150" y="4159250"/>
          <p14:tracePt t="68524" x="4749800" y="4171950"/>
          <p14:tracePt t="68557" x="4749800" y="4178300"/>
          <p14:tracePt t="68585" x="4749800" y="4184650"/>
          <p14:tracePt t="68627" x="4749800" y="4191000"/>
          <p14:tracePt t="69131" x="4749800" y="4197350"/>
          <p14:tracePt t="69142" x="4749800" y="4210050"/>
          <p14:tracePt t="69151" x="4756150" y="4222750"/>
          <p14:tracePt t="69162" x="4781550" y="4235450"/>
          <p14:tracePt t="69175" x="4794250" y="4260850"/>
          <p14:tracePt t="69193" x="4845050" y="4298950"/>
          <p14:tracePt t="69208" x="4889500" y="4311650"/>
          <p14:tracePt t="69225" x="4997450" y="4349750"/>
          <p14:tracePt t="69242" x="5054600" y="4368800"/>
          <p14:tracePt t="69260" x="5143500" y="4368800"/>
          <p14:tracePt t="69275" x="5251450" y="4368800"/>
          <p14:tracePt t="69291" x="5302250" y="4368800"/>
          <p14:tracePt t="69308" x="5378450" y="4368800"/>
          <p14:tracePt t="69326" x="5422900" y="4368800"/>
          <p14:tracePt t="69341" x="5486400" y="4368800"/>
          <p14:tracePt t="69359" x="5537200" y="4368800"/>
          <p14:tracePt t="69375" x="5556250" y="4368800"/>
          <p14:tracePt t="69390" x="5600700" y="4368800"/>
          <p14:tracePt t="69407" x="5619750" y="4368800"/>
          <p14:tracePt t="69424" x="5657850" y="4368800"/>
          <p14:tracePt t="69442" x="5689600" y="4375150"/>
          <p14:tracePt t="69457" x="5715000" y="4381500"/>
          <p14:tracePt t="69474" x="5740400" y="4381500"/>
          <p14:tracePt t="69506" x="5746750" y="4381500"/>
          <p14:tracePt t="69523" x="5753100" y="4381500"/>
          <p14:tracePt t="69547" x="5759450" y="4381500"/>
          <p14:tracePt t="69588" x="5765800" y="4381500"/>
          <p14:tracePt t="70385" x="5765800" y="4387850"/>
          <p14:tracePt t="71039" x="5759450" y="4381500"/>
          <p14:tracePt t="71050" x="5746750" y="4375150"/>
          <p14:tracePt t="71060" x="5727700" y="4368800"/>
          <p14:tracePt t="71073" x="5708650" y="4368800"/>
          <p14:tracePt t="71093" x="5664200" y="4368800"/>
          <p14:tracePt t="71107" x="5645150" y="4368800"/>
          <p14:tracePt t="71124" x="5594350" y="4362450"/>
          <p14:tracePt t="71140" x="5581650" y="4362450"/>
          <p14:tracePt t="71157" x="5556250" y="4362450"/>
          <p14:tracePt t="71176" x="5530850" y="4362450"/>
          <p14:tracePt t="71190" x="5518150" y="4362450"/>
          <p14:tracePt t="71207" x="5473700" y="4362450"/>
          <p14:tracePt t="71223" x="5448300" y="4362450"/>
          <p14:tracePt t="71240" x="5416550" y="4362450"/>
          <p14:tracePt t="71257" x="5384800" y="4362450"/>
          <p14:tracePt t="71274" x="5346700" y="4362450"/>
          <p14:tracePt t="71290" x="5314950" y="4362450"/>
          <p14:tracePt t="71305" x="5302250" y="4362450"/>
          <p14:tracePt t="71322" x="5276850" y="4349750"/>
          <p14:tracePt t="71339" x="5270500" y="4349750"/>
          <p14:tracePt t="71355" x="5251450" y="4343400"/>
          <p14:tracePt t="71373" x="5232400" y="4337050"/>
          <p14:tracePt t="72356" x="5232400" y="4324350"/>
          <p14:tracePt t="72367" x="5232400" y="4305300"/>
          <p14:tracePt t="72378" x="5232400" y="4292600"/>
          <p14:tracePt t="72389" x="5245100" y="4273550"/>
          <p14:tracePt t="72405" x="5302250" y="4235450"/>
          <p14:tracePt t="72422" x="5511800" y="4140200"/>
          <p14:tracePt t="72439" x="5905500" y="4013200"/>
          <p14:tracePt t="72455" x="6038850" y="3968750"/>
          <p14:tracePt t="72472" x="6629400" y="3829050"/>
          <p14:tracePt t="72491" x="7029450" y="3746500"/>
          <p14:tracePt t="72504" x="7232650" y="3708400"/>
          <p14:tracePt t="72521" x="7531100" y="3651250"/>
          <p14:tracePt t="72537" x="7620000" y="3638550"/>
          <p14:tracePt t="72554" x="7727950" y="3613150"/>
          <p14:tracePt t="72572" x="7785100" y="3606800"/>
          <p14:tracePt t="72588" x="7823200" y="3587750"/>
          <p14:tracePt t="72606" x="7842250" y="3587750"/>
          <p14:tracePt t="72621" x="7848600" y="3587750"/>
          <p14:tracePt t="72639" x="7861300" y="3587750"/>
          <p14:tracePt t="72671" x="7867650" y="3587750"/>
          <p14:tracePt t="72692" x="7874000" y="3587750"/>
          <p14:tracePt t="72705" x="7880350" y="3587750"/>
          <p14:tracePt t="72722" x="7899400" y="3587750"/>
          <p14:tracePt t="72740" x="7905750" y="3587750"/>
          <p14:tracePt t="72755" x="7912100" y="3587750"/>
          <p14:tracePt t="72837" x="7912100" y="3594100"/>
          <p14:tracePt t="72849" x="7912100" y="3606800"/>
          <p14:tracePt t="72859" x="7899400" y="3619500"/>
          <p14:tracePt t="72871" x="7867650" y="3644900"/>
          <p14:tracePt t="72888" x="7804150" y="3689350"/>
          <p14:tracePt t="72904" x="7766050" y="3727450"/>
          <p14:tracePt t="72921" x="7645400" y="3771900"/>
          <p14:tracePt t="72940" x="7550150" y="3784600"/>
          <p14:tracePt t="72956" x="7531100" y="3784600"/>
          <p14:tracePt t="72973" x="7518400" y="3784600"/>
          <p14:tracePt t="73609" x="7512050" y="3784600"/>
          <p14:tracePt t="73620" x="7499350" y="3790950"/>
          <p14:tracePt t="73631" x="7467600" y="3803650"/>
          <p14:tracePt t="73642" x="7372350" y="3835400"/>
          <p14:tracePt t="73654" x="7245350" y="3879850"/>
          <p14:tracePt t="73671" x="6502400" y="4051300"/>
          <p14:tracePt t="73687" x="5969000" y="4146550"/>
          <p14:tracePt t="73704" x="5099050" y="4254500"/>
          <p14:tracePt t="73722" x="4667250" y="4324350"/>
          <p14:tracePt t="73740" x="4140200" y="4413250"/>
          <p14:tracePt t="73753" x="3835400" y="4413250"/>
          <p14:tracePt t="73769" x="3733800" y="4400550"/>
          <p14:tracePt t="73786" x="3575050" y="4381500"/>
          <p14:tracePt t="73802" x="3511550" y="4368800"/>
          <p14:tracePt t="73819" x="3416300" y="4356100"/>
          <p14:tracePt t="73837" x="3352800" y="4337050"/>
          <p14:tracePt t="73852" x="3321050" y="4337050"/>
          <p14:tracePt t="73869" x="3282950" y="4324350"/>
          <p14:tracePt t="73885" x="3251200" y="4318000"/>
          <p14:tracePt t="73902" x="3213100" y="4305300"/>
          <p14:tracePt t="73920" x="3149600" y="4292600"/>
          <p14:tracePt t="73938" x="3130550" y="4279900"/>
          <p14:tracePt t="73954" x="3079750" y="4267200"/>
          <p14:tracePt t="73970" x="3054350" y="4267200"/>
          <p14:tracePt t="73986" x="3022600" y="4260850"/>
          <p14:tracePt t="74003" x="3009900" y="4260850"/>
          <p14:tracePt t="74019" x="2997200" y="4260850"/>
          <p14:tracePt t="74066" x="3003550" y="4273550"/>
          <p14:tracePt t="74076" x="3035300" y="4286250"/>
          <p14:tracePt t="74087" x="3079750" y="4324350"/>
          <p14:tracePt t="74103" x="3136900" y="4356100"/>
          <p14:tracePt t="74119" x="3302000" y="4362450"/>
          <p14:tracePt t="74135" x="3365500" y="4362450"/>
          <p14:tracePt t="74152" x="3460750" y="4343400"/>
          <p14:tracePt t="74169" x="3486150" y="4330700"/>
          <p14:tracePt t="74185" x="3498850" y="4324350"/>
          <p14:tracePt t="74202" x="3505200" y="4324350"/>
          <p14:tracePt t="74218" x="3511550" y="4318000"/>
          <p14:tracePt t="74252" x="3511550" y="4311650"/>
          <p14:tracePt t="74275" x="3511550" y="4305300"/>
          <p14:tracePt t="74316" x="3511550" y="4298950"/>
          <p14:tracePt t="75006" x="3498850" y="4298950"/>
          <p14:tracePt t="75016" x="3473450" y="4298950"/>
          <p14:tracePt t="75027" x="3441700" y="4298950"/>
          <p14:tracePt t="75038" x="3397250" y="4298950"/>
          <p14:tracePt t="75051" x="3308350" y="4298950"/>
          <p14:tracePt t="75069" x="3079750" y="4298950"/>
          <p14:tracePt t="75085" x="2965450" y="4292600"/>
          <p14:tracePt t="75101" x="2686050" y="4279900"/>
          <p14:tracePt t="75118" x="2533650" y="4279900"/>
          <p14:tracePt t="75135" x="2305050" y="4279900"/>
          <p14:tracePt t="75153" x="2089150" y="4279900"/>
          <p14:tracePt t="75168" x="2000250" y="4279900"/>
          <p14:tracePt t="75185" x="1930400" y="4279900"/>
          <p14:tracePt t="75201" x="1898650" y="4279900"/>
          <p14:tracePt t="75218" x="1885950" y="4279900"/>
          <p14:tracePt t="75236" x="1879600" y="4279900"/>
          <p14:tracePt t="75251" x="1873250" y="4279900"/>
          <p14:tracePt t="75284" x="1866900" y="4279900"/>
          <p14:tracePt t="75301" x="1860550" y="4279900"/>
          <p14:tracePt t="75320" x="1854200" y="4279900"/>
          <p14:tracePt t="75334" x="1847850" y="4279900"/>
          <p14:tracePt t="75351" x="1828800" y="4279900"/>
          <p14:tracePt t="75368" x="1816100" y="4279900"/>
          <p14:tracePt t="75384" x="1790700" y="4279900"/>
          <p14:tracePt t="75401" x="1778000" y="4279900"/>
          <p14:tracePt t="75418" x="1758950" y="4279900"/>
          <p14:tracePt t="75435" x="1739900" y="4279900"/>
          <p14:tracePt t="75451" x="1733550" y="4279900"/>
          <p14:tracePt t="75468" x="1720850" y="4279900"/>
          <p14:tracePt t="75501" x="1714500" y="4279900"/>
          <p14:tracePt t="75570" x="1720850" y="4279900"/>
          <p14:tracePt t="75580" x="1746250" y="4279900"/>
          <p14:tracePt t="75591" x="1771650" y="4279900"/>
          <p14:tracePt t="75602" x="1809750" y="4286250"/>
          <p14:tracePt t="75617" x="1879600" y="4298950"/>
          <p14:tracePt t="75634" x="2082800" y="4311650"/>
          <p14:tracePt t="75651" x="2171700" y="4311650"/>
          <p14:tracePt t="75667" x="2349500" y="4318000"/>
          <p14:tracePt t="75685" x="2527300" y="4318000"/>
          <p14:tracePt t="75701" x="2565400" y="4318000"/>
          <p14:tracePt t="75717" x="2622550" y="4318000"/>
          <p14:tracePt t="75734" x="2635250" y="4318000"/>
          <p14:tracePt t="75751" x="2660650" y="4318000"/>
          <p14:tracePt t="75768" x="2686050" y="4324350"/>
          <p14:tracePt t="75784" x="2698750" y="4324350"/>
          <p14:tracePt t="75800" x="2711450" y="4324350"/>
          <p14:tracePt t="75818" x="2730500" y="4324350"/>
          <p14:tracePt t="75834" x="2755900" y="4330700"/>
          <p14:tracePt t="75852" x="2800350" y="4330700"/>
          <p14:tracePt t="75867" x="2825750" y="4337050"/>
          <p14:tracePt t="75884" x="2895600" y="4337050"/>
          <p14:tracePt t="75900" x="2921000" y="4349750"/>
          <p14:tracePt t="75917" x="3022600" y="4375150"/>
          <p14:tracePt t="75935" x="3098800" y="4381500"/>
          <p14:tracePt t="75950" x="3143250" y="4381500"/>
          <p14:tracePt t="75967" x="3187700" y="4381500"/>
          <p14:tracePt t="75984" x="3206750" y="4381500"/>
          <p14:tracePt t="76000" x="3251200" y="4381500"/>
          <p14:tracePt t="76019" x="3302000" y="4381500"/>
          <p14:tracePt t="76034" x="3327400" y="4381500"/>
          <p14:tracePt t="76051" x="3352800" y="4381500"/>
          <p14:tracePt t="76067" x="3365500" y="4381500"/>
          <p14:tracePt t="76084" x="3371850" y="4381500"/>
          <p14:tracePt t="76117" x="3378200" y="4381500"/>
          <p14:tracePt t="76155" x="3384550" y="4381500"/>
          <p14:tracePt t="76186" x="3390900" y="4381500"/>
          <p14:tracePt t="76197" x="3403600" y="4381500"/>
          <p14:tracePt t="76207" x="3409950" y="4381500"/>
          <p14:tracePt t="76218" x="3422650" y="4381500"/>
          <p14:tracePt t="76239" x="3435350" y="4381500"/>
          <p14:tracePt t="76250" x="3441700" y="4381500"/>
          <p14:tracePt t="76267" x="3454400" y="4381500"/>
          <p14:tracePt t="76283" x="3467100" y="4381500"/>
          <p14:tracePt t="76300" x="3473450" y="4375150"/>
          <p14:tracePt t="76317" x="3479800" y="4375150"/>
          <p14:tracePt t="76334" x="3486150" y="4375150"/>
          <p14:tracePt t="78192" x="3486150" y="4362450"/>
          <p14:tracePt t="78203" x="3486150" y="4356100"/>
          <p14:tracePt t="78213" x="3486150" y="4343400"/>
          <p14:tracePt t="78224" x="3486150" y="4311650"/>
          <p14:tracePt t="78235" x="3486150" y="4292600"/>
          <p14:tracePt t="78250" x="3486150" y="4273550"/>
          <p14:tracePt t="78266" x="3486150" y="4241800"/>
          <p14:tracePt t="78284" x="3486150" y="4229100"/>
          <p14:tracePt t="78299" x="3492500" y="4216400"/>
          <p14:tracePt t="78317" x="3492500" y="4197350"/>
          <p14:tracePt t="78332" x="3498850" y="4184650"/>
          <p14:tracePt t="78351" x="3505200" y="4178300"/>
          <p14:tracePt t="78367" x="3505200" y="4171950"/>
          <p14:tracePt t="78382" x="3511550" y="4146550"/>
          <p14:tracePt t="78400" x="3524250" y="4121150"/>
          <p14:tracePt t="78416" x="3524250" y="4089400"/>
          <p14:tracePt t="78433" x="3530600" y="4032250"/>
          <p14:tracePt t="78452" x="3530600" y="3987800"/>
          <p14:tracePt t="78466" x="3530600" y="3949700"/>
          <p14:tracePt t="78484" x="3524250" y="3854450"/>
          <p14:tracePt t="78499" x="3517900" y="3778250"/>
          <p14:tracePt t="78516" x="3511550" y="3695700"/>
          <p14:tracePt t="78531" x="3498850" y="3676650"/>
          <p14:tracePt t="78548" x="3486150" y="3632200"/>
          <p14:tracePt t="78567" x="3467100" y="3594100"/>
          <p14:tracePt t="78582" x="3454400" y="3575050"/>
          <p14:tracePt t="78599" x="3390900" y="3536950"/>
          <p14:tracePt t="78616" x="3333750" y="3511550"/>
          <p14:tracePt t="78632" x="3225800" y="3473450"/>
          <p14:tracePt t="78651" x="3105150" y="3448050"/>
          <p14:tracePt t="78666" x="3022600" y="3435350"/>
          <p14:tracePt t="78683" x="2857500" y="3403600"/>
          <p14:tracePt t="78699" x="2787650" y="3397250"/>
          <p14:tracePt t="78716" x="2692400" y="3359150"/>
          <p14:tracePt t="78734" x="2597150" y="3327400"/>
          <p14:tracePt t="78749" x="2552700" y="3314700"/>
          <p14:tracePt t="78767" x="2470150" y="3289300"/>
          <p14:tracePt t="78782" x="2432050" y="3289300"/>
          <p14:tracePt t="78799" x="2336800" y="3282950"/>
          <p14:tracePt t="78817" x="2305050" y="3276600"/>
          <p14:tracePt t="78832" x="2266950" y="3276600"/>
          <p14:tracePt t="78850" x="2222500" y="3270250"/>
          <p14:tracePt t="78866" x="2209800" y="3263900"/>
          <p14:tracePt t="78882" x="2178050" y="3263900"/>
          <p14:tracePt t="78901" x="2146300" y="3257550"/>
          <p14:tracePt t="78915" x="2127250" y="3257550"/>
          <p14:tracePt t="78932" x="2076450" y="3244850"/>
          <p14:tracePt t="78949" x="2057400" y="3238500"/>
          <p14:tracePt t="78965" x="2032000" y="3238500"/>
          <p14:tracePt t="78985" x="2000250" y="3238500"/>
          <p14:tracePt t="78998" x="1987550" y="3238500"/>
          <p14:tracePt t="79016" x="1962150" y="3238500"/>
          <p14:tracePt t="79031" x="1943100" y="3238500"/>
          <p14:tracePt t="79048" x="1917700" y="3238500"/>
          <p14:tracePt t="79064" x="1898650" y="3238500"/>
          <p14:tracePt t="79081" x="1866900" y="3238500"/>
          <p14:tracePt t="79099" x="1841500" y="3244850"/>
          <p14:tracePt t="79115" x="1828800" y="3251200"/>
          <p14:tracePt t="79132" x="1809750" y="3251200"/>
          <p14:tracePt t="79149" x="1797050" y="3257550"/>
          <p14:tracePt t="79165" x="1784350" y="3263900"/>
          <p14:tracePt t="79183" x="1765300" y="3270250"/>
          <p14:tracePt t="79199" x="1765300" y="3276600"/>
          <p14:tracePt t="79216" x="1758950" y="3282950"/>
          <p14:tracePt t="79249" x="1752600" y="3289300"/>
          <p14:tracePt t="79267" x="1746250" y="3289300"/>
          <p14:tracePt t="79281" x="1739900" y="3295650"/>
          <p14:tracePt t="79299" x="1733550" y="3302000"/>
          <p14:tracePt t="79315" x="1733550" y="3308350"/>
          <p14:tracePt t="79332" x="1727200" y="3314700"/>
          <p14:tracePt t="79350" x="1720850" y="3321050"/>
          <p14:tracePt t="79365" x="1714500" y="3327400"/>
          <p14:tracePt t="79382" x="1708150" y="3327400"/>
          <p14:tracePt t="79415" x="1701800" y="3340100"/>
          <p14:tracePt t="79434" x="1695450" y="3365500"/>
          <p14:tracePt t="79449" x="1695450" y="3384550"/>
          <p14:tracePt t="79466" x="1695450" y="3416300"/>
          <p14:tracePt t="79480" x="1695450" y="3429000"/>
          <p14:tracePt t="79497" x="1695450" y="3448050"/>
          <p14:tracePt t="79513" x="1695450" y="3460750"/>
          <p14:tracePt t="79530" x="1701800" y="3473450"/>
          <p14:tracePt t="79547" x="1708150" y="3486150"/>
          <p14:tracePt t="79563" x="1714500" y="3492500"/>
          <p14:tracePt t="79580" x="1727200" y="3505200"/>
          <p14:tracePt t="79597" x="1727200" y="3511550"/>
          <p14:tracePt t="79613" x="1739900" y="3517900"/>
          <p14:tracePt t="79631" x="1752600" y="3530600"/>
          <p14:tracePt t="79647" x="1765300" y="3536950"/>
          <p14:tracePt t="79663" x="1784350" y="3549650"/>
          <p14:tracePt t="79680" x="1784350" y="3556000"/>
          <p14:tracePt t="79697" x="1803400" y="3562350"/>
          <p14:tracePt t="79714" x="1835150" y="3581400"/>
          <p14:tracePt t="79730" x="1847850" y="3600450"/>
          <p14:tracePt t="79746" x="1873250" y="3613150"/>
          <p14:tracePt t="79763" x="1885950" y="3619500"/>
          <p14:tracePt t="79780" x="1930400" y="3625850"/>
          <p14:tracePt t="79797" x="2000250" y="3638550"/>
          <p14:tracePt t="79813" x="2038350" y="3651250"/>
          <p14:tracePt t="79830" x="2108200" y="3657600"/>
          <p14:tracePt t="79846" x="2139950" y="3657600"/>
          <p14:tracePt t="79863" x="2178050" y="3657600"/>
          <p14:tracePt t="79880" x="2197100" y="3657600"/>
          <p14:tracePt t="79896" x="2216150" y="3657600"/>
          <p14:tracePt t="79913" x="2235200" y="3644900"/>
          <p14:tracePt t="79946" x="2241550" y="3638550"/>
          <p14:tracePt t="79965" x="2247900" y="3632200"/>
          <p14:tracePt t="79980" x="2247900" y="3613150"/>
          <p14:tracePt t="79996" x="2247900" y="3556000"/>
          <p14:tracePt t="80013" x="2241550" y="3473450"/>
          <p14:tracePt t="80029" x="2203450" y="3244850"/>
          <p14:tracePt t="80046" x="2178050" y="3175000"/>
          <p14:tracePt t="80063" x="2146300" y="3086100"/>
          <p14:tracePt t="80080" x="2114550" y="3041650"/>
          <p14:tracePt t="80096" x="2101850" y="3022600"/>
          <p14:tracePt t="80112" x="2076450" y="3003550"/>
          <p14:tracePt t="80129" x="2057400" y="2997200"/>
          <p14:tracePt t="80146" x="2019300" y="2990850"/>
          <p14:tracePt t="80163" x="1987550" y="2990850"/>
          <p14:tracePt t="80179" x="1968500" y="2990850"/>
          <p14:tracePt t="80196" x="1917700" y="2997200"/>
          <p14:tracePt t="80213" x="1898650" y="3003550"/>
          <p14:tracePt t="80229" x="1866900" y="3016250"/>
          <p14:tracePt t="80246" x="1828800" y="3022600"/>
          <p14:tracePt t="80263" x="1816100" y="3028950"/>
          <p14:tracePt t="80279" x="1784350" y="3041650"/>
          <p14:tracePt t="80296" x="1778000" y="3041650"/>
          <p14:tracePt t="80312" x="1758950" y="3054350"/>
          <p14:tracePt t="80331" x="1752600" y="3060700"/>
          <p14:tracePt t="80346" x="1746250" y="3067050"/>
          <p14:tracePt t="80362" x="1733550" y="3086100"/>
          <p14:tracePt t="80379" x="1727200" y="3098800"/>
          <p14:tracePt t="80396" x="1708150" y="3136900"/>
          <p14:tracePt t="80414" x="1695450" y="3175000"/>
          <p14:tracePt t="80429" x="1695450" y="3194050"/>
          <p14:tracePt t="80446" x="1689100" y="3219450"/>
          <p14:tracePt t="80462" x="1682750" y="3232150"/>
          <p14:tracePt t="80480" x="1682750" y="3244850"/>
          <p14:tracePt t="80497" x="1682750" y="3263900"/>
          <p14:tracePt t="80512" x="1682750" y="3276600"/>
          <p14:tracePt t="80529" x="1682750" y="3308350"/>
          <p14:tracePt t="80546" x="1682750" y="3321050"/>
          <p14:tracePt t="80562" x="1689100" y="3352800"/>
          <p14:tracePt t="80579" x="1695450" y="3378200"/>
          <p14:tracePt t="80596" x="1714500" y="3409950"/>
          <p14:tracePt t="80612" x="1739900" y="3429000"/>
          <p14:tracePt t="80629" x="1752600" y="3441700"/>
          <p14:tracePt t="80645" x="1790700" y="3467100"/>
          <p14:tracePt t="80662" x="1803400" y="3473450"/>
          <p14:tracePt t="80679" x="1841500" y="3486150"/>
          <p14:tracePt t="80696" x="1905000" y="3511550"/>
          <p14:tracePt t="80712" x="1943100" y="3517900"/>
          <p14:tracePt t="80729" x="2038350" y="3536950"/>
          <p14:tracePt t="80745" x="2101850" y="3536950"/>
          <p14:tracePt t="80762" x="2184400" y="3543300"/>
          <p14:tracePt t="80779" x="2286000" y="3543300"/>
          <p14:tracePt t="80795" x="2317750" y="3543300"/>
          <p14:tracePt t="80812" x="2355850" y="3543300"/>
          <p14:tracePt t="80829" x="2368550" y="3543300"/>
          <p14:tracePt t="80845" x="2381250" y="3543300"/>
          <p14:tracePt t="80862" x="2400300" y="3441700"/>
          <p14:tracePt t="80879" x="2400300" y="3365500"/>
          <p14:tracePt t="80897" x="2387600" y="3238500"/>
          <p14:tracePt t="80913" x="2336800" y="3155950"/>
          <p14:tracePt t="80930" x="2241550" y="3016250"/>
          <p14:tracePt t="80947" x="2159000" y="2933700"/>
          <p14:tracePt t="80963" x="2101850" y="2895600"/>
          <p14:tracePt t="80981" x="2012950" y="2870200"/>
          <p14:tracePt t="80997" x="1949450" y="2870200"/>
          <p14:tracePt t="81013" x="1854200" y="2908300"/>
          <p14:tracePt t="81031" x="1771650" y="2965450"/>
          <p14:tracePt t="81047" x="1727200" y="3003550"/>
          <p14:tracePt t="81064" x="1644650" y="3098800"/>
          <p14:tracePt t="81081" x="1593850" y="3155950"/>
          <p14:tracePt t="81095" x="1536700" y="3282950"/>
          <p14:tracePt t="81112" x="1511300" y="3327400"/>
          <p14:tracePt t="81128" x="1485900" y="3397250"/>
          <p14:tracePt t="81145" x="1473200" y="3454400"/>
          <p14:tracePt t="81162" x="1473200" y="3479800"/>
          <p14:tracePt t="81178" x="1473200" y="3517900"/>
          <p14:tracePt t="81195" x="1473200" y="3536950"/>
          <p14:tracePt t="81212" x="1498600" y="3581400"/>
          <p14:tracePt t="81229" x="1581150" y="3644900"/>
          <p14:tracePt t="81245" x="1638300" y="3683000"/>
          <p14:tracePt t="81262" x="1758950" y="3733800"/>
          <p14:tracePt t="81278" x="1822450" y="3733800"/>
          <p14:tracePt t="81295" x="1930400" y="3733800"/>
          <p14:tracePt t="81312" x="1993900" y="3727450"/>
          <p14:tracePt t="81329" x="2019300" y="3714750"/>
          <p14:tracePt t="81345" x="2044700" y="3689350"/>
          <p14:tracePt t="81362" x="2063750" y="3657600"/>
          <p14:tracePt t="81378" x="2101850" y="3473450"/>
          <p14:tracePt t="81395" x="2082800" y="3244850"/>
          <p14:tracePt t="81411" x="2063750" y="3181350"/>
          <p14:tracePt t="81428" x="2019300" y="3079750"/>
          <p14:tracePt t="81445" x="1993900" y="3048000"/>
          <p14:tracePt t="81461" x="1955800" y="3009900"/>
          <p14:tracePt t="81479" x="1911350" y="2997200"/>
          <p14:tracePt t="81495" x="1892300" y="2997200"/>
          <p14:tracePt t="81511" x="1866900" y="3003550"/>
          <p14:tracePt t="81528" x="1860550" y="3009900"/>
          <p14:tracePt t="81545" x="1841500" y="3054350"/>
          <p14:tracePt t="81562" x="1835150" y="3162300"/>
          <p14:tracePt t="81578" x="1835150" y="3200400"/>
          <p14:tracePt t="81595" x="1841500" y="3270250"/>
          <p14:tracePt t="81611" x="1854200" y="3295650"/>
          <p14:tracePt t="81628" x="1885950" y="3327400"/>
          <p14:tracePt t="81646" x="1917700" y="3359150"/>
          <p14:tracePt t="81661" x="1936750" y="3365500"/>
          <p14:tracePt t="81678" x="1962150" y="3371850"/>
          <p14:tracePt t="81696" x="1987550" y="3371850"/>
          <p14:tracePt t="81713" x="2006600" y="3371850"/>
          <p14:tracePt t="81731" x="2019300" y="3371850"/>
          <p14:tracePt t="81763" x="2025650" y="3365500"/>
          <p14:tracePt t="81779" x="2025650" y="3352800"/>
          <p14:tracePt t="81796" x="2006600" y="3327400"/>
          <p14:tracePt t="81814" x="1962150" y="3302000"/>
          <p14:tracePt t="81830" x="1943100" y="3302000"/>
          <p14:tracePt t="81847" x="1898650" y="3302000"/>
          <p14:tracePt t="81863" x="1892300" y="3302000"/>
          <p14:tracePt t="81879" x="1879600" y="3308350"/>
          <p14:tracePt t="81898" x="1873250" y="3333750"/>
          <p14:tracePt t="81912" x="1873250" y="3352800"/>
          <p14:tracePt t="81931" x="1879600" y="3384550"/>
          <p14:tracePt t="81947" x="1892300" y="3403600"/>
          <p14:tracePt t="81964" x="1936750" y="3429000"/>
          <p14:tracePt t="82533" x="1936750" y="3435350"/>
          <p14:tracePt t="82544" x="1930400" y="3435350"/>
          <p14:tracePt t="82596" x="1924050" y="3435350"/>
          <p14:tracePt t="85111" x="1936750" y="3435350"/>
          <p14:tracePt t="85122" x="1949450" y="3435350"/>
          <p14:tracePt t="85132" x="1962150" y="3435350"/>
          <p14:tracePt t="85141" x="1987550" y="3441700"/>
          <p14:tracePt t="85158" x="2032000" y="3441700"/>
          <p14:tracePt t="85174" x="2139950" y="3467100"/>
          <p14:tracePt t="85192" x="2305050" y="3511550"/>
          <p14:tracePt t="85208" x="2374900" y="3517900"/>
          <p14:tracePt t="85224" x="2552700" y="3562350"/>
          <p14:tracePt t="85241" x="2660650" y="3587750"/>
          <p14:tracePt t="85258" x="2857500" y="3644900"/>
          <p14:tracePt t="85276" x="3289300" y="3803650"/>
          <p14:tracePt t="85292" x="3505200" y="3873500"/>
          <p14:tracePt t="85309" x="3911600" y="4121150"/>
          <p14:tracePt t="85727" x="3930650" y="4127500"/>
          <p14:tracePt t="85737" x="3943350" y="4133850"/>
          <p14:tracePt t="85748" x="3975100" y="4140200"/>
          <p14:tracePt t="85759" x="4000500" y="4146550"/>
          <p14:tracePt t="85778" x="4064000" y="4171950"/>
          <p14:tracePt t="85792" x="4121150" y="4191000"/>
          <p14:tracePt t="85810" x="4229100" y="4222750"/>
          <p14:tracePt t="85825" x="4286250" y="4241800"/>
          <p14:tracePt t="85842" x="4394200" y="4279900"/>
          <p14:tracePt t="85862" x="4495800" y="4324350"/>
          <p14:tracePt t="85876" x="4559300" y="4343400"/>
          <p14:tracePt t="85892" x="4679950" y="4375150"/>
          <p14:tracePt t="85907" x="4749800" y="4394200"/>
          <p14:tracePt t="85924" x="4857750" y="4425950"/>
          <p14:tracePt t="85941" x="4902200" y="4445000"/>
          <p14:tracePt t="85957" x="4997450" y="4464050"/>
          <p14:tracePt t="85975" x="5099050" y="4476750"/>
          <p14:tracePt t="85991" x="5156200" y="4489450"/>
          <p14:tracePt t="86007" x="5207000" y="4495800"/>
          <p14:tracePt t="86024" x="5232400" y="4495800"/>
          <p14:tracePt t="86041" x="5276850" y="4502150"/>
          <p14:tracePt t="86057" x="5295900" y="4502150"/>
          <p14:tracePt t="86075" x="5327650" y="4508500"/>
          <p14:tracePt t="88358" x="5334000" y="4508500"/>
          <p14:tracePt t="88379" x="5340350" y="4514850"/>
          <p14:tracePt t="88390" x="5346700" y="4514850"/>
          <p14:tracePt t="88414" x="5353050" y="4514850"/>
          <p14:tracePt t="88423" x="5359400" y="4514850"/>
          <p14:tracePt t="88430" x="5365750" y="4514850"/>
          <p14:tracePt t="88441" x="5372100" y="4514850"/>
          <p14:tracePt t="88455" x="5378450" y="4514850"/>
          <p14:tracePt t="88473" x="5384800" y="4514850"/>
          <p14:tracePt t="88628" x="5384800" y="4521200"/>
          <p14:tracePt t="88660" x="5384800" y="4527550"/>
          <p14:tracePt t="88670" x="5391150" y="4527550"/>
          <p14:tracePt t="88683" x="5391150" y="4533900"/>
          <p14:tracePt t="89048" x="5384800" y="4533900"/>
          <p14:tracePt t="89058" x="5378450" y="4533900"/>
          <p14:tracePt t="89068" x="5372100" y="4533900"/>
          <p14:tracePt t="89079" x="5365750" y="4533900"/>
          <p14:tracePt t="89100" x="5359400" y="4533900"/>
          <p14:tracePt t="89116" x="5353050" y="4533900"/>
          <p14:tracePt t="89139" x="5346700" y="4533900"/>
          <p14:tracePt t="89150" x="5340350" y="4533900"/>
          <p14:tracePt t="89161" x="5334000" y="4533900"/>
          <p14:tracePt t="89172" x="5327650" y="4533900"/>
          <p14:tracePt t="89192" x="5321300" y="4533900"/>
          <p14:tracePt t="89204" x="5314950" y="4533900"/>
          <p14:tracePt t="89222" x="5308600" y="4533900"/>
          <p14:tracePt t="89237" x="5302250" y="4533900"/>
          <p14:tracePt t="89254" x="5283200" y="4533900"/>
          <p14:tracePt t="89271" x="5276850" y="4533900"/>
          <p14:tracePt t="89304" x="5264150" y="4533900"/>
          <p14:tracePt t="89321" x="5257800" y="4533900"/>
          <p14:tracePt t="89338" x="5245100" y="4533900"/>
          <p14:tracePt t="89354" x="5238750" y="4533900"/>
          <p14:tracePt t="89373" x="5232400" y="4533900"/>
          <p14:tracePt t="89406" x="5226050" y="4533900"/>
          <p14:tracePt t="89422" x="5213350" y="4533900"/>
          <p14:tracePt t="89438" x="5207000" y="4533900"/>
          <p14:tracePt t="89444" x="5200650" y="4533900"/>
          <p14:tracePt t="89475" x="5194300" y="4533900"/>
          <p14:tracePt t="89486" x="5187950" y="4533900"/>
          <p14:tracePt t="89505" x="5181600" y="4533900"/>
          <p14:tracePt t="89546" x="5175250" y="4533900"/>
          <p14:tracePt t="89567" x="5175250" y="4540250"/>
          <p14:tracePt t="89578" x="5175250" y="4546600"/>
          <p14:tracePt t="89589" x="5175250" y="4552950"/>
          <p14:tracePt t="89603" x="5168900" y="4559300"/>
          <p14:tracePt t="89620" x="5168900" y="4565650"/>
          <p14:tracePt t="89640" x="5168900" y="4572000"/>
          <p14:tracePt t="89654" x="5168900" y="4578350"/>
          <p14:tracePt t="89671" x="5168900" y="4591050"/>
          <p14:tracePt t="89687" x="5168900" y="4603750"/>
          <p14:tracePt t="89703" x="5175250" y="4616450"/>
          <p14:tracePt t="89720" x="5181600" y="4622800"/>
          <p14:tracePt t="89737" x="5213350" y="4641850"/>
          <p14:tracePt t="89755" x="5289550" y="4667250"/>
          <p14:tracePt t="89771" x="5327650" y="4679950"/>
          <p14:tracePt t="89787" x="5397500" y="4692650"/>
          <p14:tracePt t="89803" x="5429250" y="4692650"/>
          <p14:tracePt t="89820" x="5473700" y="4699000"/>
          <p14:tracePt t="89837" x="5511800" y="4699000"/>
          <p14:tracePt t="89853" x="5568950" y="4699000"/>
          <p14:tracePt t="89871" x="5626100" y="4699000"/>
          <p14:tracePt t="89887" x="5657850" y="4705350"/>
          <p14:tracePt t="89903" x="5708650" y="4711700"/>
          <p14:tracePt t="89921" x="5727700" y="4711700"/>
          <p14:tracePt t="89937" x="5778500" y="4724400"/>
          <p14:tracePt t="89954" x="5842000" y="4730750"/>
          <p14:tracePt t="89970" x="5886450" y="4730750"/>
          <p14:tracePt t="89987" x="5962650" y="4737100"/>
          <p14:tracePt t="90003" x="5981700" y="4737100"/>
          <p14:tracePt t="90020" x="6032500" y="4737100"/>
          <p14:tracePt t="90037" x="6089650" y="4737100"/>
          <p14:tracePt t="90053" x="6121400" y="4737100"/>
          <p14:tracePt t="90070" x="6197600" y="4737100"/>
          <p14:tracePt t="90087" x="6229350" y="4730750"/>
          <p14:tracePt t="90104" x="6267450" y="4711700"/>
          <p14:tracePt t="90120" x="6292850" y="4705350"/>
          <p14:tracePt t="90136" x="6299200" y="4705350"/>
          <p14:tracePt t="90153" x="6299200" y="4699000"/>
          <p14:tracePt t="90475" x="6305550" y="4699000"/>
          <p14:tracePt t="90485" x="6318250" y="4699000"/>
          <p14:tracePt t="90495" x="6330950" y="4699000"/>
          <p14:tracePt t="90506" x="6343650" y="4705350"/>
          <p14:tracePt t="90519" x="6362700" y="4711700"/>
          <p14:tracePt t="90536" x="6388100" y="4718050"/>
          <p14:tracePt t="90552" x="6457950" y="4730750"/>
          <p14:tracePt t="90569" x="6572250" y="4749800"/>
          <p14:tracePt t="90586" x="6623050" y="4749800"/>
          <p14:tracePt t="90603" x="6705600" y="4749800"/>
          <p14:tracePt t="90619" x="6743700" y="4749800"/>
          <p14:tracePt t="90636" x="6858000" y="4749800"/>
          <p14:tracePt t="90652" x="6946900" y="4711700"/>
          <p14:tracePt t="90669" x="6978650" y="4699000"/>
          <p14:tracePt t="90686" x="7004050" y="4679950"/>
          <p14:tracePt t="90702" x="7016750" y="4673600"/>
          <p14:tracePt t="90719" x="7042150" y="4629150"/>
          <p14:tracePt t="90736" x="7048500" y="4591050"/>
          <p14:tracePt t="90752" x="7048500" y="4578350"/>
          <p14:tracePt t="90769" x="7048500" y="4540250"/>
          <p14:tracePt t="90786" x="7023100" y="4521200"/>
          <p14:tracePt t="90802" x="6921500" y="4457700"/>
          <p14:tracePt t="90819" x="6813550" y="4406900"/>
          <p14:tracePt t="90836" x="6743700" y="4381500"/>
          <p14:tracePt t="90852" x="6508750" y="4318000"/>
          <p14:tracePt t="90869" x="6394450" y="4305300"/>
          <p14:tracePt t="90886" x="6216650" y="4298950"/>
          <p14:tracePt t="90903" x="5975350" y="4311650"/>
          <p14:tracePt t="90919" x="5873750" y="4343400"/>
          <p14:tracePt t="90936" x="5721350" y="4413250"/>
          <p14:tracePt t="90952" x="5676900" y="4451350"/>
          <p14:tracePt t="90969" x="5607050" y="4508500"/>
          <p14:tracePt t="90986" x="5568950" y="4546600"/>
          <p14:tracePt t="91002" x="5562600" y="4559300"/>
          <p14:tracePt t="91018" x="5530850" y="4578350"/>
          <p14:tracePt t="91035" x="5518150" y="4578350"/>
          <p14:tracePt t="91052" x="5480050" y="4591050"/>
          <p14:tracePt t="91070" x="5403850" y="4591050"/>
          <p14:tracePt t="91085" x="5359400" y="4591050"/>
          <p14:tracePt t="91102" x="5238750" y="4572000"/>
          <p14:tracePt t="91119" x="5187950" y="4559300"/>
          <p14:tracePt t="91135" x="5067300" y="4540250"/>
          <p14:tracePt t="91152" x="5029200" y="4540250"/>
          <p14:tracePt t="91169" x="4997450" y="4533900"/>
          <p14:tracePt t="91185" x="4978400" y="4533900"/>
          <p14:tracePt t="91202" x="4972050" y="4533900"/>
          <p14:tracePt t="91218" x="4965700" y="4533900"/>
          <p14:tracePt t="91341" x="4959350" y="4533900"/>
          <p14:tracePt t="91362" x="4959350" y="4546600"/>
          <p14:tracePt t="91373" x="4959350" y="4559300"/>
          <p14:tracePt t="91383" x="4959350" y="4572000"/>
          <p14:tracePt t="91393" x="4959350" y="4584700"/>
          <p14:tracePt t="91404" x="4959350" y="4597400"/>
          <p14:tracePt t="91418" x="4959350" y="4610100"/>
          <p14:tracePt t="91435" x="4965700" y="4622800"/>
          <p14:tracePt t="91452" x="4972050" y="4641850"/>
          <p14:tracePt t="91469" x="4984750" y="4654550"/>
          <p14:tracePt t="91485" x="4991100" y="4667250"/>
          <p14:tracePt t="91501" x="5016500" y="4699000"/>
          <p14:tracePt t="91519" x="5048250" y="4730750"/>
          <p14:tracePt t="91535" x="5073650" y="4743450"/>
          <p14:tracePt t="91552" x="5124450" y="4781550"/>
          <p14:tracePt t="91569" x="5156200" y="4806950"/>
          <p14:tracePt t="91584" x="5251450" y="4845050"/>
          <p14:tracePt t="91602" x="5378450" y="4889500"/>
          <p14:tracePt t="91618" x="5441950" y="4908550"/>
          <p14:tracePt t="91635" x="5613400" y="4940300"/>
          <p14:tracePt t="91651" x="5715000" y="4946650"/>
          <p14:tracePt t="91668" x="5905500" y="4965700"/>
          <p14:tracePt t="91685" x="5981700" y="4978400"/>
          <p14:tracePt t="91701" x="6184900" y="4978400"/>
          <p14:tracePt t="91718" x="6394450" y="5010150"/>
          <p14:tracePt t="91735" x="6470650" y="5016500"/>
          <p14:tracePt t="91751" x="6616700" y="5048250"/>
          <p14:tracePt t="91768" x="6731000" y="5060950"/>
          <p14:tracePt t="91785" x="6908800" y="5086350"/>
          <p14:tracePt t="91801" x="7042150" y="5099050"/>
          <p14:tracePt t="91818" x="7092950" y="5099050"/>
          <p14:tracePt t="91835" x="7207250" y="5099050"/>
          <p14:tracePt t="91851" x="7270750" y="5099050"/>
          <p14:tracePt t="91868" x="7378700" y="5080000"/>
          <p14:tracePt t="91884" x="7435850" y="5067300"/>
          <p14:tracePt t="91901" x="7448550" y="5060950"/>
          <p14:tracePt t="91918" x="7454900" y="5060950"/>
          <p14:tracePt t="92187" x="7454900" y="5041900"/>
          <p14:tracePt t="92197" x="7454900" y="5010150"/>
          <p14:tracePt t="92208" x="7423150" y="4940300"/>
          <p14:tracePt t="92219" x="7410450" y="4889500"/>
          <p14:tracePt t="92234" x="7378700" y="4845050"/>
          <p14:tracePt t="92250" x="7353300" y="4787900"/>
          <p14:tracePt t="92267" x="7340600" y="4775200"/>
          <p14:tracePt t="92284" x="7308850" y="4749800"/>
          <p14:tracePt t="92301" x="7277100" y="4711700"/>
          <p14:tracePt t="92317" x="7245350" y="4699000"/>
          <p14:tracePt t="92334" x="7092950" y="4629150"/>
          <p14:tracePt t="92350" x="6946900" y="4584700"/>
          <p14:tracePt t="92367" x="6673850" y="4552950"/>
          <p14:tracePt t="92385" x="6343650" y="4552950"/>
          <p14:tracePt t="92401" x="6235700" y="4540250"/>
          <p14:tracePt t="92417" x="6070600" y="4540250"/>
          <p14:tracePt t="92434" x="5994400" y="4540250"/>
          <p14:tracePt t="92450" x="5854700" y="4540250"/>
          <p14:tracePt t="92467" x="5765800" y="4540250"/>
          <p14:tracePt t="92484" x="5613400" y="4540250"/>
          <p14:tracePt t="92500" x="5473700" y="4540250"/>
          <p14:tracePt t="92517" x="5384800" y="4540250"/>
          <p14:tracePt t="92535" x="5276850" y="4533900"/>
          <p14:tracePt t="92550" x="5251450" y="4527550"/>
          <p14:tracePt t="92567" x="5238750" y="4527550"/>
          <p14:tracePt t="94240" x="5232400" y="4527550"/>
          <p14:tracePt t="94250" x="5226050" y="4527550"/>
          <p14:tracePt t="94261" x="5213350" y="4527550"/>
          <p14:tracePt t="94272" x="5200650" y="4527550"/>
          <p14:tracePt t="94282" x="5181600" y="4533900"/>
          <p14:tracePt t="94299" x="5092700" y="4552950"/>
          <p14:tracePt t="94315" x="4838700" y="4591050"/>
          <p14:tracePt t="94332" x="4521200" y="4635500"/>
          <p14:tracePt t="94349" x="3987800" y="4679950"/>
          <p14:tracePt t="94365" x="3416300" y="4756150"/>
          <p14:tracePt t="94382" x="3289300" y="4768850"/>
          <p14:tracePt t="94399" x="3111500" y="4800600"/>
          <p14:tracePt t="94415" x="3086100" y="4806950"/>
          <p14:tracePt t="94432" x="3073400" y="4806950"/>
          <p14:tracePt t="96444" x="3073400" y="4813300"/>
          <p14:tracePt t="96455" x="3098800" y="4819650"/>
          <p14:tracePt t="96466" x="3124200" y="4826000"/>
          <p14:tracePt t="96480" x="3168650" y="4832350"/>
          <p14:tracePt t="96497" x="3321050" y="4832350"/>
          <p14:tracePt t="96513" x="3397250" y="4832350"/>
          <p14:tracePt t="96530" x="3498850" y="4832350"/>
          <p14:tracePt t="96546" x="3536950" y="4832350"/>
          <p14:tracePt t="96563" x="3644900" y="4832350"/>
          <p14:tracePt t="96580" x="3689350" y="4832350"/>
          <p14:tracePt t="96597" x="3702050" y="4832350"/>
          <p14:tracePt t="96613" x="3714750" y="4832350"/>
          <p14:tracePt t="97029" x="3721100" y="4832350"/>
          <p14:tracePt t="97039" x="3740150" y="4845050"/>
          <p14:tracePt t="97050" x="3771900" y="4870450"/>
          <p14:tracePt t="97063" x="3829050" y="4908550"/>
          <p14:tracePt t="97079" x="3898900" y="4933950"/>
          <p14:tracePt t="97096" x="3994150" y="4972050"/>
          <p14:tracePt t="97113" x="4044950" y="4978400"/>
          <p14:tracePt t="97129" x="4070350" y="4978400"/>
          <p14:tracePt t="97146" x="4114800" y="4978400"/>
          <p14:tracePt t="97162" x="4133850" y="4978400"/>
          <p14:tracePt t="97179" x="4140200" y="4978400"/>
          <p14:tracePt t="97212" x="4146550" y="4978400"/>
          <p14:tracePt t="97238" x="4140200" y="4978400"/>
          <p14:tracePt t="97248" x="4114800" y="4978400"/>
          <p14:tracePt t="97262" x="4064000" y="4978400"/>
          <p14:tracePt t="97279" x="3981450" y="4997450"/>
          <p14:tracePt t="97296" x="3962400" y="5029200"/>
          <p14:tracePt t="97313" x="3879850" y="5207000"/>
          <p14:tracePt t="97329" x="3854450" y="5334000"/>
          <p14:tracePt t="97346" x="3943350" y="5772150"/>
          <p14:tracePt t="97363" x="4076700" y="5988050"/>
          <p14:tracePt t="97379" x="4121150" y="6057900"/>
          <p14:tracePt t="97396" x="4203700" y="6140450"/>
          <p14:tracePt t="97412" x="4248150" y="6159500"/>
          <p14:tracePt t="97429" x="4330700" y="6165850"/>
          <p14:tracePt t="97446" x="4387850" y="6159500"/>
          <p14:tracePt t="97462" x="4413250" y="6121400"/>
          <p14:tracePt t="97479" x="4476750" y="5924550"/>
          <p14:tracePt t="97496" x="4483100" y="5867400"/>
          <p14:tracePt t="97512" x="4502150" y="5816600"/>
          <p14:tracePt t="97529" x="4502150" y="5810250"/>
          <p14:tracePt t="97546" x="4502150" y="5803900"/>
          <p14:tracePt t="97579" x="4502150" y="5816600"/>
          <p14:tracePt t="97595" x="4489450" y="5905500"/>
          <p14:tracePt t="97612" x="4489450" y="5956300"/>
          <p14:tracePt t="97629" x="4495800" y="6019800"/>
          <p14:tracePt t="97645" x="4521200" y="6051550"/>
          <p14:tracePt t="97662" x="4533900" y="6064250"/>
          <p14:tracePt t="97678" x="4559300" y="6076950"/>
          <p14:tracePt t="97696" x="4572000" y="6076950"/>
          <p14:tracePt t="97712" x="4591050" y="6076950"/>
          <p14:tracePt t="97729" x="4597400" y="6076950"/>
          <p14:tracePt t="98020" x="4610100" y="6064250"/>
          <p14:tracePt t="98031" x="4622800" y="6032500"/>
          <p14:tracePt t="98041" x="4648200" y="5988050"/>
          <p14:tracePt t="98052" x="4692650" y="5943600"/>
          <p14:tracePt t="98063" x="4768850" y="5892800"/>
          <p14:tracePt t="98078" x="4870450" y="5829300"/>
          <p14:tracePt t="98095" x="5124450" y="5753100"/>
          <p14:tracePt t="98111" x="5359400" y="5753100"/>
          <p14:tracePt t="98128" x="5619750" y="5765800"/>
          <p14:tracePt t="98146" x="5797550" y="5810250"/>
          <p14:tracePt t="98161" x="5880100" y="5816600"/>
          <p14:tracePt t="98179" x="5981700" y="5829300"/>
          <p14:tracePt t="98195" x="6000750" y="5829300"/>
          <p14:tracePt t="98212" x="6019800" y="5829300"/>
          <p14:tracePt t="98228" x="6026150" y="5816600"/>
          <p14:tracePt t="98245" x="6013450" y="5664200"/>
          <p14:tracePt t="98262" x="5918200" y="5422900"/>
          <p14:tracePt t="98278" x="5867400" y="5353050"/>
          <p14:tracePt t="98295" x="5772150" y="5270500"/>
          <p14:tracePt t="98312" x="5715000" y="5232400"/>
          <p14:tracePt t="98328" x="5562600" y="5213350"/>
          <p14:tracePt t="98345" x="5429250" y="5327650"/>
          <p14:tracePt t="98362" x="5378450" y="5435600"/>
          <p14:tracePt t="98378" x="5334000" y="5638800"/>
          <p14:tracePt t="98395" x="5334000" y="5765800"/>
          <p14:tracePt t="98411" x="5429250" y="5956300"/>
          <p14:tracePt t="98428" x="5575300" y="6089650"/>
          <p14:tracePt t="98445" x="5638800" y="6115050"/>
          <p14:tracePt t="98461" x="5721350" y="6127750"/>
          <p14:tracePt t="98480" x="5753100" y="6108700"/>
          <p14:tracePt t="98495" x="5810250" y="6019800"/>
          <p14:tracePt t="98512" x="5816600" y="5848350"/>
          <p14:tracePt t="98528" x="5816600" y="5797550"/>
          <p14:tracePt t="98545" x="5816600" y="5759450"/>
          <p14:tracePt t="98561" x="5816600" y="5753100"/>
          <p14:tracePt t="98578" x="5810250" y="5753100"/>
          <p14:tracePt t="98595" x="5772150" y="5854700"/>
          <p14:tracePt t="98611" x="5772150" y="5969000"/>
          <p14:tracePt t="98628" x="5765800" y="6121400"/>
          <p14:tracePt t="98644" x="5765800" y="6184900"/>
          <p14:tracePt t="100320" x="5765800" y="6178550"/>
          <p14:tracePt t="100330" x="5759450" y="6159500"/>
          <p14:tracePt t="100340" x="5753100" y="6146800"/>
          <p14:tracePt t="100351" x="5740400" y="6127750"/>
          <p14:tracePt t="100362" x="5734050" y="6102350"/>
          <p14:tracePt t="100376" x="5727700" y="6083300"/>
          <p14:tracePt t="100393" x="5721350" y="5981700"/>
          <p14:tracePt t="100409" x="5708650" y="5918200"/>
          <p14:tracePt t="100426" x="5683250" y="5797550"/>
          <p14:tracePt t="100442" x="5676900" y="5765800"/>
          <p14:tracePt t="100460" x="5670550" y="5721350"/>
          <p14:tracePt t="100476" x="5670550" y="5702300"/>
          <p14:tracePt t="100493" x="5670550" y="5695950"/>
          <p14:tracePt t="100509" x="5670550" y="5689600"/>
          <p14:tracePt t="100526" x="5670550" y="5683250"/>
          <p14:tracePt t="100560" x="5670550" y="5670550"/>
          <p14:tracePt t="100593" x="5670550" y="5645150"/>
          <p14:tracePt t="100609" x="5670550" y="5626100"/>
          <p14:tracePt t="100626" x="5670550" y="5549900"/>
          <p14:tracePt t="100643" x="5657850" y="5480050"/>
          <p14:tracePt t="100659" x="5651500" y="5435600"/>
          <p14:tracePt t="100676" x="5632450" y="5314950"/>
          <p14:tracePt t="100693" x="5613400" y="5213350"/>
          <p14:tracePt t="100709" x="5594350" y="5124450"/>
          <p14:tracePt t="100727" x="5588000" y="5099050"/>
          <p14:tracePt t="100743" x="5588000" y="5092700"/>
          <p14:tracePt t="100775" x="5588000" y="5086350"/>
          <p14:tracePt t="101259" x="5588000" y="5073650"/>
          <p14:tracePt t="101270" x="5588000" y="5060950"/>
          <p14:tracePt t="101280" x="5588000" y="5054600"/>
          <p14:tracePt t="101292" x="5588000" y="5041900"/>
          <p14:tracePt t="101309" x="5588000" y="5035550"/>
          <p14:tracePt t="101325" x="5581650" y="5022850"/>
          <p14:tracePt t="101343" x="5568950" y="5010150"/>
          <p14:tracePt t="101358" x="5556250" y="4997450"/>
          <p14:tracePt t="101375" x="5524500" y="4972050"/>
          <p14:tracePt t="101392" x="5505450" y="4953000"/>
          <p14:tracePt t="101409" x="5473700" y="4933950"/>
          <p14:tracePt t="101426" x="5441950" y="4921250"/>
          <p14:tracePt t="101442" x="5346700" y="4883150"/>
          <p14:tracePt t="101459" x="5226050" y="4864100"/>
          <p14:tracePt t="101475" x="5187950" y="4864100"/>
          <p14:tracePt t="101491" x="5105400" y="4857750"/>
          <p14:tracePt t="101509" x="5067300" y="4857750"/>
          <p14:tracePt t="101525" x="4997450" y="4857750"/>
          <p14:tracePt t="101541" x="4953000" y="4857750"/>
          <p14:tracePt t="101558" x="4921250" y="4857750"/>
          <p14:tracePt t="101575" x="4883150" y="4857750"/>
          <p14:tracePt t="101591" x="4864100" y="4857750"/>
          <p14:tracePt t="101608" x="4826000" y="4857750"/>
          <p14:tracePt t="101625" x="4787900" y="4857750"/>
          <p14:tracePt t="101642" x="4768850" y="4864100"/>
          <p14:tracePt t="101658" x="4724400" y="4870450"/>
          <p14:tracePt t="101675" x="4711700" y="4876800"/>
          <p14:tracePt t="101691" x="4692650" y="4883150"/>
          <p14:tracePt t="101708" x="4679950" y="4889500"/>
          <p14:tracePt t="101742" x="4673600" y="4895850"/>
          <p14:tracePt t="101758" x="4667250" y="4902200"/>
          <p14:tracePt t="101774" x="4660900" y="4908550"/>
          <p14:tracePt t="101791" x="4654550" y="4914900"/>
          <p14:tracePt t="101825" x="4648200" y="4921250"/>
          <p14:tracePt t="101841" x="4648200" y="4927600"/>
          <p14:tracePt t="101858" x="4641850" y="4940300"/>
          <p14:tracePt t="101875" x="4641850" y="4959350"/>
          <p14:tracePt t="101891" x="4641850" y="4965700"/>
          <p14:tracePt t="101908" x="4641850" y="4978400"/>
          <p14:tracePt t="101924" x="4641850" y="4991100"/>
          <p14:tracePt t="101942" x="4641850" y="5010150"/>
          <p14:tracePt t="101958" x="4641850" y="5022850"/>
          <p14:tracePt t="101974" x="4648200" y="5035550"/>
          <p14:tracePt t="101991" x="4673600" y="5054600"/>
          <p14:tracePt t="102008" x="4679950" y="5060950"/>
          <p14:tracePt t="102025" x="4699000" y="5080000"/>
          <p14:tracePt t="102042" x="4718050" y="5092700"/>
          <p14:tracePt t="102058" x="4730750" y="5099050"/>
          <p14:tracePt t="102074" x="4756150" y="5118100"/>
          <p14:tracePt t="102091" x="4775200" y="5130800"/>
          <p14:tracePt t="102108" x="4826000" y="5162550"/>
          <p14:tracePt t="102124" x="4857750" y="5168900"/>
          <p14:tracePt t="102141" x="4908550" y="5187950"/>
          <p14:tracePt t="102158" x="4959350" y="5207000"/>
          <p14:tracePt t="102174" x="4978400" y="5207000"/>
          <p14:tracePt t="102191" x="5035550" y="5219700"/>
          <p14:tracePt t="102208" x="5060950" y="5219700"/>
          <p14:tracePt t="102224" x="5105400" y="5219700"/>
          <p14:tracePt t="102241" x="5156200" y="5219700"/>
          <p14:tracePt t="102257" x="5181600" y="5219700"/>
          <p14:tracePt t="102274" x="5232400" y="5219700"/>
          <p14:tracePt t="102291" x="5251450" y="5226050"/>
          <p14:tracePt t="102308" x="5302250" y="5238750"/>
          <p14:tracePt t="102324" x="5372100" y="5257800"/>
          <p14:tracePt t="102341" x="5416550" y="5276850"/>
          <p14:tracePt t="102358" x="5505450" y="5302250"/>
          <p14:tracePt t="102374" x="5543550" y="5308600"/>
          <p14:tracePt t="102391" x="5676900" y="5334000"/>
          <p14:tracePt t="102407" x="5880100" y="5378450"/>
          <p14:tracePt t="102424" x="5962650" y="5397500"/>
          <p14:tracePt t="102442" x="6045200" y="5429250"/>
          <p14:tracePt t="102458" x="6070600" y="5435600"/>
          <p14:tracePt t="102752" x="6076950" y="5435600"/>
          <p14:tracePt t="102763" x="6089650" y="5429250"/>
          <p14:tracePt t="102773" x="6102350" y="5416550"/>
          <p14:tracePt t="102783" x="6115050" y="5410200"/>
          <p14:tracePt t="102794" x="6146800" y="5397500"/>
          <p14:tracePt t="102807" x="6178550" y="5372100"/>
          <p14:tracePt t="102825" x="6242050" y="5321300"/>
          <p14:tracePt t="102841" x="6267450" y="5302250"/>
          <p14:tracePt t="102857" x="6318250" y="5264150"/>
          <p14:tracePt t="102874" x="6330950" y="5251450"/>
          <p14:tracePt t="102890" x="6356350" y="5226050"/>
          <p14:tracePt t="102908" x="6362700" y="5226050"/>
          <p14:tracePt t="102924" x="6369050" y="5213350"/>
          <p14:tracePt t="102940" x="6369050" y="5187950"/>
          <p14:tracePt t="102957" x="6362700" y="5162550"/>
          <p14:tracePt t="102974" x="6318250" y="5118100"/>
          <p14:tracePt t="102991" x="6292850" y="5099050"/>
          <p14:tracePt t="102993" x="6261100" y="5073650"/>
          <p14:tracePt t="103007" x="6229350" y="5041900"/>
          <p14:tracePt t="103024" x="6134100" y="4953000"/>
          <p14:tracePt t="103040" x="6076950" y="4927600"/>
          <p14:tracePt t="103057" x="5962650" y="4870450"/>
          <p14:tracePt t="103073" x="5911850" y="4864100"/>
          <p14:tracePt t="103090" x="5816600" y="4851400"/>
          <p14:tracePt t="103107" x="5727700" y="4851400"/>
          <p14:tracePt t="103124" x="5689600" y="4851400"/>
          <p14:tracePt t="103140" x="5600700" y="4851400"/>
          <p14:tracePt t="103157" x="5549900" y="4851400"/>
          <p14:tracePt t="103173" x="5467350" y="4857750"/>
          <p14:tracePt t="103190" x="5397500" y="4864100"/>
          <p14:tracePt t="103207" x="5372100" y="4864100"/>
          <p14:tracePt t="103223" x="5302250" y="4876800"/>
          <p14:tracePt t="103240" x="5270500" y="4876800"/>
          <p14:tracePt t="103257" x="5200650" y="4902200"/>
          <p14:tracePt t="103274" x="5156200" y="4902200"/>
          <p14:tracePt t="103290" x="5130800" y="4908550"/>
          <p14:tracePt t="103307" x="5092700" y="4908550"/>
          <p14:tracePt t="103323" x="5073650" y="4908550"/>
          <p14:tracePt t="103340" x="5054600" y="4908550"/>
          <p14:tracePt t="103357" x="5041900" y="4908550"/>
          <p14:tracePt t="103373" x="5035550" y="4908550"/>
          <p14:tracePt t="105703" x="5029200" y="4908550"/>
          <p14:tracePt t="105713" x="5010150" y="4908550"/>
          <p14:tracePt t="105724" x="5003800" y="4908550"/>
          <p14:tracePt t="105737" x="4991100" y="4908550"/>
          <p14:tracePt t="105755" x="4959350" y="4908550"/>
          <p14:tracePt t="105771" x="4933950" y="4908550"/>
          <p14:tracePt t="105787" x="4870450" y="4908550"/>
          <p14:tracePt t="105804" x="4851400" y="4908550"/>
          <p14:tracePt t="105821" x="4800600" y="4921250"/>
          <p14:tracePt t="105838" x="4787900" y="4921250"/>
          <p14:tracePt t="105854" x="4768850" y="4927600"/>
          <p14:tracePt t="106256" x="4762500" y="4927600"/>
          <p14:tracePt t="106267" x="4749800" y="4927600"/>
          <p14:tracePt t="106277" x="4730750" y="4927600"/>
          <p14:tracePt t="106289" x="4692650" y="4927600"/>
          <p14:tracePt t="106303" x="4641850" y="4927600"/>
          <p14:tracePt t="106320" x="4514850" y="4927600"/>
          <p14:tracePt t="106337" x="4464050" y="4927600"/>
          <p14:tracePt t="106354" x="4349750" y="4927600"/>
          <p14:tracePt t="106371" x="4267200" y="4927600"/>
          <p14:tracePt t="106387" x="4229100" y="4933950"/>
          <p14:tracePt t="106404" x="4184650" y="4933950"/>
          <p14:tracePt t="106420" x="4171950" y="4940300"/>
          <p14:tracePt t="106437" x="4165600" y="4940300"/>
          <p14:tracePt t="106470" x="4159250" y="4940300"/>
          <p14:tracePt t="106487" x="4152900" y="4940300"/>
          <p14:tracePt t="106580" x="4152900" y="4946650"/>
          <p14:tracePt t="106601" x="4152900" y="4953000"/>
          <p14:tracePt t="106611" x="4152900" y="4959350"/>
          <p14:tracePt t="106622" x="4152900" y="4965700"/>
          <p14:tracePt t="106637" x="4152900" y="4978400"/>
          <p14:tracePt t="106654" x="4191000" y="4997450"/>
          <p14:tracePt t="106670" x="4222750" y="5003800"/>
          <p14:tracePt t="106687" x="4330700" y="5022850"/>
          <p14:tracePt t="106703" x="4432300" y="5041900"/>
          <p14:tracePt t="106720" x="4622800" y="5041900"/>
          <p14:tracePt t="106737" x="4787900" y="5041900"/>
          <p14:tracePt t="106753" x="4876800" y="5041900"/>
          <p14:tracePt t="106770" x="5041900" y="5054600"/>
          <p14:tracePt t="106786" x="5086350" y="5060950"/>
          <p14:tracePt t="106804" x="5156200" y="5067300"/>
          <p14:tracePt t="106820" x="5194300" y="5086350"/>
          <p14:tracePt t="106837" x="5207000" y="5086350"/>
          <p14:tracePt t="107436" x="5213350" y="5086350"/>
          <p14:tracePt t="107447" x="5219700" y="5086350"/>
          <p14:tracePt t="107467" x="5226050" y="5086350"/>
          <p14:tracePt t="107478" x="5232400" y="5086350"/>
          <p14:tracePt t="107561" x="5238750" y="5086350"/>
          <p14:tracePt t="107655" x="5245100" y="5086350"/>
          <p14:tracePt t="107687" x="5251450" y="5086350"/>
          <p14:tracePt t="107708" x="5257800" y="5086350"/>
          <p14:tracePt t="107728" x="5264150" y="5086350"/>
          <p14:tracePt t="107749" x="5270500" y="5086350"/>
          <p14:tracePt t="107771" x="5276850" y="5086350"/>
          <p14:tracePt t="107781" x="5283200" y="5080000"/>
          <p14:tracePt t="107792" x="5289550" y="5080000"/>
          <p14:tracePt t="107802" x="5295900" y="5080000"/>
          <p14:tracePt t="107819" x="5308600" y="5080000"/>
          <p14:tracePt t="107835" x="5314950" y="5080000"/>
          <p14:tracePt t="107852" x="5321300" y="5080000"/>
          <p14:tracePt t="107869" x="5327650" y="5073650"/>
          <p14:tracePt t="107885" x="5340350" y="5073650"/>
          <p14:tracePt t="107902" x="5346700" y="5073650"/>
          <p14:tracePt t="107948" x="5353050" y="5073650"/>
          <p14:tracePt t="107969" x="5359400" y="5073650"/>
          <p14:tracePt t="108011" x="5365750" y="5073650"/>
          <p14:tracePt t="108042" x="5372100" y="5067300"/>
          <p14:tracePt t="108062" x="5378450" y="5067300"/>
          <p14:tracePt t="108073" x="5384800" y="5067300"/>
          <p14:tracePt t="108094" x="5397500" y="5060950"/>
          <p14:tracePt t="108104" x="5403850" y="5060950"/>
          <p14:tracePt t="108115" x="5416550" y="5060950"/>
          <p14:tracePt t="108125" x="5422900" y="5060950"/>
          <p14:tracePt t="108137" x="5435600" y="5054600"/>
          <p14:tracePt t="108152" x="5441950" y="5054600"/>
          <p14:tracePt t="108168" x="5448300" y="5054600"/>
          <p14:tracePt t="108185" x="5454650" y="5054600"/>
          <p14:tracePt t="108202" x="5473700" y="5048250"/>
          <p14:tracePt t="108219" x="5492750" y="5048250"/>
          <p14:tracePt t="108252" x="5511800" y="5048250"/>
          <p14:tracePt t="108269" x="5518150" y="5048250"/>
          <p14:tracePt t="108285" x="5530850" y="5048250"/>
          <p14:tracePt t="108856" x="5537200" y="5048250"/>
          <p14:tracePt t="108866" x="5543550" y="5048250"/>
          <p14:tracePt t="108877" x="5549900" y="5048250"/>
          <p14:tracePt t="108898" x="5556250" y="5048250"/>
          <p14:tracePt t="108908" x="5562600" y="5054600"/>
          <p14:tracePt t="108921" x="5568950" y="5054600"/>
          <p14:tracePt t="108935" x="5568950" y="5060950"/>
          <p14:tracePt t="108951" x="5581650" y="5073650"/>
          <p14:tracePt t="108968" x="5594350" y="5073650"/>
          <p14:tracePt t="108985" x="5657850" y="5105400"/>
          <p14:tracePt t="109002" x="5753100" y="5149850"/>
          <p14:tracePt t="109018" x="5822950" y="5181600"/>
          <p14:tracePt t="109035" x="5956300" y="5219700"/>
          <p14:tracePt t="109051" x="6013450" y="5226050"/>
          <p14:tracePt t="109068" x="6134100" y="5257800"/>
          <p14:tracePt t="109085" x="6203950" y="5264150"/>
          <p14:tracePt t="109101" x="6210300" y="5264150"/>
          <p14:tracePt t="109118" x="6229350" y="5264150"/>
          <p14:tracePt t="109134" x="6235700" y="5264150"/>
          <p14:tracePt t="109461" x="6261100" y="5264150"/>
          <p14:tracePt t="109472" x="6299200" y="5264150"/>
          <p14:tracePt t="109482" x="6362700" y="5264150"/>
          <p14:tracePt t="109493" x="6432550" y="5232400"/>
          <p14:tracePt t="109503" x="6508750" y="5213350"/>
          <p14:tracePt t="109517" x="6591300" y="5181600"/>
          <p14:tracePt t="109534" x="6775450" y="5130800"/>
          <p14:tracePt t="109550" x="6864350" y="5111750"/>
          <p14:tracePt t="109567" x="6934200" y="5099050"/>
          <p14:tracePt t="109583" x="6959600" y="5099050"/>
          <p14:tracePt t="109600" x="6978650" y="5092700"/>
          <p14:tracePt t="109639" x="6985000" y="5092700"/>
          <p14:tracePt t="112075" x="6991350" y="5092700"/>
          <p14:tracePt t="112096" x="6997700" y="5092700"/>
          <p14:tracePt t="112138" x="7004050" y="5092700"/>
          <p14:tracePt t="112169" x="7010400" y="5092700"/>
          <p14:tracePt t="112390" x="7016750" y="5092700"/>
          <p14:tracePt t="112670" x="7010400" y="5092700"/>
          <p14:tracePt t="112681" x="6985000" y="5086350"/>
          <p14:tracePt t="112691" x="6946900" y="5073650"/>
          <p14:tracePt t="112702" x="6902450" y="5054600"/>
          <p14:tracePt t="112714" x="6851650" y="5035550"/>
          <p14:tracePt t="112730" x="6807200" y="5029200"/>
          <p14:tracePt t="112747" x="6724650" y="5010150"/>
          <p14:tracePt t="112764" x="6623050" y="5010150"/>
          <p14:tracePt t="112781" x="6572250" y="5010150"/>
          <p14:tracePt t="112797" x="6489700" y="5010150"/>
          <p14:tracePt t="112814" x="6464300" y="5010150"/>
          <p14:tracePt t="112831" x="6419850" y="5010150"/>
          <p14:tracePt t="113161" x="6413500" y="5010150"/>
          <p14:tracePt t="113171" x="6394450" y="5010150"/>
          <p14:tracePt t="113182" x="6375400" y="5010150"/>
          <p14:tracePt t="113197" x="6350000" y="5010150"/>
          <p14:tracePt t="113213" x="6235700" y="5010150"/>
          <p14:tracePt t="113247" x="5969000" y="5003800"/>
          <p14:tracePt t="113264" x="5880100" y="5003800"/>
          <p14:tracePt t="113280" x="5721350" y="4991100"/>
          <p14:tracePt t="113298" x="5594350" y="4991100"/>
          <p14:tracePt t="113314" x="5556250" y="4991100"/>
          <p14:tracePt t="113330" x="5473700" y="5003800"/>
          <p14:tracePt t="113346" x="5429250" y="5010150"/>
          <p14:tracePt t="113363" x="5359400" y="5035550"/>
          <p14:tracePt t="113380" x="5302250" y="5041900"/>
          <p14:tracePt t="113397" x="5283200" y="5048250"/>
          <p14:tracePt t="113413" x="5264150" y="5060950"/>
          <p14:tracePt t="113430" x="5257800" y="5073650"/>
          <p14:tracePt t="113446" x="5238750" y="5124450"/>
          <p14:tracePt t="113464" x="5238750" y="5200650"/>
          <p14:tracePt t="113480" x="5251450" y="5232400"/>
          <p14:tracePt t="113496" x="5321300" y="5302250"/>
          <p14:tracePt t="113514" x="5365750" y="5353050"/>
          <p14:tracePt t="113530" x="5543550" y="5441950"/>
          <p14:tracePt t="113547" x="5645150" y="5473700"/>
          <p14:tracePt t="113563" x="5784850" y="5486400"/>
          <p14:tracePt t="113580" x="5899150" y="5454650"/>
          <p14:tracePt t="113597" x="5956300" y="5422900"/>
          <p14:tracePt t="113613" x="6007100" y="5378450"/>
          <p14:tracePt t="113630" x="6032500" y="5365750"/>
          <p14:tracePt t="113647" x="6057900" y="5302250"/>
          <p14:tracePt t="113663" x="6070600" y="5137150"/>
          <p14:tracePt t="113680" x="6057900" y="5054600"/>
          <p14:tracePt t="113696" x="5988050" y="4946650"/>
          <p14:tracePt t="113713" x="5930900" y="4908550"/>
          <p14:tracePt t="113730" x="5784850" y="4838700"/>
          <p14:tracePt t="113746" x="5645150" y="4826000"/>
          <p14:tracePt t="113763" x="5600700" y="4845050"/>
          <p14:tracePt t="113780" x="5499100" y="5010150"/>
          <p14:tracePt t="113796" x="5467350" y="5105400"/>
          <p14:tracePt t="113813" x="5454650" y="5321300"/>
          <p14:tracePt t="113830" x="5505450" y="5626100"/>
          <p14:tracePt t="113846" x="5543550" y="5695950"/>
          <p14:tracePt t="113863" x="5664200" y="5803900"/>
          <p14:tracePt t="113880" x="5727700" y="5822950"/>
          <p14:tracePt t="113896" x="5861050" y="5842000"/>
          <p14:tracePt t="113913" x="5962650" y="5791200"/>
          <p14:tracePt t="113930" x="6000750" y="5734050"/>
          <p14:tracePt t="113946" x="6057900" y="5575300"/>
          <p14:tracePt t="113963" x="6070600" y="5499100"/>
          <p14:tracePt t="113980" x="6051550" y="5295900"/>
          <p14:tracePt t="113996" x="5994400" y="5143500"/>
          <p14:tracePt t="114013" x="5969000" y="5111750"/>
          <p14:tracePt t="114029" x="5861050" y="5073650"/>
          <p14:tracePt t="114046" x="5797550" y="5073650"/>
          <p14:tracePt t="114062" x="5670550" y="5124450"/>
          <p14:tracePt t="114080" x="5638800" y="5168900"/>
          <p14:tracePt t="114096" x="5613400" y="5200650"/>
          <p14:tracePt t="114112" x="5600700" y="5232400"/>
          <p14:tracePt t="114129" x="5600700" y="5257800"/>
          <p14:tracePt t="114146" x="5600700" y="5270500"/>
          <p14:tracePt t="114163" x="5619750" y="5289550"/>
          <p14:tracePt t="114179" x="5638800" y="5302250"/>
          <p14:tracePt t="114196" x="5664200" y="5314950"/>
          <p14:tracePt t="114212" x="5676900" y="5314950"/>
          <p14:tracePt t="114229" x="5683250" y="5314950"/>
          <p14:tracePt t="114246" x="5689600" y="5314950"/>
          <p14:tracePt t="114262" x="5695950" y="5314950"/>
          <p14:tracePt t="114341" x="5702300" y="5314950"/>
          <p14:tracePt t="114612" x="5734050" y="5327650"/>
          <p14:tracePt t="114622" x="5772150" y="5340350"/>
          <p14:tracePt t="114633" x="5842000" y="5359400"/>
          <p14:tracePt t="114645" x="5918200" y="5378450"/>
          <p14:tracePt t="114662" x="6051550" y="5403850"/>
          <p14:tracePt t="114679" x="6267450" y="5422900"/>
          <p14:tracePt t="114695" x="6527800" y="5435600"/>
          <p14:tracePt t="114713" x="6686550" y="5435600"/>
          <p14:tracePt t="114728" x="6851650" y="5435600"/>
          <p14:tracePt t="114745" x="6902450" y="5435600"/>
          <p14:tracePt t="114762" x="6965950" y="5435600"/>
          <p14:tracePt t="114779" x="6997700" y="5435600"/>
          <p14:tracePt t="114795" x="7004050" y="5435600"/>
          <p14:tracePt t="114812" x="7004050" y="5429250"/>
          <p14:tracePt t="114828" x="7004050" y="5422900"/>
          <p14:tracePt t="114845" x="7004050" y="5391150"/>
          <p14:tracePt t="114862" x="6959600" y="5302250"/>
          <p14:tracePt t="114879" x="6927850" y="5270500"/>
          <p14:tracePt t="114895" x="6838950" y="5219700"/>
          <p14:tracePt t="114912" x="6807200" y="5207000"/>
          <p14:tracePt t="114929" x="6769100" y="5207000"/>
          <p14:tracePt t="114946" x="6737350" y="5238750"/>
          <p14:tracePt t="114962" x="6724650" y="5257800"/>
          <p14:tracePt t="114978" x="6718300" y="5308600"/>
          <p14:tracePt t="114995" x="6718300" y="5346700"/>
          <p14:tracePt t="115012" x="6724650" y="5397500"/>
          <p14:tracePt t="115029" x="6756400" y="5429250"/>
          <p14:tracePt t="115045" x="6769100" y="5448300"/>
          <p14:tracePt t="115062" x="6788150" y="5454650"/>
          <p14:tracePt t="115078" x="6800850" y="5454650"/>
          <p14:tracePt t="115113" x="6800850" y="5429250"/>
          <p14:tracePt t="115128" x="6800850" y="5422900"/>
          <p14:tracePt t="115145" x="6800850" y="5384800"/>
          <p14:tracePt t="115162" x="6800850" y="5378450"/>
          <p14:tracePt t="115179" x="6788150" y="5372100"/>
          <p14:tracePt t="116011" x="6781800" y="5372100"/>
          <p14:tracePt t="116021" x="6769100" y="5365750"/>
          <p14:tracePt t="116032" x="6762750" y="5359400"/>
          <p14:tracePt t="116044" x="6750050" y="5353050"/>
          <p14:tracePt t="116060" x="6718300" y="5327650"/>
          <p14:tracePt t="116077" x="6616700" y="5251450"/>
          <p14:tracePt t="116094" x="6477000" y="5187950"/>
          <p14:tracePt t="116111" x="6438900" y="5168900"/>
          <p14:tracePt t="116127" x="6413500" y="5162550"/>
          <p14:tracePt t="116144" x="6400800" y="5156200"/>
          <p14:tracePt t="116160" x="6388100" y="5156200"/>
          <p14:tracePt t="116178" x="6381750" y="5156200"/>
          <p14:tracePt t="116971" x="6375400" y="5156200"/>
          <p14:tracePt t="116982" x="6369050" y="5149850"/>
          <p14:tracePt t="117002" x="6362700" y="5143500"/>
          <p14:tracePt t="117013" x="6356350" y="5143500"/>
          <p14:tracePt t="117023" x="6350000" y="5137150"/>
          <p14:tracePt t="117034" x="6343650" y="5137150"/>
          <p14:tracePt t="117045" x="6337300" y="5137150"/>
          <p14:tracePt t="117060" x="6330950" y="5137150"/>
          <p14:tracePt t="117076" x="6324600" y="5130800"/>
          <p14:tracePt t="117093" x="6318250" y="5130800"/>
          <p14:tracePt t="117109" x="6311900" y="5130800"/>
          <p14:tracePt t="117129" x="6305550" y="5130800"/>
          <p14:tracePt t="118883" x="6305550" y="5124450"/>
          <p14:tracePt t="118894" x="6305550" y="5118100"/>
          <p14:tracePt t="118904" x="6305550" y="5105400"/>
          <p14:tracePt t="118914" x="6305550" y="5092700"/>
          <p14:tracePt t="118925" x="6318250" y="5080000"/>
          <p14:tracePt t="118941" x="6324600" y="5067300"/>
          <p14:tracePt t="118958" x="6350000" y="5029200"/>
          <p14:tracePt t="118975" x="6356350" y="5016500"/>
          <p14:tracePt t="118991" x="6375400" y="4991100"/>
          <p14:tracePt t="119008" x="6394450" y="4972050"/>
          <p14:tracePt t="119025" x="6400800" y="4965700"/>
          <p14:tracePt t="119042" x="6407150" y="4959350"/>
          <p14:tracePt t="119665" x="6413500" y="4959350"/>
          <p14:tracePt t="119687" x="6419850" y="4965700"/>
          <p14:tracePt t="119697" x="6426200" y="4965700"/>
          <p14:tracePt t="119708" x="6438900" y="4972050"/>
          <p14:tracePt t="119718" x="6451600" y="4972050"/>
          <p14:tracePt t="119729" x="6470650" y="4972050"/>
          <p14:tracePt t="119740" x="6483350" y="4972050"/>
          <p14:tracePt t="119757" x="6502400" y="4978400"/>
          <p14:tracePt t="119774" x="6527800" y="4978400"/>
          <p14:tracePt t="119791" x="6553200" y="4978400"/>
          <p14:tracePt t="119807" x="6559550" y="4978400"/>
          <p14:tracePt t="119823" x="6565900" y="4978400"/>
          <p14:tracePt t="119857" x="6565900" y="4984750"/>
          <p14:tracePt t="120344" x="6565900" y="4991100"/>
          <p14:tracePt t="120355" x="6565900" y="5003800"/>
          <p14:tracePt t="120365" x="6565900" y="5016500"/>
          <p14:tracePt t="120376" x="6559550" y="5029200"/>
          <p14:tracePt t="120390" x="6540500" y="5048250"/>
          <p14:tracePt t="120407" x="6445250" y="5130800"/>
          <p14:tracePt t="120423" x="6375400" y="5175250"/>
          <p14:tracePt t="120439" x="6216650" y="5264150"/>
          <p14:tracePt t="120457" x="6121400" y="5302250"/>
          <p14:tracePt t="120473" x="5822950" y="5384800"/>
          <p14:tracePt t="120490" x="5575300" y="5429250"/>
          <p14:tracePt t="120506" x="5403850" y="5429250"/>
          <p14:tracePt t="120523" x="5111750" y="5448300"/>
          <p14:tracePt t="120539" x="5022850" y="5448300"/>
          <p14:tracePt t="120556" x="4914900" y="5467350"/>
          <p14:tracePt t="120574" x="4883150" y="5486400"/>
          <p14:tracePt t="120589" x="4876800" y="5511800"/>
          <p14:tracePt t="120606" x="4864100" y="5530850"/>
          <p14:tracePt t="121179" x="4857750" y="5530850"/>
          <p14:tracePt t="121191" x="4845050" y="5537200"/>
          <p14:tracePt t="121200" x="4838700" y="5537200"/>
          <p14:tracePt t="121211" x="4826000" y="5543550"/>
          <p14:tracePt t="121222" x="4813300" y="5543550"/>
          <p14:tracePt t="121239" x="4800600" y="5549900"/>
          <p14:tracePt t="121256" x="4775200" y="5556250"/>
          <p14:tracePt t="121272" x="4762500" y="5556250"/>
          <p14:tracePt t="121289" x="4730750" y="5556250"/>
          <p14:tracePt t="121306" x="4699000" y="5556250"/>
          <p14:tracePt t="121322" x="4686300" y="5556250"/>
          <p14:tracePt t="121339" x="4660900" y="5556250"/>
          <p14:tracePt t="121356" x="4654550" y="5556250"/>
          <p14:tracePt t="121372" x="4635500" y="5556250"/>
          <p14:tracePt t="121389" x="4629150" y="5556250"/>
          <p14:tracePt t="123835" x="4635500" y="5556250"/>
          <p14:tracePt t="123846" x="4641850" y="5556250"/>
          <p14:tracePt t="123856" x="4654550" y="5556250"/>
          <p14:tracePt t="123869" x="4667250" y="5556250"/>
          <p14:tracePt t="123886" x="4679950" y="5556250"/>
          <p14:tracePt t="123903" x="4711700" y="5556250"/>
          <p14:tracePt t="123920" x="4743450" y="5556250"/>
          <p14:tracePt t="123937" x="4768850" y="5556250"/>
          <p14:tracePt t="123953" x="4806950" y="5556250"/>
          <p14:tracePt t="123970" x="4838700" y="5556250"/>
          <p14:tracePt t="123987" x="4876800" y="5556250"/>
          <p14:tracePt t="124003" x="4914900" y="5556250"/>
          <p14:tracePt t="124019" x="4927600" y="5556250"/>
          <p14:tracePt t="124036" x="4965700" y="5556250"/>
          <p14:tracePt t="124053" x="4984750" y="5556250"/>
          <p14:tracePt t="124069" x="5010150" y="5556250"/>
          <p14:tracePt t="124086" x="5029200" y="5556250"/>
          <p14:tracePt t="124103" x="5035550" y="5556250"/>
          <p14:tracePt t="124120" x="5041900" y="5556250"/>
          <p14:tracePt t="124744" x="5041900" y="5562600"/>
          <p14:tracePt t="124754" x="5041900" y="5575300"/>
          <p14:tracePt t="124764" x="5041900" y="5588000"/>
          <p14:tracePt t="124775" x="5029200" y="5594350"/>
          <p14:tracePt t="124786" x="5016500" y="5607050"/>
          <p14:tracePt t="124802" x="4991100" y="5626100"/>
          <p14:tracePt t="124819" x="4921250" y="5651500"/>
          <p14:tracePt t="124835" x="4883150" y="5664200"/>
          <p14:tracePt t="124852" x="4724400" y="5702300"/>
          <p14:tracePt t="124869" x="4521200" y="5708650"/>
          <p14:tracePt t="124885" x="4451350" y="5721350"/>
          <p14:tracePt t="124902" x="4343400" y="5746750"/>
          <p14:tracePt t="124918" x="4311650" y="5765800"/>
          <p14:tracePt t="124935" x="4260850" y="5784850"/>
          <p14:tracePt t="124953" x="4235450" y="5791200"/>
          <p14:tracePt t="124969" x="4229100" y="5797550"/>
          <p14:tracePt t="124985" x="4222750" y="5803900"/>
          <p14:tracePt t="125019" x="4216400" y="5810250"/>
          <p14:tracePt t="125067" x="4216400" y="5816600"/>
          <p14:tracePt t="125078" x="4216400" y="5822950"/>
          <p14:tracePt t="125088" x="4222750" y="5822950"/>
          <p14:tracePt t="125102" x="4229100" y="5829300"/>
          <p14:tracePt t="125119" x="4254500" y="5829300"/>
          <p14:tracePt t="125135" x="4260850" y="5829300"/>
          <p14:tracePt t="125151" x="4267200" y="5829300"/>
          <p14:tracePt t="125169" x="4273550" y="5829300"/>
          <p14:tracePt t="125265" x="4260850" y="5822950"/>
          <p14:tracePt t="125276" x="4216400" y="5810250"/>
          <p14:tracePt t="125287" x="4152900" y="5797550"/>
          <p14:tracePt t="125302" x="4083050" y="5778500"/>
          <p14:tracePt t="125318" x="3943350" y="5746750"/>
          <p14:tracePt t="125335" x="3879850" y="5746750"/>
          <p14:tracePt t="125352" x="3771900" y="5746750"/>
          <p14:tracePt t="125369" x="3752850" y="5746750"/>
          <p14:tracePt t="125385" x="3727450" y="5746750"/>
          <p14:tracePt t="125756" x="3721100" y="5746750"/>
          <p14:tracePt t="125767" x="3702050" y="5746750"/>
          <p14:tracePt t="125777" x="3683000" y="5753100"/>
          <p14:tracePt t="125788" x="3644900" y="5759450"/>
          <p14:tracePt t="125801" x="3613150" y="5765800"/>
          <p14:tracePt t="125819" x="3543300" y="5791200"/>
          <p14:tracePt t="125834" x="3530600" y="5797550"/>
          <p14:tracePt t="125851" x="3517900" y="5797550"/>
          <p14:tracePt t="125868" x="3517900" y="5803900"/>
          <p14:tracePt t="125901" x="3530600" y="5810250"/>
          <p14:tracePt t="125918" x="3587750" y="5822950"/>
          <p14:tracePt t="125934" x="3657600" y="5822950"/>
          <p14:tracePt t="125951" x="3676650" y="5822950"/>
          <p14:tracePt t="125968" x="3746500" y="5803900"/>
          <p14:tracePt t="125984" x="3778250" y="5797550"/>
          <p14:tracePt t="126001" x="3822700" y="5778500"/>
          <p14:tracePt t="126018" x="3835400" y="5765800"/>
          <p14:tracePt t="126034" x="3841750" y="5765800"/>
          <p14:tracePt t="126052" x="3848100" y="5765800"/>
          <p14:tracePt t="126831" x="3854450" y="5759450"/>
          <p14:tracePt t="126842" x="3867150" y="5753100"/>
          <p14:tracePt t="126852" x="3905250" y="5734050"/>
          <p14:tracePt t="126867" x="3949700" y="5721350"/>
          <p14:tracePt t="126883" x="4070350" y="5689600"/>
          <p14:tracePt t="126900" x="4133850" y="5683250"/>
          <p14:tracePt t="126917" x="4318000" y="5651500"/>
          <p14:tracePt t="126934" x="4394200" y="5651500"/>
          <p14:tracePt t="126950" x="4533900" y="5638800"/>
          <p14:tracePt t="126967" x="4629150" y="5638800"/>
          <p14:tracePt t="126983" x="4667250" y="5638800"/>
          <p14:tracePt t="127000" x="4705350" y="5638800"/>
          <p14:tracePt t="127017" x="4711700" y="5638800"/>
          <p14:tracePt t="127034" x="4724400" y="5638800"/>
          <p14:tracePt t="127614" x="4724400" y="5645150"/>
          <p14:tracePt t="127624" x="4724400" y="5651500"/>
          <p14:tracePt t="127645" x="4724400" y="5657850"/>
          <p14:tracePt t="127667" x="4724400" y="5664200"/>
          <p14:tracePt t="127687" x="4724400" y="5670550"/>
          <p14:tracePt t="127729" x="4724400" y="5676900"/>
          <p14:tracePt t="127739" x="4730750" y="5683250"/>
          <p14:tracePt t="127751" x="4730750" y="5689600"/>
          <p14:tracePt t="127771" x="4730750" y="5695950"/>
          <p14:tracePt t="127781" x="4730750" y="5702300"/>
          <p14:tracePt t="127802" x="4730750" y="5708650"/>
          <p14:tracePt t="127833" x="4737100" y="5708650"/>
          <p14:tracePt t="127854" x="4737100" y="5715000"/>
          <p14:tracePt t="127865" x="4743450" y="5715000"/>
          <p14:tracePt t="127896" x="4743450" y="5721350"/>
          <p14:tracePt t="127927" x="4749800" y="5721350"/>
          <p14:tracePt t="128094" x="4749800" y="5727700"/>
          <p14:tracePt t="129775" x="4756150" y="5727700"/>
          <p14:tracePt t="129785" x="4756150" y="5734050"/>
          <p14:tracePt t="129806" x="4762500" y="5740400"/>
          <p14:tracePt t="129839" x="4768850" y="5740400"/>
          <p14:tracePt t="129848" x="4768850" y="5746750"/>
          <p14:tracePt t="129869" x="4775200" y="5753100"/>
          <p14:tracePt t="129890" x="4781550" y="5753100"/>
          <p14:tracePt t="129900" x="4781550" y="5759450"/>
          <p14:tracePt t="129911" x="4787900" y="5759450"/>
          <p14:tracePt t="129921" x="4794250" y="5765800"/>
          <p14:tracePt t="129932" x="4800600" y="5765800"/>
          <p14:tracePt t="129947" x="4819650" y="5772150"/>
          <p14:tracePt t="129964" x="4851400" y="5778500"/>
          <p14:tracePt t="129980" x="4870450" y="5784850"/>
          <p14:tracePt t="129998" x="4889500" y="5784850"/>
          <p14:tracePt t="132058" x="4895850" y="5791200"/>
          <p14:tracePt t="132100" x="4902200" y="5791200"/>
          <p14:tracePt t="132110" x="4902200" y="5797550"/>
          <p14:tracePt t="132131" x="4908550" y="5797550"/>
          <p14:tracePt t="132141" x="4914900" y="5797550"/>
          <p14:tracePt t="132152" x="4921250" y="5797550"/>
          <p14:tracePt t="132163" x="4927600" y="5797550"/>
          <p14:tracePt t="132178" x="4933950" y="5797550"/>
          <p14:tracePt t="132195" x="4946650" y="5797550"/>
          <p14:tracePt t="132212" x="4965700" y="5797550"/>
          <p14:tracePt t="132228" x="4991100" y="5797550"/>
          <p14:tracePt t="132246" x="5041900" y="5797550"/>
          <p14:tracePt t="132261" x="5060950" y="5784850"/>
          <p14:tracePt t="132278" x="5099050" y="5772150"/>
          <p14:tracePt t="132295" x="5118100" y="5765800"/>
          <p14:tracePt t="132311" x="5149850" y="5759450"/>
          <p14:tracePt t="132328" x="5168900" y="5753100"/>
          <p14:tracePt t="132344" x="5232400" y="5740400"/>
          <p14:tracePt t="132362" x="5314950" y="5715000"/>
          <p14:tracePt t="132378" x="5365750" y="5695950"/>
          <p14:tracePt t="132394" x="5461000" y="5676900"/>
          <p14:tracePt t="132411" x="5556250" y="5670550"/>
          <p14:tracePt t="132428" x="5708650" y="5657850"/>
          <p14:tracePt t="132444" x="5822950" y="5657850"/>
          <p14:tracePt t="132461" x="5873750" y="5657850"/>
          <p14:tracePt t="132478" x="5937250" y="5657850"/>
          <p14:tracePt t="132799" x="5956300" y="5657850"/>
          <p14:tracePt t="132809" x="6007100" y="5670550"/>
          <p14:tracePt t="132820" x="6089650" y="5695950"/>
          <p14:tracePt t="132831" x="6242050" y="5759450"/>
          <p14:tracePt t="132844" x="6451600" y="5829300"/>
          <p14:tracePt t="132862" x="7162800" y="5962650"/>
          <p14:tracePt t="132877" x="7385050" y="6007100"/>
          <p14:tracePt t="132894" x="7874000" y="6045200"/>
          <p14:tracePt t="132911" x="8001000" y="6057900"/>
          <p14:tracePt t="132927" x="8166100" y="6057900"/>
          <p14:tracePt t="132945" x="8248650" y="6057900"/>
          <p14:tracePt t="132961" x="8267700" y="6057900"/>
          <p14:tracePt t="132978" x="8280400" y="6057900"/>
          <p14:tracePt t="132994" x="8286750" y="6057900"/>
          <p14:tracePt t="133011" x="8286750" y="6051550"/>
          <p14:tracePt t="133044" x="8280400" y="6032500"/>
          <p14:tracePt t="133061" x="8216900" y="6013450"/>
          <p14:tracePt t="133077" x="8166100" y="6013450"/>
          <p14:tracePt t="133094" x="8102600" y="6013450"/>
          <p14:tracePt t="133111" x="8070850" y="6013450"/>
          <p14:tracePt t="133127" x="8039100" y="6013450"/>
          <p14:tracePt t="133144" x="8020050" y="6013450"/>
          <p14:tracePt t="133160" x="8013700" y="6026150"/>
          <p14:tracePt t="133177" x="8001000" y="6051550"/>
          <p14:tracePt t="133194" x="8001000" y="6064250"/>
          <p14:tracePt t="133210" x="7994650" y="6076950"/>
          <p14:tracePt t="133227" x="7994650" y="6083300"/>
          <p14:tracePt t="133290" x="7988300" y="6083300"/>
          <p14:tracePt t="133300" x="7981950" y="6076950"/>
          <p14:tracePt t="133311" x="7962900" y="6045200"/>
          <p14:tracePt t="133321" x="7924800" y="5988050"/>
          <p14:tracePt t="133331" x="7880350" y="5943600"/>
          <p14:tracePt t="133343" x="7810500" y="5892800"/>
          <p14:tracePt t="133360" x="7740650" y="5854700"/>
          <p14:tracePt t="133377" x="7645400" y="5829300"/>
          <p14:tracePt t="133394" x="7562850" y="5835650"/>
          <p14:tracePt t="133410" x="7550150" y="5842000"/>
          <p14:tracePt t="133427" x="7531100" y="5854700"/>
          <p14:tracePt t="133444" x="7531100" y="5861050"/>
          <p14:tracePt t="133460" x="7524750" y="5867400"/>
          <p14:tracePt t="133478" x="7524750" y="5873750"/>
          <p14:tracePt t="133494" x="7524750" y="5880100"/>
          <p14:tracePt t="133916" x="7518400" y="5880100"/>
          <p14:tracePt t="133926" x="7512050" y="5880100"/>
          <p14:tracePt t="133937" x="7505700" y="5880100"/>
          <p14:tracePt t="133948" x="7499350" y="5880100"/>
          <p14:tracePt t="136069" x="7493000" y="5880100"/>
          <p14:tracePt t="136080" x="7454900" y="5899150"/>
          <p14:tracePt t="136090" x="7385050" y="5943600"/>
          <p14:tracePt t="136101" x="7283450" y="5981700"/>
          <p14:tracePt t="136111" x="7086600" y="6070600"/>
          <p14:tracePt t="136124" x="6826250" y="6153150"/>
          <p14:tracePt t="136141" x="6623050" y="6203950"/>
          <p14:tracePt t="136158" x="6362700" y="6235700"/>
          <p14:tracePt t="136174" x="6210300" y="6235700"/>
          <p14:tracePt t="136191" x="6159500" y="6235700"/>
          <p14:tracePt t="136208" x="6121400" y="6235700"/>
          <p14:tracePt t="136455" x="6115050" y="6235700"/>
          <p14:tracePt t="136466" x="6102350" y="6235700"/>
          <p14:tracePt t="136476" x="6064250" y="6235700"/>
          <p14:tracePt t="136491" x="5988050" y="6216650"/>
          <p14:tracePt t="136507" x="5638800" y="6191250"/>
          <p14:tracePt t="136524" x="5422900" y="6178550"/>
          <p14:tracePt t="136540" x="4851400" y="6178550"/>
          <p14:tracePt t="136557" x="4724400" y="6191250"/>
          <p14:tracePt t="136574" x="4591050" y="6242050"/>
          <p14:tracePt t="136591" x="4546600" y="6273800"/>
          <p14:tracePt t="136607" x="4540250" y="6299200"/>
          <p14:tracePt t="136624" x="4540250" y="6381750"/>
          <p14:tracePt t="136641" x="4540250" y="6407150"/>
          <p14:tracePt t="136657" x="4572000" y="6457950"/>
          <p14:tracePt t="136674" x="4667250" y="6502400"/>
          <p14:tracePt t="136690" x="4737100" y="6521450"/>
          <p14:tracePt t="136707" x="4826000" y="6534150"/>
          <p14:tracePt t="136724" x="4883150" y="6534150"/>
          <p14:tracePt t="136740" x="4946650" y="6496050"/>
          <p14:tracePt t="136757" x="4978400" y="6464300"/>
          <p14:tracePt t="136773" x="5016500" y="6356350"/>
          <p14:tracePt t="136790" x="5022850" y="6235700"/>
          <p14:tracePt t="136807" x="5010150" y="6172200"/>
          <p14:tracePt t="136824" x="4933950" y="6045200"/>
          <p14:tracePt t="136841" x="4832350" y="5981700"/>
          <p14:tracePt t="136857" x="4781550" y="5981700"/>
          <p14:tracePt t="136873" x="4737100" y="5981700"/>
          <p14:tracePt t="136890" x="4730750" y="59817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Explorando a colinearidade:</a:t>
            </a:r>
          </a:p>
          <a:p>
            <a:pPr lvl="1"/>
            <a:r>
              <a:rPr lang="pt-BR" sz="2400" b="1" dirty="0" err="1" smtClean="0"/>
              <a:t>Extendendo</a:t>
            </a:r>
            <a:r>
              <a:rPr lang="pt-BR" sz="2400" b="1" dirty="0" smtClean="0"/>
              <a:t> o conceito de VIF</a:t>
            </a:r>
            <a:r>
              <a:rPr lang="pt-BR" sz="2400" dirty="0" smtClean="0"/>
              <a:t>: em modelos de múltiplos preditores, múltiplas correlações são observadas, uma para cada par de coeficientes (preditores categóricos). 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err="1" smtClean="0"/>
              <a:t>colinearidade</a:t>
            </a:r>
            <a:r>
              <a:rPr lang="en-US" sz="2400" dirty="0" smtClean="0"/>
              <a:t> </a:t>
            </a:r>
            <a:r>
              <a:rPr lang="en-US" sz="2400" dirty="0" err="1" smtClean="0"/>
              <a:t>pode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multideminsional</a:t>
            </a:r>
            <a:r>
              <a:rPr lang="en-US" sz="2400" dirty="0" smtClean="0"/>
              <a:t>. </a:t>
            </a:r>
          </a:p>
          <a:p>
            <a:pPr lvl="1"/>
            <a:r>
              <a:rPr lang="en-US" sz="2400" b="1" dirty="0" smtClean="0"/>
              <a:t>GVIF</a:t>
            </a:r>
            <a:r>
              <a:rPr lang="en-US" sz="2400" dirty="0" smtClean="0"/>
              <a:t>s (generalized VIF) </a:t>
            </a:r>
            <a:r>
              <a:rPr lang="en-US" sz="2400" dirty="0" err="1" smtClean="0"/>
              <a:t>facilita</a:t>
            </a:r>
            <a:r>
              <a:rPr lang="en-US" sz="2400" dirty="0" smtClean="0"/>
              <a:t> a </a:t>
            </a:r>
            <a:r>
              <a:rPr lang="en-US" sz="2400" dirty="0" err="1" smtClean="0"/>
              <a:t>comparação</a:t>
            </a:r>
            <a:r>
              <a:rPr lang="en-US" sz="2400" dirty="0" smtClean="0"/>
              <a:t> entre as </a:t>
            </a:r>
            <a:r>
              <a:rPr lang="en-US" sz="2400" dirty="0" err="1" smtClean="0"/>
              <a:t>dimensões</a:t>
            </a:r>
            <a:r>
              <a:rPr lang="en-US" sz="2400" dirty="0" smtClean="0"/>
              <a:t>. </a:t>
            </a:r>
          </a:p>
          <a:p>
            <a:pPr lvl="1"/>
            <a:r>
              <a:rPr lang="en-US" sz="2400" b="1" dirty="0" smtClean="0"/>
              <a:t>GVIF</a:t>
            </a:r>
            <a:r>
              <a:rPr lang="en-US" sz="2400" b="1" dirty="0"/>
              <a:t>^(1/(2*</a:t>
            </a:r>
            <a:r>
              <a:rPr lang="en-US" sz="2400" b="1" dirty="0" err="1"/>
              <a:t>Df</a:t>
            </a:r>
            <a:r>
              <a:rPr lang="en-US" sz="2400" b="1" dirty="0"/>
              <a:t>))</a:t>
            </a:r>
            <a:r>
              <a:rPr lang="en-US" sz="2400" dirty="0"/>
              <a:t>, </a:t>
            </a:r>
            <a:r>
              <a:rPr lang="en-US" sz="2400" dirty="0" err="1" smtClean="0"/>
              <a:t>onde</a:t>
            </a:r>
            <a:r>
              <a:rPr lang="en-US" sz="2400" dirty="0" smtClean="0"/>
              <a:t> </a:t>
            </a:r>
            <a:r>
              <a:rPr lang="en-US" sz="2400" dirty="0" err="1"/>
              <a:t>Df</a:t>
            </a:r>
            <a:r>
              <a:rPr lang="en-US" sz="2400" dirty="0"/>
              <a:t> </a:t>
            </a:r>
            <a:r>
              <a:rPr lang="en-US" sz="2400" dirty="0" smtClean="0"/>
              <a:t>é o </a:t>
            </a:r>
            <a:r>
              <a:rPr lang="en-US" sz="2400" dirty="0" err="1" smtClean="0"/>
              <a:t>número</a:t>
            </a:r>
            <a:r>
              <a:rPr lang="en-US" sz="2400" dirty="0" smtClean="0"/>
              <a:t> de </a:t>
            </a:r>
            <a:r>
              <a:rPr lang="en-US" sz="2400" dirty="0" err="1" smtClean="0"/>
              <a:t>coeficientes</a:t>
            </a:r>
            <a:r>
              <a:rPr lang="en-US" sz="2400" dirty="0" smtClean="0"/>
              <a:t> </a:t>
            </a:r>
            <a:r>
              <a:rPr lang="en-US" sz="2400" dirty="0" err="1" smtClean="0"/>
              <a:t>avaliados</a:t>
            </a:r>
            <a:r>
              <a:rPr lang="en-US" sz="2400" dirty="0" smtClean="0"/>
              <a:t>, </a:t>
            </a:r>
            <a:r>
              <a:rPr lang="en-US" sz="2400" dirty="0" err="1" smtClean="0"/>
              <a:t>reduz</a:t>
            </a:r>
            <a:r>
              <a:rPr lang="en-US" sz="2400" dirty="0" smtClean="0"/>
              <a:t> GVIF a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medida</a:t>
            </a:r>
            <a:r>
              <a:rPr lang="en-US" sz="2400" dirty="0" smtClean="0"/>
              <a:t> linear e </a:t>
            </a:r>
            <a:r>
              <a:rPr lang="en-US" sz="2400" dirty="0" err="1" smtClean="0"/>
              <a:t>será</a:t>
            </a:r>
            <a:r>
              <a:rPr lang="en-US" sz="2400" dirty="0" smtClean="0"/>
              <a:t> </a:t>
            </a:r>
            <a:r>
              <a:rPr lang="en-US" sz="2400" dirty="0" err="1" smtClean="0"/>
              <a:t>idêntico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VIF </a:t>
            </a:r>
            <a:r>
              <a:rPr lang="en-US" sz="2400" dirty="0" err="1" smtClean="0"/>
              <a:t>em</a:t>
            </a:r>
            <a:r>
              <a:rPr lang="en-US" sz="2400" dirty="0" smtClean="0"/>
              <a:t> um </a:t>
            </a:r>
            <a:r>
              <a:rPr lang="en-US" sz="2400" dirty="0" err="1" smtClean="0"/>
              <a:t>modelo</a:t>
            </a:r>
            <a:r>
              <a:rPr lang="en-US" sz="2400" dirty="0" smtClean="0"/>
              <a:t> simples (com um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dois</a:t>
            </a:r>
            <a:r>
              <a:rPr lang="en-US" sz="2400" dirty="0" smtClean="0"/>
              <a:t> preditores)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err="1" smtClean="0"/>
              <a:t>interpretação</a:t>
            </a:r>
            <a:r>
              <a:rPr lang="en-US" sz="2400" dirty="0" smtClean="0"/>
              <a:t> de </a:t>
            </a:r>
            <a:r>
              <a:rPr lang="en-US" sz="2400" b="1" dirty="0"/>
              <a:t>GVIF^(1/(2*</a:t>
            </a:r>
            <a:r>
              <a:rPr lang="en-US" sz="2400" b="1" dirty="0" err="1"/>
              <a:t>Df</a:t>
            </a:r>
            <a:r>
              <a:rPr lang="en-US" sz="2400" b="1" dirty="0" smtClean="0"/>
              <a:t>)) </a:t>
            </a:r>
            <a:r>
              <a:rPr lang="en-US" sz="2400" dirty="0" smtClean="0"/>
              <a:t>e </a:t>
            </a:r>
            <a:r>
              <a:rPr lang="en-US" sz="2400" b="1" dirty="0" smtClean="0"/>
              <a:t>VIF</a:t>
            </a:r>
            <a:r>
              <a:rPr lang="en-US" sz="2400" dirty="0" smtClean="0"/>
              <a:t> é a </a:t>
            </a:r>
            <a:r>
              <a:rPr lang="en-US" sz="2400" dirty="0" err="1" smtClean="0"/>
              <a:t>mesma</a:t>
            </a:r>
            <a:r>
              <a:rPr lang="en-US" sz="2400" dirty="0" smtClean="0"/>
              <a:t>. </a:t>
            </a:r>
            <a:endParaRPr lang="pt-BR" sz="2400" dirty="0" smtClean="0"/>
          </a:p>
          <a:p>
            <a:pPr lvl="1"/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84"/>
    </mc:Choice>
    <mc:Fallback xmlns="">
      <p:transition spd="slow" advTm="14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98" x="4705350" y="5981700"/>
          <p14:tracePt t="1108" x="4679950" y="5962650"/>
          <p14:tracePt t="1118" x="4635500" y="5937250"/>
          <p14:tracePt t="1129" x="4572000" y="5886450"/>
          <p14:tracePt t="1140" x="4514850" y="5842000"/>
          <p14:tracePt t="1155" x="4451350" y="5734050"/>
          <p14:tracePt t="1171" x="4267200" y="5219700"/>
          <p14:tracePt t="1188" x="4210050" y="5010150"/>
          <p14:tracePt t="1205" x="4102100" y="4432300"/>
          <p14:tracePt t="1223" x="4064000" y="4019550"/>
          <p14:tracePt t="1238" x="4044950" y="3683000"/>
          <p14:tracePt t="1255" x="4032250" y="3251200"/>
          <p14:tracePt t="1272" x="4032250" y="3136900"/>
          <p14:tracePt t="1288" x="4032250" y="2901950"/>
          <p14:tracePt t="1305" x="4032250" y="2774950"/>
          <p14:tracePt t="1321" x="4032250" y="2641600"/>
          <p14:tracePt t="1338" x="4070350" y="2546350"/>
          <p14:tracePt t="1355" x="4076700" y="2527300"/>
          <p14:tracePt t="1372" x="4089400" y="2489200"/>
          <p14:tracePt t="1388" x="4089400" y="2476500"/>
          <p14:tracePt t="1405" x="4095750" y="2470150"/>
          <p14:tracePt t="1422" x="4095750" y="2444750"/>
          <p14:tracePt t="1438" x="4095750" y="2432050"/>
          <p14:tracePt t="1455" x="4095750" y="2413000"/>
          <p14:tracePt t="1471" x="4095750" y="2406650"/>
          <p14:tracePt t="1505" x="4089400" y="2400300"/>
          <p14:tracePt t="1538" x="4089400" y="2393950"/>
          <p14:tracePt t="2058" x="4095750" y="2393950"/>
          <p14:tracePt t="2069" x="4108450" y="2393950"/>
          <p14:tracePt t="2079" x="4121150" y="2393950"/>
          <p14:tracePt t="2090" x="4146550" y="2393950"/>
          <p14:tracePt t="2104" x="4165600" y="2393950"/>
          <p14:tracePt t="2121" x="4216400" y="2393950"/>
          <p14:tracePt t="2137" x="4229100" y="2393950"/>
          <p14:tracePt t="2154" x="4254500" y="2393950"/>
          <p14:tracePt t="2170" x="4267200" y="2393950"/>
          <p14:tracePt t="2187" x="4292600" y="2393950"/>
          <p14:tracePt t="2205" x="4305300" y="2400300"/>
          <p14:tracePt t="2220" x="4318000" y="2400300"/>
          <p14:tracePt t="2237" x="4349750" y="2406650"/>
          <p14:tracePt t="2254" x="4362450" y="2406650"/>
          <p14:tracePt t="2271" x="4394200" y="2406650"/>
          <p14:tracePt t="2289" x="4419600" y="2413000"/>
          <p14:tracePt t="2304" x="4438650" y="2419350"/>
          <p14:tracePt t="2320" x="4457700" y="2419350"/>
          <p14:tracePt t="2337" x="4470400" y="2419350"/>
          <p14:tracePt t="2354" x="4489450" y="2425700"/>
          <p14:tracePt t="2370" x="4502150" y="2432050"/>
          <p14:tracePt t="2387" x="4527550" y="2438400"/>
          <p14:tracePt t="2404" x="4546600" y="2444750"/>
          <p14:tracePt t="2421" x="4552950" y="2444750"/>
          <p14:tracePt t="2437" x="4559300" y="2451100"/>
          <p14:tracePt t="2779" x="4565650" y="2451100"/>
          <p14:tracePt t="2789" x="4584700" y="2451100"/>
          <p14:tracePt t="2800" x="4597400" y="2451100"/>
          <p14:tracePt t="2810" x="4629150" y="2451100"/>
          <p14:tracePt t="2821" x="4654550" y="2451100"/>
          <p14:tracePt t="2836" x="4692650" y="2451100"/>
          <p14:tracePt t="2853" x="4749800" y="2451100"/>
          <p14:tracePt t="2870" x="4787900" y="2451100"/>
          <p14:tracePt t="2887" x="4838700" y="2451100"/>
          <p14:tracePt t="2904" x="4857750" y="2451100"/>
          <p14:tracePt t="2920" x="4864100" y="2451100"/>
          <p14:tracePt t="2936" x="4870450" y="2451100"/>
          <p14:tracePt t="2970" x="4870450" y="2432050"/>
          <p14:tracePt t="2986" x="4851400" y="2406650"/>
          <p14:tracePt t="3003" x="4787900" y="2368550"/>
          <p14:tracePt t="3020" x="4654550" y="2317750"/>
          <p14:tracePt t="3036" x="4603750" y="2311400"/>
          <p14:tracePt t="3053" x="4533900" y="2305050"/>
          <p14:tracePt t="3070" x="4514850" y="2305050"/>
          <p14:tracePt t="3086" x="4495800" y="2305050"/>
          <p14:tracePt t="3103" x="4489450" y="2330450"/>
          <p14:tracePt t="3119" x="4489450" y="2368550"/>
          <p14:tracePt t="3136" x="4527550" y="2444750"/>
          <p14:tracePt t="3153" x="4572000" y="2476500"/>
          <p14:tracePt t="3170" x="4673600" y="2533650"/>
          <p14:tracePt t="3186" x="4787900" y="2552700"/>
          <p14:tracePt t="3203" x="4832350" y="2552700"/>
          <p14:tracePt t="3220" x="4876800" y="2552700"/>
          <p14:tracePt t="3236" x="4889500" y="2546350"/>
          <p14:tracePt t="3253" x="4902200" y="2489200"/>
          <p14:tracePt t="3270" x="4870450" y="2343150"/>
          <p14:tracePt t="3286" x="4832350" y="2273300"/>
          <p14:tracePt t="3303" x="4699000" y="2152650"/>
          <p14:tracePt t="3320" x="4591050" y="2089150"/>
          <p14:tracePt t="3336" x="4438650" y="2070100"/>
          <p14:tracePt t="3353" x="4387850" y="2076450"/>
          <p14:tracePt t="3370" x="4368800" y="2101850"/>
          <p14:tracePt t="3386" x="4356100" y="2197100"/>
          <p14:tracePt t="3402" x="4356100" y="2235200"/>
          <p14:tracePt t="3419" x="4368800" y="2286000"/>
          <p14:tracePt t="3437" x="4413250" y="2317750"/>
          <p14:tracePt t="3452" x="4451350" y="2330450"/>
          <p14:tracePt t="3469" x="4502150" y="2330450"/>
          <p14:tracePt t="3486" x="4521200" y="2317750"/>
          <p14:tracePt t="3502" x="4559300" y="2305050"/>
          <p14:tracePt t="3520" x="4565650" y="2286000"/>
          <p14:tracePt t="3536" x="4565650" y="2273300"/>
          <p14:tracePt t="3553" x="4565650" y="2235200"/>
          <p14:tracePt t="3569" x="4565650" y="2222500"/>
          <p14:tracePt t="3586" x="4527550" y="2216150"/>
          <p14:tracePt t="3602" x="4514850" y="2216150"/>
          <p14:tracePt t="3619" x="4489450" y="2216150"/>
          <p14:tracePt t="3636" x="4489450" y="2254250"/>
          <p14:tracePt t="3653" x="4489450" y="2292350"/>
          <p14:tracePt t="3669" x="4533900" y="2355850"/>
          <p14:tracePt t="3686" x="4591050" y="2393950"/>
          <p14:tracePt t="3703" x="4781550" y="2438400"/>
          <p14:tracePt t="3719" x="4864100" y="2438400"/>
          <p14:tracePt t="3736" x="4876800" y="2438400"/>
          <p14:tracePt t="3752" x="4895850" y="2406650"/>
          <p14:tracePt t="3769" x="4895850" y="2368550"/>
          <p14:tracePt t="3786" x="4851400" y="2311400"/>
          <p14:tracePt t="3802" x="4756150" y="2279650"/>
          <p14:tracePt t="3819" x="4718050" y="2279650"/>
          <p14:tracePt t="3836" x="4673600" y="2279650"/>
          <p14:tracePt t="3869" x="4660900" y="2279650"/>
          <p14:tracePt t="3886" x="4654550" y="2279650"/>
          <p14:tracePt t="5609" x="4667250" y="2279650"/>
          <p14:tracePt t="5620" x="4673600" y="2279650"/>
          <p14:tracePt t="5630" x="4679950" y="2279650"/>
          <p14:tracePt t="5640" x="4686300" y="2279650"/>
          <p14:tracePt t="5651" x="4692650" y="2279650"/>
          <p14:tracePt t="5667" x="4699000" y="2279650"/>
          <p14:tracePt t="5734" x="4692650" y="2273300"/>
          <p14:tracePt t="5745" x="4673600" y="2266950"/>
          <p14:tracePt t="5755" x="4654550" y="2266950"/>
          <p14:tracePt t="5767" x="4629150" y="2266950"/>
          <p14:tracePt t="5784" x="4616450" y="2266950"/>
          <p14:tracePt t="5800" x="4610100" y="2266950"/>
          <p14:tracePt t="5819" x="4603750" y="2273300"/>
          <p14:tracePt t="5834" x="4603750" y="2279650"/>
          <p14:tracePt t="5850" x="4603750" y="2305050"/>
          <p14:tracePt t="5867" x="4610100" y="2317750"/>
          <p14:tracePt t="5884" x="4635500" y="2336800"/>
          <p14:tracePt t="5901" x="4679950" y="2349500"/>
          <p14:tracePt t="5917" x="4699000" y="2355850"/>
          <p14:tracePt t="5934" x="4724400" y="2355850"/>
          <p14:tracePt t="5967" x="4737100" y="2355850"/>
          <p14:tracePt t="6000" x="4737100" y="2343150"/>
          <p14:tracePt t="6017" x="4730750" y="2311400"/>
          <p14:tracePt t="6034" x="4711700" y="2305050"/>
          <p14:tracePt t="6050" x="4705350" y="2305050"/>
          <p14:tracePt t="6067" x="4699000" y="2305050"/>
          <p14:tracePt t="6100" x="4699000" y="2330450"/>
          <p14:tracePt t="6117" x="4699000" y="2336800"/>
          <p14:tracePt t="6134" x="4737100" y="2374900"/>
          <p14:tracePt t="6150" x="4781550" y="2393950"/>
          <p14:tracePt t="6167" x="4826000" y="2413000"/>
          <p14:tracePt t="6183" x="4845050" y="2419350"/>
          <p14:tracePt t="8573" x="4845050" y="2413000"/>
          <p14:tracePt t="8584" x="4838700" y="2406650"/>
          <p14:tracePt t="8594" x="4832350" y="2393950"/>
          <p14:tracePt t="8615" x="4826000" y="2387600"/>
          <p14:tracePt t="8638" x="4826000" y="2381250"/>
          <p14:tracePt t="8657" x="4819650" y="2381250"/>
          <p14:tracePt t="8678" x="4813300" y="2381250"/>
          <p14:tracePt t="8688" x="4813300" y="2387600"/>
          <p14:tracePt t="8699" x="4813300" y="2393950"/>
          <p14:tracePt t="8709" x="4806950" y="2406650"/>
          <p14:tracePt t="8720" x="4806950" y="2419350"/>
          <p14:tracePt t="8731" x="4806950" y="2432050"/>
          <p14:tracePt t="8751" x="4806950" y="2444750"/>
          <p14:tracePt t="8764" x="4806950" y="2451100"/>
          <p14:tracePt t="8782" x="4819650" y="2463800"/>
          <p14:tracePt t="8797" x="4826000" y="2463800"/>
          <p14:tracePt t="8814" x="4832350" y="2470150"/>
          <p14:tracePt t="8847" x="4838700" y="2451100"/>
          <p14:tracePt t="8864" x="4838700" y="2438400"/>
          <p14:tracePt t="9419" x="4838700" y="2432050"/>
          <p14:tracePt t="9430" x="4838700" y="2419350"/>
          <p14:tracePt t="9440" x="4826000" y="2381250"/>
          <p14:tracePt t="9450" x="4813300" y="2324100"/>
          <p14:tracePt t="9463" x="4800600" y="2273300"/>
          <p14:tracePt t="9480" x="4794250" y="2228850"/>
          <p14:tracePt t="9496" x="4768850" y="2171700"/>
          <p14:tracePt t="9513" x="4762500" y="2146300"/>
          <p14:tracePt t="9530" x="4762500" y="2139950"/>
          <p14:tracePt t="9547" x="4756150" y="2133600"/>
          <p14:tracePt t="9580" x="4756150" y="2127250"/>
          <p14:tracePt t="9597" x="4749800" y="2127250"/>
          <p14:tracePt t="9941" x="4743450" y="2127250"/>
          <p14:tracePt t="9951" x="4737100" y="2127250"/>
          <p14:tracePt t="9962" x="4724400" y="2127250"/>
          <p14:tracePt t="9972" x="4711700" y="2127250"/>
          <p14:tracePt t="9983" x="4686300" y="2127250"/>
          <p14:tracePt t="9996" x="4673600" y="2133600"/>
          <p14:tracePt t="10013" x="4667250" y="2133600"/>
          <p14:tracePt t="10029" x="4635500" y="2146300"/>
          <p14:tracePt t="10046" x="4629150" y="2152650"/>
          <p14:tracePt t="10063" x="4622800" y="2152650"/>
          <p14:tracePt t="10079" x="4616450" y="2152650"/>
          <p14:tracePt t="10096" x="4616450" y="2159000"/>
          <p14:tracePt t="10129" x="4616450" y="2171700"/>
          <p14:tracePt t="10146" x="4616450" y="2184400"/>
          <p14:tracePt t="10162" x="4616450" y="2235200"/>
          <p14:tracePt t="10179" x="4641850" y="2266950"/>
          <p14:tracePt t="10196" x="4679950" y="2311400"/>
          <p14:tracePt t="10213" x="4699000" y="2330450"/>
          <p14:tracePt t="10229" x="4705350" y="2343150"/>
          <p14:tracePt t="10246" x="4711700" y="2349500"/>
          <p14:tracePt t="10286" x="4711700" y="2343150"/>
          <p14:tracePt t="10296" x="4711700" y="2317750"/>
          <p14:tracePt t="10313" x="4705350" y="2286000"/>
          <p14:tracePt t="10329" x="4692650" y="2241550"/>
          <p14:tracePt t="10346" x="4686300" y="2228850"/>
          <p14:tracePt t="10362" x="4673600" y="2222500"/>
          <p14:tracePt t="10379" x="4660900" y="2222500"/>
          <p14:tracePt t="10412" x="4654550" y="2222500"/>
          <p14:tracePt t="10463" x="4654550" y="2216150"/>
          <p14:tracePt t="10494" x="4654550" y="2209800"/>
          <p14:tracePt t="12612" x="4660900" y="2216150"/>
          <p14:tracePt t="12622" x="4673600" y="2222500"/>
          <p14:tracePt t="12633" x="4686300" y="2228850"/>
          <p14:tracePt t="12644" x="4711700" y="2228850"/>
          <p14:tracePt t="12660" x="4743450" y="2235200"/>
          <p14:tracePt t="12677" x="4838700" y="2260600"/>
          <p14:tracePt t="12694" x="4895850" y="2279650"/>
          <p14:tracePt t="12710" x="5003800" y="2317750"/>
          <p14:tracePt t="12727" x="5067300" y="2349500"/>
          <p14:tracePt t="12744" x="5111750" y="2374900"/>
          <p14:tracePt t="12760" x="5168900" y="2393950"/>
          <p14:tracePt t="12777" x="5200650" y="2413000"/>
          <p14:tracePt t="12794" x="5238750" y="2425700"/>
          <p14:tracePt t="12811" x="5251450" y="2438400"/>
          <p14:tracePt t="12827" x="5257800" y="2438400"/>
          <p14:tracePt t="12843" x="5264150" y="2438400"/>
          <p14:tracePt t="12936" x="5257800" y="2438400"/>
          <p14:tracePt t="12946" x="5245100" y="2438400"/>
          <p14:tracePt t="12957" x="5238750" y="2438400"/>
          <p14:tracePt t="12967" x="5226050" y="2438400"/>
          <p14:tracePt t="12978" x="5213350" y="2438400"/>
          <p14:tracePt t="12993" x="5194300" y="2438400"/>
          <p14:tracePt t="13010" x="5124450" y="2438400"/>
          <p14:tracePt t="13027" x="5073650" y="2438400"/>
          <p14:tracePt t="13043" x="5003800" y="2438400"/>
          <p14:tracePt t="13060" x="4984750" y="2438400"/>
          <p14:tracePt t="13077" x="4946650" y="2438400"/>
          <p14:tracePt t="13093" x="4908550" y="2438400"/>
          <p14:tracePt t="13110" x="4889500" y="2438400"/>
          <p14:tracePt t="13126" x="4851400" y="2438400"/>
          <p14:tracePt t="13144" x="4832350" y="2438400"/>
          <p14:tracePt t="13160" x="4787900" y="2432050"/>
          <p14:tracePt t="13177" x="4762500" y="2432050"/>
          <p14:tracePt t="13193" x="4749800" y="2425700"/>
          <p14:tracePt t="13666" x="4762500" y="2425700"/>
          <p14:tracePt t="13677" x="4768850" y="2425700"/>
          <p14:tracePt t="13698" x="4775200" y="2425700"/>
          <p14:tracePt t="13708" x="4781550" y="2425700"/>
          <p14:tracePt t="13719" x="4787900" y="2419350"/>
          <p14:tracePt t="13729" x="4800600" y="2419350"/>
          <p14:tracePt t="13742" x="4806950" y="2419350"/>
          <p14:tracePt t="13759" x="4813300" y="2419350"/>
          <p14:tracePt t="13776" x="4826000" y="2413000"/>
          <p14:tracePt t="13793" x="4845050" y="2413000"/>
          <p14:tracePt t="13809" x="4851400" y="2413000"/>
          <p14:tracePt t="13826" x="4876800" y="2406650"/>
          <p14:tracePt t="13843" x="4889500" y="2406650"/>
          <p14:tracePt t="13859" x="4902200" y="2400300"/>
          <p14:tracePt t="13875" x="4921250" y="2400300"/>
          <p14:tracePt t="13893" x="4933950" y="2400300"/>
          <p14:tracePt t="13909" x="4959350" y="2400300"/>
          <p14:tracePt t="13925" x="4972050" y="2400300"/>
          <p14:tracePt t="13942" x="4991100" y="2400300"/>
          <p14:tracePt t="13959" x="5010150" y="2400300"/>
          <p14:tracePt t="13976" x="5016500" y="2400300"/>
          <p14:tracePt t="13992" x="5029200" y="2400300"/>
          <p14:tracePt t="14009" x="5041900" y="2400300"/>
          <p14:tracePt t="14025" x="5048250" y="2400300"/>
          <p14:tracePt t="14042" x="5060950" y="2400300"/>
          <p14:tracePt t="14059" x="5067300" y="2400300"/>
          <p14:tracePt t="14075" x="5073650" y="2400300"/>
          <p14:tracePt t="14092" x="5080000" y="2400300"/>
          <p14:tracePt t="14669" x="5067300" y="2400300"/>
          <p14:tracePt t="14679" x="5041900" y="2400300"/>
          <p14:tracePt t="14689" x="5022850" y="2393950"/>
          <p14:tracePt t="14700" x="4997450" y="2387600"/>
          <p14:tracePt t="14710" x="4953000" y="2368550"/>
          <p14:tracePt t="14725" x="4908550" y="2343150"/>
          <p14:tracePt t="14742" x="4819650" y="2317750"/>
          <p14:tracePt t="14758" x="4794250" y="2298700"/>
          <p14:tracePt t="14775" x="4743450" y="2286000"/>
          <p14:tracePt t="14791" x="4718050" y="2273300"/>
          <p14:tracePt t="14808" x="4692650" y="2266950"/>
          <p14:tracePt t="14825" x="4679950" y="2260600"/>
          <p14:tracePt t="14847" x="4673600" y="2254250"/>
          <p14:tracePt t="14858" x="4667250" y="2254250"/>
          <p14:tracePt t="15232" x="4667250" y="2241550"/>
          <p14:tracePt t="15243" x="4667250" y="2228850"/>
          <p14:tracePt t="15254" x="4667250" y="2222500"/>
          <p14:tracePt t="15264" x="4667250" y="2209800"/>
          <p14:tracePt t="15275" x="4667250" y="2197100"/>
          <p14:tracePt t="15291" x="4667250" y="2190750"/>
          <p14:tracePt t="15308" x="4673600" y="2178050"/>
          <p14:tracePt t="15341" x="4686300" y="2171700"/>
          <p14:tracePt t="15358" x="4699000" y="2165350"/>
          <p14:tracePt t="15374" x="4705350" y="2165350"/>
          <p14:tracePt t="15407" x="4711700" y="2165350"/>
          <p14:tracePt t="15424" x="4718050" y="2165350"/>
          <p14:tracePt t="15451" x="4724400" y="2165350"/>
          <p14:tracePt t="15493" x="4730750" y="2165350"/>
          <p14:tracePt t="15567" x="4730750" y="2171700"/>
          <p14:tracePt t="16224" x="4730750" y="2178050"/>
          <p14:tracePt t="16234" x="4737100" y="2178050"/>
          <p14:tracePt t="16256" x="4737100" y="2184400"/>
          <p14:tracePt t="16277" x="4743450" y="2184400"/>
          <p14:tracePt t="16287" x="4743450" y="2190750"/>
          <p14:tracePt t="16309" x="4743450" y="2197100"/>
          <p14:tracePt t="16328" x="4749800" y="2197100"/>
          <p14:tracePt t="16349" x="4756150" y="2197100"/>
          <p14:tracePt t="16360" x="4756150" y="2203450"/>
          <p14:tracePt t="16370" x="4762500" y="2209800"/>
          <p14:tracePt t="16391" x="4768850" y="2216150"/>
          <p14:tracePt t="16414" x="4775200" y="2222500"/>
          <p14:tracePt t="16422" x="4781550" y="2228850"/>
          <p14:tracePt t="16433" x="4787900" y="2235200"/>
          <p14:tracePt t="16443" x="4794250" y="2235200"/>
          <p14:tracePt t="16457" x="4800600" y="2235200"/>
          <p14:tracePt t="16473" x="4813300" y="2241550"/>
          <p14:tracePt t="16490" x="4826000" y="2247900"/>
          <p14:tracePt t="16507" x="4832350" y="2254250"/>
          <p14:tracePt t="16523" x="4845050" y="2260600"/>
          <p14:tracePt t="16540" x="4864100" y="2266950"/>
          <p14:tracePt t="16556" x="4870450" y="2273300"/>
          <p14:tracePt t="16573" x="4895850" y="2286000"/>
          <p14:tracePt t="16590" x="4921250" y="2305050"/>
          <p14:tracePt t="16607" x="4933950" y="2311400"/>
          <p14:tracePt t="16623" x="4978400" y="2330450"/>
          <p14:tracePt t="16640" x="4991100" y="2336800"/>
          <p14:tracePt t="16656" x="5048250" y="2368550"/>
          <p14:tracePt t="16673" x="5105400" y="2406650"/>
          <p14:tracePt t="16690" x="5118100" y="2413000"/>
          <p14:tracePt t="16706" x="5149850" y="2432050"/>
          <p14:tracePt t="16723" x="5175250" y="2451100"/>
          <p14:tracePt t="16740" x="5200650" y="2463800"/>
          <p14:tracePt t="16757" x="5213350" y="2470150"/>
          <p14:tracePt t="17633" x="5219700" y="2470150"/>
          <p14:tracePt t="17644" x="5226050" y="2463800"/>
          <p14:tracePt t="17654" x="5232400" y="2451100"/>
          <p14:tracePt t="17665" x="5238750" y="2444750"/>
          <p14:tracePt t="17676" x="5251450" y="2432050"/>
          <p14:tracePt t="17689" x="5257800" y="2425700"/>
          <p14:tracePt t="17706" x="5270500" y="2413000"/>
          <p14:tracePt t="17722" x="5283200" y="2400300"/>
          <p14:tracePt t="17738" x="5302250" y="2387600"/>
          <p14:tracePt t="17755" x="5308600" y="2381250"/>
          <p14:tracePt t="17772" x="5327650" y="2362200"/>
          <p14:tracePt t="17789" x="5334000" y="2355850"/>
          <p14:tracePt t="17805" x="5346700" y="2349500"/>
          <p14:tracePt t="17822" x="5359400" y="2343150"/>
          <p14:tracePt t="17839" x="5365750" y="2343150"/>
          <p14:tracePt t="17855" x="5378450" y="2336800"/>
          <p14:tracePt t="17872" x="5378450" y="2330450"/>
          <p14:tracePt t="17889" x="5397500" y="2324100"/>
          <p14:tracePt t="17905" x="5422900" y="2317750"/>
          <p14:tracePt t="17922" x="5435600" y="2311400"/>
          <p14:tracePt t="17938" x="5461000" y="2305050"/>
          <p14:tracePt t="17955" x="5473700" y="2305050"/>
          <p14:tracePt t="17971" x="5486400" y="2305050"/>
          <p14:tracePt t="17988" x="5499100" y="2298700"/>
          <p14:tracePt t="18005" x="5505450" y="2298700"/>
          <p14:tracePt t="18022" x="5518150" y="2292350"/>
          <p14:tracePt t="18039" x="5524500" y="2292350"/>
          <p14:tracePt t="18072" x="5537200" y="2292350"/>
          <p14:tracePt t="18105" x="5549900" y="2292350"/>
          <p14:tracePt t="18122" x="5556250" y="2292350"/>
          <p14:tracePt t="18138" x="5562600" y="2292350"/>
          <p14:tracePt t="18155" x="5588000" y="2286000"/>
          <p14:tracePt t="18171" x="5600700" y="2286000"/>
          <p14:tracePt t="18188" x="5619750" y="2286000"/>
          <p14:tracePt t="18205" x="5626100" y="2286000"/>
          <p14:tracePt t="18221" x="5638800" y="2286000"/>
          <p14:tracePt t="18239" x="5651500" y="2286000"/>
          <p14:tracePt t="18255" x="5657850" y="2286000"/>
          <p14:tracePt t="18271" x="5670550" y="2286000"/>
          <p14:tracePt t="18288" x="5676900" y="2286000"/>
          <p14:tracePt t="18305" x="5683250" y="2286000"/>
          <p14:tracePt t="18322" x="5689600" y="2286000"/>
          <p14:tracePt t="18338" x="5695950" y="2286000"/>
          <p14:tracePt t="18354" x="5702300" y="2286000"/>
          <p14:tracePt t="18375" x="5708650" y="2286000"/>
          <p14:tracePt t="18416" x="5715000" y="2292350"/>
          <p14:tracePt t="18469" x="5721350" y="2292350"/>
          <p14:tracePt t="18500" x="5721350" y="2298700"/>
          <p14:tracePt t="18510" x="5727700" y="2305050"/>
          <p14:tracePt t="18521" x="5734050" y="2311400"/>
          <p14:tracePt t="18531" x="5740400" y="2324100"/>
          <p14:tracePt t="18542" x="5746750" y="2336800"/>
          <p14:tracePt t="18554" x="5753100" y="2336800"/>
          <p14:tracePt t="18571" x="5759450" y="2343150"/>
          <p14:tracePt t="18588" x="5759450" y="2362200"/>
          <p14:tracePt t="18605" x="5765800" y="2368550"/>
          <p14:tracePt t="18638" x="5772150" y="2368550"/>
          <p14:tracePt t="18657" x="5772150" y="2374900"/>
          <p14:tracePt t="19064" x="5778500" y="2374900"/>
          <p14:tracePt t="19074" x="5797550" y="2368550"/>
          <p14:tracePt t="19084" x="5835650" y="2343150"/>
          <p14:tracePt t="19095" x="5880100" y="2317750"/>
          <p14:tracePt t="19106" x="5937250" y="2279650"/>
          <p14:tracePt t="19121" x="5981700" y="2247900"/>
          <p14:tracePt t="19137" x="6172200" y="2159000"/>
          <p14:tracePt t="19154" x="6273800" y="2114550"/>
          <p14:tracePt t="19170" x="6413500" y="2063750"/>
          <p14:tracePt t="19187" x="6464300" y="2057400"/>
          <p14:tracePt t="19204" x="6572250" y="2051050"/>
          <p14:tracePt t="19221" x="6686550" y="2063750"/>
          <p14:tracePt t="19237" x="6756400" y="2089150"/>
          <p14:tracePt t="19254" x="6883400" y="2165350"/>
          <p14:tracePt t="19270" x="6927850" y="2197100"/>
          <p14:tracePt t="19287" x="6978650" y="2235200"/>
          <p14:tracePt t="19304" x="7035800" y="2260600"/>
          <p14:tracePt t="19320" x="7054850" y="2279650"/>
          <p14:tracePt t="19337" x="7073900" y="2286000"/>
          <p14:tracePt t="19354" x="7080250" y="2292350"/>
          <p14:tracePt t="19370" x="7086600" y="2298700"/>
          <p14:tracePt t="19387" x="7099300" y="2305050"/>
          <p14:tracePt t="19420" x="7099300" y="2311400"/>
          <p14:tracePt t="19440" x="7105650" y="2311400"/>
          <p14:tracePt t="19481" x="7112000" y="2317750"/>
          <p14:tracePt t="19492" x="7118350" y="2317750"/>
          <p14:tracePt t="19502" x="7118350" y="2324100"/>
          <p14:tracePt t="19512" x="7124700" y="2336800"/>
          <p14:tracePt t="19523" x="7131050" y="2349500"/>
          <p14:tracePt t="19537" x="7131050" y="2355850"/>
          <p14:tracePt t="19554" x="7137400" y="2368550"/>
          <p14:tracePt t="19576" x="7137400" y="2374900"/>
          <p14:tracePt t="19587" x="7143750" y="2374900"/>
          <p14:tracePt t="22943" x="7131050" y="2374900"/>
          <p14:tracePt t="22954" x="7073900" y="2374900"/>
          <p14:tracePt t="22964" x="6915150" y="2387600"/>
          <p14:tracePt t="22974" x="6800850" y="2387600"/>
          <p14:tracePt t="22985" x="6642100" y="2400300"/>
          <p14:tracePt t="23000" x="6305550" y="2400300"/>
          <p14:tracePt t="23017" x="6038850" y="2400300"/>
          <p14:tracePt t="23033" x="5911850" y="2400300"/>
          <p14:tracePt t="23050" x="5746750" y="2400300"/>
          <p14:tracePt t="23067" x="5715000" y="2387600"/>
          <p14:tracePt t="23083" x="5689600" y="2387600"/>
          <p14:tracePt t="23559" x="5683250" y="2387600"/>
          <p14:tracePt t="23570" x="5670550" y="2387600"/>
          <p14:tracePt t="23580" x="5632450" y="2387600"/>
          <p14:tracePt t="23591" x="5594350" y="2387600"/>
          <p14:tracePt t="23601" x="5537200" y="2368550"/>
          <p14:tracePt t="23616" x="5461000" y="2349500"/>
          <p14:tracePt t="23633" x="5314950" y="2324100"/>
          <p14:tracePt t="23650" x="5245100" y="2305050"/>
          <p14:tracePt t="23666" x="5181600" y="2298700"/>
          <p14:tracePt t="23683" x="5156200" y="2286000"/>
          <p14:tracePt t="23699" x="5130800" y="2286000"/>
          <p14:tracePt t="23716" x="5124450" y="2286000"/>
          <p14:tracePt t="23732" x="5118100" y="2286000"/>
          <p14:tracePt t="24102" x="5105400" y="2286000"/>
          <p14:tracePt t="24112" x="5092700" y="2298700"/>
          <p14:tracePt t="24123" x="5060950" y="2305050"/>
          <p14:tracePt t="24134" x="5016500" y="2330450"/>
          <p14:tracePt t="24149" x="4959350" y="2368550"/>
          <p14:tracePt t="24165" x="4787900" y="2451100"/>
          <p14:tracePt t="24182" x="4679950" y="2495550"/>
          <p14:tracePt t="24199" x="4432300" y="2559050"/>
          <p14:tracePt t="24215" x="4343400" y="2578100"/>
          <p14:tracePt t="24232" x="4171950" y="2590800"/>
          <p14:tracePt t="24249" x="4102100" y="2597150"/>
          <p14:tracePt t="24266" x="4095750" y="2597150"/>
          <p14:tracePt t="24282" x="4064000" y="2597150"/>
          <p14:tracePt t="24315" x="4051300" y="2597150"/>
          <p14:tracePt t="24332" x="4044950" y="2597150"/>
          <p14:tracePt t="24592" x="4032250" y="2597150"/>
          <p14:tracePt t="24603" x="4019550" y="2597150"/>
          <p14:tracePt t="24613" x="4000500" y="2597150"/>
          <p14:tracePt t="24624" x="3987800" y="2597150"/>
          <p14:tracePt t="24635" x="3968750" y="2597150"/>
          <p14:tracePt t="24649" x="3956050" y="2597150"/>
          <p14:tracePt t="24666" x="3917950" y="2603500"/>
          <p14:tracePt t="24682" x="3905250" y="2603500"/>
          <p14:tracePt t="24698" x="3873500" y="2603500"/>
          <p14:tracePt t="24715" x="3860800" y="2603500"/>
          <p14:tracePt t="24732" x="3835400" y="2603500"/>
          <p14:tracePt t="24749" x="3816350" y="2609850"/>
          <p14:tracePt t="24765" x="3803650" y="2609850"/>
          <p14:tracePt t="24781" x="3790950" y="2609850"/>
          <p14:tracePt t="24798" x="3784600" y="2609850"/>
          <p14:tracePt t="24815" x="3765550" y="2609850"/>
          <p14:tracePt t="24832" x="3759200" y="2609850"/>
          <p14:tracePt t="24833" x="3746500" y="2609850"/>
          <p14:tracePt t="24848" x="3740150" y="2616200"/>
          <p14:tracePt t="24865" x="3721100" y="2616200"/>
          <p14:tracePt t="24881" x="3708400" y="2616200"/>
          <p14:tracePt t="24898" x="3683000" y="2616200"/>
          <p14:tracePt t="24915" x="3676650" y="2616200"/>
          <p14:tracePt t="24932" x="3651250" y="2616200"/>
          <p14:tracePt t="24948" x="3638550" y="2616200"/>
          <p14:tracePt t="24965" x="3619500" y="2616200"/>
          <p14:tracePt t="24982" x="3594100" y="2616200"/>
          <p14:tracePt t="24998" x="3581400" y="2616200"/>
          <p14:tracePt t="25015" x="3549650" y="2616200"/>
          <p14:tracePt t="25031" x="3498850" y="2616200"/>
          <p14:tracePt t="25048" x="3479800" y="2616200"/>
          <p14:tracePt t="25065" x="3435350" y="2597150"/>
          <p14:tracePt t="25081" x="3422650" y="2597150"/>
          <p14:tracePt t="25098" x="3409950" y="2597150"/>
          <p14:tracePt t="25115" x="3397250" y="2590800"/>
          <p14:tracePt t="25148" x="3390900" y="2590800"/>
          <p14:tracePt t="25164" x="3384550" y="2590800"/>
          <p14:tracePt t="25188" x="3378200" y="2590800"/>
          <p14:tracePt t="25200" x="3378200" y="2597150"/>
          <p14:tracePt t="25214" x="3378200" y="2616200"/>
          <p14:tracePt t="25231" x="3378200" y="2660650"/>
          <p14:tracePt t="25248" x="3378200" y="2673350"/>
          <p14:tracePt t="25265" x="3378200" y="2692400"/>
          <p14:tracePt t="25313" x="3390900" y="2679700"/>
          <p14:tracePt t="25323" x="3416300" y="2628900"/>
          <p14:tracePt t="25334" x="3429000" y="2590800"/>
          <p14:tracePt t="25348" x="3435350" y="2571750"/>
          <p14:tracePt t="25365" x="3441700" y="2540000"/>
          <p14:tracePt t="25398" x="3448050" y="2533650"/>
          <p14:tracePt t="25428" x="3460750" y="2533650"/>
          <p14:tracePt t="25438" x="3467100" y="2533650"/>
          <p14:tracePt t="25449" x="3479800" y="2546350"/>
          <p14:tracePt t="25464" x="3492500" y="2578100"/>
          <p14:tracePt t="25481" x="3517900" y="2628900"/>
          <p14:tracePt t="25498" x="3524250" y="2641600"/>
          <p14:tracePt t="25514" x="3530600" y="2654300"/>
          <p14:tracePt t="25531" x="3536950" y="2654300"/>
          <p14:tracePt t="25548" x="3536950" y="2660650"/>
          <p14:tracePt t="25574" x="3536950" y="2667000"/>
          <p14:tracePt t="25741" x="3543300" y="2667000"/>
          <p14:tracePt t="26221" x="3536950" y="2667000"/>
          <p14:tracePt t="26232" x="3536950" y="2660650"/>
          <p14:tracePt t="26253" x="3530600" y="2654300"/>
          <p14:tracePt t="26274" x="3530600" y="2647950"/>
          <p14:tracePt t="26284" x="3524250" y="2641600"/>
          <p14:tracePt t="26294" x="3524250" y="2635250"/>
          <p14:tracePt t="26315" x="3524250" y="2628900"/>
          <p14:tracePt t="26357" x="3524250" y="2622550"/>
          <p14:tracePt t="26461" x="3530600" y="2622550"/>
          <p14:tracePt t="26472" x="3543300" y="2622550"/>
          <p14:tracePt t="26482" x="3556000" y="2622550"/>
          <p14:tracePt t="26497" x="3568700" y="2628900"/>
          <p14:tracePt t="26513" x="3581400" y="2628900"/>
          <p14:tracePt t="26530" x="3581400" y="2635250"/>
          <p14:tracePt t="26546" x="3587750" y="2635250"/>
          <p14:tracePt t="26563" x="3594100" y="2635250"/>
          <p14:tracePt t="26597" x="3600450" y="2635250"/>
          <p14:tracePt t="26639" x="3606800" y="2635250"/>
          <p14:tracePt t="26712" x="3613150" y="2635250"/>
          <p14:tracePt t="26941" x="3613150" y="2641600"/>
          <p14:tracePt t="32800" x="3613150" y="2647950"/>
          <p14:tracePt t="33142" x="3613150" y="2641600"/>
          <p14:tracePt t="33153" x="3613150" y="2622550"/>
          <p14:tracePt t="33164" x="3613150" y="2609850"/>
          <p14:tracePt t="33174" x="3613150" y="2597150"/>
          <p14:tracePt t="33191" x="3613150" y="2584450"/>
          <p14:tracePt t="33207" x="3613150" y="2578100"/>
          <p14:tracePt t="33223" x="3619500" y="2578100"/>
          <p14:tracePt t="33240" x="3651250" y="2559050"/>
          <p14:tracePt t="33257" x="3689350" y="2546350"/>
          <p14:tracePt t="33273" x="3721100" y="2546350"/>
          <p14:tracePt t="33290" x="3771900" y="2533650"/>
          <p14:tracePt t="33306" x="3790950" y="2533650"/>
          <p14:tracePt t="33324" x="3841750" y="2527300"/>
          <p14:tracePt t="33341" x="3930650" y="2527300"/>
          <p14:tracePt t="33356" x="3994150" y="2527300"/>
          <p14:tracePt t="33373" x="4095750" y="2527300"/>
          <p14:tracePt t="33390" x="4127500" y="2527300"/>
          <p14:tracePt t="33406" x="4203700" y="2533650"/>
          <p14:tracePt t="33423" x="4222750" y="2533650"/>
          <p14:tracePt t="33440" x="4235450" y="2540000"/>
          <p14:tracePt t="33915" x="4241800" y="2540000"/>
          <p14:tracePt t="33925" x="4248150" y="2540000"/>
          <p14:tracePt t="33936" x="4260850" y="2540000"/>
          <p14:tracePt t="33946" x="4273550" y="2540000"/>
          <p14:tracePt t="33967" x="4286250" y="2540000"/>
          <p14:tracePt t="33978" x="4298950" y="2540000"/>
          <p14:tracePt t="33989" x="4305300" y="2540000"/>
          <p14:tracePt t="34006" x="4318000" y="2540000"/>
          <p14:tracePt t="34022" x="4330700" y="2540000"/>
          <p14:tracePt t="34056" x="4337050" y="2540000"/>
          <p14:tracePt t="34092" x="4343400" y="2540000"/>
          <p14:tracePt t="34854" x="4343400" y="2546350"/>
          <p14:tracePt t="34865" x="4343400" y="2552700"/>
          <p14:tracePt t="34875" x="4343400" y="2565400"/>
          <p14:tracePt t="34889" x="4349750" y="2578100"/>
          <p14:tracePt t="34905" x="4349750" y="2584450"/>
          <p14:tracePt t="34922" x="4362450" y="2603500"/>
          <p14:tracePt t="34938" x="4381500" y="2609850"/>
          <p14:tracePt t="34955" x="4394200" y="2628900"/>
          <p14:tracePt t="34972" x="4419600" y="2641600"/>
          <p14:tracePt t="34988" x="4438650" y="2654300"/>
          <p14:tracePt t="35005" x="4464050" y="2660650"/>
          <p14:tracePt t="35022" x="4489450" y="2660650"/>
          <p14:tracePt t="35038" x="4502150" y="2660650"/>
          <p14:tracePt t="35055" x="4527550" y="2667000"/>
          <p14:tracePt t="35072" x="4533900" y="2667000"/>
          <p14:tracePt t="35088" x="4546600" y="2667000"/>
          <p14:tracePt t="35105" x="4559300" y="2667000"/>
          <p14:tracePt t="35122" x="4565650" y="2673350"/>
          <p14:tracePt t="35138" x="4572000" y="2673350"/>
          <p14:tracePt t="35459" x="4578350" y="2673350"/>
          <p14:tracePt t="35470" x="4584700" y="2673350"/>
          <p14:tracePt t="35491" x="4597400" y="2673350"/>
          <p14:tracePt t="35501" x="4610100" y="2667000"/>
          <p14:tracePt t="35512" x="4616450" y="2660650"/>
          <p14:tracePt t="35523" x="4635500" y="2654300"/>
          <p14:tracePt t="35538" x="4648200" y="2641600"/>
          <p14:tracePt t="35554" x="4692650" y="2603500"/>
          <p14:tracePt t="35571" x="4705350" y="2584450"/>
          <p14:tracePt t="35588" x="4749800" y="2546350"/>
          <p14:tracePt t="35605" x="4781550" y="2514600"/>
          <p14:tracePt t="35621" x="4794250" y="2489200"/>
          <p14:tracePt t="35638" x="4813300" y="2444750"/>
          <p14:tracePt t="35654" x="4819650" y="2425700"/>
          <p14:tracePt t="35671" x="4838700" y="2400300"/>
          <p14:tracePt t="35688" x="4838700" y="2393950"/>
          <p14:tracePt t="35704" x="4845050" y="2374900"/>
          <p14:tracePt t="35721" x="4851400" y="2362200"/>
          <p14:tracePt t="35737" x="4851400" y="2355850"/>
          <p14:tracePt t="35754" x="4851400" y="2343150"/>
          <p14:tracePt t="35771" x="4851400" y="2330450"/>
          <p14:tracePt t="35788" x="4832350" y="2305050"/>
          <p14:tracePt t="35804" x="4794250" y="2273300"/>
          <p14:tracePt t="35821" x="4775200" y="2260600"/>
          <p14:tracePt t="35838" x="4724400" y="2222500"/>
          <p14:tracePt t="35854" x="4699000" y="2209800"/>
          <p14:tracePt t="35871" x="4641850" y="2178050"/>
          <p14:tracePt t="35888" x="4591050" y="2171700"/>
          <p14:tracePt t="35904" x="4559300" y="2171700"/>
          <p14:tracePt t="35921" x="4514850" y="2171700"/>
          <p14:tracePt t="35938" x="4502150" y="2171700"/>
          <p14:tracePt t="35954" x="4483100" y="2178050"/>
          <p14:tracePt t="35971" x="4470400" y="2197100"/>
          <p14:tracePt t="35987" x="4470400" y="2209800"/>
          <p14:tracePt t="36004" x="4470400" y="2266950"/>
          <p14:tracePt t="36021" x="4489450" y="2305050"/>
          <p14:tracePt t="36037" x="4572000" y="2406650"/>
          <p14:tracePt t="36054" x="4724400" y="2508250"/>
          <p14:tracePt t="36070" x="4813300" y="2520950"/>
          <p14:tracePt t="36087" x="4972050" y="2520950"/>
          <p14:tracePt t="36104" x="5022850" y="2501900"/>
          <p14:tracePt t="36121" x="5092700" y="2451100"/>
          <p14:tracePt t="36138" x="5130800" y="2406650"/>
          <p14:tracePt t="36154" x="5143500" y="2368550"/>
          <p14:tracePt t="36170" x="5156200" y="2209800"/>
          <p14:tracePt t="36187" x="5130800" y="2120900"/>
          <p14:tracePt t="36204" x="5022850" y="2012950"/>
          <p14:tracePt t="36221" x="4889500" y="1987550"/>
          <p14:tracePt t="36237" x="4845050" y="2006600"/>
          <p14:tracePt t="36254" x="4749800" y="2133600"/>
          <p14:tracePt t="36270" x="4705350" y="2216150"/>
          <p14:tracePt t="36287" x="4679950" y="2311400"/>
          <p14:tracePt t="36303" x="4679950" y="2324100"/>
          <p14:tracePt t="36320" x="4679950" y="2349500"/>
          <p14:tracePt t="36337" x="4711700" y="2374900"/>
          <p14:tracePt t="36353" x="4756150" y="2393950"/>
          <p14:tracePt t="36370" x="4838700" y="2413000"/>
          <p14:tracePt t="36387" x="4864100" y="2413000"/>
          <p14:tracePt t="36403" x="4895850" y="2425700"/>
          <p14:tracePt t="38624" x="4895850" y="2438400"/>
          <p14:tracePt t="38635" x="4895850" y="2451100"/>
          <p14:tracePt t="38645" x="4889500" y="2470150"/>
          <p14:tracePt t="38655" x="4889500" y="2482850"/>
          <p14:tracePt t="38668" x="4889500" y="2501900"/>
          <p14:tracePt t="38684" x="4889500" y="2514600"/>
          <p14:tracePt t="38702" x="4889500" y="2565400"/>
          <p14:tracePt t="38718" x="4889500" y="2603500"/>
          <p14:tracePt t="38735" x="4895850" y="2628900"/>
          <p14:tracePt t="38751" x="4908550" y="2679700"/>
          <p14:tracePt t="38768" x="4914900" y="2692400"/>
          <p14:tracePt t="38784" x="4927600" y="2717800"/>
          <p14:tracePt t="38801" x="4927600" y="2724150"/>
          <p14:tracePt t="38834" x="4933950" y="2724150"/>
          <p14:tracePt t="38853" x="4933950" y="2730500"/>
          <p14:tracePt t="38949" x="4933950" y="2736850"/>
          <p14:tracePt t="39751" x="4933950" y="2743200"/>
          <p14:tracePt t="39761" x="4933950" y="2749550"/>
          <p14:tracePt t="39773" x="4940300" y="2762250"/>
          <p14:tracePt t="39783" x="4946650" y="2774950"/>
          <p14:tracePt t="39800" x="4953000" y="2787650"/>
          <p14:tracePt t="39817" x="4972050" y="2806700"/>
          <p14:tracePt t="39834" x="4978400" y="2819400"/>
          <p14:tracePt t="39836" x="4991100" y="2832100"/>
          <p14:tracePt t="39850" x="5016500" y="2844800"/>
          <p14:tracePt t="39867" x="5073650" y="2882900"/>
          <p14:tracePt t="39883" x="5118100" y="2901950"/>
          <p14:tracePt t="39900" x="5207000" y="2940050"/>
          <p14:tracePt t="39917" x="5257800" y="2940050"/>
          <p14:tracePt t="39934" x="5314950" y="2946400"/>
          <p14:tracePt t="39950" x="5346700" y="2946400"/>
          <p14:tracePt t="39967" x="5359400" y="2946400"/>
          <p14:tracePt t="39984" x="5365750" y="2946400"/>
          <p14:tracePt t="40000" x="5365750" y="2940050"/>
          <p14:tracePt t="40017" x="5359400" y="2895600"/>
          <p14:tracePt t="40033" x="5245100" y="2825750"/>
          <p14:tracePt t="40050" x="5181600" y="2806700"/>
          <p14:tracePt t="40067" x="5086350" y="2806700"/>
          <p14:tracePt t="40083" x="5035550" y="2819400"/>
          <p14:tracePt t="40100" x="4914900" y="2946400"/>
          <p14:tracePt t="40117" x="4800600" y="3206750"/>
          <p14:tracePt t="40133" x="4781550" y="3282950"/>
          <p14:tracePt t="40150" x="4781550" y="3397250"/>
          <p14:tracePt t="40166" x="4794250" y="3429000"/>
          <p14:tracePt t="40183" x="4819650" y="3473450"/>
          <p14:tracePt t="40200" x="4870450" y="3492500"/>
          <p14:tracePt t="40216" x="4927600" y="3511550"/>
          <p14:tracePt t="40233" x="5054600" y="3511550"/>
          <p14:tracePt t="40250" x="5105400" y="3511550"/>
          <p14:tracePt t="40266" x="5143500" y="3511550"/>
          <p14:tracePt t="40284" x="5156200" y="3511550"/>
          <p14:tracePt t="40300" x="5162550" y="3511550"/>
          <p14:tracePt t="40317" x="5168900" y="3511550"/>
          <p14:tracePt t="40350" x="5175250" y="3511550"/>
          <p14:tracePt t="40411" x="5181600" y="3511550"/>
          <p14:tracePt t="40910" x="5187950" y="3511550"/>
          <p14:tracePt t="40920" x="5194300" y="3511550"/>
          <p14:tracePt t="40931" x="5207000" y="3511550"/>
          <p14:tracePt t="40943" x="5213350" y="3511550"/>
          <p14:tracePt t="40952" x="5219700" y="3511550"/>
          <p14:tracePt t="40973" x="5226050" y="3511550"/>
          <p14:tracePt t="40983" x="5232400" y="3511550"/>
          <p14:tracePt t="40999" x="5238750" y="3511550"/>
          <p14:tracePt t="41016" x="5251450" y="3511550"/>
          <p14:tracePt t="41049" x="5257800" y="3511550"/>
          <p14:tracePt t="43551" x="5251450" y="3517900"/>
          <p14:tracePt t="43572" x="5251450" y="3524250"/>
          <p14:tracePt t="43582" x="5245100" y="3524250"/>
          <p14:tracePt t="43593" x="5238750" y="3524250"/>
          <p14:tracePt t="43603" x="5226050" y="3524250"/>
          <p14:tracePt t="43614" x="5207000" y="3524250"/>
          <p14:tracePt t="43630" x="5187950" y="3524250"/>
          <p14:tracePt t="43647" x="5162550" y="3498850"/>
          <p14:tracePt t="43663" x="5137150" y="3467100"/>
          <p14:tracePt t="43680" x="5086350" y="3352800"/>
          <p14:tracePt t="43697" x="5067300" y="3282950"/>
          <p14:tracePt t="43713" x="5060950" y="3263900"/>
          <p14:tracePt t="43730" x="5060950" y="3232150"/>
          <p14:tracePt t="43747" x="5054600" y="3225800"/>
          <p14:tracePt t="43763" x="5054600" y="3206750"/>
          <p14:tracePt t="43781" x="5054600" y="3194050"/>
          <p14:tracePt t="44167" x="5054600" y="3187700"/>
          <p14:tracePt t="44177" x="5054600" y="3181350"/>
          <p14:tracePt t="44188" x="5054600" y="3175000"/>
          <p14:tracePt t="44198" x="5054600" y="3168650"/>
          <p14:tracePt t="44213" x="5054600" y="3155950"/>
          <p14:tracePt t="44230" x="5054600" y="3143250"/>
          <p14:tracePt t="44263" x="5080000" y="3130550"/>
          <p14:tracePt t="44279" x="5105400" y="3130550"/>
          <p14:tracePt t="44296" x="5156200" y="3130550"/>
          <p14:tracePt t="44313" x="5200650" y="3130550"/>
          <p14:tracePt t="44330" x="5213350" y="3130550"/>
          <p14:tracePt t="44346" x="5245100" y="3130550"/>
          <p14:tracePt t="44363" x="5257800" y="3130550"/>
          <p14:tracePt t="44379" x="5283200" y="3130550"/>
          <p14:tracePt t="44396" x="5314950" y="3117850"/>
          <p14:tracePt t="44412" x="5334000" y="3111500"/>
          <p14:tracePt t="44429" x="5372100" y="3092450"/>
          <p14:tracePt t="44446" x="5391150" y="3086100"/>
          <p14:tracePt t="44462" x="5416550" y="3073400"/>
          <p14:tracePt t="44480" x="5435600" y="3060700"/>
          <p14:tracePt t="44496" x="5441950" y="3054350"/>
          <p14:tracePt t="44512" x="5448300" y="3048000"/>
          <p14:tracePt t="44529" x="5454650" y="3041650"/>
          <p14:tracePt t="44824" x="5441950" y="3041650"/>
          <p14:tracePt t="44835" x="5429250" y="3041650"/>
          <p14:tracePt t="44846" x="5416550" y="3041650"/>
          <p14:tracePt t="44856" x="5403850" y="3041650"/>
          <p14:tracePt t="44866" x="5397500" y="3048000"/>
          <p14:tracePt t="44879" x="5384800" y="3060700"/>
          <p14:tracePt t="44895" x="5378450" y="3067050"/>
          <p14:tracePt t="44912" x="5372100" y="3111500"/>
          <p14:tracePt t="44929" x="5384800" y="3219450"/>
          <p14:tracePt t="44945" x="5422900" y="3263900"/>
          <p14:tracePt t="44962" x="5524500" y="3327400"/>
          <p14:tracePt t="44979" x="5568950" y="3340100"/>
          <p14:tracePt t="44995" x="5613400" y="3346450"/>
          <p14:tracePt t="45012" x="5632450" y="3346450"/>
          <p14:tracePt t="45028" x="5645150" y="3333750"/>
          <p14:tracePt t="45045" x="5651500" y="3289300"/>
          <p14:tracePt t="45062" x="5651500" y="3276600"/>
          <p14:tracePt t="45079" x="5651500" y="3263900"/>
          <p14:tracePt t="45095" x="5651500" y="3257550"/>
          <p14:tracePt t="45111" x="5651500" y="3251200"/>
          <p14:tracePt t="45128" x="5651500" y="3244850"/>
          <p14:tracePt t="45169" x="5651500" y="3238500"/>
          <p14:tracePt t="45597" x="5651500" y="3232150"/>
          <p14:tracePt t="45607" x="5657850" y="3232150"/>
          <p14:tracePt t="45618" x="5657850" y="3219450"/>
          <p14:tracePt t="45629" x="5664200" y="3213100"/>
          <p14:tracePt t="45645" x="5664200" y="3206750"/>
          <p14:tracePt t="45661" x="5664200" y="3187700"/>
          <p14:tracePt t="45694" x="5664200" y="3181350"/>
          <p14:tracePt t="45712" x="5664200" y="3175000"/>
          <p14:tracePt t="45753" x="5664200" y="3168650"/>
          <p14:tracePt t="45764" x="5657850" y="3168650"/>
          <p14:tracePt t="45774" x="5651500" y="3162300"/>
          <p14:tracePt t="45795" x="5645150" y="3155950"/>
          <p14:tracePt t="45806" x="5632450" y="3155950"/>
          <p14:tracePt t="45826" x="5626100" y="3155950"/>
          <p14:tracePt t="45837" x="5619750" y="3155950"/>
          <p14:tracePt t="45868" x="5613400" y="3149600"/>
          <p14:tracePt t="45889" x="5607050" y="3149600"/>
          <p14:tracePt t="45920" x="5594350" y="3149600"/>
          <p14:tracePt t="45931" x="5588000" y="3149600"/>
          <p14:tracePt t="45941" x="5581650" y="3149600"/>
          <p14:tracePt t="45952" x="5568950" y="3143250"/>
          <p14:tracePt t="45963" x="5556250" y="3143250"/>
          <p14:tracePt t="45978" x="5537200" y="3136900"/>
          <p14:tracePt t="45994" x="5486400" y="3124200"/>
          <p14:tracePt t="46011" x="5473700" y="3124200"/>
          <p14:tracePt t="46028" x="5441950" y="3117850"/>
          <p14:tracePt t="46044" x="5422900" y="3117850"/>
          <p14:tracePt t="46061" x="5384800" y="3105150"/>
          <p14:tracePt t="46078" x="5327650" y="3092450"/>
          <p14:tracePt t="46094" x="5289550" y="3086100"/>
          <p14:tracePt t="46110" x="5219700" y="3067050"/>
          <p14:tracePt t="46127" x="5187950" y="3067050"/>
          <p14:tracePt t="46144" x="5137150" y="3054350"/>
          <p14:tracePt t="46161" x="5080000" y="3048000"/>
          <p14:tracePt t="46178" x="5054600" y="3048000"/>
          <p14:tracePt t="46194" x="4997450" y="3041650"/>
          <p14:tracePt t="46211" x="4972050" y="3041650"/>
          <p14:tracePt t="46227" x="4914900" y="3041650"/>
          <p14:tracePt t="46244" x="4870450" y="3041650"/>
          <p14:tracePt t="46261" x="4838700" y="3041650"/>
          <p14:tracePt t="46277" x="4806950" y="3041650"/>
          <p14:tracePt t="46294" x="4781550" y="3041650"/>
          <p14:tracePt t="46311" x="4762500" y="3041650"/>
          <p14:tracePt t="46327" x="4756150" y="3041650"/>
          <p14:tracePt t="46724" x="4749800" y="3041650"/>
          <p14:tracePt t="46735" x="4743450" y="3035300"/>
          <p14:tracePt t="46745" x="4724400" y="3028950"/>
          <p14:tracePt t="46760" x="4699000" y="3009900"/>
          <p14:tracePt t="46777" x="4635500" y="2990850"/>
          <p14:tracePt t="46793" x="4578350" y="2959100"/>
          <p14:tracePt t="46810" x="4445000" y="2933700"/>
          <p14:tracePt t="46827" x="4368800" y="2914650"/>
          <p14:tracePt t="46831" x="4318000" y="2914650"/>
          <p14:tracePt t="46843" x="4273550" y="2901950"/>
          <p14:tracePt t="46860" x="4210050" y="2901950"/>
          <p14:tracePt t="46877" x="4184650" y="2901950"/>
          <p14:tracePt t="46893" x="4089400" y="2901950"/>
          <p14:tracePt t="46910" x="4038600" y="2901950"/>
          <p14:tracePt t="46927" x="3943350" y="2901950"/>
          <p14:tracePt t="46943" x="3886200" y="2908300"/>
          <p14:tracePt t="46960" x="3860800" y="2908300"/>
          <p14:tracePt t="46977" x="3816350" y="2914650"/>
          <p14:tracePt t="46993" x="3790950" y="2914650"/>
          <p14:tracePt t="47010" x="3740150" y="2921000"/>
          <p14:tracePt t="47027" x="3651250" y="2927350"/>
          <p14:tracePt t="47043" x="3619500" y="2927350"/>
          <p14:tracePt t="47060" x="3562350" y="2933700"/>
          <p14:tracePt t="47076" x="3536950" y="2933700"/>
          <p14:tracePt t="47093" x="3486150" y="2933700"/>
          <p14:tracePt t="47110" x="3429000" y="2933700"/>
          <p14:tracePt t="47127" x="3390900" y="2933700"/>
          <p14:tracePt t="47143" x="3333750" y="2933700"/>
          <p14:tracePt t="47160" x="3302000" y="2933700"/>
          <p14:tracePt t="47176" x="3263900" y="2946400"/>
          <p14:tracePt t="47194" x="3206750" y="2959100"/>
          <p14:tracePt t="47210" x="3181350" y="2971800"/>
          <p14:tracePt t="47226" x="3130550" y="2984500"/>
          <p14:tracePt t="47243" x="3111500" y="2990850"/>
          <p14:tracePt t="47259" x="3054350" y="3009900"/>
          <p14:tracePt t="47276" x="3035300" y="3009900"/>
          <p14:tracePt t="47293" x="2984500" y="3009900"/>
          <p14:tracePt t="47310" x="2952750" y="3009900"/>
          <p14:tracePt t="47326" x="2933700" y="3009900"/>
          <p14:tracePt t="47343" x="2889250" y="3009900"/>
          <p14:tracePt t="47359" x="2876550" y="3009900"/>
          <p14:tracePt t="47376" x="2863850" y="3009900"/>
          <p14:tracePt t="47393" x="2851150" y="3009900"/>
          <p14:tracePt t="47410" x="2844800" y="3009900"/>
          <p14:tracePt t="47426" x="2838450" y="3009900"/>
          <p14:tracePt t="47459" x="2832100" y="3009900"/>
          <p14:tracePt t="47757" x="2825750" y="3009900"/>
          <p14:tracePt t="47768" x="2819400" y="3009900"/>
          <p14:tracePt t="47779" x="2794000" y="3009900"/>
          <p14:tracePt t="47793" x="2774950" y="3009900"/>
          <p14:tracePt t="47810" x="2736850" y="3009900"/>
          <p14:tracePt t="47826" x="2724150" y="3016250"/>
          <p14:tracePt t="47843" x="2698750" y="3016250"/>
          <p14:tracePt t="47859" x="2686050" y="3022600"/>
          <p14:tracePt t="47876" x="2673350" y="3022600"/>
          <p14:tracePt t="47892" x="2660650" y="3028950"/>
          <p14:tracePt t="47909" x="2654300" y="3028950"/>
          <p14:tracePt t="47926" x="2654300" y="3035300"/>
          <p14:tracePt t="47966" x="2647950" y="3035300"/>
          <p14:tracePt t="47977" x="2647950" y="3041650"/>
          <p14:tracePt t="48019" x="2647950" y="3048000"/>
          <p14:tracePt t="48060" x="2647950" y="3054350"/>
          <p14:tracePt t="48071" x="2647950" y="3060700"/>
          <p14:tracePt t="48092" x="2647950" y="3067050"/>
          <p14:tracePt t="48113" x="2647950" y="3073400"/>
          <p14:tracePt t="48133" x="2647950" y="3079750"/>
          <p14:tracePt t="48144" x="2667000" y="3086100"/>
          <p14:tracePt t="48154" x="2698750" y="3086100"/>
          <p14:tracePt t="48165" x="2724150" y="3092450"/>
          <p14:tracePt t="48176" x="2755900" y="3092450"/>
          <p14:tracePt t="48192" x="2781300" y="3092450"/>
          <p14:tracePt t="48209" x="2832100" y="3098800"/>
          <p14:tracePt t="48225" x="2870200" y="3098800"/>
          <p14:tracePt t="48242" x="2921000" y="3111500"/>
          <p14:tracePt t="48259" x="2990850" y="3111500"/>
          <p14:tracePt t="48276" x="3035300" y="3111500"/>
          <p14:tracePt t="48292" x="3117850" y="3117850"/>
          <p14:tracePt t="48308" x="3162300" y="3124200"/>
          <p14:tracePt t="48325" x="3327400" y="3136900"/>
          <p14:tracePt t="48342" x="3530600" y="3143250"/>
          <p14:tracePt t="48358" x="3619500" y="3143250"/>
          <p14:tracePt t="48375" x="3854450" y="3143250"/>
          <p14:tracePt t="48392" x="3956050" y="3143250"/>
          <p14:tracePt t="48409" x="4146550" y="3143250"/>
          <p14:tracePt t="48425" x="4413250" y="3168650"/>
          <p14:tracePt t="48442" x="4540250" y="3200400"/>
          <p14:tracePt t="48459" x="4711700" y="3251200"/>
          <p14:tracePt t="48475" x="4794250" y="3289300"/>
          <p14:tracePt t="48492" x="4845050" y="3321050"/>
          <p14:tracePt t="48801" x="4857750" y="3321050"/>
          <p14:tracePt t="48812" x="4883150" y="3321050"/>
          <p14:tracePt t="48822" x="4902200" y="3321050"/>
          <p14:tracePt t="48833" x="4940300" y="3321050"/>
          <p14:tracePt t="48843" x="4991100" y="3321050"/>
          <p14:tracePt t="48858" x="5041900" y="3321050"/>
          <p14:tracePt t="48875" x="5099050" y="3321050"/>
          <p14:tracePt t="48892" x="5118100" y="3321050"/>
          <p14:tracePt t="48908" x="5168900" y="3321050"/>
          <p14:tracePt t="48925" x="5181600" y="3321050"/>
          <p14:tracePt t="48941" x="5219700" y="3321050"/>
          <p14:tracePt t="48959" x="5289550" y="3321050"/>
          <p14:tracePt t="48974" x="5308600" y="3321050"/>
          <p14:tracePt t="48991" x="5340350" y="3321050"/>
          <p14:tracePt t="49008" x="5353050" y="3321050"/>
          <p14:tracePt t="49025" x="5359400" y="3321050"/>
          <p14:tracePt t="49041" x="5372100" y="3321050"/>
          <p14:tracePt t="49074" x="5391150" y="3321050"/>
          <p14:tracePt t="49091" x="5410200" y="3321050"/>
          <p14:tracePt t="49108" x="5480050" y="3321050"/>
          <p14:tracePt t="49125" x="5581650" y="3321050"/>
          <p14:tracePt t="49141" x="5607050" y="3321050"/>
          <p14:tracePt t="49158" x="5664200" y="3321050"/>
          <p14:tracePt t="49174" x="5689600" y="3321050"/>
          <p14:tracePt t="49191" x="5727700" y="3321050"/>
          <p14:tracePt t="49208" x="5753100" y="3321050"/>
          <p14:tracePt t="49224" x="5765800" y="3321050"/>
          <p14:tracePt t="49241" x="5784850" y="3321050"/>
          <p14:tracePt t="49274" x="5803900" y="3321050"/>
          <p14:tracePt t="49292" x="5822950" y="3308350"/>
          <p14:tracePt t="49307" x="5829300" y="3302000"/>
          <p14:tracePt t="49324" x="5842000" y="3289300"/>
          <p14:tracePt t="49341" x="5848350" y="3282950"/>
          <p14:tracePt t="49616" x="5861050" y="3282950"/>
          <p14:tracePt t="49627" x="5892800" y="3263900"/>
          <p14:tracePt t="49636" x="5911850" y="3257550"/>
          <p14:tracePt t="49647" x="5943600" y="3232150"/>
          <p14:tracePt t="49658" x="5969000" y="3219450"/>
          <p14:tracePt t="49674" x="5994400" y="3206750"/>
          <p14:tracePt t="49690" x="6045200" y="3168650"/>
          <p14:tracePt t="49707" x="6057900" y="3155950"/>
          <p14:tracePt t="49724" x="6076950" y="3136900"/>
          <p14:tracePt t="49741" x="6089650" y="3117850"/>
          <p14:tracePt t="49757" x="6096000" y="3105150"/>
          <p14:tracePt t="49774" x="6096000" y="3086100"/>
          <p14:tracePt t="49790" x="6096000" y="3079750"/>
          <p14:tracePt t="49807" x="6083300" y="3054350"/>
          <p14:tracePt t="49824" x="5988050" y="3022600"/>
          <p14:tracePt t="49841" x="5911850" y="3003550"/>
          <p14:tracePt t="49857" x="5791200" y="3003550"/>
          <p14:tracePt t="49874" x="5753100" y="3003550"/>
          <p14:tracePt t="49890" x="5683250" y="3028950"/>
          <p14:tracePt t="49908" x="5638800" y="3054350"/>
          <p14:tracePt t="49923" x="5632450" y="3054350"/>
          <p14:tracePt t="49941" x="5626100" y="3086100"/>
          <p14:tracePt t="49957" x="5626100" y="3098800"/>
          <p14:tracePt t="49974" x="5632450" y="3124200"/>
          <p14:tracePt t="49991" x="5689600" y="3155950"/>
          <p14:tracePt t="50007" x="5740400" y="3175000"/>
          <p14:tracePt t="50023" x="5861050" y="3181350"/>
          <p14:tracePt t="50040" x="5899150" y="3181350"/>
          <p14:tracePt t="50057" x="5943600" y="3168650"/>
          <p14:tracePt t="50075" x="5975350" y="3136900"/>
          <p14:tracePt t="50090" x="5988050" y="3105150"/>
          <p14:tracePt t="50107" x="5994400" y="3060700"/>
          <p14:tracePt t="50124" x="5994400" y="3041650"/>
          <p14:tracePt t="50140" x="5981700" y="3009900"/>
          <p14:tracePt t="50158" x="5937250" y="2997200"/>
          <p14:tracePt t="50174" x="5905500" y="2997200"/>
          <p14:tracePt t="50190" x="5873750" y="2997200"/>
          <p14:tracePt t="50207" x="5861050" y="3009900"/>
          <p14:tracePt t="50223" x="5848350" y="3035300"/>
          <p14:tracePt t="50240" x="5848350" y="3054350"/>
          <p14:tracePt t="50257" x="5848350" y="3086100"/>
          <p14:tracePt t="50274" x="5867400" y="3111500"/>
          <p14:tracePt t="50291" x="5880100" y="3124200"/>
          <p14:tracePt t="50307" x="5918200" y="3130550"/>
          <p14:tracePt t="51108" x="5911850" y="3130550"/>
          <p14:tracePt t="51119" x="5880100" y="3130550"/>
          <p14:tracePt t="51129" x="5854700" y="3143250"/>
          <p14:tracePt t="51140" x="5810250" y="3149600"/>
          <p14:tracePt t="51156" x="5759450" y="3155950"/>
          <p14:tracePt t="51172" x="5613400" y="3187700"/>
          <p14:tracePt t="51189" x="5518150" y="3206750"/>
          <p14:tracePt t="51206" x="5353050" y="3238500"/>
          <p14:tracePt t="51223" x="5245100" y="3244850"/>
          <p14:tracePt t="51239" x="5207000" y="3251200"/>
          <p14:tracePt t="51256" x="5124450" y="3251200"/>
          <p14:tracePt t="51273" x="5086350" y="3251200"/>
          <p14:tracePt t="51289" x="5029200" y="3238500"/>
          <p14:tracePt t="51307" x="4953000" y="3206750"/>
          <p14:tracePt t="51322" x="4921250" y="3194050"/>
          <p14:tracePt t="51339" x="4889500" y="3175000"/>
          <p14:tracePt t="51356" x="4870450" y="3168650"/>
          <p14:tracePt t="51372" x="4832350" y="3149600"/>
          <p14:tracePt t="51389" x="4819650" y="3143250"/>
          <p14:tracePt t="51406" x="4806950" y="3136900"/>
          <p14:tracePt t="51422" x="4800600" y="3130550"/>
          <p14:tracePt t="51557" x="4800600" y="3124200"/>
          <p14:tracePt t="51588" x="4800600" y="3117850"/>
          <p14:tracePt t="51609" x="4800600" y="3111500"/>
          <p14:tracePt t="51620" x="4800600" y="3098800"/>
          <p14:tracePt t="51630" x="4800600" y="3086100"/>
          <p14:tracePt t="51641" x="4800600" y="3073400"/>
          <p14:tracePt t="51656" x="4800600" y="3067050"/>
          <p14:tracePt t="51672" x="4800600" y="3048000"/>
          <p14:tracePt t="51689" x="4800600" y="3041650"/>
          <p14:tracePt t="51705" x="4794250" y="3035300"/>
          <p14:tracePt t="51722" x="4781550" y="3028950"/>
          <p14:tracePt t="51738" x="4743450" y="3022600"/>
          <p14:tracePt t="51755" x="4724400" y="3022600"/>
          <p14:tracePt t="51772" x="4718050" y="3022600"/>
          <p14:tracePt t="51788" x="4711700" y="3022600"/>
          <p14:tracePt t="51839" x="4711700" y="3028950"/>
          <p14:tracePt t="51849" x="4711700" y="3041650"/>
          <p14:tracePt t="51860" x="4711700" y="3073400"/>
          <p14:tracePt t="51872" x="4711700" y="3098800"/>
          <p14:tracePt t="51888" x="4711700" y="3149600"/>
          <p14:tracePt t="51905" x="4737100" y="3232150"/>
          <p14:tracePt t="51922" x="4756150" y="3302000"/>
          <p14:tracePt t="51939" x="4756150" y="3327400"/>
          <p14:tracePt t="51955" x="4762500" y="3346450"/>
          <p14:tracePt t="51971" x="4762500" y="3352800"/>
          <p14:tracePt t="51988" x="4762500" y="3359150"/>
          <p14:tracePt t="52058" x="4756150" y="3340100"/>
          <p14:tracePt t="52068" x="4756150" y="3314700"/>
          <p14:tracePt t="52079" x="4756150" y="3276600"/>
          <p14:tracePt t="52090" x="4756150" y="3244850"/>
          <p14:tracePt t="52105" x="4762500" y="3206750"/>
          <p14:tracePt t="52122" x="4806950" y="3130550"/>
          <p14:tracePt t="52138" x="4819650" y="3111500"/>
          <p14:tracePt t="52155" x="4883150" y="3073400"/>
          <p14:tracePt t="52171" x="4940300" y="3054350"/>
          <p14:tracePt t="52188" x="5022850" y="3035300"/>
          <p14:tracePt t="52205" x="5080000" y="3035300"/>
          <p14:tracePt t="52221" x="5099050" y="3041650"/>
          <p14:tracePt t="52238" x="5143500" y="3117850"/>
          <p14:tracePt t="52255" x="5168900" y="3181350"/>
          <p14:tracePt t="52271" x="5200650" y="3302000"/>
          <p14:tracePt t="52288" x="5207000" y="3352800"/>
          <p14:tracePt t="52304" x="5207000" y="3359150"/>
          <p14:tracePt t="52321" x="5207000" y="3371850"/>
          <p14:tracePt t="52371" x="5207000" y="3359150"/>
          <p14:tracePt t="52382" x="5207000" y="3321050"/>
          <p14:tracePt t="52392" x="5207000" y="3289300"/>
          <p14:tracePt t="52404" x="5213350" y="3270250"/>
          <p14:tracePt t="52421" x="5219700" y="3251200"/>
          <p14:tracePt t="52438" x="5238750" y="3238500"/>
          <p14:tracePt t="52455" x="5270500" y="3232150"/>
          <p14:tracePt t="52471" x="5283200" y="3232150"/>
          <p14:tracePt t="52488" x="5308600" y="3238500"/>
          <p14:tracePt t="52505" x="5327650" y="3251200"/>
          <p14:tracePt t="52521" x="5353050" y="3289300"/>
          <p14:tracePt t="52538" x="5365750" y="3314700"/>
          <p14:tracePt t="52571" x="5372100" y="3321050"/>
          <p14:tracePt t="52588" x="5378450" y="3321050"/>
          <p14:tracePt t="52604" x="5384800" y="3327400"/>
          <p14:tracePt t="54066" x="5378450" y="3327400"/>
          <p14:tracePt t="54087" x="5372100" y="3327400"/>
          <p14:tracePt t="55308" x="5365750" y="3327400"/>
          <p14:tracePt t="55318" x="5353050" y="3333750"/>
          <p14:tracePt t="55329" x="5340350" y="3352800"/>
          <p14:tracePt t="55339" x="5308600" y="3365500"/>
          <p14:tracePt t="55352" x="5289550" y="3378200"/>
          <p14:tracePt t="55368" x="5257800" y="3384550"/>
          <p14:tracePt t="55385" x="5162550" y="3409950"/>
          <p14:tracePt t="55402" x="5029200" y="3422650"/>
          <p14:tracePt t="55418" x="4978400" y="3422650"/>
          <p14:tracePt t="55435" x="4889500" y="3422650"/>
          <p14:tracePt t="55452" x="4826000" y="3422650"/>
          <p14:tracePt t="55468" x="4711700" y="3422650"/>
          <p14:tracePt t="55485" x="4660900" y="3422650"/>
          <p14:tracePt t="55502" x="4641850" y="3422650"/>
          <p14:tracePt t="55518" x="4629150" y="3409950"/>
          <p14:tracePt t="55535" x="4629150" y="3403600"/>
          <p14:tracePt t="55913" x="4610100" y="3409950"/>
          <p14:tracePt t="55924" x="4578350" y="3416300"/>
          <p14:tracePt t="55934" x="4527550" y="3435350"/>
          <p14:tracePt t="55945" x="4470400" y="3467100"/>
          <p14:tracePt t="55955" x="4394200" y="3473450"/>
          <p14:tracePt t="55968" x="4324350" y="3505200"/>
          <p14:tracePt t="55985" x="4279900" y="3524250"/>
          <p14:tracePt t="56001" x="4165600" y="3530600"/>
          <p14:tracePt t="56018" x="4025900" y="3530600"/>
          <p14:tracePt t="56034" x="3968750" y="3530600"/>
          <p14:tracePt t="56051" x="3905250" y="3530600"/>
          <p14:tracePt t="56068" x="3873500" y="3530600"/>
          <p14:tracePt t="56084" x="3841750" y="3517900"/>
          <p14:tracePt t="56101" x="3822700" y="3505200"/>
          <p14:tracePt t="56117" x="3816350" y="3498850"/>
          <p14:tracePt t="56134" x="3810000" y="3498850"/>
          <p14:tracePt t="56445" x="3803650" y="3498850"/>
          <p14:tracePt t="56456" x="3803650" y="3492500"/>
          <p14:tracePt t="56466" x="3790950" y="3486150"/>
          <p14:tracePt t="56477" x="3784600" y="3486150"/>
          <p14:tracePt t="56488" x="3771900" y="3479800"/>
          <p14:tracePt t="56501" x="3765550" y="3479800"/>
          <p14:tracePt t="56518" x="3746500" y="3473450"/>
          <p14:tracePt t="56551" x="3727450" y="3460750"/>
          <p14:tracePt t="56567" x="3721100" y="3454400"/>
          <p14:tracePt t="56584" x="3702050" y="3448050"/>
          <p14:tracePt t="56601" x="3695700" y="3441700"/>
          <p14:tracePt t="56617" x="3689350" y="3435350"/>
          <p14:tracePt t="56650" x="3689350" y="3429000"/>
          <p14:tracePt t="56667" x="3683000" y="3429000"/>
          <p14:tracePt t="56696" x="3676650" y="3429000"/>
          <p14:tracePt t="57020" x="3676650" y="3422650"/>
          <p14:tracePt t="57907" x="3670300" y="3422650"/>
          <p14:tracePt t="57928" x="3663950" y="3429000"/>
          <p14:tracePt t="57938" x="3663950" y="3435350"/>
          <p14:tracePt t="57949" x="3663950" y="3448050"/>
          <p14:tracePt t="57959" x="3657600" y="3454400"/>
          <p14:tracePt t="57972" x="3657600" y="3460750"/>
          <p14:tracePt t="58001" x="3657600" y="3467100"/>
          <p14:tracePt t="58011" x="3651250" y="3473450"/>
          <p14:tracePt t="58022" x="3651250" y="3479800"/>
          <p14:tracePt t="58033" x="3651250" y="3486150"/>
          <p14:tracePt t="58049" x="3644900" y="3492500"/>
          <p14:tracePt t="58066" x="3644900" y="3498850"/>
          <p14:tracePt t="58095" x="3638550" y="3505200"/>
          <p14:tracePt t="58126" x="3638550" y="3511550"/>
          <p14:tracePt t="58157" x="3638550" y="3517900"/>
          <p14:tracePt t="58178" x="3638550" y="3524250"/>
          <p14:tracePt t="58189" x="3632200" y="3524250"/>
          <p14:tracePt t="58200" x="3632200" y="3536950"/>
          <p14:tracePt t="58210" x="3632200" y="3543300"/>
          <p14:tracePt t="58220" x="3632200" y="3549650"/>
          <p14:tracePt t="58232" x="3625850" y="3575050"/>
          <p14:tracePt t="58249" x="3625850" y="3594100"/>
          <p14:tracePt t="58265" x="3625850" y="3625850"/>
          <p14:tracePt t="58283" x="3619500" y="3663950"/>
          <p14:tracePt t="58299" x="3619500" y="3689350"/>
          <p14:tracePt t="58315" x="3619500" y="3721100"/>
          <p14:tracePt t="58332" x="3613150" y="3740150"/>
          <p14:tracePt t="58349" x="3613150" y="3778250"/>
          <p14:tracePt t="58366" x="3613150" y="3803650"/>
          <p14:tracePt t="58382" x="3613150" y="3816350"/>
          <p14:tracePt t="58399" x="3613150" y="3829050"/>
          <p14:tracePt t="58415" x="3613150" y="3835400"/>
          <p14:tracePt t="58432" x="3613150" y="3841750"/>
          <p14:tracePt t="58449" x="3613150" y="3848100"/>
          <p14:tracePt t="58465" x="3619500" y="3848100"/>
          <p14:tracePt t="58784" x="3638550" y="3848100"/>
          <p14:tracePt t="58794" x="3657600" y="3848100"/>
          <p14:tracePt t="58805" x="3689350" y="3848100"/>
          <p14:tracePt t="58816" x="3727450" y="3841750"/>
          <p14:tracePt t="58832" x="3790950" y="3841750"/>
          <p14:tracePt t="58848" x="4006850" y="3810000"/>
          <p14:tracePt t="58865" x="4114800" y="3803650"/>
          <p14:tracePt t="58882" x="4311650" y="3803650"/>
          <p14:tracePt t="58899" x="4533900" y="3784600"/>
          <p14:tracePt t="58915" x="4572000" y="3771900"/>
          <p14:tracePt t="58932" x="4616450" y="3759200"/>
          <p14:tracePt t="58948" x="4629150" y="3759200"/>
          <p14:tracePt t="58965" x="4635500" y="3746500"/>
          <p14:tracePt t="58982" x="4635500" y="3714750"/>
          <p14:tracePt t="58998" x="4622800" y="3683000"/>
          <p14:tracePt t="59015" x="4559300" y="3619500"/>
          <p14:tracePt t="59031" x="4514850" y="3594100"/>
          <p14:tracePt t="59048" x="4451350" y="3581400"/>
          <p14:tracePt t="59065" x="4400550" y="3581400"/>
          <p14:tracePt t="59081" x="4381500" y="3594100"/>
          <p14:tracePt t="59098" x="4349750" y="3632200"/>
          <p14:tracePt t="59115" x="4337050" y="3663950"/>
          <p14:tracePt t="59132" x="4337050" y="3765550"/>
          <p14:tracePt t="59149" x="4368800" y="3841750"/>
          <p14:tracePt t="59165" x="4400550" y="3867150"/>
          <p14:tracePt t="59181" x="4527550" y="3905250"/>
          <p14:tracePt t="59198" x="4578350" y="3905250"/>
          <p14:tracePt t="59215" x="4635500" y="3905250"/>
          <p14:tracePt t="59231" x="4648200" y="3898900"/>
          <p14:tracePt t="59248" x="4673600" y="3867150"/>
          <p14:tracePt t="59265" x="4679950" y="3784600"/>
          <p14:tracePt t="59281" x="4679950" y="3733800"/>
          <p14:tracePt t="59298" x="4622800" y="3619500"/>
          <p14:tracePt t="59314" x="4578350" y="3575050"/>
          <p14:tracePt t="59331" x="4470400" y="3498850"/>
          <p14:tracePt t="59348" x="4381500" y="3479800"/>
          <p14:tracePt t="59364" x="4356100" y="3479800"/>
          <p14:tracePt t="59381" x="4324350" y="3511550"/>
          <p14:tracePt t="59398" x="4305300" y="3543300"/>
          <p14:tracePt t="59414" x="4305300" y="3619500"/>
          <p14:tracePt t="59431" x="4362450" y="3740150"/>
          <p14:tracePt t="59448" x="4387850" y="3784600"/>
          <p14:tracePt t="59464" x="4502150" y="3854450"/>
          <p14:tracePt t="59481" x="4552950" y="3860800"/>
          <p14:tracePt t="59498" x="4641850" y="3860800"/>
          <p14:tracePt t="59514" x="4673600" y="3822700"/>
          <p14:tracePt t="59531" x="4692650" y="3771900"/>
          <p14:tracePt t="59548" x="4667250" y="3600450"/>
          <p14:tracePt t="59564" x="4616450" y="3505200"/>
          <p14:tracePt t="59581" x="4483100" y="3352800"/>
          <p14:tracePt t="59598" x="4330700" y="3263900"/>
          <p14:tracePt t="59614" x="4267200" y="3251200"/>
          <p14:tracePt t="59631" x="4171950" y="3263900"/>
          <p14:tracePt t="59648" x="4133850" y="3295650"/>
          <p14:tracePt t="59664" x="4089400" y="3384550"/>
          <p14:tracePt t="59681" x="4089400" y="3441700"/>
          <p14:tracePt t="59697" x="4089400" y="3454400"/>
          <p14:tracePt t="59714" x="4102100" y="3467100"/>
          <p14:tracePt t="59731" x="4114800" y="3473450"/>
          <p14:tracePt t="59748" x="4121150" y="3479800"/>
          <p14:tracePt t="59765" x="4133850" y="3479800"/>
          <p14:tracePt t="62354" x="4127500" y="3473450"/>
          <p14:tracePt t="62364" x="4114800" y="3460750"/>
          <p14:tracePt t="62374" x="4108450" y="3460750"/>
          <p14:tracePt t="62384" x="4089400" y="3454400"/>
          <p14:tracePt t="62397" x="4076700" y="3448050"/>
          <p14:tracePt t="62414" x="4051300" y="3429000"/>
          <p14:tracePt t="62430" x="4038600" y="3429000"/>
          <p14:tracePt t="62446" x="4013200" y="3429000"/>
          <p14:tracePt t="62463" x="4000500" y="3429000"/>
          <p14:tracePt t="62479" x="3994150" y="3429000"/>
          <p14:tracePt t="62500" x="3987800" y="3429000"/>
          <p14:tracePt t="69059" x="3981450" y="3429000"/>
          <p14:tracePt t="69069" x="3968750" y="3429000"/>
          <p14:tracePt t="69081" x="3943350" y="3429000"/>
          <p14:tracePt t="69091" x="3892550" y="3429000"/>
          <p14:tracePt t="69107" x="3829050" y="3422650"/>
          <p14:tracePt t="69123" x="3689350" y="3378200"/>
          <p14:tracePt t="69141" x="3619500" y="3371850"/>
          <p14:tracePt t="69156" x="3600450" y="3371850"/>
          <p14:tracePt t="69174" x="3587750" y="3371850"/>
          <p14:tracePt t="70093" x="3581400" y="3371850"/>
          <p14:tracePt t="70105" x="3575050" y="3371850"/>
          <p14:tracePt t="70122" x="3562350" y="3378200"/>
          <p14:tracePt t="70139" x="3549650" y="3378200"/>
          <p14:tracePt t="70155" x="3543300" y="3384550"/>
          <p14:tracePt t="70175" x="3530600" y="3384550"/>
          <p14:tracePt t="70190" x="3517900" y="3390900"/>
          <p14:tracePt t="70208" x="3505200" y="3390900"/>
          <p14:tracePt t="70222" x="3492500" y="3390900"/>
          <p14:tracePt t="70239" x="3486150" y="3390900"/>
          <p14:tracePt t="70255" x="3479800" y="3390900"/>
          <p14:tracePt t="70272" x="3467100" y="3397250"/>
          <p14:tracePt t="70305" x="3460750" y="3403600"/>
          <p14:tracePt t="70969" x="3460750" y="3409950"/>
          <p14:tracePt t="70980" x="3460750" y="3422650"/>
          <p14:tracePt t="70991" x="3448050" y="3435350"/>
          <p14:tracePt t="71004" x="3441700" y="3448050"/>
          <p14:tracePt t="71021" x="3416300" y="3479800"/>
          <p14:tracePt t="71038" x="3397250" y="3505200"/>
          <p14:tracePt t="71055" x="3314700" y="3556000"/>
          <p14:tracePt t="71073" x="3213100" y="3619500"/>
          <p14:tracePt t="71088" x="3149600" y="3651250"/>
          <p14:tracePt t="71107" x="2971800" y="3708400"/>
          <p14:tracePt t="71125" x="2857500" y="3765550"/>
          <p14:tracePt t="71139" x="2730500" y="3822700"/>
          <p14:tracePt t="71155" x="2609850" y="3867150"/>
          <p14:tracePt t="71170" x="2533650" y="3879850"/>
          <p14:tracePt t="71187" x="2336800" y="3911600"/>
          <p14:tracePt t="71203" x="2260600" y="3911600"/>
          <p14:tracePt t="71220" x="2095500" y="3911600"/>
          <p14:tracePt t="71237" x="1993900" y="3892550"/>
          <p14:tracePt t="71253" x="1790700" y="3886200"/>
          <p14:tracePt t="71270" x="1625600" y="3886200"/>
          <p14:tracePt t="71287" x="1562100" y="3886200"/>
          <p14:tracePt t="71303" x="1466850" y="3892550"/>
          <p14:tracePt t="71320" x="1422400" y="3911600"/>
          <p14:tracePt t="71336" x="1377950" y="3930650"/>
          <p14:tracePt t="71354" x="1352550" y="3962400"/>
          <p14:tracePt t="71371" x="1339850" y="3981450"/>
          <p14:tracePt t="71709" x="1333500" y="3981450"/>
          <p14:tracePt t="71720" x="1320800" y="3981450"/>
          <p14:tracePt t="71730" x="1314450" y="3975100"/>
          <p14:tracePt t="71741" x="1308100" y="3968750"/>
          <p14:tracePt t="71776" x="1301750" y="3968750"/>
          <p14:tracePt t="71792" x="1295400" y="3968750"/>
          <p14:tracePt t="71803" x="1295400" y="3962400"/>
          <p14:tracePt t="71918" x="1295400" y="3975100"/>
          <p14:tracePt t="71928" x="1308100" y="3987800"/>
          <p14:tracePt t="71939" x="1327150" y="4000500"/>
          <p14:tracePt t="71953" x="1346200" y="4000500"/>
          <p14:tracePt t="71970" x="1365250" y="4006850"/>
          <p14:tracePt t="71986" x="1377950" y="4006850"/>
          <p14:tracePt t="72003" x="1390650" y="4006850"/>
          <p14:tracePt t="72036" x="1397000" y="3994150"/>
          <p14:tracePt t="72053" x="1397000" y="3981450"/>
          <p14:tracePt t="72069" x="1397000" y="3975100"/>
          <p14:tracePt t="72086" x="1397000" y="3968750"/>
          <p14:tracePt t="72119" x="1390650" y="3968750"/>
          <p14:tracePt t="72138" x="1384300" y="3968750"/>
          <p14:tracePt t="72221" x="1390650" y="3968750"/>
          <p14:tracePt t="72231" x="1397000" y="3968750"/>
          <p14:tracePt t="72246" x="1409700" y="3968750"/>
          <p14:tracePt t="72661" x="1409700" y="3975100"/>
          <p14:tracePt t="72687" x="1416050" y="3975100"/>
          <p14:tracePt t="72705" x="1416050" y="3981450"/>
          <p14:tracePt t="72713" x="1422400" y="3981450"/>
          <p14:tracePt t="73255" x="1428750" y="3987800"/>
          <p14:tracePt t="73266" x="1435100" y="3994150"/>
          <p14:tracePt t="73278" x="1447800" y="4006850"/>
          <p14:tracePt t="73288" x="1460500" y="4019550"/>
          <p14:tracePt t="73302" x="1492250" y="4051300"/>
          <p14:tracePt t="73319" x="1574800" y="4133850"/>
          <p14:tracePt t="73338" x="1651000" y="4184650"/>
          <p14:tracePt t="73352" x="1695450" y="4210050"/>
          <p14:tracePt t="73370" x="1790700" y="4248150"/>
          <p14:tracePt t="73387" x="1847850" y="4254500"/>
          <p14:tracePt t="73404" x="1898650" y="4267200"/>
          <p14:tracePt t="73418" x="1917700" y="4267200"/>
          <p14:tracePt t="73435" x="1943100" y="4267200"/>
          <p14:tracePt t="73451" x="1955800" y="4267200"/>
          <p14:tracePt t="73484" x="1962150" y="4222750"/>
          <p14:tracePt t="73501" x="1974850" y="4191000"/>
          <p14:tracePt t="73518" x="1974850" y="4152900"/>
          <p14:tracePt t="73535" x="1949450" y="4114800"/>
          <p14:tracePt t="73551" x="1917700" y="4095750"/>
          <p14:tracePt t="73568" x="1828800" y="4038600"/>
          <p14:tracePt t="73584" x="1778000" y="4032250"/>
          <p14:tracePt t="73601" x="1695450" y="4025900"/>
          <p14:tracePt t="73619" x="1644650" y="4038600"/>
          <p14:tracePt t="73634" x="1625600" y="4051300"/>
          <p14:tracePt t="73651" x="1606550" y="4076700"/>
          <p14:tracePt t="73667" x="1606550" y="4095750"/>
          <p14:tracePt t="73684" x="1606550" y="4133850"/>
          <p14:tracePt t="73702" x="1631950" y="4159250"/>
          <p14:tracePt t="73718" x="1682750" y="4178300"/>
          <p14:tracePt t="73734" x="1803400" y="4178300"/>
          <p14:tracePt t="73751" x="1841500" y="4178300"/>
          <p14:tracePt t="73767" x="1892300" y="4165600"/>
          <p14:tracePt t="73786" x="1911350" y="4140200"/>
          <p14:tracePt t="73801" x="1917700" y="4127500"/>
          <p14:tracePt t="73818" x="1898650" y="4070350"/>
          <p14:tracePt t="73834" x="1854200" y="4032250"/>
          <p14:tracePt t="73851" x="1752600" y="3975100"/>
          <p14:tracePt t="73867" x="1708150" y="3962400"/>
          <p14:tracePt t="73884" x="1631950" y="3949700"/>
          <p14:tracePt t="73901" x="1593850" y="3949700"/>
          <p14:tracePt t="73934" x="1587500" y="3949700"/>
          <p14:tracePt t="73953" x="1587500" y="3962400"/>
          <p14:tracePt t="73968" x="1587500" y="3968750"/>
          <p14:tracePt t="73984" x="1593850" y="3994150"/>
          <p14:tracePt t="74001" x="1606550" y="4000500"/>
          <p14:tracePt t="74017" x="1625600" y="4013200"/>
          <p14:tracePt t="74035" x="1631950" y="4013200"/>
          <p14:tracePt t="74100" x="1619250" y="4013200"/>
          <p14:tracePt t="74110" x="1587500" y="4006850"/>
          <p14:tracePt t="74120" x="1568450" y="3994150"/>
          <p14:tracePt t="74134" x="1555750" y="3994150"/>
          <p14:tracePt t="74151" x="1543050" y="3987800"/>
          <p14:tracePt t="74167" x="1536700" y="3987800"/>
          <p14:tracePt t="74778" x="1549400" y="3987800"/>
          <p14:tracePt t="74791" x="1574800" y="3987800"/>
          <p14:tracePt t="74799" x="1606550" y="3994150"/>
          <p14:tracePt t="74810" x="1657350" y="3994150"/>
          <p14:tracePt t="74820" x="1720850" y="3994150"/>
          <p14:tracePt t="74833" x="1784350" y="3994150"/>
          <p14:tracePt t="74851" x="2038350" y="3994150"/>
          <p14:tracePt t="74867" x="2152650" y="3994150"/>
          <p14:tracePt t="74883" x="2451100" y="3981450"/>
          <p14:tracePt t="74900" x="2609850" y="3981450"/>
          <p14:tracePt t="74917" x="2819400" y="3981450"/>
          <p14:tracePt t="74934" x="3048000" y="3981450"/>
          <p14:tracePt t="74950" x="3143250" y="3994150"/>
          <p14:tracePt t="74967" x="3225800" y="4019550"/>
          <p14:tracePt t="74984" x="3238500" y="4019550"/>
          <p14:tracePt t="75457" x="3244850" y="4019550"/>
          <p14:tracePt t="75468" x="3251200" y="4019550"/>
          <p14:tracePt t="75477" x="3257550" y="4025900"/>
          <p14:tracePt t="75488" x="3263900" y="4032250"/>
          <p14:tracePt t="75499" x="3270250" y="4032250"/>
          <p14:tracePt t="75516" x="3276600" y="4038600"/>
          <p14:tracePt t="75533" x="3302000" y="4057650"/>
          <p14:tracePt t="75550" x="3359150" y="4076700"/>
          <p14:tracePt t="75565" x="3378200" y="4089400"/>
          <p14:tracePt t="75582" x="3429000" y="4102100"/>
          <p14:tracePt t="75599" x="3454400" y="4114800"/>
          <p14:tracePt t="75615" x="3517900" y="4127500"/>
          <p14:tracePt t="75633" x="3575050" y="4127500"/>
          <p14:tracePt t="75649" x="3594100" y="4133850"/>
          <p14:tracePt t="75665" x="3651250" y="4133850"/>
          <p14:tracePt t="75682" x="3676650" y="4140200"/>
          <p14:tracePt t="75699" x="3708400" y="4140200"/>
          <p14:tracePt t="75716" x="3733800" y="4140200"/>
          <p14:tracePt t="75732" x="3740150" y="4140200"/>
          <p14:tracePt t="75748" x="3759200" y="4140200"/>
          <p14:tracePt t="75765" x="3765550" y="4140200"/>
          <p14:tracePt t="75782" x="3771900" y="4140200"/>
          <p14:tracePt t="76176" x="3778250" y="4140200"/>
          <p14:tracePt t="76187" x="3784600" y="4140200"/>
          <p14:tracePt t="76197" x="3790950" y="4146550"/>
          <p14:tracePt t="76208" x="3803650" y="4152900"/>
          <p14:tracePt t="76218" x="3829050" y="4159250"/>
          <p14:tracePt t="76232" x="3854450" y="4165600"/>
          <p14:tracePt t="76249" x="3917950" y="4184650"/>
          <p14:tracePt t="76265" x="3968750" y="4191000"/>
          <p14:tracePt t="76281" x="4038600" y="4197350"/>
          <p14:tracePt t="76298" x="4070350" y="4197350"/>
          <p14:tracePt t="76314" x="4133850" y="4197350"/>
          <p14:tracePt t="76331" x="4171950" y="4197350"/>
          <p14:tracePt t="76348" x="4241800" y="4191000"/>
          <p14:tracePt t="76364" x="4298950" y="4184650"/>
          <p14:tracePt t="76381" x="4330700" y="4184650"/>
          <p14:tracePt t="76398" x="4362450" y="4178300"/>
          <p14:tracePt t="76415" x="4381500" y="4178300"/>
          <p14:tracePt t="76431" x="4394200" y="4178300"/>
          <p14:tracePt t="77001" x="4400550" y="4178300"/>
          <p14:tracePt t="77011" x="4406900" y="4178300"/>
          <p14:tracePt t="77022" x="4419600" y="4178300"/>
          <p14:tracePt t="77032" x="4425950" y="4178300"/>
          <p14:tracePt t="77047" x="4451350" y="4178300"/>
          <p14:tracePt t="77064" x="4483100" y="4178300"/>
          <p14:tracePt t="77080" x="4508500" y="4178300"/>
          <p14:tracePt t="77097" x="4540250" y="4178300"/>
          <p14:tracePt t="77114" x="4565650" y="4178300"/>
          <p14:tracePt t="77130" x="4603750" y="4178300"/>
          <p14:tracePt t="77147" x="4654550" y="4178300"/>
          <p14:tracePt t="77164" x="4679950" y="4178300"/>
          <p14:tracePt t="77180" x="4730750" y="4178300"/>
          <p14:tracePt t="77197" x="4749800" y="4178300"/>
          <p14:tracePt t="77214" x="4775200" y="4178300"/>
          <p14:tracePt t="77230" x="4794250" y="4178300"/>
          <p14:tracePt t="77247" x="4800600" y="4178300"/>
          <p14:tracePt t="77700" x="4806950" y="4178300"/>
          <p14:tracePt t="77721" x="4819650" y="4178300"/>
          <p14:tracePt t="77732" x="4826000" y="4184650"/>
          <p14:tracePt t="77742" x="4838700" y="4184650"/>
          <p14:tracePt t="77753" x="4851400" y="4184650"/>
          <p14:tracePt t="77764" x="4857750" y="4184650"/>
          <p14:tracePt t="77780" x="4876800" y="4184650"/>
          <p14:tracePt t="77797" x="4908550" y="4184650"/>
          <p14:tracePt t="77813" x="4933950" y="4184650"/>
          <p14:tracePt t="77830" x="4978400" y="4184650"/>
          <p14:tracePt t="77847" x="5016500" y="4184650"/>
          <p14:tracePt t="77863" x="5035550" y="4184650"/>
          <p14:tracePt t="77880" x="5086350" y="4184650"/>
          <p14:tracePt t="77897" x="5105400" y="4184650"/>
          <p14:tracePt t="77913" x="5149850" y="4184650"/>
          <p14:tracePt t="77930" x="5168900" y="4184650"/>
          <p14:tracePt t="77946" x="5175250" y="4184650"/>
          <p14:tracePt t="77963" x="5181600" y="4184650"/>
          <p14:tracePt t="78296" x="5187950" y="4184650"/>
          <p14:tracePt t="78306" x="5200650" y="4184650"/>
          <p14:tracePt t="78316" x="5219700" y="4184650"/>
          <p14:tracePt t="78331" x="5238750" y="4184650"/>
          <p14:tracePt t="78349" x="5295900" y="4178300"/>
          <p14:tracePt t="78363" x="5321300" y="4178300"/>
          <p14:tracePt t="78380" x="5353050" y="4171950"/>
          <p14:tracePt t="78398" x="5365750" y="4171950"/>
          <p14:tracePt t="78414" x="5378450" y="4171950"/>
          <p14:tracePt t="78431" x="5391150" y="4171950"/>
          <p14:tracePt t="78479" x="5397500" y="4171950"/>
          <p14:tracePt t="78546" x="5397500" y="4178300"/>
          <p14:tracePt t="78556" x="5403850" y="4178300"/>
          <p14:tracePt t="78567" x="5403850" y="4184650"/>
          <p14:tracePt t="78587" x="5403850" y="4191000"/>
          <p14:tracePt t="78619" x="5403850" y="4197350"/>
          <p14:tracePt t="78629" x="5403850" y="4203700"/>
          <p14:tracePt t="78652" x="5403850" y="4210050"/>
          <p14:tracePt t="79663" x="5410200" y="4210050"/>
          <p14:tracePt t="79673" x="5416550" y="4210050"/>
          <p14:tracePt t="79684" x="5422900" y="4203700"/>
          <p14:tracePt t="79695" x="5435600" y="4197350"/>
          <p14:tracePt t="79711" x="5461000" y="4184650"/>
          <p14:tracePt t="79728" x="5530850" y="4159250"/>
          <p14:tracePt t="79745" x="5575300" y="4146550"/>
          <p14:tracePt t="79761" x="5657850" y="4121150"/>
          <p14:tracePt t="79778" x="5734050" y="4095750"/>
          <p14:tracePt t="79795" x="5772150" y="4083050"/>
          <p14:tracePt t="79812" x="5880100" y="4070350"/>
          <p14:tracePt t="79828" x="5930900" y="4070350"/>
          <p14:tracePt t="79845" x="6064250" y="4070350"/>
          <p14:tracePt t="79861" x="6146800" y="4114800"/>
          <p14:tracePt t="79878" x="6184900" y="4140200"/>
          <p14:tracePt t="80268" x="6197600" y="4140200"/>
          <p14:tracePt t="80279" x="6223000" y="4127500"/>
          <p14:tracePt t="80289" x="6261100" y="4102100"/>
          <p14:tracePt t="80300" x="6292850" y="4083050"/>
          <p14:tracePt t="80311" x="6350000" y="4057650"/>
          <p14:tracePt t="80327" x="6419850" y="4019550"/>
          <p14:tracePt t="80344" x="6648450" y="3898900"/>
          <p14:tracePt t="80362" x="6756400" y="3854450"/>
          <p14:tracePt t="80377" x="6985000" y="3733800"/>
          <p14:tracePt t="80395" x="7162800" y="3714750"/>
          <p14:tracePt t="80411" x="7251700" y="3714750"/>
          <p14:tracePt t="80427" x="7385050" y="3727450"/>
          <p14:tracePt t="80444" x="7416800" y="3746500"/>
          <p14:tracePt t="80448" x="7448550" y="3759200"/>
          <p14:tracePt t="80816" x="7397750" y="3778250"/>
          <p14:tracePt t="80823" x="7327900" y="3810000"/>
          <p14:tracePt t="80833" x="7226300" y="3829050"/>
          <p14:tracePt t="80844" x="7112000" y="3835400"/>
          <p14:tracePt t="80860" x="6800850" y="3854450"/>
          <p14:tracePt t="80877" x="6178550" y="3854450"/>
          <p14:tracePt t="80894" x="5403850" y="3841750"/>
          <p14:tracePt t="80910" x="4806950" y="3822700"/>
          <p14:tracePt t="80927" x="3905250" y="3822700"/>
          <p14:tracePt t="80944" x="3556000" y="3867150"/>
          <p14:tracePt t="80960" x="2857500" y="3949700"/>
          <p14:tracePt t="80978" x="2590800" y="3968750"/>
          <p14:tracePt t="80993" x="2514600" y="3981450"/>
          <p14:tracePt t="81010" x="2438400" y="3994150"/>
          <p14:tracePt t="81027" x="2425700" y="3994150"/>
          <p14:tracePt t="81043" x="2425700" y="4000500"/>
          <p14:tracePt t="81322" x="2406650" y="3994150"/>
          <p14:tracePt t="81333" x="2355850" y="3987800"/>
          <p14:tracePt t="81343" x="2286000" y="3981450"/>
          <p14:tracePt t="81354" x="2247900" y="3981450"/>
          <p14:tracePt t="81364" x="2222500" y="3981450"/>
          <p14:tracePt t="81376" x="2197100" y="3981450"/>
          <p14:tracePt t="81393" x="2184400" y="4000500"/>
          <p14:tracePt t="81410" x="2171700" y="4114800"/>
          <p14:tracePt t="81427" x="2171700" y="4197350"/>
          <p14:tracePt t="81443" x="2178050" y="4229100"/>
          <p14:tracePt t="81459" x="2222500" y="4267200"/>
          <p14:tracePt t="81476" x="2247900" y="4286250"/>
          <p14:tracePt t="81493" x="2279650" y="4292600"/>
          <p14:tracePt t="81510" x="2298700" y="4292600"/>
          <p14:tracePt t="81526" x="2305050" y="4292600"/>
          <p14:tracePt t="81543" x="2311400" y="4260850"/>
          <p14:tracePt t="81560" x="2311400" y="4235450"/>
          <p14:tracePt t="81576" x="2311400" y="4203700"/>
          <p14:tracePt t="81594" x="2311400" y="4184650"/>
          <p14:tracePt t="81610" x="2298700" y="4178300"/>
          <p14:tracePt t="81626" x="2279650" y="4178300"/>
          <p14:tracePt t="81642" x="2273300" y="4178300"/>
          <p14:tracePt t="81660" x="2260600" y="4178300"/>
          <p14:tracePt t="82126" x="2266950" y="4165600"/>
          <p14:tracePt t="82137" x="2292350" y="4133850"/>
          <p14:tracePt t="82148" x="2343150" y="4070350"/>
          <p14:tracePt t="82159" x="2393950" y="3994150"/>
          <p14:tracePt t="82175" x="2495550" y="3810000"/>
          <p14:tracePt t="82192" x="2597150" y="3657600"/>
          <p14:tracePt t="82210" x="2686050" y="3575050"/>
          <p14:tracePt t="82226" x="2755900" y="3549650"/>
          <p14:tracePt t="82242" x="2870200" y="3536950"/>
          <p14:tracePt t="82259" x="2933700" y="3581400"/>
          <p14:tracePt t="82275" x="3073400" y="3784600"/>
          <p14:tracePt t="82293" x="3213100" y="4057650"/>
          <p14:tracePt t="82309" x="3276600" y="4140200"/>
          <p14:tracePt t="82325" x="3359150" y="4229100"/>
          <p14:tracePt t="82342" x="3403600" y="4267200"/>
          <p14:tracePt t="82359" x="3498850" y="4292600"/>
          <p14:tracePt t="82376" x="3632200" y="4279900"/>
          <p14:tracePt t="82392" x="3721100" y="4260850"/>
          <p14:tracePt t="82409" x="3892550" y="4235450"/>
          <p14:tracePt t="82425" x="3956050" y="4222750"/>
          <p14:tracePt t="82429" x="4006850" y="4222750"/>
          <p14:tracePt t="82442" x="4025900" y="4222750"/>
          <p14:tracePt t="82459" x="4051300" y="4222750"/>
          <p14:tracePt t="84227" x="4051300" y="4229100"/>
          <p14:tracePt t="84248" x="4051300" y="4235450"/>
          <p14:tracePt t="84279" x="4051300" y="4241800"/>
          <p14:tracePt t="84290" x="4044950" y="4241800"/>
          <p14:tracePt t="84311" x="4044950" y="4248150"/>
          <p14:tracePt t="84342" x="4038600" y="4248150"/>
          <p14:tracePt t="84509" x="4038600" y="4254500"/>
          <p14:tracePt t="85168" x="4032250" y="4254500"/>
          <p14:tracePt t="85208" x="4019550" y="4254500"/>
          <p14:tracePt t="85218" x="4013200" y="4254500"/>
          <p14:tracePt t="85242" x="4006850" y="4254500"/>
          <p14:tracePt t="85251" x="4000500" y="4254500"/>
          <p14:tracePt t="85267" x="3994150" y="4254500"/>
          <p14:tracePt t="85277" x="3987800" y="4254500"/>
          <p14:tracePt t="85290" x="3981450" y="4254500"/>
          <p14:tracePt t="85457" x="3975100" y="4254500"/>
          <p14:tracePt t="86198" x="3962400" y="4260850"/>
          <p14:tracePt t="86209" x="3930650" y="4267200"/>
          <p14:tracePt t="86219" x="3879850" y="4286250"/>
          <p14:tracePt t="86230" x="3784600" y="4318000"/>
          <p14:tracePt t="86244" x="3581400" y="4368800"/>
          <p14:tracePt t="86256" x="3454400" y="4400550"/>
          <p14:tracePt t="86272" x="3009900" y="4540250"/>
          <p14:tracePt t="86289" x="2851150" y="4591050"/>
          <p14:tracePt t="86305" x="2692400" y="4629150"/>
          <p14:tracePt t="86323" x="2647950" y="4635500"/>
          <p14:tracePt t="86338" x="2647950" y="4641850"/>
          <p14:tracePt t="86355" x="2635250" y="4648200"/>
          <p14:tracePt t="86764" x="2628900" y="4648200"/>
          <p14:tracePt t="86775" x="2622550" y="4648200"/>
          <p14:tracePt t="86783" x="2616200" y="4635500"/>
          <p14:tracePt t="86794" x="2609850" y="4622800"/>
          <p14:tracePt t="86805" x="2597150" y="4610100"/>
          <p14:tracePt t="86821" x="2584450" y="4603750"/>
          <p14:tracePt t="86838" x="2540000" y="4565650"/>
          <p14:tracePt t="86855" x="2419350" y="4552950"/>
          <p14:tracePt t="86871" x="2355850" y="4552950"/>
          <p14:tracePt t="86888" x="2260600" y="4572000"/>
          <p14:tracePt t="86905" x="2228850" y="4584700"/>
          <p14:tracePt t="86921" x="2203450" y="4603750"/>
          <p14:tracePt t="86939" x="2190750" y="4616450"/>
          <p14:tracePt t="86954" x="2184400" y="4622800"/>
          <p14:tracePt t="86971" x="2184400" y="4654550"/>
          <p14:tracePt t="86988" x="2184400" y="4667250"/>
          <p14:tracePt t="87005" x="2273300" y="4711700"/>
          <p14:tracePt t="87022" x="2381250" y="4743450"/>
          <p14:tracePt t="87038" x="2413000" y="4749800"/>
          <p14:tracePt t="87055" x="2451100" y="4749800"/>
          <p14:tracePt t="87071" x="2463800" y="4756150"/>
          <p14:tracePt t="87088" x="2470150" y="4756150"/>
          <p14:tracePt t="87105" x="2476500" y="4756150"/>
          <p14:tracePt t="87138" x="2457450" y="4730750"/>
          <p14:tracePt t="87154" x="2419350" y="4718050"/>
          <p14:tracePt t="87171" x="2298700" y="4660900"/>
          <p14:tracePt t="87188" x="2254250" y="4648200"/>
          <p14:tracePt t="87205" x="2197100" y="4648200"/>
          <p14:tracePt t="87221" x="2165350" y="4648200"/>
          <p14:tracePt t="87238" x="2159000" y="4648200"/>
          <p14:tracePt t="87254" x="2152650" y="4648200"/>
          <p14:tracePt t="87798" x="2152650" y="4641850"/>
          <p14:tracePt t="87808" x="2152650" y="4635500"/>
          <p14:tracePt t="87827" x="2152650" y="4629150"/>
          <p14:tracePt t="87838" x="2159000" y="4622800"/>
          <p14:tracePt t="87858" x="2159000" y="4616450"/>
          <p14:tracePt t="87879" x="2159000" y="4610100"/>
          <p14:tracePt t="87890" x="2165350" y="4610100"/>
          <p14:tracePt t="87931" x="2171700" y="4610100"/>
          <p14:tracePt t="88371" x="2178050" y="4610100"/>
          <p14:tracePt t="88844" x="2171700" y="4610100"/>
          <p14:tracePt t="88864" x="2165350" y="4603750"/>
          <p14:tracePt t="88902" x="2159000" y="4597400"/>
          <p14:tracePt t="88933" x="2152650" y="4597400"/>
          <p14:tracePt t="88954" x="2146300" y="4597400"/>
          <p14:tracePt t="88975" x="2139950" y="4597400"/>
          <p14:tracePt t="89027" x="2133600" y="4597400"/>
          <p14:tracePt t="89069" x="2127250" y="4597400"/>
          <p14:tracePt t="89111" x="2120900" y="4597400"/>
          <p14:tracePt t="89142" x="2114550" y="4597400"/>
          <p14:tracePt t="89165" x="2108200" y="4597400"/>
          <p14:tracePt t="89185" x="2101850" y="4597400"/>
          <p14:tracePt t="89206" x="2095500" y="4597400"/>
          <p14:tracePt t="89217" x="2089150" y="4597400"/>
          <p14:tracePt t="89237" x="2082800" y="4597400"/>
          <p14:tracePt t="89248" x="2070100" y="4597400"/>
          <p14:tracePt t="89259" x="2063750" y="4597400"/>
          <p14:tracePt t="89271" x="2057400" y="4597400"/>
          <p14:tracePt t="89286" x="2051050" y="4597400"/>
          <p14:tracePt t="89302" x="2044700" y="4597400"/>
          <p14:tracePt t="89319" x="2025650" y="4597400"/>
          <p14:tracePt t="89336" x="2019300" y="4597400"/>
          <p14:tracePt t="89352" x="1993900" y="4597400"/>
          <p14:tracePt t="89369" x="1981200" y="4597400"/>
          <p14:tracePt t="89385" x="1943100" y="4597400"/>
          <p14:tracePt t="89403" x="1905000" y="4597400"/>
          <p14:tracePt t="89419" x="1879600" y="4597400"/>
          <p14:tracePt t="89435" x="1841500" y="4610100"/>
          <p14:tracePt t="89452" x="1816100" y="4616450"/>
          <p14:tracePt t="89469" x="1803400" y="4622800"/>
          <p14:tracePt t="89487" x="1790700" y="4635500"/>
          <p14:tracePt t="89502" x="1784350" y="4635500"/>
          <p14:tracePt t="89519" x="1778000" y="4641850"/>
          <p14:tracePt t="89536" x="1771650" y="4641850"/>
          <p14:tracePt t="89569" x="1771650" y="4648200"/>
          <p14:tracePt t="89585" x="1771650" y="4654550"/>
          <p14:tracePt t="89602" x="1771650" y="4667250"/>
          <p14:tracePt t="89619" x="1771650" y="4673600"/>
          <p14:tracePt t="89635" x="1790700" y="4679950"/>
          <p14:tracePt t="89653" x="1822450" y="4686300"/>
          <p14:tracePt t="89668" x="1835150" y="4686300"/>
          <p14:tracePt t="89685" x="1847850" y="4686300"/>
          <p14:tracePt t="89718" x="1847850" y="4654550"/>
          <p14:tracePt t="89737" x="1841500" y="4610100"/>
          <p14:tracePt t="89752" x="1816100" y="4591050"/>
          <p14:tracePt t="89769" x="1720850" y="4559300"/>
          <p14:tracePt t="89786" x="1682750" y="4559300"/>
          <p14:tracePt t="89802" x="1619250" y="4603750"/>
          <p14:tracePt t="89820" x="1555750" y="4705350"/>
          <p14:tracePt t="89836" x="1511300" y="4787900"/>
          <p14:tracePt t="89852" x="1485900" y="4921250"/>
          <p14:tracePt t="89868" x="1485900" y="4984750"/>
          <p14:tracePt t="89885" x="1498600" y="5048250"/>
          <p14:tracePt t="89902" x="1524000" y="5060950"/>
          <p14:tracePt t="89918" x="1581150" y="5080000"/>
          <p14:tracePt t="89935" x="1701800" y="5067300"/>
          <p14:tracePt t="89952" x="1746250" y="5041900"/>
          <p14:tracePt t="89968" x="1816100" y="4984750"/>
          <p14:tracePt t="89985" x="1841500" y="4946650"/>
          <p14:tracePt t="90001" x="1847850" y="4857750"/>
          <p14:tracePt t="90018" x="1835150" y="4762500"/>
          <p14:tracePt t="90035" x="1822450" y="4743450"/>
          <p14:tracePt t="90051" x="1778000" y="4718050"/>
          <p14:tracePt t="90068" x="1758950" y="4711700"/>
          <p14:tracePt t="90085" x="1727200" y="4711700"/>
          <p14:tracePt t="90102" x="1708150" y="4711700"/>
          <p14:tracePt t="90135" x="1701800" y="4711700"/>
          <p14:tracePt t="90165" x="1701800" y="4718050"/>
          <p14:tracePt t="90175" x="1701800" y="4724400"/>
          <p14:tracePt t="90186" x="1701800" y="4730750"/>
          <p14:tracePt t="90201" x="1714500" y="4730750"/>
          <p14:tracePt t="90218" x="1746250" y="4749800"/>
          <p14:tracePt t="90235" x="1758950" y="4749800"/>
          <p14:tracePt t="90251" x="1771650" y="4749800"/>
          <p14:tracePt t="90268" x="1778000" y="4749800"/>
          <p14:tracePt t="90285" x="1784350" y="4749800"/>
          <p14:tracePt t="90356" x="1778000" y="4749800"/>
          <p14:tracePt t="93670" x="1771650" y="4749800"/>
          <p14:tracePt t="93679" x="1765300" y="4749800"/>
          <p14:tracePt t="93691" x="1758950" y="4749800"/>
          <p14:tracePt t="93701" x="1752600" y="4743450"/>
          <p14:tracePt t="93715" x="1746250" y="4743450"/>
          <p14:tracePt t="93732" x="1733550" y="4737100"/>
          <p14:tracePt t="93766" x="1727200" y="4737100"/>
          <p14:tracePt t="93847" x="1739900" y="4743450"/>
          <p14:tracePt t="93857" x="1758950" y="4743450"/>
          <p14:tracePt t="93868" x="1778000" y="4743450"/>
          <p14:tracePt t="93882" x="1790700" y="4743450"/>
          <p14:tracePt t="93900" x="1809750" y="4743450"/>
          <p14:tracePt t="93915" x="1816100" y="4743450"/>
          <p14:tracePt t="93932" x="1822450" y="4737100"/>
          <p14:tracePt t="93950" x="1822450" y="4718050"/>
          <p14:tracePt t="93966" x="1822450" y="4711700"/>
          <p14:tracePt t="93983" x="1822450" y="4705350"/>
          <p14:tracePt t="93999" x="1816100" y="4699000"/>
          <p14:tracePt t="94005" x="1803400" y="4699000"/>
          <p14:tracePt t="94015" x="1790700" y="4692650"/>
          <p14:tracePt t="94035" x="1784350" y="4692650"/>
          <p14:tracePt t="94049" x="1778000" y="4692650"/>
          <p14:tracePt t="94067" x="1771650" y="4692650"/>
          <p14:tracePt t="94139" x="1771650" y="4699000"/>
          <p14:tracePt t="94153" x="1771650" y="4705350"/>
          <p14:tracePt t="94164" x="1784350" y="4705350"/>
          <p14:tracePt t="94442" x="1790700" y="4711700"/>
          <p14:tracePt t="94452" x="1797050" y="4718050"/>
          <p14:tracePt t="94463" x="1809750" y="4724400"/>
          <p14:tracePt t="94473" x="1816100" y="4724400"/>
          <p14:tracePt t="94490" x="1822450" y="4730750"/>
          <p14:tracePt t="94501" x="1828800" y="4730750"/>
          <p14:tracePt t="94565" x="1828800" y="4724400"/>
          <p14:tracePt t="94586" x="1828800" y="4718050"/>
          <p14:tracePt t="94597" x="1803400" y="4711700"/>
          <p14:tracePt t="94609" x="1790700" y="4711700"/>
          <p14:tracePt t="94619" x="1778000" y="4711700"/>
          <p14:tracePt t="94632" x="1771650" y="4711700"/>
          <p14:tracePt t="94650" x="1758950" y="4711700"/>
          <p14:tracePt t="94683" x="1752600" y="4711700"/>
          <p14:tracePt t="95233" x="1758950" y="4705350"/>
          <p14:tracePt t="95244" x="1765300" y="4705350"/>
          <p14:tracePt t="95254" x="1771650" y="4699000"/>
          <p14:tracePt t="95264" x="1778000" y="4699000"/>
          <p14:tracePt t="95279" x="1778000" y="4692650"/>
          <p14:tracePt t="95296" x="1790700" y="4686300"/>
          <p14:tracePt t="95312" x="1797050" y="4686300"/>
          <p14:tracePt t="95330" x="1797050" y="4673600"/>
          <p14:tracePt t="95346" x="1797050" y="4667250"/>
          <p14:tracePt t="95362" x="1797050" y="4654550"/>
          <p14:tracePt t="95379" x="1797050" y="4648200"/>
          <p14:tracePt t="95412" x="1797050" y="4641850"/>
          <p14:tracePt t="95452" x="1797050" y="4635500"/>
          <p14:tracePt t="95874" x="1803400" y="4648200"/>
          <p14:tracePt t="95884" x="1835150" y="4667250"/>
          <p14:tracePt t="95893" x="1866900" y="4692650"/>
          <p14:tracePt t="95905" x="1911350" y="4730750"/>
          <p14:tracePt t="95915" x="1968500" y="4749800"/>
          <p14:tracePt t="95929" x="2025650" y="4775200"/>
          <p14:tracePt t="95946" x="2171700" y="4838700"/>
          <p14:tracePt t="95964" x="2393950" y="4889500"/>
          <p14:tracePt t="95979" x="2482850" y="4895850"/>
          <p14:tracePt t="95996" x="2609850" y="4908550"/>
          <p14:tracePt t="96012" x="2667000" y="4914900"/>
          <p14:tracePt t="96029" x="2781300" y="4927600"/>
          <p14:tracePt t="96045" x="2832100" y="4927600"/>
          <p14:tracePt t="96062" x="2889250" y="4927600"/>
          <p14:tracePt t="96079" x="2940050" y="4927600"/>
          <p14:tracePt t="96095" x="2959100" y="4927600"/>
          <p14:tracePt t="96112" x="2997200" y="4927600"/>
          <p14:tracePt t="96128" x="3009900" y="4927600"/>
          <p14:tracePt t="96145" x="3054350" y="4927600"/>
          <p14:tracePt t="96162" x="3086100" y="4927600"/>
          <p14:tracePt t="96178" x="3098800" y="4927600"/>
          <p14:tracePt t="96195" x="3124200" y="4927600"/>
          <p14:tracePt t="96228" x="3130550" y="4927600"/>
          <p14:tracePt t="96245" x="3136900" y="4921250"/>
          <p14:tracePt t="96262" x="3143250" y="4902200"/>
          <p14:tracePt t="96278" x="3143250" y="4851400"/>
          <p14:tracePt t="96295" x="3143250" y="4832350"/>
          <p14:tracePt t="96312" x="3136900" y="4787900"/>
          <p14:tracePt t="96328" x="3124200" y="4756150"/>
          <p14:tracePt t="96345" x="3111500" y="4743450"/>
          <p14:tracePt t="96361" x="3073400" y="4718050"/>
          <p14:tracePt t="96378" x="3035300" y="4692650"/>
          <p14:tracePt t="96395" x="2914650" y="4648200"/>
          <p14:tracePt t="96413" x="2787650" y="4597400"/>
          <p14:tracePt t="96428" x="2743200" y="4584700"/>
          <p14:tracePt t="96445" x="2673350" y="4565650"/>
          <p14:tracePt t="96462" x="2635250" y="4565650"/>
          <p14:tracePt t="96478" x="2578100" y="4565650"/>
          <p14:tracePt t="96496" x="2520950" y="4565650"/>
          <p14:tracePt t="96511" x="2501900" y="4578350"/>
          <p14:tracePt t="96528" x="2444750" y="4692650"/>
          <p14:tracePt t="96545" x="2413000" y="4762500"/>
          <p14:tracePt t="96561" x="2400300" y="4857750"/>
          <p14:tracePt t="96578" x="2400300" y="4895850"/>
          <p14:tracePt t="96594" x="2419350" y="4972050"/>
          <p14:tracePt t="96611" x="2489200" y="5029200"/>
          <p14:tracePt t="96628" x="2520950" y="5041900"/>
          <p14:tracePt t="96645" x="2616200" y="5073650"/>
          <p14:tracePt t="96664" x="2705100" y="5080000"/>
          <p14:tracePt t="96679" x="2749550" y="5080000"/>
          <p14:tracePt t="96696" x="2800350" y="5067300"/>
          <p14:tracePt t="96712" x="2819400" y="5054600"/>
          <p14:tracePt t="96729" x="2838450" y="5029200"/>
          <p14:tracePt t="96746" x="2851150" y="5016500"/>
          <p14:tracePt t="96762" x="2863850" y="4972050"/>
          <p14:tracePt t="96779" x="2863850" y="4914900"/>
          <p14:tracePt t="96796" x="2857500" y="4883150"/>
          <p14:tracePt t="96812" x="2806700" y="4806950"/>
          <p14:tracePt t="96829" x="2768600" y="4775200"/>
          <p14:tracePt t="96845" x="2667000" y="4711700"/>
          <p14:tracePt t="96862" x="2527300" y="4692650"/>
          <p14:tracePt t="96879" x="2476500" y="4692650"/>
          <p14:tracePt t="96896" x="2419350" y="4692650"/>
          <p14:tracePt t="96912" x="2393950" y="4711700"/>
          <p14:tracePt t="96928" x="2362200" y="4775200"/>
          <p14:tracePt t="96946" x="2355850" y="4838700"/>
          <p14:tracePt t="96962" x="2355850" y="4864100"/>
          <p14:tracePt t="96979" x="2406650" y="4908550"/>
          <p14:tracePt t="96996" x="2463800" y="4940300"/>
          <p14:tracePt t="97000" x="2514600" y="4946650"/>
          <p14:tracePt t="97012" x="2552700" y="4946650"/>
          <p14:tracePt t="97028" x="2679700" y="4946650"/>
          <p14:tracePt t="97044" x="2736850" y="4933950"/>
          <p14:tracePt t="97061" x="2825750" y="4895850"/>
          <p14:tracePt t="97078" x="2844800" y="4876800"/>
          <p14:tracePt t="97094" x="2870200" y="4851400"/>
          <p14:tracePt t="97112" x="2889250" y="4832350"/>
          <p14:tracePt t="97127" x="2895600" y="4826000"/>
          <p14:tracePt t="97144" x="2895600" y="4819650"/>
          <p14:tracePt t="97161" x="2901950" y="4819650"/>
          <p14:tracePt t="97178" x="2901950" y="4813300"/>
          <p14:tracePt t="97227" x="2908300" y="4813300"/>
          <p14:tracePt t="97270" x="2914650" y="4813300"/>
          <p14:tracePt t="97553" x="2927350" y="4813300"/>
          <p14:tracePt t="97563" x="2952750" y="4819650"/>
          <p14:tracePt t="97573" x="2997200" y="4826000"/>
          <p14:tracePt t="97584" x="3022600" y="4832350"/>
          <p14:tracePt t="97596" x="3067050" y="4832350"/>
          <p14:tracePt t="97614" x="3124200" y="4832350"/>
          <p14:tracePt t="97629" x="3149600" y="4832350"/>
          <p14:tracePt t="97646" x="3175000" y="4826000"/>
          <p14:tracePt t="97661" x="3181350" y="4819650"/>
          <p14:tracePt t="97677" x="3194050" y="4775200"/>
          <p14:tracePt t="97694" x="3194050" y="4749800"/>
          <p14:tracePt t="97712" x="3187700" y="4711700"/>
          <p14:tracePt t="97728" x="3162300" y="4692650"/>
          <p14:tracePt t="97744" x="3117850" y="4679950"/>
          <p14:tracePt t="97761" x="3054350" y="4679950"/>
          <p14:tracePt t="97777" x="3022600" y="4692650"/>
          <p14:tracePt t="97794" x="2984500" y="4718050"/>
          <p14:tracePt t="97812" x="2971800" y="4743450"/>
          <p14:tracePt t="97828" x="2971800" y="4756150"/>
          <p14:tracePt t="97844" x="2984500" y="4794250"/>
          <p14:tracePt t="97861" x="2997200" y="4800600"/>
          <p14:tracePt t="97877" x="3035300" y="4819650"/>
          <p14:tracePt t="97896" x="3067050" y="4819650"/>
          <p14:tracePt t="97911" x="3073400" y="4819650"/>
          <p14:tracePt t="97927" x="3079750" y="4819650"/>
          <p14:tracePt t="97944" x="3086100" y="4819650"/>
          <p14:tracePt t="97961" x="3092450" y="4806950"/>
          <p14:tracePt t="97994" x="3092450" y="4800600"/>
          <p14:tracePt t="98513" x="3092450" y="4794250"/>
          <p14:tracePt t="98523" x="3092450" y="4781550"/>
          <p14:tracePt t="98535" x="3092450" y="4768850"/>
          <p14:tracePt t="98546" x="3092450" y="4756150"/>
          <p14:tracePt t="98559" x="3086100" y="4749800"/>
          <p14:tracePt t="98576" x="3079750" y="4737100"/>
          <p14:tracePt t="98610" x="3073400" y="4737100"/>
          <p14:tracePt t="98627" x="3067050" y="4737100"/>
          <p14:tracePt t="98690" x="3067050" y="4749800"/>
          <p14:tracePt t="98701" x="3067050" y="4775200"/>
          <p14:tracePt t="98712" x="3067050" y="4787900"/>
          <p14:tracePt t="98727" x="3073400" y="4800600"/>
          <p14:tracePt t="98744" x="3092450" y="4813300"/>
          <p14:tracePt t="98763" x="3105150" y="4813300"/>
          <p14:tracePt t="98777" x="3111500" y="4813300"/>
          <p14:tracePt t="98794" x="3117850" y="4813300"/>
          <p14:tracePt t="98827" x="3117850" y="4762500"/>
          <p14:tracePt t="98847" x="3111500" y="4737100"/>
          <p14:tracePt t="98860" x="3098800" y="4730750"/>
          <p14:tracePt t="98878" x="3054350" y="4718050"/>
          <p14:tracePt t="98894" x="3035300" y="4705350"/>
          <p14:tracePt t="98911" x="3009900" y="4705350"/>
          <p14:tracePt t="98926" x="3003550" y="4705350"/>
          <p14:tracePt t="98943" x="2997200" y="4705350"/>
          <p14:tracePt t="98961" x="2997200" y="4711700"/>
          <p14:tracePt t="98985" x="2997200" y="4718050"/>
          <p14:tracePt t="101840" x="2990850" y="4724400"/>
          <p14:tracePt t="101850" x="2978150" y="4724400"/>
          <p14:tracePt t="101861" x="2971800" y="4730750"/>
          <p14:tracePt t="101874" x="2965450" y="4737100"/>
          <p14:tracePt t="101892" x="2952750" y="4768850"/>
          <p14:tracePt t="101909" x="2946400" y="4781550"/>
          <p14:tracePt t="101924" x="2946400" y="4813300"/>
          <p14:tracePt t="101943" x="2946400" y="4838700"/>
          <p14:tracePt t="101958" x="2959100" y="4845050"/>
          <p14:tracePt t="101975" x="2978150" y="4857750"/>
          <p14:tracePt t="101992" x="2990850" y="4857750"/>
          <p14:tracePt t="101998" x="3003550" y="4857750"/>
          <p14:tracePt t="102010" x="3009900" y="4857750"/>
          <p14:tracePt t="102028" x="3016250" y="4851400"/>
          <p14:tracePt t="102039" x="3028950" y="4819650"/>
          <p14:tracePt t="102057" x="3028950" y="4775200"/>
          <p14:tracePt t="102073" x="3028950" y="4749800"/>
          <p14:tracePt t="102089" x="3016250" y="4724400"/>
          <p14:tracePt t="102106" x="3003550" y="4718050"/>
          <p14:tracePt t="102123" x="2997200" y="4711700"/>
          <p14:tracePt t="102140" x="2990850" y="4711700"/>
          <p14:tracePt t="102156" x="2984500" y="4711700"/>
          <p14:tracePt t="102203" x="2990850" y="4724400"/>
          <p14:tracePt t="102214" x="3003550" y="4743450"/>
          <p14:tracePt t="102225" x="3016250" y="4749800"/>
          <p14:tracePt t="102239" x="3028950" y="4756150"/>
          <p14:tracePt t="102256" x="3048000" y="4768850"/>
          <p14:tracePt t="102272" x="3054350" y="4768850"/>
          <p14:tracePt t="102350" x="3054350" y="4762500"/>
          <p14:tracePt t="102360" x="3054350" y="4756150"/>
          <p14:tracePt t="102373" x="3048000" y="4756150"/>
          <p14:tracePt t="103911" x="3067050" y="4756150"/>
          <p14:tracePt t="103921" x="3086100" y="4756150"/>
          <p14:tracePt t="103932" x="3111500" y="4749800"/>
          <p14:tracePt t="103943" x="3130550" y="4749800"/>
          <p14:tracePt t="103955" x="3155950" y="4749800"/>
          <p14:tracePt t="103973" x="3213100" y="4749800"/>
          <p14:tracePt t="103989" x="3251200" y="4749800"/>
          <p14:tracePt t="104006" x="3321050" y="4749800"/>
          <p14:tracePt t="104022" x="3346450" y="4749800"/>
          <p14:tracePt t="104026" x="3371850" y="4749800"/>
          <p14:tracePt t="104039" x="3390900" y="4749800"/>
          <p14:tracePt t="104055" x="3429000" y="4749800"/>
          <p14:tracePt t="104071" x="3448050" y="4749800"/>
          <p14:tracePt t="104088" x="3498850" y="4749800"/>
          <p14:tracePt t="104104" x="3517900" y="4749800"/>
          <p14:tracePt t="104122" x="3556000" y="4756150"/>
          <p14:tracePt t="104139" x="3562350" y="4756150"/>
          <p14:tracePt t="104156" x="3568700" y="4756150"/>
          <p14:tracePt t="104548" x="3575050" y="4756150"/>
          <p14:tracePt t="104567" x="3581400" y="4756150"/>
          <p14:tracePt t="104577" x="3587750" y="4762500"/>
          <p14:tracePt t="104588" x="3594100" y="4762500"/>
          <p14:tracePt t="104606" x="3600450" y="4762500"/>
          <p14:tracePt t="104623" x="3600450" y="4768850"/>
          <p14:tracePt t="104638" x="3606800" y="4768850"/>
          <p14:tracePt t="104655" x="3613150" y="4775200"/>
          <p14:tracePt t="104674" x="3619500" y="4781550"/>
          <p14:tracePt t="104694" x="3625850" y="4781550"/>
          <p14:tracePt t="104705" x="3632200" y="4781550"/>
          <p14:tracePt t="104724" x="3644900" y="4787900"/>
          <p14:tracePt t="104739" x="3657600" y="4787900"/>
          <p14:tracePt t="104756" x="3683000" y="4794250"/>
          <p14:tracePt t="104772" x="3714750" y="4794250"/>
          <p14:tracePt t="104789" x="3752850" y="4794250"/>
          <p14:tracePt t="104804" x="3771900" y="4794250"/>
          <p14:tracePt t="104821" x="3848100" y="4794250"/>
          <p14:tracePt t="104837" x="3956050" y="4781550"/>
          <p14:tracePt t="104854" x="3994150" y="4781550"/>
          <p14:tracePt t="104870" x="4051300" y="4775200"/>
          <p14:tracePt t="104887" x="4076700" y="4775200"/>
          <p14:tracePt t="104903" x="4114800" y="4768850"/>
          <p14:tracePt t="104921" x="4165600" y="4768850"/>
          <p14:tracePt t="104937" x="4184650" y="4768850"/>
          <p14:tracePt t="104953" x="4216400" y="4768850"/>
          <p14:tracePt t="104971" x="4222750" y="4768850"/>
          <p14:tracePt t="104987" x="4248150" y="4768850"/>
          <p14:tracePt t="105005" x="4267200" y="4768850"/>
          <p14:tracePt t="105037" x="4279900" y="4768850"/>
          <p14:tracePt t="105071" x="4286250" y="4768850"/>
          <p14:tracePt t="105099" x="4292600" y="4768850"/>
          <p14:tracePt t="105141" x="4298950" y="4768850"/>
          <p14:tracePt t="105769" x="4279900" y="4781550"/>
          <p14:tracePt t="105781" x="4254500" y="4794250"/>
          <p14:tracePt t="105791" x="4235450" y="4813300"/>
          <p14:tracePt t="105804" x="4216400" y="4826000"/>
          <p14:tracePt t="105821" x="4140200" y="4857750"/>
          <p14:tracePt t="105838" x="4089400" y="4876800"/>
          <p14:tracePt t="105854" x="3956050" y="4895850"/>
          <p14:tracePt t="105869" x="3911600" y="4902200"/>
          <p14:tracePt t="105886" x="3810000" y="4902200"/>
          <p14:tracePt t="105903" x="3676650" y="4883150"/>
          <p14:tracePt t="105919" x="3613150" y="4870450"/>
          <p14:tracePt t="105936" x="3530600" y="4864100"/>
          <p14:tracePt t="105952" x="3511550" y="4864100"/>
          <p14:tracePt t="105969" x="3479800" y="4857750"/>
          <p14:tracePt t="105986" x="3467100" y="4857750"/>
          <p14:tracePt t="106003" x="3460750" y="4857750"/>
          <p14:tracePt t="106037" x="3454400" y="4857750"/>
          <p14:tracePt t="106291" x="3448050" y="4857750"/>
          <p14:tracePt t="106375" x="3448050" y="4864100"/>
          <p14:tracePt t="106395" x="3448050" y="4870450"/>
          <p14:tracePt t="106458" x="3448050" y="4876800"/>
          <p14:tracePt t="106510" x="3448050" y="4883150"/>
          <p14:tracePt t="106521" x="3448050" y="4889500"/>
          <p14:tracePt t="106542" x="3460750" y="4889500"/>
          <p14:tracePt t="106554" x="3473450" y="4889500"/>
          <p14:tracePt t="106564" x="3479800" y="4895850"/>
          <p14:tracePt t="106574" x="3492500" y="4895850"/>
          <p14:tracePt t="106585" x="3505200" y="4895850"/>
          <p14:tracePt t="106602" x="3517900" y="4902200"/>
          <p14:tracePt t="106618" x="3530600" y="4902200"/>
          <p14:tracePt t="106635" x="3549650" y="4902200"/>
          <p14:tracePt t="106652" x="3562350" y="4908550"/>
          <p14:tracePt t="106668" x="3594100" y="4914900"/>
          <p14:tracePt t="106685" x="3625850" y="4921250"/>
          <p14:tracePt t="106701" x="3657600" y="4927600"/>
          <p14:tracePt t="106718" x="3708400" y="4927600"/>
          <p14:tracePt t="106735" x="3733800" y="4940300"/>
          <p14:tracePt t="106751" x="3797300" y="4953000"/>
          <p14:tracePt t="106769" x="3854450" y="4978400"/>
          <p14:tracePt t="106785" x="3886200" y="4997450"/>
          <p14:tracePt t="107137" x="3892550" y="5003800"/>
          <p14:tracePt t="107147" x="3911600" y="5016500"/>
          <p14:tracePt t="107158" x="3943350" y="5035550"/>
          <p14:tracePt t="107169" x="3987800" y="5048250"/>
          <p14:tracePt t="107188" x="4083050" y="5080000"/>
          <p14:tracePt t="107202" x="4159250" y="5099050"/>
          <p14:tracePt t="107220" x="4375150" y="5105400"/>
          <p14:tracePt t="107236" x="4476750" y="5118100"/>
          <p14:tracePt t="107252" x="4679950" y="5118100"/>
          <p14:tracePt t="107271" x="4946650" y="5130800"/>
          <p14:tracePt t="107285" x="5048250" y="5130800"/>
          <p14:tracePt t="107303" x="5226050" y="5130800"/>
          <p14:tracePt t="107319" x="5340350" y="5130800"/>
          <p14:tracePt t="107336" x="5492750" y="5124450"/>
          <p14:tracePt t="107355" x="5562600" y="5105400"/>
          <p14:tracePt t="107369" x="5588000" y="5099050"/>
          <p14:tracePt t="107386" x="5594350" y="5099050"/>
          <p14:tracePt t="107402" x="5600700" y="5099050"/>
          <p14:tracePt t="107419" x="5600700" y="5086350"/>
          <p14:tracePt t="107617" x="5607050" y="5086350"/>
          <p14:tracePt t="107627" x="5619750" y="5099050"/>
          <p14:tracePt t="107638" x="5651500" y="5130800"/>
          <p14:tracePt t="107652" x="5721350" y="5187950"/>
          <p14:tracePt t="107669" x="5861050" y="5276850"/>
          <p14:tracePt t="107685" x="5943600" y="5321300"/>
          <p14:tracePt t="107702" x="6153150" y="5359400"/>
          <p14:tracePt t="107720" x="6318250" y="5372100"/>
          <p14:tracePt t="107735" x="6356350" y="5372100"/>
          <p14:tracePt t="107752" x="6426200" y="5372100"/>
          <p14:tracePt t="107768" x="6445250" y="5359400"/>
          <p14:tracePt t="107787" x="6464300" y="5334000"/>
          <p14:tracePt t="107804" x="6489700" y="5276850"/>
          <p14:tracePt t="107818" x="6489700" y="5245100"/>
          <p14:tracePt t="107836" x="6489700" y="5213350"/>
          <p14:tracePt t="107852" x="6489700" y="5207000"/>
          <p14:tracePt t="107867" x="6483350" y="5207000"/>
          <p14:tracePt t="107884" x="6470650" y="5207000"/>
          <p14:tracePt t="107901" x="6451600" y="5219700"/>
          <p14:tracePt t="107919" x="6438900" y="5257800"/>
          <p14:tracePt t="107936" x="6438900" y="5276850"/>
          <p14:tracePt t="107952" x="6438900" y="5308600"/>
          <p14:tracePt t="107971" x="6445250" y="5321300"/>
          <p14:tracePt t="107985" x="6457950" y="5334000"/>
          <p14:tracePt t="108002" x="6489700" y="5334000"/>
          <p14:tracePt t="108017" x="6508750" y="5334000"/>
          <p14:tracePt t="108035" x="6534150" y="5334000"/>
          <p14:tracePt t="108051" x="6540500" y="5327650"/>
          <p14:tracePt t="108054" x="6553200" y="5314950"/>
          <p14:tracePt t="108067" x="6559550" y="5302250"/>
          <p14:tracePt t="108084" x="6559550" y="5283200"/>
          <p14:tracePt t="108101" x="6559550" y="5276850"/>
          <p14:tracePt t="108118" x="6559550" y="5270500"/>
          <p14:tracePt t="108150" x="6546850" y="5270500"/>
          <p14:tracePt t="108168" x="6540500" y="5270500"/>
          <p14:tracePt t="108786" x="6553200" y="5270500"/>
          <p14:tracePt t="108796" x="6565900" y="5270500"/>
          <p14:tracePt t="108808" x="6578600" y="5264150"/>
          <p14:tracePt t="108821" x="6584950" y="5264150"/>
          <p14:tracePt t="108834" x="6597650" y="5264150"/>
          <p14:tracePt t="108850" x="6604000" y="5264150"/>
          <p14:tracePt t="108868" x="6616700" y="5257800"/>
          <p14:tracePt t="108900" x="6623050" y="5257800"/>
          <p14:tracePt t="108931" x="6629400" y="5257800"/>
          <p14:tracePt t="108983" x="6635750" y="5257800"/>
          <p14:tracePt t="109039" x="6642100" y="5257800"/>
          <p14:tracePt t="109047" x="6642100" y="5251450"/>
          <p14:tracePt t="109663" x="6661150" y="5251450"/>
          <p14:tracePt t="109673" x="6686550" y="5251450"/>
          <p14:tracePt t="109685" x="6724650" y="5257800"/>
          <p14:tracePt t="109703" x="6807200" y="5276850"/>
          <p14:tracePt t="109717" x="6832600" y="5276850"/>
          <p14:tracePt t="109732" x="6864350" y="5276850"/>
          <p14:tracePt t="109748" x="6921500" y="5276850"/>
          <p14:tracePt t="109766" x="6978650" y="5276850"/>
          <p14:tracePt t="109782" x="6997700" y="5276850"/>
          <p14:tracePt t="109798" x="7023100" y="5270500"/>
          <p14:tracePt t="109815" x="7029450" y="5264150"/>
          <p14:tracePt t="109832" x="7035800" y="5264150"/>
          <p14:tracePt t="109848" x="7035800" y="5257800"/>
          <p14:tracePt t="109882" x="7042150" y="5257800"/>
          <p14:tracePt t="109911" x="7035800" y="5257800"/>
          <p14:tracePt t="109922" x="7023100" y="5257800"/>
          <p14:tracePt t="109932" x="7010400" y="5257800"/>
          <p14:tracePt t="109948" x="6997700" y="5257800"/>
          <p14:tracePt t="109965" x="6978650" y="5257800"/>
          <p14:tracePt t="109999" x="6972300" y="5264150"/>
          <p14:tracePt t="110015" x="6972300" y="5276850"/>
          <p14:tracePt t="110048" x="6972300" y="5295900"/>
          <p14:tracePt t="110065" x="6991350" y="5302250"/>
          <p14:tracePt t="110082" x="7048500" y="5308600"/>
          <p14:tracePt t="110098" x="7099300" y="5308600"/>
          <p14:tracePt t="110115" x="7112000" y="5308600"/>
          <p14:tracePt t="110131" x="7131050" y="5308600"/>
          <p14:tracePt t="110165" x="7137400" y="5295900"/>
          <p14:tracePt t="110184" x="7137400" y="5264150"/>
          <p14:tracePt t="110198" x="7105650" y="5232400"/>
          <p14:tracePt t="110215" x="6750050" y="5080000"/>
          <p14:tracePt t="110231" x="6318250" y="4991100"/>
          <p14:tracePt t="110249" x="5207000" y="4991100"/>
          <p14:tracePt t="110266" x="4184650" y="5073650"/>
          <p14:tracePt t="110281" x="3784600" y="5130800"/>
          <p14:tracePt t="110298" x="3111500" y="5226050"/>
          <p14:tracePt t="110315" x="2940050" y="5251450"/>
          <p14:tracePt t="110331" x="2724150" y="5251450"/>
          <p14:tracePt t="110348" x="2660650" y="5251450"/>
          <p14:tracePt t="110364" x="2603500" y="5251450"/>
          <p14:tracePt t="110381" x="2571750" y="5251450"/>
          <p14:tracePt t="110398" x="2565400" y="5251450"/>
          <p14:tracePt t="110414" x="2546350" y="5251450"/>
          <p14:tracePt t="110431" x="2540000" y="5251450"/>
          <p14:tracePt t="110448" x="2533650" y="5251450"/>
          <p14:tracePt t="110464" x="2527300" y="5251450"/>
          <p14:tracePt t="110506" x="2527300" y="5245100"/>
          <p14:tracePt t="110528" x="2527300" y="5238750"/>
          <p14:tracePt t="110548" x="2527300" y="5226050"/>
          <p14:tracePt t="110560" x="2527300" y="5219700"/>
          <p14:tracePt t="110737" x="2527300" y="5207000"/>
          <p14:tracePt t="110747" x="2508250" y="5156200"/>
          <p14:tracePt t="110757" x="2489200" y="5111750"/>
          <p14:tracePt t="110768" x="2470150" y="5048250"/>
          <p14:tracePt t="110781" x="2457450" y="4991100"/>
          <p14:tracePt t="110798" x="2413000" y="4845050"/>
          <p14:tracePt t="110814" x="2393950" y="4781550"/>
          <p14:tracePt t="110831" x="2368550" y="4718050"/>
          <p14:tracePt t="110848" x="2355850" y="4705350"/>
          <p14:tracePt t="110864" x="2343150" y="4692650"/>
          <p14:tracePt t="110882" x="2317750" y="4692650"/>
          <p14:tracePt t="110898" x="2305050" y="4705350"/>
          <p14:tracePt t="110915" x="2279650" y="4768850"/>
          <p14:tracePt t="110931" x="2273300" y="4800600"/>
          <p14:tracePt t="110948" x="2273300" y="4864100"/>
          <p14:tracePt t="110966" x="2298700" y="4914900"/>
          <p14:tracePt t="110981" x="2317750" y="4940300"/>
          <p14:tracePt t="110998" x="2387600" y="4965700"/>
          <p14:tracePt t="111014" x="2419350" y="4965700"/>
          <p14:tracePt t="111031" x="2457450" y="4953000"/>
          <p14:tracePt t="111049" x="2482850" y="4914900"/>
          <p14:tracePt t="111064" x="2482850" y="4851400"/>
          <p14:tracePt t="111081" x="2457450" y="4743450"/>
          <p14:tracePt t="111097" x="2432050" y="4699000"/>
          <p14:tracePt t="111114" x="2381250" y="4660900"/>
          <p14:tracePt t="111131" x="2349500" y="4654550"/>
          <p14:tracePt t="111147" x="2330450" y="4654550"/>
          <p14:tracePt t="111164" x="2324100" y="4654550"/>
          <p14:tracePt t="111206" x="2336800" y="4654550"/>
          <p14:tracePt t="111217" x="2355850" y="4654550"/>
          <p14:tracePt t="111231" x="2387600" y="4654550"/>
          <p14:tracePt t="111248" x="2425700" y="4654550"/>
          <p14:tracePt t="111264" x="2438400" y="4654550"/>
          <p14:tracePt t="111282" x="2451100" y="4654550"/>
          <p14:tracePt t="111573" x="2457450" y="4654550"/>
          <p14:tracePt t="111582" x="2476500" y="4660900"/>
          <p14:tracePt t="111593" x="2495550" y="4667250"/>
          <p14:tracePt t="111603" x="2527300" y="4667250"/>
          <p14:tracePt t="111614" x="2571750" y="4679950"/>
          <p14:tracePt t="111630" x="2679700" y="4686300"/>
          <p14:tracePt t="111647" x="2927350" y="4711700"/>
          <p14:tracePt t="111665" x="3530600" y="4724400"/>
          <p14:tracePt t="111680" x="3746500" y="4737100"/>
          <p14:tracePt t="111697" x="4400550" y="4768850"/>
          <p14:tracePt t="111713" x="4540250" y="4768850"/>
          <p14:tracePt t="111732" x="4978400" y="4819650"/>
          <p14:tracePt t="111749" x="5194300" y="4870450"/>
          <p14:tracePt t="111763" x="5276850" y="4895850"/>
          <p14:tracePt t="111780" x="5378450" y="4959350"/>
          <p14:tracePt t="111797" x="5397500" y="4965700"/>
          <p14:tracePt t="111815" x="5416550" y="4978400"/>
          <p14:tracePt t="112084" x="5422900" y="4978400"/>
          <p14:tracePt t="112095" x="5441950" y="4984750"/>
          <p14:tracePt t="112107" x="5467350" y="4984750"/>
          <p14:tracePt t="112117" x="5537200" y="4991100"/>
          <p14:tracePt t="112131" x="5676900" y="4991100"/>
          <p14:tracePt t="112148" x="5994400" y="4991100"/>
          <p14:tracePt t="112164" x="6286500" y="5003800"/>
          <p14:tracePt t="112181" x="6629400" y="5041900"/>
          <p14:tracePt t="112199" x="6889750" y="5073650"/>
          <p14:tracePt t="112214" x="6991350" y="5086350"/>
          <p14:tracePt t="112233" x="7054850" y="5099050"/>
          <p14:tracePt t="112251" x="7080250" y="5105400"/>
          <p14:tracePt t="112264" x="7086600" y="5105400"/>
          <p14:tracePt t="112297" x="7067550" y="5118100"/>
          <p14:tracePt t="112314" x="6819900" y="5187950"/>
          <p14:tracePt t="112331" x="6438900" y="5251450"/>
          <p14:tracePt t="112347" x="5505450" y="5403850"/>
          <p14:tracePt t="112365" x="4559300" y="5492750"/>
          <p14:tracePt t="112381" x="4140200" y="5511800"/>
          <p14:tracePt t="112398" x="3429000" y="5575300"/>
          <p14:tracePt t="112414" x="3282950" y="5600700"/>
          <p14:tracePt t="112431" x="3086100" y="5626100"/>
          <p14:tracePt t="112449" x="3022600" y="5645150"/>
          <p14:tracePt t="112709" x="3009900" y="5645150"/>
          <p14:tracePt t="112720" x="2990850" y="5645150"/>
          <p14:tracePt t="112731" x="2946400" y="5645150"/>
          <p14:tracePt t="112746" x="2908300" y="5632450"/>
          <p14:tracePt t="112763" x="2705100" y="5613400"/>
          <p14:tracePt t="112779" x="2603500" y="5613400"/>
          <p14:tracePt t="112797" x="2457450" y="5594350"/>
          <p14:tracePt t="112813" x="2292350" y="5594350"/>
          <p14:tracePt t="112829" x="2241550" y="5594350"/>
          <p14:tracePt t="112847" x="2139950" y="5594350"/>
          <p14:tracePt t="112863" x="2101850" y="5594350"/>
          <p14:tracePt t="112880" x="2032000" y="5594350"/>
          <p14:tracePt t="112897" x="1955800" y="5594350"/>
          <p14:tracePt t="112913" x="1924050" y="5594350"/>
          <p14:tracePt t="112928" x="1860550" y="5594350"/>
          <p14:tracePt t="112946" x="1841500" y="5594350"/>
          <p14:tracePt t="112962" x="1803400" y="5581650"/>
          <p14:tracePt t="112980" x="1797050" y="5575300"/>
          <p14:tracePt t="112995" x="1790700" y="5575300"/>
          <p14:tracePt t="113012" x="1778000" y="5575300"/>
          <p14:tracePt t="113028" x="1771650" y="5568950"/>
          <p14:tracePt t="113046" x="1765300" y="5562600"/>
          <p14:tracePt t="113063" x="1758950" y="5562600"/>
          <p14:tracePt t="113089" x="1752600" y="5562600"/>
          <p14:tracePt t="113107" x="1746250" y="5556250"/>
          <p14:tracePt t="113127" x="1739900" y="5556250"/>
          <p14:tracePt t="113169" x="1733550" y="5556250"/>
          <p14:tracePt t="113335" x="1739900" y="5556250"/>
          <p14:tracePt t="113346" x="1752600" y="5556250"/>
          <p14:tracePt t="113356" x="1771650" y="5556250"/>
          <p14:tracePt t="113366" x="1784350" y="5556250"/>
          <p14:tracePt t="113378" x="1803400" y="5556250"/>
          <p14:tracePt t="113395" x="1835150" y="5556250"/>
          <p14:tracePt t="113411" x="1924050" y="5556250"/>
          <p14:tracePt t="113429" x="2051050" y="5556250"/>
          <p14:tracePt t="113445" x="2101850" y="5556250"/>
          <p14:tracePt t="113461" x="2266950" y="5556250"/>
          <p14:tracePt t="113478" x="2368550" y="5556250"/>
          <p14:tracePt t="113495" x="2559050" y="5537200"/>
          <p14:tracePt t="113512" x="2749550" y="5524500"/>
          <p14:tracePt t="113528" x="2851150" y="5524500"/>
          <p14:tracePt t="113545" x="3041650" y="5511800"/>
          <p14:tracePt t="113561" x="3111500" y="5505450"/>
          <p14:tracePt t="113564" x="3162300" y="5505450"/>
          <p14:tracePt t="113578" x="3200400" y="5505450"/>
          <p14:tracePt t="113596" x="3238500" y="5499100"/>
          <p14:tracePt t="113611" x="3244850" y="5499100"/>
          <p14:tracePt t="113628" x="3257550" y="5492750"/>
          <p14:tracePt t="113645" x="3257550" y="5486400"/>
          <p14:tracePt t="113662" x="3263900" y="5486400"/>
          <p14:tracePt t="113982" x="3276600" y="5486400"/>
          <p14:tracePt t="113992" x="3289300" y="5486400"/>
          <p14:tracePt t="114003" x="3314700" y="5486400"/>
          <p14:tracePt t="114017" x="3346450" y="5486400"/>
          <p14:tracePt t="114029" x="3384550" y="5486400"/>
          <p14:tracePt t="114046" x="3441700" y="5499100"/>
          <p14:tracePt t="114061" x="3473450" y="5499100"/>
          <p14:tracePt t="114078" x="3511550" y="5505450"/>
          <p14:tracePt t="114094" x="3524250" y="5505450"/>
          <p14:tracePt t="114111" x="3536950" y="5511800"/>
          <p14:tracePt t="114128" x="3549650" y="5511800"/>
          <p14:tracePt t="114161" x="3556000" y="5511800"/>
          <p14:tracePt t="115686" x="3562350" y="5511800"/>
          <p14:tracePt t="116070" x="3568700" y="5511800"/>
          <p14:tracePt t="116751" x="3575050" y="5511800"/>
          <p14:tracePt t="117158" x="3568700" y="5511800"/>
          <p14:tracePt t="117168" x="3562350" y="5511800"/>
          <p14:tracePt t="117181" x="3549650" y="5511800"/>
          <p14:tracePt t="117193" x="3536950" y="5511800"/>
          <p14:tracePt t="117210" x="3486150" y="5511800"/>
          <p14:tracePt t="117227" x="3460750" y="5511800"/>
          <p14:tracePt t="117243" x="3390900" y="5511800"/>
          <p14:tracePt t="117258" x="3365500" y="5511800"/>
          <p14:tracePt t="117275" x="3321050" y="5511800"/>
          <p14:tracePt t="117292" x="3289300" y="5511800"/>
          <p14:tracePt t="117308" x="3276600" y="5511800"/>
          <p14:tracePt t="117325" x="3244850" y="5518150"/>
          <p14:tracePt t="117341" x="3225800" y="5518150"/>
          <p14:tracePt t="117358" x="3187700" y="5524500"/>
          <p14:tracePt t="117375" x="3149600" y="5530850"/>
          <p14:tracePt t="117391" x="3136900" y="5537200"/>
          <p14:tracePt t="117408" x="3105150" y="5543550"/>
          <p14:tracePt t="117424" x="3092450" y="5549900"/>
          <p14:tracePt t="117441" x="3067050" y="5556250"/>
          <p14:tracePt t="117458" x="3048000" y="5562600"/>
          <p14:tracePt t="117475" x="3035300" y="5568950"/>
          <p14:tracePt t="117491" x="3016250" y="5581650"/>
          <p14:tracePt t="117508" x="3009900" y="5581650"/>
          <p14:tracePt t="117524" x="2997200" y="5581650"/>
          <p14:tracePt t="117542" x="2990850" y="5588000"/>
          <p14:tracePt t="117575" x="2984500" y="5588000"/>
          <p14:tracePt t="117605" x="2978150" y="5594350"/>
          <p14:tracePt t="117636" x="2978150" y="5600700"/>
          <p14:tracePt t="117647" x="2978150" y="5607050"/>
          <p14:tracePt t="117658" x="2971800" y="5619750"/>
          <p14:tracePt t="117667" x="2971800" y="5626100"/>
          <p14:tracePt t="117678" x="2965450" y="5638800"/>
          <p14:tracePt t="117692" x="2965450" y="5651500"/>
          <p14:tracePt t="117710" x="2965450" y="5657850"/>
          <p14:tracePt t="117724" x="2959100" y="5664200"/>
          <p14:tracePt t="117741" x="2959100" y="5676900"/>
          <p14:tracePt t="117757" x="2959100" y="5683250"/>
          <p14:tracePt t="117774" x="2959100" y="5689600"/>
          <p14:tracePt t="117807" x="2959100" y="5695950"/>
          <p14:tracePt t="117908" x="2959100" y="5702300"/>
          <p14:tracePt t="118012" x="2952750" y="5702300"/>
          <p14:tracePt t="118043" x="2952750" y="5708650"/>
          <p14:tracePt t="118065" x="2946400" y="5708650"/>
          <p14:tracePt t="118075" x="2946400" y="5715000"/>
          <p14:tracePt t="118085" x="2940050" y="5715000"/>
          <p14:tracePt t="118096" x="2933700" y="5721350"/>
          <p14:tracePt t="118107" x="2927350" y="5721350"/>
          <p14:tracePt t="118124" x="2921000" y="5721350"/>
          <p14:tracePt t="118140" x="2914650" y="5721350"/>
          <p14:tracePt t="118159" x="2908300" y="5721350"/>
          <p14:tracePt t="118174" x="2901950" y="5727700"/>
          <p14:tracePt t="118200" x="2895600" y="5727700"/>
          <p14:tracePt t="118221" x="2889250" y="5734050"/>
          <p14:tracePt t="118231" x="2882900" y="5746750"/>
          <p14:tracePt t="118242" x="2882900" y="5765800"/>
          <p14:tracePt t="118257" x="2876550" y="5778500"/>
          <p14:tracePt t="119381" x="2882900" y="5765800"/>
          <p14:tracePt t="119392" x="2889250" y="5740400"/>
          <p14:tracePt t="119402" x="2895600" y="5715000"/>
          <p14:tracePt t="119413" x="2914650" y="5683250"/>
          <p14:tracePt t="119424" x="2921000" y="5651500"/>
          <p14:tracePt t="119443" x="2965450" y="5543550"/>
          <p14:tracePt t="119457" x="2984500" y="5473700"/>
          <p14:tracePt t="119478" x="3022600" y="5340350"/>
          <p14:tracePt t="119492" x="3035300" y="5295900"/>
          <p14:tracePt t="119506" x="3041650" y="5226050"/>
          <p14:tracePt t="119522" x="3041650" y="5200650"/>
          <p14:tracePt t="119540" x="3041650" y="5137150"/>
          <p14:tracePt t="119557" x="3009900" y="5010150"/>
          <p14:tracePt t="119572" x="2990850" y="4972050"/>
          <p14:tracePt t="119589" x="2952750" y="4902200"/>
          <p14:tracePt t="119606" x="2940050" y="4883150"/>
          <p14:tracePt t="119622" x="2908300" y="4857750"/>
          <p14:tracePt t="119640" x="2889250" y="4838700"/>
          <p14:tracePt t="119656" x="2882900" y="4832350"/>
          <p14:tracePt t="119672" x="2876550" y="4832350"/>
          <p14:tracePt t="119689" x="2876550" y="4826000"/>
          <p14:tracePt t="119706" x="2870200" y="4826000"/>
          <p14:tracePt t="119739" x="2863850" y="4826000"/>
          <p14:tracePt t="119828" x="2863850" y="4819650"/>
          <p14:tracePt t="119859" x="2857500" y="4819650"/>
          <p14:tracePt t="119880" x="2857500" y="4813300"/>
          <p14:tracePt t="119901" x="2857500" y="4806950"/>
          <p14:tracePt t="119912" x="2857500" y="4800600"/>
          <p14:tracePt t="119922" x="2857500" y="4794250"/>
          <p14:tracePt t="119932" x="2857500" y="4781550"/>
          <p14:tracePt t="119944" x="2857500" y="4768850"/>
          <p14:tracePt t="120363" x="2851150" y="4768850"/>
          <p14:tracePt t="120374" x="2838450" y="4762500"/>
          <p14:tracePt t="120384" x="2838450" y="4756150"/>
          <p14:tracePt t="120394" x="2825750" y="4749800"/>
          <p14:tracePt t="120405" x="2819400" y="4743450"/>
          <p14:tracePt t="120423" x="2806700" y="4743450"/>
          <p14:tracePt t="120438" x="2800350" y="4737100"/>
          <p14:tracePt t="120456" x="2794000" y="4730750"/>
          <p14:tracePt t="120472" x="2787650" y="4730750"/>
          <p14:tracePt t="120489" x="2774950" y="4724400"/>
          <p14:tracePt t="120507" x="2755900" y="4718050"/>
          <p14:tracePt t="120539" x="2730500" y="4711700"/>
          <p14:tracePt t="120555" x="2717800" y="4711700"/>
          <p14:tracePt t="120572" x="2692400" y="4711700"/>
          <p14:tracePt t="120590" x="2667000" y="4711700"/>
          <p14:tracePt t="120605" x="2660650" y="4711700"/>
          <p14:tracePt t="120622" x="2647950" y="4711700"/>
          <p14:tracePt t="120639" x="2641600" y="4711700"/>
          <p14:tracePt t="120655" x="2622550" y="4711700"/>
          <p14:tracePt t="120672" x="2616200" y="4711700"/>
          <p14:tracePt t="120688" x="2609850" y="4711700"/>
          <p14:tracePt t="120706" x="2597150" y="4711700"/>
          <p14:tracePt t="120721" x="2590800" y="4705350"/>
          <p14:tracePt t="120739" x="2578100" y="4705350"/>
          <p14:tracePt t="120755" x="2571750" y="4705350"/>
          <p14:tracePt t="120771" x="2565400" y="4705350"/>
          <p14:tracePt t="120789" x="2552700" y="4705350"/>
          <p14:tracePt t="120805" x="2546350" y="4705350"/>
          <p14:tracePt t="120821" x="2533650" y="4699000"/>
          <p14:tracePt t="120855" x="2520950" y="4699000"/>
          <p14:tracePt t="120872" x="2508250" y="4692650"/>
          <p14:tracePt t="120888" x="2501900" y="4692650"/>
          <p14:tracePt t="120905" x="2495550" y="4692650"/>
          <p14:tracePt t="120922" x="2489200" y="4692650"/>
          <p14:tracePt t="120938" x="2476500" y="4686300"/>
          <p14:tracePt t="120956" x="2463800" y="4686300"/>
          <p14:tracePt t="120973" x="2457450" y="4686300"/>
          <p14:tracePt t="120988" x="2451100" y="4679950"/>
          <p14:tracePt t="121005" x="2438400" y="4679950"/>
          <p14:tracePt t="121020" x="2419350" y="4673600"/>
          <p14:tracePt t="121038" x="2393950" y="4660900"/>
          <p14:tracePt t="121054" x="2374900" y="4660900"/>
          <p14:tracePt t="121070" x="2349500" y="4648200"/>
          <p14:tracePt t="121087" x="2336800" y="4648200"/>
          <p14:tracePt t="121104" x="2311400" y="4641850"/>
          <p14:tracePt t="121120" x="2305050" y="4641850"/>
          <p14:tracePt t="121139" x="2279650" y="4641850"/>
          <p14:tracePt t="121157" x="2266950" y="4641850"/>
          <p14:tracePt t="121172" x="2260600" y="4641850"/>
          <p14:tracePt t="121189" x="2241550" y="4641850"/>
          <p14:tracePt t="121206" x="2235200" y="4641850"/>
          <p14:tracePt t="121223" x="2228850" y="4641850"/>
          <p14:tracePt t="121239" x="2216150" y="4641850"/>
          <p14:tracePt t="121255" x="2209800" y="4641850"/>
          <p14:tracePt t="121272" x="2197100" y="4641850"/>
          <p14:tracePt t="121291" x="2190750" y="4641850"/>
          <p14:tracePt t="121321" x="2178050" y="4648200"/>
          <p14:tracePt t="121355" x="2171700" y="4648200"/>
          <p14:tracePt t="121372" x="2171700" y="4654550"/>
          <p14:tracePt t="121388" x="2165350" y="4654550"/>
          <p14:tracePt t="121405" x="2159000" y="4660900"/>
          <p14:tracePt t="121422" x="2159000" y="4667250"/>
          <p14:tracePt t="121438" x="2152650" y="4686300"/>
          <p14:tracePt t="121456" x="2146300" y="4699000"/>
          <p14:tracePt t="121472" x="2146300" y="4718050"/>
          <p14:tracePt t="121489" x="2146300" y="4737100"/>
          <p14:tracePt t="121505" x="2146300" y="4749800"/>
          <p14:tracePt t="121522" x="2146300" y="4775200"/>
          <p14:tracePt t="121541" x="2197100" y="4813300"/>
          <p14:tracePt t="121555" x="2241550" y="4838700"/>
          <p14:tracePt t="121572" x="2368550" y="4870450"/>
          <p14:tracePt t="121588" x="2470150" y="4870450"/>
          <p14:tracePt t="121605" x="2711450" y="4870450"/>
          <p14:tracePt t="121622" x="2825750" y="4851400"/>
          <p14:tracePt t="121640" x="3098800" y="4800600"/>
          <p14:tracePt t="121656" x="3282950" y="4749800"/>
          <p14:tracePt t="121671" x="3327400" y="4730750"/>
          <p14:tracePt t="121687" x="3352800" y="4718050"/>
          <p14:tracePt t="121704" x="3359150" y="4718050"/>
          <p14:tracePt t="121720" x="3359150" y="4667250"/>
          <p14:tracePt t="121738" x="3251200" y="4552950"/>
          <p14:tracePt t="121754" x="3143250" y="4464050"/>
          <p14:tracePt t="121770" x="2921000" y="4343400"/>
          <p14:tracePt t="121787" x="2794000" y="4324350"/>
          <p14:tracePt t="121804" x="2635250" y="4311650"/>
          <p14:tracePt t="121822" x="2546350" y="4362450"/>
          <p14:tracePt t="121838" x="2527300" y="4381500"/>
          <p14:tracePt t="121854" x="2482850" y="4445000"/>
          <p14:tracePt t="121870" x="2470150" y="4476750"/>
          <p14:tracePt t="121887" x="2470150" y="4527550"/>
          <p14:tracePt t="121904" x="2470150" y="4546600"/>
          <p14:tracePt t="122795" x="2470150" y="4552950"/>
          <p14:tracePt t="122806" x="2463800" y="4565650"/>
          <p14:tracePt t="122815" x="2463800" y="4584700"/>
          <p14:tracePt t="122831" x="2457450" y="4597400"/>
          <p14:tracePt t="126292" x="2457450" y="4603750"/>
          <p14:tracePt t="126302" x="2457450" y="4610100"/>
          <p14:tracePt t="126312" x="2457450" y="4616450"/>
          <p14:tracePt t="126324" x="2457450" y="4622800"/>
          <p14:tracePt t="126348" x="2463800" y="4629150"/>
          <p14:tracePt t="126357" x="2470150" y="4641850"/>
          <p14:tracePt t="126366" x="2482850" y="4648200"/>
          <p14:tracePt t="126384" x="2514600" y="4679950"/>
          <p14:tracePt t="126399" x="2546350" y="4692650"/>
          <p14:tracePt t="126416" x="2597150" y="4705350"/>
          <p14:tracePt t="126433" x="2616200" y="4711700"/>
          <p14:tracePt t="126449" x="2641600" y="4711700"/>
          <p14:tracePt t="126467" x="2654300" y="4711700"/>
          <p14:tracePt t="126482" x="2660650" y="4711700"/>
          <p14:tracePt t="126646" x="2667000" y="4711700"/>
          <p14:tracePt t="126668" x="2673350" y="4724400"/>
          <p14:tracePt t="126678" x="2679700" y="4756150"/>
          <p14:tracePt t="126689" x="2686050" y="4768850"/>
          <p14:tracePt t="126700" x="2698750" y="4787900"/>
          <p14:tracePt t="126720" x="2705100" y="4800600"/>
          <p14:tracePt t="126735" x="2711450" y="4806950"/>
          <p14:tracePt t="126751" x="2711450" y="4813300"/>
          <p14:tracePt t="127219" x="2711450" y="4819650"/>
          <p14:tracePt t="127230" x="2711450" y="4826000"/>
          <p14:tracePt t="127241" x="2711450" y="4838700"/>
          <p14:tracePt t="127251" x="2711450" y="4851400"/>
          <p14:tracePt t="127265" x="2711450" y="4889500"/>
          <p14:tracePt t="127282" x="2717800" y="4997450"/>
          <p14:tracePt t="127299" x="2730500" y="5060950"/>
          <p14:tracePt t="127315" x="2768600" y="5219700"/>
          <p14:tracePt t="127334" x="2832100" y="5454650"/>
          <p14:tracePt t="127349" x="2851150" y="5530850"/>
          <p14:tracePt t="127365" x="2921000" y="5657850"/>
          <p14:tracePt t="127382" x="2952750" y="5715000"/>
          <p14:tracePt t="127398" x="3041650" y="5810250"/>
          <p14:tracePt t="127415" x="3124200" y="5848350"/>
          <p14:tracePt t="127432" x="3263900" y="5930900"/>
          <p14:tracePt t="127449" x="3384550" y="5975350"/>
          <p14:tracePt t="127465" x="3454400" y="6007100"/>
          <p14:tracePt t="127482" x="3600450" y="6045200"/>
          <p14:tracePt t="127498" x="3663950" y="6045200"/>
          <p14:tracePt t="127515" x="3759200" y="6051550"/>
          <p14:tracePt t="127532" x="3816350" y="6076950"/>
          <p14:tracePt t="127548" x="3873500" y="6096000"/>
          <p14:tracePt t="127565" x="3994150" y="6159500"/>
          <p14:tracePt t="127581" x="4070350" y="6210300"/>
          <p14:tracePt t="127598" x="4197350" y="6299200"/>
          <p14:tracePt t="127617" x="4248150" y="6337300"/>
          <p14:tracePt t="127992" x="4254500" y="6337300"/>
          <p14:tracePt t="128002" x="4267200" y="6337300"/>
          <p14:tracePt t="128013" x="4286250" y="6337300"/>
          <p14:tracePt t="128023" x="4305300" y="6337300"/>
          <p14:tracePt t="128034" x="4337050" y="6337300"/>
          <p14:tracePt t="128048" x="4362450" y="6337300"/>
          <p14:tracePt t="128065" x="4483100" y="6337300"/>
          <p14:tracePt t="128081" x="4565650" y="6337300"/>
          <p14:tracePt t="128098" x="4654550" y="6324600"/>
          <p14:tracePt t="128115" x="4686300" y="6318250"/>
          <p14:tracePt t="128131" x="4756150" y="6305550"/>
          <p14:tracePt t="128147" x="4838700" y="6286500"/>
          <p14:tracePt t="128164" x="4902200" y="6286500"/>
          <p14:tracePt t="128180" x="4984750" y="6286500"/>
          <p14:tracePt t="128197" x="5022850" y="6286500"/>
          <p14:tracePt t="128213" x="5175250" y="6286500"/>
          <p14:tracePt t="128231" x="5302250" y="6286500"/>
          <p14:tracePt t="128247" x="5353050" y="6286500"/>
          <p14:tracePt t="128263" x="5397500" y="6286500"/>
          <p14:tracePt t="128280" x="5410200" y="6286500"/>
          <p14:tracePt t="128766" x="5410200" y="6280150"/>
          <p14:tracePt t="128777" x="5416550" y="6267450"/>
          <p14:tracePt t="128787" x="5416550" y="6254750"/>
          <p14:tracePt t="128798" x="5422900" y="6235700"/>
          <p14:tracePt t="128817" x="5422900" y="6210300"/>
          <p14:tracePt t="128832" x="5422900" y="6203950"/>
          <p14:tracePt t="128853" x="5422900" y="6172200"/>
          <p14:tracePt t="128864" x="5422900" y="6159500"/>
          <p14:tracePt t="128881" x="5416550" y="6127750"/>
          <p14:tracePt t="128900" x="5403850" y="6096000"/>
          <p14:tracePt t="128915" x="5295900" y="6013450"/>
          <p14:tracePt t="128932" x="5175250" y="5943600"/>
          <p14:tracePt t="128948" x="5092700" y="5918200"/>
          <p14:tracePt t="128963" x="4921250" y="5886450"/>
          <p14:tracePt t="128980" x="4870450" y="5873750"/>
          <p14:tracePt t="128996" x="4768850" y="5867400"/>
          <p14:tracePt t="129014" x="4737100" y="5861050"/>
          <p14:tracePt t="129031" x="4711700" y="5861050"/>
          <p14:tracePt t="129049" x="4699000" y="5861050"/>
          <p14:tracePt t="129063" x="4692650" y="5861050"/>
          <p14:tracePt t="129080" x="4686300" y="5892800"/>
          <p14:tracePt t="129098" x="4686300" y="5930900"/>
          <p14:tracePt t="129113" x="4686300" y="5943600"/>
          <p14:tracePt t="129130" x="4775200" y="5994400"/>
          <p14:tracePt t="129147" x="4826000" y="6007100"/>
          <p14:tracePt t="129164" x="4908550" y="6013450"/>
          <p14:tracePt t="129181" x="4940300" y="6013450"/>
          <p14:tracePt t="129196" x="4946650" y="6013450"/>
          <p14:tracePt t="129213" x="4953000" y="5956300"/>
          <p14:tracePt t="129230" x="4933950" y="5924550"/>
          <p14:tracePt t="129247" x="4711700" y="5772150"/>
          <p14:tracePt t="129266" x="4375150" y="5613400"/>
          <p14:tracePt t="129281" x="4222750" y="5581650"/>
          <p14:tracePt t="129298" x="4032250" y="5568950"/>
          <p14:tracePt t="129314" x="3975100" y="5568950"/>
          <p14:tracePt t="129331" x="3886200" y="5568950"/>
          <p14:tracePt t="129350" x="3816350" y="5568950"/>
          <p14:tracePt t="129365" x="3790950" y="5568950"/>
          <p14:tracePt t="129382" x="3759200" y="5575300"/>
          <p14:tracePt t="129396" x="3746500" y="5575300"/>
          <p14:tracePt t="129413" x="3733800" y="5581650"/>
          <p14:tracePt t="129429" x="3727450" y="5581650"/>
          <p14:tracePt t="129446" x="3721100" y="5588000"/>
          <p14:tracePt t="129463" x="3714750" y="5594350"/>
          <p14:tracePt t="129479" x="3708400" y="5594350"/>
          <p14:tracePt t="129496" x="3702050" y="5600700"/>
          <p14:tracePt t="129513" x="3695700" y="5600700"/>
          <p14:tracePt t="129529" x="3689350" y="5607050"/>
          <p14:tracePt t="129547" x="3683000" y="5619750"/>
          <p14:tracePt t="129563" x="3683000" y="5651500"/>
          <p14:tracePt t="129579" x="3683000" y="5708650"/>
          <p14:tracePt t="129596" x="3689350" y="5727700"/>
          <p14:tracePt t="129612" x="3721100" y="5772150"/>
          <p14:tracePt t="129630" x="3746500" y="5816600"/>
          <p14:tracePt t="129646" x="3752850" y="5829300"/>
          <p14:tracePt t="129663" x="3803650" y="5892800"/>
          <p14:tracePt t="129679" x="3822700" y="5924550"/>
          <p14:tracePt t="129696" x="3873500" y="5981700"/>
          <p14:tracePt t="129713" x="4006850" y="6064250"/>
          <p14:tracePt t="129729" x="4083050" y="6108700"/>
          <p14:tracePt t="129747" x="4229100" y="6159500"/>
          <p14:tracePt t="129762" x="4324350" y="6165850"/>
          <p14:tracePt t="129779" x="4514850" y="6165850"/>
          <p14:tracePt t="129797" x="4730750" y="6153150"/>
          <p14:tracePt t="129812" x="4819650" y="6134100"/>
          <p14:tracePt t="129829" x="5035550" y="6102350"/>
          <p14:tracePt t="129846" x="5118100" y="6083300"/>
          <p14:tracePt t="129862" x="5264150" y="6051550"/>
          <p14:tracePt t="129880" x="5346700" y="6038850"/>
          <p14:tracePt t="129896" x="5365750" y="6026150"/>
          <p14:tracePt t="129912" x="5384800" y="6026150"/>
          <p14:tracePt t="129945" x="5391150" y="6026150"/>
          <p14:tracePt t="130041" x="5397500" y="6026150"/>
          <p14:tracePt t="130070" x="5397500" y="6019800"/>
          <p14:tracePt t="130081" x="5397500" y="6013450"/>
          <p14:tracePt t="130092" x="5403850" y="6007100"/>
          <p14:tracePt t="130102" x="5403850" y="6000750"/>
          <p14:tracePt t="130113" x="5410200" y="5994400"/>
          <p14:tracePt t="130132" x="5416550" y="5981700"/>
          <p14:tracePt t="130146" x="5416550" y="5975350"/>
          <p14:tracePt t="130165" x="5422900" y="5962650"/>
          <p14:tracePt t="130181" x="5422900" y="5956300"/>
          <p14:tracePt t="130196" x="5422900" y="5949950"/>
          <p14:tracePt t="130212" x="5429250" y="5949950"/>
          <p14:tracePt t="130259" x="5429250" y="5943600"/>
          <p14:tracePt t="130570" x="5429250" y="5937250"/>
          <p14:tracePt t="130580" x="5422900" y="5930900"/>
          <p14:tracePt t="130593" x="5403850" y="5918200"/>
          <p14:tracePt t="130604" x="5372100" y="5892800"/>
          <p14:tracePt t="130614" x="5327650" y="5867400"/>
          <p14:tracePt t="130629" x="5270500" y="5829300"/>
          <p14:tracePt t="130646" x="5099050" y="5765800"/>
          <p14:tracePt t="130665" x="4953000" y="5708650"/>
          <p14:tracePt t="130680" x="4883150" y="5695950"/>
          <p14:tracePt t="130697" x="4768850" y="5689600"/>
          <p14:tracePt t="130711" x="4705350" y="5689600"/>
          <p14:tracePt t="130728" x="4610100" y="5689600"/>
          <p14:tracePt t="130745" x="4565650" y="5708650"/>
          <p14:tracePt t="130761" x="4514850" y="5740400"/>
          <p14:tracePt t="130780" x="4470400" y="5759450"/>
          <p14:tracePt t="130796" x="4451350" y="5765800"/>
          <p14:tracePt t="130812" x="4432300" y="5778500"/>
          <p14:tracePt t="130831" x="4413250" y="5791200"/>
          <p14:tracePt t="130846" x="4406900" y="5791200"/>
          <p14:tracePt t="130863" x="4381500" y="5797550"/>
          <p14:tracePt t="130879" x="4368800" y="5803900"/>
          <p14:tracePt t="130897" x="4330700" y="5810250"/>
          <p14:tracePt t="130916" x="4286250" y="5822950"/>
          <p14:tracePt t="130928" x="4260850" y="5829300"/>
          <p14:tracePt t="130945" x="4210050" y="5835650"/>
          <p14:tracePt t="130961" x="4191000" y="5835650"/>
          <p14:tracePt t="130978" x="4171950" y="5842000"/>
          <p14:tracePt t="131011" x="4159250" y="5848350"/>
          <p14:tracePt t="131030" x="4152900" y="5848350"/>
          <p14:tracePt t="131051" x="4152900" y="5854700"/>
          <p14:tracePt t="131071" x="4146550" y="5861050"/>
          <p14:tracePt t="131082" x="4146550" y="5867400"/>
          <p14:tracePt t="131095" x="4146550" y="5873750"/>
          <p14:tracePt t="131114" x="4146550" y="5880100"/>
          <p14:tracePt t="131128" x="4146550" y="5886450"/>
          <p14:tracePt t="131145" x="4146550" y="5905500"/>
          <p14:tracePt t="131161" x="4152900" y="5918200"/>
          <p14:tracePt t="131179" x="4171950" y="5937250"/>
          <p14:tracePt t="131194" x="4191000" y="5956300"/>
          <p14:tracePt t="131211" x="4267200" y="6000750"/>
          <p14:tracePt t="131228" x="4337050" y="6013450"/>
          <p14:tracePt t="131245" x="4381500" y="6026150"/>
          <p14:tracePt t="131261" x="4483100" y="6032500"/>
          <p14:tracePt t="131279" x="4565650" y="6038850"/>
          <p14:tracePt t="131295" x="4597400" y="6038850"/>
          <p14:tracePt t="131312" x="4654550" y="6051550"/>
          <p14:tracePt t="131328" x="4667250" y="6051550"/>
          <p14:tracePt t="131344" x="4692650" y="6051550"/>
          <p14:tracePt t="131361" x="4699000" y="6051550"/>
          <p14:tracePt t="131379" x="4705350" y="6051550"/>
          <p14:tracePt t="131510" x="4711700" y="6051550"/>
          <p14:tracePt t="131824" x="4718050" y="6051550"/>
          <p14:tracePt t="131835" x="4724400" y="6057900"/>
          <p14:tracePt t="131847" x="4737100" y="6064250"/>
          <p14:tracePt t="131861" x="4756150" y="6070600"/>
          <p14:tracePt t="131878" x="4806950" y="6096000"/>
          <p14:tracePt t="131896" x="4857750" y="6108700"/>
          <p14:tracePt t="131911" x="4889500" y="6115050"/>
          <p14:tracePt t="131930" x="5016500" y="6127750"/>
          <p14:tracePt t="131949" x="5143500" y="6127750"/>
          <p14:tracePt t="131962" x="5219700" y="6127750"/>
          <p14:tracePt t="131980" x="5403850" y="6134100"/>
          <p14:tracePt t="131995" x="5505450" y="6134100"/>
          <p14:tracePt t="132012" x="5657850" y="6146800"/>
          <p14:tracePt t="132029" x="5708650" y="6146800"/>
          <p14:tracePt t="132046" x="5784850" y="6146800"/>
          <p14:tracePt t="132060" x="5835650" y="6146800"/>
          <p14:tracePt t="132077" x="5930900" y="6146800"/>
          <p14:tracePt t="132095" x="5994400" y="6146800"/>
          <p14:tracePt t="132111" x="6026150" y="6146800"/>
          <p14:tracePt t="132128" x="6070600" y="6134100"/>
          <p14:tracePt t="132145" x="6083300" y="6121400"/>
          <p14:tracePt t="132430" x="6089650" y="6121400"/>
          <p14:tracePt t="132440" x="6102350" y="6115050"/>
          <p14:tracePt t="132451" x="6115050" y="6108700"/>
          <p14:tracePt t="132463" x="6127750" y="6096000"/>
          <p14:tracePt t="132478" x="6134100" y="6089650"/>
          <p14:tracePt t="132494" x="6159500" y="6070600"/>
          <p14:tracePt t="132512" x="6178550" y="6051550"/>
          <p14:tracePt t="132529" x="6184900" y="6045200"/>
          <p14:tracePt t="132545" x="6203950" y="6019800"/>
          <p14:tracePt t="132561" x="6210300" y="6007100"/>
          <p14:tracePt t="132578" x="6216650" y="5988050"/>
          <p14:tracePt t="132595" x="6223000" y="5975350"/>
          <p14:tracePt t="132610" x="6223000" y="5949950"/>
          <p14:tracePt t="132627" x="6229350" y="5918200"/>
          <p14:tracePt t="132643" x="6229350" y="5899150"/>
          <p14:tracePt t="132660" x="6229350" y="5873750"/>
          <p14:tracePt t="132677" x="6229350" y="5867400"/>
          <p14:tracePt t="132693" x="6229350" y="5861050"/>
          <p14:tracePt t="132710" x="6229350" y="5848350"/>
          <p14:tracePt t="132727" x="6229350" y="5842000"/>
          <p14:tracePt t="132743" x="6229350" y="5829300"/>
          <p14:tracePt t="132761" x="6216650" y="5822950"/>
          <p14:tracePt t="132778" x="6184900" y="5822950"/>
          <p14:tracePt t="132795" x="6159500" y="5829300"/>
          <p14:tracePt t="132811" x="6146800" y="5835650"/>
          <p14:tracePt t="132829" x="6134100" y="5867400"/>
          <p14:tracePt t="132846" x="6127750" y="5892800"/>
          <p14:tracePt t="132860" x="6127750" y="5911850"/>
          <p14:tracePt t="132878" x="6140450" y="5937250"/>
          <p14:tracePt t="132894" x="6159500" y="5956300"/>
          <p14:tracePt t="132911" x="6216650" y="5988050"/>
          <p14:tracePt t="132929" x="6261100" y="6007100"/>
          <p14:tracePt t="132944" x="6280150" y="6007100"/>
          <p14:tracePt t="132961" x="6311900" y="6007100"/>
          <p14:tracePt t="132978" x="6318250" y="6007100"/>
          <p14:tracePt t="132994" x="6330950" y="6007100"/>
          <p14:tracePt t="133013" x="6337300" y="6007100"/>
          <p14:tracePt t="133028" x="6343650" y="5994400"/>
          <p14:tracePt t="133043" x="6343650" y="5949950"/>
          <p14:tracePt t="133059" x="6343650" y="5930900"/>
          <p14:tracePt t="133076" x="6318250" y="5905500"/>
          <p14:tracePt t="133092" x="6299200" y="5899150"/>
          <p14:tracePt t="133109" x="6235700" y="5905500"/>
          <p14:tracePt t="133127" x="6216650" y="5911850"/>
          <p14:tracePt t="133129" x="6203950" y="5924550"/>
          <p14:tracePt t="133142" x="6191250" y="5937250"/>
          <p14:tracePt t="133159" x="6178550" y="5981700"/>
          <p14:tracePt t="133176" x="6178550" y="6000750"/>
          <p14:tracePt t="133192" x="6178550" y="6026150"/>
          <p14:tracePt t="133210" x="6203950" y="6045200"/>
          <p14:tracePt t="133225" x="6223000" y="6051550"/>
          <p14:tracePt t="133242" x="6248400" y="6051550"/>
          <p14:tracePt t="133259" x="6261100" y="6051550"/>
          <p14:tracePt t="133276" x="6280150" y="6045200"/>
          <p14:tracePt t="133292" x="6286500" y="6032500"/>
          <p14:tracePt t="133309" x="6292850" y="6013450"/>
          <p14:tracePt t="133326" x="6292850" y="6000750"/>
          <p14:tracePt t="133359" x="6292850" y="5994400"/>
          <p14:tracePt t="136332" x="6286500" y="5988050"/>
          <p14:tracePt t="136342" x="6261100" y="5975350"/>
          <p14:tracePt t="136354" x="6223000" y="5949950"/>
          <p14:tracePt t="136365" x="6178550" y="5911850"/>
          <p14:tracePt t="136376" x="6134100" y="5886450"/>
          <p14:tracePt t="136390" x="6096000" y="5861050"/>
          <p14:tracePt t="136407" x="6045200" y="5822950"/>
          <p14:tracePt t="136424" x="6032500" y="5810250"/>
          <p14:tracePt t="136440" x="5988050" y="5772150"/>
          <p14:tracePt t="136458" x="5886450" y="5708650"/>
          <p14:tracePt t="136473" x="5803900" y="5676900"/>
          <p14:tracePt t="136490" x="5670550" y="5613400"/>
          <p14:tracePt t="136507" x="5600700" y="5581650"/>
          <p14:tracePt t="136526" x="5461000" y="5511800"/>
          <p14:tracePt t="136541" x="5340350" y="5473700"/>
          <p14:tracePt t="136556" x="5302250" y="5467350"/>
          <p14:tracePt t="136572" x="5207000" y="5461000"/>
          <p14:tracePt t="136589" x="5156200" y="5461000"/>
          <p14:tracePt t="136606" x="5054600" y="5486400"/>
          <p14:tracePt t="136624" x="4883150" y="5537200"/>
          <p14:tracePt t="136639" x="4781550" y="5556250"/>
          <p14:tracePt t="136656" x="4622800" y="5600700"/>
          <p14:tracePt t="136672" x="4572000" y="5619750"/>
          <p14:tracePt t="136689" x="4464050" y="5619750"/>
          <p14:tracePt t="136707" x="4362450" y="5594350"/>
          <p14:tracePt t="136722" x="4305300" y="5556250"/>
          <p14:tracePt t="136739" x="4171950" y="5467350"/>
          <p14:tracePt t="136756" x="4127500" y="5441950"/>
          <p14:tracePt t="136772" x="4032250" y="5403850"/>
          <p14:tracePt t="136789" x="3994150" y="5397500"/>
          <p14:tracePt t="136805" x="3886200" y="5410200"/>
          <p14:tracePt t="136823" x="3810000" y="5441950"/>
          <p14:tracePt t="136839" x="3778250" y="5448300"/>
          <p14:tracePt t="136855" x="3740150" y="5486400"/>
          <p14:tracePt t="136872" x="3727450" y="5499100"/>
          <p14:tracePt t="136889" x="3721100" y="5518150"/>
          <p14:tracePt t="136906" x="3708400" y="5537200"/>
          <p14:tracePt t="136922" x="3708400" y="5556250"/>
          <p14:tracePt t="136940" x="3714750" y="5588000"/>
          <p14:tracePt t="136955" x="3727450" y="5619750"/>
          <p14:tracePt t="136972" x="3810000" y="5683250"/>
          <p14:tracePt t="136989" x="3898900" y="5753100"/>
          <p14:tracePt t="137005" x="3943350" y="5778500"/>
          <p14:tracePt t="137023" x="4076700" y="5791200"/>
          <p14:tracePt t="137039" x="4140200" y="5791200"/>
          <p14:tracePt t="137055" x="4235450" y="5759450"/>
          <p14:tracePt t="137073" x="4305300" y="5702300"/>
          <p14:tracePt t="137088" x="4318000" y="5689600"/>
          <p14:tracePt t="137105" x="4337050" y="5645150"/>
          <p14:tracePt t="137122" x="4337050" y="5632450"/>
          <p14:tracePt t="137139" x="4330700" y="5607050"/>
          <p14:tracePt t="137156" x="4203700" y="5600700"/>
          <p14:tracePt t="137172" x="4152900" y="5607050"/>
          <p14:tracePt t="137188" x="4070350" y="5670550"/>
          <p14:tracePt t="137206" x="4044950" y="5740400"/>
          <p14:tracePt t="137222" x="4013200" y="5861050"/>
          <p14:tracePt t="137240" x="4013200" y="5905500"/>
          <p14:tracePt t="137255" x="4025900" y="5930900"/>
          <p14:tracePt t="137272" x="4152900" y="5988050"/>
          <p14:tracePt t="137290" x="4235450" y="6007100"/>
          <p14:tracePt t="137305" x="4337050" y="6007100"/>
          <p14:tracePt t="137321" x="4375150" y="6007100"/>
          <p14:tracePt t="137338" x="4425950" y="6007100"/>
          <p14:tracePt t="137355" x="4451350" y="5994400"/>
          <p14:tracePt t="137372" x="4457700" y="5994400"/>
          <p14:tracePt t="137389" x="4464050" y="5988050"/>
          <p14:tracePt t="137405" x="4470400" y="5988050"/>
          <p14:tracePt t="137554" x="4470400" y="5981700"/>
          <p14:tracePt t="137567" x="4476750" y="5981700"/>
          <p14:tracePt t="137815" x="4483100" y="5981700"/>
          <p14:tracePt t="137825" x="4502150" y="5981700"/>
          <p14:tracePt t="137836" x="4533900" y="5981700"/>
          <p14:tracePt t="137846" x="4565650" y="5981700"/>
          <p14:tracePt t="137857" x="4622800" y="5962650"/>
          <p14:tracePt t="137872" x="4679950" y="5956300"/>
          <p14:tracePt t="137889" x="4826000" y="5911850"/>
          <p14:tracePt t="137905" x="4914900" y="5905500"/>
          <p14:tracePt t="137921" x="5105400" y="5861050"/>
          <p14:tracePt t="137939" x="5181600" y="5861050"/>
          <p14:tracePt t="137955" x="5302250" y="5861050"/>
          <p14:tracePt t="137973" x="5391150" y="5861050"/>
          <p14:tracePt t="137989" x="5429250" y="5861050"/>
          <p14:tracePt t="138005" x="5499100" y="5854700"/>
          <p14:tracePt t="138023" x="5537200" y="5848350"/>
          <p14:tracePt t="138038" x="5562600" y="5848350"/>
          <p14:tracePt t="138055" x="5594350" y="5848350"/>
          <p14:tracePt t="138073" x="5607050" y="58483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pt-BR" sz="2800" dirty="0" smtClean="0"/>
              <a:t>Explorando a colinearidade:</a:t>
            </a:r>
          </a:p>
          <a:p>
            <a:pPr lvl="1"/>
            <a:r>
              <a:rPr lang="pt-BR" sz="2400" dirty="0" smtClean="0"/>
              <a:t>Excluir variáveis colineares é boa prática, mas sem conhecimento teórico do objeto de estudo pode ser difícil decidir quais devem ser excluídas ou retidas. </a:t>
            </a:r>
          </a:p>
          <a:p>
            <a:pPr lvl="1"/>
            <a:r>
              <a:rPr lang="pt-BR" sz="2400" dirty="0" smtClean="0"/>
              <a:t>Exemplos a seguir: </a:t>
            </a:r>
          </a:p>
          <a:p>
            <a:pPr lvl="2"/>
            <a:r>
              <a:rPr lang="pt-BR" sz="2000" dirty="0" smtClean="0"/>
              <a:t>Dados fictícios...</a:t>
            </a:r>
          </a:p>
          <a:p>
            <a:pPr lvl="3"/>
            <a:r>
              <a:rPr lang="pt-BR" sz="1600" dirty="0"/>
              <a:t>a</a:t>
            </a:r>
            <a:r>
              <a:rPr lang="pt-BR" sz="1600" dirty="0" smtClean="0"/>
              <a:t>ge = gerado aleatoriamente da normal com média = 50 e </a:t>
            </a:r>
            <a:r>
              <a:rPr lang="pt-BR" sz="1600" dirty="0" err="1" smtClean="0"/>
              <a:t>sd</a:t>
            </a:r>
            <a:r>
              <a:rPr lang="pt-BR" sz="1600" dirty="0" smtClean="0"/>
              <a:t> = 10</a:t>
            </a:r>
          </a:p>
          <a:p>
            <a:pPr lvl="3"/>
            <a:r>
              <a:rPr lang="pt-BR" sz="1600" dirty="0" smtClean="0"/>
              <a:t>age2 = copia exata de age</a:t>
            </a:r>
          </a:p>
          <a:p>
            <a:pPr lvl="3"/>
            <a:r>
              <a:rPr lang="pt-BR" sz="1600" dirty="0" smtClean="0"/>
              <a:t>age3 = copia de age adicionando erro com </a:t>
            </a:r>
            <a:r>
              <a:rPr lang="pt-BR" sz="1600" dirty="0" err="1" smtClean="0"/>
              <a:t>sd</a:t>
            </a:r>
            <a:r>
              <a:rPr lang="pt-BR" sz="1600" dirty="0" smtClean="0"/>
              <a:t> = +4</a:t>
            </a:r>
          </a:p>
          <a:p>
            <a:pPr lvl="3"/>
            <a:r>
              <a:rPr lang="pt-BR" sz="1600" dirty="0" err="1" smtClean="0"/>
              <a:t>height</a:t>
            </a:r>
            <a:r>
              <a:rPr lang="pt-BR" sz="1600" dirty="0" smtClean="0"/>
              <a:t> = </a:t>
            </a:r>
            <a:r>
              <a:rPr lang="en-US" sz="1600" dirty="0"/>
              <a:t>20 + 3*age + </a:t>
            </a:r>
            <a:r>
              <a:rPr lang="en-US" sz="1600" dirty="0" err="1" smtClean="0"/>
              <a:t>adicionado</a:t>
            </a:r>
            <a:r>
              <a:rPr lang="en-US" sz="1600" dirty="0" smtClean="0"/>
              <a:t> </a:t>
            </a:r>
            <a:r>
              <a:rPr lang="en-US" sz="1600" dirty="0" err="1" smtClean="0"/>
              <a:t>erro</a:t>
            </a:r>
            <a:r>
              <a:rPr lang="en-US" sz="1600" dirty="0" smtClean="0"/>
              <a:t> </a:t>
            </a:r>
            <a:r>
              <a:rPr lang="en-US" sz="1600" dirty="0" err="1" smtClean="0"/>
              <a:t>sd</a:t>
            </a:r>
            <a:r>
              <a:rPr lang="en-US" sz="1600" dirty="0" smtClean="0"/>
              <a:t> = 10</a:t>
            </a:r>
          </a:p>
          <a:p>
            <a:pPr lvl="1"/>
            <a:r>
              <a:rPr lang="en-US" b="1" dirty="0" smtClean="0"/>
              <a:t>Antes da </a:t>
            </a:r>
            <a:r>
              <a:rPr lang="en-US" b="1" dirty="0" err="1" smtClean="0"/>
              <a:t>modelagem</a:t>
            </a:r>
            <a:r>
              <a:rPr lang="en-US" b="1" dirty="0" smtClean="0"/>
              <a:t>: </a:t>
            </a:r>
          </a:p>
          <a:p>
            <a:pPr lvl="2"/>
            <a:r>
              <a:rPr lang="en-US" b="1" dirty="0" err="1" smtClean="0"/>
              <a:t>Contínuas</a:t>
            </a:r>
            <a:r>
              <a:rPr lang="en-US" b="1" dirty="0" smtClean="0"/>
              <a:t> - </a:t>
            </a:r>
            <a:r>
              <a:rPr lang="en-US" b="1" dirty="0" err="1" smtClean="0"/>
              <a:t>Correlação</a:t>
            </a:r>
            <a:r>
              <a:rPr lang="en-US" b="1" dirty="0" smtClean="0"/>
              <a:t> de linear Pearson</a:t>
            </a:r>
          </a:p>
          <a:p>
            <a:pPr lvl="2"/>
            <a:r>
              <a:rPr lang="pt-BR" dirty="0" smtClean="0"/>
              <a:t>Categóricas – raramente explorada, difícil interpretação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17"/>
    </mc:Choice>
    <mc:Fallback xmlns="">
      <p:transition spd="slow" advTm="20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62" x="5594350" y="5816600"/>
          <p14:tracePt t="772" x="5556250" y="5753100"/>
          <p14:tracePt t="783" x="5518150" y="5657850"/>
          <p14:tracePt t="798" x="5461000" y="5549900"/>
          <p14:tracePt t="815" x="5321300" y="5200650"/>
          <p14:tracePt t="831" x="5238750" y="4984750"/>
          <p14:tracePt t="848" x="5143500" y="4718050"/>
          <p14:tracePt t="865" x="5111750" y="4603750"/>
          <p14:tracePt t="882" x="5016500" y="4292600"/>
          <p14:tracePt t="898" x="4953000" y="4108450"/>
          <p14:tracePt t="915" x="4914900" y="4051300"/>
          <p14:tracePt t="932" x="4806950" y="3924300"/>
          <p14:tracePt t="948" x="4743450" y="3829050"/>
          <p14:tracePt t="965" x="4603750" y="3600450"/>
          <p14:tracePt t="981" x="4489450" y="3460750"/>
          <p14:tracePt t="998" x="4432300" y="3409950"/>
          <p14:tracePt t="1015" x="4343400" y="3378200"/>
          <p14:tracePt t="1683" x="4343400" y="3371850"/>
          <p14:tracePt t="1693" x="4337050" y="3359150"/>
          <p14:tracePt t="1704" x="4337050" y="3346450"/>
          <p14:tracePt t="1716" x="4330700" y="3333750"/>
          <p14:tracePt t="1735" x="4318000" y="3302000"/>
          <p14:tracePt t="1749" x="4305300" y="3270250"/>
          <p14:tracePt t="1766" x="4279900" y="3143250"/>
          <p14:tracePt t="1783" x="4279900" y="3079750"/>
          <p14:tracePt t="1799" x="4273550" y="2971800"/>
          <p14:tracePt t="1817" x="4273550" y="2946400"/>
          <p14:tracePt t="1831" x="4260850" y="2901950"/>
          <p14:tracePt t="1849" x="4260850" y="2863850"/>
          <p14:tracePt t="1865" x="4260850" y="2838450"/>
          <p14:tracePt t="1880" x="4254500" y="2800350"/>
          <p14:tracePt t="1897" x="4254500" y="2768600"/>
          <p14:tracePt t="1915" x="4254500" y="2724150"/>
          <p14:tracePt t="1933" x="4254500" y="2679700"/>
          <p14:tracePt t="1949" x="4254500" y="2667000"/>
          <p14:tracePt t="1966" x="4254500" y="2635250"/>
          <p14:tracePt t="1985" x="4254500" y="2622550"/>
          <p14:tracePt t="1999" x="4254500" y="2609850"/>
          <p14:tracePt t="2016" x="4260850" y="2590800"/>
          <p14:tracePt t="2032" x="4267200" y="2578100"/>
          <p14:tracePt t="2049" x="4273550" y="2552700"/>
          <p14:tracePt t="2066" x="4279900" y="2533650"/>
          <p14:tracePt t="2080" x="4298950" y="2482850"/>
          <p14:tracePt t="2098" x="4318000" y="2438400"/>
          <p14:tracePt t="2114" x="4324350" y="2419350"/>
          <p14:tracePt t="2130" x="4330700" y="2393950"/>
          <p14:tracePt t="2147" x="4337050" y="2381250"/>
          <p14:tracePt t="2164" x="4349750" y="2362200"/>
          <p14:tracePt t="2182" x="4356100" y="2349500"/>
          <p14:tracePt t="3051" x="4343400" y="2349500"/>
          <p14:tracePt t="3062" x="4330700" y="2349500"/>
          <p14:tracePt t="3073" x="4311650" y="2349500"/>
          <p14:tracePt t="3083" x="4286250" y="2349500"/>
          <p14:tracePt t="3097" x="4248150" y="2349500"/>
          <p14:tracePt t="3114" x="4165600" y="2349500"/>
          <p14:tracePt t="3133" x="4121150" y="2336800"/>
          <p14:tracePt t="3148" x="4114800" y="2330450"/>
          <p14:tracePt t="3165" x="4102100" y="2324100"/>
          <p14:tracePt t="3180" x="4102100" y="2317750"/>
          <p14:tracePt t="3196" x="4095750" y="2317750"/>
          <p14:tracePt t="3213" x="4089400" y="2311400"/>
          <p14:tracePt t="3248" x="4083050" y="2311400"/>
          <p14:tracePt t="3279" x="4083050" y="2305050"/>
          <p14:tracePt t="3300" x="4083050" y="2298700"/>
          <p14:tracePt t="3321" x="4083050" y="2292350"/>
          <p14:tracePt t="3331" x="4083050" y="2279650"/>
          <p14:tracePt t="3342" x="4083050" y="2273300"/>
          <p14:tracePt t="3353" x="4076700" y="2273300"/>
          <p14:tracePt t="3363" x="4076700" y="2266950"/>
          <p14:tracePt t="3383" x="4076700" y="2260600"/>
          <p14:tracePt t="3532" x="4070350" y="2260600"/>
          <p14:tracePt t="3555" x="4064000" y="2260600"/>
          <p14:tracePt t="3564" x="4057650" y="2260600"/>
          <p14:tracePt t="3579" x="4051300" y="2260600"/>
          <p14:tracePt t="3588" x="4044950" y="2260600"/>
          <p14:tracePt t="3595" x="4038600" y="2260600"/>
          <p14:tracePt t="3612" x="4032250" y="2266950"/>
          <p14:tracePt t="3629" x="4032250" y="2273300"/>
          <p14:tracePt t="3645" x="4025900" y="2279650"/>
          <p14:tracePt t="3662" x="4019550" y="2279650"/>
          <p14:tracePt t="3679" x="4013200" y="2292350"/>
          <p14:tracePt t="3696" x="4006850" y="2305050"/>
          <p14:tracePt t="3712" x="4000500" y="2311400"/>
          <p14:tracePt t="3729" x="4000500" y="2317750"/>
          <p14:tracePt t="3751" x="4000500" y="2324100"/>
          <p14:tracePt t="3772" x="4000500" y="2330450"/>
          <p14:tracePt t="3783" x="3994150" y="2330450"/>
          <p14:tracePt t="3814" x="3994150" y="2336800"/>
          <p14:tracePt t="3897" x="3987800" y="2336800"/>
          <p14:tracePt t="3933" x="3981450" y="2336800"/>
          <p14:tracePt t="5800" x="3975100" y="2336800"/>
          <p14:tracePt t="5811" x="3968750" y="2330450"/>
          <p14:tracePt t="5821" x="3949700" y="2324100"/>
          <p14:tracePt t="5831" x="3930650" y="2317750"/>
          <p14:tracePt t="5845" x="3905250" y="2298700"/>
          <p14:tracePt t="5862" x="3816350" y="2286000"/>
          <p14:tracePt t="5877" x="3759200" y="2286000"/>
          <p14:tracePt t="5893" x="3689350" y="2266950"/>
          <p14:tracePt t="5910" x="3663950" y="2260600"/>
          <p14:tracePt t="5926" x="3619500" y="2260600"/>
          <p14:tracePt t="5944" x="3600450" y="2254250"/>
          <p14:tracePt t="5978" x="3594100" y="2254250"/>
          <p14:tracePt t="5995" x="3587750" y="2254250"/>
          <p14:tracePt t="6782" x="3581400" y="2254250"/>
          <p14:tracePt t="6792" x="3575050" y="2254250"/>
          <p14:tracePt t="6803" x="3568700" y="2254250"/>
          <p14:tracePt t="6815" x="3562350" y="2254250"/>
          <p14:tracePt t="6855" x="3556000" y="2254250"/>
          <p14:tracePt t="6894" x="3556000" y="2266950"/>
          <p14:tracePt t="6907" x="3562350" y="2273300"/>
          <p14:tracePt t="6916" x="3568700" y="2286000"/>
          <p14:tracePt t="6926" x="3575050" y="2292350"/>
          <p14:tracePt t="6942" x="3587750" y="2298700"/>
          <p14:tracePt t="6959" x="3594100" y="2305050"/>
          <p14:tracePt t="6979" x="3600450" y="2305050"/>
          <p14:tracePt t="6993" x="3606800" y="2305050"/>
          <p14:tracePt t="7033" x="3613150" y="2305050"/>
          <p14:tracePt t="7137" x="3606800" y="2305050"/>
          <p14:tracePt t="7158" x="3600450" y="2305050"/>
          <p14:tracePt t="7199" x="3600450" y="2311400"/>
          <p14:tracePt t="7211" x="3600450" y="2317750"/>
          <p14:tracePt t="7223" x="3600450" y="2324100"/>
          <p14:tracePt t="7638" x="3594100" y="2324100"/>
          <p14:tracePt t="7648" x="3581400" y="2324100"/>
          <p14:tracePt t="7660" x="3568700" y="2311400"/>
          <p14:tracePt t="7678" x="3543300" y="2292350"/>
          <p14:tracePt t="7693" x="3536950" y="2286000"/>
          <p14:tracePt t="7711" x="3524250" y="2273300"/>
          <p14:tracePt t="7742" x="3511550" y="2273300"/>
          <p14:tracePt t="7775" x="3505200" y="2273300"/>
          <p14:tracePt t="7803" x="3505200" y="2298700"/>
          <p14:tracePt t="7814" x="3505200" y="2317750"/>
          <p14:tracePt t="7825" x="3517900" y="2330450"/>
          <p14:tracePt t="7842" x="3543300" y="2349500"/>
          <p14:tracePt t="7858" x="3600450" y="2355850"/>
          <p14:tracePt t="7876" x="3644900" y="2355850"/>
          <p14:tracePt t="7892" x="3663950" y="2349500"/>
          <p14:tracePt t="7908" x="3683000" y="2330450"/>
          <p14:tracePt t="7924" x="3689350" y="2317750"/>
          <p14:tracePt t="7941" x="3695700" y="2292350"/>
          <p14:tracePt t="7959" x="3695700" y="2266950"/>
          <p14:tracePt t="7976" x="3695700" y="2254250"/>
          <p14:tracePt t="7993" x="3657600" y="2235200"/>
          <p14:tracePt t="8009" x="3613150" y="2235200"/>
          <p14:tracePt t="8026" x="3536950" y="2235200"/>
          <p14:tracePt t="8044" x="3505200" y="2241550"/>
          <p14:tracePt t="8060" x="3498850" y="2241550"/>
          <p14:tracePt t="8076" x="3492500" y="2247900"/>
          <p14:tracePt t="8093" x="3492500" y="2254250"/>
          <p14:tracePt t="8110" x="3511550" y="2298700"/>
          <p14:tracePt t="8127" x="3587750" y="2362200"/>
          <p14:tracePt t="8143" x="3644900" y="2387600"/>
          <p14:tracePt t="8160" x="3714750" y="2413000"/>
          <p14:tracePt t="8176" x="3727450" y="2413000"/>
          <p14:tracePt t="8193" x="3752850" y="2413000"/>
          <p14:tracePt t="8212" x="3771900" y="2413000"/>
          <p14:tracePt t="8226" x="3778250" y="2400300"/>
          <p14:tracePt t="8243" x="3778250" y="2374900"/>
          <p14:tracePt t="8261" x="3778250" y="2368550"/>
          <p14:tracePt t="9496" x="3784600" y="2368550"/>
          <p14:tracePt t="9506" x="3790950" y="2368550"/>
          <p14:tracePt t="9517" x="3803650" y="2368550"/>
          <p14:tracePt t="9529" x="3829050" y="2368550"/>
          <p14:tracePt t="9542" x="3848100" y="2368550"/>
          <p14:tracePt t="9558" x="3905250" y="2374900"/>
          <p14:tracePt t="9573" x="3943350" y="2374900"/>
          <p14:tracePt t="9591" x="3994150" y="2381250"/>
          <p14:tracePt t="9607" x="4013200" y="2381250"/>
          <p14:tracePt t="9623" x="4032250" y="2387600"/>
          <p14:tracePt t="9640" x="4044950" y="2387600"/>
          <p14:tracePt t="9673" x="4051300" y="2387600"/>
          <p14:tracePt t="9690" x="4051300" y="2393950"/>
          <p14:tracePt t="9714" x="4051300" y="2400300"/>
          <p14:tracePt t="9734" x="4051300" y="2406650"/>
          <p14:tracePt t="9745" x="4038600" y="2413000"/>
          <p14:tracePt t="9756" x="4032250" y="2419350"/>
          <p14:tracePt t="9774" x="4019550" y="2425700"/>
          <p14:tracePt t="9791" x="4013200" y="2432050"/>
          <p14:tracePt t="9807" x="4006850" y="2438400"/>
          <p14:tracePt t="9823" x="4006850" y="2444750"/>
          <p14:tracePt t="9840" x="4006850" y="2451100"/>
          <p14:tracePt t="9860" x="4013200" y="2457450"/>
          <p14:tracePt t="9873" x="4025900" y="2463800"/>
          <p14:tracePt t="9891" x="4051300" y="2463800"/>
          <p14:tracePt t="9907" x="4057650" y="2463800"/>
          <p14:tracePt t="9923" x="4070350" y="2463800"/>
          <p14:tracePt t="9940" x="4076700" y="2463800"/>
          <p14:tracePt t="9956" x="4083050" y="2451100"/>
          <p14:tracePt t="9974" x="4089400" y="2438400"/>
          <p14:tracePt t="9990" x="4089400" y="2432050"/>
          <p14:tracePt t="10023" x="4089400" y="2425700"/>
          <p14:tracePt t="12318" x="4083050" y="2425700"/>
          <p14:tracePt t="12329" x="4076700" y="2425700"/>
          <p14:tracePt t="12340" x="4070350" y="2425700"/>
          <p14:tracePt t="12357" x="4064000" y="2425700"/>
          <p14:tracePt t="12372" x="4057650" y="2425700"/>
          <p14:tracePt t="12393" x="4051300" y="2425700"/>
          <p14:tracePt t="12444" x="4044950" y="2425700"/>
          <p14:tracePt t="12464" x="4038600" y="2425700"/>
          <p14:tracePt t="12496" x="4032250" y="2425700"/>
          <p14:tracePt t="12538" x="4025900" y="2425700"/>
          <p14:tracePt t="12548" x="4019550" y="2425700"/>
          <p14:tracePt t="12592" x="4013200" y="2425700"/>
          <p14:tracePt t="12614" x="4006850" y="2425700"/>
          <p14:tracePt t="12622" x="4000500" y="2425700"/>
          <p14:tracePt t="12642" x="3994150" y="2425700"/>
          <p14:tracePt t="12653" x="3987800" y="2425700"/>
          <p14:tracePt t="12684" x="3981450" y="2432050"/>
          <p14:tracePt t="13331" x="3981450" y="2438400"/>
          <p14:tracePt t="13342" x="3981450" y="2444750"/>
          <p14:tracePt t="13352" x="3981450" y="2451100"/>
          <p14:tracePt t="13363" x="3981450" y="2457450"/>
          <p14:tracePt t="13374" x="3981450" y="2463800"/>
          <p14:tracePt t="13387" x="3981450" y="2470150"/>
          <p14:tracePt t="13405" x="3981450" y="2489200"/>
          <p14:tracePt t="13421" x="3981450" y="2495550"/>
          <p14:tracePt t="13456" x="3987800" y="2508250"/>
          <p14:tracePt t="13471" x="3987800" y="2514600"/>
          <p14:tracePt t="13488" x="3994150" y="2520950"/>
          <p14:tracePt t="13504" x="4000500" y="2527300"/>
          <p14:tracePt t="13520" x="4013200" y="2533650"/>
          <p14:tracePt t="13554" x="4019550" y="2540000"/>
          <p14:tracePt t="13571" x="4025900" y="2546350"/>
          <p14:tracePt t="13586" x="4032250" y="2546350"/>
          <p14:tracePt t="13603" x="4038600" y="2552700"/>
          <p14:tracePt t="13619" x="4044950" y="2559050"/>
          <p14:tracePt t="13645" x="4051300" y="2565400"/>
          <p14:tracePt t="13665" x="4057650" y="2565400"/>
          <p14:tracePt t="13686" x="4057650" y="2571750"/>
          <p14:tracePt t="13717" x="4064000" y="2571750"/>
          <p14:tracePt t="13740" x="4064000" y="2578100"/>
          <p14:tracePt t="13780" x="4064000" y="2584450"/>
          <p14:tracePt t="15462" x="4064000" y="2590800"/>
          <p14:tracePt t="15472" x="4064000" y="2597150"/>
          <p14:tracePt t="15485" x="4064000" y="2603500"/>
          <p14:tracePt t="15506" x="4064000" y="2609850"/>
          <p14:tracePt t="15519" x="4057650" y="2616200"/>
          <p14:tracePt t="15535" x="4044950" y="2628900"/>
          <p14:tracePt t="15555" x="4025900" y="2641600"/>
          <p14:tracePt t="15569" x="4013200" y="2647950"/>
          <p14:tracePt t="15585" x="4000500" y="2654300"/>
          <p14:tracePt t="15601" x="3994150" y="2660650"/>
          <p14:tracePt t="15618" x="3987800" y="2660650"/>
          <p14:tracePt t="15634" x="3981450" y="2660650"/>
          <p14:tracePt t="15651" x="3975100" y="2660650"/>
          <p14:tracePt t="15669" x="3962400" y="2667000"/>
          <p14:tracePt t="15684" x="3962400" y="2673350"/>
          <p14:tracePt t="15701" x="3956050" y="2673350"/>
          <p14:tracePt t="15721" x="3956050" y="2679700"/>
          <p14:tracePt t="15734" x="3949700" y="2679700"/>
          <p14:tracePt t="15838" x="3949700" y="2686050"/>
          <p14:tracePt t="15900" x="3943350" y="2686050"/>
          <p14:tracePt t="16412" x="3937000" y="2692400"/>
          <p14:tracePt t="16422" x="3930650" y="2692400"/>
          <p14:tracePt t="16435" x="3924300" y="2705100"/>
          <p14:tracePt t="16453" x="3886200" y="2762250"/>
          <p14:tracePt t="16468" x="3848100" y="2819400"/>
          <p14:tracePt t="16485" x="3759200" y="2971800"/>
          <p14:tracePt t="16501" x="3708400" y="3041650"/>
          <p14:tracePt t="16517" x="3670300" y="3105150"/>
          <p14:tracePt t="16537" x="3657600" y="3130550"/>
          <p14:tracePt t="16569" x="3657600" y="3136900"/>
          <p14:tracePt t="16583" x="3657600" y="3124200"/>
          <p14:tracePt t="16600" x="3657600" y="3035300"/>
          <p14:tracePt t="16616" x="3657600" y="2984500"/>
          <p14:tracePt t="16633" x="3683000" y="2914650"/>
          <p14:tracePt t="16650" x="3721100" y="2857500"/>
          <p14:tracePt t="16667" x="3740150" y="2844800"/>
          <p14:tracePt t="16685" x="3810000" y="2844800"/>
          <p14:tracePt t="16703" x="3867150" y="2863850"/>
          <p14:tracePt t="16717" x="3892550" y="2908300"/>
          <p14:tracePt t="16735" x="3962400" y="3092450"/>
          <p14:tracePt t="16751" x="3975100" y="3168650"/>
          <p14:tracePt t="16768" x="3975100" y="3251200"/>
          <p14:tracePt t="16787" x="3975100" y="3282950"/>
          <p14:tracePt t="16800" x="3968750" y="3289300"/>
          <p14:tracePt t="16818" x="3943350" y="3295650"/>
          <p14:tracePt t="16834" x="3924300" y="3295650"/>
          <p14:tracePt t="16852" x="3867150" y="3232150"/>
          <p14:tracePt t="16869" x="3848100" y="3175000"/>
          <p14:tracePt t="16885" x="3835400" y="3136900"/>
          <p14:tracePt t="16902" x="3835400" y="3098800"/>
          <p14:tracePt t="16917" x="3835400" y="3086100"/>
          <p14:tracePt t="16934" x="3835400" y="3073400"/>
          <p14:tracePt t="16952" x="3841750" y="3067050"/>
          <p14:tracePt t="26633" x="3841750" y="3060700"/>
          <p14:tracePt t="26645" x="3841750" y="3041650"/>
          <p14:tracePt t="26654" x="3841750" y="3028950"/>
          <p14:tracePt t="26665" x="3835400" y="3009900"/>
          <p14:tracePt t="26676" x="3835400" y="2959100"/>
          <p14:tracePt t="26691" x="3835400" y="2921000"/>
          <p14:tracePt t="26707" x="3835400" y="2863850"/>
          <p14:tracePt t="26727" x="3835400" y="2832100"/>
          <p14:tracePt t="26741" x="3835400" y="2825750"/>
          <p14:tracePt t="26758" x="3835400" y="2813050"/>
          <p14:tracePt t="26784" x="3835400" y="2806700"/>
          <p14:tracePt t="26852" x="3829050" y="2806700"/>
          <p14:tracePt t="26863" x="3822700" y="2806700"/>
          <p14:tracePt t="26875" x="3822700" y="2819400"/>
          <p14:tracePt t="26893" x="3822700" y="2870200"/>
          <p14:tracePt t="26907" x="3829050" y="2895600"/>
          <p14:tracePt t="26925" x="3898900" y="2965450"/>
          <p14:tracePt t="26941" x="3943350" y="3003550"/>
          <p14:tracePt t="26957" x="4032250" y="3035300"/>
          <p14:tracePt t="26974" x="4051300" y="3035300"/>
          <p14:tracePt t="26991" x="4076700" y="3035300"/>
          <p14:tracePt t="27008" x="4089400" y="3035300"/>
          <p14:tracePt t="27024" x="4089400" y="3009900"/>
          <p14:tracePt t="27041" x="4083050" y="2952750"/>
          <p14:tracePt t="27059" x="4070350" y="2921000"/>
          <p14:tracePt t="27073" x="4044950" y="2895600"/>
          <p14:tracePt t="27090" x="4025900" y="2882900"/>
          <p14:tracePt t="27106" x="4019550" y="2876550"/>
          <p14:tracePt t="27123" x="4013200" y="2876550"/>
          <p14:tracePt t="27563" x="4013200" y="2882900"/>
          <p14:tracePt t="27575" x="4013200" y="2889250"/>
          <p14:tracePt t="27583" x="4025900" y="2895600"/>
          <p14:tracePt t="27593" x="4038600" y="2895600"/>
          <p14:tracePt t="27606" x="4051300" y="2895600"/>
          <p14:tracePt t="27623" x="4057650" y="2895600"/>
          <p14:tracePt t="27639" x="4064000" y="2895600"/>
          <p14:tracePt t="27656" x="4070350" y="2895600"/>
          <p14:tracePt t="27686" x="4070350" y="2876550"/>
          <p14:tracePt t="27697" x="4070350" y="2870200"/>
          <p14:tracePt t="27708" x="4064000" y="2857500"/>
          <p14:tracePt t="27722" x="4038600" y="2851150"/>
          <p14:tracePt t="27739" x="3987800" y="2851150"/>
          <p14:tracePt t="27756" x="3975100" y="2851150"/>
          <p14:tracePt t="27772" x="3968750" y="2851150"/>
          <p14:tracePt t="27790" x="3962400" y="2857500"/>
          <p14:tracePt t="27806" x="3962400" y="2889250"/>
          <p14:tracePt t="27822" x="3987800" y="2927350"/>
          <p14:tracePt t="27839" x="4013200" y="2946400"/>
          <p14:tracePt t="27855" x="4051300" y="2959100"/>
          <p14:tracePt t="27872" x="4057650" y="2959100"/>
          <p14:tracePt t="27889" x="4064000" y="2959100"/>
          <p14:tracePt t="27906" x="4070350" y="2959100"/>
          <p14:tracePt t="27922" x="4076700" y="2940050"/>
          <p14:tracePt t="27939" x="4076700" y="2889250"/>
          <p14:tracePt t="27955" x="4076700" y="2882900"/>
          <p14:tracePt t="27972" x="4076700" y="2870200"/>
          <p14:tracePt t="27990" x="4076700" y="2863850"/>
          <p14:tracePt t="28918" x="4076700" y="2876550"/>
          <p14:tracePt t="28929" x="4076700" y="2889250"/>
          <p14:tracePt t="28940" x="4064000" y="2901950"/>
          <p14:tracePt t="28954" x="4051300" y="2914650"/>
          <p14:tracePt t="28971" x="4006850" y="2946400"/>
          <p14:tracePt t="28988" x="3987800" y="2952750"/>
          <p14:tracePt t="29004" x="3956050" y="2971800"/>
          <p14:tracePt t="29023" x="3917950" y="2984500"/>
          <p14:tracePt t="29038" x="3905250" y="2984500"/>
          <p14:tracePt t="29055" x="3886200" y="2990850"/>
          <p14:tracePt t="29087" x="3797300" y="3016250"/>
          <p14:tracePt t="29104" x="3784600" y="3016250"/>
          <p14:tracePt t="29120" x="3746500" y="3022600"/>
          <p14:tracePt t="29137" x="3733800" y="3028950"/>
          <p14:tracePt t="29154" x="3721100" y="3035300"/>
          <p14:tracePt t="29170" x="3702050" y="3041650"/>
          <p14:tracePt t="29187" x="3695700" y="3041650"/>
          <p14:tracePt t="29204" x="3663950" y="3073400"/>
          <p14:tracePt t="29220" x="3632200" y="3098800"/>
          <p14:tracePt t="29237" x="3613150" y="3117850"/>
          <p14:tracePt t="29254" x="3587750" y="3149600"/>
          <p14:tracePt t="29271" x="3581400" y="3149600"/>
          <p14:tracePt t="29273" x="3568700" y="3162300"/>
          <p14:tracePt t="29287" x="3562350" y="3175000"/>
          <p14:tracePt t="29304" x="3543300" y="3213100"/>
          <p14:tracePt t="29320" x="3536950" y="3232150"/>
          <p14:tracePt t="29337" x="3530600" y="3263900"/>
          <p14:tracePt t="29353" x="3530600" y="3276600"/>
          <p14:tracePt t="29370" x="3530600" y="3308350"/>
          <p14:tracePt t="29387" x="3530600" y="3352800"/>
          <p14:tracePt t="29403" x="3536950" y="3359150"/>
          <p14:tracePt t="29420" x="3549650" y="3371850"/>
          <p14:tracePt t="29439" x="3556000" y="3371850"/>
          <p14:tracePt t="29455" x="3568700" y="3371850"/>
          <p14:tracePt t="29473" x="3581400" y="3340100"/>
          <p14:tracePt t="29488" x="3581400" y="3302000"/>
          <p14:tracePt t="29505" x="3581400" y="3257550"/>
          <p14:tracePt t="29522" x="3562350" y="3238500"/>
          <p14:tracePt t="29539" x="3498850" y="3225800"/>
          <p14:tracePt t="29556" x="3441700" y="3244850"/>
          <p14:tracePt t="29571" x="3422650" y="3257550"/>
          <p14:tracePt t="29589" x="3346450" y="3359150"/>
          <p14:tracePt t="29608" x="3295650" y="3594100"/>
          <p14:tracePt t="29621" x="3295650" y="3670300"/>
          <p14:tracePt t="29639" x="3295650" y="3733800"/>
          <p14:tracePt t="29655" x="3302000" y="3759200"/>
          <p14:tracePt t="29672" x="3352800" y="3778250"/>
          <p14:tracePt t="29689" x="3448050" y="3790950"/>
          <p14:tracePt t="29705" x="3600450" y="3765550"/>
          <p14:tracePt t="29723" x="3695700" y="3689350"/>
          <p14:tracePt t="29738" x="3721100" y="3657600"/>
          <p14:tracePt t="29756" x="3740150" y="3600450"/>
          <p14:tracePt t="29772" x="3740150" y="3575050"/>
          <p14:tracePt t="29780" x="3740150" y="3568700"/>
          <p14:tracePt t="29789" x="3740150" y="3562350"/>
          <p14:tracePt t="29803" x="3740150" y="3556000"/>
          <p14:tracePt t="29820" x="3740150" y="3549650"/>
          <p14:tracePt t="29837" x="3740150" y="3543300"/>
          <p14:tracePt t="29858" x="3740150" y="3536950"/>
          <p14:tracePt t="30171" x="3733800" y="3536950"/>
          <p14:tracePt t="30181" x="3721100" y="3536950"/>
          <p14:tracePt t="30193" x="3695700" y="3556000"/>
          <p14:tracePt t="30203" x="3670300" y="3562350"/>
          <p14:tracePt t="30219" x="3632200" y="3575050"/>
          <p14:tracePt t="30236" x="3486150" y="3606800"/>
          <p14:tracePt t="30254" x="3371850" y="3625850"/>
          <p14:tracePt t="30273" x="3206750" y="3644900"/>
          <p14:tracePt t="30280" x="3073400" y="3676650"/>
          <p14:tracePt t="30289" x="2959100" y="3708400"/>
          <p14:tracePt t="30304" x="2857500" y="3733800"/>
          <p14:tracePt t="30323" x="2667000" y="3752850"/>
          <p14:tracePt t="30338" x="2546350" y="3771900"/>
          <p14:tracePt t="30353" x="2508250" y="3771900"/>
          <p14:tracePt t="30370" x="2438400" y="3771900"/>
          <p14:tracePt t="30386" x="2419350" y="3771900"/>
          <p14:tracePt t="30403" x="2400300" y="3771900"/>
          <p14:tracePt t="30421" x="2393950" y="3771900"/>
          <p14:tracePt t="30436" x="2387600" y="3771900"/>
          <p14:tracePt t="30831" x="2387600" y="3778250"/>
          <p14:tracePt t="30841" x="2387600" y="3784600"/>
          <p14:tracePt t="30852" x="2387600" y="3797300"/>
          <p14:tracePt t="30863" x="2387600" y="3810000"/>
          <p14:tracePt t="30874" x="2387600" y="3822700"/>
          <p14:tracePt t="30888" x="2387600" y="3835400"/>
          <p14:tracePt t="30903" x="2406650" y="3860800"/>
          <p14:tracePt t="30920" x="2413000" y="3867150"/>
          <p14:tracePt t="30936" x="2419350" y="3879850"/>
          <p14:tracePt t="30954" x="2425700" y="3886200"/>
          <p14:tracePt t="30986" x="2419350" y="3886200"/>
          <p14:tracePt t="31002" x="2393950" y="3886200"/>
          <p14:tracePt t="31019" x="2330450" y="3886200"/>
          <p14:tracePt t="31036" x="2305050" y="3886200"/>
          <p14:tracePt t="31052" x="2266950" y="3886200"/>
          <p14:tracePt t="31069" x="2247900" y="3886200"/>
          <p14:tracePt t="31085" x="2241550" y="3892550"/>
          <p14:tracePt t="31102" x="2235200" y="3892550"/>
          <p14:tracePt t="31135" x="2235200" y="3898900"/>
          <p14:tracePt t="31152" x="2235200" y="3905250"/>
          <p14:tracePt t="31173" x="2241550" y="3911600"/>
          <p14:tracePt t="31185" x="2254250" y="3911600"/>
          <p14:tracePt t="31202" x="2254250" y="3917950"/>
          <p14:tracePt t="31219" x="2260600" y="3917950"/>
          <p14:tracePt t="31237" x="2266950" y="3917950"/>
          <p14:tracePt t="31268" x="2273300" y="3917950"/>
          <p14:tracePt t="31906" x="2279650" y="3917950"/>
          <p14:tracePt t="31917" x="2292350" y="3905250"/>
          <p14:tracePt t="31928" x="2305050" y="3892550"/>
          <p14:tracePt t="31938" x="2324100" y="3873500"/>
          <p14:tracePt t="31952" x="2349500" y="3848100"/>
          <p14:tracePt t="31970" x="2400300" y="3810000"/>
          <p14:tracePt t="31986" x="2432050" y="3797300"/>
          <p14:tracePt t="32002" x="2457450" y="3771900"/>
          <p14:tracePt t="32020" x="2476500" y="3765550"/>
          <p14:tracePt t="32036" x="2482850" y="3759200"/>
          <p14:tracePt t="32084" x="2482850" y="3746500"/>
          <p14:tracePt t="32094" x="2476500" y="3733800"/>
          <p14:tracePt t="32105" x="2470150" y="3708400"/>
          <p14:tracePt t="32119" x="2457450" y="3695700"/>
          <p14:tracePt t="32136" x="2444750" y="3670300"/>
          <p14:tracePt t="32151" x="2432050" y="3663950"/>
          <p14:tracePt t="32169" x="2425700" y="3651250"/>
          <p14:tracePt t="32186" x="2419350" y="3644900"/>
          <p14:tracePt t="32201" x="2413000" y="3644900"/>
          <p14:tracePt t="32238" x="2413000" y="3638550"/>
          <p14:tracePt t="32765" x="2419350" y="3638550"/>
          <p14:tracePt t="32779" x="2425700" y="3638550"/>
          <p14:tracePt t="32787" x="2432050" y="3638550"/>
          <p14:tracePt t="32803" x="2432050" y="3644900"/>
          <p14:tracePt t="32817" x="2438400" y="3644900"/>
          <p14:tracePt t="32834" x="2444750" y="3644900"/>
          <p14:tracePt t="32850" x="2451100" y="3644900"/>
          <p14:tracePt t="32928" x="2438400" y="3644900"/>
          <p14:tracePt t="32939" x="2425700" y="3644900"/>
          <p14:tracePt t="32950" x="2413000" y="3651250"/>
          <p14:tracePt t="32961" x="2400300" y="3657600"/>
          <p14:tracePt t="32972" x="2387600" y="3663950"/>
          <p14:tracePt t="32985" x="2381250" y="3683000"/>
          <p14:tracePt t="33002" x="2362200" y="3708400"/>
          <p14:tracePt t="33018" x="2349500" y="3721100"/>
          <p14:tracePt t="33035" x="2343150" y="3759200"/>
          <p14:tracePt t="33054" x="2336800" y="3803650"/>
          <p14:tracePt t="33068" x="2336800" y="3822700"/>
          <p14:tracePt t="33083" x="2336800" y="3854450"/>
          <p14:tracePt t="33100" x="2336800" y="3867150"/>
          <p14:tracePt t="33116" x="2336800" y="3892550"/>
          <p14:tracePt t="33133" x="2343150" y="3898900"/>
          <p14:tracePt t="33150" x="2349500" y="3917950"/>
          <p14:tracePt t="33167" x="2374900" y="3924300"/>
          <p14:tracePt t="33183" x="2387600" y="3924300"/>
          <p14:tracePt t="33200" x="2413000" y="3924300"/>
          <p14:tracePt t="33216" x="2419350" y="3924300"/>
          <p14:tracePt t="33234" x="2432050" y="3917950"/>
          <p14:tracePt t="33252" x="2432050" y="3873500"/>
          <p14:tracePt t="33268" x="2432050" y="3860800"/>
          <p14:tracePt t="33279" x="2432050" y="3848100"/>
          <p14:tracePt t="33295" x="2400300" y="3829050"/>
          <p14:tracePt t="33307" x="2381250" y="3829050"/>
          <p14:tracePt t="33317" x="2362200" y="3829050"/>
          <p14:tracePt t="33334" x="2330450" y="3835400"/>
          <p14:tracePt t="33350" x="2317750" y="3841750"/>
          <p14:tracePt t="33367" x="2305050" y="3873500"/>
          <p14:tracePt t="33383" x="2298700" y="3886200"/>
          <p14:tracePt t="33400" x="2292350" y="3911600"/>
          <p14:tracePt t="33418" x="2292350" y="3924300"/>
          <p14:tracePt t="33450" x="2317750" y="3937000"/>
          <p14:tracePt t="33466" x="2336800" y="3937000"/>
          <p14:tracePt t="33485" x="2368550" y="3937000"/>
          <p14:tracePt t="33502" x="2387600" y="3937000"/>
          <p14:tracePt t="33517" x="2393950" y="3937000"/>
          <p14:tracePt t="33533" x="2400300" y="3917950"/>
          <p14:tracePt t="33551" x="2400300" y="3898900"/>
          <p14:tracePt t="33567" x="2400300" y="3879850"/>
          <p14:tracePt t="33583" x="2400300" y="3867150"/>
          <p14:tracePt t="33600" x="2400300" y="3860800"/>
          <p14:tracePt t="33617" x="2381250" y="3860800"/>
          <p14:tracePt t="33633" x="2374900" y="3860800"/>
          <p14:tracePt t="33650" x="2362200" y="3860800"/>
          <p14:tracePt t="34182" x="2355850" y="3860800"/>
          <p14:tracePt t="34193" x="2349500" y="3867150"/>
          <p14:tracePt t="34205" x="2336800" y="3879850"/>
          <p14:tracePt t="34217" x="2330450" y="3886200"/>
          <p14:tracePt t="34234" x="2317750" y="3898900"/>
          <p14:tracePt t="34251" x="2305050" y="3905250"/>
          <p14:tracePt t="34267" x="2305050" y="3917950"/>
          <p14:tracePt t="34284" x="2298700" y="3924300"/>
          <p14:tracePt t="34302" x="2292350" y="3930650"/>
          <p14:tracePt t="34318" x="2292350" y="3937000"/>
          <p14:tracePt t="34339" x="2286000" y="3937000"/>
          <p14:tracePt t="34380" x="2279650" y="3937000"/>
          <p14:tracePt t="34641" x="2279650" y="3943350"/>
          <p14:tracePt t="35006" x="2286000" y="3943350"/>
          <p14:tracePt t="35017" x="2292350" y="3943350"/>
          <p14:tracePt t="35059" x="2298700" y="3943350"/>
          <p14:tracePt t="35153" x="2292350" y="3943350"/>
          <p14:tracePt t="35164" x="2286000" y="3943350"/>
          <p14:tracePt t="35174" x="2279650" y="3943350"/>
          <p14:tracePt t="35193" x="2273300" y="3943350"/>
          <p14:tracePt t="35235" x="2266950" y="3943350"/>
          <p14:tracePt t="35268" x="2266950" y="3956050"/>
          <p14:tracePt t="35279" x="2266950" y="3962400"/>
          <p14:tracePt t="35289" x="2266950" y="3975100"/>
          <p14:tracePt t="35310" x="2266950" y="3981450"/>
          <p14:tracePt t="35320" x="2273300" y="3981450"/>
          <p14:tracePt t="35332" x="2279650" y="3981450"/>
          <p14:tracePt t="35350" x="2298700" y="3987800"/>
          <p14:tracePt t="35366" x="2305050" y="3987800"/>
          <p14:tracePt t="35408" x="2311400" y="3987800"/>
          <p14:tracePt t="35737" x="2317750" y="3987800"/>
          <p14:tracePt t="35748" x="2324100" y="3987800"/>
          <p14:tracePt t="35759" x="2336800" y="3994150"/>
          <p14:tracePt t="35769" x="2355850" y="3994150"/>
          <p14:tracePt t="35782" x="2393950" y="3994150"/>
          <p14:tracePt t="35799" x="2514600" y="4006850"/>
          <p14:tracePt t="35815" x="2565400" y="4013200"/>
          <p14:tracePt t="35832" x="2755900" y="4013200"/>
          <p14:tracePt t="35850" x="2870200" y="4013200"/>
          <p14:tracePt t="35865" x="3111500" y="4013200"/>
          <p14:tracePt t="35884" x="3486150" y="4013200"/>
          <p14:tracePt t="35898" x="3663950" y="4013200"/>
          <p14:tracePt t="35915" x="3892550" y="4013200"/>
          <p14:tracePt t="35931" x="4019550" y="4013200"/>
          <p14:tracePt t="35948" x="4222750" y="4000500"/>
          <p14:tracePt t="35966" x="4356100" y="3981450"/>
          <p14:tracePt t="35981" x="4394200" y="3981450"/>
          <p14:tracePt t="35998" x="4489450" y="3968750"/>
          <p14:tracePt t="36015" x="4508500" y="3968750"/>
          <p14:tracePt t="36385" x="4514850" y="3968750"/>
          <p14:tracePt t="36395" x="4521200" y="3968750"/>
          <p14:tracePt t="36406" x="4527550" y="3968750"/>
          <p14:tracePt t="36427" x="4540250" y="3968750"/>
          <p14:tracePt t="36437" x="4540250" y="3975100"/>
          <p14:tracePt t="36449" x="4546600" y="3975100"/>
          <p14:tracePt t="36464" x="4552950" y="3975100"/>
          <p14:tracePt t="36480" x="4559300" y="3981450"/>
          <p14:tracePt t="36499" x="4572000" y="3981450"/>
          <p14:tracePt t="36516" x="4591050" y="3987800"/>
          <p14:tracePt t="36532" x="4660900" y="4000500"/>
          <p14:tracePt t="36551" x="4781550" y="4019550"/>
          <p14:tracePt t="36565" x="4857750" y="4019550"/>
          <p14:tracePt t="36581" x="5099050" y="4051300"/>
          <p14:tracePt t="36597" x="5200650" y="4051300"/>
          <p14:tracePt t="36613" x="5403850" y="4064000"/>
          <p14:tracePt t="36630" x="5530850" y="4070350"/>
          <p14:tracePt t="36647" x="5746750" y="4083050"/>
          <p14:tracePt t="36664" x="5867400" y="4089400"/>
          <p14:tracePt t="36680" x="5905500" y="4102100"/>
          <p14:tracePt t="36697" x="5943600" y="4108450"/>
          <p14:tracePt t="36713" x="5949950" y="4108450"/>
          <p14:tracePt t="37008" x="5956300" y="4108450"/>
          <p14:tracePt t="37019" x="5969000" y="4108450"/>
          <p14:tracePt t="37031" x="5988050" y="4108450"/>
          <p14:tracePt t="37040" x="6000750" y="4108450"/>
          <p14:tracePt t="37051" x="6032500" y="4108450"/>
          <p14:tracePt t="37063" x="6089650" y="4108450"/>
          <p14:tracePt t="37079" x="6165850" y="4108450"/>
          <p14:tracePt t="37096" x="6305550" y="4108450"/>
          <p14:tracePt t="37113" x="6496050" y="4127500"/>
          <p14:tracePt t="37129" x="6610350" y="4127500"/>
          <p14:tracePt t="37146" x="6724650" y="4127500"/>
          <p14:tracePt t="37163" x="6756400" y="4127500"/>
          <p14:tracePt t="37180" x="6807200" y="4121150"/>
          <p14:tracePt t="37196" x="6832600" y="4114800"/>
          <p14:tracePt t="37212" x="6838950" y="4108450"/>
          <p14:tracePt t="37230" x="6845300" y="4095750"/>
          <p14:tracePt t="37246" x="6845300" y="4083050"/>
          <p14:tracePt t="37263" x="6851650" y="4051300"/>
          <p14:tracePt t="37280" x="6851650" y="4000500"/>
          <p14:tracePt t="37296" x="6851650" y="3975100"/>
          <p14:tracePt t="37312" x="6851650" y="3943350"/>
          <p14:tracePt t="37329" x="6851650" y="3937000"/>
          <p14:tracePt t="37346" x="6845300" y="3930650"/>
          <p14:tracePt t="37395" x="6845300" y="3937000"/>
          <p14:tracePt t="37408" x="6838950" y="3956050"/>
          <p14:tracePt t="37418" x="6838950" y="3968750"/>
          <p14:tracePt t="37433" x="6838950" y="3981450"/>
          <p14:tracePt t="37449" x="6838950" y="3994150"/>
          <p14:tracePt t="37510" x="6838950" y="3962400"/>
          <p14:tracePt t="37520" x="6832600" y="3924300"/>
          <p14:tracePt t="37531" x="6832600" y="3905250"/>
          <p14:tracePt t="37545" x="6826250" y="3898900"/>
          <p14:tracePt t="37562" x="6826250" y="3886200"/>
          <p14:tracePt t="37579" x="6826250" y="3879850"/>
          <p14:tracePt t="37595" x="6813550" y="3879850"/>
          <p14:tracePt t="37614" x="6800850" y="3879850"/>
          <p14:tracePt t="37629" x="6788150" y="3892550"/>
          <p14:tracePt t="37646" x="6762750" y="3917950"/>
          <p14:tracePt t="37662" x="6750050" y="3930650"/>
          <p14:tracePt t="37679" x="6743700" y="3937000"/>
          <p14:tracePt t="37712" x="6737350" y="3943350"/>
          <p14:tracePt t="37750" x="6731000" y="3943350"/>
          <p14:tracePt t="38398" x="6731000" y="3949700"/>
          <p14:tracePt t="38419" x="6731000" y="3956050"/>
          <p14:tracePt t="38471" x="6731000" y="3962400"/>
          <p14:tracePt t="38561" x="6731000" y="3968750"/>
          <p14:tracePt t="38581" x="6731000" y="3975100"/>
          <p14:tracePt t="38597" x="6731000" y="3981450"/>
          <p14:tracePt t="38607" x="6737350" y="3987800"/>
          <p14:tracePt t="38618" x="6743700" y="3994150"/>
          <p14:tracePt t="38629" x="6769100" y="4006850"/>
          <p14:tracePt t="38645" x="6788150" y="4013200"/>
          <p14:tracePt t="38662" x="6838950" y="4025900"/>
          <p14:tracePt t="38680" x="6889750" y="4044950"/>
          <p14:tracePt t="38696" x="6934200" y="4057650"/>
          <p14:tracePt t="38712" x="7054850" y="4095750"/>
          <p14:tracePt t="38728" x="7112000" y="4114800"/>
          <p14:tracePt t="38744" x="7169150" y="4127500"/>
          <p14:tracePt t="38761" x="7175500" y="4133850"/>
          <p14:tracePt t="38777" x="7181850" y="4133850"/>
          <p14:tracePt t="38794" x="7188200" y="4133850"/>
          <p14:tracePt t="39016" x="7200900" y="4133850"/>
          <p14:tracePt t="39026" x="7219950" y="4133850"/>
          <p14:tracePt t="39037" x="7232650" y="4133850"/>
          <p14:tracePt t="39048" x="7258050" y="4127500"/>
          <p14:tracePt t="39062" x="7277100" y="4121150"/>
          <p14:tracePt t="39078" x="7308850" y="4095750"/>
          <p14:tracePt t="39095" x="7321550" y="4089400"/>
          <p14:tracePt t="39111" x="7327900" y="4083050"/>
          <p14:tracePt t="39128" x="7334250" y="4076700"/>
          <p14:tracePt t="39145" x="7334250" y="4070350"/>
          <p14:tracePt t="39178" x="7334250" y="4064000"/>
          <p14:tracePt t="39203" x="7327900" y="4064000"/>
          <p14:tracePt t="39222" x="7321550" y="4064000"/>
          <p14:tracePt t="39233" x="7315200" y="4064000"/>
          <p14:tracePt t="39254" x="7315200" y="4070350"/>
          <p14:tracePt t="39274" x="7315200" y="4076700"/>
          <p14:tracePt t="39296" x="7315200" y="4083050"/>
          <p14:tracePt t="39306" x="7321550" y="4089400"/>
          <p14:tracePt t="39317" x="7334250" y="4089400"/>
          <p14:tracePt t="39328" x="7353300" y="4089400"/>
          <p14:tracePt t="39344" x="7366000" y="4089400"/>
          <p14:tracePt t="39360" x="7372350" y="4089400"/>
          <p14:tracePt t="39377" x="7378700" y="4089400"/>
          <p14:tracePt t="39394" x="7385050" y="4089400"/>
          <p14:tracePt t="39421" x="7391400" y="4089400"/>
          <p14:tracePt t="39832" x="7385050" y="4089400"/>
          <p14:tracePt t="39841" x="7372350" y="4089400"/>
          <p14:tracePt t="39851" x="7346950" y="4089400"/>
          <p14:tracePt t="39863" x="7315200" y="4089400"/>
          <p14:tracePt t="39878" x="7245350" y="4102100"/>
          <p14:tracePt t="39894" x="7029450" y="4089400"/>
          <p14:tracePt t="39914" x="6775450" y="4057650"/>
          <p14:tracePt t="39929" x="6635750" y="4032250"/>
          <p14:tracePt t="39944" x="6470650" y="4032250"/>
          <p14:tracePt t="39960" x="6445250" y="4032250"/>
          <p14:tracePt t="39977" x="6407150" y="4032250"/>
          <p14:tracePt t="40341" x="6394450" y="4032250"/>
          <p14:tracePt t="40352" x="6362700" y="4032250"/>
          <p14:tracePt t="40364" x="6330950" y="4032250"/>
          <p14:tracePt t="40377" x="6286500" y="4032250"/>
          <p14:tracePt t="40394" x="6184900" y="4032250"/>
          <p14:tracePt t="40414" x="5943600" y="4032250"/>
          <p14:tracePt t="40427" x="5791200" y="4032250"/>
          <p14:tracePt t="40446" x="5245100" y="4044950"/>
          <p14:tracePt t="40461" x="5035550" y="4044950"/>
          <p14:tracePt t="40478" x="4711700" y="4076700"/>
          <p14:tracePt t="40494" x="4597400" y="4089400"/>
          <p14:tracePt t="40512" x="4470400" y="4089400"/>
          <p14:tracePt t="40530" x="4413250" y="4089400"/>
          <p14:tracePt t="40544" x="4400550" y="4089400"/>
          <p14:tracePt t="40843" x="4400550" y="4102100"/>
          <p14:tracePt t="40853" x="4394200" y="4102100"/>
          <p14:tracePt t="40865" x="4387850" y="4108450"/>
          <p14:tracePt t="40877" x="4375150" y="4121150"/>
          <p14:tracePt t="40894" x="4337050" y="4133850"/>
          <p14:tracePt t="40910" x="4305300" y="4133850"/>
          <p14:tracePt t="40927" x="4191000" y="4133850"/>
          <p14:tracePt t="40947" x="4032250" y="4083050"/>
          <p14:tracePt t="40962" x="3943350" y="4064000"/>
          <p14:tracePt t="40978" x="3651250" y="4006850"/>
          <p14:tracePt t="40993" x="3524250" y="3987800"/>
          <p14:tracePt t="41010" x="3295650" y="3956050"/>
          <p14:tracePt t="41029" x="3054350" y="3943350"/>
          <p14:tracePt t="41043" x="2965450" y="3937000"/>
          <p14:tracePt t="41061" x="2806700" y="3924300"/>
          <p14:tracePt t="41076" x="2755900" y="3924300"/>
          <p14:tracePt t="41092" x="2641600" y="3924300"/>
          <p14:tracePt t="41109" x="2590800" y="3924300"/>
          <p14:tracePt t="41126" x="2508250" y="3924300"/>
          <p14:tracePt t="41143" x="2463800" y="3924300"/>
          <p14:tracePt t="41159" x="2438400" y="3930650"/>
          <p14:tracePt t="41176" x="2387600" y="3962400"/>
          <p14:tracePt t="41193" x="2368550" y="3975100"/>
          <p14:tracePt t="41209" x="2324100" y="4019550"/>
          <p14:tracePt t="41226" x="2286000" y="4057650"/>
          <p14:tracePt t="41242" x="2266950" y="4076700"/>
          <p14:tracePt t="41259" x="2235200" y="4114800"/>
          <p14:tracePt t="41275" x="2222500" y="4127500"/>
          <p14:tracePt t="41292" x="2216150" y="4140200"/>
          <p14:tracePt t="41309" x="2209800" y="4152900"/>
          <p14:tracePt t="41325" x="2197100" y="4171950"/>
          <p14:tracePt t="41342" x="2197100" y="4203700"/>
          <p14:tracePt t="41358" x="2197100" y="4229100"/>
          <p14:tracePt t="41375" x="2197100" y="4267200"/>
          <p14:tracePt t="41392" x="2197100" y="4286250"/>
          <p14:tracePt t="41408" x="2222500" y="4337050"/>
          <p14:tracePt t="41427" x="2266950" y="4375150"/>
          <p14:tracePt t="41443" x="2311400" y="4394200"/>
          <p14:tracePt t="41460" x="2406650" y="4400550"/>
          <p14:tracePt t="41479" x="2476500" y="4394200"/>
          <p14:tracePt t="41493" x="2489200" y="4368800"/>
          <p14:tracePt t="41509" x="2520950" y="4311650"/>
          <p14:tracePt t="41525" x="2527300" y="4267200"/>
          <p14:tracePt t="41542" x="2527300" y="4229100"/>
          <p14:tracePt t="41559" x="2520950" y="4203700"/>
          <p14:tracePt t="41575" x="2457450" y="4178300"/>
          <p14:tracePt t="41592" x="2387600" y="4159250"/>
          <p14:tracePt t="41609" x="2362200" y="4159250"/>
          <p14:tracePt t="41625" x="2330450" y="4159250"/>
          <p14:tracePt t="41642" x="2317750" y="4159250"/>
          <p14:tracePt t="41659" x="2298700" y="4159250"/>
          <p14:tracePt t="41676" x="2292350" y="4171950"/>
          <p14:tracePt t="41692" x="2292350" y="4197350"/>
          <p14:tracePt t="41709" x="2292350" y="4254500"/>
          <p14:tracePt t="41725" x="2292350" y="4286250"/>
          <p14:tracePt t="41742" x="2311400" y="4324350"/>
          <p14:tracePt t="41759" x="2343150" y="4343400"/>
          <p14:tracePt t="41775" x="2355850" y="4349750"/>
          <p14:tracePt t="41792" x="2387600" y="4343400"/>
          <p14:tracePt t="41809" x="2400300" y="4324350"/>
          <p14:tracePt t="41825" x="2406650" y="4292600"/>
          <p14:tracePt t="41843" x="2406650" y="4260850"/>
          <p14:tracePt t="41858" x="2406650" y="4254500"/>
          <p14:tracePt t="41875" x="2393950" y="4248150"/>
          <p14:tracePt t="41892" x="2381250" y="4241800"/>
          <p14:tracePt t="41908" x="2368550" y="4241800"/>
          <p14:tracePt t="41925" x="2362200" y="4241800"/>
          <p14:tracePt t="42941" x="2362200" y="4235450"/>
          <p14:tracePt t="42953" x="2362200" y="4229100"/>
          <p14:tracePt t="42962" x="2362200" y="4216400"/>
          <p14:tracePt t="42975" x="2362200" y="4210050"/>
          <p14:tracePt t="42993" x="2362200" y="4184650"/>
          <p14:tracePt t="43008" x="2362200" y="4165600"/>
          <p14:tracePt t="43025" x="2362200" y="4121150"/>
          <p14:tracePt t="43044" x="2355850" y="4038600"/>
          <p14:tracePt t="43057" x="2343150" y="4019550"/>
          <p14:tracePt t="43074" x="2343150" y="3994150"/>
          <p14:tracePt t="43090" x="2343150" y="3987800"/>
          <p14:tracePt t="43107" x="2343150" y="3981450"/>
          <p14:tracePt t="43140" x="2343150" y="3987800"/>
          <p14:tracePt t="43158" x="2343150" y="4019550"/>
          <p14:tracePt t="43173" x="2349500" y="4121150"/>
          <p14:tracePt t="43190" x="2381250" y="4337050"/>
          <p14:tracePt t="43207" x="2393950" y="4425950"/>
          <p14:tracePt t="43223" x="2406650" y="4514850"/>
          <p14:tracePt t="43241" x="2413000" y="4540250"/>
          <p14:tracePt t="43273" x="2413000" y="4546600"/>
          <p14:tracePt t="43304" x="2413000" y="4533900"/>
          <p14:tracePt t="43315" x="2419350" y="4508500"/>
          <p14:tracePt t="43325" x="2419350" y="4476750"/>
          <p14:tracePt t="43340" x="2419350" y="4438650"/>
          <p14:tracePt t="43357" x="2419350" y="4394200"/>
          <p14:tracePt t="43373" x="2419350" y="4368800"/>
          <p14:tracePt t="43390" x="2419350" y="4356100"/>
          <p14:tracePt t="43406" x="2419350" y="4349750"/>
          <p14:tracePt t="43423" x="2419350" y="4343400"/>
          <p14:tracePt t="43482" x="2425700" y="4349750"/>
          <p14:tracePt t="43492" x="2432050" y="4375150"/>
          <p14:tracePt t="43503" x="2444750" y="4406900"/>
          <p14:tracePt t="43513" x="2451100" y="4425950"/>
          <p14:tracePt t="43524" x="2457450" y="4438650"/>
          <p14:tracePt t="43540" x="2457450" y="4445000"/>
          <p14:tracePt t="43556" x="2463800" y="4457700"/>
          <p14:tracePt t="43590" x="2463800" y="4464050"/>
          <p14:tracePt t="43624" x="2463800" y="4470400"/>
          <p14:tracePt t="43651" x="2470150" y="4470400"/>
          <p14:tracePt t="43667" x="2476500" y="4470400"/>
          <p14:tracePt t="43913" x="2463800" y="4470400"/>
          <p14:tracePt t="43922" x="2463800" y="4464050"/>
          <p14:tracePt t="43933" x="2451100" y="4445000"/>
          <p14:tracePt t="43944" x="2432050" y="4406900"/>
          <p14:tracePt t="43957" x="2413000" y="4349750"/>
          <p14:tracePt t="43974" x="2387600" y="4279900"/>
          <p14:tracePt t="43991" x="2381250" y="4254500"/>
          <p14:tracePt t="44007" x="2374900" y="4235450"/>
          <p14:tracePt t="44026" x="2374900" y="4222750"/>
          <p14:tracePt t="44041" x="2374900" y="4216400"/>
          <p14:tracePt t="44060" x="2374900" y="4210050"/>
          <p14:tracePt t="44089" x="2406650" y="4203700"/>
          <p14:tracePt t="44106" x="2444750" y="4203700"/>
          <p14:tracePt t="44122" x="2527300" y="4216400"/>
          <p14:tracePt t="44139" x="2597150" y="4222750"/>
          <p14:tracePt t="44156" x="2635250" y="4229100"/>
          <p14:tracePt t="44173" x="2692400" y="4229100"/>
          <p14:tracePt t="44190" x="2724150" y="4229100"/>
          <p14:tracePt t="44207" x="2743200" y="4229100"/>
          <p14:tracePt t="44223" x="2762250" y="4229100"/>
          <p14:tracePt t="44239" x="2774950" y="4229100"/>
          <p14:tracePt t="44256" x="2787650" y="4229100"/>
          <p14:tracePt t="44273" x="2800350" y="4235450"/>
          <p14:tracePt t="44289" x="2813050" y="4254500"/>
          <p14:tracePt t="44306" x="2844800" y="4305300"/>
          <p14:tracePt t="44323" x="2857500" y="4324350"/>
          <p14:tracePt t="44339" x="2870200" y="4362450"/>
          <p14:tracePt t="44356" x="2876550" y="4375150"/>
          <p14:tracePt t="44373" x="2882900" y="4394200"/>
          <p14:tracePt t="44390" x="2889250" y="4400550"/>
          <p14:tracePt t="44423" x="2895600" y="4406900"/>
          <p14:tracePt t="45069" x="2895600" y="4413250"/>
          <p14:tracePt t="45100" x="2901950" y="4413250"/>
          <p14:tracePt t="45217" x="2908300" y="4413250"/>
          <p14:tracePt t="45228" x="2908300" y="4419600"/>
          <p14:tracePt t="45282" x="2908300" y="4425950"/>
          <p14:tracePt t="45446" x="2914650" y="4432300"/>
          <p14:tracePt t="45457" x="2927350" y="4432300"/>
          <p14:tracePt t="45468" x="2946400" y="4438650"/>
          <p14:tracePt t="45478" x="2959100" y="4445000"/>
          <p14:tracePt t="45489" x="2984500" y="4451350"/>
          <p14:tracePt t="45508" x="3060700" y="4464050"/>
          <p14:tracePt t="45927" x="3060700" y="4470400"/>
          <p14:tracePt t="45937" x="3041650" y="4476750"/>
          <p14:tracePt t="45948" x="3028950" y="4476750"/>
          <p14:tracePt t="45959" x="3016250" y="4476750"/>
          <p14:tracePt t="45975" x="3003550" y="4476750"/>
          <p14:tracePt t="45991" x="2971800" y="4476750"/>
          <p14:tracePt t="46004" x="2965450" y="4476750"/>
          <p14:tracePt t="46021" x="2940050" y="4483100"/>
          <p14:tracePt t="46039" x="2901950" y="4483100"/>
          <p14:tracePt t="46055" x="2882900" y="4483100"/>
          <p14:tracePt t="46071" x="2851150" y="4483100"/>
          <p14:tracePt t="46087" x="2825750" y="4483100"/>
          <p14:tracePt t="46104" x="2787650" y="4489450"/>
          <p14:tracePt t="46124" x="2762250" y="4489450"/>
          <p14:tracePt t="46138" x="2743200" y="4489450"/>
          <p14:tracePt t="46156" x="2717800" y="4489450"/>
          <p14:tracePt t="46172" x="2698750" y="4489450"/>
          <p14:tracePt t="46188" x="2647950" y="4489450"/>
          <p14:tracePt t="46208" x="2609850" y="4489450"/>
          <p14:tracePt t="46223" x="2584450" y="4489450"/>
          <p14:tracePt t="46237" x="2552700" y="4502150"/>
          <p14:tracePt t="46254" x="2540000" y="4514850"/>
          <p14:tracePt t="46271" x="2527300" y="4521200"/>
          <p14:tracePt t="46287" x="2514600" y="4533900"/>
          <p14:tracePt t="46304" x="2508250" y="4572000"/>
          <p14:tracePt t="46322" x="2508250" y="4629150"/>
          <p14:tracePt t="46338" x="2514600" y="4648200"/>
          <p14:tracePt t="46354" x="2559050" y="4686300"/>
          <p14:tracePt t="46371" x="2603500" y="4705350"/>
          <p14:tracePt t="46387" x="2667000" y="4705350"/>
          <p14:tracePt t="46405" x="2698750" y="4705350"/>
          <p14:tracePt t="46421" x="2711450" y="4705350"/>
          <p14:tracePt t="46437" x="2717800" y="4686300"/>
          <p14:tracePt t="46454" x="2717800" y="4673600"/>
          <p14:tracePt t="46471" x="2717800" y="4641850"/>
          <p14:tracePt t="46488" x="2641600" y="4578350"/>
          <p14:tracePt t="46504" x="2597150" y="4546600"/>
          <p14:tracePt t="46522" x="2489200" y="4508500"/>
          <p14:tracePt t="46538" x="2451100" y="4508500"/>
          <p14:tracePt t="46554" x="2400300" y="4508500"/>
          <p14:tracePt t="46572" x="2374900" y="4508500"/>
          <p14:tracePt t="46587" x="2368550" y="4508500"/>
          <p14:tracePt t="46604" x="2362200" y="4514850"/>
          <p14:tracePt t="46621" x="2362200" y="4521200"/>
          <p14:tracePt t="46637" x="2362200" y="4540250"/>
          <p14:tracePt t="46655" x="2400300" y="4578350"/>
          <p14:tracePt t="46671" x="2438400" y="4584700"/>
          <p14:tracePt t="46687" x="2489200" y="4591050"/>
          <p14:tracePt t="46704" x="2501900" y="4591050"/>
          <p14:tracePt t="46720" x="2514600" y="4591050"/>
          <p14:tracePt t="46784" x="2514600" y="4584700"/>
          <p14:tracePt t="46794" x="2508250" y="4584700"/>
          <p14:tracePt t="47461" x="2501900" y="4584700"/>
          <p14:tracePt t="47503" x="2495550" y="4584700"/>
          <p14:tracePt t="47722" x="2489200" y="4584700"/>
          <p14:tracePt t="47868" x="2482850" y="4584700"/>
          <p14:tracePt t="47879" x="2482850" y="4578350"/>
          <p14:tracePt t="47890" x="2476500" y="4578350"/>
          <p14:tracePt t="47903" x="2470150" y="4572000"/>
          <p14:tracePt t="47921" x="2463800" y="4565650"/>
          <p14:tracePt t="47937" x="2457450" y="4565650"/>
          <p14:tracePt t="47953" x="2451100" y="4559300"/>
          <p14:tracePt t="48076" x="2457450" y="4559300"/>
          <p14:tracePt t="48086" x="2470150" y="4559300"/>
          <p14:tracePt t="48096" x="2482850" y="4559300"/>
          <p14:tracePt t="48108" x="2495550" y="4565650"/>
          <p14:tracePt t="48119" x="2501900" y="4565650"/>
          <p14:tracePt t="48135" x="2527300" y="4565650"/>
          <p14:tracePt t="48152" x="2559050" y="4565650"/>
          <p14:tracePt t="48169" x="2571750" y="4565650"/>
          <p14:tracePt t="48202" x="2578100" y="4565650"/>
          <p14:tracePt t="48219" x="2584450" y="4565650"/>
          <p14:tracePt t="48787" x="2590800" y="4565650"/>
          <p14:tracePt t="48797" x="2597150" y="4565650"/>
          <p14:tracePt t="48808" x="2603500" y="4565650"/>
          <p14:tracePt t="48819" x="2609850" y="4565650"/>
          <p14:tracePt t="48838" x="2628900" y="4565650"/>
          <p14:tracePt t="48852" x="2635250" y="4565650"/>
          <p14:tracePt t="48859" x="2647950" y="4565650"/>
          <p14:tracePt t="48871" x="2660650" y="4559300"/>
          <p14:tracePt t="48885" x="2679700" y="4552950"/>
          <p14:tracePt t="48902" x="2705100" y="4540250"/>
          <p14:tracePt t="48919" x="2730500" y="4533900"/>
          <p14:tracePt t="48935" x="2768600" y="4514850"/>
          <p14:tracePt t="48952" x="2838450" y="4495800"/>
          <p14:tracePt t="48968" x="2870200" y="4489450"/>
          <p14:tracePt t="48985" x="2940050" y="4464050"/>
          <p14:tracePt t="49003" x="2971800" y="4457700"/>
          <p14:tracePt t="49017" x="3022600" y="4457700"/>
          <p14:tracePt t="49035" x="3060700" y="4451350"/>
          <p14:tracePt t="49051" x="3092450" y="4451350"/>
          <p14:tracePt t="49068" x="3155950" y="4451350"/>
          <p14:tracePt t="49084" x="3175000" y="4451350"/>
          <p14:tracePt t="49101" x="3213100" y="4451350"/>
          <p14:tracePt t="49119" x="3219450" y="4451350"/>
          <p14:tracePt t="49134" x="3225800" y="4451350"/>
          <p14:tracePt t="49620" x="3225800" y="4445000"/>
          <p14:tracePt t="49631" x="3225800" y="4432300"/>
          <p14:tracePt t="49642" x="3225800" y="4419600"/>
          <p14:tracePt t="49652" x="3225800" y="4381500"/>
          <p14:tracePt t="49667" x="3225800" y="4343400"/>
          <p14:tracePt t="49684" x="3225800" y="4235450"/>
          <p14:tracePt t="49701" x="3213100" y="4197350"/>
          <p14:tracePt t="49718" x="3200400" y="4133850"/>
          <p14:tracePt t="49735" x="3187700" y="4102100"/>
          <p14:tracePt t="49751" x="3181350" y="4083050"/>
          <p14:tracePt t="49767" x="3162300" y="4044950"/>
          <p14:tracePt t="49784" x="3149600" y="4038600"/>
          <p14:tracePt t="49801" x="3105150" y="3994150"/>
          <p14:tracePt t="49819" x="3041650" y="3975100"/>
          <p14:tracePt t="49834" x="3022600" y="3968750"/>
          <p14:tracePt t="49851" x="2997200" y="3962400"/>
          <p14:tracePt t="49867" x="2990850" y="3962400"/>
          <p14:tracePt t="49885" x="2984500" y="3962400"/>
          <p14:tracePt t="49939" x="2984500" y="3975100"/>
          <p14:tracePt t="49951" x="2990850" y="3987800"/>
          <p14:tracePt t="49962" x="3016250" y="4006850"/>
          <p14:tracePt t="49969" x="3035300" y="4019550"/>
          <p14:tracePt t="49985" x="3067050" y="4038600"/>
          <p14:tracePt t="50000" x="3079750" y="4038600"/>
          <p14:tracePt t="50017" x="3098800" y="4038600"/>
          <p14:tracePt t="50034" x="3105150" y="4038600"/>
          <p14:tracePt t="50069" x="3105150" y="4019550"/>
          <p14:tracePt t="50084" x="3105150" y="4013200"/>
          <p14:tracePt t="50100" x="3105150" y="4000500"/>
          <p14:tracePt t="50117" x="3105150" y="3994150"/>
          <p14:tracePt t="50134" x="3098800" y="3994150"/>
          <p14:tracePt t="50167" x="3092450" y="3994150"/>
          <p14:tracePt t="50552" x="3098800" y="3994150"/>
          <p14:tracePt t="50562" x="3130550" y="4006850"/>
          <p14:tracePt t="50573" x="3187700" y="4038600"/>
          <p14:tracePt t="50585" x="3276600" y="4076700"/>
          <p14:tracePt t="50601" x="3460750" y="4140200"/>
          <p14:tracePt t="50616" x="3613150" y="4184650"/>
          <p14:tracePt t="50633" x="3905250" y="4254500"/>
          <p14:tracePt t="50650" x="4006850" y="4273550"/>
          <p14:tracePt t="50666" x="4337050" y="4311650"/>
          <p14:tracePt t="50684" x="4464050" y="4330700"/>
          <p14:tracePt t="50701" x="4635500" y="4375150"/>
          <p14:tracePt t="50716" x="4857750" y="4438650"/>
          <p14:tracePt t="50733" x="4946650" y="4476750"/>
          <p14:tracePt t="50750" x="5067300" y="4565650"/>
          <p14:tracePt t="50768" x="5111750" y="4622800"/>
          <p14:tracePt t="50783" x="5124450" y="4629150"/>
          <p14:tracePt t="50800" x="5130800" y="4635500"/>
          <p14:tracePt t="51104" x="5143500" y="4641850"/>
          <p14:tracePt t="51115" x="5162550" y="4641850"/>
          <p14:tracePt t="51125" x="5187950" y="4641850"/>
          <p14:tracePt t="51136" x="5213350" y="4641850"/>
          <p14:tracePt t="51150" x="5232400" y="4641850"/>
          <p14:tracePt t="51167" x="5334000" y="4648200"/>
          <p14:tracePt t="51184" x="5391150" y="4648200"/>
          <p14:tracePt t="51200" x="5505450" y="4660900"/>
          <p14:tracePt t="51218" x="5581650" y="4660900"/>
          <p14:tracePt t="51233" x="5651500" y="4660900"/>
          <p14:tracePt t="51252" x="5791200" y="4654550"/>
          <p14:tracePt t="51266" x="5835650" y="4641850"/>
          <p14:tracePt t="51283" x="5899150" y="4616450"/>
          <p14:tracePt t="51300" x="5930900" y="4572000"/>
          <p14:tracePt t="51316" x="5949950" y="4533900"/>
          <p14:tracePt t="51333" x="5969000" y="4425950"/>
          <p14:tracePt t="51349" x="5969000" y="4387850"/>
          <p14:tracePt t="51354" x="5969000" y="4362450"/>
          <p14:tracePt t="51366" x="5949950" y="4343400"/>
          <p14:tracePt t="51382" x="5930900" y="4330700"/>
          <p14:tracePt t="51399" x="5854700" y="4318000"/>
          <p14:tracePt t="51416" x="5791200" y="4324350"/>
          <p14:tracePt t="51432" x="5759450" y="4381500"/>
          <p14:tracePt t="51449" x="5708650" y="4521200"/>
          <p14:tracePt t="51466" x="5702300" y="4559300"/>
          <p14:tracePt t="51482" x="5702300" y="4629150"/>
          <p14:tracePt t="51499" x="5715000" y="4679950"/>
          <p14:tracePt t="51516" x="5759450" y="4705350"/>
          <p14:tracePt t="51532" x="5854700" y="4724400"/>
          <p14:tracePt t="51550" x="5886450" y="4724400"/>
          <p14:tracePt t="51565" x="5924550" y="4718050"/>
          <p14:tracePt t="51582" x="5943600" y="4699000"/>
          <p14:tracePt t="51599" x="5962650" y="4686300"/>
          <p14:tracePt t="51616" x="5969000" y="4660900"/>
          <p14:tracePt t="51632" x="5969000" y="4648200"/>
          <p14:tracePt t="51649" x="5969000" y="4641850"/>
          <p14:tracePt t="51666" x="5930900" y="4635500"/>
          <p14:tracePt t="51682" x="5905500" y="4635500"/>
          <p14:tracePt t="51699" x="5892800" y="4635500"/>
          <p14:tracePt t="51715" x="5886450" y="4641850"/>
          <p14:tracePt t="51732" x="5886450" y="4648200"/>
          <p14:tracePt t="51751" x="5892800" y="4654550"/>
          <p14:tracePt t="51765" x="5905500" y="4660900"/>
          <p14:tracePt t="51782" x="5943600" y="4660900"/>
          <p14:tracePt t="51799" x="5956300" y="4660900"/>
          <p14:tracePt t="51815" x="5981700" y="4660900"/>
          <p14:tracePt t="51832" x="5988050" y="4660900"/>
          <p14:tracePt t="52315" x="5988050" y="4654550"/>
          <p14:tracePt t="52326" x="5988050" y="4629150"/>
          <p14:tracePt t="52336" x="5981700" y="4610100"/>
          <p14:tracePt t="52349" x="5962650" y="4591050"/>
          <p14:tracePt t="52367" x="5943600" y="4546600"/>
          <p14:tracePt t="52381" x="5930900" y="4533900"/>
          <p14:tracePt t="52397" x="5911850" y="4514850"/>
          <p14:tracePt t="52414" x="5905500" y="4508500"/>
          <p14:tracePt t="52431" x="5892800" y="4502150"/>
          <p14:tracePt t="52449" x="5886450" y="4502150"/>
          <p14:tracePt t="52533" x="5886450" y="4514850"/>
          <p14:tracePt t="52543" x="5886450" y="4521200"/>
          <p14:tracePt t="52554" x="5892800" y="4527550"/>
          <p14:tracePt t="52564" x="5905500" y="4540250"/>
          <p14:tracePt t="52581" x="5924550" y="4546600"/>
          <p14:tracePt t="52598" x="5943600" y="4552950"/>
          <p14:tracePt t="52616" x="5956300" y="4552950"/>
          <p14:tracePt t="52668" x="5956300" y="4540250"/>
          <p14:tracePt t="52679" x="5956300" y="4527550"/>
          <p14:tracePt t="52689" x="5943600" y="4521200"/>
          <p14:tracePt t="52700" x="5930900" y="4514850"/>
          <p14:tracePt t="52714" x="5918200" y="4508500"/>
          <p14:tracePt t="52731" x="5905500" y="4508500"/>
          <p14:tracePt t="52748" x="5899150" y="4508500"/>
          <p14:tracePt t="52764" x="5892800" y="4508500"/>
          <p14:tracePt t="52781" x="5886450" y="4514850"/>
          <p14:tracePt t="52798" x="5886450" y="4521200"/>
          <p14:tracePt t="52814" x="5886450" y="4533900"/>
          <p14:tracePt t="52831" x="5886450" y="4540250"/>
          <p14:tracePt t="52848" x="5892800" y="4552950"/>
          <p14:tracePt t="52865" x="5905500" y="4552950"/>
          <p14:tracePt t="52881" x="5924550" y="4552950"/>
          <p14:tracePt t="52899" x="5937250" y="4552950"/>
          <p14:tracePt t="53794" x="5943600" y="4552950"/>
          <p14:tracePt t="53805" x="5949950" y="4552950"/>
          <p14:tracePt t="53816" x="5962650" y="4552950"/>
          <p14:tracePt t="53830" x="5969000" y="4559300"/>
          <p14:tracePt t="53847" x="5981700" y="4559300"/>
          <p14:tracePt t="53863" x="5988050" y="4559300"/>
          <p14:tracePt t="53880" x="6000750" y="4559300"/>
          <p14:tracePt t="53896" x="6007100" y="4559300"/>
          <p14:tracePt t="53962" x="6013450" y="4559300"/>
          <p14:tracePt t="54014" x="6019800" y="4559300"/>
          <p14:tracePt t="54047" x="6026150" y="4559300"/>
          <p14:tracePt t="54400" x="6032500" y="4559300"/>
          <p14:tracePt t="54411" x="6038850" y="4559300"/>
          <p14:tracePt t="54421" x="6051550" y="4559300"/>
          <p14:tracePt t="54442" x="6057900" y="4559300"/>
          <p14:tracePt t="54453" x="6064250" y="4559300"/>
          <p14:tracePt t="54464" x="6070600" y="4559300"/>
          <p14:tracePt t="54479" x="6076950" y="4559300"/>
          <p14:tracePt t="54505" x="6083300" y="4559300"/>
          <p14:tracePt t="54536" x="6089650" y="4559300"/>
          <p14:tracePt t="54578" x="6089650" y="4552950"/>
          <p14:tracePt t="54588" x="6089650" y="4546600"/>
          <p14:tracePt t="54609" x="6089650" y="4540250"/>
          <p14:tracePt t="54630" x="6076950" y="4540250"/>
          <p14:tracePt t="54640" x="6064250" y="4540250"/>
          <p14:tracePt t="54651" x="6057900" y="4540250"/>
          <p14:tracePt t="54662" x="6051550" y="4540250"/>
          <p14:tracePt t="54679" x="6045200" y="4540250"/>
          <p14:tracePt t="54787" x="6051550" y="4540250"/>
          <p14:tracePt t="54797" x="6057900" y="4540250"/>
          <p14:tracePt t="54807" x="6064250" y="4540250"/>
          <p14:tracePt t="54818" x="6070600" y="4540250"/>
          <p14:tracePt t="54870" x="6076950" y="4540250"/>
          <p14:tracePt t="55350" x="6083300" y="4540250"/>
          <p14:tracePt t="55360" x="6089650" y="4540250"/>
          <p14:tracePt t="55371" x="6102350" y="4533900"/>
          <p14:tracePt t="55382" x="6121400" y="4533900"/>
          <p14:tracePt t="55395" x="6134100" y="4533900"/>
          <p14:tracePt t="55412" x="6146800" y="4533900"/>
          <p14:tracePt t="55428" x="6165850" y="4527550"/>
          <p14:tracePt t="55444" x="6184900" y="4527550"/>
          <p14:tracePt t="55461" x="6184900" y="4521200"/>
          <p14:tracePt t="55497" x="6191250" y="4521200"/>
          <p14:tracePt t="55529" x="6191250" y="4514850"/>
          <p14:tracePt t="55538" x="6191250" y="4508500"/>
          <p14:tracePt t="55548" x="6191250" y="4502150"/>
          <p14:tracePt t="55570" x="6184900" y="4502150"/>
          <p14:tracePt t="55580" x="6172200" y="4502150"/>
          <p14:tracePt t="55594" x="6165850" y="4508500"/>
          <p14:tracePt t="55611" x="6134100" y="4552950"/>
          <p14:tracePt t="55628" x="6127750" y="4565650"/>
          <p14:tracePt t="55645" x="6121400" y="4591050"/>
          <p14:tracePt t="55661" x="6121400" y="4603750"/>
          <p14:tracePt t="55678" x="6121400" y="4610100"/>
          <p14:tracePt t="55694" x="6159500" y="4629150"/>
          <p14:tracePt t="55711" x="6178550" y="4629150"/>
          <p14:tracePt t="55728" x="6229350" y="4641850"/>
          <p14:tracePt t="55744" x="6242050" y="4641850"/>
          <p14:tracePt t="55761" x="6261100" y="4641850"/>
          <p14:tracePt t="55778" x="6267450" y="4635500"/>
          <p14:tracePt t="55794" x="6267450" y="4622800"/>
          <p14:tracePt t="55811" x="6267450" y="4597400"/>
          <p14:tracePt t="55828" x="6267450" y="4591050"/>
          <p14:tracePt t="55844" x="6267450" y="4584700"/>
          <p14:tracePt t="55862" x="6267450" y="4572000"/>
          <p14:tracePt t="55877" x="6254750" y="4565650"/>
          <p14:tracePt t="55894" x="6248400" y="4565650"/>
          <p14:tracePt t="56552" x="6242050" y="4565650"/>
          <p14:tracePt t="59509" x="6235700" y="4565650"/>
          <p14:tracePt t="59519" x="6229350" y="4565650"/>
          <p14:tracePt t="59530" x="6216650" y="4565650"/>
          <p14:tracePt t="59541" x="6203950" y="4565650"/>
          <p14:tracePt t="59557" x="6178550" y="4572000"/>
          <p14:tracePt t="59574" x="6076950" y="4610100"/>
          <p14:tracePt t="59591" x="6000750" y="4641850"/>
          <p14:tracePt t="59607" x="5626100" y="4756150"/>
          <p14:tracePt t="59624" x="5314950" y="4838700"/>
          <p14:tracePt t="59640" x="5035550" y="4902200"/>
          <p14:tracePt t="59657" x="4737100" y="4946650"/>
          <p14:tracePt t="59674" x="4559300" y="4959350"/>
          <p14:tracePt t="59690" x="4298950" y="4959350"/>
          <p14:tracePt t="59707" x="4146550" y="4959350"/>
          <p14:tracePt t="59724" x="4095750" y="4959350"/>
          <p14:tracePt t="59740" x="4044950" y="4959350"/>
          <p14:tracePt t="59757" x="4032250" y="4959350"/>
          <p14:tracePt t="60137" x="4025900" y="4959350"/>
          <p14:tracePt t="60148" x="4006850" y="4959350"/>
          <p14:tracePt t="60159" x="3975100" y="4959350"/>
          <p14:tracePt t="60175" x="3937000" y="4959350"/>
          <p14:tracePt t="60192" x="3854450" y="4953000"/>
          <p14:tracePt t="60209" x="3714750" y="4933950"/>
          <p14:tracePt t="60225" x="3600450" y="4914900"/>
          <p14:tracePt t="60242" x="3416300" y="4895850"/>
          <p14:tracePt t="60258" x="3314700" y="4895850"/>
          <p14:tracePt t="60276" x="3098800" y="4883150"/>
          <p14:tracePt t="60292" x="2946400" y="4883150"/>
          <p14:tracePt t="60307" x="2895600" y="4883150"/>
          <p14:tracePt t="60324" x="2819400" y="4883150"/>
          <p14:tracePt t="60341" x="2787650" y="4883150"/>
          <p14:tracePt t="60357" x="2736850" y="4883150"/>
          <p14:tracePt t="60374" x="2730500" y="4883150"/>
          <p14:tracePt t="60378" x="2724150" y="4889500"/>
          <p14:tracePt t="60391" x="2711450" y="4889500"/>
          <p14:tracePt t="60408" x="2705100" y="4895850"/>
          <p14:tracePt t="60425" x="2698750" y="4914900"/>
          <p14:tracePt t="60440" x="2698750" y="4946650"/>
          <p14:tracePt t="60457" x="2698750" y="4959350"/>
          <p14:tracePt t="60474" x="2743200" y="4991100"/>
          <p14:tracePt t="60491" x="2844800" y="4991100"/>
          <p14:tracePt t="60507" x="2882900" y="4991100"/>
          <p14:tracePt t="60524" x="2959100" y="4953000"/>
          <p14:tracePt t="60541" x="2978150" y="4940300"/>
          <p14:tracePt t="60557" x="2997200" y="4914900"/>
          <p14:tracePt t="60574" x="2997200" y="4883150"/>
          <p14:tracePt t="60590" x="2997200" y="4857750"/>
          <p14:tracePt t="60607" x="2933700" y="4800600"/>
          <p14:tracePt t="60623" x="2863850" y="4781550"/>
          <p14:tracePt t="60640" x="2711450" y="4743450"/>
          <p14:tracePt t="60658" x="2495550" y="4743450"/>
          <p14:tracePt t="60673" x="2419350" y="4749800"/>
          <p14:tracePt t="60690" x="2330450" y="4775200"/>
          <p14:tracePt t="60707" x="2311400" y="4787900"/>
          <p14:tracePt t="60723" x="2286000" y="4806950"/>
          <p14:tracePt t="60741" x="2266950" y="4838700"/>
          <p14:tracePt t="60757" x="2260600" y="4870450"/>
          <p14:tracePt t="60774" x="2260600" y="4927600"/>
          <p14:tracePt t="60790" x="2266950" y="4953000"/>
          <p14:tracePt t="60807" x="2330450" y="4978400"/>
          <p14:tracePt t="60825" x="2457450" y="4978400"/>
          <p14:tracePt t="60840" x="2527300" y="4965700"/>
          <p14:tracePt t="60857" x="2590800" y="4921250"/>
          <p14:tracePt t="60873" x="2628900" y="4883150"/>
          <p14:tracePt t="60877" x="2641600" y="4851400"/>
          <p14:tracePt t="60890" x="2673350" y="4787900"/>
          <p14:tracePt t="60908" x="2679700" y="4603750"/>
          <p14:tracePt t="60923" x="2667000" y="4527550"/>
          <p14:tracePt t="60940" x="2616200" y="4470400"/>
          <p14:tracePt t="60956" x="2571750" y="4445000"/>
          <p14:tracePt t="60973" x="2444750" y="4425950"/>
          <p14:tracePt t="60992" x="2336800" y="4502150"/>
          <p14:tracePt t="61006" x="2286000" y="4584700"/>
          <p14:tracePt t="61023" x="2216150" y="4737100"/>
          <p14:tracePt t="61040" x="2197100" y="4826000"/>
          <p14:tracePt t="61057" x="2197100" y="5041900"/>
          <p14:tracePt t="61073" x="2197100" y="5130800"/>
          <p14:tracePt t="61090" x="2222500" y="5194300"/>
          <p14:tracePt t="61107" x="2292350" y="5238750"/>
          <p14:tracePt t="61124" x="2343150" y="5251450"/>
          <p14:tracePt t="61140" x="2393950" y="5251450"/>
          <p14:tracePt t="61156" x="2413000" y="5251450"/>
          <p14:tracePt t="61173" x="2432050" y="5251450"/>
          <p14:tracePt t="61190" x="2451100" y="5232400"/>
          <p14:tracePt t="61206" x="2451100" y="5226050"/>
          <p14:tracePt t="61224" x="2457450" y="5219700"/>
          <p14:tracePt t="61241" x="2457450" y="5213350"/>
          <p14:tracePt t="61536" x="2457450" y="5200650"/>
          <p14:tracePt t="61547" x="2457450" y="5181600"/>
          <p14:tracePt t="61559" x="2457450" y="5149850"/>
          <p14:tracePt t="61572" x="2444750" y="5105400"/>
          <p14:tracePt t="61589" x="2400300" y="5041900"/>
          <p14:tracePt t="61607" x="2381250" y="5010150"/>
          <p14:tracePt t="61622" x="2374900" y="5003800"/>
          <p14:tracePt t="61640" x="2362200" y="4984750"/>
          <p14:tracePt t="61673" x="2355850" y="4978400"/>
          <p14:tracePt t="61754" x="2362200" y="4978400"/>
          <p14:tracePt t="61764" x="2387600" y="4978400"/>
          <p14:tracePt t="61775" x="2406650" y="4978400"/>
          <p14:tracePt t="61789" x="2419350" y="4984750"/>
          <p14:tracePt t="61806" x="2425700" y="4984750"/>
          <p14:tracePt t="61822" x="2432050" y="4984750"/>
          <p14:tracePt t="61839" x="2438400" y="4984750"/>
          <p14:tracePt t="61891" x="2432050" y="4978400"/>
          <p14:tracePt t="61902" x="2419350" y="4965700"/>
          <p14:tracePt t="61913" x="2406650" y="4959350"/>
          <p14:tracePt t="61924" x="2393950" y="4953000"/>
          <p14:tracePt t="61942" x="2374900" y="4946650"/>
          <p14:tracePt t="61956" x="2368550" y="4946650"/>
          <p14:tracePt t="62046" x="2393950" y="4946650"/>
          <p14:tracePt t="62057" x="2413000" y="4946650"/>
          <p14:tracePt t="62067" x="2425700" y="4946650"/>
          <p14:tracePt t="62080" x="2438400" y="4946650"/>
          <p14:tracePt t="62465" x="2444750" y="4946650"/>
          <p14:tracePt t="62487" x="2457450" y="4946650"/>
          <p14:tracePt t="62497" x="2470150" y="4940300"/>
          <p14:tracePt t="62508" x="2482850" y="4933950"/>
          <p14:tracePt t="62522" x="2495550" y="4927600"/>
          <p14:tracePt t="62540" x="2540000" y="4908550"/>
          <p14:tracePt t="62559" x="2603500" y="4889500"/>
          <p14:tracePt t="62573" x="2641600" y="4876800"/>
          <p14:tracePt t="62590" x="2711450" y="4870450"/>
          <p14:tracePt t="62607" x="2736850" y="4864100"/>
          <p14:tracePt t="62621" x="2781300" y="4857750"/>
          <p14:tracePt t="62638" x="2800350" y="4857750"/>
          <p14:tracePt t="62655" x="2825750" y="4857750"/>
          <p14:tracePt t="62672" x="2851150" y="4857750"/>
          <p14:tracePt t="62688" x="2876550" y="4851400"/>
          <p14:tracePt t="62705" x="2927350" y="4851400"/>
          <p14:tracePt t="62721" x="2940050" y="4851400"/>
          <p14:tracePt t="62738" x="2965450" y="4851400"/>
          <p14:tracePt t="62756" x="2978150" y="4851400"/>
          <p14:tracePt t="62798" x="2984500" y="4851400"/>
          <p14:tracePt t="62810" x="2984500" y="4845050"/>
          <p14:tracePt t="62821" x="2990850" y="4845050"/>
          <p14:tracePt t="62839" x="3003550" y="4838700"/>
          <p14:tracePt t="62854" x="3009900" y="4832350"/>
          <p14:tracePt t="62872" x="3022600" y="4806950"/>
          <p14:tracePt t="62888" x="3028950" y="4787900"/>
          <p14:tracePt t="62904" x="3028950" y="4762500"/>
          <p14:tracePt t="62922" x="3028950" y="4737100"/>
          <p14:tracePt t="62938" x="3028950" y="4724400"/>
          <p14:tracePt t="62955" x="3028950" y="4718050"/>
          <p14:tracePt t="62971" x="3028950" y="4711700"/>
          <p14:tracePt t="62988" x="3028950" y="4705350"/>
          <p14:tracePt t="63005" x="3016250" y="4705350"/>
          <p14:tracePt t="63021" x="2997200" y="4705350"/>
          <p14:tracePt t="63039" x="2971800" y="4724400"/>
          <p14:tracePt t="63056" x="2965450" y="4737100"/>
          <p14:tracePt t="63070" x="2959100" y="4781550"/>
          <p14:tracePt t="63087" x="2959100" y="4794250"/>
          <p14:tracePt t="63104" x="2959100" y="4806950"/>
          <p14:tracePt t="63120" x="2959100" y="4813300"/>
          <p14:tracePt t="63137" x="2965450" y="4819650"/>
          <p14:tracePt t="63154" x="2984500" y="4819650"/>
          <p14:tracePt t="63171" x="2997200" y="4819650"/>
          <p14:tracePt t="63188" x="3009900" y="4819650"/>
          <p14:tracePt t="63204" x="3022600" y="4819650"/>
          <p14:tracePt t="63221" x="3028950" y="4800600"/>
          <p14:tracePt t="63237" x="3028950" y="4768850"/>
          <p14:tracePt t="63254" x="3028950" y="4756150"/>
          <p14:tracePt t="63271" x="3028950" y="4749800"/>
          <p14:tracePt t="63382" x="3035300" y="4749800"/>
          <p14:tracePt t="63396" x="3054350" y="4756150"/>
          <p14:tracePt t="63718" x="3054350" y="4743450"/>
          <p14:tracePt t="63729" x="3067050" y="4730750"/>
          <p14:tracePt t="63741" x="3073400" y="4718050"/>
          <p14:tracePt t="63754" x="3086100" y="4699000"/>
          <p14:tracePt t="63772" x="3130550" y="4654550"/>
          <p14:tracePt t="63790" x="3232150" y="4578350"/>
          <p14:tracePt t="63803" x="3302000" y="4552950"/>
          <p14:tracePt t="63822" x="3409950" y="4514850"/>
          <p14:tracePt t="63837" x="3448050" y="4514850"/>
          <p14:tracePt t="63853" x="3517900" y="4521200"/>
          <p14:tracePt t="63870" x="3549650" y="4540250"/>
          <p14:tracePt t="63887" x="3613150" y="4572000"/>
          <p14:tracePt t="63904" x="3657600" y="4597400"/>
          <p14:tracePt t="63920" x="3676650" y="4610100"/>
          <p14:tracePt t="63937" x="3740150" y="4648200"/>
          <p14:tracePt t="63953" x="3765550" y="4673600"/>
          <p14:tracePt t="63970" x="3816350" y="4705350"/>
          <p14:tracePt t="63988" x="3860800" y="4724400"/>
          <p14:tracePt t="64003" x="3886200" y="4737100"/>
          <p14:tracePt t="64020" x="3937000" y="4756150"/>
          <p14:tracePt t="64037" x="3949700" y="4756150"/>
          <p14:tracePt t="64053" x="3962400" y="4756150"/>
          <p14:tracePt t="64071" x="3968750" y="4756150"/>
          <p14:tracePt t="64086" x="3975100" y="4756150"/>
          <p14:tracePt t="64208" x="3968750" y="4756150"/>
          <p14:tracePt t="64219" x="3956050" y="4756150"/>
          <p14:tracePt t="64230" x="3949700" y="4749800"/>
          <p14:tracePt t="64242" x="3937000" y="4743450"/>
          <p14:tracePt t="64254" x="3930650" y="4730750"/>
          <p14:tracePt t="64271" x="3898900" y="4711700"/>
          <p14:tracePt t="64288" x="3873500" y="4686300"/>
          <p14:tracePt t="64304" x="3784600" y="4616450"/>
          <p14:tracePt t="64323" x="3644900" y="4502150"/>
          <p14:tracePt t="64338" x="3536950" y="4438650"/>
          <p14:tracePt t="64355" x="3251200" y="4311650"/>
          <p14:tracePt t="64369" x="3162300" y="4279900"/>
          <p14:tracePt t="64386" x="2990850" y="4241800"/>
          <p14:tracePt t="64403" x="2901950" y="4229100"/>
          <p14:tracePt t="64419" x="2724150" y="4216400"/>
          <p14:tracePt t="64436" x="2590800" y="4216400"/>
          <p14:tracePt t="64453" x="2540000" y="4216400"/>
          <p14:tracePt t="64470" x="2482850" y="4216400"/>
          <p14:tracePt t="64486" x="2457450" y="4216400"/>
          <p14:tracePt t="64502" x="2425700" y="4216400"/>
          <p14:tracePt t="64519" x="2400300" y="4216400"/>
          <p14:tracePt t="64536" x="2393950" y="4216400"/>
          <p14:tracePt t="64553" x="2381250" y="4216400"/>
          <p14:tracePt t="64569" x="2374900" y="4216400"/>
          <p14:tracePt t="64604" x="2368550" y="4216400"/>
          <p14:tracePt t="64619" x="2362200" y="4216400"/>
          <p14:tracePt t="64636" x="2343150" y="4203700"/>
          <p14:tracePt t="64652" x="2330450" y="4191000"/>
          <p14:tracePt t="64669" x="2311400" y="4165600"/>
          <p14:tracePt t="64687" x="2298700" y="4146550"/>
          <p14:tracePt t="64702" x="2292350" y="4146550"/>
          <p14:tracePt t="64719" x="2292350" y="4140200"/>
          <p14:tracePt t="64736" x="2292350" y="4133850"/>
          <p14:tracePt t="64781" x="2317750" y="4140200"/>
          <p14:tracePt t="64792" x="2355850" y="4159250"/>
          <p14:tracePt t="64803" x="2387600" y="4184650"/>
          <p14:tracePt t="64819" x="2432050" y="4210050"/>
          <p14:tracePt t="64835" x="2635250" y="4318000"/>
          <p14:tracePt t="64854" x="2838450" y="4432300"/>
          <p14:tracePt t="64870" x="2921000" y="4483100"/>
          <p14:tracePt t="64886" x="3092450" y="4578350"/>
          <p14:tracePt t="64902" x="3162300" y="4603750"/>
          <p14:tracePt t="64919" x="3282950" y="4641850"/>
          <p14:tracePt t="64936" x="3333750" y="4654550"/>
          <p14:tracePt t="64952" x="3378200" y="4660900"/>
          <p14:tracePt t="64969" x="3390900" y="4660900"/>
          <p14:tracePt t="65013" x="3397250" y="4660900"/>
          <p14:tracePt t="65399" x="3397250" y="4654550"/>
          <p14:tracePt t="65409" x="3384550" y="4648200"/>
          <p14:tracePt t="65421" x="3378200" y="4641850"/>
          <p14:tracePt t="65441" x="3359150" y="4629150"/>
          <p14:tracePt t="65454" x="3352800" y="4629150"/>
          <p14:tracePt t="65471" x="3340100" y="4629150"/>
          <p14:tracePt t="65486" x="3327400" y="4629150"/>
          <p14:tracePt t="65504" x="3314700" y="4629150"/>
          <p14:tracePt t="65522" x="3308350" y="4648200"/>
          <p14:tracePt t="65536" x="3308350" y="4705350"/>
          <p14:tracePt t="65553" x="3308350" y="4768850"/>
          <p14:tracePt t="65568" x="3308350" y="4787900"/>
          <p14:tracePt t="65586" x="3321050" y="4806950"/>
          <p14:tracePt t="65602" x="3333750" y="4813300"/>
          <p14:tracePt t="65618" x="3352800" y="4819650"/>
          <p14:tracePt t="65636" x="3359150" y="4826000"/>
          <p14:tracePt t="65652" x="3365500" y="4826000"/>
          <p14:tracePt t="65733" x="3352800" y="4813300"/>
          <p14:tracePt t="65743" x="3340100" y="4806950"/>
          <p14:tracePt t="65753" x="3321050" y="4800600"/>
          <p14:tracePt t="65768" x="3314700" y="4800600"/>
          <p14:tracePt t="65785" x="3289300" y="4800600"/>
          <p14:tracePt t="65802" x="3282950" y="4800600"/>
          <p14:tracePt t="65818" x="3276600" y="4800600"/>
          <p14:tracePt t="66108" x="3270250" y="4800600"/>
          <p14:tracePt t="66118" x="3257550" y="4806950"/>
          <p14:tracePt t="66128" x="3225800" y="4819650"/>
          <p14:tracePt t="66140" x="3206750" y="4826000"/>
          <p14:tracePt t="66151" x="3175000" y="4832350"/>
          <p14:tracePt t="66169" x="3143250" y="4845050"/>
          <p14:tracePt t="66184" x="3130550" y="4845050"/>
          <p14:tracePt t="66201" x="3117850" y="4851400"/>
          <p14:tracePt t="66787" x="3105150" y="4851400"/>
          <p14:tracePt t="66797" x="3098800" y="4851400"/>
          <p14:tracePt t="66811" x="3086100" y="4851400"/>
          <p14:tracePt t="66819" x="3079750" y="4851400"/>
          <p14:tracePt t="66834" x="3073400" y="4851400"/>
          <p14:tracePt t="66859" x="3067050" y="4851400"/>
          <p14:tracePt t="66901" x="3060700" y="4851400"/>
          <p14:tracePt t="67069" x="3054350" y="4851400"/>
          <p14:tracePt t="67413" x="3067050" y="4851400"/>
          <p14:tracePt t="67424" x="3086100" y="4851400"/>
          <p14:tracePt t="67435" x="3105150" y="4851400"/>
          <p14:tracePt t="67451" x="3117850" y="4851400"/>
          <p14:tracePt t="67468" x="3175000" y="4851400"/>
          <p14:tracePt t="67485" x="3232150" y="4851400"/>
          <p14:tracePt t="67502" x="3251200" y="4851400"/>
          <p14:tracePt t="67517" x="3270250" y="4851400"/>
          <p14:tracePt t="67533" x="3276600" y="4851400"/>
          <p14:tracePt t="67550" x="3289300" y="4851400"/>
          <p14:tracePt t="68227" x="3289300" y="4845050"/>
          <p14:tracePt t="68238" x="3289300" y="4832350"/>
          <p14:tracePt t="68252" x="3302000" y="4826000"/>
          <p14:tracePt t="68269" x="3327400" y="4794250"/>
          <p14:tracePt t="68283" x="3346450" y="4781550"/>
          <p14:tracePt t="68301" x="3390900" y="4749800"/>
          <p14:tracePt t="68317" x="3409950" y="4743450"/>
          <p14:tracePt t="68334" x="3448050" y="4743450"/>
          <p14:tracePt t="68353" x="3473450" y="4743450"/>
          <p14:tracePt t="68367" x="3486150" y="4749800"/>
          <p14:tracePt t="68384" x="3498850" y="4768850"/>
          <p14:tracePt t="68400" x="3511550" y="4775200"/>
          <p14:tracePt t="68417" x="3517900" y="4781550"/>
          <p14:tracePt t="68436" x="3536950" y="4800600"/>
          <p14:tracePt t="68450" x="3549650" y="4806950"/>
          <p14:tracePt t="68467" x="3594100" y="4838700"/>
          <p14:tracePt t="68483" x="3613150" y="4845050"/>
          <p14:tracePt t="68500" x="3657600" y="4857750"/>
          <p14:tracePt t="68519" x="3683000" y="4864100"/>
          <p14:tracePt t="68534" x="3689350" y="4864100"/>
          <p14:tracePt t="68552" x="3695700" y="4864100"/>
          <p14:tracePt t="68591" x="3702050" y="4864100"/>
          <p14:tracePt t="68684" x="3689350" y="4864100"/>
          <p14:tracePt t="68695" x="3683000" y="4864100"/>
          <p14:tracePt t="68705" x="3676650" y="4864100"/>
          <p14:tracePt t="68717" x="3670300" y="4870450"/>
          <p14:tracePt t="68737" x="3663950" y="4870450"/>
          <p14:tracePt t="68748" x="3663950" y="4876800"/>
          <p14:tracePt t="68765" x="3663950" y="4889500"/>
          <p14:tracePt t="68782" x="3663950" y="4895850"/>
          <p14:tracePt t="68800" x="3663950" y="4902200"/>
          <p14:tracePt t="69185" x="3670300" y="4902200"/>
          <p14:tracePt t="69196" x="3683000" y="4902200"/>
          <p14:tracePt t="69206" x="3695700" y="4902200"/>
          <p14:tracePt t="69217" x="3708400" y="4902200"/>
          <p14:tracePt t="69231" x="3721100" y="4902200"/>
          <p14:tracePt t="69248" x="3759200" y="4902200"/>
          <p14:tracePt t="69264" x="3778250" y="4902200"/>
          <p14:tracePt t="69281" x="3797300" y="4902200"/>
          <p14:tracePt t="69298" x="3810000" y="4902200"/>
          <p14:tracePt t="69314" x="3829050" y="4902200"/>
          <p14:tracePt t="69331" x="3829050" y="4895850"/>
          <p14:tracePt t="69348" x="3841750" y="4895850"/>
          <p14:tracePt t="69364" x="3860800" y="4895850"/>
          <p14:tracePt t="69381" x="3873500" y="4895850"/>
          <p14:tracePt t="69398" x="3905250" y="4889500"/>
          <p14:tracePt t="69415" x="3937000" y="4889500"/>
          <p14:tracePt t="69431" x="3943350" y="4889500"/>
          <p14:tracePt t="69448" x="3956050" y="4883150"/>
          <p14:tracePt t="69464" x="3962400" y="4883150"/>
          <p14:tracePt t="69864" x="3968750" y="4883150"/>
          <p14:tracePt t="69874" x="3975100" y="4883150"/>
          <p14:tracePt t="69885" x="3994150" y="4883150"/>
          <p14:tracePt t="69897" x="4013200" y="4883150"/>
          <p14:tracePt t="69913" x="4032250" y="4883150"/>
          <p14:tracePt t="69930" x="4089400" y="4883150"/>
          <p14:tracePt t="69947" x="4203700" y="4883150"/>
          <p14:tracePt t="69964" x="4292600" y="4864100"/>
          <p14:tracePt t="69981" x="4438650" y="4845050"/>
          <p14:tracePt t="69997" x="4527550" y="4838700"/>
          <p14:tracePt t="70013" x="4724400" y="4806950"/>
          <p14:tracePt t="70031" x="4876800" y="4775200"/>
          <p14:tracePt t="70047" x="4921250" y="4775200"/>
          <p14:tracePt t="70064" x="4978400" y="4762500"/>
          <p14:tracePt t="70080" x="4997450" y="4756150"/>
          <p14:tracePt t="70097" x="5016500" y="4749800"/>
          <p14:tracePt t="70114" x="5022850" y="4749800"/>
          <p14:tracePt t="70130" x="5022850" y="4743450"/>
          <p14:tracePt t="70147" x="5022850" y="4730750"/>
          <p14:tracePt t="70163" x="5016500" y="4718050"/>
          <p14:tracePt t="70180" x="4927600" y="4679950"/>
          <p14:tracePt t="70198" x="4813300" y="4667250"/>
          <p14:tracePt t="70214" x="4775200" y="4667250"/>
          <p14:tracePt t="70230" x="4705350" y="4705350"/>
          <p14:tracePt t="70247" x="4667250" y="4775200"/>
          <p14:tracePt t="70264" x="4648200" y="4927600"/>
          <p14:tracePt t="70280" x="4648200" y="4965700"/>
          <p14:tracePt t="70296" x="4654550" y="5029200"/>
          <p14:tracePt t="70313" x="4711700" y="5054600"/>
          <p14:tracePt t="70330" x="4768850" y="5073650"/>
          <p14:tracePt t="70346" x="4870450" y="5073650"/>
          <p14:tracePt t="70363" x="4895850" y="5073650"/>
          <p14:tracePt t="70380" x="4953000" y="5041900"/>
          <p14:tracePt t="70397" x="4997450" y="4908550"/>
          <p14:tracePt t="70413" x="5010150" y="4864100"/>
          <p14:tracePt t="70430" x="4997450" y="4787900"/>
          <p14:tracePt t="70446" x="4984750" y="4762500"/>
          <p14:tracePt t="70463" x="4927600" y="4737100"/>
          <p14:tracePt t="70480" x="4870450" y="4724400"/>
          <p14:tracePt t="70496" x="4851400" y="4724400"/>
          <p14:tracePt t="70513" x="4813300" y="4756150"/>
          <p14:tracePt t="70530" x="4800600" y="4787900"/>
          <p14:tracePt t="70546" x="4787900" y="4826000"/>
          <p14:tracePt t="70563" x="4787900" y="4845050"/>
          <p14:tracePt t="70580" x="4794250" y="4857750"/>
          <p14:tracePt t="70596" x="4838700" y="4864100"/>
          <p14:tracePt t="70613" x="4851400" y="4864100"/>
          <p14:tracePt t="70630" x="4864100" y="4864100"/>
          <p14:tracePt t="70647" x="4870450" y="4864100"/>
          <p14:tracePt t="71066" x="4845050" y="4864100"/>
          <p14:tracePt t="71076" x="4826000" y="4857750"/>
          <p14:tracePt t="71087" x="4806950" y="4851400"/>
          <p14:tracePt t="71098" x="4762500" y="4832350"/>
          <p14:tracePt t="71113" x="4699000" y="4832350"/>
          <p14:tracePt t="71130" x="4521200" y="4826000"/>
          <p14:tracePt t="71149" x="4311650" y="4870450"/>
          <p14:tracePt t="71163" x="4184650" y="4902200"/>
          <p14:tracePt t="71181" x="3956050" y="4940300"/>
          <p14:tracePt t="71197" x="3873500" y="4965700"/>
          <p14:tracePt t="71213" x="3790950" y="4991100"/>
          <p14:tracePt t="71232" x="3752850" y="4997450"/>
          <p14:tracePt t="71247" x="3740150" y="4997450"/>
          <p14:tracePt t="71263" x="3733800" y="4997450"/>
          <p14:tracePt t="71280" x="3727450" y="4997450"/>
          <p14:tracePt t="71297" x="3721100" y="4997450"/>
          <p14:tracePt t="71330" x="3714750" y="4997450"/>
          <p14:tracePt t="71361" x="3708400" y="4997450"/>
          <p14:tracePt t="71370" x="3702050" y="4997450"/>
          <p14:tracePt t="71381" x="3689350" y="4997450"/>
          <p14:tracePt t="71400" x="3663950" y="4997450"/>
          <p14:tracePt t="71414" x="3651250" y="4997450"/>
          <p14:tracePt t="71432" x="3619500" y="4997450"/>
          <p14:tracePt t="71447" x="3613150" y="4991100"/>
          <p14:tracePt t="71464" x="3600450" y="4984750"/>
          <p14:tracePt t="71497" x="3594100" y="4984750"/>
          <p14:tracePt t="71537" x="3613150" y="4984750"/>
          <p14:tracePt t="71557" x="3663950" y="4997450"/>
          <p14:tracePt t="71579" x="3759200" y="5022850"/>
          <p14:tracePt t="71595" x="3848100" y="5022850"/>
          <p14:tracePt t="71612" x="4051300" y="5022850"/>
          <p14:tracePt t="71629" x="4267200" y="5010150"/>
          <p14:tracePt t="71646" x="4394200" y="4978400"/>
          <p14:tracePt t="71662" x="4565650" y="4908550"/>
          <p14:tracePt t="71681" x="4679950" y="4857750"/>
          <p14:tracePt t="71697" x="4699000" y="4845050"/>
          <p14:tracePt t="71714" x="4756150" y="4819650"/>
          <p14:tracePt t="71730" x="4775200" y="4806950"/>
          <p14:tracePt t="71747" x="4800600" y="4800600"/>
          <p14:tracePt t="71765" x="4819650" y="4800600"/>
          <p14:tracePt t="71780" x="4826000" y="4800600"/>
          <p14:tracePt t="71813" x="4832350" y="4800600"/>
          <p14:tracePt t="72049" x="4838700" y="4800600"/>
          <p14:tracePt t="72059" x="4851400" y="4806950"/>
          <p14:tracePt t="72067" x="4870450" y="4826000"/>
          <p14:tracePt t="72078" x="4902200" y="4838700"/>
          <p14:tracePt t="72095" x="4959350" y="4857750"/>
          <p14:tracePt t="72112" x="5124450" y="4889500"/>
          <p14:tracePt t="72130" x="5270500" y="4889500"/>
          <p14:tracePt t="72146" x="5308600" y="4889500"/>
          <p14:tracePt t="72162" x="5397500" y="4851400"/>
          <p14:tracePt t="72179" x="5429250" y="4826000"/>
          <p14:tracePt t="72196" x="5467350" y="4781550"/>
          <p14:tracePt t="72213" x="5473700" y="4686300"/>
          <p14:tracePt t="72229" x="5473700" y="4654550"/>
          <p14:tracePt t="72246" x="5461000" y="4616450"/>
          <p14:tracePt t="72262" x="5435600" y="4603750"/>
          <p14:tracePt t="72279" x="5397500" y="4591050"/>
          <p14:tracePt t="72297" x="5365750" y="4597400"/>
          <p14:tracePt t="72312" x="5346700" y="4622800"/>
          <p14:tracePt t="72329" x="5340350" y="4730750"/>
          <p14:tracePt t="72346" x="5340350" y="4768850"/>
          <p14:tracePt t="72362" x="5359400" y="4813300"/>
          <p14:tracePt t="72380" x="5397500" y="4845050"/>
          <p14:tracePt t="72395" x="5448300" y="4857750"/>
          <p14:tracePt t="72412" x="5511800" y="4857750"/>
          <p14:tracePt t="72428" x="5543550" y="4857750"/>
          <p14:tracePt t="72432" x="5562600" y="4857750"/>
          <p14:tracePt t="72445" x="5575300" y="4857750"/>
          <p14:tracePt t="72462" x="5581650" y="4857750"/>
          <p14:tracePt t="72478" x="5594350" y="4857750"/>
          <p14:tracePt t="72956" x="5600700" y="4857750"/>
          <p14:tracePt t="72966" x="5607050" y="4857750"/>
          <p14:tracePt t="72980" x="5613400" y="4857750"/>
          <p14:tracePt t="72997" x="5626100" y="4857750"/>
          <p14:tracePt t="73045" x="5632450" y="4857750"/>
          <p14:tracePt t="73081" x="5638800" y="4857750"/>
          <p14:tracePt t="73384" x="5638800" y="4845050"/>
          <p14:tracePt t="73396" x="5638800" y="4832350"/>
          <p14:tracePt t="73405" x="5632450" y="4819650"/>
          <p14:tracePt t="73415" x="5619750" y="4813300"/>
          <p14:tracePt t="73428" x="5600700" y="4800600"/>
          <p14:tracePt t="73446" x="5556250" y="4781550"/>
          <p14:tracePt t="73462" x="5543550" y="4775200"/>
          <p14:tracePt t="73479" x="5530850" y="4775200"/>
          <p14:tracePt t="73564" x="5556250" y="4781550"/>
          <p14:tracePt t="73572" x="5568950" y="4781550"/>
          <p14:tracePt t="73581" x="5588000" y="4781550"/>
          <p14:tracePt t="73594" x="5600700" y="4781550"/>
          <p14:tracePt t="73611" x="5607050" y="4781550"/>
          <p14:tracePt t="73627" x="5613400" y="4781550"/>
          <p14:tracePt t="73644" x="5619750" y="4781550"/>
          <p14:tracePt t="73770" x="5613400" y="4781550"/>
          <p14:tracePt t="73843" x="5613400" y="4787900"/>
          <p14:tracePt t="73869" x="5619750" y="4787900"/>
          <p14:tracePt t="74272" x="5619750" y="4794250"/>
          <p14:tracePt t="74282" x="5619750" y="4800600"/>
          <p14:tracePt t="74294" x="5607050" y="4806950"/>
          <p14:tracePt t="74313" x="5556250" y="4826000"/>
          <p14:tracePt t="74329" x="5537200" y="4832350"/>
          <p14:tracePt t="74344" x="5480050" y="4851400"/>
          <p14:tracePt t="74362" x="5454650" y="4857750"/>
          <p14:tracePt t="74377" x="5397500" y="4864100"/>
          <p14:tracePt t="74394" x="5353050" y="4864100"/>
          <p14:tracePt t="74410" x="5340350" y="4870450"/>
          <p14:tracePt t="74427" x="5314950" y="4876800"/>
          <p14:tracePt t="74443" x="5308600" y="4883150"/>
          <p14:tracePt t="76562" x="5295900" y="4876800"/>
          <p14:tracePt t="76573" x="5251450" y="4832350"/>
          <p14:tracePt t="76583" x="5156200" y="4762500"/>
          <p14:tracePt t="76595" x="5048250" y="4673600"/>
          <p14:tracePt t="76607" x="4857750" y="4508500"/>
          <p14:tracePt t="76624" x="4387850" y="4178300"/>
          <p14:tracePt t="76642" x="4210050" y="4070350"/>
          <p14:tracePt t="76659" x="3892550" y="3975100"/>
          <p14:tracePt t="76676" x="3663950" y="3956050"/>
          <p14:tracePt t="76692" x="3594100" y="3956050"/>
          <p14:tracePt t="76709" x="3498850" y="4044950"/>
          <p14:tracePt t="76725" x="3460750" y="4127500"/>
          <p14:tracePt t="76744" x="3422650" y="4248150"/>
          <p14:tracePt t="76760" x="3435350" y="4330700"/>
          <p14:tracePt t="76775" x="3454400" y="4362450"/>
          <p14:tracePt t="76792" x="3657600" y="4445000"/>
          <p14:tracePt t="76808" x="3746500" y="4457700"/>
          <p14:tracePt t="76825" x="3911600" y="4457700"/>
          <p14:tracePt t="76844" x="4025900" y="4394200"/>
          <p14:tracePt t="76859" x="4051300" y="4349750"/>
          <p14:tracePt t="76875" x="4070350" y="4108450"/>
          <p14:tracePt t="76891" x="4057650" y="3968750"/>
          <p14:tracePt t="76907" x="3930650" y="3752850"/>
          <p14:tracePt t="76926" x="3632200" y="3517900"/>
          <p14:tracePt t="76941" x="3517900" y="3473450"/>
          <p14:tracePt t="76958" x="3327400" y="3486150"/>
          <p14:tracePt t="76974" x="3257550" y="3524250"/>
          <p14:tracePt t="76991" x="3168650" y="3638550"/>
          <p14:tracePt t="77007" x="3130550" y="3759200"/>
          <p14:tracePt t="77024" x="3143250" y="4057650"/>
          <p14:tracePt t="77041" x="3225800" y="4248150"/>
          <p14:tracePt t="77057" x="3282950" y="4318000"/>
          <p14:tracePt t="77074" x="3454400" y="4470400"/>
          <p14:tracePt t="77091" x="3556000" y="4502150"/>
          <p14:tracePt t="77107" x="3651250" y="4521200"/>
          <p14:tracePt t="77124" x="3683000" y="4521200"/>
          <p14:tracePt t="77141" x="3695700" y="4521200"/>
          <p14:tracePt t="77157" x="3708400" y="4514850"/>
          <p14:tracePt t="77194" x="3708400" y="4489450"/>
          <p14:tracePt t="78899" x="3708400" y="4483100"/>
          <p14:tracePt t="78909" x="3708400" y="4464050"/>
          <p14:tracePt t="78919" x="3708400" y="4425950"/>
          <p14:tracePt t="78930" x="3708400" y="4387850"/>
          <p14:tracePt t="78941" x="3708400" y="4337050"/>
          <p14:tracePt t="78956" x="3708400" y="4298950"/>
          <p14:tracePt t="78973" x="3708400" y="4248150"/>
          <p14:tracePt t="78992" x="3708400" y="4235450"/>
          <p14:tracePt t="80234" x="3708400" y="4241800"/>
          <p14:tracePt t="80287" x="3708400" y="4248150"/>
          <p14:tracePt t="80427" x="3708400" y="4254500"/>
          <p14:tracePt t="80443" x="3708400" y="4286250"/>
          <p14:tracePt t="80464" x="3708400" y="4368800"/>
          <p14:tracePt t="80487" x="3714750" y="4597400"/>
          <p14:tracePt t="80504" x="3765550" y="4743450"/>
          <p14:tracePt t="80521" x="3784600" y="4787900"/>
          <p14:tracePt t="80538" x="3816350" y="4845050"/>
          <p14:tracePt t="80555" x="3829050" y="4857750"/>
          <p14:tracePt t="80571" x="3860800" y="4883150"/>
          <p14:tracePt t="80588" x="3879850" y="4895850"/>
          <p14:tracePt t="80604" x="3886200" y="4902200"/>
          <p14:tracePt t="80620" x="3898900" y="4902200"/>
          <p14:tracePt t="80637" x="3905250" y="4902200"/>
          <p14:tracePt t="80654" x="3911600" y="4889500"/>
          <p14:tracePt t="80670" x="3911600" y="4718050"/>
          <p14:tracePt t="80687" x="3886200" y="4622800"/>
          <p14:tracePt t="80703" x="3803650" y="4451350"/>
          <p14:tracePt t="80720" x="3765550" y="4394200"/>
          <p14:tracePt t="80737" x="3714750" y="4337050"/>
          <p14:tracePt t="80755" x="3714750" y="4330700"/>
          <p14:tracePt t="80770" x="3702050" y="4324350"/>
          <p14:tracePt t="80787" x="3695700" y="4318000"/>
          <p14:tracePt t="80803" x="3689350" y="4318000"/>
          <p14:tracePt t="80838" x="3689350" y="4349750"/>
          <p14:tracePt t="80855" x="3714750" y="4387850"/>
          <p14:tracePt t="80871" x="3759200" y="4470400"/>
          <p14:tracePt t="80887" x="3771900" y="4495800"/>
          <p14:tracePt t="80903" x="3797300" y="4521200"/>
          <p14:tracePt t="80922" x="3803650" y="4527550"/>
          <p14:tracePt t="80937" x="3803650" y="4533900"/>
          <p14:tracePt t="80955" x="3810000" y="4533900"/>
          <p14:tracePt t="82357" x="3810000" y="4540250"/>
          <p14:tracePt t="82372" x="3810000" y="4546600"/>
          <p14:tracePt t="82384" x="3803650" y="4552950"/>
          <p14:tracePt t="82394" x="3803650" y="4565650"/>
          <p14:tracePt t="82402" x="3803650" y="4572000"/>
          <p14:tracePt t="82419" x="3797300" y="4584700"/>
          <p14:tracePt t="82435" x="3790950" y="4591050"/>
          <p14:tracePt t="82452" x="3784600" y="4610100"/>
          <p14:tracePt t="82470" x="3778250" y="4629150"/>
          <p14:tracePt t="82485" x="3778250" y="4635500"/>
          <p14:tracePt t="82502" x="3778250" y="4648200"/>
          <p14:tracePt t="82519" x="3771900" y="4660900"/>
          <p14:tracePt t="82535" x="3771900" y="4673600"/>
          <p14:tracePt t="82552" x="3771900" y="4686300"/>
          <p14:tracePt t="82569" x="3765550" y="4711700"/>
          <p14:tracePt t="82585" x="3765550" y="4724400"/>
          <p14:tracePt t="82602" x="3765550" y="4730750"/>
          <p14:tracePt t="82618" x="3765550" y="4756150"/>
          <p14:tracePt t="82635" x="3765550" y="4768850"/>
          <p14:tracePt t="82652" x="3765550" y="4787900"/>
          <p14:tracePt t="82668" x="3765550" y="4806950"/>
          <p14:tracePt t="82684" x="3771900" y="4826000"/>
          <p14:tracePt t="82701" x="3778250" y="4851400"/>
          <p14:tracePt t="82718" x="3778250" y="4857750"/>
          <p14:tracePt t="82734" x="3784600" y="4883150"/>
          <p14:tracePt t="82751" x="3784600" y="4927600"/>
          <p14:tracePt t="82768" x="3784600" y="4946650"/>
          <p14:tracePt t="82784" x="3784600" y="4972050"/>
          <p14:tracePt t="82801" x="3784600" y="4984750"/>
          <p14:tracePt t="82818" x="3784600" y="5003800"/>
          <p14:tracePt t="82835" x="3784600" y="5010150"/>
          <p14:tracePt t="82851" x="3784600" y="5016500"/>
          <p14:tracePt t="82868" x="3784600" y="5029200"/>
          <p14:tracePt t="82884" x="3784600" y="5035550"/>
          <p14:tracePt t="82901" x="3784600" y="5048250"/>
          <p14:tracePt t="82919" x="3784600" y="5060950"/>
          <p14:tracePt t="82934" x="3784600" y="5073650"/>
          <p14:tracePt t="82951" x="3784600" y="5092700"/>
          <p14:tracePt t="82971" x="3784600" y="5105400"/>
          <p14:tracePt t="82984" x="3784600" y="5111750"/>
          <p14:tracePt t="83005" x="3784600" y="5124450"/>
          <p14:tracePt t="83020" x="3784600" y="5130800"/>
          <p14:tracePt t="84375" x="3784600" y="5137150"/>
          <p14:tracePt t="84386" x="3784600" y="5143500"/>
          <p14:tracePt t="84400" x="3784600" y="5149850"/>
          <p14:tracePt t="84407" x="3778250" y="5162550"/>
          <p14:tracePt t="84419" x="3778250" y="5168900"/>
          <p14:tracePt t="84434" x="3778250" y="5175250"/>
          <p14:tracePt t="84453" x="3771900" y="5181600"/>
          <p14:tracePt t="84470" x="3771900" y="5187950"/>
          <p14:tracePt t="84484" x="3771900" y="5194300"/>
          <p14:tracePt t="84502" x="3771900" y="5200650"/>
          <p14:tracePt t="84553" x="3771900" y="5207000"/>
          <p14:tracePt t="84751" x="3771900" y="5213350"/>
          <p14:tracePt t="84773" x="3771900" y="5219700"/>
          <p14:tracePt t="84784" x="3765550" y="5238750"/>
          <p14:tracePt t="84793" x="3765550" y="5257800"/>
          <p14:tracePt t="84805" x="3759200" y="5302250"/>
          <p14:tracePt t="84817" x="3759200" y="5327650"/>
          <p14:tracePt t="84834" x="3752850" y="5359400"/>
          <p14:tracePt t="84850" x="3752850" y="5372100"/>
          <p14:tracePt t="84867" x="3752850" y="5384800"/>
          <p14:tracePt t="84885" x="3752850" y="5391150"/>
          <p14:tracePt t="84917" x="3752850" y="5397500"/>
          <p14:tracePt t="84948" x="3752850" y="5403850"/>
          <p14:tracePt t="85065" x="3746500" y="5403850"/>
          <p14:tracePt t="85096" x="3746500" y="5410200"/>
          <p14:tracePt t="85106" x="3740150" y="5410200"/>
          <p14:tracePt t="85118" x="3740150" y="5416550"/>
          <p14:tracePt t="85138" x="3740150" y="5422900"/>
          <p14:tracePt t="85150" x="3733800" y="5429250"/>
          <p14:tracePt t="85169" x="3721100" y="5435600"/>
          <p14:tracePt t="85185" x="3714750" y="5435600"/>
          <p14:tracePt t="85201" x="3702050" y="5441950"/>
          <p14:tracePt t="85233" x="3689350" y="5454650"/>
          <p14:tracePt t="85252" x="3676650" y="5461000"/>
          <p14:tracePt t="85267" x="3670300" y="5461000"/>
          <p14:tracePt t="85284" x="3663950" y="5473700"/>
          <p14:tracePt t="85317" x="3657600" y="5473700"/>
          <p14:tracePt t="85335" x="3651250" y="5480050"/>
          <p14:tracePt t="85370" x="3651250" y="5486400"/>
          <p14:tracePt t="85399" x="3644900" y="5486400"/>
          <p14:tracePt t="85420" x="3644900" y="5492750"/>
          <p14:tracePt t="85451" x="3638550" y="5499100"/>
          <p14:tracePt t="85472" x="3638550" y="5505450"/>
          <p14:tracePt t="85482" x="3632200" y="5518150"/>
          <p14:tracePt t="85504" x="3625850" y="5524500"/>
          <p14:tracePt t="85513" x="3619500" y="5537200"/>
          <p14:tracePt t="85524" x="3619500" y="5549900"/>
          <p14:tracePt t="85536" x="3613150" y="5562600"/>
          <p14:tracePt t="85551" x="3613150" y="5575300"/>
          <p14:tracePt t="85567" x="3606800" y="5594350"/>
          <p14:tracePt t="85582" x="3606800" y="5600700"/>
          <p14:tracePt t="85598" x="3606800" y="5613400"/>
          <p14:tracePt t="85637" x="3606800" y="5619750"/>
          <p14:tracePt t="86203" x="3600450" y="5626100"/>
          <p14:tracePt t="86213" x="3600450" y="5632450"/>
          <p14:tracePt t="86223" x="3594100" y="5632450"/>
          <p14:tracePt t="86235" x="3587750" y="5638800"/>
          <p14:tracePt t="86250" x="3587750" y="5645150"/>
          <p14:tracePt t="86266" x="3568700" y="5651500"/>
          <p14:tracePt t="86285" x="3556000" y="5670550"/>
          <p14:tracePt t="86299" x="3556000" y="5676900"/>
          <p14:tracePt t="86316" x="3536950" y="5689600"/>
          <p14:tracePt t="86332" x="3524250" y="5695950"/>
          <p14:tracePt t="86349" x="3498850" y="5715000"/>
          <p14:tracePt t="86368" x="3435350" y="5740400"/>
          <p14:tracePt t="86382" x="3384550" y="5746750"/>
          <p14:tracePt t="86400" x="3213100" y="5765800"/>
          <p14:tracePt t="86416" x="3162300" y="5765800"/>
          <p14:tracePt t="86433" x="3054350" y="5765800"/>
          <p14:tracePt t="86450" x="2978150" y="5753100"/>
          <p14:tracePt t="86467" x="2882900" y="5727700"/>
          <p14:tracePt t="86482" x="2819400" y="5695950"/>
          <p14:tracePt t="86498" x="2800350" y="5689600"/>
          <p14:tracePt t="86514" x="2768600" y="5645150"/>
          <p14:tracePt t="86531" x="2755900" y="5613400"/>
          <p14:tracePt t="86549" x="2730500" y="5518150"/>
          <p14:tracePt t="86568" x="2717800" y="5486400"/>
          <p14:tracePt t="86582" x="2717800" y="5467350"/>
          <p14:tracePt t="86598" x="2717800" y="5448300"/>
          <p14:tracePt t="86615" x="2717800" y="5435600"/>
          <p14:tracePt t="86631" x="2717800" y="5429250"/>
          <p14:tracePt t="86648" x="2717800" y="5422900"/>
          <p14:tracePt t="86682" x="2724150" y="5422900"/>
          <p14:tracePt t="86698" x="2730500" y="5416550"/>
          <p14:tracePt t="86715" x="2749550" y="5416550"/>
          <p14:tracePt t="86730" x="2762250" y="5416550"/>
          <p14:tracePt t="86747" x="2787650" y="5410200"/>
          <p14:tracePt t="86764" x="2800350" y="5410200"/>
          <p14:tracePt t="86780" x="2806700" y="5410200"/>
          <p14:tracePt t="86797" x="2819400" y="5410200"/>
          <p14:tracePt t="86815" x="2825750" y="5410200"/>
          <p14:tracePt t="86831" x="2832100" y="5410200"/>
          <p14:tracePt t="86848" x="2844800" y="5441950"/>
          <p14:tracePt t="86864" x="2857500" y="5461000"/>
          <p14:tracePt t="86881" x="2863850" y="5492750"/>
          <p14:tracePt t="86898" x="2870200" y="5505450"/>
          <p14:tracePt t="86914" x="2870200" y="5511800"/>
          <p14:tracePt t="86931" x="2870200" y="5518150"/>
          <p14:tracePt t="86953" x="2870200" y="5524500"/>
          <p14:tracePt t="93134" x="2876550" y="5524500"/>
          <p14:tracePt t="93144" x="2895600" y="5524500"/>
          <p14:tracePt t="93155" x="2908300" y="5524500"/>
          <p14:tracePt t="93167" x="2921000" y="5524500"/>
          <p14:tracePt t="93178" x="2933700" y="5524500"/>
          <p14:tracePt t="93192" x="2946400" y="5524500"/>
          <p14:tracePt t="93211" x="2971800" y="5524500"/>
          <p14:tracePt t="93226" x="2984500" y="5524500"/>
          <p14:tracePt t="93243" x="2997200" y="5524500"/>
          <p14:tracePt t="93260" x="3022600" y="5524500"/>
          <p14:tracePt t="93276" x="3028950" y="5524500"/>
          <p14:tracePt t="93293" x="3054350" y="5524500"/>
          <p14:tracePt t="93309" x="3060700" y="5524500"/>
          <p14:tracePt t="93325" x="3073400" y="5524500"/>
          <p14:tracePt t="93343" x="3092450" y="5524500"/>
          <p14:tracePt t="93359" x="3098800" y="5524500"/>
          <p14:tracePt t="93376" x="3111500" y="5524500"/>
          <p14:tracePt t="93392" x="3117850" y="5524500"/>
          <p14:tracePt t="93409" x="3124200" y="5524500"/>
          <p14:tracePt t="93426" x="3130550" y="5524500"/>
          <p14:tracePt t="93442" x="3136900" y="5524500"/>
          <p14:tracePt t="93459" x="3143250" y="5524500"/>
          <p14:tracePt t="93476" x="3149600" y="5524500"/>
          <p14:tracePt t="93491" x="3149600" y="5530850"/>
          <p14:tracePt t="93509" x="3162300" y="5530850"/>
          <p14:tracePt t="93541" x="3175000" y="5537200"/>
          <p14:tracePt t="93558" x="3181350" y="5537200"/>
          <p14:tracePt t="93591" x="3187700" y="5537200"/>
          <p14:tracePt t="101899" x="3181350" y="5537200"/>
          <p14:tracePt t="101910" x="3168650" y="5537200"/>
          <p14:tracePt t="101921" x="3155950" y="5530850"/>
          <p14:tracePt t="101934" x="3143250" y="5524500"/>
          <p14:tracePt t="101953" x="3105150" y="5511800"/>
          <p14:tracePt t="101969" x="3092450" y="5505450"/>
          <p14:tracePt t="101982" x="3048000" y="5505450"/>
          <p14:tracePt t="101999" x="3022600" y="5505450"/>
          <p14:tracePt t="102016" x="2965450" y="5505450"/>
          <p14:tracePt t="102033" x="2921000" y="5505450"/>
          <p14:tracePt t="102050" x="2908300" y="5505450"/>
          <p14:tracePt t="102054" x="2895600" y="5511800"/>
          <p14:tracePt t="102066" x="2882900" y="5511800"/>
          <p14:tracePt t="102083" x="2876550" y="5511800"/>
          <p14:tracePt t="102099" x="2857500" y="5511800"/>
          <p14:tracePt t="102116" x="2844800" y="5511800"/>
          <p14:tracePt t="102149" x="2819400" y="5511800"/>
          <p14:tracePt t="102166" x="2806700" y="5511800"/>
          <p14:tracePt t="102182" x="2787650" y="5511800"/>
          <p14:tracePt t="102201" x="2768600" y="5511800"/>
          <p14:tracePt t="102216" x="2762250" y="5511800"/>
          <p14:tracePt t="102232" x="2755900" y="5511800"/>
          <p14:tracePt t="102266" x="2749550" y="5511800"/>
          <p14:tracePt t="102599" x="2743200" y="5511800"/>
          <p14:tracePt t="102609" x="2730500" y="5511800"/>
          <p14:tracePt t="102620" x="2724150" y="5511800"/>
          <p14:tracePt t="102641" x="2717800" y="5511800"/>
          <p14:tracePt t="102654" x="2711450" y="5511800"/>
          <p14:tracePt t="102668" x="2705100" y="5511800"/>
          <p14:tracePt t="102684" x="2692400" y="5524500"/>
          <p14:tracePt t="102703" x="2686050" y="5537200"/>
          <p14:tracePt t="102716" x="2686050" y="5543550"/>
          <p14:tracePt t="102732" x="2673350" y="5549900"/>
          <p14:tracePt t="102765" x="2667000" y="5562600"/>
          <p14:tracePt t="102782" x="2660650" y="5562600"/>
          <p14:tracePt t="102799" x="2654300" y="5568950"/>
          <p14:tracePt t="102816" x="2647950" y="5575300"/>
          <p14:tracePt t="102832" x="2647950" y="5581650"/>
          <p14:tracePt t="102850" x="2635250" y="5588000"/>
          <p14:tracePt t="102866" x="2628900" y="5588000"/>
          <p14:tracePt t="102883" x="2622550" y="5600700"/>
          <p14:tracePt t="102901" x="2616200" y="5607050"/>
          <p14:tracePt t="102916" x="2616200" y="5613400"/>
          <p14:tracePt t="102933" x="2609850" y="5619750"/>
          <p14:tracePt t="102966" x="2603500" y="5619750"/>
          <p14:tracePt t="102996" x="2597150" y="5626100"/>
          <p14:tracePt t="103018" x="2590800" y="5632450"/>
          <p14:tracePt t="103027" x="2590800" y="5638800"/>
          <p14:tracePt t="103038" x="2584450" y="5638800"/>
          <p14:tracePt t="103050" x="2584450" y="5645150"/>
          <p14:tracePt t="103067" x="2578100" y="5657850"/>
          <p14:tracePt t="103098" x="2571750" y="5676900"/>
          <p14:tracePt t="103114" x="2571750" y="5683250"/>
          <p14:tracePt t="103131" x="2571750" y="5708650"/>
          <p14:tracePt t="103148" x="2571750" y="5715000"/>
          <p14:tracePt t="103164" x="2571750" y="5727700"/>
          <p14:tracePt t="103181" x="2571750" y="5740400"/>
          <p14:tracePt t="103198" x="2571750" y="5746750"/>
          <p14:tracePt t="103214" x="2578100" y="5753100"/>
          <p14:tracePt t="103231" x="2578100" y="5759450"/>
          <p14:tracePt t="103247" x="2584450" y="5759450"/>
          <p14:tracePt t="103265" x="2590800" y="5759450"/>
          <p14:tracePt t="103281" x="2590800" y="5765800"/>
          <p14:tracePt t="103298" x="2603500" y="5772150"/>
          <p14:tracePt t="103956" x="2609850" y="5765800"/>
          <p14:tracePt t="103969" x="2609850" y="5753100"/>
          <p14:tracePt t="103977" x="2616200" y="5727700"/>
          <p14:tracePt t="103988" x="2622550" y="5702300"/>
          <p14:tracePt t="104000" x="2628900" y="5683250"/>
          <p14:tracePt t="104019" x="2641600" y="5632450"/>
          <p14:tracePt t="104033" x="2641600" y="5613400"/>
          <p14:tracePt t="104048" x="2647950" y="5575300"/>
          <p14:tracePt t="104064" x="2647950" y="5562600"/>
          <p14:tracePt t="104080" x="2647950" y="5549900"/>
          <p14:tracePt t="104097" x="2647950" y="5543550"/>
          <p14:tracePt t="104114" x="2647950" y="5537200"/>
          <p14:tracePt t="104197" x="2654300" y="5537200"/>
          <p14:tracePt t="104205" x="2660650" y="5543550"/>
          <p14:tracePt t="104216" x="2667000" y="5556250"/>
          <p14:tracePt t="104231" x="2673350" y="5562600"/>
          <p14:tracePt t="104247" x="2686050" y="5568950"/>
          <p14:tracePt t="104264" x="2711450" y="5581650"/>
          <p14:tracePt t="104281" x="2762250" y="5588000"/>
          <p14:tracePt t="104298" x="2787650" y="5588000"/>
          <p14:tracePt t="104314" x="2838450" y="5588000"/>
          <p14:tracePt t="104331" x="2844800" y="5588000"/>
          <p14:tracePt t="104347" x="2851150" y="5588000"/>
          <p14:tracePt t="104364" x="2857500" y="5588000"/>
          <p14:tracePt t="104398" x="2863850" y="5588000"/>
          <p14:tracePt t="104437" x="2870200" y="5588000"/>
          <p14:tracePt t="107643" x="2870200" y="5594350"/>
          <p14:tracePt t="107695" x="2870200" y="5600700"/>
          <p14:tracePt t="107729" x="2870200" y="5607050"/>
          <p14:tracePt t="107736" x="2876550" y="5607050"/>
          <p14:tracePt t="107748" x="2876550" y="5613400"/>
          <p14:tracePt t="107768" x="2882900" y="5619750"/>
          <p14:tracePt t="107810" x="2889250" y="5619750"/>
          <p14:tracePt t="107831" x="2895600" y="5619750"/>
          <p14:tracePt t="107852" x="2901950" y="5619750"/>
          <p14:tracePt t="107904" x="2908300" y="5619750"/>
          <p14:tracePt t="107966" x="2908300" y="5613400"/>
          <p14:tracePt t="107999" x="2901950" y="5613400"/>
          <p14:tracePt t="108008" x="2901950" y="5607050"/>
          <p14:tracePt t="108029" x="2895600" y="5607050"/>
          <p14:tracePt t="108053" x="2889250" y="5607050"/>
          <p14:tracePt t="108059" x="2889250" y="5600700"/>
          <p14:tracePt t="108080" x="2882900" y="5600700"/>
          <p14:tracePt t="108090" x="2876550" y="5600700"/>
          <p14:tracePt t="108121" x="2870200" y="5600700"/>
          <p14:tracePt t="108142" x="2863850" y="5600700"/>
          <p14:tracePt t="108206" x="2857500" y="5600700"/>
          <p14:tracePt t="109040" x="2851150" y="5600700"/>
          <p14:tracePt t="112508" x="2857500" y="5600700"/>
          <p14:tracePt t="112518" x="2870200" y="5594350"/>
          <p14:tracePt t="112530" x="2882900" y="5594350"/>
          <p14:tracePt t="112541" x="2901950" y="5594350"/>
          <p14:tracePt t="112560" x="2927350" y="5581650"/>
          <p14:tracePt t="112573" x="2959100" y="5581650"/>
          <p14:tracePt t="112590" x="2990850" y="5575300"/>
          <p14:tracePt t="112606" x="3022600" y="5575300"/>
          <p14:tracePt t="112622" x="3060700" y="5575300"/>
          <p14:tracePt t="112639" x="3079750" y="5575300"/>
          <p14:tracePt t="112655" x="3124200" y="5575300"/>
          <p14:tracePt t="112673" x="3162300" y="5575300"/>
          <p14:tracePt t="112689" x="3194050" y="5575300"/>
          <p14:tracePt t="112706" x="3232150" y="5588000"/>
          <p14:tracePt t="112722" x="3244850" y="5588000"/>
          <p14:tracePt t="112739" x="3263900" y="5594350"/>
          <p14:tracePt t="112757" x="3276600" y="5594350"/>
          <p14:tracePt t="113009" x="3270250" y="5594350"/>
          <p14:tracePt t="113021" x="3232150" y="5594350"/>
          <p14:tracePt t="113030" x="3181350" y="5594350"/>
          <p14:tracePt t="113042" x="3111500" y="5588000"/>
          <p14:tracePt t="113058" x="3048000" y="5568950"/>
          <p14:tracePt t="113072" x="2895600" y="5511800"/>
          <p14:tracePt t="113089" x="2844800" y="5492750"/>
          <p14:tracePt t="113092" x="2787650" y="5473700"/>
          <p14:tracePt t="113106" x="2743200" y="5454650"/>
          <p14:tracePt t="113122" x="2686050" y="5454650"/>
          <p14:tracePt t="113138" x="2647950" y="5454650"/>
          <p14:tracePt t="113156" x="2559050" y="5448300"/>
          <p14:tracePt t="113172" x="2495550" y="5448300"/>
          <p14:tracePt t="113190" x="2413000" y="5448300"/>
          <p14:tracePt t="113207" x="2349500" y="5448300"/>
          <p14:tracePt t="113222" x="2324100" y="5448300"/>
          <p14:tracePt t="113238" x="2286000" y="5454650"/>
          <p14:tracePt t="113255" x="2266950" y="5454650"/>
          <p14:tracePt t="113272" x="2228850" y="5467350"/>
          <p14:tracePt t="113289" x="2197100" y="5467350"/>
          <p14:tracePt t="113305" x="2184400" y="5473700"/>
          <p14:tracePt t="113322" x="2146300" y="5473700"/>
          <p14:tracePt t="113338" x="2127250" y="5473700"/>
          <p14:tracePt t="113355" x="2101850" y="5480050"/>
          <p14:tracePt t="113373" x="2063750" y="5486400"/>
          <p14:tracePt t="113388" x="2051050" y="5486400"/>
          <p14:tracePt t="113405" x="2038350" y="5492750"/>
          <p14:tracePt t="113421" x="2025650" y="5492750"/>
          <p14:tracePt t="113438" x="2006600" y="5499100"/>
          <p14:tracePt t="113456" x="2000250" y="5499100"/>
          <p14:tracePt t="113471" x="1993900" y="5499100"/>
          <p14:tracePt t="113505" x="1987550" y="5499100"/>
          <p14:tracePt t="113571" x="1987550" y="5505450"/>
          <p14:tracePt t="113604" x="1993900" y="5511800"/>
          <p14:tracePt t="113613" x="2000250" y="5518150"/>
          <p14:tracePt t="113624" x="2012950" y="5518150"/>
          <p14:tracePt t="113638" x="2025650" y="5524500"/>
          <p14:tracePt t="113655" x="2044700" y="5530850"/>
          <p14:tracePt t="113671" x="2051050" y="5537200"/>
          <p14:tracePt t="113705" x="2057400" y="5537200"/>
          <p14:tracePt t="113721" x="2063750" y="5537200"/>
          <p14:tracePt t="113770" x="2070100" y="5537200"/>
          <p14:tracePt t="113792" x="2076450" y="5543550"/>
          <p14:tracePt t="113801" x="2089150" y="5549900"/>
          <p14:tracePt t="113812" x="2095500" y="5562600"/>
          <p14:tracePt t="113823" x="2114550" y="5588000"/>
          <p14:tracePt t="113838" x="2139950" y="5619750"/>
          <p14:tracePt t="113854" x="2222500" y="5715000"/>
          <p14:tracePt t="113871" x="2279650" y="5753100"/>
          <p14:tracePt t="113888" x="2406650" y="5816600"/>
          <p14:tracePt t="113905" x="2514600" y="5835650"/>
          <p14:tracePt t="113921" x="2578100" y="5835650"/>
          <p14:tracePt t="113939" x="2724150" y="5810250"/>
          <p14:tracePt t="113954" x="2768600" y="5784850"/>
          <p14:tracePt t="113971" x="2825750" y="5695950"/>
          <p14:tracePt t="113988" x="2857500" y="5537200"/>
          <p14:tracePt t="114005" x="2857500" y="5473700"/>
          <p14:tracePt t="114021" x="2768600" y="5365750"/>
          <p14:tracePt t="114037" x="2698750" y="5327650"/>
          <p14:tracePt t="114055" x="2444750" y="5308600"/>
          <p14:tracePt t="114072" x="2235200" y="5340350"/>
          <p14:tracePt t="114087" x="2190750" y="5372100"/>
          <p14:tracePt t="114105" x="2146300" y="5397500"/>
          <p14:tracePt t="114121" x="2139950" y="5410200"/>
          <p14:tracePt t="114137" x="2133600" y="5480050"/>
          <p14:tracePt t="114156" x="2159000" y="5543550"/>
          <p14:tracePt t="114171" x="2209800" y="5588000"/>
          <p14:tracePt t="114187" x="2336800" y="5645150"/>
          <p14:tracePt t="114204" x="2374900" y="5651500"/>
          <p14:tracePt t="114221" x="2482850" y="5651500"/>
          <p14:tracePt t="114237" x="2520950" y="5651500"/>
          <p14:tracePt t="114253" x="2540000" y="5645150"/>
          <p14:tracePt t="114270" x="2546350" y="5581650"/>
          <p14:tracePt t="114287" x="2533650" y="5549900"/>
          <p14:tracePt t="114303" x="2432050" y="5492750"/>
          <p14:tracePt t="114320" x="2343150" y="5473700"/>
          <p14:tracePt t="114337" x="2254250" y="5473700"/>
          <p14:tracePt t="114354" x="2216150" y="5480050"/>
          <p14:tracePt t="114370" x="2203450" y="5499100"/>
          <p14:tracePt t="114387" x="2216150" y="5626100"/>
          <p14:tracePt t="114403" x="2241550" y="5670550"/>
          <p14:tracePt t="114420" x="2349500" y="5759450"/>
          <p14:tracePt t="114437" x="2540000" y="5810250"/>
          <p14:tracePt t="114453" x="2616200" y="5810250"/>
          <p14:tracePt t="114470" x="2686050" y="5810250"/>
          <p14:tracePt t="114487" x="2705100" y="5810250"/>
          <p14:tracePt t="114503" x="2730500" y="5765800"/>
          <p14:tracePt t="114520" x="2736850" y="5715000"/>
          <p14:tracePt t="114536" x="2736850" y="5702300"/>
          <p14:tracePt t="114554" x="2724150" y="5695950"/>
          <p14:tracePt t="114909" x="2730500" y="5695950"/>
          <p14:tracePt t="114920" x="2749550" y="5695950"/>
          <p14:tracePt t="114930" x="2774950" y="5695950"/>
          <p14:tracePt t="114942" x="2813050" y="5695950"/>
          <p14:tracePt t="114954" x="2876550" y="5695950"/>
          <p14:tracePt t="114972" x="3060700" y="5689600"/>
          <p14:tracePt t="114988" x="3238500" y="5664200"/>
          <p14:tracePt t="115003" x="3689350" y="5575300"/>
          <p14:tracePt t="115020" x="3911600" y="5549900"/>
          <p14:tracePt t="115036" x="4292600" y="5511800"/>
          <p14:tracePt t="115053" x="4533900" y="5492750"/>
          <p14:tracePt t="115070" x="4622800" y="5480050"/>
          <p14:tracePt t="115086" x="4787900" y="5480050"/>
          <p14:tracePt t="115103" x="4832350" y="5480050"/>
          <p14:tracePt t="115119" x="4908550" y="5480050"/>
          <p14:tracePt t="115137" x="5016500" y="5499100"/>
          <p14:tracePt t="115153" x="5080000" y="5511800"/>
          <p14:tracePt t="115169" x="5200650" y="5537200"/>
          <p14:tracePt t="115186" x="5245100" y="5543550"/>
          <p14:tracePt t="115203" x="5283200" y="5549900"/>
          <p14:tracePt t="115220" x="5295900" y="5549900"/>
          <p14:tracePt t="115236" x="5302250" y="5549900"/>
          <p14:tracePt t="115254" x="5314950" y="5549900"/>
          <p14:tracePt t="115628" x="5334000" y="5549900"/>
          <p14:tracePt t="115639" x="5384800" y="5562600"/>
          <p14:tracePt t="115649" x="5461000" y="5581650"/>
          <p14:tracePt t="115660" x="5543550" y="5600700"/>
          <p14:tracePt t="115671" x="5657850" y="5619750"/>
          <p14:tracePt t="115686" x="5772150" y="5632450"/>
          <p14:tracePt t="115703" x="5962650" y="5626100"/>
          <p14:tracePt t="115720" x="6019800" y="5613400"/>
          <p14:tracePt t="115736" x="6083300" y="5568950"/>
          <p14:tracePt t="115753" x="6102350" y="5549900"/>
          <p14:tracePt t="115771" x="6108700" y="5543550"/>
          <p14:tracePt t="115786" x="6115050" y="5530850"/>
          <p14:tracePt t="115803" x="6115050" y="5524500"/>
          <p14:tracePt t="115819" x="5975350" y="5467350"/>
          <p14:tracePt t="115836" x="5772150" y="5454650"/>
          <p14:tracePt t="115853" x="5645150" y="5454650"/>
          <p14:tracePt t="115869" x="5480050" y="5461000"/>
          <p14:tracePt t="115886" x="5448300" y="5473700"/>
          <p14:tracePt t="115903" x="5410200" y="5492750"/>
          <p14:tracePt t="115920" x="5410200" y="5511800"/>
          <p14:tracePt t="115936" x="5410200" y="5549900"/>
          <p14:tracePt t="115953" x="5441950" y="5657850"/>
          <p14:tracePt t="115969" x="5480050" y="5715000"/>
          <p14:tracePt t="115986" x="5543550" y="5784850"/>
          <p14:tracePt t="116004" x="5683250" y="5854700"/>
          <p14:tracePt t="116019" x="5759450" y="5861050"/>
          <p14:tracePt t="116036" x="5880100" y="5861050"/>
          <p14:tracePt t="116053" x="5911850" y="5854700"/>
          <p14:tracePt t="116070" x="5969000" y="5765800"/>
          <p14:tracePt t="116087" x="5981700" y="5607050"/>
          <p14:tracePt t="116102" x="5981700" y="5556250"/>
          <p14:tracePt t="116120" x="5886450" y="5441950"/>
          <p14:tracePt t="116136" x="5822950" y="5403850"/>
          <p14:tracePt t="116140" x="5715000" y="5359400"/>
          <p14:tracePt t="116153" x="5600700" y="5340350"/>
          <p14:tracePt t="116171" x="5359400" y="5365750"/>
          <p14:tracePt t="116186" x="5264150" y="5403850"/>
          <p14:tracePt t="116203" x="5181600" y="5473700"/>
          <p14:tracePt t="116219" x="5149850" y="5499100"/>
          <p14:tracePt t="116235" x="5118100" y="5575300"/>
          <p14:tracePt t="116251" x="5118100" y="5594350"/>
          <p14:tracePt t="116268" x="5118100" y="5619750"/>
          <p14:tracePt t="116285" x="5143500" y="5632450"/>
          <p14:tracePt t="116301" x="5168900" y="5632450"/>
          <p14:tracePt t="116318" x="5226050" y="5632450"/>
          <p14:tracePt t="119537" x="5226050" y="5626100"/>
          <p14:tracePt t="119547" x="5226050" y="5613400"/>
          <p14:tracePt t="119559" x="5226050" y="5607050"/>
          <p14:tracePt t="119570" x="5226050" y="5594350"/>
          <p14:tracePt t="119583" x="5226050" y="5562600"/>
          <p14:tracePt t="119599" x="5226050" y="5473700"/>
          <p14:tracePt t="119616" x="5226050" y="5410200"/>
          <p14:tracePt t="119632" x="5219700" y="5340350"/>
          <p14:tracePt t="119650" x="5213350" y="5308600"/>
          <p14:tracePt t="119665" x="5213350" y="5302250"/>
          <p14:tracePt t="119682" x="5194300" y="5283200"/>
          <p14:tracePt t="119699" x="5181600" y="5276850"/>
          <p14:tracePt t="119703" x="5156200" y="5270500"/>
          <p14:tracePt t="119715" x="5130800" y="5264150"/>
          <p14:tracePt t="119734" x="5073650" y="5251450"/>
          <p14:tracePt t="119749" x="5041900" y="5251450"/>
          <p14:tracePt t="119765" x="4953000" y="5245100"/>
          <p14:tracePt t="119782" x="4914900" y="5245100"/>
          <p14:tracePt t="119799" x="4819650" y="5238750"/>
          <p14:tracePt t="119817" x="4749800" y="5226050"/>
          <p14:tracePt t="119832" x="4686300" y="5219700"/>
          <p14:tracePt t="119849" x="4559300" y="5219700"/>
          <p14:tracePt t="119865" x="4495800" y="5219700"/>
          <p14:tracePt t="119882" x="4400550" y="5219700"/>
          <p14:tracePt t="119899" x="4356100" y="5219700"/>
          <p14:tracePt t="119915" x="4235450" y="5219700"/>
          <p14:tracePt t="119932" x="4133850" y="5219700"/>
          <p14:tracePt t="119948" x="4083050" y="5219700"/>
          <p14:tracePt t="119965" x="4013200" y="5219700"/>
          <p14:tracePt t="119985" x="3968750" y="5219700"/>
          <p14:tracePt t="120000" x="3937000" y="5226050"/>
          <p14:tracePt t="120017" x="3879850" y="5245100"/>
          <p14:tracePt t="120033" x="3848100" y="5257800"/>
          <p14:tracePt t="120050" x="3797300" y="5283200"/>
          <p14:tracePt t="120065" x="3771900" y="5289550"/>
          <p14:tracePt t="120081" x="3714750" y="5308600"/>
          <p14:tracePt t="120099" x="3663950" y="5340350"/>
          <p14:tracePt t="120115" x="3644900" y="5346700"/>
          <p14:tracePt t="120131" x="3600450" y="5365750"/>
          <p14:tracePt t="120148" x="3581400" y="5372100"/>
          <p14:tracePt t="120165" x="3549650" y="5397500"/>
          <p14:tracePt t="120182" x="3536950" y="5403850"/>
          <p14:tracePt t="120198" x="3530600" y="5403850"/>
          <p14:tracePt t="120215" x="3511550" y="5416550"/>
          <p14:tracePt t="120231" x="3505200" y="5416550"/>
          <p14:tracePt t="120248" x="3492500" y="5429250"/>
          <p14:tracePt t="120266" x="3479800" y="5435600"/>
          <p14:tracePt t="120282" x="3473450" y="5441950"/>
          <p14:tracePt t="120298" x="3454400" y="5448300"/>
          <p14:tracePt t="120314" x="3441700" y="5454650"/>
          <p14:tracePt t="120331" x="3429000" y="5467350"/>
          <p14:tracePt t="120350" x="3403600" y="5473700"/>
          <p14:tracePt t="120364" x="3390900" y="5480050"/>
          <p14:tracePt t="120381" x="3371850" y="5486400"/>
          <p14:tracePt t="120398" x="3359150" y="5492750"/>
          <p14:tracePt t="120414" x="3346450" y="5492750"/>
          <p14:tracePt t="120431" x="3340100" y="5492750"/>
          <p14:tracePt t="120448" x="3321050" y="5499100"/>
          <p14:tracePt t="120464" x="3314700" y="5499100"/>
          <p14:tracePt t="120481" x="3308350" y="5505450"/>
          <p14:tracePt t="120498" x="3302000" y="5505450"/>
          <p14:tracePt t="120515" x="3295650" y="5511800"/>
          <p14:tracePt t="120531" x="3282950" y="5518150"/>
          <p14:tracePt t="120548" x="3282950" y="5524500"/>
          <p14:tracePt t="120564" x="3276600" y="5524500"/>
          <p14:tracePt t="120581" x="3270250" y="5524500"/>
          <p14:tracePt t="120598" x="3270250" y="5530850"/>
          <p14:tracePt t="120614" x="3263900" y="5543550"/>
          <p14:tracePt t="120631" x="3263900" y="5556250"/>
          <p14:tracePt t="120664" x="3263900" y="5568950"/>
          <p14:tracePt t="120681" x="3263900" y="5575300"/>
          <p14:tracePt t="120697" x="3263900" y="5588000"/>
          <p14:tracePt t="120736" x="3263900" y="5594350"/>
          <p14:tracePt t="120747" x="3276600" y="5600700"/>
          <p14:tracePt t="120764" x="3289300" y="5600700"/>
          <p14:tracePt t="120781" x="3321050" y="5613400"/>
          <p14:tracePt t="120798" x="3365500" y="5619750"/>
          <p14:tracePt t="120814" x="3384550" y="5626100"/>
          <p14:tracePt t="120831" x="3422650" y="5632450"/>
          <p14:tracePt t="120847" x="3448050" y="5638800"/>
          <p14:tracePt t="120864" x="3486150" y="5638800"/>
          <p14:tracePt t="120882" x="3517900" y="5638800"/>
          <p14:tracePt t="120897" x="3530600" y="5638800"/>
          <p14:tracePt t="120914" x="3562350" y="5638800"/>
          <p14:tracePt t="120930" x="3581400" y="5638800"/>
          <p14:tracePt t="120947" x="3625850" y="5645150"/>
          <p14:tracePt t="120965" x="3663950" y="5651500"/>
          <p14:tracePt t="120980" x="3689350" y="5651500"/>
          <p14:tracePt t="120997" x="3733800" y="5651500"/>
          <p14:tracePt t="121014" x="3759200" y="5651500"/>
          <p14:tracePt t="121031" x="3803650" y="5657850"/>
          <p14:tracePt t="121049" x="3854450" y="5670550"/>
          <p14:tracePt t="121064" x="3886200" y="5676900"/>
          <p14:tracePt t="121080" x="3943350" y="5683250"/>
          <p14:tracePt t="121097" x="3968750" y="5689600"/>
          <p14:tracePt t="121114" x="4038600" y="5695950"/>
          <p14:tracePt t="121133" x="4095750" y="5715000"/>
          <p14:tracePt t="121148" x="4140200" y="5715000"/>
          <p14:tracePt t="121165" x="4241800" y="5721350"/>
          <p14:tracePt t="121181" x="4286250" y="5727700"/>
          <p14:tracePt t="121198" x="4362450" y="5727700"/>
          <p14:tracePt t="121217" x="4464050" y="5740400"/>
          <p14:tracePt t="121230" x="4527550" y="5740400"/>
          <p14:tracePt t="121247" x="4667250" y="5740400"/>
          <p14:tracePt t="121263" x="4718050" y="5740400"/>
          <p14:tracePt t="121280" x="4826000" y="5746750"/>
          <p14:tracePt t="121297" x="4864100" y="5746750"/>
          <p14:tracePt t="121313" x="4933950" y="5746750"/>
          <p14:tracePt t="121331" x="4991100" y="5746750"/>
          <p14:tracePt t="121346" x="5016500" y="5746750"/>
          <p14:tracePt t="121363" x="5086350" y="5746750"/>
          <p14:tracePt t="121380" x="5111750" y="5746750"/>
          <p14:tracePt t="121396" x="5200650" y="5727700"/>
          <p14:tracePt t="121414" x="5378450" y="5715000"/>
          <p14:tracePt t="121430" x="5467350" y="5740400"/>
          <p14:tracePt t="122168" x="5473700" y="5740400"/>
          <p14:tracePt t="122179" x="5486400" y="5734050"/>
          <p14:tracePt t="122190" x="5505450" y="5727700"/>
          <p14:tracePt t="122200" x="5530850" y="5721350"/>
          <p14:tracePt t="122214" x="5549900" y="5715000"/>
          <p14:tracePt t="122232" x="5645150" y="5683250"/>
          <p14:tracePt t="122251" x="5765800" y="5632450"/>
          <p14:tracePt t="122263" x="5822950" y="5613400"/>
          <p14:tracePt t="122280" x="5867400" y="5600700"/>
          <p14:tracePt t="122296" x="5988050" y="5549900"/>
          <p14:tracePt t="122313" x="6121400" y="5530850"/>
          <p14:tracePt t="122329" x="6184900" y="5530850"/>
          <p14:tracePt t="122347" x="6292850" y="5543550"/>
          <p14:tracePt t="122365" x="6388100" y="5588000"/>
          <p14:tracePt t="122381" x="6413500" y="5600700"/>
          <p14:tracePt t="143057" x="6407150" y="5600700"/>
          <p14:tracePt t="143066" x="6388100" y="5600700"/>
          <p14:tracePt t="143077" x="6362700" y="5607050"/>
          <p14:tracePt t="143093" x="6343650" y="5607050"/>
          <p14:tracePt t="143109" x="6280150" y="5607050"/>
          <p14:tracePt t="143126" x="6235700" y="5619750"/>
          <p14:tracePt t="143142" x="6140450" y="5626100"/>
          <p14:tracePt t="143159" x="6096000" y="5626100"/>
          <p14:tracePt t="143175" x="6089650" y="5626100"/>
          <p14:tracePt t="143192" x="6076950" y="5626100"/>
          <p14:tracePt t="143226" x="6070600" y="5638800"/>
          <p14:tracePt t="143243" x="6070600" y="5657850"/>
          <p14:tracePt t="143259" x="6076950" y="5670550"/>
          <p14:tracePt t="143275" x="6108700" y="5702300"/>
          <p14:tracePt t="143293" x="6121400" y="5708650"/>
          <p14:tracePt t="143309" x="6127750" y="5715000"/>
          <p14:tracePt t="143328" x="6134100" y="5715000"/>
          <p14:tracePt t="143359" x="6127750" y="5695950"/>
          <p14:tracePt t="143369" x="6102350" y="5638800"/>
          <p14:tracePt t="143379" x="6057900" y="5549900"/>
          <p14:tracePt t="143392" x="6007100" y="5480050"/>
          <p14:tracePt t="143411" x="5911850" y="5384800"/>
          <p14:tracePt t="143426" x="5848350" y="5365750"/>
          <p14:tracePt t="143443" x="5727700" y="5353050"/>
          <p14:tracePt t="143459" x="5702300" y="5365750"/>
          <p14:tracePt t="143475" x="5664200" y="5416550"/>
          <p14:tracePt t="143496" x="5645150" y="5499100"/>
          <p14:tracePt t="143511" x="5645150" y="5524500"/>
          <p14:tracePt t="143526" x="5670550" y="5556250"/>
          <p14:tracePt t="143542" x="5715000" y="5581650"/>
          <p14:tracePt t="143558" x="5784850" y="5594350"/>
          <p14:tracePt t="143575" x="5803900" y="5594350"/>
          <p14:tracePt t="143592" x="5822950" y="5594350"/>
          <p14:tracePt t="143608" x="5835650" y="5594350"/>
          <p14:tracePt t="143625" x="5842000" y="5594350"/>
          <p14:tracePt t="143663" x="5848350" y="5594350"/>
          <p14:tracePt t="145003" x="5842000" y="5600700"/>
          <p14:tracePt t="145013" x="5816600" y="5619750"/>
          <p14:tracePt t="145026" x="5740400" y="5651500"/>
          <p14:tracePt t="145044" x="5454650" y="5734050"/>
          <p14:tracePt t="145057" x="5257800" y="5759450"/>
          <p14:tracePt t="145075" x="4857750" y="5784850"/>
          <p14:tracePt t="145090" x="4730750" y="5784850"/>
          <p14:tracePt t="145107" x="4489450" y="5784850"/>
          <p14:tracePt t="145124" x="4362450" y="5759450"/>
          <p14:tracePt t="145141" x="4229100" y="5740400"/>
          <p14:tracePt t="145159" x="4159250" y="5740400"/>
          <p14:tracePt t="145175" x="4146550" y="5740400"/>
          <p14:tracePt t="145462" x="4140200" y="5740400"/>
          <p14:tracePt t="145472" x="4108450" y="5746750"/>
          <p14:tracePt t="145482" x="4064000" y="5753100"/>
          <p14:tracePt t="145493" x="4000500" y="5772150"/>
          <p14:tracePt t="145507" x="3886200" y="5791200"/>
          <p14:tracePt t="145524" x="3632200" y="5816600"/>
          <p14:tracePt t="145541" x="3517900" y="5816600"/>
          <p14:tracePt t="145557" x="3251200" y="5816600"/>
          <p14:tracePt t="145573" x="3136900" y="5810250"/>
          <p14:tracePt t="145590" x="2984500" y="5778500"/>
          <p14:tracePt t="145607" x="2838450" y="5753100"/>
          <p14:tracePt t="145623" x="2762250" y="5753100"/>
          <p14:tracePt t="145639" x="2616200" y="5740400"/>
          <p14:tracePt t="145656" x="2552700" y="5740400"/>
          <p14:tracePt t="145673" x="2476500" y="5740400"/>
          <p14:tracePt t="145690" x="2362200" y="5740400"/>
          <p14:tracePt t="145706" x="2317750" y="5740400"/>
          <p14:tracePt t="145723" x="2203450" y="5740400"/>
          <p14:tracePt t="145739" x="2139950" y="5746750"/>
          <p14:tracePt t="145756" x="2038350" y="5810250"/>
          <p14:tracePt t="145774" x="1955800" y="5880100"/>
          <p14:tracePt t="145789" x="1924050" y="5905500"/>
          <p14:tracePt t="145806" x="1892300" y="5930900"/>
          <p14:tracePt t="145823" x="1885950" y="5937250"/>
          <p14:tracePt t="145839" x="1866900" y="5956300"/>
          <p14:tracePt t="145857" x="1847850" y="5969000"/>
          <p14:tracePt t="145872" x="1841500" y="5975350"/>
          <p14:tracePt t="145889" x="1835150" y="5981700"/>
          <p14:tracePt t="145906" x="1828800" y="5994400"/>
          <p14:tracePt t="145923" x="1822450" y="6013450"/>
          <p14:tracePt t="145940" x="1822450" y="6038850"/>
          <p14:tracePt t="145956" x="1822450" y="6057900"/>
          <p14:tracePt t="145972" x="1822450" y="6089650"/>
          <p14:tracePt t="145990" x="1822450" y="6108700"/>
          <p14:tracePt t="146006" x="1841500" y="6127750"/>
          <p14:tracePt t="146023" x="1854200" y="6146800"/>
          <p14:tracePt t="146039" x="1924050" y="6159500"/>
          <p14:tracePt t="146056" x="2051050" y="6159500"/>
          <p14:tracePt t="146072" x="2120900" y="6159500"/>
          <p14:tracePt t="146089" x="2266950" y="6115050"/>
          <p14:tracePt t="146105" x="2317750" y="6102350"/>
          <p14:tracePt t="146123" x="2362200" y="6076950"/>
          <p14:tracePt t="146140" x="2374900" y="6070600"/>
          <p14:tracePt t="146156" x="2374900" y="6064250"/>
          <p14:tracePt t="146172" x="2374900" y="6051550"/>
          <p14:tracePt t="146189" x="2368550" y="6045200"/>
          <p14:tracePt t="146205" x="2330450" y="6032500"/>
          <p14:tracePt t="146223" x="2279650" y="6019800"/>
          <p14:tracePt t="146239" x="2266950" y="6019800"/>
          <p14:tracePt t="146256" x="2260600" y="6019800"/>
          <p14:tracePt t="146272" x="2260600" y="6026150"/>
          <p14:tracePt t="146289" x="2298700" y="6146800"/>
          <p14:tracePt t="146306" x="2406650" y="6311900"/>
          <p14:tracePt t="146322" x="2540000" y="6413500"/>
          <p14:tracePt t="146339" x="2755900" y="6527800"/>
          <p14:tracePt t="146356" x="2819400" y="6546850"/>
          <p14:tracePt t="146372" x="2870200" y="6546850"/>
          <p14:tracePt t="146389" x="2876550" y="6546850"/>
          <p14:tracePt t="146405" x="2889250" y="6451600"/>
          <p14:tracePt t="146422" x="2863850" y="6203950"/>
          <p14:tracePt t="146439" x="2813050" y="6134100"/>
          <p14:tracePt t="146455" x="2705100" y="6019800"/>
          <p14:tracePt t="146472" x="2647950" y="5988050"/>
          <p14:tracePt t="146489" x="2590800" y="5969000"/>
          <p14:tracePt t="146505" x="2571750" y="5962650"/>
          <p14:tracePt t="146522" x="2565400" y="5962650"/>
          <p14:tracePt t="147175" x="2552700" y="5962650"/>
          <p14:tracePt t="147186" x="2546350" y="5962650"/>
          <p14:tracePt t="147197" x="2527300" y="5962650"/>
          <p14:tracePt t="147209" x="2520950" y="5962650"/>
          <p14:tracePt t="147223" x="2514600" y="5969000"/>
          <p14:tracePt t="147239" x="2495550" y="5988050"/>
          <p14:tracePt t="147258" x="2470150" y="6051550"/>
          <p14:tracePt t="147273" x="2470150" y="6070600"/>
          <p14:tracePt t="147290" x="2476500" y="6102350"/>
          <p14:tracePt t="147306" x="2482850" y="6115050"/>
          <p14:tracePt t="147322" x="2501900" y="6127750"/>
          <p14:tracePt t="147343" x="2527300" y="6127750"/>
          <p14:tracePt t="147355" x="2533650" y="6127750"/>
          <p14:tracePt t="147372" x="2552700" y="6076950"/>
          <p14:tracePt t="147388" x="2552700" y="6038850"/>
          <p14:tracePt t="147405" x="2552700" y="5994400"/>
          <p14:tracePt t="147421" x="2552700" y="5969000"/>
          <p14:tracePt t="147438" x="2514600" y="5949950"/>
          <p14:tracePt t="147455" x="2438400" y="5949950"/>
          <p14:tracePt t="147471" x="2419350" y="5956300"/>
          <p14:tracePt t="147488" x="2381250" y="6000750"/>
          <p14:tracePt t="147505" x="2368550" y="6045200"/>
          <p14:tracePt t="147521" x="2362200" y="6115050"/>
          <p14:tracePt t="147539" x="2368550" y="6140450"/>
          <p14:tracePt t="147555" x="2400300" y="6153150"/>
          <p14:tracePt t="147571" x="2451100" y="6153150"/>
          <p14:tracePt t="147588" x="2463800" y="6153150"/>
          <p14:tracePt t="147604" x="2489200" y="6153150"/>
          <p14:tracePt t="147622" x="2495550" y="6153150"/>
          <p14:tracePt t="147637" x="2501900" y="6153150"/>
          <p14:tracePt t="148230" x="2508250" y="6153150"/>
          <p14:tracePt t="148241" x="2514600" y="6153150"/>
          <p14:tracePt t="148251" x="2527300" y="6153150"/>
          <p14:tracePt t="148261" x="2546350" y="6146800"/>
          <p14:tracePt t="148273" x="2565400" y="6140450"/>
          <p14:tracePt t="148292" x="2698750" y="6121400"/>
          <p14:tracePt t="148305" x="2787650" y="6121400"/>
          <p14:tracePt t="148323" x="2984500" y="6121400"/>
          <p14:tracePt t="148339" x="3124200" y="6121400"/>
          <p14:tracePt t="148345" x="3251200" y="6121400"/>
          <p14:tracePt t="148363" x="3365500" y="6121400"/>
          <p14:tracePt t="148375" x="3429000" y="6121400"/>
          <p14:tracePt t="148390" x="3568700" y="6121400"/>
          <p14:tracePt t="148406" x="3702050" y="6134100"/>
          <p14:tracePt t="148421" x="3778250" y="6146800"/>
          <p14:tracePt t="148439" x="3898900" y="6172200"/>
          <p14:tracePt t="148456" x="3968750" y="6191250"/>
          <p14:tracePt t="148472" x="4064000" y="6235700"/>
          <p14:tracePt t="148490" x="4127500" y="6254750"/>
          <p14:tracePt t="148505" x="4133850" y="6254750"/>
          <p14:tracePt t="148522" x="4146550" y="6254750"/>
          <p14:tracePt t="148940" x="4146550" y="6248400"/>
          <p14:tracePt t="148950" x="4152900" y="6235700"/>
          <p14:tracePt t="148962" x="4171950" y="6216650"/>
          <p14:tracePt t="148974" x="4184650" y="6191250"/>
          <p14:tracePt t="148987" x="4191000" y="6178550"/>
          <p14:tracePt t="149003" x="4210050" y="6146800"/>
          <p14:tracePt t="149021" x="4216400" y="6127750"/>
          <p14:tracePt t="149036" x="4222750" y="6127750"/>
          <p14:tracePt t="149053" x="4222750" y="6115050"/>
          <p14:tracePt t="149086" x="4229100" y="6115050"/>
          <p14:tracePt t="149116" x="4235450" y="6115050"/>
          <p14:tracePt t="149137" x="4241800" y="6115050"/>
          <p14:tracePt t="149191" x="4248150" y="6115050"/>
          <p14:tracePt t="149222" x="4254500" y="6115050"/>
          <p14:tracePt t="149243" x="4260850" y="6115050"/>
          <p14:tracePt t="149253" x="4267200" y="6115050"/>
          <p14:tracePt t="149263" x="4273550" y="6121400"/>
          <p14:tracePt t="149284" x="4279900" y="6127750"/>
          <p14:tracePt t="149306" x="4286250" y="6127750"/>
          <p14:tracePt t="149316" x="4292600" y="6127750"/>
          <p14:tracePt t="149327" x="4292600" y="6134100"/>
          <p14:tracePt t="149347" x="4298950" y="6134100"/>
          <p14:tracePt t="149368" x="4305300" y="6134100"/>
          <p14:tracePt t="149379" x="4311650" y="6134100"/>
          <p14:tracePt t="149399" x="4318000" y="6134100"/>
          <p14:tracePt t="149410" x="4324350" y="6134100"/>
          <p14:tracePt t="149422" x="4330700" y="6134100"/>
          <p14:tracePt t="149437" x="4337050" y="6134100"/>
          <p14:tracePt t="149454" x="4349750" y="6134100"/>
          <p14:tracePt t="152145" x="4356100" y="6134100"/>
          <p14:tracePt t="152759" x="4362450" y="6134100"/>
          <p14:tracePt t="152802" x="4368800" y="6127750"/>
          <p14:tracePt t="153939" x="4368800" y="6121400"/>
          <p14:tracePt t="154046" x="4368800" y="6115050"/>
          <p14:tracePt t="154077" x="4362450" y="6115050"/>
          <p14:tracePt t="154087" x="4349750" y="6108700"/>
          <p14:tracePt t="154099" x="4343400" y="6108700"/>
          <p14:tracePt t="154118" x="4305300" y="6102350"/>
          <p14:tracePt t="154132" x="4286250" y="6102350"/>
          <p14:tracePt t="154150" x="4229100" y="6089650"/>
          <p14:tracePt t="154166" x="4178300" y="6083300"/>
          <p14:tracePt t="154183" x="4032250" y="6064250"/>
          <p14:tracePt t="154202" x="3943350" y="6064250"/>
          <p14:tracePt t="154216" x="3898900" y="6064250"/>
          <p14:tracePt t="154233" x="3816350" y="6045200"/>
          <p14:tracePt t="154249" x="3790950" y="6045200"/>
          <p14:tracePt t="154266" x="3746500" y="6038850"/>
          <p14:tracePt t="154284" x="3721100" y="6032500"/>
          <p14:tracePt t="165746" x="3721100" y="6026150"/>
          <p14:tracePt t="165758" x="3721100" y="6019800"/>
          <p14:tracePt t="165767" x="3721100" y="6007100"/>
          <p14:tracePt t="165778" x="3721100" y="5981700"/>
          <p14:tracePt t="165789" x="3727450" y="5962650"/>
          <p14:tracePt t="165804" x="3733800" y="5937250"/>
          <p14:tracePt t="165821" x="3752850" y="5899150"/>
          <p14:tracePt t="165840" x="3797300" y="5854700"/>
          <p14:tracePt t="165854" x="3829050" y="5829300"/>
          <p14:tracePt t="165873" x="3930650" y="5803900"/>
          <p14:tracePt t="165888" x="3949700" y="5803900"/>
          <p14:tracePt t="165904" x="4006850" y="5810250"/>
          <p14:tracePt t="165922" x="4032250" y="5842000"/>
          <p14:tracePt t="165936" x="4038600" y="5854700"/>
          <p14:tracePt t="165953" x="4057650" y="5880100"/>
          <p14:tracePt t="165969" x="4057650" y="5886450"/>
          <p14:tracePt t="165986" x="4064000" y="5899150"/>
          <p14:tracePt t="166003" x="4070350" y="5899150"/>
          <p14:tracePt t="166019" x="4070350" y="5905500"/>
          <p14:tracePt t="166036" x="4070350" y="5911850"/>
          <p14:tracePt t="166070" x="4070350" y="5918200"/>
          <p14:tracePt t="192371" x="4064000" y="5924550"/>
          <p14:tracePt t="192382" x="4044950" y="5930900"/>
          <p14:tracePt t="192392" x="4000500" y="5930900"/>
          <p14:tracePt t="192403" x="3943350" y="5930900"/>
          <p14:tracePt t="192413" x="3879850" y="5930900"/>
          <p14:tracePt t="192427" x="3829050" y="5930900"/>
          <p14:tracePt t="192443" x="3790950" y="5930900"/>
          <p14:tracePt t="192460" x="3638550" y="5842000"/>
          <p14:tracePt t="192476" x="3390900" y="5715000"/>
          <p14:tracePt t="192493" x="3302000" y="5676900"/>
          <p14:tracePt t="192510" x="3067050" y="5626100"/>
          <p14:tracePt t="192526" x="2965450" y="5613400"/>
          <p14:tracePt t="192528" x="2889250" y="5600700"/>
          <p14:tracePt t="192543" x="2800350" y="5600700"/>
          <p14:tracePt t="192560" x="2660650" y="5600700"/>
          <p14:tracePt t="192576" x="2590800" y="5607050"/>
          <p14:tracePt t="192593" x="2451100" y="5613400"/>
          <p14:tracePt t="192610" x="2387600" y="5613400"/>
          <p14:tracePt t="192627" x="2305050" y="5613400"/>
          <p14:tracePt t="192643" x="2247900" y="5613400"/>
          <p14:tracePt t="192660" x="2209800" y="5613400"/>
          <p14:tracePt t="192677" x="2133600" y="5613400"/>
          <p14:tracePt t="192693" x="2101850" y="5613400"/>
          <p14:tracePt t="192710" x="2038350" y="5613400"/>
          <p14:tracePt t="192727" x="1968500" y="5613400"/>
          <p14:tracePt t="192743" x="1943100" y="5613400"/>
          <p14:tracePt t="192760" x="1860550" y="5632450"/>
          <p14:tracePt t="192776" x="1816100" y="5657850"/>
          <p14:tracePt t="192793" x="1739900" y="5721350"/>
          <p14:tracePt t="192810" x="1657350" y="5791200"/>
          <p14:tracePt t="192826" x="1638300" y="5816600"/>
          <p14:tracePt t="192843" x="1593850" y="5861050"/>
          <p14:tracePt t="192860" x="1581150" y="5873750"/>
          <p14:tracePt t="192876" x="1568450" y="5892800"/>
          <p14:tracePt t="192894" x="1555750" y="5899150"/>
          <p14:tracePt t="192927" x="1549400" y="5905500"/>
          <p14:tracePt t="192943" x="1549400" y="5911850"/>
          <p14:tracePt t="192967" x="1549400" y="5918200"/>
          <p14:tracePt t="192978" x="1549400" y="5924550"/>
          <p14:tracePt t="192999" x="1549400" y="5930900"/>
          <p14:tracePt t="193010" x="1549400" y="5937250"/>
          <p14:tracePt t="193030" x="1549400" y="5943600"/>
          <p14:tracePt t="193043" x="1549400" y="5956300"/>
          <p14:tracePt t="193059" x="1549400" y="5969000"/>
          <p14:tracePt t="193076" x="1574800" y="5994400"/>
          <p14:tracePt t="193093" x="1612900" y="6051550"/>
          <p14:tracePt t="193110" x="1663700" y="6096000"/>
          <p14:tracePt t="193126" x="1816100" y="6229350"/>
          <p14:tracePt t="193143" x="1911350" y="6305550"/>
          <p14:tracePt t="193159" x="2120900" y="6445250"/>
          <p14:tracePt t="193176" x="2247900" y="6578600"/>
          <p14:tracePt t="193193" x="2330450" y="6635750"/>
          <p14:tracePt t="193209" x="2495550" y="6762750"/>
          <p14:tracePt t="193226" x="2578100" y="6800850"/>
          <p14:tracePt t="193242" x="2711450" y="6838950"/>
          <p14:tracePt t="193259" x="2832100" y="6851650"/>
          <p14:tracePt t="193276" x="2921000" y="6851650"/>
          <p14:tracePt t="193293" x="3041650" y="6826250"/>
          <p14:tracePt t="193309" x="3073400" y="6813550"/>
          <p14:tracePt t="193326" x="3111500" y="6794500"/>
          <p14:tracePt t="193343" x="3124200" y="6775450"/>
          <p14:tracePt t="193359" x="3124200" y="6743700"/>
          <p14:tracePt t="193376" x="3098800" y="6629400"/>
          <p14:tracePt t="193393" x="3028950" y="6534150"/>
          <p14:tracePt t="193409" x="2743200" y="6216650"/>
          <p14:tracePt t="193426" x="2406650" y="5981700"/>
          <p14:tracePt t="193442" x="2286000" y="5930900"/>
          <p14:tracePt t="193459" x="2178050" y="5886450"/>
          <p14:tracePt t="193475" x="2146300" y="5886450"/>
          <p14:tracePt t="193493" x="2120900" y="5886450"/>
          <p14:tracePt t="193510" x="2108200" y="5937250"/>
          <p14:tracePt t="193525" x="2108200" y="6026150"/>
          <p14:tracePt t="193542" x="2152650" y="6178550"/>
          <p14:tracePt t="193559" x="2190750" y="6235700"/>
          <p14:tracePt t="193576" x="2368550" y="6343650"/>
          <p14:tracePt t="193592" x="2444750" y="6388100"/>
          <p14:tracePt t="193609" x="2590800" y="6394450"/>
          <p14:tracePt t="193625" x="2673350" y="6388100"/>
          <p14:tracePt t="193642" x="2692400" y="6375400"/>
          <p14:tracePt t="193659" x="2724150" y="6235700"/>
          <p14:tracePt t="193675" x="2724150" y="6026150"/>
          <p14:tracePt t="193692" x="2647950" y="5842000"/>
          <p14:tracePt t="193709" x="2482850" y="5740400"/>
          <p14:tracePt t="193726" x="2381250" y="5715000"/>
          <p14:tracePt t="193742" x="2247900" y="5740400"/>
          <p14:tracePt t="193759" x="2216150" y="5772150"/>
          <p14:tracePt t="193775" x="2133600" y="5949950"/>
          <p14:tracePt t="193792" x="2127250" y="6064250"/>
          <p14:tracePt t="193808" x="2127250" y="6102350"/>
          <p14:tracePt t="193825" x="2159000" y="6165850"/>
          <p14:tracePt t="193842" x="2228850" y="6210300"/>
          <p14:tracePt t="193858" x="2387600" y="6248400"/>
          <p14:tracePt t="193875" x="2489200" y="6248400"/>
          <p14:tracePt t="193892" x="2520950" y="6248400"/>
          <p14:tracePt t="193909" x="2540000" y="6229350"/>
          <p14:tracePt t="193925" x="2546350" y="6210300"/>
          <p14:tracePt t="193942" x="2546350" y="6165850"/>
          <p14:tracePt t="193959" x="2514600" y="6146800"/>
          <p14:tracePt t="193975" x="2489200" y="6146800"/>
          <p14:tracePt t="193992" x="2419350" y="6146800"/>
          <p14:tracePt t="194008" x="2406650" y="6146800"/>
          <p14:tracePt t="194025" x="2393950" y="6165850"/>
          <p14:tracePt t="194043" x="2393950" y="6178550"/>
          <p14:tracePt t="194075" x="2432050" y="6178550"/>
          <p14:tracePt t="194091" x="2457450" y="6178550"/>
          <p14:tracePt t="194109" x="2520950" y="6165850"/>
          <p14:tracePt t="194125" x="2540000" y="6153150"/>
          <p14:tracePt t="194141" x="2565400" y="6115050"/>
          <p14:tracePt t="194159" x="2571750" y="6108700"/>
          <p14:tracePt t="194175" x="2578100" y="61023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r>
              <a:rPr lang="pt-BR" sz="2800" dirty="0" smtClean="0"/>
              <a:t>Explorando a colinearidade:</a:t>
            </a:r>
          </a:p>
          <a:p>
            <a:pPr lvl="2"/>
            <a:r>
              <a:rPr lang="pt-BR" sz="2000" dirty="0" smtClean="0"/>
              <a:t>Antes da modelagem</a:t>
            </a:r>
            <a:endParaRPr lang="pt-BR" sz="14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4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pairs</a:t>
            </a:r>
            <a:r>
              <a:rPr lang="pt-BR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(height.dat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lower.panel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panel.smooth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upper.panel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panel.cor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gap = 0, row1attop = FALSE)</a:t>
            </a:r>
            <a:endParaRPr lang="pt-BR" sz="14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36096" y="3429000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i="1" dirty="0" smtClean="0"/>
              <a:t>No painel superior os índices de correlação de Pearson de cada par de variáveis. No painel inferior uma visualização de pontos da correlação de cada para variáveis. </a:t>
            </a:r>
          </a:p>
          <a:p>
            <a:r>
              <a:rPr lang="pt-BR" altLang="en-US" i="1" dirty="0" smtClean="0"/>
              <a:t>Correlação alta entre todas as variáveis e perfeita entre age e age2. </a:t>
            </a:r>
            <a:endParaRPr lang="pt-BR" altLang="en-US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068960"/>
            <a:ext cx="4185790" cy="341445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4"/>
    </mc:Choice>
    <mc:Fallback xmlns="">
      <p:transition spd="slow" advTm="5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3" x="2578100" y="6096000"/>
          <p14:tracePt t="824" x="2578100" y="6070600"/>
          <p14:tracePt t="834" x="2571750" y="6045200"/>
          <p14:tracePt t="844" x="2552700" y="6000750"/>
          <p14:tracePt t="855" x="2546350" y="5969000"/>
          <p14:tracePt t="869" x="2540000" y="5930900"/>
          <p14:tracePt t="886" x="2527300" y="5797550"/>
          <p14:tracePt t="903" x="2527300" y="5708650"/>
          <p14:tracePt t="920" x="2540000" y="5505450"/>
          <p14:tracePt t="938" x="2571750" y="5378450"/>
          <p14:tracePt t="954" x="2673350" y="5041900"/>
          <p14:tracePt t="973" x="2755900" y="4781550"/>
          <p14:tracePt t="987" x="2787650" y="4686300"/>
          <p14:tracePt t="1003" x="2838450" y="4502150"/>
          <p14:tracePt t="1019" x="2870200" y="4400550"/>
          <p14:tracePt t="1036" x="2921000" y="4152900"/>
          <p14:tracePt t="1054" x="2952750" y="4006850"/>
          <p14:tracePt t="1069" x="2959100" y="3943350"/>
          <p14:tracePt t="1087" x="2978150" y="3771900"/>
          <p14:tracePt t="1103" x="2990850" y="3683000"/>
          <p14:tracePt t="1119" x="2997200" y="3556000"/>
          <p14:tracePt t="1138" x="2997200" y="3435350"/>
          <p14:tracePt t="1152" x="2997200" y="3384550"/>
          <p14:tracePt t="1170" x="2984500" y="3206750"/>
          <p14:tracePt t="1187" x="2965450" y="3117850"/>
          <p14:tracePt t="1203" x="2914650" y="2933700"/>
          <p14:tracePt t="1221" x="2870200" y="2832100"/>
          <p14:tracePt t="1236" x="2857500" y="2813050"/>
          <p14:tracePt t="1253" x="2813050" y="2768600"/>
          <p14:tracePt t="1268" x="2781300" y="2749550"/>
          <p14:tracePt t="1284" x="2724150" y="2730500"/>
          <p14:tracePt t="1301" x="2698750" y="2724150"/>
          <p14:tracePt t="1318" x="2667000" y="2717800"/>
          <p14:tracePt t="1335" x="2641600" y="2717800"/>
          <p14:tracePt t="1351" x="2628900" y="2717800"/>
          <p14:tracePt t="1368" x="2603500" y="2717800"/>
          <p14:tracePt t="1384" x="2590800" y="2717800"/>
          <p14:tracePt t="1401" x="2571750" y="2717800"/>
          <p14:tracePt t="1418" x="2546350" y="2705100"/>
          <p14:tracePt t="1435" x="2533650" y="2698750"/>
          <p14:tracePt t="1451" x="2520950" y="2692400"/>
          <p14:tracePt t="1468" x="2514600" y="2686050"/>
          <p14:tracePt t="1484" x="2495550" y="2679700"/>
          <p14:tracePt t="1502" x="2470150" y="2673350"/>
          <p14:tracePt t="1518" x="2463800" y="2667000"/>
          <p14:tracePt t="1534" x="2451100" y="2660650"/>
          <p14:tracePt t="1551" x="2438400" y="2654300"/>
          <p14:tracePt t="1567" x="2413000" y="2641600"/>
          <p14:tracePt t="1585" x="2393950" y="2628900"/>
          <p14:tracePt t="1618" x="2381250" y="2628900"/>
          <p14:tracePt t="1634" x="2381250" y="2622550"/>
          <p14:tracePt t="1651" x="2374900" y="2622550"/>
          <p14:tracePt t="1684" x="2362200" y="2647950"/>
          <p14:tracePt t="1701" x="2349500" y="2698750"/>
          <p14:tracePt t="1717" x="2349500" y="2724150"/>
          <p14:tracePt t="1734" x="2343150" y="2806700"/>
          <p14:tracePt t="1752" x="2343150" y="2863850"/>
          <p14:tracePt t="1767" x="2343150" y="2882900"/>
          <p14:tracePt t="1784" x="2349500" y="2927350"/>
          <p14:tracePt t="1801" x="2355850" y="2940050"/>
          <p14:tracePt t="1817" x="2374900" y="2990850"/>
          <p14:tracePt t="1834" x="2387600" y="3016250"/>
          <p14:tracePt t="1851" x="2444750" y="3130550"/>
          <p14:tracePt t="1868" x="2508250" y="3232150"/>
          <p14:tracePt t="1884" x="2565400" y="3295650"/>
          <p14:tracePt t="1901" x="2730500" y="3429000"/>
          <p14:tracePt t="1917" x="2794000" y="3473450"/>
          <p14:tracePt t="1934" x="2908300" y="3562350"/>
          <p14:tracePt t="1951" x="3048000" y="3644900"/>
          <p14:tracePt t="1967" x="3098800" y="3670300"/>
          <p14:tracePt t="1984" x="3251200" y="3740150"/>
          <p14:tracePt t="2000" x="3308350" y="3765550"/>
          <p14:tracePt t="2017" x="3397250" y="3810000"/>
          <p14:tracePt t="2035" x="3448050" y="3835400"/>
          <p14:tracePt t="2050" x="3454400" y="3835400"/>
          <p14:tracePt t="2067" x="3467100" y="3841750"/>
          <p14:tracePt t="2101" x="3473450" y="3841750"/>
          <p14:tracePt t="2129" x="3479800" y="3841750"/>
          <p14:tracePt t="2142" x="3486150" y="3841750"/>
          <p14:tracePt t="2476" x="3473450" y="3841750"/>
          <p14:tracePt t="2486" x="3467100" y="3841750"/>
          <p14:tracePt t="2622" x="3473450" y="3841750"/>
          <p14:tracePt t="2633" x="3479800" y="3841750"/>
          <p14:tracePt t="2647" x="3492500" y="3841750"/>
          <p14:tracePt t="2658" x="3505200" y="3841750"/>
          <p14:tracePt t="2666" x="3517900" y="3848100"/>
          <p14:tracePt t="2683" x="3543300" y="3860800"/>
          <p14:tracePt t="2700" x="3556000" y="3867150"/>
          <p14:tracePt t="2716" x="3581400" y="3873500"/>
          <p14:tracePt t="2734" x="3606800" y="3879850"/>
          <p14:tracePt t="2750" x="3619500" y="3879850"/>
          <p14:tracePt t="2767" x="3644900" y="3879850"/>
          <p14:tracePt t="2783" x="3651250" y="3886200"/>
          <p14:tracePt t="2800" x="3657600" y="3886200"/>
          <p14:tracePt t="2818" x="3670300" y="3898900"/>
          <p14:tracePt t="2833" x="3676650" y="3911600"/>
          <p14:tracePt t="2850" x="3683000" y="3943350"/>
          <p14:tracePt t="2866" x="3695700" y="3962400"/>
          <p14:tracePt t="2883" x="3721100" y="4025900"/>
          <p14:tracePt t="2900" x="3727450" y="4076700"/>
          <p14:tracePt t="2916" x="3778250" y="4191000"/>
          <p14:tracePt t="2933" x="3810000" y="4254500"/>
          <p14:tracePt t="2950" x="3816350" y="4267200"/>
          <p14:tracePt t="2966" x="3835400" y="4279900"/>
          <p14:tracePt t="2983" x="3867150" y="4292600"/>
          <p14:tracePt t="2999" x="3924300" y="4298950"/>
          <p14:tracePt t="3016" x="3994150" y="4298950"/>
          <p14:tracePt t="3033" x="4013200" y="4298950"/>
          <p14:tracePt t="3049" x="4032250" y="4298950"/>
          <p14:tracePt t="3066" x="4038600" y="4298950"/>
          <p14:tracePt t="3083" x="4044950" y="4292600"/>
          <p14:tracePt t="3100" x="4051300" y="4286250"/>
          <p14:tracePt t="3133" x="4057650" y="4286250"/>
          <p14:tracePt t="3249" x="4057650" y="4279900"/>
          <p14:tracePt t="3269" x="4057650" y="4273550"/>
          <p14:tracePt t="3395" x="4051300" y="4273550"/>
          <p14:tracePt t="3415" x="4044950" y="4273550"/>
          <p14:tracePt t="3436" x="4038600" y="4273550"/>
          <p14:tracePt t="3448" x="4032250" y="4273550"/>
          <p14:tracePt t="3457" x="4025900" y="4273550"/>
          <p14:tracePt t="3469" x="4019550" y="4273550"/>
          <p14:tracePt t="3488" x="4013200" y="4273550"/>
          <p14:tracePt t="3500" x="4006850" y="4273550"/>
          <p14:tracePt t="3519" x="3994150" y="4279900"/>
          <p14:tracePt t="3533" x="3987800" y="4286250"/>
          <p14:tracePt t="3551" x="3968750" y="4298950"/>
          <p14:tracePt t="3567" x="3962400" y="4311650"/>
          <p14:tracePt t="3584" x="3937000" y="4324350"/>
          <p14:tracePt t="3602" x="3911600" y="4343400"/>
          <p14:tracePt t="3616" x="3905250" y="4349750"/>
          <p14:tracePt t="3634" x="3886200" y="4362450"/>
          <p14:tracePt t="3650" x="3873500" y="4362450"/>
          <p14:tracePt t="3667" x="3860800" y="4375150"/>
          <p14:tracePt t="3686" x="3841750" y="4375150"/>
          <p14:tracePt t="3700" x="3829050" y="4375150"/>
          <p14:tracePt t="3717" x="3810000" y="4375150"/>
          <p14:tracePt t="3734" x="3810000" y="4381500"/>
          <p14:tracePt t="3751" x="3790950" y="4381500"/>
          <p14:tracePt t="3767" x="3778250" y="4381500"/>
          <p14:tracePt t="3783" x="3759200" y="4381500"/>
          <p14:tracePt t="3801" x="3752850" y="4381500"/>
          <p14:tracePt t="3817" x="3746500" y="4381500"/>
          <p14:tracePt t="3832" x="3740150" y="4381500"/>
          <p14:tracePt t="3865" x="3733800" y="4381500"/>
          <p14:tracePt t="3883" x="3733800" y="4349750"/>
          <p14:tracePt t="3900" x="3733800" y="4311650"/>
          <p14:tracePt t="3917" x="3752850" y="4248150"/>
          <p14:tracePt t="3933" x="3765550" y="4229100"/>
          <p14:tracePt t="3950" x="3803650" y="4191000"/>
          <p14:tracePt t="3968" x="3886200" y="4152900"/>
          <p14:tracePt t="3984" x="3937000" y="4133850"/>
          <p14:tracePt t="3999" x="4019550" y="4114800"/>
          <p14:tracePt t="4015" x="4051300" y="4108450"/>
          <p14:tracePt t="4032" x="4108450" y="4102100"/>
          <p14:tracePt t="4049" x="4140200" y="4095750"/>
          <p14:tracePt t="4065" x="4178300" y="4070350"/>
          <p14:tracePt t="4082" x="4216400" y="4051300"/>
          <p14:tracePt t="4098" x="4229100" y="4038600"/>
          <p14:tracePt t="4115" x="4260850" y="3962400"/>
          <p14:tracePt t="4134" x="4267200" y="3905250"/>
          <p14:tracePt t="4148" x="4267200" y="3886200"/>
          <p14:tracePt t="4165" x="4267200" y="3860800"/>
          <p14:tracePt t="4182" x="4267200" y="3848100"/>
          <p14:tracePt t="4198" x="4267200" y="3841750"/>
          <p14:tracePt t="4215" x="4267200" y="3835400"/>
          <p14:tracePt t="4270" x="4267200" y="3829050"/>
          <p14:tracePt t="4366" x="4267200" y="3822700"/>
          <p14:tracePt t="4387" x="4273550" y="3822700"/>
          <p14:tracePt t="4397" x="4279900" y="3816350"/>
          <p14:tracePt t="4408" x="4286250" y="3816350"/>
          <p14:tracePt t="4419" x="4292600" y="3810000"/>
          <p14:tracePt t="4433" x="4298950" y="3810000"/>
          <p14:tracePt t="4481" x="4305300" y="3810000"/>
          <p14:tracePt t="4564" x="4311650" y="3810000"/>
          <p14:tracePt t="4919" x="4311650" y="3803650"/>
          <p14:tracePt t="4930" x="4311650" y="3797300"/>
          <p14:tracePt t="4940" x="4311650" y="3790950"/>
          <p14:tracePt t="4953" x="4311650" y="3778250"/>
          <p14:tracePt t="4965" x="4305300" y="3771900"/>
          <p14:tracePt t="4983" x="4273550" y="3752850"/>
          <p14:tracePt t="4999" x="4254500" y="3746500"/>
          <p14:tracePt t="5015" x="4222750" y="3746500"/>
          <p14:tracePt t="5034" x="4210050" y="3752850"/>
          <p14:tracePt t="5050" x="4203700" y="3778250"/>
          <p14:tracePt t="5065" x="4203700" y="3816350"/>
          <p14:tracePt t="5081" x="4203700" y="3835400"/>
          <p14:tracePt t="5097" x="4203700" y="3854450"/>
          <p14:tracePt t="5115" x="4216400" y="3867150"/>
          <p14:tracePt t="5131" x="4222750" y="3867150"/>
          <p14:tracePt t="5148" x="4241800" y="3867150"/>
          <p14:tracePt t="5164" x="4248150" y="3867150"/>
          <p14:tracePt t="5181" x="4254500" y="3848100"/>
          <p14:tracePt t="5198" x="4254500" y="3822700"/>
          <p14:tracePt t="5215" x="4254500" y="3803650"/>
          <p14:tracePt t="5231" x="4254500" y="3784600"/>
          <p14:tracePt t="5247" x="4248150" y="3784600"/>
          <p14:tracePt t="5264" x="4235450" y="3784600"/>
          <p14:tracePt t="5281" x="4229100" y="3784600"/>
          <p14:tracePt t="5297" x="4229100" y="3790950"/>
          <p14:tracePt t="5315" x="4229100" y="3803650"/>
          <p14:tracePt t="5331" x="4229100" y="3810000"/>
          <p14:tracePt t="5347" x="4241800" y="3822700"/>
          <p14:tracePt t="5364" x="4254500" y="3822700"/>
          <p14:tracePt t="5380" x="4273550" y="3822700"/>
          <p14:tracePt t="5397" x="4279900" y="3822700"/>
          <p14:tracePt t="6311" x="4286250" y="3816350"/>
          <p14:tracePt t="6319" x="4298950" y="3810000"/>
          <p14:tracePt t="6331" x="4311650" y="3803650"/>
          <p14:tracePt t="6348" x="4324350" y="3797300"/>
          <p14:tracePt t="6364" x="4330700" y="3790950"/>
          <p14:tracePt t="6404" x="4330700" y="3778250"/>
          <p14:tracePt t="6413" x="4330700" y="3771900"/>
          <p14:tracePt t="6424" x="4330700" y="3759200"/>
          <p14:tracePt t="6434" x="4298950" y="3752850"/>
          <p14:tracePt t="6447" x="4267200" y="3746500"/>
          <p14:tracePt t="6464" x="4229100" y="3746500"/>
          <p14:tracePt t="6481" x="4222750" y="3746500"/>
          <p14:tracePt t="6497" x="4216400" y="3759200"/>
          <p14:tracePt t="6516" x="4210050" y="3784600"/>
          <p14:tracePt t="6530" x="4210050" y="3797300"/>
          <p14:tracePt t="6548" x="4241800" y="3835400"/>
          <p14:tracePt t="6564" x="4267200" y="3841750"/>
          <p14:tracePt t="6581" x="4305300" y="3854450"/>
          <p14:tracePt t="6599" x="4318000" y="3860800"/>
          <p14:tracePt t="6630" x="4324350" y="3860800"/>
          <p14:tracePt t="6755" x="4324350" y="3854450"/>
          <p14:tracePt t="12180" x="4324350" y="3848100"/>
          <p14:tracePt t="12223" x="4324350" y="3841750"/>
          <p14:tracePt t="12253" x="4324350" y="3835400"/>
          <p14:tracePt t="12264" x="4324350" y="3829050"/>
          <p14:tracePt t="12276" x="4318000" y="3816350"/>
          <p14:tracePt t="12294" x="4292600" y="3797300"/>
          <p14:tracePt t="12308" x="4273550" y="3784600"/>
          <p14:tracePt t="12326" x="4241800" y="3771900"/>
          <p14:tracePt t="12341" x="4229100" y="3771900"/>
          <p14:tracePt t="12358" x="4197350" y="3771900"/>
          <p14:tracePt t="12375" x="4191000" y="3771900"/>
          <p14:tracePt t="12393" x="4178300" y="3771900"/>
          <p14:tracePt t="12409" x="4165600" y="3790950"/>
          <p14:tracePt t="12425" x="4165600" y="3803650"/>
          <p14:tracePt t="12442" x="4165600" y="3822700"/>
          <p14:tracePt t="12473" x="4165600" y="3835400"/>
          <p14:tracePt t="12515" x="4165600" y="3841750"/>
          <p14:tracePt t="12567" x="4171950" y="3841750"/>
          <p14:tracePt t="12577" x="4171950" y="3835400"/>
          <p14:tracePt t="12587" x="4171950" y="3829050"/>
          <p14:tracePt t="12598" x="4171950" y="3822700"/>
          <p14:tracePt t="12640" x="4159250" y="3822700"/>
          <p14:tracePt t="12650" x="4152900" y="3822700"/>
          <p14:tracePt t="12682" x="4146550" y="3822700"/>
          <p14:tracePt t="12913" x="4146550" y="3829050"/>
          <p14:tracePt t="12922" x="4140200" y="3841750"/>
          <p14:tracePt t="12931" x="4133850" y="3848100"/>
          <p14:tracePt t="12942" x="4114800" y="3867150"/>
          <p14:tracePt t="12956" x="4089400" y="3898900"/>
          <p14:tracePt t="12975" x="4032250" y="3956050"/>
          <p14:tracePt t="12994" x="3994150" y="4000500"/>
          <p14:tracePt t="13007" x="3981450" y="4013200"/>
          <p14:tracePt t="13024" x="3949700" y="4032250"/>
          <p14:tracePt t="13039" x="3937000" y="4044950"/>
          <p14:tracePt t="13056" x="3886200" y="4070350"/>
          <p14:tracePt t="13073" x="3860800" y="4083050"/>
          <p14:tracePt t="13089" x="3835400" y="4095750"/>
          <p14:tracePt t="13108" x="3822700" y="4095750"/>
          <p14:tracePt t="13123" x="3822700" y="4102100"/>
          <p14:tracePt t="13307" x="3835400" y="4102100"/>
          <p14:tracePt t="13318" x="3848100" y="4102100"/>
          <p14:tracePt t="13329" x="3867150" y="4102100"/>
          <p14:tracePt t="13339" x="3917950" y="4076700"/>
          <p14:tracePt t="13356" x="3975100" y="4044950"/>
          <p14:tracePt t="13373" x="4102100" y="3949700"/>
          <p14:tracePt t="13390" x="4171950" y="3892550"/>
          <p14:tracePt t="13406" x="4184650" y="3886200"/>
          <p14:tracePt t="13423" x="4203700" y="3867150"/>
          <p14:tracePt t="13456" x="4203700" y="3854450"/>
          <p14:tracePt t="13474" x="4191000" y="3848100"/>
          <p14:tracePt t="13489" x="4165600" y="3848100"/>
          <p14:tracePt t="13506" x="4095750" y="3848100"/>
          <p14:tracePt t="13523" x="4076700" y="3848100"/>
          <p14:tracePt t="13539" x="4051300" y="3848100"/>
          <p14:tracePt t="13557" x="4038600" y="3867150"/>
          <p14:tracePt t="13573" x="4038600" y="3873500"/>
          <p14:tracePt t="13589" x="4038600" y="3886200"/>
          <p14:tracePt t="13623" x="4044950" y="3892550"/>
          <p14:tracePt t="13641" x="4070350" y="3898900"/>
          <p14:tracePt t="13656" x="4076700" y="3898900"/>
          <p14:tracePt t="13673" x="4083050" y="3898900"/>
          <p14:tracePt t="13725" x="4076700" y="3905250"/>
          <p14:tracePt t="13735" x="4057650" y="3911600"/>
          <p14:tracePt t="13748" x="4013200" y="3937000"/>
          <p14:tracePt t="13757" x="3956050" y="3968750"/>
          <p14:tracePt t="13772" x="3886200" y="4006850"/>
          <p14:tracePt t="13790" x="3778250" y="4070350"/>
          <p14:tracePt t="13808" x="3708400" y="4108450"/>
          <p14:tracePt t="13823" x="3689350" y="4121150"/>
          <p14:tracePt t="13839" x="3663950" y="4140200"/>
          <p14:tracePt t="13856" x="3651250" y="4140200"/>
          <p14:tracePt t="13873" x="3632200" y="4146550"/>
          <p14:tracePt t="13889" x="3632200" y="4159250"/>
          <p14:tracePt t="13906" x="3600450" y="4222750"/>
          <p14:tracePt t="13922" x="3581400" y="4343400"/>
          <p14:tracePt t="13938" x="3575050" y="4394200"/>
          <p14:tracePt t="13955" x="3575050" y="4476750"/>
          <p14:tracePt t="13972" x="3575050" y="4502150"/>
          <p14:tracePt t="13988" x="3575050" y="4521200"/>
          <p14:tracePt t="14005" x="3575050" y="4527550"/>
          <p14:tracePt t="14022" x="3581400" y="4527550"/>
          <p14:tracePt t="14038" x="3587750" y="4514850"/>
          <p14:tracePt t="14055" x="3587750" y="4476750"/>
          <p14:tracePt t="14071" x="3587750" y="4406900"/>
          <p14:tracePt t="14089" x="3568700" y="4368800"/>
          <p14:tracePt t="14105" x="3568700" y="4362450"/>
          <p14:tracePt t="14121" x="3536950" y="4356100"/>
          <p14:tracePt t="14138" x="3530600" y="4349750"/>
          <p14:tracePt t="14155" x="3524250" y="4349750"/>
          <p14:tracePt t="14172" x="3517900" y="4349750"/>
          <p14:tracePt t="14188" x="3511550" y="4349750"/>
          <p14:tracePt t="14457" x="3511550" y="4343400"/>
          <p14:tracePt t="14467" x="3511550" y="4324350"/>
          <p14:tracePt t="14478" x="3511550" y="4298950"/>
          <p14:tracePt t="14490" x="3524250" y="4273550"/>
          <p14:tracePt t="14508" x="3536950" y="4216400"/>
          <p14:tracePt t="14523" x="3536950" y="4152900"/>
          <p14:tracePt t="14540" x="3536950" y="4000500"/>
          <p14:tracePt t="14556" x="3536950" y="3949700"/>
          <p14:tracePt t="14572" x="3536950" y="3867150"/>
          <p14:tracePt t="14590" x="3517900" y="3835400"/>
          <p14:tracePt t="14606" x="3473450" y="3790950"/>
          <p14:tracePt t="14626" x="3409950" y="3727450"/>
          <p14:tracePt t="14638" x="3384550" y="3721100"/>
          <p14:tracePt t="14655" x="3352800" y="3714750"/>
          <p14:tracePt t="14671" x="3340100" y="3714750"/>
          <p14:tracePt t="14688" x="3321050" y="3714750"/>
          <p14:tracePt t="14706" x="3321050" y="3721100"/>
          <p14:tracePt t="14721" x="3314700" y="3733800"/>
          <p14:tracePt t="14739" x="3314700" y="3765550"/>
          <p14:tracePt t="14754" x="3314700" y="3784600"/>
          <p14:tracePt t="14771" x="3327400" y="3803650"/>
          <p14:tracePt t="14789" x="3378200" y="3822700"/>
          <p14:tracePt t="14804" x="3390900" y="3822700"/>
          <p14:tracePt t="14821" x="3409950" y="3822700"/>
          <p14:tracePt t="14837" x="3416300" y="3822700"/>
          <p14:tracePt t="14854" x="3416300" y="3810000"/>
          <p14:tracePt t="14871" x="3416300" y="3797300"/>
          <p14:tracePt t="14887" x="3390900" y="3771900"/>
          <p14:tracePt t="14904" x="3359150" y="3752850"/>
          <p14:tracePt t="14920" x="3346450" y="3746500"/>
          <p14:tracePt t="14937" x="3327400" y="3746500"/>
          <p14:tracePt t="14971" x="3321050" y="3746500"/>
          <p14:tracePt t="14988" x="3321050" y="3752850"/>
          <p14:tracePt t="15004" x="3321050" y="3765550"/>
          <p14:tracePt t="15021" x="3365500" y="3797300"/>
          <p14:tracePt t="15037" x="3403600" y="3797300"/>
          <p14:tracePt t="15054" x="3441700" y="3797300"/>
          <p14:tracePt t="15071" x="3454400" y="3797300"/>
          <p14:tracePt t="15123" x="3441700" y="3790950"/>
          <p14:tracePt t="15133" x="3422650" y="3784600"/>
          <p14:tracePt t="15144" x="3403600" y="3784600"/>
          <p14:tracePt t="15155" x="3390900" y="3784600"/>
          <p14:tracePt t="15170" x="3384550" y="3784600"/>
          <p14:tracePt t="15187" x="3378200" y="3784600"/>
          <p14:tracePt t="16023" x="3365500" y="3784600"/>
          <p14:tracePt t="16034" x="3346450" y="3784600"/>
          <p14:tracePt t="16045" x="3327400" y="3784600"/>
          <p14:tracePt t="16056" x="3308350" y="3784600"/>
          <p14:tracePt t="16071" x="3282950" y="3784600"/>
          <p14:tracePt t="16088" x="3257550" y="3803650"/>
          <p14:tracePt t="16107" x="3251200" y="3841750"/>
          <p14:tracePt t="16121" x="3251200" y="3867150"/>
          <p14:tracePt t="16138" x="3257550" y="3905250"/>
          <p14:tracePt t="16155" x="3270250" y="3917950"/>
          <p14:tracePt t="16169" x="3302000" y="3937000"/>
          <p14:tracePt t="16186" x="3321050" y="3956050"/>
          <p14:tracePt t="16203" x="3340100" y="3956050"/>
          <p14:tracePt t="16220" x="3346450" y="3956050"/>
          <p14:tracePt t="16253" x="3346450" y="3943350"/>
          <p14:tracePt t="16269" x="3346450" y="3930650"/>
          <p14:tracePt t="16286" x="3327400" y="3905250"/>
          <p14:tracePt t="16303" x="3321050" y="3892550"/>
          <p14:tracePt t="16319" x="3314700" y="3886200"/>
          <p14:tracePt t="16336" x="3308350" y="3879850"/>
          <p14:tracePt t="16859" x="3295650" y="3879850"/>
          <p14:tracePt t="16870" x="3276600" y="3886200"/>
          <p14:tracePt t="16880" x="3244850" y="3917950"/>
          <p14:tracePt t="16890" x="3187700" y="3956050"/>
          <p14:tracePt t="16904" x="3111500" y="4019550"/>
          <p14:tracePt t="16921" x="2959100" y="4140200"/>
          <p14:tracePt t="16937" x="2889250" y="4191000"/>
          <p14:tracePt t="16954" x="2800350" y="4260850"/>
          <p14:tracePt t="16973" x="2705100" y="4337050"/>
          <p14:tracePt t="16985" x="2673350" y="4362450"/>
          <p14:tracePt t="17002" x="2590800" y="4457700"/>
          <p14:tracePt t="17019" x="2546350" y="4502150"/>
          <p14:tracePt t="17035" x="2451100" y="4641850"/>
          <p14:tracePt t="17052" x="2413000" y="4699000"/>
          <p14:tracePt t="17068" x="2349500" y="4838700"/>
          <p14:tracePt t="17086" x="2298700" y="4997450"/>
          <p14:tracePt t="17102" x="2279650" y="5099050"/>
          <p14:tracePt t="17118" x="2247900" y="5276850"/>
          <p14:tracePt t="17135" x="2247900" y="5340350"/>
          <p14:tracePt t="17152" x="2247900" y="5435600"/>
          <p14:tracePt t="17169" x="2247900" y="5492750"/>
          <p14:tracePt t="17185" x="2247900" y="5505450"/>
          <p14:tracePt t="17202" x="2260600" y="5530850"/>
          <p14:tracePt t="17218" x="2273300" y="5537200"/>
          <p14:tracePt t="17235" x="2298700" y="5549900"/>
          <p14:tracePt t="17253" x="2355850" y="5549900"/>
          <p14:tracePt t="17268" x="2387600" y="5549900"/>
          <p14:tracePt t="17285" x="2419350" y="5549900"/>
          <p14:tracePt t="17302" x="2432050" y="5543550"/>
          <p14:tracePt t="17318" x="2444750" y="5518150"/>
          <p14:tracePt t="17335" x="2451100" y="5499100"/>
          <p14:tracePt t="17337" x="2451100" y="5473700"/>
          <p14:tracePt t="17351" x="2451100" y="5461000"/>
          <p14:tracePt t="17368" x="2444750" y="5448300"/>
          <p14:tracePt t="17385" x="2432050" y="5435600"/>
          <p14:tracePt t="17402" x="2419350" y="5410200"/>
          <p14:tracePt t="17418" x="2406650" y="5397500"/>
          <p14:tracePt t="17435" x="2406650" y="5346700"/>
          <p14:tracePt t="17452" x="2406650" y="5308600"/>
          <p14:tracePt t="17468" x="2406650" y="5295900"/>
          <p14:tracePt t="17485" x="2419350" y="5276850"/>
          <p14:tracePt t="17502" x="2425700" y="5270500"/>
          <p14:tracePt t="17518" x="2451100" y="5251450"/>
          <p14:tracePt t="17535" x="2476500" y="5232400"/>
          <p14:tracePt t="17552" x="2489200" y="5226050"/>
          <p14:tracePt t="17568" x="2508250" y="5200650"/>
          <p14:tracePt t="17585" x="2514600" y="5187950"/>
          <p14:tracePt t="17601" x="2527300" y="5168900"/>
          <p14:tracePt t="17619" x="2527300" y="5149850"/>
          <p14:tracePt t="17635" x="2527300" y="5143500"/>
          <p14:tracePt t="17651" x="2527300" y="5130800"/>
          <p14:tracePt t="17668" x="2527300" y="5124450"/>
          <p14:tracePt t="17685" x="2527300" y="5118100"/>
          <p14:tracePt t="17702" x="2527300" y="5111750"/>
          <p14:tracePt t="17735" x="2527300" y="5105400"/>
          <p14:tracePt t="17945" x="2533650" y="5092700"/>
          <p14:tracePt t="17956" x="2559050" y="5060950"/>
          <p14:tracePt t="17966" x="2628900" y="5003800"/>
          <p14:tracePt t="17977" x="2711450" y="4921250"/>
          <p14:tracePt t="17988" x="2794000" y="4845050"/>
          <p14:tracePt t="18002" x="2870200" y="4787900"/>
          <p14:tracePt t="18018" x="2959100" y="4711700"/>
          <p14:tracePt t="18034" x="3003550" y="4686300"/>
          <p14:tracePt t="18051" x="3067050" y="4648200"/>
          <p14:tracePt t="18068" x="3092450" y="4635500"/>
          <p14:tracePt t="18085" x="3098800" y="4635500"/>
          <p14:tracePt t="18101" x="3105150" y="4629150"/>
          <p14:tracePt t="18119" x="3111500" y="4629150"/>
          <p14:tracePt t="18135" x="3124200" y="4616450"/>
          <p14:tracePt t="18152" x="3143250" y="4597400"/>
          <p14:tracePt t="18168" x="3155950" y="4584700"/>
          <p14:tracePt t="18185" x="3175000" y="4565650"/>
          <p14:tracePt t="18201" x="3181350" y="4559300"/>
          <p14:tracePt t="18218" x="3181350" y="4546600"/>
          <p14:tracePt t="18235" x="3187700" y="4546600"/>
          <p14:tracePt t="18277" x="3194050" y="4546600"/>
          <p14:tracePt t="18329" x="3200400" y="4546600"/>
          <p14:tracePt t="18382" x="3200400" y="4540250"/>
          <p14:tracePt t="18392" x="3206750" y="4540250"/>
          <p14:tracePt t="18413" x="3206750" y="4533900"/>
          <p14:tracePt t="18424" x="3213100" y="4533900"/>
          <p14:tracePt t="18436" x="3213100" y="4527550"/>
          <p14:tracePt t="18451" x="3219450" y="4527550"/>
          <p14:tracePt t="18468" x="3219450" y="4521200"/>
          <p14:tracePt t="18539" x="3225800" y="4521200"/>
          <p14:tracePt t="18758" x="3219450" y="4514850"/>
          <p14:tracePt t="18768" x="3200400" y="4502150"/>
          <p14:tracePt t="18779" x="3149600" y="4476750"/>
          <p14:tracePt t="18790" x="3079750" y="4457700"/>
          <p14:tracePt t="18801" x="3028950" y="4432300"/>
          <p14:tracePt t="18817" x="2946400" y="4400550"/>
          <p14:tracePt t="18835" x="2787650" y="4362450"/>
          <p14:tracePt t="18852" x="2667000" y="4343400"/>
          <p14:tracePt t="18867" x="2616200" y="4343400"/>
          <p14:tracePt t="18884" x="2578100" y="4343400"/>
          <p14:tracePt t="18901" x="2571750" y="4343400"/>
          <p14:tracePt t="18917" x="2559050" y="4343400"/>
          <p14:tracePt t="18935" x="2552700" y="4343400"/>
          <p14:tracePt t="18998" x="2559050" y="4349750"/>
          <p14:tracePt t="19008" x="2571750" y="4356100"/>
          <p14:tracePt t="19020" x="2597150" y="4362450"/>
          <p14:tracePt t="19035" x="2603500" y="4362450"/>
          <p14:tracePt t="19052" x="2609850" y="4362450"/>
          <p14:tracePt t="19123" x="2603500" y="4362450"/>
          <p14:tracePt t="19134" x="2597150" y="4362450"/>
          <p14:tracePt t="19144" x="2590800" y="4362450"/>
          <p14:tracePt t="19155" x="2578100" y="4362450"/>
          <p14:tracePt t="19168" x="2571750" y="4362450"/>
          <p14:tracePt t="19186" x="2565400" y="4362450"/>
          <p14:tracePt t="19200" x="2565400" y="4375150"/>
          <p14:tracePt t="19217" x="2565400" y="4419600"/>
          <p14:tracePt t="19234" x="2565400" y="4432300"/>
          <p14:tracePt t="19268" x="2584450" y="4432300"/>
          <p14:tracePt t="19284" x="2590800" y="4432300"/>
          <p14:tracePt t="19300" x="2597150" y="4425950"/>
          <p14:tracePt t="19317" x="2597150" y="4419600"/>
          <p14:tracePt t="19334" x="2603500" y="4413250"/>
          <p14:tracePt t="19350" x="2603500" y="4406900"/>
          <p14:tracePt t="20284" x="2597150" y="4406900"/>
          <p14:tracePt t="20305" x="2584450" y="4413250"/>
          <p14:tracePt t="20315" x="2578100" y="4419600"/>
          <p14:tracePt t="20327" x="2559050" y="4432300"/>
          <p14:tracePt t="20337" x="2546350" y="4445000"/>
          <p14:tracePt t="20350" x="2514600" y="4470400"/>
          <p14:tracePt t="20367" x="2444750" y="4514850"/>
          <p14:tracePt t="20384" x="2413000" y="4540250"/>
          <p14:tracePt t="20400" x="2349500" y="4584700"/>
          <p14:tracePt t="20418" x="2286000" y="4622800"/>
          <p14:tracePt t="20434" x="2273300" y="4635500"/>
          <p14:tracePt t="20450" x="2228850" y="4679950"/>
          <p14:tracePt t="20467" x="2203450" y="4711700"/>
          <p14:tracePt t="20484" x="2139950" y="4806950"/>
          <p14:tracePt t="20502" x="2051050" y="4933950"/>
          <p14:tracePt t="20516" x="2006600" y="4991100"/>
          <p14:tracePt t="20535" x="1924050" y="5118100"/>
          <p14:tracePt t="20550" x="1885950" y="5187950"/>
          <p14:tracePt t="20566" x="1797050" y="5403850"/>
          <p14:tracePt t="20586" x="1739900" y="5594350"/>
          <p14:tracePt t="20600" x="1720850" y="5676900"/>
          <p14:tracePt t="20618" x="1689100" y="5810250"/>
          <p14:tracePt t="20632" x="1682750" y="5848350"/>
          <p14:tracePt t="20649" x="1676400" y="5905500"/>
          <p14:tracePt t="20669" x="1670050" y="5943600"/>
          <p14:tracePt t="20683" x="1670050" y="5949950"/>
          <p14:tracePt t="20716" x="1670050" y="5956300"/>
          <p14:tracePt t="20773" x="1676400" y="5956300"/>
          <p14:tracePt t="20795" x="1682750" y="5956300"/>
          <p14:tracePt t="20952" x="1682750" y="5949950"/>
          <p14:tracePt t="20993" x="1682750" y="5943600"/>
          <p14:tracePt t="21002" x="1689100" y="5937250"/>
          <p14:tracePt t="21013" x="1695450" y="5924550"/>
          <p14:tracePt t="21023" x="1708150" y="5918200"/>
          <p14:tracePt t="21036" x="1727200" y="5911850"/>
          <p14:tracePt t="21050" x="1739900" y="5905500"/>
          <p14:tracePt t="21065" x="1752600" y="5892800"/>
          <p14:tracePt t="21082" x="1765300" y="5886450"/>
          <p14:tracePt t="21098" x="1784350" y="5867400"/>
          <p14:tracePt t="21115" x="1809750" y="5842000"/>
          <p14:tracePt t="21132" x="1898650" y="5759450"/>
          <p14:tracePt t="21149" x="2101850" y="5645150"/>
          <p14:tracePt t="21165" x="2184400" y="5594350"/>
          <p14:tracePt t="21182" x="2317750" y="5505450"/>
          <p14:tracePt t="21198" x="2387600" y="5467350"/>
          <p14:tracePt t="21216" x="2527300" y="5397500"/>
          <p14:tracePt t="21232" x="2603500" y="5353050"/>
          <p14:tracePt t="21248" x="2616200" y="5346700"/>
          <p14:tracePt t="21265" x="2635250" y="5340350"/>
          <p14:tracePt t="21282" x="2635250" y="5334000"/>
          <p14:tracePt t="21298" x="2635250" y="5321300"/>
          <p14:tracePt t="21315" x="2635250" y="5295900"/>
          <p14:tracePt t="21332" x="2628900" y="5283200"/>
          <p14:tracePt t="21348" x="2609850" y="5270500"/>
          <p14:tracePt t="21381" x="2603500" y="5270500"/>
          <p14:tracePt t="21398" x="2603500" y="5264150"/>
          <p14:tracePt t="21462" x="2616200" y="5257800"/>
          <p14:tracePt t="21472" x="2628900" y="5251450"/>
          <p14:tracePt t="21484" x="2635250" y="5245100"/>
          <p14:tracePt t="21498" x="2641600" y="5245100"/>
          <p14:tracePt t="21514" x="2647950" y="5238750"/>
          <p14:tracePt t="21532" x="2647950" y="5232400"/>
          <p14:tracePt t="21548" x="2647950" y="5226050"/>
          <p14:tracePt t="21566" x="2635250" y="5213350"/>
          <p14:tracePt t="21581" x="2628900" y="5213350"/>
          <p14:tracePt t="21598" x="2616200" y="5207000"/>
          <p14:tracePt t="21871" x="2609850" y="5207000"/>
          <p14:tracePt t="21882" x="2603500" y="5207000"/>
          <p14:tracePt t="21892" x="2590800" y="5200650"/>
          <p14:tracePt t="21903" x="2559050" y="5187950"/>
          <p14:tracePt t="21915" x="2514600" y="5149850"/>
          <p14:tracePt t="21934" x="2381250" y="5048250"/>
          <p14:tracePt t="21949" x="2324100" y="5010150"/>
          <p14:tracePt t="21965" x="2247900" y="4959350"/>
          <p14:tracePt t="21985" x="2209800" y="4933950"/>
          <p14:tracePt t="21998" x="2184400" y="4927600"/>
          <p14:tracePt t="22015" x="2127250" y="4914900"/>
          <p14:tracePt t="22031" x="2089150" y="4914900"/>
          <p14:tracePt t="22047" x="1987550" y="4914900"/>
          <p14:tracePt t="22064" x="1949450" y="4914900"/>
          <p14:tracePt t="22080" x="1885950" y="4927600"/>
          <p14:tracePt t="22098" x="1854200" y="4940300"/>
          <p14:tracePt t="22114" x="1841500" y="4940300"/>
          <p14:tracePt t="22131" x="1835150" y="4946650"/>
          <p14:tracePt t="22147" x="1828800" y="4946650"/>
          <p14:tracePt t="22163" x="1828800" y="4953000"/>
          <p14:tracePt t="22197" x="1828800" y="4984750"/>
          <p14:tracePt t="22213" x="1828800" y="5029200"/>
          <p14:tracePt t="22230" x="1828800" y="5054600"/>
          <p14:tracePt t="22247" x="1854200" y="5080000"/>
          <p14:tracePt t="22264" x="1873250" y="5099050"/>
          <p14:tracePt t="22280" x="1911350" y="5118100"/>
          <p14:tracePt t="22297" x="1924050" y="5118100"/>
          <p14:tracePt t="22332" x="1924050" y="5105400"/>
          <p14:tracePt t="22350" x="1885950" y="5041900"/>
          <p14:tracePt t="22365" x="1854200" y="5003800"/>
          <p14:tracePt t="22374" x="1822450" y="4978400"/>
          <p14:tracePt t="22383" x="1797050" y="4965700"/>
          <p14:tracePt t="22398" x="1771650" y="4959350"/>
          <p14:tracePt t="22414" x="1720850" y="4959350"/>
          <p14:tracePt t="22432" x="1714500" y="4959350"/>
          <p14:tracePt t="22448" x="1695450" y="4997450"/>
          <p14:tracePt t="22465" x="1689100" y="5041900"/>
          <p14:tracePt t="22481" x="1689100" y="5054600"/>
          <p14:tracePt t="22498" x="1689100" y="5067300"/>
          <p14:tracePt t="22514" x="1708150" y="5073650"/>
          <p14:tracePt t="22531" x="1778000" y="5086350"/>
          <p14:tracePt t="22549" x="1809750" y="5086350"/>
          <p14:tracePt t="22582" x="1816100" y="5073650"/>
          <p14:tracePt t="22598" x="1816100" y="5067300"/>
          <p14:tracePt t="22614" x="1816100" y="5054600"/>
          <p14:tracePt t="22666" x="1816100" y="5048250"/>
          <p14:tracePt t="23083" x="1809750" y="5048250"/>
          <p14:tracePt t="23093" x="1803400" y="5048250"/>
          <p14:tracePt t="23102" x="1797050" y="5067300"/>
          <p14:tracePt t="23113" x="1790700" y="5080000"/>
          <p14:tracePt t="23130" x="1784350" y="5092700"/>
          <p14:tracePt t="23146" x="1771650" y="5130800"/>
          <p14:tracePt t="23163" x="1752600" y="5181600"/>
          <p14:tracePt t="23180" x="1739900" y="5232400"/>
          <p14:tracePt t="23197" x="1701800" y="5429250"/>
          <p14:tracePt t="23213" x="1701800" y="5518150"/>
          <p14:tracePt t="23230" x="1689100" y="5657850"/>
          <p14:tracePt t="23247" x="1689100" y="5772150"/>
          <p14:tracePt t="23263" x="1695450" y="5854700"/>
          <p14:tracePt t="23280" x="1733550" y="5962650"/>
          <p14:tracePt t="23300" x="1752600" y="6007100"/>
          <p14:tracePt t="23314" x="1765300" y="6019800"/>
          <p14:tracePt t="23331" x="1790700" y="6038850"/>
          <p14:tracePt t="23347" x="1816100" y="6045200"/>
          <p14:tracePt t="23364" x="1828800" y="6045200"/>
          <p14:tracePt t="23381" x="1835150" y="6038850"/>
          <p14:tracePt t="23387" x="1841500" y="6013450"/>
          <p14:tracePt t="23397" x="1841500" y="5981700"/>
          <p14:tracePt t="23415" x="1841500" y="5924550"/>
          <p14:tracePt t="23430" x="1841500" y="5905500"/>
          <p14:tracePt t="23448" x="1822450" y="5886450"/>
          <p14:tracePt t="23464" x="1809750" y="5880100"/>
          <p14:tracePt t="23480" x="1784350" y="5861050"/>
          <p14:tracePt t="23500" x="1765300" y="5854700"/>
          <p14:tracePt t="23514" x="1758950" y="5854700"/>
          <p14:tracePt t="23531" x="1752600" y="5854700"/>
          <p14:tracePt t="23700" x="1758950" y="5854700"/>
          <p14:tracePt t="23906" x="1765300" y="5842000"/>
          <p14:tracePt t="23916" x="1771650" y="5822950"/>
          <p14:tracePt t="23926" x="1797050" y="5803900"/>
          <p14:tracePt t="23938" x="1866900" y="5753100"/>
          <p14:tracePt t="23948" x="1993900" y="5657850"/>
          <p14:tracePt t="23962" x="2146300" y="5568950"/>
          <p14:tracePt t="23979" x="2654300" y="5270500"/>
          <p14:tracePt t="23996" x="2825750" y="5175250"/>
          <p14:tracePt t="24013" x="2978150" y="5073650"/>
          <p14:tracePt t="24030" x="3035300" y="5016500"/>
          <p14:tracePt t="24046" x="3048000" y="4997450"/>
          <p14:tracePt t="24063" x="3060700" y="4953000"/>
          <p14:tracePt t="24079" x="3060700" y="4927600"/>
          <p14:tracePt t="24096" x="3060700" y="4895850"/>
          <p14:tracePt t="24115" x="3035300" y="4870450"/>
          <p14:tracePt t="24129" x="3016250" y="4857750"/>
          <p14:tracePt t="24146" x="2978150" y="4857750"/>
          <p14:tracePt t="24179" x="2952750" y="4857750"/>
          <p14:tracePt t="24197" x="2946400" y="4870450"/>
          <p14:tracePt t="24212" x="2946400" y="4876800"/>
          <p14:tracePt t="24230" x="2946400" y="4889500"/>
          <p14:tracePt t="24246" x="2946400" y="4895850"/>
          <p14:tracePt t="24262" x="2946400" y="4902200"/>
          <p14:tracePt t="24278" x="2946400" y="4908550"/>
          <p14:tracePt t="24302" x="2940050" y="4908550"/>
          <p14:tracePt t="24312" x="2927350" y="4908550"/>
          <p14:tracePt t="24330" x="2908300" y="4908550"/>
          <p14:tracePt t="24346" x="2876550" y="4908550"/>
          <p14:tracePt t="24365" x="2844800" y="4908550"/>
          <p14:tracePt t="24379" x="2825750" y="4914900"/>
          <p14:tracePt t="24397" x="2800350" y="4933950"/>
          <p14:tracePt t="24413" x="2787650" y="4959350"/>
          <p14:tracePt t="24430" x="2774950" y="4991100"/>
          <p14:tracePt t="24448" x="2768600" y="5010150"/>
          <p14:tracePt t="24463" x="2768600" y="5016500"/>
          <p14:tracePt t="24753" x="2762250" y="5016500"/>
          <p14:tracePt t="24763" x="2749550" y="5016500"/>
          <p14:tracePt t="24773" x="2736850" y="5016500"/>
          <p14:tracePt t="24782" x="2717800" y="5016500"/>
          <p14:tracePt t="24795" x="2705100" y="5016500"/>
          <p14:tracePt t="24813" x="2679700" y="5016500"/>
          <p14:tracePt t="24828" x="2667000" y="5022850"/>
          <p14:tracePt t="24845" x="2660650" y="5035550"/>
          <p14:tracePt t="24861" x="2660650" y="5048250"/>
          <p14:tracePt t="24878" x="2660650" y="5073650"/>
          <p14:tracePt t="24895" x="2660650" y="5086350"/>
          <p14:tracePt t="24911" x="2660650" y="5105400"/>
          <p14:tracePt t="24929" x="2686050" y="5124450"/>
          <p14:tracePt t="24945" x="2692400" y="5124450"/>
          <p14:tracePt t="24961" x="2717800" y="5124450"/>
          <p14:tracePt t="24995" x="2724150" y="5124450"/>
          <p14:tracePt t="25023" x="2724150" y="5118100"/>
          <p14:tracePt t="25033" x="2717800" y="5111750"/>
          <p14:tracePt t="25044" x="2705100" y="5111750"/>
          <p14:tracePt t="25061" x="2692400" y="5111750"/>
          <p14:tracePt t="25077" x="2679700" y="5111750"/>
          <p14:tracePt t="25095" x="2673350" y="5111750"/>
          <p14:tracePt t="26173" x="2667000" y="5111750"/>
          <p14:tracePt t="26183" x="2660650" y="5111750"/>
          <p14:tracePt t="26195" x="2654300" y="5111750"/>
          <p14:tracePt t="26215" x="2647950" y="5111750"/>
          <p14:tracePt t="26247" x="2641600" y="5111750"/>
          <p14:tracePt t="26254" x="2635250" y="5111750"/>
          <p14:tracePt t="26285" x="2628900" y="5111750"/>
          <p14:tracePt t="26327" x="2622550" y="5111750"/>
          <p14:tracePt t="26381" x="2616200" y="5111750"/>
          <p14:tracePt t="26755" x="2609850" y="5124450"/>
          <p14:tracePt t="26765" x="2603500" y="5137150"/>
          <p14:tracePt t="26776" x="2597150" y="5149850"/>
          <p14:tracePt t="26786" x="2584450" y="5168900"/>
          <p14:tracePt t="26797" x="2584450" y="5175250"/>
          <p14:tracePt t="26809" x="2578100" y="5187950"/>
          <p14:tracePt t="26826" x="2571750" y="5194300"/>
          <p14:tracePt t="26842" x="2565400" y="5213350"/>
          <p14:tracePt t="26859" x="2552700" y="5238750"/>
          <p14:tracePt t="26876" x="2546350" y="5251450"/>
          <p14:tracePt t="26893" x="2520950" y="5283200"/>
          <p14:tracePt t="26909" x="2514600" y="5321300"/>
          <p14:tracePt t="26926" x="2501900" y="5384800"/>
          <p14:tracePt t="26943" x="2495550" y="5429250"/>
          <p14:tracePt t="26959" x="2482850" y="5461000"/>
          <p14:tracePt t="26976" x="2463800" y="5524500"/>
          <p14:tracePt t="26993" x="2457450" y="5543550"/>
          <p14:tracePt t="27009" x="2444750" y="5588000"/>
          <p14:tracePt t="27026" x="2425700" y="5626100"/>
          <p14:tracePt t="27043" x="2413000" y="5645150"/>
          <p14:tracePt t="27059" x="2387600" y="5689600"/>
          <p14:tracePt t="27076" x="2362200" y="5715000"/>
          <p14:tracePt t="27093" x="2336800" y="5759450"/>
          <p14:tracePt t="27110" x="2311400" y="5791200"/>
          <p14:tracePt t="27126" x="2298700" y="5816600"/>
          <p14:tracePt t="27142" x="2286000" y="5842000"/>
          <p14:tracePt t="27159" x="2279650" y="5854700"/>
          <p14:tracePt t="27175" x="2266950" y="5861050"/>
          <p14:tracePt t="27194" x="2260600" y="5867400"/>
          <p14:tracePt t="27225" x="2260600" y="5873750"/>
          <p14:tracePt t="27246" x="2260600" y="5880100"/>
          <p14:tracePt t="27259" x="2254250" y="5886450"/>
          <p14:tracePt t="27276" x="2254250" y="5892800"/>
          <p14:tracePt t="27292" x="2241550" y="5918200"/>
          <p14:tracePt t="27309" x="2228850" y="5943600"/>
          <p14:tracePt t="27325" x="2222500" y="5949950"/>
          <p14:tracePt t="27342" x="2216150" y="5969000"/>
          <p14:tracePt t="27359" x="2216150" y="5975350"/>
          <p14:tracePt t="27375" x="2209800" y="5994400"/>
          <p14:tracePt t="27392" x="2209800" y="6013450"/>
          <p14:tracePt t="27425" x="2209800" y="6019800"/>
          <p14:tracePt t="27695" x="2197100" y="6019800"/>
          <p14:tracePt t="27705" x="2184400" y="6019800"/>
          <p14:tracePt t="27716" x="2171700" y="6019800"/>
          <p14:tracePt t="27727" x="2159000" y="6019800"/>
          <p14:tracePt t="27742" x="2146300" y="6019800"/>
          <p14:tracePt t="27758" x="2139950" y="6019800"/>
          <p14:tracePt t="27775" x="2127250" y="6026150"/>
          <p14:tracePt t="27792" x="2114550" y="6032500"/>
          <p14:tracePt t="27809" x="2108200" y="6032500"/>
          <p14:tracePt t="27825" x="2101850" y="6038850"/>
          <p14:tracePt t="27946" x="2108200" y="6038850"/>
          <p14:tracePt t="27956" x="2120900" y="6038850"/>
          <p14:tracePt t="27966" x="2133600" y="6038850"/>
          <p14:tracePt t="27977" x="2146300" y="6038850"/>
          <p14:tracePt t="27992" x="2159000" y="6038850"/>
          <p14:tracePt t="28008" x="2178050" y="6038850"/>
          <p14:tracePt t="28041" x="2190750" y="6038850"/>
          <p14:tracePt t="28058" x="2197100" y="6032500"/>
          <p14:tracePt t="28075" x="2209800" y="6032500"/>
          <p14:tracePt t="28092" x="2222500" y="6026150"/>
          <p14:tracePt t="28108" x="2235200" y="6019800"/>
          <p14:tracePt t="28125" x="2247900" y="6019800"/>
          <p14:tracePt t="28141" x="2254250" y="6019800"/>
          <p14:tracePt t="28158" x="2266950" y="6013450"/>
          <p14:tracePt t="28175" x="2273300" y="6007100"/>
          <p14:tracePt t="28191" x="2279650" y="6000750"/>
          <p14:tracePt t="28208" x="2298700" y="5988050"/>
          <p14:tracePt t="28225" x="2311400" y="5981700"/>
          <p14:tracePt t="28242" x="2330450" y="5962650"/>
          <p14:tracePt t="28258" x="2355850" y="5943600"/>
          <p14:tracePt t="28275" x="2368550" y="5937250"/>
          <p14:tracePt t="28291" x="2393950" y="5911850"/>
          <p14:tracePt t="28308" x="2406650" y="5905500"/>
          <p14:tracePt t="28324" x="2451100" y="5873750"/>
          <p14:tracePt t="28342" x="2489200" y="5842000"/>
          <p14:tracePt t="28358" x="2501900" y="5829300"/>
          <p14:tracePt t="28374" x="2527300" y="5797550"/>
          <p14:tracePt t="28391" x="2540000" y="5791200"/>
          <p14:tracePt t="28408" x="2559050" y="5772150"/>
          <p14:tracePt t="28426" x="2578100" y="5765800"/>
          <p14:tracePt t="28441" x="2584450" y="5753100"/>
          <p14:tracePt t="28458" x="2609850" y="5734050"/>
          <p14:tracePt t="28474" x="2616200" y="5727700"/>
          <p14:tracePt t="28491" x="2641600" y="5708650"/>
          <p14:tracePt t="28509" x="2679700" y="5676900"/>
          <p14:tracePt t="28524" x="2698750" y="5670550"/>
          <p14:tracePt t="28541" x="2730500" y="5645150"/>
          <p14:tracePt t="28557" x="2762250" y="5626100"/>
          <p14:tracePt t="28575" x="2787650" y="5607050"/>
          <p14:tracePt t="28593" x="2813050" y="5588000"/>
          <p14:tracePt t="28607" x="2819400" y="5581650"/>
          <p14:tracePt t="28624" x="2838450" y="5562600"/>
          <p14:tracePt t="28641" x="2851150" y="5549900"/>
          <p14:tracePt t="28658" x="2870200" y="5530850"/>
          <p14:tracePt t="28674" x="2876550" y="5518150"/>
          <p14:tracePt t="28691" x="2895600" y="5499100"/>
          <p14:tracePt t="28708" x="2908300" y="5486400"/>
          <p14:tracePt t="28724" x="2914650" y="5480050"/>
          <p14:tracePt t="28741" x="2921000" y="5467350"/>
          <p14:tracePt t="28758" x="2927350" y="5467350"/>
          <p14:tracePt t="28775" x="2927350" y="5461000"/>
          <p14:tracePt t="28791" x="2933700" y="5461000"/>
          <p14:tracePt t="28824" x="2940050" y="5454650"/>
          <p14:tracePt t="29064" x="2933700" y="5461000"/>
          <p14:tracePt t="29076" x="2914650" y="5473700"/>
          <p14:tracePt t="29085" x="2895600" y="5492750"/>
          <p14:tracePt t="29096" x="2851150" y="5524500"/>
          <p14:tracePt t="29109" x="2781300" y="5562600"/>
          <p14:tracePt t="29126" x="2654300" y="5626100"/>
          <p14:tracePt t="29141" x="2578100" y="5657850"/>
          <p14:tracePt t="29158" x="2400300" y="5759450"/>
          <p14:tracePt t="29174" x="2330450" y="5810250"/>
          <p14:tracePt t="29191" x="2235200" y="5892800"/>
          <p14:tracePt t="29209" x="2184400" y="5962650"/>
          <p14:tracePt t="29225" x="2165350" y="5981700"/>
          <p14:tracePt t="29241" x="2127250" y="6019800"/>
          <p14:tracePt t="29257" x="2120900" y="6038850"/>
          <p14:tracePt t="29274" x="2095500" y="6057900"/>
          <p14:tracePt t="29290" x="2089150" y="6064250"/>
          <p14:tracePt t="29307" x="2082800" y="6070600"/>
          <p14:tracePt t="29323" x="2082800" y="6076950"/>
          <p14:tracePt t="29340" x="2082800" y="6083300"/>
          <p14:tracePt t="29356" x="2076450" y="6083300"/>
          <p14:tracePt t="29376" x="2076450" y="6089650"/>
          <p14:tracePt t="29555" x="2089150" y="6089650"/>
          <p14:tracePt t="29566" x="2101850" y="6089650"/>
          <p14:tracePt t="29579" x="2120900" y="6089650"/>
          <p14:tracePt t="29591" x="2133600" y="6089650"/>
          <p14:tracePt t="29608" x="2159000" y="6076950"/>
          <p14:tracePt t="29627" x="2190750" y="6057900"/>
          <p14:tracePt t="29641" x="2203450" y="6038850"/>
          <p14:tracePt t="29659" x="2235200" y="6013450"/>
          <p14:tracePt t="29675" x="2266950" y="5988050"/>
          <p14:tracePt t="29691" x="2336800" y="5930900"/>
          <p14:tracePt t="29710" x="2400300" y="5880100"/>
          <p14:tracePt t="29725" x="2432050" y="5854700"/>
          <p14:tracePt t="29743" x="2470150" y="5829300"/>
          <p14:tracePt t="29756" x="2482850" y="5822950"/>
          <p14:tracePt t="29773" x="2501900" y="5803900"/>
          <p14:tracePt t="29790" x="2508250" y="5797550"/>
          <p14:tracePt t="29806" x="2533650" y="5778500"/>
          <p14:tracePt t="29825" x="2546350" y="5765800"/>
          <p14:tracePt t="29840" x="2559050" y="5759450"/>
          <p14:tracePt t="29857" x="2590800" y="5734050"/>
          <p14:tracePt t="29874" x="2603500" y="5721350"/>
          <p14:tracePt t="29877" x="2616200" y="5708650"/>
          <p14:tracePt t="29890" x="2628900" y="5695950"/>
          <p14:tracePt t="29906" x="2647950" y="5683250"/>
          <p14:tracePt t="29923" x="2679700" y="5664200"/>
          <p14:tracePt t="29940" x="2705100" y="5645150"/>
          <p14:tracePt t="29957" x="2717800" y="5638800"/>
          <p14:tracePt t="29973" x="2736850" y="5626100"/>
          <p14:tracePt t="29990" x="2736850" y="5619750"/>
          <p14:tracePt t="30006" x="2749550" y="5613400"/>
          <p14:tracePt t="30024" x="2762250" y="5600700"/>
          <p14:tracePt t="30040" x="2768600" y="5594350"/>
          <p14:tracePt t="30056" x="2781300" y="5588000"/>
          <p14:tracePt t="30073" x="2781300" y="5581650"/>
          <p14:tracePt t="30090" x="2794000" y="5575300"/>
          <p14:tracePt t="30107" x="2806700" y="5568950"/>
          <p14:tracePt t="30123" x="2813050" y="5568950"/>
          <p14:tracePt t="30140" x="2819400" y="5568950"/>
          <p14:tracePt t="30172" x="2819400" y="5562600"/>
          <p14:tracePt t="30189" x="2825750" y="5556250"/>
          <p14:tracePt t="30206" x="2832100" y="5556250"/>
          <p14:tracePt t="30328" x="2825750" y="5556250"/>
          <p14:tracePt t="30339" x="2819400" y="5556250"/>
          <p14:tracePt t="30349" x="2813050" y="5556250"/>
          <p14:tracePt t="30360" x="2800350" y="5556250"/>
          <p14:tracePt t="30374" x="2774950" y="5556250"/>
          <p14:tracePt t="30391" x="2724150" y="5568950"/>
          <p14:tracePt t="30407" x="2698750" y="5588000"/>
          <p14:tracePt t="30424" x="2647950" y="5607050"/>
          <p14:tracePt t="30442" x="2603500" y="5626100"/>
          <p14:tracePt t="30457" x="2590800" y="5638800"/>
          <p14:tracePt t="30474" x="2552700" y="5651500"/>
          <p14:tracePt t="30491" x="2540000" y="5657850"/>
          <p14:tracePt t="30507" x="2508250" y="5676900"/>
          <p14:tracePt t="30526" x="2463800" y="5695950"/>
          <p14:tracePt t="30540" x="2444750" y="5708650"/>
          <p14:tracePt t="30557" x="2406650" y="5740400"/>
          <p14:tracePt t="30573" x="2393950" y="5753100"/>
          <p14:tracePt t="30593" x="2374900" y="5765800"/>
          <p14:tracePt t="30612" x="2368550" y="5772150"/>
          <p14:tracePt t="30640" x="2362200" y="5778500"/>
          <p14:tracePt t="31111" x="2362200" y="5784850"/>
          <p14:tracePt t="31122" x="2362200" y="5797550"/>
          <p14:tracePt t="31132" x="2355850" y="5810250"/>
          <p14:tracePt t="31157" x="2349500" y="5835650"/>
          <p14:tracePt t="31162" x="2343150" y="5861050"/>
          <p14:tracePt t="31172" x="2343150" y="5880100"/>
          <p14:tracePt t="31188" x="2343150" y="5905500"/>
          <p14:tracePt t="31205" x="2343150" y="5937250"/>
          <p14:tracePt t="31222" x="2343150" y="5962650"/>
          <p14:tracePt t="31239" x="2349500" y="5994400"/>
          <p14:tracePt t="31255" x="2362200" y="6026150"/>
          <p14:tracePt t="31272" x="2368550" y="6038850"/>
          <p14:tracePt t="31288" x="2374900" y="6057900"/>
          <p14:tracePt t="31305" x="2381250" y="6064250"/>
          <p14:tracePt t="31322" x="2381250" y="6076950"/>
          <p14:tracePt t="31338" x="2387600" y="6076950"/>
          <p14:tracePt t="31372" x="2387600" y="6083300"/>
          <p14:tracePt t="31496" x="2387600" y="6089650"/>
          <p14:tracePt t="31517" x="2387600" y="6096000"/>
          <p14:tracePt t="31527" x="2387600" y="6108700"/>
          <p14:tracePt t="31538" x="2387600" y="6121400"/>
          <p14:tracePt t="31548" x="2387600" y="6134100"/>
          <p14:tracePt t="31558" x="2381250" y="6146800"/>
          <p14:tracePt t="31571" x="2381250" y="6159500"/>
          <p14:tracePt t="31589" x="2374900" y="6172200"/>
          <p14:tracePt t="31605" x="2374900" y="6178550"/>
          <p14:tracePt t="31621" x="2368550" y="6178550"/>
          <p14:tracePt t="31686" x="2362200" y="6178550"/>
          <p14:tracePt t="31696" x="2355850" y="6178550"/>
          <p14:tracePt t="31726" x="2349500" y="6178550"/>
          <p14:tracePt t="31767" x="2343150" y="6178550"/>
          <p14:tracePt t="31778" x="2336800" y="6178550"/>
          <p14:tracePt t="31789" x="2324100" y="6178550"/>
          <p14:tracePt t="31804" x="2317750" y="6178550"/>
          <p14:tracePt t="31821" x="2305050" y="6178550"/>
          <p14:tracePt t="31838" x="2292350" y="6178550"/>
          <p14:tracePt t="31854" x="2273300" y="6178550"/>
          <p14:tracePt t="31871" x="2260600" y="6178550"/>
          <p14:tracePt t="31893" x="2254250" y="6178550"/>
          <p14:tracePt t="31997" x="2247900" y="6178550"/>
          <p14:tracePt t="32018" x="2241550" y="6178550"/>
          <p14:tracePt t="32028" x="2235200" y="6178550"/>
          <p14:tracePt t="32039" x="2222500" y="6178550"/>
          <p14:tracePt t="32054" x="2216150" y="6178550"/>
          <p14:tracePt t="32071" x="2203450" y="6178550"/>
          <p14:tracePt t="32088" x="2197100" y="6178550"/>
          <p14:tracePt t="32104" x="2184400" y="6172200"/>
          <p14:tracePt t="32122" x="2171700" y="6172200"/>
          <p14:tracePt t="32155" x="2165350" y="6172200"/>
          <p14:tracePt t="32366" x="2165350" y="6165850"/>
          <p14:tracePt t="32385" x="2165350" y="6159500"/>
          <p14:tracePt t="32396" x="2165350" y="6153150"/>
          <p14:tracePt t="32407" x="2165350" y="6146800"/>
          <p14:tracePt t="32428" x="2165350" y="6140450"/>
          <p14:tracePt t="32438" x="2171700" y="6134100"/>
          <p14:tracePt t="32459" x="2171700" y="6127750"/>
          <p14:tracePt t="32490" x="2171700" y="6121400"/>
          <p14:tracePt t="32510" x="2171700" y="6115050"/>
          <p14:tracePt t="32542" x="2165350" y="6108700"/>
          <p14:tracePt t="33053" x="2159000" y="6108700"/>
          <p14:tracePt t="33126" x="2152650" y="6108700"/>
          <p14:tracePt t="33197" x="2159000" y="6108700"/>
          <p14:tracePt t="33210" x="2171700" y="6108700"/>
          <p14:tracePt t="33221" x="2197100" y="6108700"/>
          <p14:tracePt t="33231" x="2228850" y="6108700"/>
          <p14:tracePt t="33242" x="2235200" y="6108700"/>
          <p14:tracePt t="33255" x="2260600" y="6108700"/>
          <p14:tracePt t="33273" x="2266950" y="6108700"/>
          <p14:tracePt t="33288" x="2273300" y="6108700"/>
          <p14:tracePt t="33314" x="2279650" y="6108700"/>
          <p14:tracePt t="33847" x="2279650" y="6102350"/>
          <p14:tracePt t="33857" x="2279650" y="6096000"/>
          <p14:tracePt t="33867" x="2279650" y="6083300"/>
          <p14:tracePt t="33877" x="2279650" y="6070600"/>
          <p14:tracePt t="33889" x="2279650" y="6057900"/>
          <p14:tracePt t="33903" x="2279650" y="6051550"/>
          <p14:tracePt t="33920" x="2279650" y="6045200"/>
          <p14:tracePt t="33971" x="2279650" y="6038850"/>
          <p14:tracePt t="34127" x="2279650" y="6032500"/>
          <p14:tracePt t="34138" x="2279650" y="6026150"/>
          <p14:tracePt t="34148" x="2279650" y="6019800"/>
          <p14:tracePt t="34159" x="2279650" y="6013450"/>
          <p14:tracePt t="34191" x="2279650" y="6007100"/>
          <p14:tracePt t="34232" x="2279650" y="6000750"/>
          <p14:tracePt t="34336" x="2279650" y="5994400"/>
          <p14:tracePt t="34357" x="2279650" y="5988050"/>
          <p14:tracePt t="34368" x="2273300" y="5981700"/>
          <p14:tracePt t="34378" x="2273300" y="5975350"/>
          <p14:tracePt t="34410" x="2273300" y="5969000"/>
          <p14:tracePt t="34461" x="2273300" y="5962650"/>
          <p14:tracePt t="35016" x="2273300" y="5956300"/>
          <p14:tracePt t="35026" x="2273300" y="5943600"/>
          <p14:tracePt t="35038" x="2298700" y="5937250"/>
          <p14:tracePt t="35052" x="2330450" y="5924550"/>
          <p14:tracePt t="35069" x="2381250" y="5886450"/>
          <p14:tracePt t="35088" x="2482850" y="5797550"/>
          <p14:tracePt t="35104" x="2552700" y="5746750"/>
          <p14:tracePt t="35120" x="2717800" y="5626100"/>
          <p14:tracePt t="35135" x="2781300" y="5575300"/>
          <p14:tracePt t="35152" x="2882900" y="5511800"/>
          <p14:tracePt t="35171" x="2921000" y="5486400"/>
          <p14:tracePt t="35185" x="2933700" y="5480050"/>
          <p14:tracePt t="35202" x="2946400" y="5480050"/>
          <p14:tracePt t="35217" x="2946400" y="5473700"/>
          <p14:tracePt t="35254" x="2940050" y="5473700"/>
          <p14:tracePt t="35267" x="2889250" y="5492750"/>
          <p14:tracePt t="35285" x="2743200" y="5581650"/>
          <p14:tracePt t="35301" x="2686050" y="5619750"/>
          <p14:tracePt t="35317" x="2616200" y="5676900"/>
          <p14:tracePt t="35334" x="2603500" y="5683250"/>
          <p14:tracePt t="35351" x="2590800" y="5695950"/>
          <p14:tracePt t="35369" x="2584450" y="5695950"/>
          <p14:tracePt t="35411" x="2597150" y="5689600"/>
          <p14:tracePt t="35421" x="2628900" y="5664200"/>
          <p14:tracePt t="35434" x="2686050" y="5619750"/>
          <p14:tracePt t="35450" x="2736850" y="5581650"/>
          <p14:tracePt t="35467" x="2781300" y="5537200"/>
          <p14:tracePt t="35484" x="2787650" y="5518150"/>
          <p14:tracePt t="35500" x="2794000" y="5518150"/>
          <p14:tracePt t="35517" x="2794000" y="5511800"/>
          <p14:tracePt t="35550" x="2755900" y="5530850"/>
          <p14:tracePt t="35568" x="2667000" y="5626100"/>
          <p14:tracePt t="35584" x="2628900" y="5683250"/>
          <p14:tracePt t="35600" x="2597150" y="5715000"/>
          <p14:tracePt t="35617" x="2590800" y="5727700"/>
          <p14:tracePt t="35634" x="2584450" y="5734050"/>
          <p14:tracePt t="35661" x="2590800" y="5721350"/>
          <p14:tracePt t="35672" x="2635250" y="5683250"/>
          <p14:tracePt t="35683" x="2660650" y="5638800"/>
          <p14:tracePt t="35700" x="2686050" y="5619750"/>
          <p14:tracePt t="35717" x="2698750" y="5594350"/>
          <p14:tracePt t="35751" x="2679700" y="5594350"/>
          <p14:tracePt t="35767" x="2559050" y="5715000"/>
          <p14:tracePt t="35783" x="2444750" y="5829300"/>
          <p14:tracePt t="35800" x="2311400" y="5949950"/>
          <p14:tracePt t="35817" x="2273300" y="5981700"/>
          <p14:tracePt t="35833" x="2273300" y="5988050"/>
          <p14:tracePt t="35870" x="2317750" y="5937250"/>
          <p14:tracePt t="35883" x="2387600" y="5816600"/>
          <p14:tracePt t="35901" x="2495550" y="5689600"/>
          <p14:tracePt t="35917" x="2508250" y="5670550"/>
          <p14:tracePt t="35933" x="2520950" y="5651500"/>
          <p14:tracePt t="35967" x="2514600" y="5651500"/>
          <p14:tracePt t="35984" x="2495550" y="5676900"/>
          <p14:tracePt t="36000" x="2425700" y="5746750"/>
          <p14:tracePt t="36016" x="2400300" y="5772150"/>
          <p14:tracePt t="36050" x="2400300" y="5778500"/>
          <p14:tracePt t="36416" x="2400300" y="5753100"/>
          <p14:tracePt t="36426" x="2400300" y="5727700"/>
          <p14:tracePt t="36437" x="2387600" y="5683250"/>
          <p14:tracePt t="36451" x="2381250" y="5645150"/>
          <p14:tracePt t="36468" x="2336800" y="5518150"/>
          <p14:tracePt t="36487" x="2286000" y="5422900"/>
          <p14:tracePt t="36501" x="2273300" y="5391150"/>
          <p14:tracePt t="36519" x="2235200" y="5327650"/>
          <p14:tracePt t="36535" x="2222500" y="5314950"/>
          <p14:tracePt t="36551" x="2171700" y="5270500"/>
          <p14:tracePt t="36572" x="2146300" y="5251450"/>
          <p14:tracePt t="36585" x="2076450" y="5213350"/>
          <p14:tracePt t="36602" x="2006600" y="5187950"/>
          <p14:tracePt t="36618" x="1974850" y="5181600"/>
          <p14:tracePt t="36635" x="1911350" y="5181600"/>
          <p14:tracePt t="36651" x="1885950" y="5181600"/>
          <p14:tracePt t="36667" x="1854200" y="5181600"/>
          <p14:tracePt t="36686" x="1841500" y="5187950"/>
          <p14:tracePt t="36718" x="1835150" y="5213350"/>
          <p14:tracePt t="36739" x="1835150" y="5264150"/>
          <p14:tracePt t="36753" x="1835150" y="5276850"/>
          <p14:tracePt t="36769" x="1866900" y="5302250"/>
          <p14:tracePt t="36783" x="1911350" y="5314950"/>
          <p14:tracePt t="36800" x="1955800" y="5314950"/>
          <p14:tracePt t="36816" x="1968500" y="5302250"/>
          <p14:tracePt t="36833" x="1993900" y="5270500"/>
          <p14:tracePt t="36849" x="2000250" y="5232400"/>
          <p14:tracePt t="36866" x="2000250" y="5175250"/>
          <p14:tracePt t="36883" x="1936750" y="5118100"/>
          <p14:tracePt t="36899" x="1866900" y="5073650"/>
          <p14:tracePt t="36916" x="1771650" y="5060950"/>
          <p14:tracePt t="36933" x="1739900" y="5060950"/>
          <p14:tracePt t="36949" x="1720850" y="5060950"/>
          <p14:tracePt t="36966" x="1708150" y="5060950"/>
          <p14:tracePt t="36982" x="1708150" y="5073650"/>
          <p14:tracePt t="36999" x="1708150" y="5124450"/>
          <p14:tracePt t="37016" x="1714500" y="5162550"/>
          <p14:tracePt t="37032" x="1771650" y="5219700"/>
          <p14:tracePt t="37050" x="1841500" y="5245100"/>
          <p14:tracePt t="37066" x="1854200" y="5251450"/>
          <p14:tracePt t="37083" x="1860550" y="5257800"/>
          <p14:tracePt t="37136" x="1860550" y="5251450"/>
          <p14:tracePt t="38848" x="1860550" y="5245100"/>
          <p14:tracePt t="38858" x="1860550" y="5238750"/>
          <p14:tracePt t="38869" x="1860550" y="5232400"/>
          <p14:tracePt t="38882" x="1860550" y="5226050"/>
          <p14:tracePt t="38899" x="1860550" y="5213350"/>
          <p14:tracePt t="38973" x="1860550" y="5207000"/>
          <p14:tracePt t="38984" x="1860550" y="5200650"/>
          <p14:tracePt t="38995" x="1860550" y="5194300"/>
          <p14:tracePt t="39005" x="1860550" y="5187950"/>
          <p14:tracePt t="39016" x="1860550" y="5181600"/>
          <p14:tracePt t="39032" x="1860550" y="5175250"/>
          <p14:tracePt t="39048" x="1860550" y="5149850"/>
          <p14:tracePt t="39066" x="1860550" y="5099050"/>
          <p14:tracePt t="39082" x="1860550" y="5080000"/>
          <p14:tracePt t="39099" x="1860550" y="5048250"/>
          <p14:tracePt t="39115" x="1860550" y="5035550"/>
          <p14:tracePt t="39134" x="1860550" y="4991100"/>
          <p14:tracePt t="39150" x="1860550" y="4933950"/>
          <p14:tracePt t="39164" x="1860550" y="4895850"/>
          <p14:tracePt t="39181" x="1860550" y="4813300"/>
          <p14:tracePt t="39198" x="1860550" y="4787900"/>
          <p14:tracePt t="39214" x="1854200" y="4749800"/>
          <p14:tracePt t="39233" x="1854200" y="4718050"/>
          <p14:tracePt t="39247" x="1854200" y="4705350"/>
          <p14:tracePt t="39264" x="1847850" y="4673600"/>
          <p14:tracePt t="39281" x="1847850" y="4654550"/>
          <p14:tracePt t="39297" x="1841500" y="4610100"/>
          <p14:tracePt t="39314" x="1835150" y="4591050"/>
          <p14:tracePt t="39331" x="1828800" y="4540250"/>
          <p14:tracePt t="39347" x="1816100" y="4489450"/>
          <p14:tracePt t="39364" x="1809750" y="4470400"/>
          <p14:tracePt t="39380" x="1803400" y="4438650"/>
          <p14:tracePt t="39397" x="1797050" y="4425950"/>
          <p14:tracePt t="39401" x="1797050" y="4413250"/>
          <p14:tracePt t="39414" x="1797050" y="4406900"/>
          <p14:tracePt t="39431" x="1784350" y="4381500"/>
          <p14:tracePt t="39447" x="1784350" y="4375150"/>
          <p14:tracePt t="39464" x="1778000" y="4356100"/>
          <p14:tracePt t="39480" x="1771650" y="4343400"/>
          <p14:tracePt t="39497" x="1765300" y="4318000"/>
          <p14:tracePt t="39514" x="1758950" y="4292600"/>
          <p14:tracePt t="39530" x="1752600" y="4279900"/>
          <p14:tracePt t="39547" x="1746250" y="4241800"/>
          <p14:tracePt t="39564" x="1739900" y="4229100"/>
          <p14:tracePt t="39580" x="1733550" y="4203700"/>
          <p14:tracePt t="39598" x="1727200" y="4184650"/>
          <p14:tracePt t="39614" x="1720850" y="4178300"/>
          <p14:tracePt t="39630" x="1714500" y="4159250"/>
          <p14:tracePt t="39647" x="1714500" y="4152900"/>
          <p14:tracePt t="39663" x="1714500" y="4133850"/>
          <p14:tracePt t="39681" x="1714500" y="4121150"/>
          <p14:tracePt t="39697" x="1708150" y="4108450"/>
          <p14:tracePt t="39714" x="1708150" y="4083050"/>
          <p14:tracePt t="39730" x="1708150" y="4076700"/>
          <p14:tracePt t="39746" x="1708150" y="4057650"/>
          <p14:tracePt t="39786" x="1708150" y="4051300"/>
          <p14:tracePt t="39797" x="1708150" y="4044950"/>
          <p14:tracePt t="39813" x="1708150" y="4038600"/>
          <p14:tracePt t="39830" x="1708150" y="4019550"/>
          <p14:tracePt t="39847" x="1708150" y="4013200"/>
          <p14:tracePt t="39863" x="1708150" y="4006850"/>
          <p14:tracePt t="39880" x="1708150" y="3987800"/>
          <p14:tracePt t="39898" x="1708150" y="3981450"/>
          <p14:tracePt t="39922" x="1708150" y="3975100"/>
          <p14:tracePt t="39932" x="1708150" y="3968750"/>
          <p14:tracePt t="39954" x="1708150" y="3962400"/>
          <p14:tracePt t="39964" x="1708150" y="3956050"/>
          <p14:tracePt t="39980" x="1708150" y="3949700"/>
          <p14:tracePt t="40016" x="1708150" y="3943350"/>
          <p14:tracePt t="40026" x="1714500" y="3937000"/>
          <p14:tracePt t="40446" x="1714500" y="3930650"/>
          <p14:tracePt t="40508" x="1720850" y="3949700"/>
          <p14:tracePt t="40523" x="1733550" y="3962400"/>
          <p14:tracePt t="40533" x="1752600" y="3975100"/>
          <p14:tracePt t="40549" x="1778000" y="3987800"/>
          <p14:tracePt t="40564" x="1790700" y="3987800"/>
          <p14:tracePt t="40582" x="1797050" y="3987800"/>
          <p14:tracePt t="40614" x="1797050" y="3943350"/>
          <p14:tracePt t="40634" x="1784350" y="3886200"/>
          <p14:tracePt t="40647" x="1778000" y="3860800"/>
          <p14:tracePt t="40665" x="1765300" y="3854450"/>
          <p14:tracePt t="40681" x="1765300" y="3848100"/>
          <p14:tracePt t="40727" x="1778000" y="3848100"/>
          <p14:tracePt t="40742" x="1816100" y="3854450"/>
          <p14:tracePt t="40751" x="1917700" y="3873500"/>
          <p14:tracePt t="40762" x="2025650" y="3898900"/>
          <p14:tracePt t="40779" x="2546350" y="3911600"/>
          <p14:tracePt t="40796" x="2730500" y="3911600"/>
          <p14:tracePt t="40812" x="3371850" y="3854450"/>
          <p14:tracePt t="40830" x="3778250" y="3810000"/>
          <p14:tracePt t="40846" x="4114800" y="3810000"/>
          <p14:tracePt t="40862" x="4400550" y="3829050"/>
          <p14:tracePt t="40879" x="4521200" y="3867150"/>
          <p14:tracePt t="40882" x="4622800" y="3911600"/>
          <p14:tracePt t="40895" x="4705350" y="3943350"/>
          <p14:tracePt t="40913" x="4768850" y="3981450"/>
          <p14:tracePt t="40929" x="4794250" y="3987800"/>
          <p14:tracePt t="40946" x="4806950" y="3987800"/>
          <p14:tracePt t="40963" x="4819650" y="3987800"/>
          <p14:tracePt t="40979" x="4826000" y="3987800"/>
          <p14:tracePt t="41012" x="4826000" y="3981450"/>
          <p14:tracePt t="41029" x="4800600" y="3943350"/>
          <p14:tracePt t="41045" x="4787900" y="3930650"/>
          <p14:tracePt t="41062" x="4762500" y="3892550"/>
          <p14:tracePt t="41080" x="4724400" y="3854450"/>
          <p14:tracePt t="41095" x="4705350" y="3835400"/>
          <p14:tracePt t="41112" x="4635500" y="3822700"/>
          <p14:tracePt t="41129" x="4559300" y="3822700"/>
          <p14:tracePt t="41145" x="4381500" y="3917950"/>
          <p14:tracePt t="41163" x="4324350" y="3956050"/>
          <p14:tracePt t="41179" x="4254500" y="4013200"/>
          <p14:tracePt t="41195" x="4235450" y="4044950"/>
          <p14:tracePt t="41212" x="4229100" y="4044950"/>
          <p14:tracePt t="41229" x="4229100" y="4051300"/>
          <p14:tracePt t="41261" x="4235450" y="4057650"/>
          <p14:tracePt t="41278" x="4279900" y="4057650"/>
          <p14:tracePt t="41295" x="4292600" y="4057650"/>
          <p14:tracePt t="41311" x="4298950" y="4038600"/>
          <p14:tracePt t="41345" x="4286250" y="4006850"/>
          <p14:tracePt t="41362" x="4235450" y="3956050"/>
          <p14:tracePt t="41378" x="4191000" y="3937000"/>
          <p14:tracePt t="41395" x="4146550" y="3917950"/>
          <p14:tracePt t="41411" x="4140200" y="3917950"/>
          <p14:tracePt t="41428" x="4133850" y="3911600"/>
          <p14:tracePt t="41466" x="4140200" y="3911600"/>
          <p14:tracePt t="41477" x="4152900" y="3917950"/>
          <p14:tracePt t="41487" x="4171950" y="3917950"/>
          <p14:tracePt t="41498" x="4184650" y="3924300"/>
          <p14:tracePt t="41511" x="4191000" y="3924300"/>
          <p14:tracePt t="41528" x="4197350" y="3924300"/>
          <p14:tracePt t="41571" x="4191000" y="3911600"/>
          <p14:tracePt t="41581" x="4152900" y="3898900"/>
          <p14:tracePt t="41592" x="4121150" y="3898900"/>
          <p14:tracePt t="41602" x="4108450" y="3898900"/>
          <p14:tracePt t="41613" x="4102100" y="3898900"/>
          <p14:tracePt t="41628" x="4089400" y="3898900"/>
          <p14:tracePt t="41655" x="4089400" y="3905250"/>
          <p14:tracePt t="41665" x="4095750" y="3924300"/>
          <p14:tracePt t="41678" x="4114800" y="3937000"/>
          <p14:tracePt t="41694" x="4146550" y="3943350"/>
          <p14:tracePt t="41711" x="4203700" y="3943350"/>
          <p14:tracePt t="41728" x="4229100" y="3943350"/>
          <p14:tracePt t="41744" x="4235450" y="3930650"/>
          <p14:tracePt t="41762" x="4235450" y="3892550"/>
          <p14:tracePt t="41778" x="4235450" y="3867150"/>
          <p14:tracePt t="41795" x="4210050" y="3841750"/>
          <p14:tracePt t="41811" x="4178300" y="3822700"/>
          <p14:tracePt t="41828" x="4165600" y="3816350"/>
          <p14:tracePt t="41844" x="4159250" y="3816350"/>
          <p14:tracePt t="41895" x="4171950" y="3816350"/>
          <p14:tracePt t="41905" x="4184650" y="3816350"/>
          <p14:tracePt t="41915" x="4203700" y="3816350"/>
          <p14:tracePt t="41927" x="4216400" y="3816350"/>
          <p14:tracePt t="41947" x="4222750" y="3810000"/>
          <p14:tracePt t="41961" x="4222750" y="3797300"/>
          <p14:tracePt t="41978" x="4222750" y="3778250"/>
          <p14:tracePt t="41994" x="4222750" y="3771900"/>
          <p14:tracePt t="42011" x="4184650" y="3765550"/>
          <p14:tracePt t="42027" x="4159250" y="3765550"/>
          <p14:tracePt t="42044" x="4152900" y="3765550"/>
          <p14:tracePt t="42062" x="4146550" y="3765550"/>
          <p14:tracePt t="42313" x="4133850" y="3765550"/>
          <p14:tracePt t="42323" x="4083050" y="3784600"/>
          <p14:tracePt t="42334" x="4019550" y="3797300"/>
          <p14:tracePt t="42345" x="3968750" y="3797300"/>
          <p14:tracePt t="42361" x="3860800" y="3803650"/>
          <p14:tracePt t="42377" x="3638550" y="3803650"/>
          <p14:tracePt t="42396" x="3422650" y="3803650"/>
          <p14:tracePt t="42411" x="3321050" y="3803650"/>
          <p14:tracePt t="42428" x="3105150" y="3778250"/>
          <p14:tracePt t="42444" x="3009900" y="3759200"/>
          <p14:tracePt t="42461" x="2889250" y="3733800"/>
          <p14:tracePt t="42478" x="2813050" y="3714750"/>
          <p14:tracePt t="42494" x="2692400" y="3683000"/>
          <p14:tracePt t="42511" x="2597150" y="3663950"/>
          <p14:tracePt t="42527" x="2559050" y="3657600"/>
          <p14:tracePt t="42544" x="2476500" y="3657600"/>
          <p14:tracePt t="42561" x="2438400" y="3657600"/>
          <p14:tracePt t="42577" x="2343150" y="3689350"/>
          <p14:tracePt t="42594" x="2216150" y="3733800"/>
          <p14:tracePt t="42611" x="2139950" y="3765550"/>
          <p14:tracePt t="42627" x="2038350" y="3822700"/>
          <p14:tracePt t="42644" x="1968500" y="3860800"/>
          <p14:tracePt t="42661" x="1847850" y="3898900"/>
          <p14:tracePt t="42678" x="1746250" y="3924300"/>
          <p14:tracePt t="42694" x="1708150" y="3930650"/>
          <p14:tracePt t="42711" x="1638300" y="3937000"/>
          <p14:tracePt t="42728" x="1600200" y="3949700"/>
          <p14:tracePt t="42743" x="1517650" y="3956050"/>
          <p14:tracePt t="42761" x="1460500" y="3962400"/>
          <p14:tracePt t="42777" x="1447800" y="3962400"/>
          <p14:tracePt t="42793" x="1428750" y="3968750"/>
          <p14:tracePt t="42810" x="1422400" y="3968750"/>
          <p14:tracePt t="42827" x="1416050" y="3968750"/>
          <p14:tracePt t="42861" x="1416050" y="3975100"/>
          <p14:tracePt t="42878" x="1422400" y="3981450"/>
          <p14:tracePt t="42894" x="1473200" y="3994150"/>
          <p14:tracePt t="42910" x="1587500" y="3994150"/>
          <p14:tracePt t="42928" x="1663700" y="3981450"/>
          <p14:tracePt t="42944" x="1682750" y="3962400"/>
          <p14:tracePt t="42960" x="1708150" y="3911600"/>
          <p14:tracePt t="42977" x="1714500" y="3892550"/>
          <p14:tracePt t="42994" x="1714500" y="3860800"/>
          <p14:tracePt t="43012" x="1695450" y="3841750"/>
          <p14:tracePt t="43027" x="1663700" y="3841750"/>
          <p14:tracePt t="43044" x="1619250" y="3841750"/>
          <p14:tracePt t="43060" x="1606550" y="3841750"/>
          <p14:tracePt t="43077" x="1587500" y="3848100"/>
          <p14:tracePt t="43094" x="1581150" y="3867150"/>
          <p14:tracePt t="43110" x="1581150" y="3898900"/>
          <p14:tracePt t="43127" x="1638300" y="3930650"/>
          <p14:tracePt t="43143" x="1689100" y="3937000"/>
          <p14:tracePt t="43160" x="1765300" y="3930650"/>
          <p14:tracePt t="43177" x="1778000" y="3924300"/>
          <p14:tracePt t="43193" x="1784350" y="3911600"/>
          <p14:tracePt t="43210" x="1784350" y="3898900"/>
          <p14:tracePt t="43227" x="1784350" y="3892550"/>
          <p14:tracePt t="43244" x="1778000" y="3879850"/>
          <p14:tracePt t="43260" x="1771650" y="3879850"/>
          <p14:tracePt t="43943" x="1778000" y="3879850"/>
          <p14:tracePt t="43954" x="1784350" y="3886200"/>
          <p14:tracePt t="43976" x="1790700" y="3886200"/>
          <p14:tracePt t="43996" x="1797050" y="3892550"/>
          <p14:tracePt t="44006" x="1803400" y="3892550"/>
          <p14:tracePt t="44016" x="1809750" y="3898900"/>
          <p14:tracePt t="44028" x="1822450" y="3917950"/>
          <p14:tracePt t="44046" x="1898650" y="4006850"/>
          <p14:tracePt t="44061" x="1962150" y="4076700"/>
          <p14:tracePt t="44077" x="2286000" y="4254500"/>
          <p14:tracePt t="44093" x="2425700" y="4311650"/>
          <p14:tracePt t="44110" x="2749550" y="4419600"/>
          <p14:tracePt t="44126" x="2959100" y="4489450"/>
          <p14:tracePt t="44143" x="3289300" y="4635500"/>
          <p14:tracePt t="44160" x="3721100" y="4883150"/>
          <p14:tracePt t="44176" x="3898900" y="4978400"/>
          <p14:tracePt t="44193" x="4057650" y="5073650"/>
          <p14:tracePt t="44209" x="4127500" y="5111750"/>
          <p14:tracePt t="44226" x="4216400" y="5175250"/>
          <p14:tracePt t="44244" x="4311650" y="5238750"/>
          <p14:tracePt t="44260" x="4356100" y="5283200"/>
          <p14:tracePt t="44275" x="4495800" y="5473700"/>
          <p14:tracePt t="44292" x="4540250" y="5518150"/>
          <p14:tracePt t="44308" x="4610100" y="5613400"/>
          <p14:tracePt t="44325" x="4635500" y="5645150"/>
          <p14:tracePt t="44343" x="4686300" y="5702300"/>
          <p14:tracePt t="44359" x="4743450" y="5765800"/>
          <p14:tracePt t="44375" x="4762500" y="5797550"/>
          <p14:tracePt t="44392" x="4781550" y="5835650"/>
          <p14:tracePt t="44412" x="4794250" y="5842000"/>
          <p14:tracePt t="44426" x="4794250" y="5848350"/>
          <p14:tracePt t="44484" x="4781550" y="5842000"/>
          <p14:tracePt t="44495" x="4749800" y="5829300"/>
          <p14:tracePt t="44505" x="4679950" y="5778500"/>
          <p14:tracePt t="44516" x="4597400" y="5740400"/>
          <p14:tracePt t="44527" x="4527550" y="5708650"/>
          <p14:tracePt t="44543" x="4476750" y="5689600"/>
          <p14:tracePt t="44559" x="4381500" y="5689600"/>
          <p14:tracePt t="44575" x="4356100" y="5689600"/>
          <p14:tracePt t="44592" x="4298950" y="5702300"/>
          <p14:tracePt t="44610" x="4267200" y="5715000"/>
          <p14:tracePt t="44626" x="4267200" y="5721350"/>
          <p14:tracePt t="44642" x="4254500" y="5727700"/>
          <p14:tracePt t="44659" x="4254500" y="5734050"/>
          <p14:tracePt t="44675" x="4254500" y="5746750"/>
          <p14:tracePt t="44693" x="4254500" y="5759450"/>
          <p14:tracePt t="44709" x="4254500" y="5765800"/>
          <p14:tracePt t="44725" x="4292600" y="5778500"/>
          <p14:tracePt t="44743" x="4311650" y="5784850"/>
          <p14:tracePt t="44758" x="4343400" y="5784850"/>
          <p14:tracePt t="44776" x="4362450" y="5784850"/>
          <p14:tracePt t="44791" x="4368800" y="5784850"/>
          <p14:tracePt t="44808" x="4375150" y="5746750"/>
          <p14:tracePt t="44825" x="4375150" y="5727700"/>
          <p14:tracePt t="44841" x="4356100" y="5695950"/>
          <p14:tracePt t="44859" x="4292600" y="5664200"/>
          <p14:tracePt t="44875" x="4254500" y="5664200"/>
          <p14:tracePt t="44891" x="4203700" y="5664200"/>
          <p14:tracePt t="44908" x="4191000" y="5670550"/>
          <p14:tracePt t="44924" x="4171950" y="5695950"/>
          <p14:tracePt t="44942" x="4171950" y="5708650"/>
          <p14:tracePt t="44958" x="4178300" y="5772150"/>
          <p14:tracePt t="44975" x="4203700" y="5810250"/>
          <p14:tracePt t="44991" x="4222750" y="5822950"/>
          <p14:tracePt t="45008" x="4254500" y="5848350"/>
          <p14:tracePt t="45025" x="4267200" y="5848350"/>
          <p14:tracePt t="45041" x="4286250" y="5848350"/>
          <p14:tracePt t="45059" x="4298950" y="5810250"/>
          <p14:tracePt t="45077" x="4298950" y="5772150"/>
          <p14:tracePt t="45092" x="4298950" y="5657850"/>
          <p14:tracePt t="45111" x="4279900" y="5581650"/>
          <p14:tracePt t="45125" x="4273550" y="5568950"/>
          <p14:tracePt t="45142" x="4254500" y="5562600"/>
          <p14:tracePt t="45158" x="4248150" y="5568950"/>
          <p14:tracePt t="45176" x="4216400" y="5638800"/>
          <p14:tracePt t="45195" x="4210050" y="5734050"/>
          <p14:tracePt t="45209" x="4210050" y="5759450"/>
          <p14:tracePt t="45227" x="4210050" y="5784850"/>
          <p14:tracePt t="45268" x="4216400" y="5784850"/>
          <p14:tracePt t="45279" x="4229100" y="5778500"/>
          <p14:tracePt t="45291" x="4248150" y="5740400"/>
          <p14:tracePt t="45308" x="4267200" y="5619750"/>
          <p14:tracePt t="45324" x="4267200" y="5568950"/>
          <p14:tracePt t="45341" x="4267200" y="5543550"/>
          <p14:tracePt t="45357" x="4267200" y="5537200"/>
          <p14:tracePt t="45376" x="4254500" y="5537200"/>
          <p14:tracePt t="45393" x="4229100" y="5562600"/>
          <p14:tracePt t="45410" x="4216400" y="5575300"/>
          <p14:tracePt t="45426" x="4210050" y="5607050"/>
          <p14:tracePt t="45444" x="4210050" y="5613400"/>
          <p14:tracePt t="45460" x="4210050" y="5619750"/>
          <p14:tracePt t="45488" x="4222750" y="5619750"/>
          <p14:tracePt t="45498" x="4248150" y="5619750"/>
          <p14:tracePt t="45516" x="4260850" y="5619750"/>
          <p14:tracePt t="45527" x="4273550" y="5619750"/>
          <p14:tracePt t="48232" x="4286250" y="5581650"/>
          <p14:tracePt t="48243" x="4305300" y="5480050"/>
          <p14:tracePt t="48253" x="4318000" y="5340350"/>
          <p14:tracePt t="48263" x="4318000" y="5092700"/>
          <p14:tracePt t="48272" x="4292600" y="4768850"/>
          <p14:tracePt t="48288" x="4273550" y="4622800"/>
          <p14:tracePt t="48305" x="4171950" y="4279900"/>
          <p14:tracePt t="48323" x="4127500" y="4146550"/>
          <p14:tracePt t="48339" x="4006850" y="3943350"/>
          <p14:tracePt t="48355" x="3879850" y="3778250"/>
          <p14:tracePt t="48372" x="3810000" y="3695700"/>
          <p14:tracePt t="48388" x="3600450" y="3448050"/>
          <p14:tracePt t="48405" x="3505200" y="3333750"/>
          <p14:tracePt t="48422" x="3340100" y="3175000"/>
          <p14:tracePt t="48439" x="3168650" y="3086100"/>
          <p14:tracePt t="48455" x="3098800" y="3054350"/>
          <p14:tracePt t="48471" x="2952750" y="3028950"/>
          <p14:tracePt t="48488" x="2901950" y="3028950"/>
          <p14:tracePt t="48505" x="2800350" y="3028950"/>
          <p14:tracePt t="48522" x="2660650" y="3028950"/>
          <p14:tracePt t="48538" x="2590800" y="3028950"/>
          <p14:tracePt t="48555" x="2489200" y="3028950"/>
          <p14:tracePt t="48571" x="2438400" y="3041650"/>
          <p14:tracePt t="48588" x="2298700" y="3079750"/>
          <p14:tracePt t="48605" x="2139950" y="3168650"/>
          <p14:tracePt t="48622" x="2057400" y="3232150"/>
          <p14:tracePt t="48638" x="1905000" y="3333750"/>
          <p14:tracePt t="48655" x="1847850" y="3371850"/>
          <p14:tracePt t="48671" x="1758950" y="3435350"/>
          <p14:tracePt t="48689" x="1701800" y="3492500"/>
          <p14:tracePt t="48705" x="1676400" y="3505200"/>
          <p14:tracePt t="48722" x="1625600" y="3549650"/>
          <p14:tracePt t="48738" x="1606550" y="3575050"/>
          <p14:tracePt t="48755" x="1543050" y="3632200"/>
          <p14:tracePt t="48771" x="1517650" y="3663950"/>
          <p14:tracePt t="48788" x="1460500" y="3733800"/>
          <p14:tracePt t="48805" x="1416050" y="3784600"/>
          <p14:tracePt t="48821" x="1403350" y="3810000"/>
          <p14:tracePt t="48839" x="1377950" y="3841750"/>
          <p14:tracePt t="48859" x="1365250" y="3867150"/>
          <p14:tracePt t="48871" x="1358900" y="3879850"/>
          <p14:tracePt t="48888" x="1346200" y="3898900"/>
          <p14:tracePt t="48904" x="1346200" y="3911600"/>
          <p14:tracePt t="48921" x="1339850" y="3949700"/>
          <p14:tracePt t="48939" x="1339850" y="3981450"/>
          <p14:tracePt t="48955" x="1333500" y="4038600"/>
          <p14:tracePt t="48971" x="1333500" y="4095750"/>
          <p14:tracePt t="48988" x="1333500" y="4127500"/>
          <p14:tracePt t="49004" x="1333500" y="4184650"/>
          <p14:tracePt t="49022" x="1333500" y="4210050"/>
          <p14:tracePt t="49038" x="1346200" y="4248150"/>
          <p14:tracePt t="49055" x="1365250" y="4286250"/>
          <p14:tracePt t="49071" x="1371600" y="4311650"/>
          <p14:tracePt t="49088" x="1390650" y="4368800"/>
          <p14:tracePt t="49104" x="1409700" y="4400550"/>
          <p14:tracePt t="49121" x="1435100" y="4451350"/>
          <p14:tracePt t="49138" x="1466850" y="4502150"/>
          <p14:tracePt t="49154" x="1473200" y="4514850"/>
          <p14:tracePt t="49171" x="1511300" y="4546600"/>
          <p14:tracePt t="49188" x="1524000" y="4559300"/>
          <p14:tracePt t="49204" x="1562100" y="4565650"/>
          <p14:tracePt t="49222" x="1631950" y="4572000"/>
          <p14:tracePt t="49238" x="1670050" y="4584700"/>
          <p14:tracePt t="49254" x="1758950" y="4584700"/>
          <p14:tracePt t="49271" x="1790700" y="4584700"/>
          <p14:tracePt t="49287" x="1854200" y="4584700"/>
          <p14:tracePt t="49305" x="1949450" y="4572000"/>
          <p14:tracePt t="49321" x="2006600" y="4552950"/>
          <p14:tracePt t="49337" x="2095500" y="4521200"/>
          <p14:tracePt t="49354" x="2146300" y="4489450"/>
          <p14:tracePt t="49370" x="2228850" y="4432300"/>
          <p14:tracePt t="49388" x="2292350" y="4368800"/>
          <p14:tracePt t="49404" x="2330450" y="4324350"/>
          <p14:tracePt t="49421" x="2413000" y="4260850"/>
          <p14:tracePt t="49437" x="2444750" y="4229100"/>
          <p14:tracePt t="49454" x="2508250" y="4114800"/>
          <p14:tracePt t="49472" x="2590800" y="3949700"/>
          <p14:tracePt t="49487" x="2609850" y="3898900"/>
          <p14:tracePt t="49504" x="2628900" y="3822700"/>
          <p14:tracePt t="49520" x="2635250" y="3803650"/>
          <p14:tracePt t="49537" x="2641600" y="3759200"/>
          <p14:tracePt t="49554" x="2641600" y="3746500"/>
          <p14:tracePt t="49571" x="2641600" y="3714750"/>
          <p14:tracePt t="49588" x="2603500" y="3683000"/>
          <p14:tracePt t="49604" x="2571750" y="3657600"/>
          <p14:tracePt t="49620" x="2495550" y="3619500"/>
          <p14:tracePt t="49637" x="2470150" y="3613150"/>
          <p14:tracePt t="49654" x="2413000" y="3613150"/>
          <p14:tracePt t="49671" x="2324100" y="3613150"/>
          <p14:tracePt t="49687" x="2273300" y="3619500"/>
          <p14:tracePt t="49704" x="2171700" y="3651250"/>
          <p14:tracePt t="49720" x="2139950" y="3676650"/>
          <p14:tracePt t="49737" x="2063750" y="3721100"/>
          <p14:tracePt t="49754" x="1981200" y="3784600"/>
          <p14:tracePt t="49770" x="1949450" y="3829050"/>
          <p14:tracePt t="49786" x="1873250" y="3905250"/>
          <p14:tracePt t="49804" x="1854200" y="3943350"/>
          <p14:tracePt t="49820" x="1790700" y="4006850"/>
          <p14:tracePt t="49837" x="1746250" y="4051300"/>
          <p14:tracePt t="49854" x="1727200" y="4076700"/>
          <p14:tracePt t="49870" x="1695450" y="4114800"/>
          <p14:tracePt t="49887" x="1676400" y="4146550"/>
          <p14:tracePt t="49903" x="1625600" y="4260850"/>
          <p14:tracePt t="49921" x="1587500" y="4419600"/>
          <p14:tracePt t="49937" x="1581150" y="4470400"/>
          <p14:tracePt t="49953" x="1562100" y="4565650"/>
          <p14:tracePt t="49970" x="1555750" y="4603750"/>
          <p14:tracePt t="49987" x="1555750" y="4737100"/>
          <p14:tracePt t="50005" x="1555750" y="4851400"/>
          <p14:tracePt t="50020" x="1555750" y="4902200"/>
          <p14:tracePt t="50037" x="1562100" y="4953000"/>
          <p14:tracePt t="50053" x="1568450" y="4972050"/>
          <p14:tracePt t="50070" x="1612900" y="5003800"/>
          <p14:tracePt t="50088" x="1720850" y="5029200"/>
          <p14:tracePt t="50103" x="1784350" y="5035550"/>
          <p14:tracePt t="50120" x="1866900" y="5048250"/>
          <p14:tracePt t="50137" x="1917700" y="5048250"/>
          <p14:tracePt t="50153" x="2032000" y="5035550"/>
          <p14:tracePt t="50172" x="2146300" y="4978400"/>
          <p14:tracePt t="50186" x="2203450" y="4940300"/>
          <p14:tracePt t="50204" x="2317750" y="4851400"/>
          <p14:tracePt t="50220" x="2355850" y="4819650"/>
          <p14:tracePt t="50236" x="2444750" y="4737100"/>
          <p14:tracePt t="50253" x="2482850" y="4699000"/>
          <p14:tracePt t="50270" x="2552700" y="4629150"/>
          <p14:tracePt t="50287" x="2628900" y="4508500"/>
          <p14:tracePt t="50303" x="2679700" y="4425950"/>
          <p14:tracePt t="50320" x="2749550" y="4273550"/>
          <p14:tracePt t="50336" x="2768600" y="4222750"/>
          <p14:tracePt t="50354" x="2806700" y="4108450"/>
          <p14:tracePt t="50370" x="2825750" y="4013200"/>
          <p14:tracePt t="50386" x="2825750" y="3962400"/>
          <p14:tracePt t="50403" x="2825750" y="3886200"/>
          <p14:tracePt t="50420" x="2813050" y="3841750"/>
          <p14:tracePt t="50423" x="2800350" y="3810000"/>
          <p14:tracePt t="50436" x="2781300" y="3778250"/>
          <p14:tracePt t="50453" x="2736850" y="3733800"/>
          <p14:tracePt t="50470" x="2692400" y="3702050"/>
          <p14:tracePt t="50486" x="2622550" y="3651250"/>
          <p14:tracePt t="50503" x="2590800" y="3625850"/>
          <p14:tracePt t="50519" x="2508250" y="3600450"/>
          <p14:tracePt t="50537" x="2387600" y="3594100"/>
          <p14:tracePt t="50553" x="2349500" y="3581400"/>
          <p14:tracePt t="50569" x="2273300" y="3581400"/>
          <p14:tracePt t="50586" x="2241550" y="3581400"/>
          <p14:tracePt t="50603" x="2190750" y="3594100"/>
          <p14:tracePt t="50621" x="2120900" y="3625850"/>
          <p14:tracePt t="50636" x="2076450" y="3651250"/>
          <p14:tracePt t="50653" x="2006600" y="3702050"/>
          <p14:tracePt t="50669" x="1962150" y="3727450"/>
          <p14:tracePt t="50686" x="1898650" y="3784600"/>
          <p14:tracePt t="50704" x="1841500" y="3835400"/>
          <p14:tracePt t="50719" x="1822450" y="3848100"/>
          <p14:tracePt t="50736" x="1778000" y="3892550"/>
          <p14:tracePt t="50753" x="1765300" y="3911600"/>
          <p14:tracePt t="50769" x="1708150" y="3968750"/>
          <p14:tracePt t="50788" x="1625600" y="4095750"/>
          <p14:tracePt t="50803" x="1600200" y="4165600"/>
          <p14:tracePt t="50819" x="1543050" y="4286250"/>
          <p14:tracePt t="50836" x="1524000" y="4356100"/>
          <p14:tracePt t="50853" x="1492250" y="4476750"/>
          <p14:tracePt t="50869" x="1473200" y="4578350"/>
          <p14:tracePt t="50886" x="1473200" y="4794250"/>
          <p14:tracePt t="50903" x="1504950" y="4940300"/>
          <p14:tracePt t="50919" x="1524000" y="4991100"/>
          <p14:tracePt t="50923" x="1549400" y="5035550"/>
          <p14:tracePt t="50936" x="1568450" y="5080000"/>
          <p14:tracePt t="50953" x="1600200" y="5105400"/>
          <p14:tracePt t="50969" x="1708150" y="5200650"/>
          <p14:tracePt t="50986" x="1866900" y="5283200"/>
          <p14:tracePt t="51002" x="1949450" y="5302250"/>
          <p14:tracePt t="51019" x="2089150" y="5308600"/>
          <p14:tracePt t="51036" x="2152650" y="5308600"/>
          <p14:tracePt t="51052" x="2286000" y="5276850"/>
          <p14:tracePt t="51069" x="2463800" y="5200650"/>
          <p14:tracePt t="51086" x="2520950" y="5149850"/>
          <p14:tracePt t="51103" x="2673350" y="4946650"/>
          <p14:tracePt t="51119" x="2755900" y="4775200"/>
          <p14:tracePt t="51136" x="2838450" y="4565650"/>
          <p14:tracePt t="51154" x="2921000" y="4343400"/>
          <p14:tracePt t="51169" x="2984500" y="4203700"/>
          <p14:tracePt t="51185" x="3035300" y="4006850"/>
          <p14:tracePt t="51203" x="3041650" y="3943350"/>
          <p14:tracePt t="51219" x="3067050" y="3841750"/>
          <p14:tracePt t="51237" x="3067050" y="3778250"/>
          <p14:tracePt t="51253" x="3067050" y="3740150"/>
          <p14:tracePt t="51269" x="3028950" y="3683000"/>
          <p14:tracePt t="51285" x="2971800" y="3638550"/>
          <p14:tracePt t="51302" x="2762250" y="3543300"/>
          <p14:tracePt t="51320" x="2546350" y="3543300"/>
          <p14:tracePt t="51336" x="2470150" y="3543300"/>
          <p14:tracePt t="51352" x="2324100" y="3575050"/>
          <p14:tracePt t="51369" x="2228850" y="3625850"/>
          <p14:tracePt t="51385" x="2089150" y="3714750"/>
          <p14:tracePt t="51402" x="2032000" y="3752850"/>
          <p14:tracePt t="51418" x="1949450" y="3860800"/>
          <p14:tracePt t="51435" x="1866900" y="4019550"/>
          <p14:tracePt t="51452" x="1835150" y="4076700"/>
          <p14:tracePt t="51469" x="1822450" y="4127500"/>
          <p14:tracePt t="51487" x="1809750" y="4152900"/>
          <p14:tracePt t="51502" x="1809750" y="4159250"/>
          <p14:tracePt t="51519" x="1803400" y="4165600"/>
          <p14:tracePt t="51969" x="1803400" y="4171950"/>
          <p14:tracePt t="51980" x="1797050" y="4178300"/>
          <p14:tracePt t="51990" x="1797050" y="4184650"/>
          <p14:tracePt t="52003" x="1797050" y="4191000"/>
          <p14:tracePt t="52020" x="1797050" y="4203700"/>
          <p14:tracePt t="52053" x="1797050" y="4222750"/>
          <p14:tracePt t="52069" x="1797050" y="4235450"/>
          <p14:tracePt t="52086" x="1797050" y="4279900"/>
          <p14:tracePt t="52106" x="1797050" y="4318000"/>
          <p14:tracePt t="52118" x="1797050" y="4337050"/>
          <p14:tracePt t="52135" x="1797050" y="4368800"/>
          <p14:tracePt t="52151" x="1803400" y="4413250"/>
          <p14:tracePt t="52168" x="1809750" y="4502150"/>
          <p14:tracePt t="52185" x="1828800" y="4572000"/>
          <p14:tracePt t="52201" x="1854200" y="4654550"/>
          <p14:tracePt t="52218" x="1879600" y="4730750"/>
          <p14:tracePt t="52235" x="1905000" y="4762500"/>
          <p14:tracePt t="52251" x="1955800" y="4851400"/>
          <p14:tracePt t="52268" x="1981200" y="4895850"/>
          <p14:tracePt t="52284" x="2070100" y="4997450"/>
          <p14:tracePt t="52302" x="2165350" y="5105400"/>
          <p14:tracePt t="52318" x="2197100" y="5149850"/>
          <p14:tracePt t="52335" x="2279650" y="5232400"/>
          <p14:tracePt t="52353" x="2413000" y="5340350"/>
          <p14:tracePt t="52368" x="2470150" y="5391150"/>
          <p14:tracePt t="52384" x="2597150" y="5499100"/>
          <p14:tracePt t="52401" x="2667000" y="5549900"/>
          <p14:tracePt t="52418" x="2794000" y="5632450"/>
          <p14:tracePt t="52434" x="2863850" y="5676900"/>
          <p14:tracePt t="52451" x="3098800" y="5759450"/>
          <p14:tracePt t="52468" x="3308350" y="5810250"/>
          <p14:tracePt t="52484" x="3435350" y="5835650"/>
          <p14:tracePt t="52501" x="3714750" y="5842000"/>
          <p14:tracePt t="52518" x="3803650" y="5842000"/>
          <p14:tracePt t="52535" x="3949700" y="5842000"/>
          <p14:tracePt t="52552" x="4083050" y="5791200"/>
          <p14:tracePt t="52567" x="4140200" y="5765800"/>
          <p14:tracePt t="52584" x="4267200" y="5676900"/>
          <p14:tracePt t="52601" x="4311650" y="5638800"/>
          <p14:tracePt t="52617" x="4394200" y="5581650"/>
          <p14:tracePt t="52635" x="4445000" y="5524500"/>
          <p14:tracePt t="52651" x="4470400" y="5486400"/>
          <p14:tracePt t="52668" x="4527550" y="5397500"/>
          <p14:tracePt t="52684" x="4565650" y="5308600"/>
          <p14:tracePt t="52701" x="4610100" y="5137150"/>
          <p14:tracePt t="52719" x="4610100" y="4997450"/>
          <p14:tracePt t="52734" x="4610100" y="4933950"/>
          <p14:tracePt t="52751" x="4610100" y="4826000"/>
          <p14:tracePt t="52767" x="4610100" y="4787900"/>
          <p14:tracePt t="52783" x="4603750" y="4699000"/>
          <p14:tracePt t="52802" x="4565650" y="4622800"/>
          <p14:tracePt t="52817" x="4527550" y="4584700"/>
          <p14:tracePt t="52834" x="4375150" y="4495800"/>
          <p14:tracePt t="52851" x="4286250" y="4464050"/>
          <p14:tracePt t="52867" x="4165600" y="4438650"/>
          <p14:tracePt t="52884" x="4114800" y="4438650"/>
          <p14:tracePt t="52901" x="3981450" y="4457700"/>
          <p14:tracePt t="52918" x="3841750" y="4527550"/>
          <p14:tracePt t="52934" x="3759200" y="4578350"/>
          <p14:tracePt t="52950" x="3638550" y="4654550"/>
          <p14:tracePt t="52967" x="3581400" y="4686300"/>
          <p14:tracePt t="52984" x="3416300" y="4775200"/>
          <p14:tracePt t="53001" x="3238500" y="4902200"/>
          <p14:tracePt t="53017" x="3155950" y="4965700"/>
          <p14:tracePt t="53034" x="2997200" y="5181600"/>
          <p14:tracePt t="53050" x="2921000" y="5276850"/>
          <p14:tracePt t="53067" x="2794000" y="5441950"/>
          <p14:tracePt t="53084" x="2730500" y="5530850"/>
          <p14:tracePt t="53100" x="2717800" y="5575300"/>
          <p14:tracePt t="53117" x="2717800" y="5651500"/>
          <p14:tracePt t="53134" x="2717800" y="5683250"/>
          <p14:tracePt t="53150" x="2768600" y="5772150"/>
          <p14:tracePt t="53168" x="2889250" y="5867400"/>
          <p14:tracePt t="53184" x="2997200" y="5918200"/>
          <p14:tracePt t="53200" x="3238500" y="6019800"/>
          <p14:tracePt t="53217" x="3327400" y="6038850"/>
          <p14:tracePt t="53234" x="3486150" y="6070600"/>
          <p14:tracePt t="53251" x="3663950" y="6076950"/>
          <p14:tracePt t="53267" x="3752850" y="6076950"/>
          <p14:tracePt t="53283" x="3860800" y="6070600"/>
          <p14:tracePt t="53300" x="3911600" y="6038850"/>
          <p14:tracePt t="53317" x="4019550" y="5924550"/>
          <p14:tracePt t="53335" x="4121150" y="5772150"/>
          <p14:tracePt t="53351" x="4171950" y="5708650"/>
          <p14:tracePt t="53368" x="4248150" y="5594350"/>
          <p14:tracePt t="53383" x="4273550" y="5543550"/>
          <p14:tracePt t="53399" x="4311650" y="5403850"/>
          <p14:tracePt t="53416" x="4337050" y="5314950"/>
          <p14:tracePt t="53418" x="4337050" y="5226050"/>
          <p14:tracePt t="53433" x="4337050" y="5124450"/>
          <p14:tracePt t="53450" x="4292600" y="4991100"/>
          <p14:tracePt t="53466" x="4273550" y="4946650"/>
          <p14:tracePt t="53483" x="4210050" y="4895850"/>
          <p14:tracePt t="53500" x="4165600" y="4883150"/>
          <p14:tracePt t="53516" x="4025900" y="4870450"/>
          <p14:tracePt t="53533" x="3898900" y="4870450"/>
          <p14:tracePt t="53549" x="3848100" y="4870450"/>
          <p14:tracePt t="53566" x="3765550" y="4870450"/>
          <p14:tracePt t="53583" x="3733800" y="4870450"/>
          <p14:tracePt t="53599" x="3676650" y="4895850"/>
          <p14:tracePt t="53616" x="3619500" y="4953000"/>
          <p14:tracePt t="53633" x="3568700" y="5010150"/>
          <p14:tracePt t="53649" x="3517900" y="5168900"/>
          <p14:tracePt t="53666" x="3511550" y="5226050"/>
          <p14:tracePt t="53683" x="3511550" y="5283200"/>
          <p14:tracePt t="53699" x="3511550" y="5327650"/>
          <p14:tracePt t="53716" x="3511550" y="5340350"/>
          <p14:tracePt t="53733" x="3581400" y="5372100"/>
          <p14:tracePt t="53749" x="3676650" y="5391150"/>
          <p14:tracePt t="53766" x="3841750" y="5391150"/>
          <p14:tracePt t="53783" x="3937000" y="5353050"/>
          <p14:tracePt t="53799" x="3994150" y="5327650"/>
          <p14:tracePt t="53816" x="4064000" y="5245100"/>
          <p14:tracePt t="53833" x="4102100" y="5200650"/>
          <p14:tracePt t="53849" x="4152900" y="5054600"/>
          <p14:tracePt t="53866" x="4152900" y="4953000"/>
          <p14:tracePt t="53882" x="4140200" y="4921250"/>
          <p14:tracePt t="53899" x="4108450" y="4857750"/>
          <p14:tracePt t="53916" x="4064000" y="4826000"/>
          <p14:tracePt t="53932" x="3905250" y="4781550"/>
          <p14:tracePt t="53949" x="3816350" y="4781550"/>
          <p14:tracePt t="53966" x="3702050" y="4781550"/>
          <p14:tracePt t="53982" x="3638550" y="4813300"/>
          <p14:tracePt t="53999" x="3613150" y="4826000"/>
          <p14:tracePt t="54016" x="3575050" y="4889500"/>
          <p14:tracePt t="54032" x="3556000" y="4946650"/>
          <p14:tracePt t="54049" x="3556000" y="5099050"/>
          <p14:tracePt t="54066" x="3568700" y="5207000"/>
          <p14:tracePt t="54082" x="3594100" y="5238750"/>
          <p14:tracePt t="54099" x="3676650" y="5295900"/>
          <p14:tracePt t="54115" x="3746500" y="5340350"/>
          <p14:tracePt t="54132" x="3886200" y="5359400"/>
          <p14:tracePt t="54149" x="3968750" y="5359400"/>
          <p14:tracePt t="54165" x="3994150" y="5353050"/>
          <p14:tracePt t="54182" x="4064000" y="5295900"/>
          <p14:tracePt t="54199" x="4095750" y="5219700"/>
          <p14:tracePt t="54215" x="4114800" y="5010150"/>
          <p14:tracePt t="54232" x="4102100" y="4883150"/>
          <p14:tracePt t="54249" x="4076700" y="4838700"/>
          <p14:tracePt t="54265" x="3981450" y="4743450"/>
          <p14:tracePt t="54282" x="3917950" y="4730750"/>
          <p14:tracePt t="54299" x="3835400" y="4724400"/>
          <p14:tracePt t="54315" x="3790950" y="4724400"/>
          <p14:tracePt t="54332" x="3784600" y="4737100"/>
          <p14:tracePt t="54349" x="3765550" y="4756150"/>
          <p14:tracePt t="54976" x="3771900" y="4756150"/>
          <p14:tracePt t="54986" x="3778250" y="4762500"/>
          <p14:tracePt t="54997" x="3784600" y="4762500"/>
          <p14:tracePt t="55017" x="3797300" y="4768850"/>
          <p14:tracePt t="55028" x="3810000" y="4768850"/>
          <p14:tracePt t="55039" x="3822700" y="4775200"/>
          <p14:tracePt t="55050" x="3835400" y="4775200"/>
          <p14:tracePt t="55069" x="3879850" y="4781550"/>
          <p14:tracePt t="55083" x="3898900" y="4781550"/>
          <p14:tracePt t="55100" x="3949700" y="4781550"/>
          <p14:tracePt t="55115" x="3987800" y="4781550"/>
          <p14:tracePt t="55132" x="4044950" y="4781550"/>
          <p14:tracePt t="55149" x="4070350" y="4781550"/>
          <p14:tracePt t="55165" x="4108450" y="4781550"/>
          <p14:tracePt t="55185" x="4133850" y="4781550"/>
          <p14:tracePt t="55215" x="4146550" y="4781550"/>
          <p14:tracePt t="55232" x="4152900" y="4781550"/>
          <p14:tracePt t="55487" x="4159250" y="4781550"/>
          <p14:tracePt t="55559" x="4165600" y="47815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024336" y="4293096"/>
            <a:ext cx="5940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reg6 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&lt;- lm(height ~ </a:t>
            </a:r>
            <a:r>
              <a:rPr lang="en-US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age3, 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= height.dat)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summary(reg6)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Estimate Std. Error t value Pr(&gt;|t|)    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 44.3778     8.1444   5.449 3.78e-07 ***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age3          </a:t>
            </a:r>
            <a:r>
              <a:rPr lang="fr-FR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2.5362</a:t>
            </a:r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0.1571  16.148  &lt; 2e-16 ***</a:t>
            </a:r>
            <a:endParaRPr lang="en-US" sz="1400" dirty="0" smtClean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-108520" y="1600200"/>
            <a:ext cx="8229600" cy="4525963"/>
          </a:xfrm>
        </p:spPr>
        <p:txBody>
          <a:bodyPr/>
          <a:lstStyle/>
          <a:p>
            <a:pPr lvl="1"/>
            <a:r>
              <a:rPr lang="pt-BR" altLang="en-US" sz="2400" dirty="0" smtClean="0"/>
              <a:t>Explorando a colinearidade: </a:t>
            </a:r>
            <a:r>
              <a:rPr lang="pt-BR" altLang="en-US" sz="2400" i="1" dirty="0" smtClean="0"/>
              <a:t>depois da modelagem</a:t>
            </a:r>
            <a:r>
              <a:rPr lang="pt-BR" altLang="en-US" sz="2400" dirty="0" smtClean="0"/>
              <a:t> </a:t>
            </a:r>
          </a:p>
          <a:p>
            <a:pPr lvl="2"/>
            <a:r>
              <a:rPr lang="pt-BR" altLang="en-US" i="1" dirty="0" smtClean="0"/>
              <a:t>Um preditor: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r>
              <a:rPr lang="pt-BR" altLang="en-US" i="1" dirty="0" smtClean="0"/>
              <a:t>Preditor c/ erro:</a:t>
            </a:r>
            <a:endParaRPr lang="pt-BR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08311" y="2132856"/>
            <a:ext cx="6173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reg4 &lt;- lm(height ~ age, data = height.dat)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summary(reg4)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Estimate Std. Error t value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 19.2181     6.0316   3.186  0.00193 **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          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3.0211     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0.1163  25.978  &lt; 2e-16 </a:t>
            </a:r>
            <a:r>
              <a:rPr lang="en-US" sz="14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***</a:t>
            </a:r>
            <a:endParaRPr lang="en-US" sz="1400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8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18"/>
    </mc:Choice>
    <mc:Fallback xmlns="">
      <p:transition spd="slow" advTm="5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491" x="4159250" y="4768850"/>
          <p14:tracePt t="11501" x="4140200" y="4724400"/>
          <p14:tracePt t="11512" x="4057650" y="4603750"/>
          <p14:tracePt t="11523" x="3994150" y="4476750"/>
          <p14:tracePt t="11538" x="3956050" y="4349750"/>
          <p14:tracePt t="11554" x="3937000" y="4044950"/>
          <p14:tracePt t="11574" x="3949700" y="3879850"/>
          <p14:tracePt t="11588" x="3981450" y="3829050"/>
          <p14:tracePt t="11606" x="4057650" y="3740150"/>
          <p14:tracePt t="11622" x="4102100" y="3702050"/>
          <p14:tracePt t="11638" x="4235450" y="3657600"/>
          <p14:tracePt t="11654" x="4318000" y="3644900"/>
          <p14:tracePt t="11671" x="4559300" y="3670300"/>
          <p14:tracePt t="11688" x="4718050" y="3740150"/>
          <p14:tracePt t="11704" x="4787900" y="3803650"/>
          <p14:tracePt t="11722" x="4870450" y="3886200"/>
          <p14:tracePt t="11737" x="4895850" y="3898900"/>
          <p14:tracePt t="11754" x="4914900" y="3937000"/>
          <p14:tracePt t="11772" x="4914900" y="3987800"/>
          <p14:tracePt t="11787" x="4908550" y="4006850"/>
          <p14:tracePt t="11804" x="4762500" y="4076700"/>
          <p14:tracePt t="11822" x="4686300" y="4083050"/>
          <p14:tracePt t="11838" x="4565650" y="4064000"/>
          <p14:tracePt t="11855" x="4406900" y="3727450"/>
          <p14:tracePt t="11871" x="4375150" y="3460750"/>
          <p14:tracePt t="11888" x="4375150" y="2762250"/>
          <p14:tracePt t="11904" x="4375150" y="2622550"/>
          <p14:tracePt t="11921" x="4432300" y="2438400"/>
          <p14:tracePt t="11939" x="4495800" y="2349500"/>
          <p14:tracePt t="11955" x="4514850" y="2330450"/>
          <p14:tracePt t="15255" x="4514850" y="2349500"/>
          <p14:tracePt t="15266" x="4521200" y="2368550"/>
          <p14:tracePt t="15276" x="4527550" y="2393950"/>
          <p14:tracePt t="15286" x="4546600" y="2425700"/>
          <p14:tracePt t="15299" x="4572000" y="2470150"/>
          <p14:tracePt t="15318" x="4629150" y="2597150"/>
          <p14:tracePt t="15336" x="4673600" y="2692400"/>
          <p14:tracePt t="15351" x="4762500" y="2876550"/>
          <p14:tracePt t="15367" x="4794250" y="2933700"/>
          <p14:tracePt t="15384" x="4832350" y="3009900"/>
          <p14:tracePt t="15402" x="4857750" y="3041650"/>
          <p14:tracePt t="15417" x="4864100" y="3054350"/>
          <p14:tracePt t="15435" x="4864100" y="3060700"/>
          <p14:tracePt t="15476" x="4870450" y="3060700"/>
          <p14:tracePt t="15496" x="4876800" y="3041650"/>
          <p14:tracePt t="15507" x="4895850" y="2971800"/>
          <p14:tracePt t="15518" x="4895850" y="2921000"/>
          <p14:tracePt t="15534" x="4908550" y="2857500"/>
          <p14:tracePt t="15550" x="4914900" y="2705100"/>
          <p14:tracePt t="15569" x="4883150" y="2584450"/>
          <p14:tracePt t="15584" x="4857750" y="2540000"/>
          <p14:tracePt t="15601" x="4768850" y="2501900"/>
          <p14:tracePt t="15617" x="4692650" y="2501900"/>
          <p14:tracePt t="15635" x="4610100" y="2571750"/>
          <p14:tracePt t="15653" x="4521200" y="2730500"/>
          <p14:tracePt t="15667" x="4483100" y="2933700"/>
          <p14:tracePt t="15683" x="4483100" y="3175000"/>
          <p14:tracePt t="15699" x="4508500" y="3263900"/>
          <p14:tracePt t="15716" x="4654550" y="3448050"/>
          <p14:tracePt t="15732" x="4749800" y="3517900"/>
          <p14:tracePt t="15749" x="4927600" y="3600450"/>
          <p14:tracePt t="15766" x="5054600" y="3619500"/>
          <p14:tracePt t="15782" x="5105400" y="3619500"/>
          <p14:tracePt t="15799" x="5175250" y="3613150"/>
          <p14:tracePt t="15816" x="5194300" y="3600450"/>
          <p14:tracePt t="15833" x="5232400" y="3562350"/>
          <p14:tracePt t="15850" x="5270500" y="3505200"/>
          <p14:tracePt t="15865" x="5270500" y="3479800"/>
          <p14:tracePt t="15882" x="5276850" y="3378200"/>
          <p14:tracePt t="15899" x="5276850" y="3308350"/>
          <p14:tracePt t="15916" x="5270500" y="3213100"/>
          <p14:tracePt t="16186" x="5270500" y="3194050"/>
          <p14:tracePt t="16196" x="5270500" y="3168650"/>
          <p14:tracePt t="16209" x="5270500" y="3136900"/>
          <p14:tracePt t="16219" x="5276850" y="3048000"/>
          <p14:tracePt t="16234" x="5289550" y="2946400"/>
          <p14:tracePt t="16249" x="5295900" y="2794000"/>
          <p14:tracePt t="16265" x="5295900" y="2730500"/>
          <p14:tracePt t="16282" x="5295900" y="2571750"/>
          <p14:tracePt t="16299" x="5264150" y="2406650"/>
          <p14:tracePt t="16316" x="5238750" y="2349500"/>
          <p14:tracePt t="16334" x="5181600" y="2292350"/>
          <p14:tracePt t="16348" x="5124450" y="2254250"/>
          <p14:tracePt t="16365" x="5022850" y="2203450"/>
          <p14:tracePt t="16382" x="4953000" y="2190750"/>
          <p14:tracePt t="16398" x="4933950" y="2190750"/>
          <p14:tracePt t="16415" x="4895850" y="2190750"/>
          <p14:tracePt t="16448" x="4883150" y="2222500"/>
          <p14:tracePt t="16466" x="4870450" y="2292350"/>
          <p14:tracePt t="16482" x="4870450" y="2324100"/>
          <p14:tracePt t="16498" x="4870450" y="2349500"/>
          <p14:tracePt t="16515" x="4876800" y="2355850"/>
          <p14:tracePt t="16532" x="4902200" y="2368550"/>
          <p14:tracePt t="16550" x="4953000" y="2368550"/>
          <p14:tracePt t="16565" x="4965700" y="2368550"/>
          <p14:tracePt t="16581" x="4997450" y="2362200"/>
          <p14:tracePt t="16598" x="5003800" y="2362200"/>
          <p14:tracePt t="16615" x="5016500" y="2355850"/>
          <p14:tracePt t="16649" x="5016500" y="2349500"/>
          <p14:tracePt t="16666" x="5022850" y="2349500"/>
          <p14:tracePt t="16698" x="5029200" y="2349500"/>
          <p14:tracePt t="16731" x="5029200" y="2343150"/>
          <p14:tracePt t="16751" x="5035550" y="2343150"/>
          <p14:tracePt t="16760" x="5041900" y="2343150"/>
          <p14:tracePt t="16771" x="5048250" y="2343150"/>
          <p14:tracePt t="16783" x="5060950" y="2343150"/>
          <p14:tracePt t="16801" x="5080000" y="2343150"/>
          <p14:tracePt t="16816" x="5099050" y="2349500"/>
          <p14:tracePt t="16834" x="5130800" y="2362200"/>
          <p14:tracePt t="16849" x="5137150" y="2368550"/>
          <p14:tracePt t="16866" x="5143500" y="2368550"/>
          <p14:tracePt t="16885" x="5162550" y="2374900"/>
          <p14:tracePt t="16899" x="5168900" y="2374900"/>
          <p14:tracePt t="16916" x="5181600" y="2374900"/>
          <p14:tracePt t="16933" x="5187950" y="2374900"/>
          <p14:tracePt t="16949" x="5194300" y="2374900"/>
          <p14:tracePt t="16966" x="5200650" y="2374900"/>
          <p14:tracePt t="16983" x="5213350" y="2374900"/>
          <p14:tracePt t="16999" x="5219700" y="2374900"/>
          <p14:tracePt t="17015" x="5226050" y="2374900"/>
          <p14:tracePt t="17033" x="5238750" y="2374900"/>
          <p14:tracePt t="17051" x="5245100" y="2374900"/>
          <p14:tracePt t="17065" x="5251450" y="2374900"/>
          <p14:tracePt t="17083" x="5257800" y="2374900"/>
          <p14:tracePt t="17116" x="5257800" y="2349500"/>
          <p14:tracePt t="17135" x="5257800" y="2317750"/>
          <p14:tracePt t="17149" x="5257800" y="2305050"/>
          <p14:tracePt t="17167" x="5257800" y="2279650"/>
          <p14:tracePt t="17182" x="5257800" y="2273300"/>
          <p14:tracePt t="17199" x="5251450" y="2260600"/>
          <p14:tracePt t="17215" x="5251450" y="2254250"/>
          <p14:tracePt t="17233" x="5238750" y="2241550"/>
          <p14:tracePt t="17251" x="5226050" y="2235200"/>
          <p14:tracePt t="17264" x="5219700" y="2228850"/>
          <p14:tracePt t="17281" x="5181600" y="2222500"/>
          <p14:tracePt t="17297" x="5168900" y="2216150"/>
          <p14:tracePt t="17314" x="5143500" y="2216150"/>
          <p14:tracePt t="17347" x="5124450" y="2216150"/>
          <p14:tracePt t="17364" x="5105400" y="2216150"/>
          <p14:tracePt t="17380" x="5099050" y="2216150"/>
          <p14:tracePt t="17397" x="5092700" y="2216150"/>
          <p14:tracePt t="17414" x="5086350" y="2216150"/>
          <p14:tracePt t="17448" x="5080000" y="2216150"/>
          <p14:tracePt t="17479" x="5080000" y="2222500"/>
          <p14:tracePt t="17489" x="5080000" y="2235200"/>
          <p14:tracePt t="17500" x="5080000" y="2247900"/>
          <p14:tracePt t="17515" x="5080000" y="2273300"/>
          <p14:tracePt t="17533" x="5080000" y="2324100"/>
          <p14:tracePt t="17548" x="5092700" y="2349500"/>
          <p14:tracePt t="17565" x="5124450" y="2387600"/>
          <p14:tracePt t="17584" x="5175250" y="2425700"/>
          <p14:tracePt t="17598" x="5219700" y="2444750"/>
          <p14:tracePt t="17616" x="5264150" y="2451100"/>
          <p14:tracePt t="17633" x="5283200" y="2451100"/>
          <p14:tracePt t="17649" x="5302250" y="2451100"/>
          <p14:tracePt t="17664" x="5308600" y="2444750"/>
          <p14:tracePt t="17681" x="5334000" y="2393950"/>
          <p14:tracePt t="17698" x="5353050" y="2298700"/>
          <p14:tracePt t="17714" x="5353050" y="2260600"/>
          <p14:tracePt t="17731" x="5353050" y="2209800"/>
          <p14:tracePt t="17747" x="5327650" y="2178050"/>
          <p14:tracePt t="17764" x="5168900" y="2127250"/>
          <p14:tracePt t="17782" x="5067300" y="2127250"/>
          <p14:tracePt t="17797" x="5035550" y="2139950"/>
          <p14:tracePt t="17814" x="4997450" y="2190750"/>
          <p14:tracePt t="17831" x="4978400" y="2273300"/>
          <p14:tracePt t="17846" x="4965700" y="2387600"/>
          <p14:tracePt t="17864" x="4965700" y="2419350"/>
          <p14:tracePt t="17880" x="4972050" y="2451100"/>
          <p14:tracePt t="17896" x="5022850" y="2470150"/>
          <p14:tracePt t="17913" x="5054600" y="2476500"/>
          <p14:tracePt t="17930" x="5111750" y="2476500"/>
          <p14:tracePt t="17946" x="5143500" y="2476500"/>
          <p14:tracePt t="17963" x="5168900" y="2476500"/>
          <p14:tracePt t="17980" x="5175250" y="2470150"/>
          <p14:tracePt t="17996" x="5194300" y="2406650"/>
          <p14:tracePt t="18013" x="5181600" y="2311400"/>
          <p14:tracePt t="18030" x="5156200" y="2260600"/>
          <p14:tracePt t="18046" x="5099050" y="2203450"/>
          <p14:tracePt t="18063" x="5073650" y="2178050"/>
          <p14:tracePt t="18080" x="5060950" y="2178050"/>
          <p14:tracePt t="18096" x="5048250" y="2178050"/>
          <p14:tracePt t="18117" x="5041900" y="2222500"/>
          <p14:tracePt t="18131" x="5041900" y="2273300"/>
          <p14:tracePt t="18149" x="5060950" y="2317750"/>
          <p14:tracePt t="18164" x="5080000" y="2343150"/>
          <p14:tracePt t="18180" x="5118100" y="2362200"/>
          <p14:tracePt t="18197" x="5137150" y="2368550"/>
          <p14:tracePt t="18213" x="5168900" y="2368550"/>
          <p14:tracePt t="18230" x="5181600" y="2368550"/>
          <p14:tracePt t="18246" x="5200650" y="2349500"/>
          <p14:tracePt t="18263" x="5207000" y="2292350"/>
          <p14:tracePt t="18280" x="5207000" y="2260600"/>
          <p14:tracePt t="18296" x="5207000" y="2235200"/>
          <p14:tracePt t="18314" x="5156200" y="2209800"/>
          <p14:tracePt t="18329" x="5137150" y="2209800"/>
          <p14:tracePt t="18346" x="5118100" y="2209800"/>
          <p14:tracePt t="19277" x="5118100" y="2222500"/>
          <p14:tracePt t="19286" x="5124450" y="2228850"/>
          <p14:tracePt t="19298" x="5124450" y="2241550"/>
          <p14:tracePt t="19313" x="5130800" y="2247900"/>
          <p14:tracePt t="19328" x="5149850" y="2273300"/>
          <p14:tracePt t="19345" x="5162550" y="2286000"/>
          <p14:tracePt t="19361" x="5181600" y="2311400"/>
          <p14:tracePt t="19378" x="5194300" y="2330450"/>
          <p14:tracePt t="19395" x="5200650" y="2336800"/>
          <p14:tracePt t="19411" x="5207000" y="2343150"/>
          <p14:tracePt t="19496" x="5181600" y="2343150"/>
          <p14:tracePt t="19506" x="5175250" y="2343150"/>
          <p14:tracePt t="19517" x="5143500" y="2343150"/>
          <p14:tracePt t="19530" x="5105400" y="2336800"/>
          <p14:tracePt t="19547" x="5010150" y="2330450"/>
          <p14:tracePt t="19563" x="4972050" y="2330450"/>
          <p14:tracePt t="19582" x="4933950" y="2324100"/>
          <p14:tracePt t="19599" x="4908550" y="2324100"/>
          <p14:tracePt t="19614" x="4895850" y="2324100"/>
          <p14:tracePt t="19631" x="4883150" y="2317750"/>
          <p14:tracePt t="19647" x="4876800" y="2317750"/>
          <p14:tracePt t="19693" x="4870450" y="2317750"/>
          <p14:tracePt t="20206" x="4864100" y="2311400"/>
          <p14:tracePt t="20218" x="4857750" y="2305050"/>
          <p14:tracePt t="20227" x="4851400" y="2292350"/>
          <p14:tracePt t="20238" x="4819650" y="2279650"/>
          <p14:tracePt t="20248" x="4775200" y="2273300"/>
          <p14:tracePt t="20262" x="4737100" y="2260600"/>
          <p14:tracePt t="20279" x="4667250" y="2254250"/>
          <p14:tracePt t="20297" x="4648200" y="2254250"/>
          <p14:tracePt t="20313" x="4635500" y="2254250"/>
          <p14:tracePt t="20329" x="4629150" y="2254250"/>
          <p14:tracePt t="20344" x="4622800" y="2260600"/>
          <p14:tracePt t="20361" x="4622800" y="2311400"/>
          <p14:tracePt t="20378" x="4622800" y="2324100"/>
          <p14:tracePt t="20394" x="4629150" y="2349500"/>
          <p14:tracePt t="20412" x="4648200" y="2355850"/>
          <p14:tracePt t="20428" x="4699000" y="2362200"/>
          <p14:tracePt t="20445" x="4730750" y="2362200"/>
          <p14:tracePt t="20461" x="4737100" y="2362200"/>
          <p14:tracePt t="20478" x="4749800" y="2317750"/>
          <p14:tracePt t="20494" x="4749800" y="2286000"/>
          <p14:tracePt t="20511" x="4711700" y="2241550"/>
          <p14:tracePt t="20528" x="4578350" y="2184400"/>
          <p14:tracePt t="20544" x="4508500" y="2171700"/>
          <p14:tracePt t="20561" x="4406900" y="2171700"/>
          <p14:tracePt t="20578" x="4368800" y="2171700"/>
          <p14:tracePt t="20594" x="4324350" y="2190750"/>
          <p14:tracePt t="20611" x="4311650" y="2190750"/>
          <p14:tracePt t="20627" x="4305300" y="2197100"/>
          <p14:tracePt t="20644" x="4298950" y="2197100"/>
          <p14:tracePt t="20906" x="4286250" y="2197100"/>
          <p14:tracePt t="20916" x="4267200" y="2197100"/>
          <p14:tracePt t="20928" x="4248150" y="2197100"/>
          <p14:tracePt t="20946" x="4197350" y="2216150"/>
          <p14:tracePt t="20962" x="4171950" y="2222500"/>
          <p14:tracePt t="20979" x="4152900" y="2235200"/>
          <p14:tracePt t="20995" x="4152900" y="2247900"/>
          <p14:tracePt t="21012" x="4152900" y="2279650"/>
          <p14:tracePt t="21031" x="4152900" y="2298700"/>
          <p14:tracePt t="21047" x="4184650" y="2311400"/>
          <p14:tracePt t="21062" x="4229100" y="2324100"/>
          <p14:tracePt t="21077" x="4248150" y="2324100"/>
          <p14:tracePt t="21094" x="4267200" y="2324100"/>
          <p14:tracePt t="21127" x="4267200" y="2317750"/>
          <p14:tracePt t="21144" x="4267200" y="2298700"/>
          <p14:tracePt t="21160" x="4267200" y="2292350"/>
          <p14:tracePt t="21177" x="4267200" y="2279650"/>
          <p14:tracePt t="21194" x="4267200" y="2273300"/>
          <p14:tracePt t="21238" x="4260850" y="2273300"/>
          <p14:tracePt t="21251" x="4260850" y="2279650"/>
          <p14:tracePt t="21262" x="4260850" y="2292350"/>
          <p14:tracePt t="22002" x="4260850" y="2298700"/>
          <p14:tracePt t="22013" x="4260850" y="2305050"/>
          <p14:tracePt t="22029" x="4267200" y="2305050"/>
          <p14:tracePt t="22040" x="4267200" y="2311400"/>
          <p14:tracePt t="22054" x="4298950" y="2336800"/>
          <p14:tracePt t="22063" x="4311650" y="2349500"/>
          <p14:tracePt t="22076" x="4330700" y="2368550"/>
          <p14:tracePt t="22094" x="4362450" y="2387600"/>
          <p14:tracePt t="22110" x="4375150" y="2393950"/>
          <p14:tracePt t="22126" x="4406900" y="2406650"/>
          <p14:tracePt t="22143" x="4419600" y="2413000"/>
          <p14:tracePt t="22159" x="4451350" y="2425700"/>
          <p14:tracePt t="22178" x="4483100" y="2444750"/>
          <p14:tracePt t="22193" x="4495800" y="2457450"/>
          <p14:tracePt t="22210" x="4514850" y="2470150"/>
          <p14:tracePt t="22226" x="4527550" y="2476500"/>
          <p14:tracePt t="22243" x="4552950" y="2527300"/>
          <p14:tracePt t="22261" x="4572000" y="2603500"/>
          <p14:tracePt t="22276" x="4584700" y="2667000"/>
          <p14:tracePt t="22293" x="4584700" y="2832100"/>
          <p14:tracePt t="22310" x="4584700" y="2971800"/>
          <p14:tracePt t="22326" x="4584700" y="3333750"/>
          <p14:tracePt t="22342" x="4597400" y="3575050"/>
          <p14:tracePt t="22359" x="4622800" y="3879850"/>
          <p14:tracePt t="22376" x="4641850" y="4019550"/>
          <p14:tracePt t="22392" x="4654550" y="4064000"/>
          <p14:tracePt t="22409" x="4667250" y="4102100"/>
          <p14:tracePt t="22430" x="4667250" y="4108450"/>
          <p14:tracePt t="22443" x="4667250" y="4114800"/>
          <p14:tracePt t="22461" x="4679950" y="4114800"/>
          <p14:tracePt t="22494" x="4686300" y="4114800"/>
          <p14:tracePt t="22511" x="4692650" y="4114800"/>
          <p14:tracePt t="22528" x="4699000" y="4114800"/>
          <p14:tracePt t="22567" x="4705350" y="4114800"/>
          <p14:tracePt t="22639" x="4711700" y="4114800"/>
          <p14:tracePt t="22650" x="4724400" y="4102100"/>
          <p14:tracePt t="22661" x="4743450" y="4070350"/>
          <p14:tracePt t="22677" x="4756150" y="4038600"/>
          <p14:tracePt t="22693" x="4800600" y="3962400"/>
          <p14:tracePt t="22711" x="4832350" y="3898900"/>
          <p14:tracePt t="22727" x="4845050" y="3867150"/>
          <p14:tracePt t="22744" x="4870450" y="3822700"/>
          <p14:tracePt t="22760" x="4876800" y="3803650"/>
          <p14:tracePt t="22776" x="4889500" y="3778250"/>
          <p14:tracePt t="22795" x="4902200" y="3746500"/>
          <p14:tracePt t="22810" x="4908550" y="3733800"/>
          <p14:tracePt t="22828" x="4914900" y="3708400"/>
          <p14:tracePt t="22843" x="4914900" y="3702050"/>
          <p14:tracePt t="22859" x="4921250" y="3670300"/>
          <p14:tracePt t="22877" x="4921250" y="3644900"/>
          <p14:tracePt t="22892" x="4927600" y="3632200"/>
          <p14:tracePt t="22909" x="4933950" y="3606800"/>
          <p14:tracePt t="22926" x="4933950" y="3594100"/>
          <p14:tracePt t="22942" x="4940300" y="3568700"/>
          <p14:tracePt t="22959" x="4940300" y="3562350"/>
          <p14:tracePt t="22975" x="4940300" y="3549650"/>
          <p14:tracePt t="22992" x="4940300" y="3536950"/>
          <p14:tracePt t="23009" x="4940300" y="3530600"/>
          <p14:tracePt t="23025" x="4927600" y="3511550"/>
          <p14:tracePt t="23045" x="4902200" y="3492500"/>
          <p14:tracePt t="23059" x="4889500" y="3479800"/>
          <p14:tracePt t="23077" x="4870450" y="3460750"/>
          <p14:tracePt t="23093" x="4857750" y="3448050"/>
          <p14:tracePt t="23109" x="4838700" y="3435350"/>
          <p14:tracePt t="23127" x="4832350" y="3429000"/>
          <p14:tracePt t="23143" x="4806950" y="3409950"/>
          <p14:tracePt t="23160" x="4768850" y="3397250"/>
          <p14:tracePt t="23176" x="4724400" y="3378200"/>
          <p14:tracePt t="23192" x="4667250" y="3359150"/>
          <p14:tracePt t="23208" x="4622800" y="3346450"/>
          <p14:tracePt t="23225" x="4591050" y="3333750"/>
          <p14:tracePt t="23242" x="4559300" y="3333750"/>
          <p14:tracePt t="23258" x="4540250" y="3333750"/>
          <p14:tracePt t="23275" x="4495800" y="3333750"/>
          <p14:tracePt t="23292" x="4470400" y="3333750"/>
          <p14:tracePt t="23309" x="4425950" y="3333750"/>
          <p14:tracePt t="23325" x="4387850" y="3340100"/>
          <p14:tracePt t="23341" x="4381500" y="3340100"/>
          <p14:tracePt t="23358" x="4368800" y="3346450"/>
          <p14:tracePt t="23374" x="4362450" y="3346450"/>
          <p14:tracePt t="23391" x="4356100" y="3365500"/>
          <p14:tracePt t="23410" x="4343400" y="3416300"/>
          <p14:tracePt t="23425" x="4343400" y="3448050"/>
          <p14:tracePt t="23442" x="4375150" y="3505200"/>
          <p14:tracePt t="23458" x="4425950" y="3543300"/>
          <p14:tracePt t="23475" x="4546600" y="3600450"/>
          <p14:tracePt t="23493" x="4787900" y="3632200"/>
          <p14:tracePt t="23508" x="4864100" y="3632200"/>
          <p14:tracePt t="23525" x="4953000" y="3606800"/>
          <p14:tracePt t="23542" x="4972050" y="3600450"/>
          <p14:tracePt t="23558" x="4997450" y="3568700"/>
          <p14:tracePt t="23577" x="5035550" y="3473450"/>
          <p14:tracePt t="23592" x="5035550" y="3435350"/>
          <p14:tracePt t="23610" x="5035550" y="3346450"/>
          <p14:tracePt t="23626" x="5022850" y="3314700"/>
          <p14:tracePt t="23642" x="4946650" y="3251200"/>
          <p14:tracePt t="23660" x="4864100" y="3232150"/>
          <p14:tracePt t="23675" x="4819650" y="3232150"/>
          <p14:tracePt t="23692" x="4794250" y="3251200"/>
          <p14:tracePt t="23708" x="4787900" y="3302000"/>
          <p14:tracePt t="23725" x="4787900" y="3403600"/>
          <p14:tracePt t="23742" x="4806950" y="3422650"/>
          <p14:tracePt t="23758" x="4870450" y="3473450"/>
          <p14:tracePt t="23775" x="4933950" y="3492500"/>
          <p14:tracePt t="23791" x="4953000" y="3492500"/>
          <p14:tracePt t="23808" x="4972050" y="3492500"/>
          <p14:tracePt t="23840" x="4978400" y="3492500"/>
          <p14:tracePt t="23869" x="4984750" y="3492500"/>
          <p14:tracePt t="23921" x="4991100" y="3492500"/>
          <p14:tracePt t="24132" x="4991100" y="3473450"/>
          <p14:tracePt t="24143" x="4991100" y="3441700"/>
          <p14:tracePt t="24157" x="4991100" y="3397250"/>
          <p14:tracePt t="24164" x="4978400" y="3314700"/>
          <p14:tracePt t="24174" x="4972050" y="3251200"/>
          <p14:tracePt t="24192" x="4908550" y="3092450"/>
          <p14:tracePt t="24207" x="4870450" y="3009900"/>
          <p14:tracePt t="24224" x="4743450" y="2749550"/>
          <p14:tracePt t="24241" x="4692650" y="2667000"/>
          <p14:tracePt t="24257" x="4641850" y="2565400"/>
          <p14:tracePt t="24274" x="4616450" y="2533650"/>
          <p14:tracePt t="24291" x="4559300" y="2482850"/>
          <p14:tracePt t="24308" x="4495800" y="2438400"/>
          <p14:tracePt t="24324" x="4464050" y="2419350"/>
          <p14:tracePt t="24340" x="4406900" y="2374900"/>
          <p14:tracePt t="24357" x="4375150" y="2355850"/>
          <p14:tracePt t="24373" x="4330700" y="2324100"/>
          <p14:tracePt t="24390" x="4286250" y="2279650"/>
          <p14:tracePt t="24407" x="4267200" y="2254250"/>
          <p14:tracePt t="24424" x="4222750" y="2209800"/>
          <p14:tracePt t="24440" x="4197350" y="2190750"/>
          <p14:tracePt t="24457" x="4165600" y="2159000"/>
          <p14:tracePt t="24474" x="4146550" y="2152650"/>
          <p14:tracePt t="24490" x="4140200" y="2152650"/>
          <p14:tracePt t="24507" x="4133850" y="2152650"/>
          <p14:tracePt t="24540" x="4127500" y="2152650"/>
          <p14:tracePt t="24558" x="4127500" y="2171700"/>
          <p14:tracePt t="24573" x="4127500" y="2178050"/>
          <p14:tracePt t="24590" x="4159250" y="2184400"/>
          <p14:tracePt t="24606" x="4178300" y="2184400"/>
          <p14:tracePt t="24623" x="4222750" y="2184400"/>
          <p14:tracePt t="24641" x="4241800" y="2178050"/>
          <p14:tracePt t="24675" x="4241800" y="2171700"/>
          <p14:tracePt t="24691" x="4241800" y="2165350"/>
          <p14:tracePt t="24708" x="4241800" y="2152650"/>
          <p14:tracePt t="24726" x="4235450" y="2146300"/>
          <p14:tracePt t="24741" x="4216400" y="2146300"/>
          <p14:tracePt t="24758" x="4197350" y="2146300"/>
          <p14:tracePt t="24774" x="4191000" y="2165350"/>
          <p14:tracePt t="24791" x="4184650" y="2209800"/>
          <p14:tracePt t="24810" x="4184650" y="2266950"/>
          <p14:tracePt t="24825" x="4191000" y="2286000"/>
          <p14:tracePt t="24842" x="4248150" y="2336800"/>
          <p14:tracePt t="24858" x="4298950" y="2349500"/>
          <p14:tracePt t="24874" x="4375150" y="2362200"/>
          <p14:tracePt t="24893" x="4406900" y="2362200"/>
          <p14:tracePt t="24908" x="4413250" y="2362200"/>
          <p14:tracePt t="24925" x="4419600" y="2349500"/>
          <p14:tracePt t="24941" x="4419600" y="2336800"/>
          <p14:tracePt t="24958" x="4419600" y="2324100"/>
          <p14:tracePt t="24977" x="4387850" y="2292350"/>
          <p14:tracePt t="24991" x="4368800" y="2286000"/>
          <p14:tracePt t="25008" x="4343400" y="2279650"/>
          <p14:tracePt t="25024" x="4337050" y="2279650"/>
          <p14:tracePt t="25041" x="4330700" y="2279650"/>
          <p14:tracePt t="25074" x="4330700" y="2286000"/>
          <p14:tracePt t="25091" x="4330700" y="2298700"/>
          <p14:tracePt t="25108" x="4330700" y="2311400"/>
          <p14:tracePt t="25126" x="4337050" y="2311400"/>
          <p14:tracePt t="25382" x="4337050" y="2324100"/>
          <p14:tracePt t="25393" x="4337050" y="2355850"/>
          <p14:tracePt t="25403" x="4349750" y="2393950"/>
          <p14:tracePt t="25414" x="4356100" y="2444750"/>
          <p14:tracePt t="25425" x="4362450" y="2514600"/>
          <p14:tracePt t="25439" x="4387850" y="2616200"/>
          <p14:tracePt t="25456" x="4451350" y="2838450"/>
          <p14:tracePt t="25472" x="4476750" y="2914650"/>
          <p14:tracePt t="25489" x="4527550" y="3048000"/>
          <p14:tracePt t="25506" x="4546600" y="3105150"/>
          <p14:tracePt t="25522" x="4578350" y="3181350"/>
          <p14:tracePt t="25541" x="4622800" y="3270250"/>
          <p14:tracePt t="25556" x="4648200" y="3314700"/>
          <p14:tracePt t="25572" x="4686300" y="3409950"/>
          <p14:tracePt t="25589" x="4699000" y="3441700"/>
          <p14:tracePt t="25606" x="4730750" y="3498850"/>
          <p14:tracePt t="25623" x="4749800" y="3517900"/>
          <p14:tracePt t="25639" x="4756150" y="3517900"/>
          <p14:tracePt t="25656" x="4762500" y="3530600"/>
          <p14:tracePt t="25689" x="4768850" y="3536950"/>
          <p14:tracePt t="25722" x="4775200" y="3543300"/>
          <p14:tracePt t="25822" x="4775200" y="3549650"/>
          <p14:tracePt t="25832" x="4781550" y="3549650"/>
          <p14:tracePt t="25842" x="4794250" y="3549650"/>
          <p14:tracePt t="25856" x="4800600" y="3556000"/>
          <p14:tracePt t="25873" x="4813300" y="3556000"/>
          <p14:tracePt t="25906" x="4819650" y="3556000"/>
          <p14:tracePt t="25926" x="4826000" y="3556000"/>
          <p14:tracePt t="25957" x="4832350" y="3556000"/>
          <p14:tracePt t="25989" x="4838700" y="3556000"/>
          <p14:tracePt t="25999" x="4838700" y="3549650"/>
          <p14:tracePt t="26020" x="4845050" y="3549650"/>
          <p14:tracePt t="26030" x="4845050" y="3543300"/>
          <p14:tracePt t="26126" x="4845050" y="3536950"/>
          <p14:tracePt t="26158" x="4845050" y="3530600"/>
          <p14:tracePt t="26168" x="4838700" y="3530600"/>
          <p14:tracePt t="26178" x="4826000" y="3530600"/>
          <p14:tracePt t="26191" x="4819650" y="3530600"/>
          <p14:tracePt t="26209" x="4806950" y="3524250"/>
          <p14:tracePt t="26223" x="4794250" y="3524250"/>
          <p14:tracePt t="26240" x="4768850" y="3524250"/>
          <p14:tracePt t="26257" x="4762500" y="3524250"/>
          <p14:tracePt t="26274" x="4737100" y="3524250"/>
          <p14:tracePt t="26292" x="4718050" y="3524250"/>
          <p14:tracePt t="26307" x="4705350" y="3524250"/>
          <p14:tracePt t="26326" x="4673600" y="3524250"/>
          <p14:tracePt t="26341" x="4660900" y="3524250"/>
          <p14:tracePt t="26356" x="4641850" y="3524250"/>
          <p14:tracePt t="26371" x="4629150" y="3524250"/>
          <p14:tracePt t="26388" x="4603750" y="3517900"/>
          <p14:tracePt t="26405" x="4591050" y="3517900"/>
          <p14:tracePt t="26421" x="4584700" y="3517900"/>
          <p14:tracePt t="26438" x="4578350" y="3511550"/>
          <p14:tracePt t="26455" x="4572000" y="3511550"/>
          <p14:tracePt t="26471" x="4565650" y="3511550"/>
          <p14:tracePt t="26505" x="4559300" y="3511550"/>
          <p14:tracePt t="26522" x="4552950" y="3511550"/>
          <p14:tracePt t="26542" x="4546600" y="3505200"/>
          <p14:tracePt t="26555" x="4540250" y="3498850"/>
          <p14:tracePt t="26573" x="4527550" y="3492500"/>
          <p14:tracePt t="26588" x="4514850" y="3492500"/>
          <p14:tracePt t="26605" x="4502150" y="3479800"/>
          <p14:tracePt t="26621" x="4489450" y="3479800"/>
          <p14:tracePt t="26638" x="4476750" y="3473450"/>
          <p14:tracePt t="26655" x="4470400" y="3473450"/>
          <p14:tracePt t="26671" x="4464050" y="3473450"/>
          <p14:tracePt t="26753" x="4470400" y="3473450"/>
          <p14:tracePt t="26763" x="4483100" y="3467100"/>
          <p14:tracePt t="26774" x="4495800" y="3467100"/>
          <p14:tracePt t="26789" x="4514850" y="3467100"/>
          <p14:tracePt t="26807" x="4540250" y="3454400"/>
          <p14:tracePt t="26825" x="4565650" y="3448050"/>
          <p14:tracePt t="26855" x="4578350" y="3448050"/>
          <p14:tracePt t="26888" x="4584700" y="3448050"/>
          <p14:tracePt t="26930" x="4591050" y="3448050"/>
          <p14:tracePt t="27034" x="4597400" y="3448050"/>
          <p14:tracePt t="27045" x="4603750" y="3448050"/>
          <p14:tracePt t="27057" x="4616450" y="3448050"/>
          <p14:tracePt t="27075" x="4648200" y="3448050"/>
          <p14:tracePt t="27089" x="4660900" y="3448050"/>
          <p14:tracePt t="27107" x="4686300" y="3460750"/>
          <p14:tracePt t="27122" x="4705350" y="3460750"/>
          <p14:tracePt t="27139" x="4724400" y="3467100"/>
          <p14:tracePt t="27155" x="4730750" y="3467100"/>
          <p14:tracePt t="27172" x="4737100" y="3473450"/>
          <p14:tracePt t="27190" x="4743450" y="3473450"/>
          <p14:tracePt t="27222" x="4749800" y="3473450"/>
          <p14:tracePt t="27316" x="4756150" y="3473450"/>
          <p14:tracePt t="27329" x="4756150" y="3479800"/>
          <p14:tracePt t="27357" x="4762500" y="3479800"/>
          <p14:tracePt t="28214" x="4762500" y="3486150"/>
          <p14:tracePt t="30373" x="4762500" y="3492500"/>
          <p14:tracePt t="30542" x="4762500" y="3498850"/>
          <p14:tracePt t="31493" x="4768850" y="3498850"/>
          <p14:tracePt t="31504" x="4775200" y="3486150"/>
          <p14:tracePt t="31513" x="4775200" y="3473450"/>
          <p14:tracePt t="31524" x="4781550" y="3454400"/>
          <p14:tracePt t="31536" x="4787900" y="3429000"/>
          <p14:tracePt t="31551" x="4794250" y="3409950"/>
          <p14:tracePt t="31568" x="4819650" y="3340100"/>
          <p14:tracePt t="31588" x="4864100" y="3238500"/>
          <p14:tracePt t="31600" x="4902200" y="3155950"/>
          <p14:tracePt t="31617" x="4953000" y="3060700"/>
          <p14:tracePt t="31634" x="4965700" y="3028950"/>
          <p14:tracePt t="31650" x="5010150" y="2952750"/>
          <p14:tracePt t="31668" x="5029200" y="2876550"/>
          <p14:tracePt t="31684" x="5048250" y="2844800"/>
          <p14:tracePt t="31701" x="5080000" y="2787650"/>
          <p14:tracePt t="31718" x="5086350" y="2762250"/>
          <p14:tracePt t="31724" x="5092700" y="2743200"/>
          <p14:tracePt t="31734" x="5099050" y="2711450"/>
          <p14:tracePt t="31752" x="5105400" y="2679700"/>
          <p14:tracePt t="31767" x="5105400" y="2660650"/>
          <p14:tracePt t="31783" x="5105400" y="2616200"/>
          <p14:tracePt t="31800" x="5105400" y="2597150"/>
          <p14:tracePt t="31817" x="5080000" y="2527300"/>
          <p14:tracePt t="31835" x="5067300" y="2476500"/>
          <p14:tracePt t="31850" x="5054600" y="2444750"/>
          <p14:tracePt t="31867" x="5029200" y="2381250"/>
          <p14:tracePt t="31883" x="5022850" y="2362200"/>
          <p14:tracePt t="31900" x="5016500" y="2343150"/>
          <p14:tracePt t="31916" x="5010150" y="2343150"/>
          <p14:tracePt t="31933" x="5003800" y="2336800"/>
          <p14:tracePt t="31950" x="4997450" y="2336800"/>
          <p14:tracePt t="31967" x="4991100" y="2336800"/>
          <p14:tracePt t="31984" x="4984750" y="2336800"/>
          <p14:tracePt t="32001" x="4978400" y="2336800"/>
          <p14:tracePt t="32026" x="4972050" y="2336800"/>
          <p14:tracePt t="32223" x="4972050" y="2330450"/>
          <p14:tracePt t="32235" x="4978400" y="2324100"/>
          <p14:tracePt t="32248" x="4984750" y="2317750"/>
          <p14:tracePt t="32515" x="4991100" y="2336800"/>
          <p14:tracePt t="32526" x="4991100" y="2355850"/>
          <p14:tracePt t="32538" x="4991100" y="2393950"/>
          <p14:tracePt t="32550" x="4991100" y="2457450"/>
          <p14:tracePt t="32567" x="4991100" y="2711450"/>
          <p14:tracePt t="32584" x="4997450" y="2813050"/>
          <p14:tracePt t="32600" x="4997450" y="3016250"/>
          <p14:tracePt t="32621" x="4997450" y="3384550"/>
          <p14:tracePt t="32633" x="4997450" y="3498850"/>
          <p14:tracePt t="32651" x="4997450" y="3714750"/>
          <p14:tracePt t="32667" x="4984750" y="3867150"/>
          <p14:tracePt t="32684" x="4953000" y="4051300"/>
          <p14:tracePt t="32700" x="4933950" y="4108450"/>
          <p14:tracePt t="32706" x="4921250" y="4140200"/>
          <p14:tracePt t="32717" x="4895850" y="4159250"/>
          <p14:tracePt t="32735" x="4857750" y="4165600"/>
          <p14:tracePt t="32808" x="4864100" y="4159250"/>
          <p14:tracePt t="32818" x="4883150" y="4146550"/>
          <p14:tracePt t="32829" x="4908550" y="4133850"/>
          <p14:tracePt t="32839" x="4927600" y="4133850"/>
          <p14:tracePt t="32851" x="4965700" y="4133850"/>
          <p14:tracePt t="32867" x="4991100" y="4133850"/>
          <p14:tracePt t="32883" x="5149850" y="4229100"/>
          <p14:tracePt t="32901" x="5276850" y="4343400"/>
          <p14:tracePt t="32916" x="5314950" y="4394200"/>
          <p14:tracePt t="32934" x="5378450" y="4457700"/>
          <p14:tracePt t="32950" x="5397500" y="4483100"/>
          <p14:tracePt t="32966" x="5422900" y="4540250"/>
          <p14:tracePt t="32987" x="5429250" y="4597400"/>
          <p14:tracePt t="33001" x="5429250" y="4622800"/>
          <p14:tracePt t="33017" x="5429250" y="4654550"/>
          <p14:tracePt t="33036" x="5429250" y="4660900"/>
          <p14:tracePt t="33050" x="5429250" y="4667250"/>
          <p14:tracePt t="33083" x="5429250" y="4673600"/>
          <p14:tracePt t="33101" x="5441950" y="4673600"/>
          <p14:tracePt t="33116" x="5441950" y="4679950"/>
          <p14:tracePt t="33133" x="5461000" y="4686300"/>
          <p14:tracePt t="33152" x="5505450" y="4699000"/>
          <p14:tracePt t="33166" x="5524500" y="4699000"/>
          <p14:tracePt t="33184" x="5543550" y="4699000"/>
          <p14:tracePt t="33200" x="5556250" y="4699000"/>
          <p14:tracePt t="33217" x="5562600" y="4686300"/>
          <p14:tracePt t="33235" x="5568950" y="4641850"/>
          <p14:tracePt t="33250" x="5568950" y="4610100"/>
          <p14:tracePt t="33267" x="5568950" y="4533900"/>
          <p14:tracePt t="33283" x="5543550" y="4489450"/>
          <p14:tracePt t="33300" x="5511800" y="4445000"/>
          <p14:tracePt t="33318" x="5480050" y="4406900"/>
          <p14:tracePt t="33334" x="5454650" y="4394200"/>
          <p14:tracePt t="33350" x="5416550" y="4381500"/>
          <p14:tracePt t="33366" x="5384800" y="4381500"/>
          <p14:tracePt t="33383" x="5334000" y="4387850"/>
          <p14:tracePt t="33402" x="5314950" y="4413250"/>
          <p14:tracePt t="33417" x="5302250" y="4438650"/>
          <p14:tracePt t="33433" x="5302250" y="4470400"/>
          <p14:tracePt t="33448" x="5302250" y="4483100"/>
          <p14:tracePt t="33464" x="5346700" y="4502150"/>
          <p14:tracePt t="33481" x="5372100" y="4502150"/>
          <p14:tracePt t="33498" x="5435600" y="4502150"/>
          <p14:tracePt t="33515" x="5467350" y="4483100"/>
          <p14:tracePt t="33531" x="5486400" y="4457700"/>
          <p14:tracePt t="33547" x="5505450" y="4362450"/>
          <p14:tracePt t="33564" x="5505450" y="4311650"/>
          <p14:tracePt t="33581" x="5492750" y="4216400"/>
          <p14:tracePt t="33599" x="5435600" y="4152900"/>
          <p14:tracePt t="33614" x="5403850" y="4133850"/>
          <p14:tracePt t="33631" x="5334000" y="4121150"/>
          <p14:tracePt t="33648" x="5295900" y="4121150"/>
          <p14:tracePt t="33664" x="5257800" y="4140200"/>
          <p14:tracePt t="33682" x="5245100" y="4184650"/>
          <p14:tracePt t="33697" x="5245100" y="4210050"/>
          <p14:tracePt t="33714" x="5251450" y="4254500"/>
          <p14:tracePt t="33731" x="5276850" y="4273550"/>
          <p14:tracePt t="33748" x="5353050" y="4324350"/>
          <p14:tracePt t="33764" x="5384800" y="4324350"/>
          <p14:tracePt t="33781" x="5416550" y="4324350"/>
          <p14:tracePt t="33797" x="5429250" y="4324350"/>
          <p14:tracePt t="33814" x="5435600" y="4324350"/>
          <p14:tracePt t="33831" x="5441950" y="4305300"/>
          <p14:tracePt t="33847" x="5441950" y="4286250"/>
          <p14:tracePt t="33864" x="5441950" y="4267200"/>
          <p14:tracePt t="33897" x="5435600" y="4267200"/>
          <p14:tracePt t="33923" x="5435600" y="4273550"/>
          <p14:tracePt t="33933" x="5429250" y="4273550"/>
          <p14:tracePt t="33947" x="5429250" y="4286250"/>
          <p14:tracePt t="33964" x="5429250" y="4305300"/>
          <p14:tracePt t="33981" x="5429250" y="4311650"/>
          <p14:tracePt t="33997" x="5448300" y="4330700"/>
          <p14:tracePt t="34014" x="5461000" y="4337050"/>
          <p14:tracePt t="34030" x="5486400" y="4349750"/>
          <p14:tracePt t="34048" x="5492750" y="4356100"/>
          <p14:tracePt t="34064" x="5492750" y="4362450"/>
          <p14:tracePt t="34080" x="5499100" y="4362450"/>
          <p14:tracePt t="34392" x="5499100" y="4368800"/>
          <p14:tracePt t="34403" x="5486400" y="4413250"/>
          <p14:tracePt t="34414" x="5467350" y="4457700"/>
          <p14:tracePt t="34424" x="5461000" y="4495800"/>
          <p14:tracePt t="34434" x="5461000" y="4559300"/>
          <p14:tracePt t="34447" x="5473700" y="4648200"/>
          <p14:tracePt t="34463" x="5505450" y="4730750"/>
          <p14:tracePt t="34480" x="5568950" y="4832350"/>
          <p14:tracePt t="34497" x="5632450" y="4864100"/>
          <p14:tracePt t="34513" x="5651500" y="4864100"/>
          <p14:tracePt t="34530" x="5689600" y="4864100"/>
          <p14:tracePt t="34547" x="5715000" y="4845050"/>
          <p14:tracePt t="34564" x="5740400" y="4800600"/>
          <p14:tracePt t="34580" x="5753100" y="4718050"/>
          <p14:tracePt t="34597" x="5753100" y="4679950"/>
          <p14:tracePt t="34613" x="5727700" y="4641850"/>
          <p14:tracePt t="34630" x="5715000" y="4635500"/>
          <p14:tracePt t="34647" x="5670550" y="4610100"/>
          <p14:tracePt t="34663" x="5632450" y="4610100"/>
          <p14:tracePt t="34680" x="5626100" y="4610100"/>
          <p14:tracePt t="34697" x="5613400" y="4610100"/>
          <p14:tracePt t="34778" x="5626100" y="4610100"/>
          <p14:tracePt t="34789" x="5645150" y="4610100"/>
          <p14:tracePt t="34800" x="5651500" y="4610100"/>
          <p14:tracePt t="34813" x="5657850" y="4610100"/>
          <p14:tracePt t="34830" x="5664200" y="4610100"/>
          <p14:tracePt t="35248" x="5664200" y="4597400"/>
          <p14:tracePt t="35258" x="5664200" y="4572000"/>
          <p14:tracePt t="35270" x="5664200" y="4540250"/>
          <p14:tracePt t="35280" x="5657850" y="4508500"/>
          <p14:tracePt t="35296" x="5638800" y="4483100"/>
          <p14:tracePt t="35313" x="5619750" y="4445000"/>
          <p14:tracePt t="35329" x="5613400" y="4438650"/>
          <p14:tracePt t="35346" x="5588000" y="4419600"/>
          <p14:tracePt t="35363" x="5568950" y="4419600"/>
          <p14:tracePt t="35379" x="5562600" y="4419600"/>
          <p14:tracePt t="35396" x="5556250" y="4419600"/>
          <p14:tracePt t="35429" x="5556250" y="4445000"/>
          <p14:tracePt t="35446" x="5556250" y="4464050"/>
          <p14:tracePt t="35479" x="5575300" y="4464050"/>
          <p14:tracePt t="35496" x="5588000" y="4464050"/>
          <p14:tracePt t="35512" x="5594350" y="4464050"/>
          <p14:tracePt t="35530" x="5600700" y="4438650"/>
          <p14:tracePt t="35546" x="5600700" y="4432300"/>
          <p14:tracePt t="35563" x="5594350" y="4413250"/>
          <p14:tracePt t="35579" x="5575300" y="4400550"/>
          <p14:tracePt t="35596" x="5537200" y="4400550"/>
          <p14:tracePt t="35613" x="5524500" y="4400550"/>
          <p14:tracePt t="35629" x="5518150" y="4400550"/>
          <p14:tracePt t="35646" x="5511800" y="4400550"/>
          <p14:tracePt t="35662" x="5511800" y="4406900"/>
          <p14:tracePt t="35679" x="5511800" y="4419600"/>
          <p14:tracePt t="35969" x="5505450" y="4419600"/>
          <p14:tracePt t="35979" x="5492750" y="4425950"/>
          <p14:tracePt t="35990" x="5473700" y="4425950"/>
          <p14:tracePt t="36000" x="5454650" y="4425950"/>
          <p14:tracePt t="36012" x="5441950" y="4425950"/>
          <p14:tracePt t="36029" x="5429250" y="4425950"/>
          <p14:tracePt t="36046" x="5416550" y="4425950"/>
          <p14:tracePt t="36062" x="5410200" y="4425950"/>
          <p14:tracePt t="36108" x="5416550" y="4425950"/>
          <p14:tracePt t="36116" x="5435600" y="4432300"/>
          <p14:tracePt t="36129" x="5461000" y="4432300"/>
          <p14:tracePt t="36146" x="5492750" y="4432300"/>
          <p14:tracePt t="36162" x="5505450" y="4432300"/>
          <p14:tracePt t="36179" x="5518150" y="4432300"/>
          <p14:tracePt t="36212" x="5524500" y="4432300"/>
          <p14:tracePt t="36230" x="5524500" y="4425950"/>
          <p14:tracePt t="36245" x="5524500" y="4419600"/>
          <p14:tracePt t="36262" x="5505450" y="4406900"/>
          <p14:tracePt t="36279" x="5492750" y="4406900"/>
          <p14:tracePt t="36296" x="5480050" y="4406900"/>
          <p14:tracePt t="37503" x="5480050" y="4413250"/>
          <p14:tracePt t="37514" x="5480050" y="4419600"/>
          <p14:tracePt t="37524" x="5480050" y="4425950"/>
          <p14:tracePt t="37535" x="5480050" y="4432300"/>
          <p14:tracePt t="37546" x="5480050" y="4445000"/>
          <p14:tracePt t="37560" x="5480050" y="4457700"/>
          <p14:tracePt t="37577" x="5492750" y="4476750"/>
          <p14:tracePt t="37594" x="5492750" y="4483100"/>
          <p14:tracePt t="37610" x="5499100" y="4489450"/>
          <p14:tracePt t="37627" x="5505450" y="4495800"/>
          <p14:tracePt t="37644" x="5511800" y="4495800"/>
          <p14:tracePt t="37660" x="5511800" y="4502150"/>
          <p14:tracePt t="37722" x="5505450" y="4502150"/>
          <p14:tracePt t="37733" x="5499100" y="4502150"/>
          <p14:tracePt t="37754" x="5492750" y="4502150"/>
          <p14:tracePt t="37764" x="5486400" y="4502150"/>
          <p14:tracePt t="37795" x="5480050" y="4502150"/>
          <p14:tracePt t="38057" x="5480050" y="4495800"/>
          <p14:tracePt t="38067" x="5480050" y="4489450"/>
          <p14:tracePt t="38078" x="5480050" y="4483100"/>
          <p14:tracePt t="38093" x="5473700" y="4483100"/>
          <p14:tracePt t="38119" x="5473700" y="4476750"/>
          <p14:tracePt t="38234" x="5480050" y="4476750"/>
          <p14:tracePt t="38244" x="5486400" y="4476750"/>
          <p14:tracePt t="38255" x="5492750" y="4476750"/>
          <p14:tracePt t="38286" x="5499100" y="4476750"/>
          <p14:tracePt t="38297" x="5499100" y="4470400"/>
          <p14:tracePt t="38307" x="5499100" y="4451350"/>
          <p14:tracePt t="38317" x="5499100" y="4438650"/>
          <p14:tracePt t="38328" x="5499100" y="4425950"/>
          <p14:tracePt t="38343" x="5499100" y="4413250"/>
          <p14:tracePt t="38360" x="5492750" y="4406900"/>
          <p14:tracePt t="38376" x="5492750" y="4400550"/>
          <p14:tracePt t="38393" x="5467350" y="4394200"/>
          <p14:tracePt t="38410" x="5461000" y="4394200"/>
          <p14:tracePt t="38426" x="5454650" y="4394200"/>
          <p14:tracePt t="38443" x="5448300" y="4394200"/>
          <p14:tracePt t="38528" x="5454650" y="4394200"/>
          <p14:tracePt t="39194" x="5448300" y="4394200"/>
          <p14:tracePt t="39204" x="5435600" y="4400550"/>
          <p14:tracePt t="39216" x="5422900" y="4400550"/>
          <p14:tracePt t="39226" x="5410200" y="4406900"/>
          <p14:tracePt t="39242" x="5397500" y="4406900"/>
          <p14:tracePt t="39259" x="5372100" y="4413250"/>
          <p14:tracePt t="39275" x="5365750" y="4413250"/>
          <p14:tracePt t="39292" x="5365750" y="4419600"/>
          <p14:tracePt t="39758" x="5359400" y="4419600"/>
          <p14:tracePt t="39779" x="5353050" y="4432300"/>
          <p14:tracePt t="39789" x="5340350" y="4438650"/>
          <p14:tracePt t="39799" x="5314950" y="4451350"/>
          <p14:tracePt t="39810" x="5302250" y="4470400"/>
          <p14:tracePt t="39825" x="5283200" y="4495800"/>
          <p14:tracePt t="39841" x="5245100" y="4533900"/>
          <p14:tracePt t="39858" x="5232400" y="4559300"/>
          <p14:tracePt t="39875" x="5207000" y="4584700"/>
          <p14:tracePt t="39892" x="5194300" y="4597400"/>
          <p14:tracePt t="39908" x="5187950" y="4610100"/>
          <p14:tracePt t="39925" x="5175250" y="4616450"/>
          <p14:tracePt t="39941" x="5168900" y="4629150"/>
          <p14:tracePt t="39958" x="5143500" y="4660900"/>
          <p14:tracePt t="39975" x="5137150" y="4673600"/>
          <p14:tracePt t="39991" x="5118100" y="4699000"/>
          <p14:tracePt t="40008" x="5086350" y="4743450"/>
          <p14:tracePt t="40025" x="5073650" y="4762500"/>
          <p14:tracePt t="40041" x="5054600" y="4794250"/>
          <p14:tracePt t="40058" x="5035550" y="4819650"/>
          <p14:tracePt t="40075" x="5022850" y="4857750"/>
          <p14:tracePt t="40092" x="5010150" y="4889500"/>
          <p14:tracePt t="40108" x="5003800" y="4902200"/>
          <p14:tracePt t="40125" x="4997450" y="4946650"/>
          <p14:tracePt t="40141" x="4991100" y="4991100"/>
          <p14:tracePt t="40158" x="4991100" y="5035550"/>
          <p14:tracePt t="40175" x="4978400" y="5086350"/>
          <p14:tracePt t="40191" x="4978400" y="5111750"/>
          <p14:tracePt t="40208" x="4978400" y="5156200"/>
          <p14:tracePt t="40225" x="4978400" y="5181600"/>
          <p14:tracePt t="40227" x="4984750" y="5207000"/>
          <p14:tracePt t="40241" x="4991100" y="5245100"/>
          <p14:tracePt t="40259" x="5010150" y="5295900"/>
          <p14:tracePt t="40275" x="5029200" y="5327650"/>
          <p14:tracePt t="40291" x="5054600" y="5378450"/>
          <p14:tracePt t="40308" x="5060950" y="5391150"/>
          <p14:tracePt t="40324" x="5080000" y="5416550"/>
          <p14:tracePt t="40341" x="5092700" y="5429250"/>
          <p14:tracePt t="40358" x="5111750" y="5448300"/>
          <p14:tracePt t="40374" x="5137150" y="5461000"/>
          <p14:tracePt t="40391" x="5162550" y="5467350"/>
          <p14:tracePt t="40408" x="5194300" y="5473700"/>
          <p14:tracePt t="40424" x="5219700" y="5473700"/>
          <p14:tracePt t="40441" x="5270500" y="5473700"/>
          <p14:tracePt t="40458" x="5314950" y="5435600"/>
          <p14:tracePt t="40474" x="5340350" y="5397500"/>
          <p14:tracePt t="40491" x="5365750" y="5346700"/>
          <p14:tracePt t="40508" x="5378450" y="5327650"/>
          <p14:tracePt t="40524" x="5384800" y="5276850"/>
          <p14:tracePt t="40541" x="5372100" y="5238750"/>
          <p14:tracePt t="40558" x="5346700" y="5219700"/>
          <p14:tracePt t="40574" x="5257800" y="5181600"/>
          <p14:tracePt t="40592" x="5213350" y="5175250"/>
          <p14:tracePt t="40607" x="5124450" y="5175250"/>
          <p14:tracePt t="40624" x="5029200" y="5181600"/>
          <p14:tracePt t="40641" x="4991100" y="5194300"/>
          <p14:tracePt t="40658" x="4953000" y="5219700"/>
          <p14:tracePt t="40674" x="4940300" y="5232400"/>
          <p14:tracePt t="40691" x="4895850" y="5340350"/>
          <p14:tracePt t="40707" x="4870450" y="5448300"/>
          <p14:tracePt t="40724" x="4857750" y="5499100"/>
          <p14:tracePt t="40741" x="4870450" y="5581650"/>
          <p14:tracePt t="40758" x="4889500" y="5638800"/>
          <p14:tracePt t="40774" x="4927600" y="5702300"/>
          <p14:tracePt t="40791" x="4965700" y="5734050"/>
          <p14:tracePt t="40807" x="4991100" y="5734050"/>
          <p14:tracePt t="40824" x="5041900" y="5721350"/>
          <p14:tracePt t="40840" x="5060950" y="5708650"/>
          <p14:tracePt t="40858" x="5092700" y="5645150"/>
          <p14:tracePt t="40875" x="5130800" y="5499100"/>
          <p14:tracePt t="40891" x="5130800" y="5435600"/>
          <p14:tracePt t="40907" x="5130800" y="5372100"/>
          <p14:tracePt t="40924" x="5130800" y="5359400"/>
          <p14:tracePt t="40941" x="5111750" y="5353050"/>
          <p14:tracePt t="40958" x="5080000" y="5359400"/>
          <p14:tracePt t="40974" x="5067300" y="5391150"/>
          <p14:tracePt t="40990" x="5022850" y="5499100"/>
          <p14:tracePt t="41007" x="5003800" y="5543550"/>
          <p14:tracePt t="41024" x="5003800" y="5613400"/>
          <p14:tracePt t="41041" x="5003800" y="5651500"/>
          <p14:tracePt t="41057" x="5010150" y="5664200"/>
          <p14:tracePt t="41074" x="5041900" y="5670550"/>
          <p14:tracePt t="41091" x="5054600" y="5670550"/>
          <p14:tracePt t="41107" x="5092700" y="5670550"/>
          <p14:tracePt t="41125" x="5118100" y="5657850"/>
          <p14:tracePt t="41141" x="5143500" y="5619750"/>
          <p14:tracePt t="41157" x="5149850" y="5575300"/>
          <p14:tracePt t="41174" x="5149850" y="5562600"/>
          <p14:tracePt t="41191" x="5149850" y="5543550"/>
          <p14:tracePt t="41224" x="5137150" y="5537200"/>
          <p14:tracePt t="41240" x="5099050" y="5537200"/>
          <p14:tracePt t="41257" x="5086350" y="5549900"/>
          <p14:tracePt t="41273" x="5067300" y="5588000"/>
          <p14:tracePt t="41290" x="5060950" y="5607050"/>
          <p14:tracePt t="41307" x="5060950" y="5626100"/>
          <p14:tracePt t="41324" x="5060950" y="5638800"/>
          <p14:tracePt t="41340" x="5080000" y="5638800"/>
          <p14:tracePt t="41357" x="5124450" y="5638800"/>
          <p14:tracePt t="41373" x="5149850" y="5638800"/>
          <p14:tracePt t="41391" x="5168900" y="5613400"/>
          <p14:tracePt t="41409" x="5181600" y="5575300"/>
          <p14:tracePt t="41424" x="5181600" y="5543550"/>
          <p14:tracePt t="41441" x="5181600" y="5518150"/>
          <p14:tracePt t="41458" x="5168900" y="5511800"/>
          <p14:tracePt t="41474" x="5124450" y="5511800"/>
          <p14:tracePt t="41491" x="5080000" y="5518150"/>
          <p14:tracePt t="41507" x="5067300" y="5537200"/>
          <p14:tracePt t="41523" x="5048250" y="5562600"/>
          <p14:tracePt t="41540" x="5048250" y="5568950"/>
          <p14:tracePt t="41557" x="5048250" y="5575300"/>
          <p14:tracePt t="41575" x="5048250" y="5581650"/>
          <p14:tracePt t="41607" x="5054600" y="5581650"/>
          <p14:tracePt t="41624" x="5060950" y="5581650"/>
          <p14:tracePt t="41640" x="5067300" y="5575300"/>
          <p14:tracePt t="42809" x="5073650" y="5575300"/>
          <p14:tracePt t="42819" x="5080000" y="5568950"/>
          <p14:tracePt t="42830" x="5086350" y="5568950"/>
          <p14:tracePt t="42841" x="5092700" y="5568950"/>
          <p14:tracePt t="42855" x="5111750" y="5562600"/>
          <p14:tracePt t="42872" x="5124450" y="5556250"/>
          <p14:tracePt t="42889" x="5130800" y="5556250"/>
          <p14:tracePt t="42905" x="5149850" y="5556250"/>
          <p14:tracePt t="42923" x="5175250" y="5549900"/>
          <p14:tracePt t="42939" x="5187950" y="5543550"/>
          <p14:tracePt t="42955" x="5226050" y="5543550"/>
          <p14:tracePt t="42973" x="5283200" y="5543550"/>
          <p14:tracePt t="42988" x="5314950" y="5543550"/>
          <p14:tracePt t="43005" x="5372100" y="5549900"/>
          <p14:tracePt t="43022" x="5391150" y="5556250"/>
          <p14:tracePt t="43038" x="5435600" y="5575300"/>
          <p14:tracePt t="43055" x="5467350" y="5588000"/>
          <p14:tracePt t="43072" x="5518150" y="5607050"/>
          <p14:tracePt t="43089" x="5588000" y="5632450"/>
          <p14:tracePt t="43106" x="5632450" y="5638800"/>
          <p14:tracePt t="43123" x="5683250" y="5645150"/>
          <p14:tracePt t="43144" x="5689600" y="5645150"/>
          <p14:tracePt t="43158" x="5695950" y="5645150"/>
          <p14:tracePt t="43423" x="5715000" y="5645150"/>
          <p14:tracePt t="43433" x="5734050" y="5645150"/>
          <p14:tracePt t="43444" x="5778500" y="5632450"/>
          <p14:tracePt t="43457" x="5822950" y="5600700"/>
          <p14:tracePt t="43475" x="5886450" y="5575300"/>
          <p14:tracePt t="43489" x="5930900" y="5543550"/>
          <p14:tracePt t="43506" x="6032500" y="5441950"/>
          <p14:tracePt t="43521" x="6108700" y="5346700"/>
          <p14:tracePt t="43540" x="6254750" y="5143500"/>
          <p14:tracePt t="43556" x="6318250" y="5048250"/>
          <p14:tracePt t="43573" x="6438900" y="4781550"/>
          <p14:tracePt t="43590" x="6508750" y="4464050"/>
          <p14:tracePt t="43606" x="6527800" y="4362450"/>
          <p14:tracePt t="43623" x="6559550" y="4140200"/>
          <p14:tracePt t="43639" x="6572250" y="4025900"/>
          <p14:tracePt t="43656" x="6591300" y="3886200"/>
          <p14:tracePt t="43674" x="6604000" y="3829050"/>
          <p14:tracePt t="43689" x="6610350" y="3797300"/>
          <p14:tracePt t="43706" x="6616700" y="3740150"/>
          <p14:tracePt t="43723" x="6623050" y="3708400"/>
          <p14:tracePt t="43739" x="6635750" y="3651250"/>
          <p14:tracePt t="43758" x="6642100" y="3581400"/>
          <p14:tracePt t="43773" x="6642100" y="3530600"/>
          <p14:tracePt t="43790" x="6648450" y="3454400"/>
          <p14:tracePt t="43806" x="6648450" y="3429000"/>
          <p14:tracePt t="43823" x="6648450" y="3384550"/>
          <p14:tracePt t="43841" x="6648450" y="3365500"/>
          <p14:tracePt t="43856" x="6648450" y="3359150"/>
          <p14:tracePt t="43873" x="6648450" y="3346450"/>
          <p14:tracePt t="43906" x="6648450" y="3340100"/>
          <p14:tracePt t="43925" x="6648450" y="3321050"/>
          <p14:tracePt t="43939" x="6648450" y="3308350"/>
          <p14:tracePt t="43956" x="6648450" y="3282950"/>
          <p14:tracePt t="43972" x="6648450" y="3276600"/>
          <p14:tracePt t="43989" x="6648450" y="3270250"/>
          <p14:tracePt t="44008" x="6648450" y="3263900"/>
          <p14:tracePt t="44104" x="6648450" y="3276600"/>
          <p14:tracePt t="44113" x="6654800" y="3276600"/>
          <p14:tracePt t="44126" x="6661150" y="3282950"/>
          <p14:tracePt t="44139" x="6667500" y="3289300"/>
          <p14:tracePt t="44155" x="6673850" y="3295650"/>
          <p14:tracePt t="44173" x="6673850" y="3302000"/>
          <p14:tracePt t="44189" x="6680200" y="3308350"/>
          <p14:tracePt t="44223" x="6686550" y="3308350"/>
          <p14:tracePt t="44282" x="6673850" y="3308350"/>
          <p14:tracePt t="44312" x="6667500" y="3308350"/>
          <p14:tracePt t="44351" x="6661150" y="3308350"/>
          <p14:tracePt t="44373" x="6661150" y="3314700"/>
          <p14:tracePt t="44393" x="6661150" y="3321050"/>
          <p14:tracePt t="44404" x="6661150" y="3327400"/>
          <p14:tracePt t="44414" x="6661150" y="3333750"/>
          <p14:tracePt t="44424" x="6661150" y="3340100"/>
          <p14:tracePt t="44446" x="6667500" y="3346450"/>
          <p14:tracePt t="44740" x="6667500" y="3352800"/>
          <p14:tracePt t="44750" x="6673850" y="3378200"/>
          <p14:tracePt t="44761" x="6673850" y="3397250"/>
          <p14:tracePt t="44773" x="6673850" y="3435350"/>
          <p14:tracePt t="44789" x="6680200" y="3498850"/>
          <p14:tracePt t="44805" x="6692900" y="3759200"/>
          <p14:tracePt t="44824" x="6724650" y="3937000"/>
          <p14:tracePt t="44839" x="6743700" y="4083050"/>
          <p14:tracePt t="44854" x="6794500" y="4311650"/>
          <p14:tracePt t="44871" x="6826250" y="4406900"/>
          <p14:tracePt t="44887" x="6902450" y="4629150"/>
          <p14:tracePt t="44905" x="6997700" y="4933950"/>
          <p14:tracePt t="44921" x="7035800" y="5054600"/>
          <p14:tracePt t="44937" x="7099300" y="5226050"/>
          <p14:tracePt t="44954" x="7118350" y="5264150"/>
          <p14:tracePt t="44971" x="7137400" y="5327650"/>
          <p14:tracePt t="44988" x="7143750" y="5353050"/>
          <p14:tracePt t="45004" x="7150100" y="5359400"/>
          <p14:tracePt t="45021" x="7150100" y="5372100"/>
          <p14:tracePt t="45037" x="7156450" y="5378450"/>
          <p14:tracePt t="45072" x="7162800" y="5384800"/>
          <p14:tracePt t="45094" x="7162800" y="5391150"/>
          <p14:tracePt t="45135" x="7169150" y="5403850"/>
          <p14:tracePt t="45145" x="7175500" y="5441950"/>
          <p14:tracePt t="45156" x="7181850" y="5467350"/>
          <p14:tracePt t="45171" x="7188200" y="5492750"/>
          <p14:tracePt t="45187" x="7194550" y="5530850"/>
          <p14:tracePt t="45220" x="7194550" y="5537200"/>
          <p14:tracePt t="45238" x="7194550" y="5543550"/>
          <p14:tracePt t="45261" x="7194550" y="5549900"/>
          <p14:tracePt t="45344" x="7194550" y="5556250"/>
          <p14:tracePt t="45365" x="7194550" y="5562600"/>
          <p14:tracePt t="45375" x="7181850" y="5562600"/>
          <p14:tracePt t="45386" x="7175500" y="5568950"/>
          <p14:tracePt t="45396" x="7162800" y="5575300"/>
          <p14:tracePt t="45406" x="7150100" y="5581650"/>
          <p14:tracePt t="45420" x="7143750" y="5581650"/>
          <p14:tracePt t="45438" x="7137400" y="5581650"/>
          <p14:tracePt t="45453" x="7137400" y="5588000"/>
          <p14:tracePt t="46181" x="7131050" y="5594350"/>
          <p14:tracePt t="46191" x="7124700" y="5607050"/>
          <p14:tracePt t="46203" x="7112000" y="5619750"/>
          <p14:tracePt t="46212" x="7099300" y="5651500"/>
          <p14:tracePt t="46224" x="7073900" y="5695950"/>
          <p14:tracePt t="46237" x="7023100" y="5753100"/>
          <p14:tracePt t="46254" x="6851650" y="5918200"/>
          <p14:tracePt t="46272" x="6667500" y="6045200"/>
          <p14:tracePt t="46287" x="6261100" y="6210300"/>
          <p14:tracePt t="46304" x="5695950" y="6216650"/>
          <p14:tracePt t="46320" x="5441950" y="6172200"/>
          <p14:tracePt t="46338" x="5003800" y="5988050"/>
          <p14:tracePt t="46354" x="4832350" y="5905500"/>
          <p14:tracePt t="46369" x="4597400" y="5797550"/>
          <p14:tracePt t="46386" x="4533900" y="5765800"/>
          <p14:tracePt t="46712" x="4533900" y="5759450"/>
          <p14:tracePt t="46723" x="4527550" y="5734050"/>
          <p14:tracePt t="46734" x="4527550" y="5715000"/>
          <p14:tracePt t="46746" x="4521200" y="5702300"/>
          <p14:tracePt t="46755" x="4521200" y="5676900"/>
          <p14:tracePt t="46769" x="4521200" y="5664200"/>
          <p14:tracePt t="46786" x="4521200" y="5613400"/>
          <p14:tracePt t="46805" x="4521200" y="5594350"/>
          <p14:tracePt t="46819" x="4521200" y="5549900"/>
          <p14:tracePt t="46837" x="4521200" y="5511800"/>
          <p14:tracePt t="46852" x="4521200" y="5505450"/>
          <p14:tracePt t="46868" x="4521200" y="5486400"/>
          <p14:tracePt t="47065" x="4527550" y="5486400"/>
          <p14:tracePt t="47118" x="4533900" y="5486400"/>
          <p14:tracePt t="47159" x="4540250" y="5486400"/>
          <p14:tracePt t="47588" x="4546600" y="5486400"/>
          <p14:tracePt t="47599" x="4546600" y="5492750"/>
          <p14:tracePt t="47609" x="4552950" y="5492750"/>
          <p14:tracePt t="47630" x="4559300" y="5499100"/>
          <p14:tracePt t="47655" x="4565650" y="5499100"/>
          <p14:tracePt t="47672" x="4565650" y="5505450"/>
          <p14:tracePt t="47682" x="4572000" y="5505450"/>
          <p14:tracePt t="47735" x="4578350" y="5505450"/>
          <p14:tracePt t="47977" x="4584700" y="5505450"/>
          <p14:tracePt t="48009" x="4584700" y="5511800"/>
          <p14:tracePt t="48018" x="4591050" y="5511800"/>
          <p14:tracePt t="48091" x="4597400" y="5511800"/>
          <p14:tracePt t="48112" x="4603750" y="5518150"/>
          <p14:tracePt t="48122" x="4610100" y="5518150"/>
          <p14:tracePt t="48133" x="4622800" y="5524500"/>
          <p14:tracePt t="48143" x="4635500" y="5530850"/>
          <p14:tracePt t="48153" x="4654550" y="5537200"/>
          <p14:tracePt t="48167" x="4686300" y="5549900"/>
          <p14:tracePt t="48184" x="4743450" y="5562600"/>
          <p14:tracePt t="48201" x="4775200" y="5568950"/>
          <p14:tracePt t="48217" x="4883150" y="5594350"/>
          <p14:tracePt t="48235" x="5016500" y="5632450"/>
          <p14:tracePt t="48250" x="5086350" y="5664200"/>
          <p14:tracePt t="48267" x="5207000" y="5708650"/>
          <p14:tracePt t="48284" x="5283200" y="5734050"/>
          <p14:tracePt t="48300" x="5454650" y="5759450"/>
          <p14:tracePt t="48318" x="5600700" y="5791200"/>
          <p14:tracePt t="48334" x="5638800" y="5797550"/>
          <p14:tracePt t="48351" x="5721350" y="5816600"/>
          <p14:tracePt t="48367" x="5778500" y="5822950"/>
          <p14:tracePt t="48384" x="5905500" y="5822950"/>
          <p14:tracePt t="48402" x="5994400" y="5822950"/>
          <p14:tracePt t="48417" x="6026150" y="5822950"/>
          <p14:tracePt t="48434" x="6083300" y="5822950"/>
          <p14:tracePt t="48450" x="6096000" y="5822950"/>
          <p14:tracePt t="48467" x="6127750" y="5816600"/>
          <p14:tracePt t="48485" x="6153150" y="5803900"/>
          <p14:tracePt t="48500" x="6159500" y="5797550"/>
          <p14:tracePt t="48517" x="6178550" y="5784850"/>
          <p14:tracePt t="48534" x="6184900" y="5772150"/>
          <p14:tracePt t="48550" x="6197600" y="5765800"/>
          <p14:tracePt t="48567" x="6210300" y="5753100"/>
          <p14:tracePt t="48583" x="6223000" y="5734050"/>
          <p14:tracePt t="48601" x="6235700" y="5708650"/>
          <p14:tracePt t="48617" x="6235700" y="5695950"/>
          <p14:tracePt t="48634" x="6235700" y="5645150"/>
          <p14:tracePt t="48650" x="6235700" y="5626100"/>
          <p14:tracePt t="48667" x="6235700" y="5600700"/>
          <p14:tracePt t="48684" x="6235700" y="5594350"/>
          <p14:tracePt t="48700" x="6235700" y="5588000"/>
          <p14:tracePt t="48747" x="6235700" y="5581650"/>
          <p14:tracePt t="48788" x="6229350" y="5575300"/>
          <p14:tracePt t="48799" x="6223000" y="5568950"/>
          <p14:tracePt t="48810" x="6216650" y="5556250"/>
          <p14:tracePt t="48820" x="6203950" y="5543550"/>
          <p14:tracePt t="48833" x="6191250" y="5530850"/>
          <p14:tracePt t="48850" x="6172200" y="5505450"/>
          <p14:tracePt t="48866" x="6172200" y="5499100"/>
          <p14:tracePt t="48883" x="6165850" y="5492750"/>
          <p14:tracePt t="48900" x="6159500" y="5486400"/>
          <p14:tracePt t="48917" x="6153150" y="5486400"/>
          <p14:tracePt t="48934" x="6127750" y="5480050"/>
          <p14:tracePt t="48950" x="6102350" y="5480050"/>
          <p14:tracePt t="48966" x="6076950" y="5480050"/>
          <p14:tracePt t="48983" x="6064250" y="5480050"/>
          <p14:tracePt t="49000" x="6051550" y="5492750"/>
          <p14:tracePt t="49017" x="6045200" y="5499100"/>
          <p14:tracePt t="49033" x="6038850" y="5505450"/>
          <p14:tracePt t="49050" x="6032500" y="5518150"/>
          <p14:tracePt t="49066" x="6032500" y="5524500"/>
          <p14:tracePt t="49083" x="6032500" y="5537200"/>
          <p14:tracePt t="49101" x="6038850" y="5556250"/>
          <p14:tracePt t="49116" x="6051550" y="5562600"/>
          <p14:tracePt t="49133" x="6083300" y="5568950"/>
          <p14:tracePt t="49150" x="6102350" y="5568950"/>
          <p14:tracePt t="49166" x="6121400" y="5568950"/>
          <p14:tracePt t="49183" x="6127750" y="5568950"/>
          <p14:tracePt t="49199" x="6146800" y="5568950"/>
          <p14:tracePt t="49216" x="6153150" y="5562600"/>
          <p14:tracePt t="49233" x="6153150" y="5556250"/>
          <p14:tracePt t="49238" x="6153150" y="5549900"/>
          <p14:tracePt t="49250" x="6153150" y="5537200"/>
          <p14:tracePt t="49266" x="6153150" y="5511800"/>
          <p14:tracePt t="49283" x="6146800" y="5486400"/>
          <p14:tracePt t="49300" x="6076950" y="5480050"/>
          <p14:tracePt t="49317" x="6051550" y="5480050"/>
          <p14:tracePt t="49333" x="6007100" y="5505450"/>
          <p14:tracePt t="49350" x="5994400" y="5518150"/>
          <p14:tracePt t="49366" x="5981700" y="5543550"/>
          <p14:tracePt t="49383" x="5981700" y="5568950"/>
          <p14:tracePt t="49400" x="5981700" y="5581650"/>
          <p14:tracePt t="49416" x="5981700" y="5594350"/>
          <p14:tracePt t="49433" x="5988050" y="5600700"/>
          <p14:tracePt t="49449" x="6026150" y="5607050"/>
          <p14:tracePt t="49467" x="6070600" y="5607050"/>
          <p14:tracePt t="49483" x="6083300" y="5607050"/>
          <p14:tracePt t="49500" x="6096000" y="5607050"/>
          <p14:tracePt t="49516" x="6102350" y="5607050"/>
          <p14:tracePt t="49533" x="6115050" y="5607050"/>
          <p14:tracePt t="49549" x="6121400" y="5600700"/>
          <p14:tracePt t="49565" x="6127750" y="5530850"/>
          <p14:tracePt t="49582" x="6127750" y="5403850"/>
          <p14:tracePt t="49599" x="6121400" y="5308600"/>
          <p14:tracePt t="49615" x="6057900" y="4908550"/>
          <p14:tracePt t="49633" x="6026150" y="4622800"/>
          <p14:tracePt t="49649" x="6007100" y="4521200"/>
          <p14:tracePt t="49665" x="5981700" y="4330700"/>
          <p14:tracePt t="49683" x="5975350" y="4222750"/>
          <p14:tracePt t="49701" x="5956300" y="4057650"/>
          <p14:tracePt t="49718" x="5937250" y="3898900"/>
          <p14:tracePt t="49734" x="5937250" y="3822700"/>
          <p14:tracePt t="49740" x="5937250" y="3759200"/>
          <p14:tracePt t="49751" x="5924550" y="3708400"/>
          <p14:tracePt t="49767" x="5924550" y="3670300"/>
          <p14:tracePt t="49784" x="5924550" y="3619500"/>
          <p14:tracePt t="49801" x="5924550" y="3600450"/>
          <p14:tracePt t="49832" x="5918200" y="3587750"/>
          <p14:tracePt t="49849" x="5918200" y="3568700"/>
          <p14:tracePt t="49866" x="5892800" y="3498850"/>
          <p14:tracePt t="49882" x="5886450" y="3454400"/>
          <p14:tracePt t="49899" x="5867400" y="3359150"/>
          <p14:tracePt t="49916" x="5861050" y="3302000"/>
          <p14:tracePt t="49932" x="5861050" y="3289300"/>
          <p14:tracePt t="49949" x="5861050" y="3276600"/>
          <p14:tracePt t="49982" x="5861050" y="3270250"/>
          <p14:tracePt t="50117" x="5861050" y="3276600"/>
          <p14:tracePt t="50241" x="5854700" y="3276600"/>
          <p14:tracePt t="50252" x="5854700" y="3282950"/>
          <p14:tracePt t="50262" x="5848350" y="3289300"/>
          <p14:tracePt t="50273" x="5822950" y="3308350"/>
          <p14:tracePt t="50284" x="5803900" y="3333750"/>
          <p14:tracePt t="50301" x="5772150" y="3346450"/>
          <p14:tracePt t="50317" x="5753100" y="3365500"/>
          <p14:tracePt t="50335" x="5740400" y="3371850"/>
          <p14:tracePt t="50348" x="5740400" y="3378200"/>
          <p14:tracePt t="50365" x="5740400" y="3390900"/>
          <p14:tracePt t="50381" x="5740400" y="3397250"/>
          <p14:tracePt t="50398" x="5746750" y="3441700"/>
          <p14:tracePt t="50416" x="5791200" y="3492500"/>
          <p14:tracePt t="50432" x="5822950" y="3511550"/>
          <p14:tracePt t="50448" x="5886450" y="3530600"/>
          <p14:tracePt t="50464" x="5905500" y="3530600"/>
          <p14:tracePt t="50482" x="5937250" y="3530600"/>
          <p14:tracePt t="50500" x="5956300" y="3530600"/>
          <p14:tracePt t="50515" x="5962650" y="3530600"/>
          <p14:tracePt t="50531" x="5969000" y="3530600"/>
          <p14:tracePt t="50565" x="5969000" y="3524250"/>
          <p14:tracePt t="50581" x="5969000" y="3511550"/>
          <p14:tracePt t="50598" x="5949950" y="3473450"/>
          <p14:tracePt t="50615" x="5924550" y="3454400"/>
          <p14:tracePt t="50632" x="5911850" y="3448050"/>
          <p14:tracePt t="50648" x="5905500" y="3441700"/>
          <p14:tracePt t="50688" x="5905500" y="3448050"/>
          <p14:tracePt t="50700" x="5905500" y="3467100"/>
          <p14:tracePt t="50715" x="5905500" y="3479800"/>
          <p14:tracePt t="50731" x="5911850" y="3492500"/>
          <p14:tracePt t="50748" x="5924550" y="3498850"/>
          <p14:tracePt t="50751" x="5930900" y="3505200"/>
          <p14:tracePt t="50772" x="5937250" y="3505200"/>
          <p14:tracePt t="50783" x="5943600" y="3505200"/>
          <p14:tracePt t="50798" x="5956300" y="3498850"/>
          <p14:tracePt t="50815" x="5956300" y="3473450"/>
          <p14:tracePt t="50831" x="5956300" y="3460750"/>
          <p14:tracePt t="50848" x="5956300" y="3441700"/>
          <p14:tracePt t="50865" x="5930900" y="3435350"/>
          <p14:tracePt t="50881" x="5918200" y="3435350"/>
          <p14:tracePt t="50899" x="5892800" y="3454400"/>
          <p14:tracePt t="50921" x="5873750" y="3486150"/>
          <p14:tracePt t="51192" x="5867400" y="3492500"/>
          <p14:tracePt t="51202" x="5861050" y="3511550"/>
          <p14:tracePt t="51212" x="5848350" y="3524250"/>
          <p14:tracePt t="51223" x="5822950" y="3556000"/>
          <p14:tracePt t="51234" x="5810250" y="3575050"/>
          <p14:tracePt t="51249" x="5791200" y="3600450"/>
          <p14:tracePt t="51265" x="5753100" y="3638550"/>
          <p14:tracePt t="51284" x="5715000" y="3683000"/>
          <p14:tracePt t="51298" x="5683250" y="3721100"/>
          <p14:tracePt t="51316" x="5613400" y="3765550"/>
          <p14:tracePt t="51332" x="5581650" y="3784600"/>
          <p14:tracePt t="51350" x="5524500" y="3810000"/>
          <p14:tracePt t="51364" x="5492750" y="3816350"/>
          <p14:tracePt t="51381" x="5441950" y="3829050"/>
          <p14:tracePt t="51398" x="5384800" y="3854450"/>
          <p14:tracePt t="51414" x="5340350" y="3867150"/>
          <p14:tracePt t="51431" x="5289550" y="3898900"/>
          <p14:tracePt t="51447" x="5270500" y="3905250"/>
          <p14:tracePt t="51464" x="5238750" y="3917950"/>
          <p14:tracePt t="51481" x="5213350" y="3930650"/>
          <p14:tracePt t="51497" x="5213350" y="3937000"/>
          <p14:tracePt t="51514" x="5207000" y="3943350"/>
          <p14:tracePt t="51531" x="5200650" y="3943350"/>
          <p14:tracePt t="51547" x="5200650" y="3949700"/>
          <p14:tracePt t="51564" x="5194300" y="3956050"/>
          <p14:tracePt t="51581" x="5187950" y="3968750"/>
          <p14:tracePt t="51597" x="5175250" y="4006850"/>
          <p14:tracePt t="51614" x="5162550" y="4064000"/>
          <p14:tracePt t="51630" x="5137150" y="4159250"/>
          <p14:tracePt t="51648" x="5130800" y="4191000"/>
          <p14:tracePt t="51664" x="5130800" y="4203700"/>
          <p14:tracePt t="51681" x="5130800" y="42227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024336" y="4293096"/>
            <a:ext cx="5940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reg8 &lt;- lm(height ~ age + age3, data = height.dat)</a:t>
            </a:r>
          </a:p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summary(reg8)</a:t>
            </a:r>
            <a:endParaRPr lang="en-US" sz="14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Estimate Std. Error t value Pr(&gt;|t|)    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 12.5516     5.8285   2.153   0.0338 *  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          3.4801     </a:t>
            </a:r>
            <a:r>
              <a:rPr lang="fr-FR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0.2771</a:t>
            </a:r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12.560   &lt;2e-16 ***</a:t>
            </a:r>
          </a:p>
          <a:p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age3         </a:t>
            </a:r>
            <a:r>
              <a:rPr lang="fr-FR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-0.3570     0.2488</a:t>
            </a:r>
            <a:r>
              <a:rPr lang="fr-FR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-1.435   0.1545 </a:t>
            </a:r>
            <a:endParaRPr lang="en-US" sz="1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-108520" y="1600200"/>
            <a:ext cx="8229600" cy="4525963"/>
          </a:xfrm>
        </p:spPr>
        <p:txBody>
          <a:bodyPr/>
          <a:lstStyle/>
          <a:p>
            <a:pPr lvl="1"/>
            <a:r>
              <a:rPr lang="pt-BR" altLang="en-US" sz="2400" dirty="0" smtClean="0"/>
              <a:t>Explorando a colinearidade: </a:t>
            </a:r>
            <a:r>
              <a:rPr lang="pt-BR" altLang="en-US" sz="2400" i="1" dirty="0" smtClean="0"/>
              <a:t>depois da modelagem</a:t>
            </a:r>
            <a:r>
              <a:rPr lang="pt-BR" altLang="en-US" sz="2400" dirty="0" smtClean="0"/>
              <a:t> </a:t>
            </a:r>
          </a:p>
          <a:p>
            <a:pPr lvl="2"/>
            <a:r>
              <a:rPr lang="pt-BR" altLang="en-US" i="1" dirty="0" smtClean="0"/>
              <a:t>Colinear: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r>
              <a:rPr lang="pt-BR" altLang="en-US" i="1" dirty="0" smtClean="0"/>
              <a:t>Colinear c/ erro:</a:t>
            </a:r>
            <a:endParaRPr lang="pt-BR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08311" y="2132856"/>
            <a:ext cx="61731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reg7 &lt;- lm(height ~ age + age2, data = height.dat)</a:t>
            </a:r>
          </a:p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summary(reg7)</a:t>
            </a:r>
            <a:endParaRPr lang="en-US" sz="14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Coefficients: (1 not defined because of singularities)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Estimate Std. Error t value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(Intercept)  13.1582     5.8445   2.251   0.0266 * 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           </a:t>
            </a: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3.1167     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0.1129  27.599   &lt;2e-16 ***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age2              NA        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00"/>
    </mc:Choice>
    <mc:Fallback xmlns="">
      <p:transition spd="slow" advTm="8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12" x="5118100" y="4222750"/>
          <p14:tracePt t="3623" x="5105400" y="4216400"/>
          <p14:tracePt t="3632" x="5086350" y="4216400"/>
          <p14:tracePt t="3642" x="5073650" y="4210050"/>
          <p14:tracePt t="3656" x="5054600" y="4197350"/>
          <p14:tracePt t="3673" x="5010150" y="4184650"/>
          <p14:tracePt t="3690" x="4972050" y="4178300"/>
          <p14:tracePt t="3706" x="4851400" y="4133850"/>
          <p14:tracePt t="3725" x="4775200" y="4089400"/>
          <p14:tracePt t="3740" x="4730750" y="4064000"/>
          <p14:tracePt t="3757" x="4673600" y="4025900"/>
          <p14:tracePt t="3773" x="4660900" y="4019550"/>
          <p14:tracePt t="3790" x="4635500" y="3994150"/>
          <p14:tracePt t="3807" x="4622800" y="3987800"/>
          <p14:tracePt t="3823" x="4578350" y="3962400"/>
          <p14:tracePt t="3840" x="4521200" y="3949700"/>
          <p14:tracePt t="3856" x="4502150" y="3949700"/>
          <p14:tracePt t="3873" x="4483100" y="3949700"/>
          <p14:tracePt t="3890" x="4476750" y="3949700"/>
          <p14:tracePt t="3924" x="4476750" y="3943350"/>
          <p14:tracePt t="3957" x="4476750" y="3937000"/>
          <p14:tracePt t="3967" x="4476750" y="3930650"/>
          <p14:tracePt t="3998" x="4476750" y="3924300"/>
          <p14:tracePt t="4040" x="4476750" y="3917950"/>
          <p14:tracePt t="4053" x="4476750" y="3911600"/>
          <p14:tracePt t="4082" x="4470400" y="3905250"/>
          <p14:tracePt t="4103" x="4464050" y="3905250"/>
          <p14:tracePt t="4114" x="4464050" y="3898900"/>
          <p14:tracePt t="4125" x="4457700" y="3892550"/>
          <p14:tracePt t="4139" x="4457700" y="3886200"/>
          <p14:tracePt t="4156" x="4451350" y="3879850"/>
          <p14:tracePt t="4174" x="4445000" y="3873500"/>
          <p14:tracePt t="4209" x="4438650" y="3873500"/>
          <p14:tracePt t="4248" x="4438650" y="3867150"/>
          <p14:tracePt t="4258" x="4432300" y="3867150"/>
          <p14:tracePt t="4268" x="4425950" y="3867150"/>
          <p14:tracePt t="4279" x="4419600" y="3867150"/>
          <p14:tracePt t="4290" x="4400550" y="3860800"/>
          <p14:tracePt t="4306" x="4394200" y="3860800"/>
          <p14:tracePt t="4322" x="4349750" y="3848100"/>
          <p14:tracePt t="4339" x="4337050" y="3841750"/>
          <p14:tracePt t="4355" x="4318000" y="3835400"/>
          <p14:tracePt t="4372" x="4305300" y="3822700"/>
          <p14:tracePt t="4389" x="4298950" y="3816350"/>
          <p14:tracePt t="4405" x="4292600" y="3771900"/>
          <p14:tracePt t="4422" x="4286250" y="3740150"/>
          <p14:tracePt t="4439" x="4286250" y="3695700"/>
          <p14:tracePt t="4455" x="4286250" y="3676650"/>
          <p14:tracePt t="4472" x="4286250" y="3663950"/>
          <p14:tracePt t="4488" x="4298950" y="3638550"/>
          <p14:tracePt t="4505" x="4311650" y="3632200"/>
          <p14:tracePt t="4522" x="4349750" y="3600450"/>
          <p14:tracePt t="4540" x="4381500" y="3581400"/>
          <p14:tracePt t="4556" x="4406900" y="3575050"/>
          <p14:tracePt t="4562" x="4419600" y="3568700"/>
          <p14:tracePt t="4574" x="4432300" y="3562350"/>
          <p14:tracePt t="4590" x="4451350" y="3562350"/>
          <p14:tracePt t="4607" x="4483100" y="3536950"/>
          <p14:tracePt t="4624" x="4527550" y="3517900"/>
          <p14:tracePt t="4640" x="4546600" y="3505200"/>
          <p14:tracePt t="4657" x="4572000" y="3486150"/>
          <p14:tracePt t="4673" x="4597400" y="3467100"/>
          <p14:tracePt t="4690" x="4629150" y="3435350"/>
          <p14:tracePt t="4707" x="4667250" y="3378200"/>
          <p14:tracePt t="4723" x="4692650" y="3346450"/>
          <p14:tracePt t="4740" x="4737100" y="3270250"/>
          <p14:tracePt t="4756" x="4762500" y="3213100"/>
          <p14:tracePt t="4773" x="4819650" y="3092450"/>
          <p14:tracePt t="4791" x="4845050" y="3009900"/>
          <p14:tracePt t="4806" x="4851400" y="2978150"/>
          <p14:tracePt t="4823" x="4883150" y="2927350"/>
          <p14:tracePt t="4839" x="4895850" y="2901950"/>
          <p14:tracePt t="4856" x="4953000" y="2857500"/>
          <p14:tracePt t="4875" x="4997450" y="2819400"/>
          <p14:tracePt t="4889" x="5016500" y="2800350"/>
          <p14:tracePt t="4907" x="5054600" y="2768600"/>
          <p14:tracePt t="4923" x="5067300" y="2755900"/>
          <p14:tracePt t="4940" x="5099050" y="2711450"/>
          <p14:tracePt t="4959" x="5156200" y="2635250"/>
          <p14:tracePt t="4973" x="5175250" y="2603500"/>
          <p14:tracePt t="4990" x="5213350" y="2527300"/>
          <p14:tracePt t="5007" x="5219700" y="2508250"/>
          <p14:tracePt t="5023" x="5245100" y="2444750"/>
          <p14:tracePt t="5041" x="5270500" y="2362200"/>
          <p14:tracePt t="5056" x="5276850" y="2311400"/>
          <p14:tracePt t="5073" x="5295900" y="2216150"/>
          <p14:tracePt t="5089" x="5302250" y="2171700"/>
          <p14:tracePt t="5106" x="5302250" y="2114550"/>
          <p14:tracePt t="5121" x="5302250" y="2095500"/>
          <p14:tracePt t="5138" x="5295900" y="2051050"/>
          <p14:tracePt t="5155" x="5283200" y="2012950"/>
          <p14:tracePt t="5171" x="5276850" y="2000250"/>
          <p14:tracePt t="5188" x="5270500" y="1987550"/>
          <p14:tracePt t="5221" x="5251450" y="1993900"/>
          <p14:tracePt t="5239" x="5156200" y="2171700"/>
          <p14:tracePt t="5255" x="5099050" y="2292350"/>
          <p14:tracePt t="5271" x="5041900" y="2489200"/>
          <p14:tracePt t="5288" x="5016500" y="2590800"/>
          <p14:tracePt t="5305" x="5016500" y="2705100"/>
          <p14:tracePt t="5323" x="5054600" y="2743200"/>
          <p14:tracePt t="5338" x="5086350" y="2768600"/>
          <p14:tracePt t="5355" x="5149850" y="2774950"/>
          <p14:tracePt t="5371" x="5194300" y="2774950"/>
          <p14:tracePt t="5388" x="5245100" y="2755900"/>
          <p14:tracePt t="5406" x="5283200" y="2724150"/>
          <p14:tracePt t="5421" x="5289550" y="2692400"/>
          <p14:tracePt t="5438" x="5289550" y="2590800"/>
          <p14:tracePt t="5455" x="5270500" y="2546350"/>
          <p14:tracePt t="5471" x="5207000" y="2476500"/>
          <p14:tracePt t="5488" x="5143500" y="2457450"/>
          <p14:tracePt t="5504" x="5060950" y="2438400"/>
          <p14:tracePt t="5521" x="5029200" y="2438400"/>
          <p14:tracePt t="5538" x="5022850" y="2438400"/>
          <p14:tracePt t="5554" x="5016500" y="2438400"/>
          <p14:tracePt t="5594" x="5022850" y="2444750"/>
          <p14:tracePt t="5605" x="5041900" y="2451100"/>
          <p14:tracePt t="5615" x="5067300" y="2463800"/>
          <p14:tracePt t="5626" x="5092700" y="2463800"/>
          <p14:tracePt t="5637" x="5130800" y="2463800"/>
          <p14:tracePt t="5656" x="5181600" y="2463800"/>
          <p14:tracePt t="5671" x="5194300" y="2463800"/>
          <p14:tracePt t="5688" x="5207000" y="2463800"/>
          <p14:tracePt t="5704" x="5213350" y="2451100"/>
          <p14:tracePt t="5721" x="5200650" y="2393950"/>
          <p14:tracePt t="5737" x="5181600" y="2349500"/>
          <p14:tracePt t="5755" x="5143500" y="2292350"/>
          <p14:tracePt t="5771" x="5105400" y="2266950"/>
          <p14:tracePt t="5788" x="5080000" y="2260600"/>
          <p14:tracePt t="5804" x="5073650" y="2247900"/>
          <p14:tracePt t="5821" x="5067300" y="2247900"/>
          <p14:tracePt t="5838" x="5060950" y="2247900"/>
          <p14:tracePt t="5856" x="5060950" y="2279650"/>
          <p14:tracePt t="5871" x="5060950" y="2311400"/>
          <p14:tracePt t="5887" x="5073650" y="2336800"/>
          <p14:tracePt t="5904" x="5086350" y="2343150"/>
          <p14:tracePt t="5921" x="5130800" y="2349500"/>
          <p14:tracePt t="5939" x="5149850" y="2349500"/>
          <p14:tracePt t="5955" x="5156200" y="2349500"/>
          <p14:tracePt t="5971" x="5168900" y="2324100"/>
          <p14:tracePt t="5987" x="5168900" y="2311400"/>
          <p14:tracePt t="6004" x="5168900" y="2286000"/>
          <p14:tracePt t="6022" x="5162550" y="2266950"/>
          <p14:tracePt t="6037" x="5156200" y="2266950"/>
          <p14:tracePt t="6056" x="5149850" y="2254250"/>
          <p14:tracePt t="6072" x="5143500" y="2254250"/>
          <p14:tracePt t="6089" x="5130800" y="2254250"/>
          <p14:tracePt t="7058" x="5130800" y="2260600"/>
          <p14:tracePt t="7073" x="5143500" y="2266950"/>
          <p14:tracePt t="7086" x="5149850" y="2279650"/>
          <p14:tracePt t="7095" x="5162550" y="2286000"/>
          <p14:tracePt t="7106" x="5168900" y="2292350"/>
          <p14:tracePt t="7119" x="5187950" y="2292350"/>
          <p14:tracePt t="7136" x="5194300" y="2292350"/>
          <p14:tracePt t="7152" x="5200650" y="2292350"/>
          <p14:tracePt t="7170" x="5213350" y="2241550"/>
          <p14:tracePt t="7186" x="5213350" y="2216150"/>
          <p14:tracePt t="7202" x="5213350" y="2178050"/>
          <p14:tracePt t="7219" x="5194300" y="2165350"/>
          <p14:tracePt t="7238" x="5124450" y="2146300"/>
          <p14:tracePt t="7255" x="5041900" y="2165350"/>
          <p14:tracePt t="7270" x="5010150" y="2184400"/>
          <p14:tracePt t="7288" x="4972050" y="2292350"/>
          <p14:tracePt t="7304" x="4965700" y="2343150"/>
          <p14:tracePt t="7320" x="4965700" y="2425700"/>
          <p14:tracePt t="7339" x="4984750" y="2463800"/>
          <p14:tracePt t="7354" x="5003800" y="2476500"/>
          <p14:tracePt t="7371" x="5054600" y="2495550"/>
          <p14:tracePt t="7388" x="5080000" y="2495550"/>
          <p14:tracePt t="7404" x="5118100" y="2495550"/>
          <p14:tracePt t="7419" x="5130800" y="2495550"/>
          <p14:tracePt t="7435" x="5143500" y="2495550"/>
          <p14:tracePt t="7454" x="5149850" y="2495550"/>
          <p14:tracePt t="7496" x="5149850" y="2489200"/>
          <p14:tracePt t="7508" x="5156200" y="2489200"/>
          <p14:tracePt t="7548" x="5162550" y="2489200"/>
          <p14:tracePt t="7925" x="5168900" y="2489200"/>
          <p14:tracePt t="7935" x="5194300" y="2476500"/>
          <p14:tracePt t="7946" x="5238750" y="2457450"/>
          <p14:tracePt t="7956" x="5295900" y="2438400"/>
          <p14:tracePt t="7970" x="5359400" y="2432050"/>
          <p14:tracePt t="7987" x="5441950" y="2413000"/>
          <p14:tracePt t="8003" x="5492750" y="2400300"/>
          <p14:tracePt t="8020" x="5613400" y="2400300"/>
          <p14:tracePt t="8038" x="5753100" y="2400300"/>
          <p14:tracePt t="8053" x="5803900" y="2393950"/>
          <p14:tracePt t="8070" x="5886450" y="2387600"/>
          <p14:tracePt t="8086" x="5911850" y="2387600"/>
          <p14:tracePt t="8092" x="5943600" y="2381250"/>
          <p14:tracePt t="8104" x="5981700" y="2381250"/>
          <p14:tracePt t="8121" x="6013450" y="2381250"/>
          <p14:tracePt t="8135" x="6019800" y="2381250"/>
          <p14:tracePt t="8152" x="6038850" y="2381250"/>
          <p14:tracePt t="8185" x="6045200" y="2368550"/>
          <p14:tracePt t="8202" x="6045200" y="2355850"/>
          <p14:tracePt t="8218" x="6026150" y="2330450"/>
          <p14:tracePt t="8235" x="5975350" y="2298700"/>
          <p14:tracePt t="8252" x="5943600" y="2286000"/>
          <p14:tracePt t="8268" x="5918200" y="2279650"/>
          <p14:tracePt t="8302" x="5911850" y="2273300"/>
          <p14:tracePt t="8341" x="5911850" y="2279650"/>
          <p14:tracePt t="8351" x="5911850" y="2298700"/>
          <p14:tracePt t="8361" x="5911850" y="2317750"/>
          <p14:tracePt t="8371" x="5911850" y="2343150"/>
          <p14:tracePt t="8385" x="5924550" y="2355850"/>
          <p14:tracePt t="8402" x="5943600" y="2368550"/>
          <p14:tracePt t="8418" x="5956300" y="2368550"/>
          <p14:tracePt t="8435" x="5981700" y="2374900"/>
          <p14:tracePt t="8452" x="5988050" y="2374900"/>
          <p14:tracePt t="8468" x="5988050" y="2362200"/>
          <p14:tracePt t="8486" x="6000750" y="2311400"/>
          <p14:tracePt t="8501" x="6000750" y="2292350"/>
          <p14:tracePt t="8518" x="5981700" y="2260600"/>
          <p14:tracePt t="8535" x="5969000" y="2254250"/>
          <p14:tracePt t="8551" x="5930900" y="2241550"/>
          <p14:tracePt t="8570" x="5899150" y="2241550"/>
          <p14:tracePt t="8585" x="5892800" y="2241550"/>
          <p14:tracePt t="8602" x="5886450" y="2241550"/>
          <p14:tracePt t="8653" x="5886450" y="2247900"/>
          <p14:tracePt t="8664" x="5892800" y="2254250"/>
          <p14:tracePt t="8675" x="5899150" y="2260600"/>
          <p14:tracePt t="8685" x="5905500" y="2260600"/>
          <p14:tracePt t="8701" x="5911850" y="2266950"/>
          <p14:tracePt t="8718" x="5924550" y="2266950"/>
          <p14:tracePt t="8751" x="5930900" y="2266950"/>
          <p14:tracePt t="8778" x="5937250" y="2266950"/>
          <p14:tracePt t="11473" x="5937250" y="2273300"/>
          <p14:tracePt t="11483" x="5924550" y="2298700"/>
          <p14:tracePt t="11493" x="5899150" y="2330450"/>
          <p14:tracePt t="11505" x="5880100" y="2362200"/>
          <p14:tracePt t="11517" x="5854700" y="2406650"/>
          <p14:tracePt t="11535" x="5816600" y="2457450"/>
          <p14:tracePt t="11550" x="5797550" y="2482850"/>
          <p14:tracePt t="11567" x="5676900" y="2578100"/>
          <p14:tracePt t="11583" x="5556250" y="2641600"/>
          <p14:tracePt t="11602" x="5372100" y="2768600"/>
          <p14:tracePt t="11609" x="5295900" y="2832100"/>
          <p14:tracePt t="11619" x="5226050" y="2901950"/>
          <p14:tracePt t="11632" x="5168900" y="2952750"/>
          <p14:tracePt t="11649" x="5080000" y="3022600"/>
          <p14:tracePt t="11665" x="5054600" y="3048000"/>
          <p14:tracePt t="11682" x="5022850" y="3073400"/>
          <p14:tracePt t="11700" x="5010150" y="3086100"/>
          <p14:tracePt t="11715" x="5003800" y="3086100"/>
          <p14:tracePt t="11733" x="4997450" y="3092450"/>
          <p14:tracePt t="11749" x="4991100" y="3105150"/>
          <p14:tracePt t="11765" x="4959350" y="3168650"/>
          <p14:tracePt t="11782" x="4946650" y="3225800"/>
          <p14:tracePt t="11798" x="4914900" y="3346450"/>
          <p14:tracePt t="11816" x="4889500" y="3454400"/>
          <p14:tracePt t="11832" x="4889500" y="3473450"/>
          <p14:tracePt t="11849" x="4883150" y="3505200"/>
          <p14:tracePt t="11865" x="4876800" y="3511550"/>
          <p14:tracePt t="11882" x="4876800" y="3524250"/>
          <p14:tracePt t="11899" x="4870450" y="3530600"/>
          <p14:tracePt t="11932" x="4864100" y="3530600"/>
          <p14:tracePt t="11962" x="4851400" y="3530600"/>
          <p14:tracePt t="11973" x="4845050" y="3530600"/>
          <p14:tracePt t="11984" x="4832350" y="3530600"/>
          <p14:tracePt t="11999" x="4826000" y="3530600"/>
          <p14:tracePt t="12014" x="4794250" y="3530600"/>
          <p14:tracePt t="12031" x="4781550" y="3530600"/>
          <p14:tracePt t="12048" x="4762500" y="3530600"/>
          <p14:tracePt t="12065" x="4749800" y="3530600"/>
          <p14:tracePt t="12081" x="4743450" y="3530600"/>
          <p14:tracePt t="12097" x="4730750" y="3530600"/>
          <p14:tracePt t="12114" x="4724400" y="3530600"/>
          <p14:tracePt t="12132" x="4718050" y="3530600"/>
          <p14:tracePt t="12149" x="4705350" y="3530600"/>
          <p14:tracePt t="12181" x="4699000" y="3530600"/>
          <p14:tracePt t="12212" x="4692650" y="3530600"/>
          <p14:tracePt t="12327" x="4692650" y="3536950"/>
          <p14:tracePt t="12381" x="4692650" y="3543300"/>
          <p14:tracePt t="12421" x="4692650" y="3549650"/>
          <p14:tracePt t="12452" x="4692650" y="3556000"/>
          <p14:tracePt t="12494" x="4692650" y="3562350"/>
          <p14:tracePt t="12525" x="4699000" y="3562350"/>
          <p14:tracePt t="12537" x="4705350" y="3562350"/>
          <p14:tracePt t="12546" x="4711700" y="3568700"/>
          <p14:tracePt t="12556" x="4718050" y="3568700"/>
          <p14:tracePt t="12567" x="4724400" y="3568700"/>
          <p14:tracePt t="12581" x="4730750" y="3568700"/>
          <p14:tracePt t="12598" x="4749800" y="3568700"/>
          <p14:tracePt t="12614" x="4756150" y="3568700"/>
          <p14:tracePt t="12631" x="4768850" y="3568700"/>
          <p14:tracePt t="12647" x="4775200" y="3568700"/>
          <p14:tracePt t="12664" x="4787900" y="3568700"/>
          <p14:tracePt t="12681" x="4800600" y="3568700"/>
          <p14:tracePt t="12697" x="4806950" y="3568700"/>
          <p14:tracePt t="12714" x="4819650" y="3568700"/>
          <p14:tracePt t="12731" x="4832350" y="3568700"/>
          <p14:tracePt t="12747" x="4851400" y="3568700"/>
          <p14:tracePt t="12765" x="4857750" y="3568700"/>
          <p14:tracePt t="12781" x="4864100" y="3568700"/>
          <p14:tracePt t="12797" x="4876800" y="3568700"/>
          <p14:tracePt t="12814" x="4883150" y="3568700"/>
          <p14:tracePt t="12831" x="4889500" y="3568700"/>
          <p14:tracePt t="12870" x="4895850" y="3568700"/>
          <p14:tracePt t="12892" x="4902200" y="3568700"/>
          <p14:tracePt t="12922" x="4908550" y="3568700"/>
          <p14:tracePt t="12943" x="4914900" y="3575050"/>
          <p14:tracePt t="12964" x="4921250" y="3575050"/>
          <p14:tracePt t="12976" x="4927600" y="3575050"/>
          <p14:tracePt t="12985" x="4927600" y="3581400"/>
          <p14:tracePt t="12997" x="4933950" y="3581400"/>
          <p14:tracePt t="13015" x="4953000" y="3587750"/>
          <p14:tracePt t="13030" x="4959350" y="3594100"/>
          <p14:tracePt t="13047" x="4978400" y="3594100"/>
          <p14:tracePt t="13064" x="4978400" y="3600450"/>
          <p14:tracePt t="13080" x="4984750" y="3600450"/>
          <p14:tracePt t="13098" x="4991100" y="3606800"/>
          <p14:tracePt t="13114" x="4997450" y="3606800"/>
          <p14:tracePt t="13131" x="5003800" y="3606800"/>
          <p14:tracePt t="13147" x="5010150" y="3606800"/>
          <p14:tracePt t="13164" x="5016500" y="3606800"/>
          <p14:tracePt t="13181" x="5016500" y="3613150"/>
          <p14:tracePt t="13197" x="5022850" y="3613150"/>
          <p14:tracePt t="13215" x="5029200" y="3613150"/>
          <p14:tracePt t="13236" x="5035550" y="3613150"/>
          <p14:tracePt t="13256" x="5041900" y="3613150"/>
          <p14:tracePt t="13266" x="5048250" y="3613150"/>
          <p14:tracePt t="13298" x="5054600" y="3613150"/>
          <p14:tracePt t="13383" x="5048250" y="3613150"/>
          <p14:tracePt t="13394" x="5022850" y="3606800"/>
          <p14:tracePt t="13404" x="4984750" y="3600450"/>
          <p14:tracePt t="13416" x="4959350" y="3594100"/>
          <p14:tracePt t="13432" x="4914900" y="3594100"/>
          <p14:tracePt t="13446" x="4851400" y="3594100"/>
          <p14:tracePt t="13464" x="4762500" y="3594100"/>
          <p14:tracePt t="13480" x="4705350" y="3594100"/>
          <p14:tracePt t="13496" x="4648200" y="3600450"/>
          <p14:tracePt t="13513" x="4610100" y="3613150"/>
          <p14:tracePt t="13530" x="4540250" y="3619500"/>
          <p14:tracePt t="13547" x="4508500" y="3625850"/>
          <p14:tracePt t="13563" x="4419600" y="3625850"/>
          <p14:tracePt t="13580" x="4343400" y="3625850"/>
          <p14:tracePt t="13597" x="4298950" y="3632200"/>
          <p14:tracePt t="13613" x="4222750" y="3644900"/>
          <p14:tracePt t="13629" x="4191000" y="3651250"/>
          <p14:tracePt t="13646" x="4121150" y="3657600"/>
          <p14:tracePt t="13663" x="4044950" y="3657600"/>
          <p14:tracePt t="13679" x="4006850" y="3657600"/>
          <p14:tracePt t="13696" x="3956050" y="3657600"/>
          <p14:tracePt t="13713" x="3930650" y="3657600"/>
          <p14:tracePt t="13729" x="3879850" y="3657600"/>
          <p14:tracePt t="13746" x="3829050" y="3657600"/>
          <p14:tracePt t="13763" x="3803650" y="3657600"/>
          <p14:tracePt t="13779" x="3746500" y="3657600"/>
          <p14:tracePt t="13796" x="3714750" y="3657600"/>
          <p14:tracePt t="13813" x="3676650" y="3657600"/>
          <p14:tracePt t="13829" x="3632200" y="3651250"/>
          <p14:tracePt t="13846" x="3613150" y="3644900"/>
          <p14:tracePt t="13862" x="3581400" y="3632200"/>
          <p14:tracePt t="13880" x="3562350" y="3625850"/>
          <p14:tracePt t="13896" x="3536950" y="3625850"/>
          <p14:tracePt t="13913" x="3517900" y="3619500"/>
          <p14:tracePt t="13929" x="3505200" y="3613150"/>
          <p14:tracePt t="13946" x="3486150" y="3613150"/>
          <p14:tracePt t="13962" x="3473450" y="3613150"/>
          <p14:tracePt t="13979" x="3460750" y="3613150"/>
          <p14:tracePt t="13997" x="3441700" y="3613150"/>
          <p14:tracePt t="14012" x="3435350" y="3613150"/>
          <p14:tracePt t="14029" x="3416300" y="3613150"/>
          <p14:tracePt t="14046" x="3409950" y="3613150"/>
          <p14:tracePt t="14062" x="3390900" y="3613150"/>
          <p14:tracePt t="14081" x="3378200" y="3613150"/>
          <p14:tracePt t="14096" x="3371850" y="3613150"/>
          <p14:tracePt t="14112" x="3371850" y="3606800"/>
          <p14:tracePt t="14129" x="3365500" y="3606800"/>
          <p14:tracePt t="14164" x="3359150" y="3606800"/>
          <p14:tracePt t="14196" x="3359150" y="3600450"/>
          <p14:tracePt t="14227" x="3359150" y="3594100"/>
          <p14:tracePt t="14237" x="3365500" y="3594100"/>
          <p14:tracePt t="14247" x="3378200" y="3587750"/>
          <p14:tracePt t="14262" x="3390900" y="3587750"/>
          <p14:tracePt t="14280" x="3422650" y="3581400"/>
          <p14:tracePt t="14296" x="3448050" y="3575050"/>
          <p14:tracePt t="14313" x="3517900" y="3575050"/>
          <p14:tracePt t="14331" x="3594100" y="3575050"/>
          <p14:tracePt t="14346" x="3632200" y="3575050"/>
          <p14:tracePt t="14362" x="3727450" y="3575050"/>
          <p14:tracePt t="14379" x="3790950" y="3575050"/>
          <p14:tracePt t="14395" x="3930650" y="3594100"/>
          <p14:tracePt t="14412" x="4044950" y="3606800"/>
          <p14:tracePt t="14429" x="4286250" y="3619500"/>
          <p14:tracePt t="14446" x="4584700" y="3619500"/>
          <p14:tracePt t="14462" x="4724400" y="3619500"/>
          <p14:tracePt t="14479" x="4927600" y="3619500"/>
          <p14:tracePt t="14495" x="5029200" y="3619500"/>
          <p14:tracePt t="14512" x="5245100" y="3619500"/>
          <p14:tracePt t="14529" x="5422900" y="3619500"/>
          <p14:tracePt t="14545" x="5486400" y="3619500"/>
          <p14:tracePt t="14562" x="5600700" y="3613150"/>
          <p14:tracePt t="14578" x="5664200" y="3613150"/>
          <p14:tracePt t="14595" x="5810250" y="3613150"/>
          <p14:tracePt t="14612" x="5937250" y="3606800"/>
          <p14:tracePt t="14628" x="5988050" y="3606800"/>
          <p14:tracePt t="14645" x="6096000" y="3594100"/>
          <p14:tracePt t="14662" x="6159500" y="3594100"/>
          <p14:tracePt t="14678" x="6273800" y="3594100"/>
          <p14:tracePt t="14696" x="6388100" y="3594100"/>
          <p14:tracePt t="14712" x="6426200" y="3594100"/>
          <p14:tracePt t="14728" x="6483350" y="3594100"/>
          <p14:tracePt t="14745" x="6515100" y="3594100"/>
          <p14:tracePt t="14763" x="6604000" y="3594100"/>
          <p14:tracePt t="14781" x="6705600" y="3594100"/>
          <p14:tracePt t="14796" x="6769100" y="3594100"/>
          <p14:tracePt t="14813" x="6851650" y="3600450"/>
          <p14:tracePt t="14830" x="6902450" y="3606800"/>
          <p14:tracePt t="14847" x="7010400" y="3632200"/>
          <p14:tracePt t="14864" x="7118350" y="3651250"/>
          <p14:tracePt t="14880" x="7162800" y="3657600"/>
          <p14:tracePt t="14897" x="7213600" y="3670300"/>
          <p14:tracePt t="14913" x="7226300" y="3676650"/>
          <p14:tracePt t="14929" x="7239000" y="3676650"/>
          <p14:tracePt t="14947" x="7245350" y="3676650"/>
          <p14:tracePt t="15356" x="7258050" y="3676650"/>
          <p14:tracePt t="15365" x="7270750" y="3676650"/>
          <p14:tracePt t="15376" x="7289800" y="3676650"/>
          <p14:tracePt t="15386" x="7315200" y="3663950"/>
          <p14:tracePt t="15396" x="7340600" y="3657600"/>
          <p14:tracePt t="15411" x="7410450" y="3651250"/>
          <p14:tracePt t="15427" x="7562850" y="3632200"/>
          <p14:tracePt t="15444" x="7639050" y="3632200"/>
          <p14:tracePt t="15461" x="7880350" y="3606800"/>
          <p14:tracePt t="15479" x="8108950" y="3575050"/>
          <p14:tracePt t="15494" x="8210550" y="3575050"/>
          <p14:tracePt t="15511" x="8401050" y="3568700"/>
          <p14:tracePt t="15527" x="8458200" y="3568700"/>
          <p14:tracePt t="15544" x="8559800" y="3562350"/>
          <p14:tracePt t="15561" x="8591550" y="3562350"/>
          <p14:tracePt t="15577" x="8610600" y="3556000"/>
          <p14:tracePt t="15594" x="8616950" y="3556000"/>
          <p14:tracePt t="15762" x="8604250" y="3556000"/>
          <p14:tracePt t="15773" x="8566150" y="3575050"/>
          <p14:tracePt t="15784" x="8483600" y="3600450"/>
          <p14:tracePt t="15795" x="8369300" y="3638550"/>
          <p14:tracePt t="15812" x="8204200" y="3676650"/>
          <p14:tracePt t="15828" x="7874000" y="3683000"/>
          <p14:tracePt t="15845" x="7448550" y="3683000"/>
          <p14:tracePt t="15862" x="7264400" y="3613150"/>
          <p14:tracePt t="15878" x="6985000" y="3524250"/>
          <p14:tracePt t="15895" x="6896100" y="3511550"/>
          <p14:tracePt t="15911" x="6832600" y="3498850"/>
          <p14:tracePt t="15929" x="6813550" y="3498850"/>
          <p14:tracePt t="16243" x="6807200" y="3498850"/>
          <p14:tracePt t="16254" x="6775450" y="3498850"/>
          <p14:tracePt t="16266" x="6750050" y="3498850"/>
          <p14:tracePt t="16278" x="6629400" y="3549650"/>
          <p14:tracePt t="16296" x="6083300" y="3746500"/>
          <p14:tracePt t="17277" x="6076950" y="3746500"/>
          <p14:tracePt t="17287" x="6064250" y="3752850"/>
          <p14:tracePt t="17298" x="6032500" y="3752850"/>
          <p14:tracePt t="17311" x="6000750" y="3759200"/>
          <p14:tracePt t="17328" x="5899150" y="3771900"/>
          <p14:tracePt t="17345" x="5816600" y="3790950"/>
          <p14:tracePt t="17361" x="5702300" y="3810000"/>
          <p14:tracePt t="17376" x="5670550" y="3810000"/>
          <p14:tracePt t="17393" x="5632450" y="3816350"/>
          <p14:tracePt t="17411" x="5600700" y="3816350"/>
          <p14:tracePt t="17426" x="5594350" y="3816350"/>
          <p14:tracePt t="17443" x="5581650" y="3816350"/>
          <p14:tracePt t="17462" x="5575300" y="3816350"/>
          <p14:tracePt t="17943" x="5568950" y="3816350"/>
          <p14:tracePt t="17964" x="5556250" y="3822700"/>
          <p14:tracePt t="17975" x="5543550" y="3822700"/>
          <p14:tracePt t="17985" x="5530850" y="3822700"/>
          <p14:tracePt t="17995" x="5511800" y="3822700"/>
          <p14:tracePt t="18009" x="5480050" y="3822700"/>
          <p14:tracePt t="18026" x="5365750" y="3803650"/>
          <p14:tracePt t="18042" x="5283200" y="3790950"/>
          <p14:tracePt t="18059" x="5168900" y="3771900"/>
          <p14:tracePt t="18076" x="5099050" y="3765550"/>
          <p14:tracePt t="18092" x="4997450" y="3752850"/>
          <p14:tracePt t="18110" x="4914900" y="3746500"/>
          <p14:tracePt t="18125" x="4902200" y="3746500"/>
          <p14:tracePt t="18142" x="4889500" y="3746500"/>
          <p14:tracePt t="18158" x="4883150" y="3746500"/>
          <p14:tracePt t="18175" x="4876800" y="3746500"/>
          <p14:tracePt t="18446" x="4870450" y="3740150"/>
          <p14:tracePt t="18457" x="4864100" y="3733800"/>
          <p14:tracePt t="18468" x="4851400" y="3733800"/>
          <p14:tracePt t="18481" x="4838700" y="3727450"/>
          <p14:tracePt t="18494" x="4826000" y="3708400"/>
          <p14:tracePt t="18508" x="4794250" y="3689350"/>
          <p14:tracePt t="18525" x="4781550" y="3676650"/>
          <p14:tracePt t="18541" x="4775200" y="3663950"/>
          <p14:tracePt t="18558" x="4768850" y="3663950"/>
          <p14:tracePt t="18575" x="4762500" y="3657600"/>
          <p14:tracePt t="19072" x="4768850" y="3657600"/>
          <p14:tracePt t="19083" x="4787900" y="3657600"/>
          <p14:tracePt t="19095" x="4806950" y="3657600"/>
          <p14:tracePt t="19110" x="4826000" y="3651250"/>
          <p14:tracePt t="19124" x="4908550" y="3638550"/>
          <p14:tracePt t="19141" x="4933950" y="3632200"/>
          <p14:tracePt t="19158" x="4984750" y="3632200"/>
          <p14:tracePt t="19174" x="5041900" y="3632200"/>
          <p14:tracePt t="19191" x="5067300" y="3632200"/>
          <p14:tracePt t="19207" x="5111750" y="3632200"/>
          <p14:tracePt t="19224" x="5130800" y="3632200"/>
          <p14:tracePt t="19241" x="5156200" y="3632200"/>
          <p14:tracePt t="19258" x="5162550" y="3632200"/>
          <p14:tracePt t="19274" x="5168900" y="3632200"/>
          <p14:tracePt t="19552" x="5168900" y="3613150"/>
          <p14:tracePt t="19563" x="5175250" y="3587750"/>
          <p14:tracePt t="19576" x="5175250" y="3524250"/>
          <p14:tracePt t="19593" x="5162550" y="3429000"/>
          <p14:tracePt t="19609" x="5143500" y="3384550"/>
          <p14:tracePt t="19624" x="5054600" y="3257550"/>
          <p14:tracePt t="19641" x="5010150" y="3200400"/>
          <p14:tracePt t="19658" x="4927600" y="3136900"/>
          <p14:tracePt t="19676" x="4864100" y="3117850"/>
          <p14:tracePt t="19690" x="4851400" y="3117850"/>
          <p14:tracePt t="19708" x="4838700" y="3124200"/>
          <p14:tracePt t="19724" x="4832350" y="3143250"/>
          <p14:tracePt t="19741" x="4832350" y="3270250"/>
          <p14:tracePt t="19759" x="4883150" y="3397250"/>
          <p14:tracePt t="19774" x="4921250" y="3454400"/>
          <p14:tracePt t="19791" x="4991100" y="3505200"/>
          <p14:tracePt t="19807" x="5010150" y="3517900"/>
          <p14:tracePt t="19824" x="5041900" y="3524250"/>
          <p14:tracePt t="19841" x="5054600" y="3524250"/>
          <p14:tracePt t="19857" x="5073650" y="3441700"/>
          <p14:tracePt t="19874" x="5073650" y="3302000"/>
          <p14:tracePt t="19890" x="5060950" y="3232150"/>
          <p14:tracePt t="19907" x="5029200" y="3181350"/>
          <p14:tracePt t="19924" x="5022850" y="3168650"/>
          <p14:tracePt t="19942" x="5016500" y="3162300"/>
          <p14:tracePt t="20502" x="5010150" y="3162300"/>
          <p14:tracePt t="20512" x="5010150" y="3168650"/>
          <p14:tracePt t="20532" x="5003800" y="3175000"/>
          <p14:tracePt t="20543" x="5003800" y="3181350"/>
          <p14:tracePt t="20556" x="5003800" y="3194050"/>
          <p14:tracePt t="20575" x="4997450" y="3225800"/>
          <p14:tracePt t="20590" x="4991100" y="3238500"/>
          <p14:tracePt t="20606" x="4991100" y="3251200"/>
          <p14:tracePt t="20623" x="4991100" y="3263900"/>
          <p14:tracePt t="20626" x="4984750" y="3270250"/>
          <p14:tracePt t="20647" x="4978400" y="3276600"/>
          <p14:tracePt t="20659" x="4978400" y="3289300"/>
          <p14:tracePt t="20673" x="4978400" y="3302000"/>
          <p14:tracePt t="20690" x="4965700" y="3333750"/>
          <p14:tracePt t="20706" x="4965700" y="3346450"/>
          <p14:tracePt t="20723" x="4953000" y="3397250"/>
          <p14:tracePt t="20740" x="4953000" y="3429000"/>
          <p14:tracePt t="20756" x="4953000" y="3435350"/>
          <p14:tracePt t="20773" x="4946650" y="3448050"/>
          <p14:tracePt t="20806" x="4946650" y="3454400"/>
          <p14:tracePt t="20835" x="4946650" y="3460750"/>
          <p14:tracePt t="20918" x="4946650" y="3467100"/>
          <p14:tracePt t="20939" x="4946650" y="3473450"/>
          <p14:tracePt t="20971" x="4946650" y="3479800"/>
          <p14:tracePt t="21002" x="4946650" y="3486150"/>
          <p14:tracePt t="21054" x="4946650" y="3492500"/>
          <p14:tracePt t="21118" x="4946650" y="3498850"/>
          <p14:tracePt t="21150" x="4946650" y="3505200"/>
          <p14:tracePt t="21160" x="4946650" y="3511550"/>
          <p14:tracePt t="21170" x="4946650" y="3524250"/>
          <p14:tracePt t="21180" x="4946650" y="3530600"/>
          <p14:tracePt t="21191" x="4946650" y="3549650"/>
          <p14:tracePt t="21206" x="4946650" y="3568700"/>
          <p14:tracePt t="21223" x="4959350" y="3600450"/>
          <p14:tracePt t="21239" x="4965700" y="3613150"/>
          <p14:tracePt t="21256" x="4972050" y="3619500"/>
          <p14:tracePt t="21273" x="4978400" y="3632200"/>
          <p14:tracePt t="21347" x="4984750" y="3632200"/>
          <p14:tracePt t="21378" x="4991100" y="3632200"/>
          <p14:tracePt t="21389" x="4997450" y="3632200"/>
          <p14:tracePt t="21410" x="5003800" y="3619500"/>
          <p14:tracePt t="21420" x="5003800" y="3606800"/>
          <p14:tracePt t="21431" x="5003800" y="3594100"/>
          <p14:tracePt t="21442" x="5003800" y="3581400"/>
          <p14:tracePt t="21456" x="5003800" y="3568700"/>
          <p14:tracePt t="21473" x="5003800" y="3562350"/>
          <p14:tracePt t="21489" x="5003800" y="3556000"/>
          <p14:tracePt t="21506" x="5003800" y="3549650"/>
          <p14:tracePt t="21524" x="5003800" y="3543300"/>
          <p14:tracePt t="25648" x="5003800" y="3549650"/>
          <p14:tracePt t="25659" x="5010150" y="3587750"/>
          <p14:tracePt t="25670" x="5022850" y="3663950"/>
          <p14:tracePt t="25686" x="5029200" y="3733800"/>
          <p14:tracePt t="25702" x="5041900" y="3873500"/>
          <p14:tracePt t="25721" x="5060950" y="4089400"/>
          <p14:tracePt t="25736" x="5073650" y="4165600"/>
          <p14:tracePt t="25754" x="5086350" y="4260850"/>
          <p14:tracePt t="25768" x="5086350" y="4292600"/>
          <p14:tracePt t="25785" x="5092700" y="4343400"/>
          <p14:tracePt t="25803" x="5105400" y="4387850"/>
          <p14:tracePt t="25818" x="5111750" y="4419600"/>
          <p14:tracePt t="25835" x="5111750" y="4457700"/>
          <p14:tracePt t="25851" x="5111750" y="4489450"/>
          <p14:tracePt t="25868" x="5111750" y="4546600"/>
          <p14:tracePt t="25886" x="5111750" y="4584700"/>
          <p14:tracePt t="25902" x="5111750" y="4597400"/>
          <p14:tracePt t="26483" x="5118100" y="4597400"/>
          <p14:tracePt t="26504" x="5124450" y="4597400"/>
          <p14:tracePt t="26519" x="5137150" y="4597400"/>
          <p14:tracePt t="26530" x="5156200" y="4597400"/>
          <p14:tracePt t="26536" x="5168900" y="4597400"/>
          <p14:tracePt t="26551" x="5181600" y="4597400"/>
          <p14:tracePt t="26567" x="5226050" y="4603750"/>
          <p14:tracePt t="26583" x="5245100" y="4603750"/>
          <p14:tracePt t="26601" x="5295900" y="4610100"/>
          <p14:tracePt t="26618" x="5384800" y="4622800"/>
          <p14:tracePt t="26635" x="5422900" y="4629150"/>
          <p14:tracePt t="26638" x="5467350" y="4635500"/>
          <p14:tracePt t="26651" x="5492750" y="4641850"/>
          <p14:tracePt t="26667" x="5518150" y="4654550"/>
          <p14:tracePt t="26684" x="5556250" y="4654550"/>
          <p14:tracePt t="26701" x="5568950" y="4654550"/>
          <p14:tracePt t="26995" x="5581650" y="4654550"/>
          <p14:tracePt t="27005" x="5607050" y="4654550"/>
          <p14:tracePt t="27018" x="5626100" y="4660900"/>
          <p14:tracePt t="27036" x="5727700" y="4679950"/>
          <p14:tracePt t="27051" x="5810250" y="4686300"/>
          <p14:tracePt t="27068" x="5924550" y="4705350"/>
          <p14:tracePt t="27088" x="6070600" y="4718050"/>
          <p14:tracePt t="27101" x="6146800" y="4718050"/>
          <p14:tracePt t="27120" x="6235700" y="4718050"/>
          <p14:tracePt t="27134" x="6254750" y="4718050"/>
          <p14:tracePt t="27150" x="6280150" y="4711700"/>
          <p14:tracePt t="27166" x="6286500" y="4679950"/>
          <p14:tracePt t="27183" x="6299200" y="4597400"/>
          <p14:tracePt t="27201" x="6248400" y="4508500"/>
          <p14:tracePt t="27216" x="6203950" y="4470400"/>
          <p14:tracePt t="27233" x="6102350" y="4406900"/>
          <p14:tracePt t="27250" x="6026150" y="4400550"/>
          <p14:tracePt t="27267" x="5905500" y="4413250"/>
          <p14:tracePt t="27283" x="5861050" y="4438650"/>
          <p14:tracePt t="27300" x="5810250" y="4502150"/>
          <p14:tracePt t="27317" x="5784850" y="4591050"/>
          <p14:tracePt t="27333" x="5784850" y="4629150"/>
          <p14:tracePt t="27350" x="5810250" y="4699000"/>
          <p14:tracePt t="27366" x="5848350" y="4724400"/>
          <p14:tracePt t="27383" x="5918200" y="4762500"/>
          <p14:tracePt t="27400" x="6026150" y="4768850"/>
          <p14:tracePt t="27416" x="6076950" y="4768850"/>
          <p14:tracePt t="27434" x="6153150" y="4743450"/>
          <p14:tracePt t="27450" x="6178550" y="4718050"/>
          <p14:tracePt t="27466" x="6203950" y="4552950"/>
          <p14:tracePt t="27484" x="6184900" y="4406900"/>
          <p14:tracePt t="27500" x="6159500" y="4362450"/>
          <p14:tracePt t="27516" x="6115050" y="4318000"/>
          <p14:tracePt t="27533" x="6089650" y="4311650"/>
          <p14:tracePt t="27550" x="6045200" y="4311650"/>
          <p14:tracePt t="27567" x="6013450" y="4349750"/>
          <p14:tracePt t="27583" x="5994400" y="4394200"/>
          <p14:tracePt t="27599" x="5994400" y="4495800"/>
          <p14:tracePt t="27616" x="6007100" y="4527550"/>
          <p14:tracePt t="27633" x="6032500" y="4572000"/>
          <p14:tracePt t="27650" x="6127750" y="4591050"/>
          <p14:tracePt t="27665" x="6159500" y="4591050"/>
          <p14:tracePt t="27682" x="6216650" y="4584700"/>
          <p14:tracePt t="27699" x="6229350" y="4552950"/>
          <p14:tracePt t="27716" x="6254750" y="4508500"/>
          <p14:tracePt t="27734" x="6261100" y="4483100"/>
          <p14:tracePt t="27766" x="6261100" y="4476750"/>
          <p14:tracePt t="29223" x="6261100" y="4483100"/>
          <p14:tracePt t="29245" x="6267450" y="4489450"/>
          <p14:tracePt t="29258" x="6267450" y="4495800"/>
          <p14:tracePt t="29269" x="6280150" y="4495800"/>
          <p14:tracePt t="29283" x="6286500" y="4495800"/>
          <p14:tracePt t="29298" x="6286500" y="4502150"/>
          <p14:tracePt t="29314" x="6292850" y="4502150"/>
          <p14:tracePt t="29367" x="6286500" y="4502150"/>
          <p14:tracePt t="29377" x="6273800" y="4502150"/>
          <p14:tracePt t="29388" x="6254750" y="4502150"/>
          <p14:tracePt t="29399" x="6235700" y="4514850"/>
          <p14:tracePt t="29415" x="6210300" y="4527550"/>
          <p14:tracePt t="29432" x="6184900" y="4552950"/>
          <p14:tracePt t="29451" x="6172200" y="4597400"/>
          <p14:tracePt t="29466" x="6172200" y="4616450"/>
          <p14:tracePt t="29482" x="6172200" y="4641850"/>
          <p14:tracePt t="29499" x="6172200" y="4648200"/>
          <p14:tracePt t="29515" x="6197600" y="4673600"/>
          <p14:tracePt t="29534" x="6261100" y="4686300"/>
          <p14:tracePt t="29549" x="6280150" y="4686300"/>
          <p14:tracePt t="29566" x="6318250" y="4686300"/>
          <p14:tracePt t="29582" x="6324600" y="4686300"/>
          <p14:tracePt t="29599" x="6337300" y="4679950"/>
          <p14:tracePt t="29618" x="6337300" y="4629150"/>
          <p14:tracePt t="29631" x="6324600" y="4597400"/>
          <p14:tracePt t="29648" x="6299200" y="4552950"/>
          <p14:tracePt t="29664" x="6280150" y="4540250"/>
          <p14:tracePt t="29680" x="6235700" y="4533900"/>
          <p14:tracePt t="29697" x="6223000" y="4533900"/>
          <p14:tracePt t="29714" x="6210300" y="4540250"/>
          <p14:tracePt t="29732" x="6210300" y="4578350"/>
          <p14:tracePt t="29748" x="6210300" y="4591050"/>
          <p14:tracePt t="29765" x="6210300" y="4629150"/>
          <p14:tracePt t="29781" x="6216650" y="4629150"/>
          <p14:tracePt t="29797" x="6242050" y="4641850"/>
          <p14:tracePt t="29815" x="6261100" y="4641850"/>
          <p14:tracePt t="29847" x="6273800" y="4641850"/>
          <p14:tracePt t="29865" x="6273800" y="4616450"/>
          <p14:tracePt t="29880" x="6273800" y="4584700"/>
          <p14:tracePt t="29898" x="6273800" y="4578350"/>
          <p14:tracePt t="32011" x="6267450" y="4578350"/>
          <p14:tracePt t="32021" x="6261100" y="4597400"/>
          <p14:tracePt t="32032" x="6261100" y="4610100"/>
          <p14:tracePt t="32049" x="6261100" y="4629150"/>
          <p14:tracePt t="32064" x="6261100" y="4654550"/>
          <p14:tracePt t="32079" x="6261100" y="4660900"/>
          <p14:tracePt t="32096" x="6261100" y="4667250"/>
          <p14:tracePt t="32166" x="6261100" y="4660900"/>
          <p14:tracePt t="32176" x="6261100" y="4648200"/>
          <p14:tracePt t="32187" x="6261100" y="4629150"/>
          <p14:tracePt t="32197" x="6254750" y="4603750"/>
          <p14:tracePt t="32212" x="6235700" y="4578350"/>
          <p14:tracePt t="32228" x="6191250" y="4540250"/>
          <p14:tracePt t="32245" x="6178550" y="4527550"/>
          <p14:tracePt t="32261" x="6146800" y="4521200"/>
          <p14:tracePt t="32278" x="6134100" y="4521200"/>
          <p14:tracePt t="32296" x="6121400" y="4521200"/>
          <p14:tracePt t="32328" x="6115050" y="4533900"/>
          <p14:tracePt t="32345" x="6115050" y="4552950"/>
          <p14:tracePt t="32363" x="6115050" y="4565650"/>
          <p14:tracePt t="32379" x="6115050" y="4578350"/>
          <p14:tracePt t="32397" x="6140450" y="4597400"/>
          <p14:tracePt t="32412" x="6165850" y="4603750"/>
          <p14:tracePt t="32429" x="6178550" y="4603750"/>
          <p14:tracePt t="32448" x="6184900" y="4603750"/>
          <p14:tracePt t="32481" x="6184900" y="4597400"/>
          <p14:tracePt t="32496" x="6184900" y="4578350"/>
          <p14:tracePt t="32512" x="6165850" y="4540250"/>
          <p14:tracePt t="32529" x="6140450" y="4521200"/>
          <p14:tracePt t="32546" x="6115050" y="4489450"/>
          <p14:tracePt t="32563" x="6102350" y="4489450"/>
          <p14:tracePt t="33065" x="6108700" y="4489450"/>
          <p14:tracePt t="33077" x="6121400" y="4489450"/>
          <p14:tracePt t="33086" x="6134100" y="4489450"/>
          <p14:tracePt t="33098" x="6140450" y="4489450"/>
          <p14:tracePt t="33111" x="6146800" y="4489450"/>
          <p14:tracePt t="33128" x="6153150" y="4489450"/>
          <p14:tracePt t="33190" x="6146800" y="4483100"/>
          <p14:tracePt t="33200" x="6134100" y="4483100"/>
          <p14:tracePt t="33211" x="6115050" y="4470400"/>
          <p14:tracePt t="33227" x="6089650" y="4470400"/>
          <p14:tracePt t="33245" x="6064250" y="4470400"/>
          <p14:tracePt t="33262" x="6051550" y="4483100"/>
          <p14:tracePt t="33277" x="6051550" y="4508500"/>
          <p14:tracePt t="33295" x="6045200" y="4540250"/>
          <p14:tracePt t="33311" x="6045200" y="4552950"/>
          <p14:tracePt t="33327" x="6076950" y="4578350"/>
          <p14:tracePt t="33345" x="6127750" y="4584700"/>
          <p14:tracePt t="33361" x="6140450" y="4584700"/>
          <p14:tracePt t="33378" x="6159500" y="4584700"/>
          <p14:tracePt t="33394" x="6165850" y="4572000"/>
          <p14:tracePt t="33411" x="6172200" y="4527550"/>
          <p14:tracePt t="33429" x="6165850" y="4495800"/>
          <p14:tracePt t="33444" x="6153150" y="4476750"/>
          <p14:tracePt t="33461" x="6115050" y="4451350"/>
          <p14:tracePt t="33478" x="6102350" y="4445000"/>
          <p14:tracePt t="33495" x="6076950" y="4445000"/>
          <p14:tracePt t="33512" x="6070600" y="4445000"/>
          <p14:tracePt t="33547" x="6070600" y="4451350"/>
          <p14:tracePt t="33561" x="6070600" y="4457700"/>
          <p14:tracePt t="33578" x="6070600" y="4470400"/>
          <p14:tracePt t="33600" x="6076950" y="4483100"/>
          <p14:tracePt t="34245" x="6076950" y="4476750"/>
          <p14:tracePt t="34256" x="6076950" y="4464050"/>
          <p14:tracePt t="34266" x="6076950" y="4445000"/>
          <p14:tracePt t="34278" x="6076950" y="4432300"/>
          <p14:tracePt t="34298" x="6089650" y="4394200"/>
          <p14:tracePt t="34311" x="6096000" y="4381500"/>
          <p14:tracePt t="34328" x="6115050" y="4368800"/>
          <p14:tracePt t="34344" x="6127750" y="4362450"/>
          <p14:tracePt t="34363" x="6165850" y="4362450"/>
          <p14:tracePt t="34381" x="6184900" y="4368800"/>
          <p14:tracePt t="34394" x="6203950" y="4387850"/>
          <p14:tracePt t="34411" x="6216650" y="4425950"/>
          <p14:tracePt t="34427" x="6216650" y="4445000"/>
          <p14:tracePt t="34444" x="6216650" y="4470400"/>
          <p14:tracePt t="34461" x="6216650" y="4476750"/>
          <p14:tracePt t="34516" x="6216650" y="4470400"/>
          <p14:tracePt t="34528" x="6216650" y="4451350"/>
          <p14:tracePt t="34537" x="6216650" y="4438650"/>
          <p14:tracePt t="34553" x="6216650" y="4432300"/>
          <p14:tracePt t="36044" x="6210300" y="4432300"/>
          <p14:tracePt t="36054" x="6203950" y="4432300"/>
          <p14:tracePt t="36065" x="6203950" y="4445000"/>
          <p14:tracePt t="36077" x="6203950" y="4464050"/>
          <p14:tracePt t="36093" x="6203950" y="4476750"/>
          <p14:tracePt t="36109" x="6203950" y="4502150"/>
          <p14:tracePt t="36126" x="6203950" y="4514850"/>
          <p14:tracePt t="36142" x="6210300" y="4521200"/>
          <p14:tracePt t="36158" x="6216650" y="4521200"/>
          <p14:tracePt t="36191" x="6223000" y="4508500"/>
          <p14:tracePt t="36209" x="6223000" y="4451350"/>
          <p14:tracePt t="36225" x="6223000" y="4438650"/>
          <p14:tracePt t="36241" x="6223000" y="4419600"/>
          <p14:tracePt t="36258" x="6210300" y="4413250"/>
          <p14:tracePt t="36274" x="6191250" y="4406900"/>
          <p14:tracePt t="36293" x="6178550" y="4406900"/>
          <p14:tracePt t="36308" x="6172200" y="4406900"/>
          <p14:tracePt t="36324" x="6165850" y="4406900"/>
          <p14:tracePt t="36342" x="6159500" y="4406900"/>
          <p14:tracePt t="37015" x="6153150" y="4413250"/>
          <p14:tracePt t="37024" x="6146800" y="4425950"/>
          <p14:tracePt t="37034" x="6134100" y="4445000"/>
          <p14:tracePt t="37045" x="6108700" y="4476750"/>
          <p14:tracePt t="37058" x="6070600" y="4521200"/>
          <p14:tracePt t="37073" x="6038850" y="4565650"/>
          <p14:tracePt t="37090" x="5943600" y="4673600"/>
          <p14:tracePt t="37106" x="5861050" y="4743450"/>
          <p14:tracePt t="37123" x="5829300" y="4781550"/>
          <p14:tracePt t="37139" x="5759450" y="4819650"/>
          <p14:tracePt t="37156" x="5740400" y="4838700"/>
          <p14:tracePt t="37173" x="5664200" y="4902200"/>
          <p14:tracePt t="37190" x="5588000" y="4946650"/>
          <p14:tracePt t="37206" x="5549900" y="4978400"/>
          <p14:tracePt t="37223" x="5473700" y="5041900"/>
          <p14:tracePt t="37239" x="5435600" y="5073650"/>
          <p14:tracePt t="37256" x="5359400" y="5137150"/>
          <p14:tracePt t="37273" x="5257800" y="5213350"/>
          <p14:tracePt t="37289" x="5200650" y="5251450"/>
          <p14:tracePt t="37306" x="5099050" y="5314950"/>
          <p14:tracePt t="37323" x="5054600" y="5334000"/>
          <p14:tracePt t="37339" x="4997450" y="5359400"/>
          <p14:tracePt t="37356" x="4965700" y="5391150"/>
          <p14:tracePt t="37373" x="4953000" y="5397500"/>
          <p14:tracePt t="37389" x="4933950" y="5416550"/>
          <p14:tracePt t="37406" x="4921250" y="5422900"/>
          <p14:tracePt t="37956" x="4921250" y="5429250"/>
          <p14:tracePt t="37965" x="4921250" y="5435600"/>
          <p14:tracePt t="37986" x="4921250" y="5441950"/>
          <p14:tracePt t="37996" x="4927600" y="5441950"/>
          <p14:tracePt t="38008" x="4940300" y="5454650"/>
          <p14:tracePt t="38025" x="4953000" y="5461000"/>
          <p14:tracePt t="38039" x="4959350" y="5473700"/>
          <p14:tracePt t="38057" x="4978400" y="5480050"/>
          <p14:tracePt t="38073" x="4984750" y="5486400"/>
          <p14:tracePt t="38089" x="4997450" y="5492750"/>
          <p14:tracePt t="38107" x="4997450" y="5499100"/>
          <p14:tracePt t="38122" x="5003800" y="5499100"/>
          <p14:tracePt t="38140" x="5016500" y="5505450"/>
          <p14:tracePt t="38172" x="5022850" y="5511800"/>
          <p14:tracePt t="38205" x="5029200" y="5511800"/>
          <p14:tracePt t="38222" x="5029200" y="5518150"/>
          <p14:tracePt t="38240" x="5029200" y="5524500"/>
          <p14:tracePt t="38260" x="5029200" y="5537200"/>
          <p14:tracePt t="38725" x="5035550" y="5537200"/>
          <p14:tracePt t="38736" x="5035550" y="5543550"/>
          <p14:tracePt t="38746" x="5035550" y="5556250"/>
          <p14:tracePt t="38757" x="5035550" y="5581650"/>
          <p14:tracePt t="38772" x="5041900" y="5600700"/>
          <p14:tracePt t="38788" x="5048250" y="5626100"/>
          <p14:tracePt t="38805" x="5054600" y="5645150"/>
          <p14:tracePt t="38822" x="5067300" y="5664200"/>
          <p14:tracePt t="38840" x="5092700" y="5689600"/>
          <p14:tracePt t="38855" x="5111750" y="5695950"/>
          <p14:tracePt t="38872" x="5162550" y="5702300"/>
          <p14:tracePt t="38888" x="5181600" y="5702300"/>
          <p14:tracePt t="38905" x="5200650" y="5702300"/>
          <p14:tracePt t="38923" x="5207000" y="5702300"/>
          <p14:tracePt t="38976" x="5194300" y="5689600"/>
          <p14:tracePt t="38986" x="5168900" y="5676900"/>
          <p14:tracePt t="38997" x="5137150" y="5664200"/>
          <p14:tracePt t="39007" x="5092700" y="5645150"/>
          <p14:tracePt t="39021" x="5041900" y="5638800"/>
          <p14:tracePt t="39038" x="4946650" y="5626100"/>
          <p14:tracePt t="39055" x="4908550" y="5626100"/>
          <p14:tracePt t="39071" x="4845050" y="5626100"/>
          <p14:tracePt t="39088" x="4826000" y="5626100"/>
          <p14:tracePt t="39105" x="4787900" y="5626100"/>
          <p14:tracePt t="39122" x="4762500" y="5632450"/>
          <p14:tracePt t="39138" x="4749800" y="5638800"/>
          <p14:tracePt t="39155" x="4711700" y="5645150"/>
          <p14:tracePt t="39171" x="4692650" y="5657850"/>
          <p14:tracePt t="39188" x="4654550" y="5664200"/>
          <p14:tracePt t="39205" x="4616450" y="5670550"/>
          <p14:tracePt t="39221" x="4603750" y="5670550"/>
          <p14:tracePt t="39238" x="4572000" y="5676900"/>
          <p14:tracePt t="39255" x="4559300" y="5676900"/>
          <p14:tracePt t="39271" x="4546600" y="5683250"/>
          <p14:tracePt t="39288" x="4521200" y="5683250"/>
          <p14:tracePt t="39305" x="4514850" y="5683250"/>
          <p14:tracePt t="39321" x="4495800" y="5689600"/>
          <p14:tracePt t="39338" x="4489450" y="5689600"/>
          <p14:tracePt t="39355" x="4483100" y="5689600"/>
          <p14:tracePt t="39388" x="4476750" y="5689600"/>
          <p14:tracePt t="39426" x="4470400" y="5689600"/>
          <p14:tracePt t="39478" x="4464050" y="5695950"/>
          <p14:tracePt t="39499" x="4457700" y="5702300"/>
          <p14:tracePt t="39520" x="4457700" y="5708650"/>
          <p14:tracePt t="39541" x="4451350" y="5708650"/>
          <p14:tracePt t="39562" x="4451350" y="5715000"/>
          <p14:tracePt t="39584" x="4445000" y="5721350"/>
          <p14:tracePt t="39593" x="4445000" y="5727700"/>
          <p14:tracePt t="39606" x="4445000" y="5734050"/>
          <p14:tracePt t="39622" x="4445000" y="5759450"/>
          <p14:tracePt t="39638" x="4445000" y="5765800"/>
          <p14:tracePt t="39655" x="4445000" y="5791200"/>
          <p14:tracePt t="39671" x="4445000" y="5803900"/>
          <p14:tracePt t="39688" x="4451350" y="5810250"/>
          <p14:tracePt t="39706" x="4457700" y="5822950"/>
          <p14:tracePt t="39721" x="4464050" y="5829300"/>
          <p14:tracePt t="39738" x="4476750" y="5835650"/>
          <p14:tracePt t="39755" x="4483100" y="5842000"/>
          <p14:tracePt t="39770" x="4502150" y="5854700"/>
          <p14:tracePt t="39787" x="4514850" y="5854700"/>
          <p14:tracePt t="39804" x="4540250" y="5867400"/>
          <p14:tracePt t="39821" x="4565650" y="5873750"/>
          <p14:tracePt t="39837" x="4578350" y="5873750"/>
          <p14:tracePt t="39854" x="4597400" y="5880100"/>
          <p14:tracePt t="39871" x="4610100" y="5886450"/>
          <p14:tracePt t="39887" x="4629150" y="5886450"/>
          <p14:tracePt t="39904" x="4648200" y="5892800"/>
          <p14:tracePt t="39921" x="4660900" y="5892800"/>
          <p14:tracePt t="39937" x="4686300" y="5892800"/>
          <p14:tracePt t="39954" x="4699000" y="5892800"/>
          <p14:tracePt t="39971" x="4724400" y="5892800"/>
          <p14:tracePt t="39988" x="4743450" y="5892800"/>
          <p14:tracePt t="40004" x="4756150" y="5892800"/>
          <p14:tracePt t="40021" x="4768850" y="5892800"/>
          <p14:tracePt t="40037" x="4781550" y="5892800"/>
          <p14:tracePt t="40054" x="4806950" y="5892800"/>
          <p14:tracePt t="40071" x="4838700" y="5892800"/>
          <p14:tracePt t="40088" x="4857750" y="5892800"/>
          <p14:tracePt t="40105" x="4889500" y="5892800"/>
          <p14:tracePt t="40121" x="4902200" y="5892800"/>
          <p14:tracePt t="40137" x="4927600" y="5892800"/>
          <p14:tracePt t="40154" x="4946650" y="5892800"/>
          <p14:tracePt t="40170" x="4959350" y="5892800"/>
          <p14:tracePt t="40186" x="4978400" y="5892800"/>
          <p14:tracePt t="40203" x="4984750" y="5886450"/>
          <p14:tracePt t="40220" x="5003800" y="5886450"/>
          <p14:tracePt t="40238" x="5029200" y="5880100"/>
          <p14:tracePt t="40253" x="5041900" y="5873750"/>
          <p14:tracePt t="40270" x="5067300" y="5867400"/>
          <p14:tracePt t="40286" x="5080000" y="5861050"/>
          <p14:tracePt t="40303" x="5099050" y="5854700"/>
          <p14:tracePt t="40320" x="5105400" y="5854700"/>
          <p14:tracePt t="40337" x="5118100" y="5848350"/>
          <p14:tracePt t="40353" x="5130800" y="5848350"/>
          <p14:tracePt t="40370" x="5137150" y="5848350"/>
          <p14:tracePt t="40458" x="5143500" y="5835650"/>
          <p14:tracePt t="40468" x="5149850" y="5822950"/>
          <p14:tracePt t="40478" x="5149850" y="5810250"/>
          <p14:tracePt t="40489" x="5156200" y="5797550"/>
          <p14:tracePt t="40503" x="5156200" y="5791200"/>
          <p14:tracePt t="40520" x="5162550" y="5772150"/>
          <p14:tracePt t="40658" x="5162550" y="5765800"/>
          <p14:tracePt t="40669" x="5162550" y="5753100"/>
          <p14:tracePt t="40679" x="5143500" y="5746750"/>
          <p14:tracePt t="40690" x="5130800" y="5740400"/>
          <p14:tracePt t="40704" x="5105400" y="5727700"/>
          <p14:tracePt t="40721" x="5067300" y="5721350"/>
          <p14:tracePt t="40741" x="5022850" y="5721350"/>
          <p14:tracePt t="40755" x="4997450" y="5721350"/>
          <p14:tracePt t="40771" x="4946650" y="5721350"/>
          <p14:tracePt t="40787" x="4908550" y="5721350"/>
          <p14:tracePt t="40803" x="4851400" y="5734050"/>
          <p14:tracePt t="40820" x="4819650" y="5734050"/>
          <p14:tracePt t="40836" x="4775200" y="5734050"/>
          <p14:tracePt t="40855" x="4743450" y="5734050"/>
          <p14:tracePt t="40870" x="4718050" y="5734050"/>
          <p14:tracePt t="40887" x="4673600" y="5746750"/>
          <p14:tracePt t="40904" x="4648200" y="5746750"/>
          <p14:tracePt t="40920" x="4610100" y="5753100"/>
          <p14:tracePt t="40938" x="4565650" y="5753100"/>
          <p14:tracePt t="40953" x="4559300" y="5753100"/>
          <p14:tracePt t="40970" x="4521200" y="5746750"/>
          <p14:tracePt t="40986" x="4514850" y="5746750"/>
          <p14:tracePt t="41004" x="4502150" y="5740400"/>
          <p14:tracePt t="41023" x="4495800" y="5734050"/>
          <p14:tracePt t="41065" x="4489450" y="5734050"/>
          <p14:tracePt t="42099" x="4495800" y="5734050"/>
          <p14:tracePt t="42110" x="4495800" y="5727700"/>
          <p14:tracePt t="42121" x="4502150" y="5727700"/>
          <p14:tracePt t="42136" x="4508500" y="5727700"/>
          <p14:tracePt t="42153" x="4533900" y="5727700"/>
          <p14:tracePt t="42171" x="4546600" y="5727700"/>
          <p14:tracePt t="42186" x="4552950" y="5727700"/>
          <p14:tracePt t="42203" x="4565650" y="5727700"/>
          <p14:tracePt t="42219" x="4572000" y="5727700"/>
          <p14:tracePt t="42237" x="4591050" y="5727700"/>
          <p14:tracePt t="42244" x="4603750" y="5727700"/>
          <p14:tracePt t="42255" x="4622800" y="5727700"/>
          <p14:tracePt t="42269" x="4635500" y="5727700"/>
          <p14:tracePt t="42287" x="4673600" y="5727700"/>
          <p14:tracePt t="42303" x="4692650" y="5727700"/>
          <p14:tracePt t="42319" x="4730750" y="5727700"/>
          <p14:tracePt t="42338" x="4749800" y="5727700"/>
          <p14:tracePt t="42353" x="4775200" y="5727700"/>
          <p14:tracePt t="42370" x="4832350" y="5734050"/>
          <p14:tracePt t="42386" x="4870450" y="5740400"/>
          <p14:tracePt t="42403" x="4965700" y="5759450"/>
          <p14:tracePt t="42423" x="5016500" y="5765800"/>
          <p14:tracePt t="42436" x="5029200" y="5765800"/>
          <p14:tracePt t="42453" x="5054600" y="5765800"/>
          <p14:tracePt t="42469" x="5060950" y="5765800"/>
          <p14:tracePt t="42547" x="5067300" y="5765800"/>
          <p14:tracePt t="42569" x="5080000" y="5765800"/>
          <p14:tracePt t="42579" x="5086350" y="5765800"/>
          <p14:tracePt t="42590" x="5092700" y="5765800"/>
          <p14:tracePt t="42603" x="5105400" y="5765800"/>
          <p14:tracePt t="42620" x="5111750" y="5765800"/>
          <p14:tracePt t="42635" x="5124450" y="5765800"/>
          <p14:tracePt t="42651" x="5149850" y="5772150"/>
          <p14:tracePt t="42668" x="5162550" y="5778500"/>
          <p14:tracePt t="42685" x="5175250" y="5778500"/>
          <p14:tracePt t="42701" x="5181600" y="5784850"/>
          <p14:tracePt t="42778" x="5162550" y="5784850"/>
          <p14:tracePt t="42788" x="5111750" y="5784850"/>
          <p14:tracePt t="42799" x="5054600" y="5753100"/>
          <p14:tracePt t="42808" x="4953000" y="5734050"/>
          <p14:tracePt t="42818" x="4851400" y="5715000"/>
          <p14:tracePt t="42834" x="4800600" y="5715000"/>
          <p14:tracePt t="42851" x="4749800" y="5708650"/>
          <p14:tracePt t="42869" x="4730750" y="5708650"/>
          <p14:tracePt t="42984" x="4737100" y="5702300"/>
          <p14:tracePt t="42995" x="4749800" y="5695950"/>
          <p14:tracePt t="43005" x="4768850" y="5689600"/>
          <p14:tracePt t="43018" x="4781550" y="5689600"/>
          <p14:tracePt t="43035" x="4800600" y="5689600"/>
          <p14:tracePt t="43051" x="4832350" y="5689600"/>
          <p14:tracePt t="43068" x="4870450" y="5689600"/>
          <p14:tracePt t="43084" x="4883150" y="5702300"/>
          <p14:tracePt t="43101" x="4902200" y="5708650"/>
          <p14:tracePt t="43118" x="4908550" y="5708650"/>
          <p14:tracePt t="43152" x="4908550" y="5695950"/>
          <p14:tracePt t="43167" x="4895850" y="5664200"/>
          <p14:tracePt t="43184" x="4806950" y="5581650"/>
          <p14:tracePt t="43201" x="4724400" y="5530850"/>
          <p14:tracePt t="43217" x="4572000" y="5467350"/>
          <p14:tracePt t="43234" x="4457700" y="5480050"/>
          <p14:tracePt t="43251" x="4413250" y="5511800"/>
          <p14:tracePt t="43267" x="4368800" y="5530850"/>
          <p14:tracePt t="43284" x="4356100" y="5537200"/>
          <p14:tracePt t="43301" x="4356100" y="5543550"/>
          <p14:tracePt t="43318" x="4356100" y="5549900"/>
          <p14:tracePt t="43334" x="4356100" y="5556250"/>
          <p14:tracePt t="43351" x="4432300" y="5588000"/>
          <p14:tracePt t="43367" x="4470400" y="5607050"/>
          <p14:tracePt t="43384" x="4533900" y="5613400"/>
          <p14:tracePt t="43402" x="4572000" y="5613400"/>
          <p14:tracePt t="43417" x="4584700" y="5613400"/>
          <p14:tracePt t="43434" x="4603750" y="5613400"/>
          <p14:tracePt t="43451" x="4610100" y="5613400"/>
          <p14:tracePt t="43591" x="4629150" y="5619750"/>
          <p14:tracePt t="43603" x="4648200" y="5626100"/>
          <p14:tracePt t="43613" x="4667250" y="5632450"/>
          <p14:tracePt t="43622" x="4699000" y="5632450"/>
          <p14:tracePt t="43635" x="4718050" y="5638800"/>
          <p14:tracePt t="43654" x="4737100" y="5638800"/>
          <p14:tracePt t="43668" x="4743450" y="5638800"/>
          <p14:tracePt t="43686" x="4749800" y="5638800"/>
          <p14:tracePt t="44082" x="4756150" y="5645150"/>
          <p14:tracePt t="44093" x="4756150" y="5657850"/>
          <p14:tracePt t="44105" x="4775200" y="5676900"/>
          <p14:tracePt t="44116" x="4787900" y="5702300"/>
          <p14:tracePt t="44133" x="4813300" y="5734050"/>
          <p14:tracePt t="44149" x="4826000" y="5746750"/>
          <p14:tracePt t="44166" x="4895850" y="5797550"/>
          <p14:tracePt t="44184" x="4940300" y="5816600"/>
          <p14:tracePt t="44199" x="4959350" y="5835650"/>
          <p14:tracePt t="44216" x="4991100" y="5848350"/>
          <p14:tracePt t="44233" x="5016500" y="5854700"/>
          <p14:tracePt t="44249" x="5029200" y="5861050"/>
          <p14:tracePt t="44266" x="5035550" y="5861050"/>
          <p14:tracePt t="44283" x="5041900" y="5867400"/>
          <p14:tracePt t="44300" x="5048250" y="5873750"/>
          <p14:tracePt t="44341" x="5054600" y="5873750"/>
          <p14:tracePt t="44604" x="5060950" y="5873750"/>
          <p14:tracePt t="44792" x="5060950" y="5867400"/>
          <p14:tracePt t="44814" x="5060950" y="5861050"/>
          <p14:tracePt t="44835" x="5054600" y="5848350"/>
          <p14:tracePt t="44844" x="5035550" y="5842000"/>
          <p14:tracePt t="44852" x="5003800" y="5835650"/>
          <p14:tracePt t="44865" x="4953000" y="5829300"/>
          <p14:tracePt t="44884" x="4889500" y="5810250"/>
          <p14:tracePt t="44901" x="4876800" y="5803900"/>
          <p14:tracePt t="44918" x="4857750" y="5803900"/>
          <p14:tracePt t="44950" x="4851400" y="5803900"/>
          <p14:tracePt t="44980" x="4870450" y="5803900"/>
          <p14:tracePt t="44991" x="4921250" y="5803900"/>
          <p14:tracePt t="45002" x="5029200" y="5835650"/>
          <p14:tracePt t="45017" x="5194300" y="5886450"/>
          <p14:tracePt t="45033" x="5486400" y="5930900"/>
          <p14:tracePt t="45052" x="5638800" y="5930900"/>
          <p14:tracePt t="45067" x="5676900" y="5930900"/>
          <p14:tracePt t="45086" x="5721350" y="5924550"/>
          <p14:tracePt t="45102" x="5727700" y="5924550"/>
          <p14:tracePt t="45117" x="5734050" y="5918200"/>
          <p14:tracePt t="45132" x="5734050" y="5905500"/>
          <p14:tracePt t="45148" x="5734050" y="5880100"/>
          <p14:tracePt t="45165" x="5632450" y="5822950"/>
          <p14:tracePt t="45182" x="5518150" y="5778500"/>
          <p14:tracePt t="45199" x="5334000" y="5727700"/>
          <p14:tracePt t="45216" x="5219700" y="5715000"/>
          <p14:tracePt t="45233" x="5054600" y="5715000"/>
          <p14:tracePt t="45250" x="4959350" y="5715000"/>
          <p14:tracePt t="45267" x="4940300" y="5734050"/>
          <p14:tracePt t="45284" x="4921250" y="5746750"/>
          <p14:tracePt t="45300" x="4914900" y="5746750"/>
          <p14:tracePt t="45316" x="4908550" y="5759450"/>
          <p14:tracePt t="45333" x="4908550" y="5765800"/>
          <p14:tracePt t="45365" x="4946650" y="5772150"/>
          <p14:tracePt t="45383" x="4965700" y="5778500"/>
          <p14:tracePt t="45400" x="5041900" y="5778500"/>
          <p14:tracePt t="45417" x="5111750" y="5778500"/>
          <p14:tracePt t="45433" x="5149850" y="5778500"/>
          <p14:tracePt t="45450" x="5181600" y="5778500"/>
          <p14:tracePt t="45466" x="5187950" y="5778500"/>
          <p14:tracePt t="45483" x="5194300" y="5778500"/>
          <p14:tracePt t="45512" x="5187950" y="5778500"/>
          <p14:tracePt t="45523" x="5156200" y="5778500"/>
          <p14:tracePt t="45535" x="5118100" y="5778500"/>
          <p14:tracePt t="45550" x="5029200" y="5778500"/>
          <p14:tracePt t="45566" x="4876800" y="5778500"/>
          <p14:tracePt t="45584" x="4826000" y="5778500"/>
          <p14:tracePt t="45599" x="4813300" y="5778500"/>
          <p14:tracePt t="45616" x="4806950" y="5778500"/>
          <p14:tracePt t="45632" x="4806950" y="5784850"/>
          <p14:tracePt t="45649" x="4819650" y="5803900"/>
          <p14:tracePt t="45667" x="4933950" y="5829300"/>
          <p14:tracePt t="45682" x="4991100" y="5835650"/>
          <p14:tracePt t="45699" x="5143500" y="5835650"/>
          <p14:tracePt t="45715" x="5168900" y="5835650"/>
          <p14:tracePt t="45732" x="5200650" y="5835650"/>
          <p14:tracePt t="45749" x="5207000" y="5835650"/>
          <p14:tracePt t="45765" x="5213350" y="5835650"/>
          <p14:tracePt t="45783" x="5207000" y="5829300"/>
          <p14:tracePt t="45798" x="5168900" y="5816600"/>
          <p14:tracePt t="45820" x="5035550" y="5778500"/>
          <p14:tracePt t="45832" x="4921250" y="5765800"/>
          <p14:tracePt t="45848" x="4749800" y="5746750"/>
          <p14:tracePt t="45865" x="4705350" y="5746750"/>
          <p14:tracePt t="45881" x="4692650" y="5746750"/>
          <p14:tracePt t="45898" x="4686300" y="5746750"/>
          <p14:tracePt t="45940" x="4692650" y="5746750"/>
          <p14:tracePt t="45953" x="4718050" y="5753100"/>
          <p14:tracePt t="45966" x="4762500" y="5772150"/>
          <p14:tracePt t="45983" x="4819650" y="5778500"/>
          <p14:tracePt t="46000" x="4851400" y="5784850"/>
          <p14:tracePt t="46016" x="4876800" y="5784850"/>
          <p14:tracePt t="46033" x="4889500" y="5784850"/>
          <p14:tracePt t="46087" x="4883150" y="5784850"/>
          <p14:tracePt t="46097" x="4845050" y="5784850"/>
          <p14:tracePt t="46109" x="4800600" y="5784850"/>
          <p14:tracePt t="46119" x="4762500" y="5784850"/>
          <p14:tracePt t="46131" x="4730750" y="5784850"/>
          <p14:tracePt t="46147" x="4699000" y="5784850"/>
          <p14:tracePt t="46164" x="4692650" y="5784850"/>
          <p14:tracePt t="46210" x="4718050" y="5803900"/>
          <p14:tracePt t="46221" x="4756150" y="5822950"/>
          <p14:tracePt t="46231" x="4813300" y="5829300"/>
          <p14:tracePt t="46248" x="4864100" y="5835650"/>
          <p14:tracePt t="46264" x="4972050" y="5835650"/>
          <p14:tracePt t="46282" x="5010150" y="5835650"/>
          <p14:tracePt t="46297" x="5022850" y="5835650"/>
          <p14:tracePt t="46314" x="5035550" y="5829300"/>
          <p14:tracePt t="46356" x="5035550" y="5816600"/>
          <p14:tracePt t="46366" x="5016500" y="5810250"/>
          <p14:tracePt t="46381" x="4978400" y="5791200"/>
          <p14:tracePt t="46398" x="4845050" y="5772150"/>
          <p14:tracePt t="46414" x="4819650" y="5772150"/>
          <p14:tracePt t="46431" x="4794250" y="5772150"/>
          <p14:tracePt t="46447" x="4787900" y="5772150"/>
          <p14:tracePt t="46464" x="4781550" y="5772150"/>
          <p14:tracePt t="46482" x="4775200" y="5772150"/>
          <p14:tracePt t="46635" x="4775200" y="5765800"/>
          <p14:tracePt t="47871" x="4775200" y="5772150"/>
          <p14:tracePt t="49594" x="4775200" y="5778500"/>
          <p14:tracePt t="50095" x="4781550" y="5778500"/>
          <p14:tracePt t="50105" x="4787900" y="5759450"/>
          <p14:tracePt t="50114" x="4800600" y="5727700"/>
          <p14:tracePt t="50127" x="4819650" y="5695950"/>
          <p14:tracePt t="50146" x="4851400" y="5645150"/>
          <p14:tracePt t="50161" x="4864100" y="5613400"/>
          <p14:tracePt t="50177" x="4889500" y="5556250"/>
          <p14:tracePt t="50194" x="4895850" y="5511800"/>
          <p14:tracePt t="50212" x="4946650" y="5340350"/>
          <p14:tracePt t="50229" x="4978400" y="5162550"/>
          <p14:tracePt t="50244" x="4984750" y="5080000"/>
          <p14:tracePt t="50261" x="4997450" y="4762500"/>
          <p14:tracePt t="50277" x="5010150" y="4597400"/>
          <p14:tracePt t="50294" x="5041900" y="4368800"/>
          <p14:tracePt t="50313" x="5048250" y="4152900"/>
          <p14:tracePt t="50327" x="5060950" y="4038600"/>
          <p14:tracePt t="50344" x="5067300" y="3860800"/>
          <p14:tracePt t="50360" x="5067300" y="3822700"/>
          <p14:tracePt t="50377" x="5067300" y="3752850"/>
          <p14:tracePt t="50396" x="5067300" y="3695700"/>
          <p14:tracePt t="50410" x="5067300" y="3657600"/>
          <p14:tracePt t="50427" x="5067300" y="3581400"/>
          <p14:tracePt t="50444" x="5067300" y="3530600"/>
          <p14:tracePt t="50460" x="5067300" y="3448050"/>
          <p14:tracePt t="50477" x="5067300" y="3422650"/>
          <p14:tracePt t="50494" x="5073650" y="3365500"/>
          <p14:tracePt t="50511" x="5086350" y="3314700"/>
          <p14:tracePt t="50527" x="5086350" y="3295650"/>
          <p14:tracePt t="50544" x="5086350" y="3251200"/>
          <p14:tracePt t="50560" x="5086350" y="3244850"/>
          <p14:tracePt t="50577" x="5086350" y="3206750"/>
          <p14:tracePt t="50594" x="5086350" y="3200400"/>
          <p14:tracePt t="50610" x="5073650" y="3187700"/>
          <p14:tracePt t="50627" x="5035550" y="3181350"/>
          <p14:tracePt t="50644" x="5010150" y="3181350"/>
          <p14:tracePt t="50660" x="4965700" y="3181350"/>
          <p14:tracePt t="50678" x="4940300" y="3200400"/>
          <p14:tracePt t="50693" x="4927600" y="3200400"/>
          <p14:tracePt t="50711" x="4921250" y="3206750"/>
          <p14:tracePt t="50731" x="4914900" y="3206750"/>
          <p14:tracePt t="50774" x="4908550" y="3206750"/>
          <p14:tracePt t="50784" x="4908550" y="3213100"/>
          <p14:tracePt t="50805" x="4902200" y="3219450"/>
          <p14:tracePt t="50821" x="4902200" y="3225800"/>
          <p14:tracePt t="50828" x="4895850" y="3232150"/>
          <p14:tracePt t="51109" x="4889500" y="3232150"/>
          <p14:tracePt t="51119" x="4883150" y="3232150"/>
          <p14:tracePt t="51127" x="4857750" y="3232150"/>
          <p14:tracePt t="51143" x="4845050" y="3232150"/>
          <p14:tracePt t="51159" x="4806950" y="3232150"/>
          <p14:tracePt t="51176" x="4787900" y="3232150"/>
          <p14:tracePt t="51193" x="4756150" y="3232150"/>
          <p14:tracePt t="51210" x="4711700" y="3232150"/>
          <p14:tracePt t="51226" x="4686300" y="3232150"/>
          <p14:tracePt t="51242" x="4641850" y="3232150"/>
          <p14:tracePt t="51259" x="4622800" y="3232150"/>
          <p14:tracePt t="51262" x="4610100" y="3232150"/>
          <p14:tracePt t="51276" x="4591050" y="3232150"/>
          <p14:tracePt t="51293" x="4559300" y="3232150"/>
          <p14:tracePt t="51309" x="4546600" y="3232150"/>
          <p14:tracePt t="51326" x="4527550" y="3232150"/>
          <p14:tracePt t="51342" x="4514850" y="3232150"/>
          <p14:tracePt t="51359" x="4502150" y="3232150"/>
          <p14:tracePt t="51378" x="4476750" y="3232150"/>
          <p14:tracePt t="51394" x="4464050" y="3232150"/>
          <p14:tracePt t="51410" x="4457700" y="3232150"/>
          <p14:tracePt t="51427" x="4451350" y="3232150"/>
          <p14:tracePt t="51444" x="4445000" y="3232150"/>
          <p14:tracePt t="51464" x="4438650" y="3232150"/>
          <p14:tracePt t="51515" x="4432300" y="3238500"/>
          <p14:tracePt t="51546" x="4425950" y="3244850"/>
          <p14:tracePt t="51567" x="4419600" y="3251200"/>
          <p14:tracePt t="51598" x="4413250" y="3257550"/>
          <p14:tracePt t="51609" x="4413250" y="3263900"/>
          <p14:tracePt t="51619" x="4413250" y="3270250"/>
          <p14:tracePt t="51632" x="4413250" y="3276600"/>
          <p14:tracePt t="51643" x="4413250" y="3282950"/>
          <p14:tracePt t="51661" x="4413250" y="3289300"/>
          <p14:tracePt t="51677" x="4413250" y="3295650"/>
          <p14:tracePt t="51694" x="4413250" y="3308350"/>
          <p14:tracePt t="51711" x="4413250" y="3314700"/>
          <p14:tracePt t="51727" x="4413250" y="3321050"/>
          <p14:tracePt t="51744" x="4425950" y="3327400"/>
          <p14:tracePt t="51760" x="4432300" y="3333750"/>
          <p14:tracePt t="51766" x="4438650" y="3340100"/>
          <p14:tracePt t="51777" x="4438650" y="3346450"/>
          <p14:tracePt t="51796" x="4457700" y="3359150"/>
          <p14:tracePt t="51810" x="4470400" y="3365500"/>
          <p14:tracePt t="51827" x="4495800" y="3378200"/>
          <p14:tracePt t="51844" x="4521200" y="3390900"/>
          <p14:tracePt t="51859" x="4552950" y="3403600"/>
          <p14:tracePt t="51876" x="4565650" y="3409950"/>
          <p14:tracePt t="51892" x="4610100" y="3422650"/>
          <p14:tracePt t="51910" x="4641850" y="3435350"/>
          <p14:tracePt t="51926" x="4654550" y="3441700"/>
          <p14:tracePt t="51942" x="4686300" y="3441700"/>
          <p14:tracePt t="51959" x="4705350" y="3441700"/>
          <p14:tracePt t="51976" x="4749800" y="3448050"/>
          <p14:tracePt t="51993" x="4787900" y="3448050"/>
          <p14:tracePt t="52009" x="4806950" y="3448050"/>
          <p14:tracePt t="52026" x="4838700" y="3448050"/>
          <p14:tracePt t="52042" x="4851400" y="3448050"/>
          <p14:tracePt t="52059" x="4876800" y="3448050"/>
          <p14:tracePt t="52077" x="4895850" y="3448050"/>
          <p14:tracePt t="52092" x="4908550" y="3448050"/>
          <p14:tracePt t="52109" x="4940300" y="3448050"/>
          <p14:tracePt t="52126" x="4959350" y="3448050"/>
          <p14:tracePt t="52142" x="4991100" y="3448050"/>
          <p14:tracePt t="52161" x="5016500" y="3448050"/>
          <p14:tracePt t="52176" x="5029200" y="3448050"/>
          <p14:tracePt t="52192" x="5048250" y="3435350"/>
          <p14:tracePt t="52209" x="5054600" y="3429000"/>
          <p14:tracePt t="52225" x="5067300" y="3416300"/>
          <p14:tracePt t="52244" x="5073650" y="3397250"/>
          <p14:tracePt t="52259" x="5073650" y="3390900"/>
          <p14:tracePt t="52276" x="5073650" y="3365500"/>
          <p14:tracePt t="52292" x="5073650" y="3359150"/>
          <p14:tracePt t="52309" x="5073650" y="3340100"/>
          <p14:tracePt t="52327" x="5029200" y="3314700"/>
          <p14:tracePt t="52342" x="5003800" y="3302000"/>
          <p14:tracePt t="52359" x="4953000" y="3276600"/>
          <p14:tracePt t="52376" x="4914900" y="3270250"/>
          <p14:tracePt t="52392" x="4794250" y="3257550"/>
          <p14:tracePt t="52409" x="4743450" y="3251200"/>
          <p14:tracePt t="52425" x="4673600" y="3251200"/>
          <p14:tracePt t="52442" x="4616450" y="3251200"/>
          <p14:tracePt t="52459" x="4597400" y="3251200"/>
          <p14:tracePt t="52475" x="4546600" y="3257550"/>
          <p14:tracePt t="52492" x="4514850" y="3263900"/>
          <p14:tracePt t="52508" x="4476750" y="3282950"/>
          <p14:tracePt t="52526" x="4445000" y="3289300"/>
          <p14:tracePt t="52543" x="4432300" y="3295650"/>
          <p14:tracePt t="52559" x="4400550" y="3308350"/>
          <p14:tracePt t="52579" x="4381500" y="3308350"/>
          <p14:tracePt t="52593" x="4375150" y="3314700"/>
          <p14:tracePt t="52610" x="4356100" y="3314700"/>
          <p14:tracePt t="52641" x="4349750" y="3314700"/>
          <p14:tracePt t="52672" x="4343400" y="3314700"/>
          <p14:tracePt t="52818" x="4343400" y="3321050"/>
          <p14:tracePt t="52828" x="4343400" y="3327400"/>
          <p14:tracePt t="52839" x="4343400" y="3333750"/>
          <p14:tracePt t="52849" x="4343400" y="3340100"/>
          <p14:tracePt t="52861" x="4343400" y="3346450"/>
          <p14:tracePt t="52881" x="4343400" y="3352800"/>
          <p14:tracePt t="52902" x="4343400" y="3359150"/>
          <p14:tracePt t="52912" x="4343400" y="3365500"/>
          <p14:tracePt t="52933" x="4343400" y="3371850"/>
          <p14:tracePt t="52944" x="4343400" y="3378200"/>
          <p14:tracePt t="52958" x="4343400" y="3384550"/>
          <p14:tracePt t="52975" x="4349750" y="3390900"/>
          <p14:tracePt t="52991" x="4356100" y="3403600"/>
          <p14:tracePt t="53008" x="4368800" y="3422650"/>
          <p14:tracePt t="53025" x="4375150" y="3429000"/>
          <p14:tracePt t="53041" x="4400550" y="3448050"/>
          <p14:tracePt t="53058" x="4425950" y="3460750"/>
          <p14:tracePt t="53074" x="4445000" y="3467100"/>
          <p14:tracePt t="53091" x="4489450" y="3479800"/>
          <p14:tracePt t="53110" x="4552950" y="3486150"/>
          <p14:tracePt t="53125" x="4584700" y="3498850"/>
          <p14:tracePt t="53141" x="4641850" y="3498850"/>
          <p14:tracePt t="53158" x="4660900" y="3498850"/>
          <p14:tracePt t="53175" x="4711700" y="3498850"/>
          <p14:tracePt t="53191" x="4730750" y="3498850"/>
          <p14:tracePt t="53208" x="4781550" y="3498850"/>
          <p14:tracePt t="53225" x="4845050" y="3498850"/>
          <p14:tracePt t="53242" x="4883150" y="3498850"/>
          <p14:tracePt t="53258" x="4933950" y="3505200"/>
          <p14:tracePt t="53274" x="4946650" y="3505200"/>
          <p14:tracePt t="53291" x="4972050" y="3505200"/>
          <p14:tracePt t="53308" x="4984750" y="3505200"/>
          <p14:tracePt t="53324" x="4991100" y="3492500"/>
          <p14:tracePt t="53341" x="5010150" y="3460750"/>
          <p14:tracePt t="53357" x="5010150" y="3429000"/>
          <p14:tracePt t="53375" x="5016500" y="3378200"/>
          <p14:tracePt t="53392" x="5016500" y="3346450"/>
          <p14:tracePt t="53407" x="5016500" y="3340100"/>
          <p14:tracePt t="53424" x="5016500" y="3333750"/>
          <p14:tracePt t="53457" x="5016500" y="3327400"/>
          <p14:tracePt t="53476" x="4959350" y="3327400"/>
          <p14:tracePt t="53491" x="4933950" y="3327400"/>
          <p14:tracePt t="53507" x="4889500" y="3327400"/>
          <p14:tracePt t="53524" x="4870450" y="3327400"/>
          <p14:tracePt t="53541" x="4832350" y="3327400"/>
          <p14:tracePt t="53559" x="4762500" y="3327400"/>
          <p14:tracePt t="53574" x="4718050" y="3333750"/>
          <p14:tracePt t="53591" x="4635500" y="3352800"/>
          <p14:tracePt t="53607" x="4616450" y="3359150"/>
          <p14:tracePt t="53625" x="4584700" y="3371850"/>
          <p14:tracePt t="53641" x="4572000" y="3371850"/>
          <p14:tracePt t="53657" x="4552950" y="3378200"/>
          <p14:tracePt t="53674" x="4546600" y="3384550"/>
          <p14:tracePt t="53707" x="4540250" y="3384550"/>
          <p14:tracePt t="53736" x="4540250" y="3390900"/>
          <p14:tracePt t="53747" x="4540250" y="3397250"/>
          <p14:tracePt t="53757" x="4540250" y="3416300"/>
          <p14:tracePt t="53773" x="4546600" y="3441700"/>
          <p14:tracePt t="53790" x="4584700" y="3486150"/>
          <p14:tracePt t="53807" x="4616450" y="3511550"/>
          <p14:tracePt t="53824" x="4686300" y="3562350"/>
          <p14:tracePt t="53840" x="4743450" y="3587750"/>
          <p14:tracePt t="53857" x="4775200" y="3594100"/>
          <p14:tracePt t="53873" x="4838700" y="3594100"/>
          <p14:tracePt t="53890" x="4870450" y="3594100"/>
          <p14:tracePt t="53907" x="4927600" y="3549650"/>
          <p14:tracePt t="53924" x="4978400" y="3473450"/>
          <p14:tracePt t="53940" x="4991100" y="3429000"/>
          <p14:tracePt t="53957" x="5010150" y="3359150"/>
          <p14:tracePt t="53973" x="5010150" y="3333750"/>
          <p14:tracePt t="53990" x="5010150" y="3282950"/>
          <p14:tracePt t="54008" x="4972050" y="3244850"/>
          <p14:tracePt t="54023" x="4940300" y="3219450"/>
          <p14:tracePt t="54040" x="4826000" y="3181350"/>
          <p14:tracePt t="54057" x="4762500" y="3181350"/>
          <p14:tracePt t="54073" x="4635500" y="3175000"/>
          <p14:tracePt t="54092" x="4552950" y="3175000"/>
          <p14:tracePt t="54108" x="4527550" y="3175000"/>
          <p14:tracePt t="54123" x="4483100" y="3175000"/>
          <p14:tracePt t="54140" x="4476750" y="3175000"/>
          <p14:tracePt t="54156" x="4470400" y="3175000"/>
          <p14:tracePt t="54189" x="4464050" y="3175000"/>
          <p14:tracePt t="54206" x="4457700" y="3175000"/>
          <p14:tracePt t="54227" x="4451350" y="3175000"/>
          <p14:tracePt t="54239" x="4451350" y="3181350"/>
          <p14:tracePt t="54256" x="4451350" y="3187700"/>
          <p14:tracePt t="54273" x="4451350" y="3213100"/>
          <p14:tracePt t="54290" x="4451350" y="3238500"/>
          <p14:tracePt t="54306" x="4464050" y="3251200"/>
          <p14:tracePt t="54323" x="4527550" y="3282950"/>
          <p14:tracePt t="54340" x="4565650" y="3295650"/>
          <p14:tracePt t="54356" x="4629150" y="3302000"/>
          <p14:tracePt t="54373" x="4660900" y="3302000"/>
          <p14:tracePt t="54390" x="4673600" y="3302000"/>
          <p14:tracePt t="54406" x="4699000" y="3295650"/>
          <p14:tracePt t="54423" x="4711700" y="3295650"/>
          <p14:tracePt t="54440" x="4711700" y="3289300"/>
          <p14:tracePt t="54457" x="4718050" y="3282950"/>
          <p14:tracePt t="54773" x="4718050" y="3302000"/>
          <p14:tracePt t="54782" x="4718050" y="3346450"/>
          <p14:tracePt t="54793" x="4718050" y="3416300"/>
          <p14:tracePt t="54807" x="4705350" y="3505200"/>
          <p14:tracePt t="54825" x="4667250" y="4057650"/>
          <p14:tracePt t="54840" x="4654550" y="4216400"/>
          <p14:tracePt t="54858" x="4635500" y="4794250"/>
          <p14:tracePt t="54875" x="4667250" y="5041900"/>
          <p14:tracePt t="54890" x="4686300" y="5124450"/>
          <p14:tracePt t="54907" x="4743450" y="5245100"/>
          <p14:tracePt t="54923" x="4781550" y="5314950"/>
          <p14:tracePt t="54941" x="4832350" y="5391150"/>
          <p14:tracePt t="54958" x="4895850" y="5441950"/>
          <p14:tracePt t="54973" x="4940300" y="5448300"/>
          <p14:tracePt t="54989" x="5003800" y="5473700"/>
          <p14:tracePt t="55005" x="5022850" y="5473700"/>
          <p14:tracePt t="55022" x="5054600" y="5473700"/>
          <p14:tracePt t="55039" x="5060950" y="5473700"/>
          <p14:tracePt t="55056" x="5067300" y="5473700"/>
          <p14:tracePt t="55125" x="5041900" y="5473700"/>
          <p14:tracePt t="55135" x="5016500" y="5473700"/>
          <p14:tracePt t="55146" x="4997450" y="5473700"/>
          <p14:tracePt t="55157" x="4984750" y="5473700"/>
          <p14:tracePt t="55172" x="4972050" y="5480050"/>
          <p14:tracePt t="55189" x="4946650" y="5524500"/>
          <p14:tracePt t="55205" x="4940300" y="5549900"/>
          <p14:tracePt t="55222" x="4940300" y="5594350"/>
          <p14:tracePt t="55239" x="4940300" y="5613400"/>
          <p14:tracePt t="55255" x="4953000" y="5619750"/>
          <p14:tracePt t="55272" x="4984750" y="5632450"/>
          <p14:tracePt t="55289" x="4997450" y="5638800"/>
          <p14:tracePt t="55305" x="5022850" y="5638800"/>
          <p14:tracePt t="55322" x="5035550" y="5638800"/>
          <p14:tracePt t="55355" x="5041900" y="5638800"/>
          <p14:tracePt t="55386" x="5041900" y="5632450"/>
          <p14:tracePt t="55407" x="5041900" y="5626100"/>
          <p14:tracePt t="55438" x="5035550" y="5626100"/>
          <p14:tracePt t="55553" x="5041900" y="5626100"/>
          <p14:tracePt t="55575" x="5048250" y="5626100"/>
          <p14:tracePt t="55701" x="5041900" y="5626100"/>
          <p14:tracePt t="55711" x="5035550" y="5626100"/>
          <p14:tracePt t="55724" x="5029200" y="5626100"/>
          <p14:tracePt t="55741" x="5022850" y="5626100"/>
          <p14:tracePt t="56078" x="5022850" y="5619750"/>
          <p14:tracePt t="56087" x="5022850" y="5600700"/>
          <p14:tracePt t="56100" x="5022850" y="5581650"/>
          <p14:tracePt t="56111" x="5022850" y="5537200"/>
          <p14:tracePt t="56123" x="5029200" y="5467350"/>
          <p14:tracePt t="56139" x="5035550" y="5365750"/>
          <p14:tracePt t="56156" x="5035550" y="5308600"/>
          <p14:tracePt t="56172" x="5041900" y="5207000"/>
          <p14:tracePt t="56190" x="5041900" y="5016500"/>
          <p14:tracePt t="56207" x="5041900" y="4927600"/>
          <p14:tracePt t="56224" x="5041900" y="4787900"/>
          <p14:tracePt t="56239" x="5041900" y="4673600"/>
          <p14:tracePt t="56255" x="5041900" y="4343400"/>
          <p14:tracePt t="56273" x="5029200" y="4140200"/>
          <p14:tracePt t="56288" x="5029200" y="4064000"/>
          <p14:tracePt t="56305" x="4991100" y="3841750"/>
          <p14:tracePt t="56321" x="4978400" y="3752850"/>
          <p14:tracePt t="56338" x="4959350" y="3657600"/>
          <p14:tracePt t="56357" x="4946650" y="3606800"/>
          <p14:tracePt t="56371" x="4940300" y="3594100"/>
          <p14:tracePt t="56388" x="4933950" y="3575050"/>
          <p14:tracePt t="56405" x="4927600" y="3568700"/>
          <p14:tracePt t="56421" x="4914900" y="3556000"/>
          <p14:tracePt t="56438" x="4902200" y="3543300"/>
          <p14:tracePt t="56455" x="4889500" y="3498850"/>
          <p14:tracePt t="56472" x="4857750" y="3416300"/>
          <p14:tracePt t="56488" x="4851400" y="3359150"/>
          <p14:tracePt t="56505" x="4832350" y="3244850"/>
          <p14:tracePt t="56521" x="4832350" y="3200400"/>
          <p14:tracePt t="56538" x="4832350" y="3162300"/>
          <p14:tracePt t="56556" x="4826000" y="3136900"/>
          <p14:tracePt t="56588" x="4826000" y="3130550"/>
          <p14:tracePt t="56605" x="4826000" y="3124200"/>
          <p14:tracePt t="56640" x="4819650" y="3124200"/>
          <p14:tracePt t="56681" x="4813300" y="3124200"/>
          <p14:tracePt t="56723" x="4806950" y="3124200"/>
          <p14:tracePt t="56744" x="4800600" y="3130550"/>
          <p14:tracePt t="56755" x="4794250" y="3130550"/>
          <p14:tracePt t="56766" x="4787900" y="3136900"/>
          <p14:tracePt t="56775" x="4775200" y="3143250"/>
          <p14:tracePt t="56787" x="4762500" y="3143250"/>
          <p14:tracePt t="56805" x="4737100" y="3155950"/>
          <p14:tracePt t="56821" x="4711700" y="3162300"/>
          <p14:tracePt t="56838" x="4673600" y="3181350"/>
          <p14:tracePt t="56854" x="4648200" y="3200400"/>
          <p14:tracePt t="56871" x="4616450" y="3225800"/>
          <p14:tracePt t="56889" x="4591050" y="3244850"/>
          <p14:tracePt t="56904" x="4584700" y="3251200"/>
          <p14:tracePt t="56921" x="4572000" y="3257550"/>
          <p14:tracePt t="56937" x="4572000" y="3263900"/>
          <p14:tracePt t="56954" x="4559300" y="3270250"/>
          <p14:tracePt t="56970" x="4552950" y="3276600"/>
          <p14:tracePt t="56987" x="4546600" y="3282950"/>
          <p14:tracePt t="57004" x="4540250" y="3289300"/>
          <p14:tracePt t="57020" x="4533900" y="3289300"/>
          <p14:tracePt t="57037" x="4521200" y="3295650"/>
          <p14:tracePt t="57054" x="4508500" y="3302000"/>
          <p14:tracePt t="57070" x="4489450" y="3302000"/>
          <p14:tracePt t="57087" x="4451350" y="3308350"/>
          <p14:tracePt t="57104" x="4445000" y="3308350"/>
          <p14:tracePt t="57120" x="4425950" y="3308350"/>
          <p14:tracePt t="57137" x="4413250" y="3314700"/>
          <p14:tracePt t="57153" x="4400550" y="3314700"/>
          <p14:tracePt t="57170" x="4394200" y="3314700"/>
          <p14:tracePt t="57256" x="4394200" y="3321050"/>
          <p14:tracePt t="57507" x="4394200" y="3327400"/>
          <p14:tracePt t="57528" x="4394200" y="3333750"/>
          <p14:tracePt t="57538" x="4394200" y="3340100"/>
          <p14:tracePt t="57548" x="4400550" y="3340100"/>
          <p14:tracePt t="57559" x="4406900" y="3346450"/>
          <p14:tracePt t="57571" x="4413250" y="3352800"/>
          <p14:tracePt t="57589" x="4438650" y="3371850"/>
          <p14:tracePt t="57605" x="4451350" y="3384550"/>
          <p14:tracePt t="57621" x="4495800" y="3422650"/>
          <p14:tracePt t="57637" x="4527550" y="3435350"/>
          <p14:tracePt t="57653" x="4559300" y="3467100"/>
          <p14:tracePt t="57670" x="4572000" y="3479800"/>
          <p14:tracePt t="57687" x="4610100" y="3505200"/>
          <p14:tracePt t="57704" x="4654550" y="3543300"/>
          <p14:tracePt t="57720" x="4686300" y="3575050"/>
          <p14:tracePt t="57736" x="4775200" y="3651250"/>
          <p14:tracePt t="57753" x="4832350" y="3689350"/>
          <p14:tracePt t="57770" x="4927600" y="3759200"/>
          <p14:tracePt t="57787" x="4997450" y="3829050"/>
          <p14:tracePt t="57804" x="5029200" y="3867150"/>
          <p14:tracePt t="57820" x="5105400" y="3981450"/>
          <p14:tracePt t="57840" x="5181600" y="4070350"/>
          <p14:tracePt t="57854" x="5226050" y="4127500"/>
          <p14:tracePt t="57872" x="5327650" y="4248150"/>
          <p14:tracePt t="57888" x="5372100" y="4305300"/>
          <p14:tracePt t="57905" x="5492750" y="4495800"/>
          <p14:tracePt t="57921" x="5543550" y="4578350"/>
          <p14:tracePt t="57936" x="5619750" y="4724400"/>
          <p14:tracePt t="57953" x="5676900" y="4838700"/>
          <p14:tracePt t="57970" x="5702300" y="4895850"/>
          <p14:tracePt t="57986" x="5772150" y="5041900"/>
          <p14:tracePt t="58003" x="5816600" y="5111750"/>
          <p14:tracePt t="58020" x="5886450" y="5264150"/>
          <p14:tracePt t="58037" x="5937250" y="5365750"/>
          <p14:tracePt t="58053" x="5975350" y="5422900"/>
          <p14:tracePt t="58070" x="6007100" y="5480050"/>
          <p14:tracePt t="58086" x="6019800" y="5505450"/>
          <p14:tracePt t="58104" x="6032500" y="5537200"/>
          <p14:tracePt t="58121" x="6038850" y="5549900"/>
          <p14:tracePt t="58478" x="6045200" y="5543550"/>
          <p14:tracePt t="58489" x="6064250" y="5511800"/>
          <p14:tracePt t="58498" x="6076950" y="5467350"/>
          <p14:tracePt t="58510" x="6089650" y="5429250"/>
          <p14:tracePt t="58521" x="6096000" y="5397500"/>
          <p14:tracePt t="58539" x="6096000" y="5353050"/>
          <p14:tracePt t="58553" x="6102350" y="5327650"/>
          <p14:tracePt t="58571" x="6102350" y="5270500"/>
          <p14:tracePt t="58587" x="6108700" y="5226050"/>
          <p14:tracePt t="58604" x="6108700" y="5118100"/>
          <p14:tracePt t="58619" x="6115050" y="5080000"/>
          <p14:tracePt t="58635" x="6115050" y="4997450"/>
          <p14:tracePt t="58653" x="6115050" y="4921250"/>
          <p14:tracePt t="58669" x="6115050" y="4883150"/>
          <p14:tracePt t="58685" x="6127750" y="4813300"/>
          <p14:tracePt t="58702" x="6127750" y="4775200"/>
          <p14:tracePt t="58718" x="6127750" y="4730750"/>
          <p14:tracePt t="58737" x="6127750" y="4699000"/>
          <p14:tracePt t="58752" x="6127750" y="4686300"/>
          <p14:tracePt t="58769" x="6127750" y="4648200"/>
          <p14:tracePt t="58785" x="6127750" y="4629150"/>
          <p14:tracePt t="58788" x="6127750" y="4610100"/>
          <p14:tracePt t="58802" x="6127750" y="4584700"/>
          <p14:tracePt t="58820" x="6127750" y="4540250"/>
          <p14:tracePt t="58835" x="6127750" y="4502150"/>
          <p14:tracePt t="58852" x="6127750" y="4394200"/>
          <p14:tracePt t="58870" x="6127750" y="4356100"/>
          <p14:tracePt t="58886" x="6127750" y="4267200"/>
          <p14:tracePt t="58904" x="6127750" y="4216400"/>
          <p14:tracePt t="58920" x="6127750" y="4038600"/>
          <p14:tracePt t="58937" x="6127750" y="3898900"/>
          <p14:tracePt t="58952" x="6127750" y="3854450"/>
          <p14:tracePt t="58969" x="6134100" y="3810000"/>
          <p14:tracePt t="58986" x="6140450" y="3784600"/>
          <p14:tracePt t="59002" x="6140450" y="3771900"/>
          <p14:tracePt t="59271" x="6146800" y="3771900"/>
          <p14:tracePt t="59282" x="6153150" y="3752850"/>
          <p14:tracePt t="59293" x="6159500" y="3727450"/>
          <p14:tracePt t="59304" x="6165850" y="3708400"/>
          <p14:tracePt t="59319" x="6172200" y="3695700"/>
          <p14:tracePt t="59336" x="6172200" y="3670300"/>
          <p14:tracePt t="59354" x="6172200" y="3657600"/>
          <p14:tracePt t="59386" x="6172200" y="3638550"/>
          <p14:tracePt t="59406" x="6172200" y="3632200"/>
          <p14:tracePt t="59419" x="6172200" y="3613150"/>
          <p14:tracePt t="59439" x="6165850" y="3600450"/>
          <p14:tracePt t="59452" x="6159500" y="3594100"/>
          <p14:tracePt t="59469" x="6140450" y="3568700"/>
          <p14:tracePt t="59486" x="6134100" y="3556000"/>
          <p14:tracePt t="59502" x="6127750" y="3543300"/>
          <p14:tracePt t="59522" x="6127750" y="3536950"/>
          <p14:tracePt t="59552" x="6127750" y="3530600"/>
          <p14:tracePt t="59569" x="6121400" y="3530600"/>
          <p14:tracePt t="59586" x="6115050" y="3524250"/>
          <p14:tracePt t="59604" x="6102350" y="3511550"/>
          <p14:tracePt t="59619" x="6089650" y="3505200"/>
          <p14:tracePt t="59636" x="6083300" y="3492500"/>
          <p14:tracePt t="59669" x="6083300" y="3486150"/>
          <p14:tracePt t="59688" x="6076950" y="3486150"/>
          <p14:tracePt t="59730" x="6076950" y="3479800"/>
          <p14:tracePt t="60158" x="6070600" y="3473450"/>
          <p14:tracePt t="60169" x="6064250" y="3467100"/>
          <p14:tracePt t="60179" x="6057900" y="3467100"/>
          <p14:tracePt t="60190" x="6051550" y="3460750"/>
          <p14:tracePt t="60211" x="6045200" y="3460750"/>
          <p14:tracePt t="60222" x="6045200" y="3454400"/>
          <p14:tracePt t="60246" x="6038850" y="3448050"/>
          <p14:tracePt t="60253" x="6032500" y="3448050"/>
          <p14:tracePt t="60269" x="6026150" y="3448050"/>
          <p14:tracePt t="60285" x="6007100" y="3448050"/>
          <p14:tracePt t="60304" x="6000750" y="3441700"/>
          <p14:tracePt t="60318" x="5994400" y="3441700"/>
          <p14:tracePt t="60336" x="5981700" y="3435350"/>
          <p14:tracePt t="60352" x="5975350" y="3435350"/>
          <p14:tracePt t="60368" x="5969000" y="3435350"/>
          <p14:tracePt t="60387" x="5962650" y="3429000"/>
          <p14:tracePt t="60401" x="5956300" y="3429000"/>
          <p14:tracePt t="60419" x="5937250" y="3416300"/>
          <p14:tracePt t="60435" x="5930900" y="3409950"/>
          <p14:tracePt t="60451" x="5918200" y="3403600"/>
          <p14:tracePt t="60471" x="5899150" y="3384550"/>
          <p14:tracePt t="60486" x="5886450" y="3384550"/>
          <p14:tracePt t="60502" x="5867400" y="3371850"/>
          <p14:tracePt t="60517" x="5861050" y="3365500"/>
          <p14:tracePt t="60534" x="5835650" y="3359150"/>
          <p14:tracePt t="60551" x="5829300" y="3352800"/>
          <p14:tracePt t="60567" x="5816600" y="3352800"/>
          <p14:tracePt t="60585" x="5803900" y="3346450"/>
          <p14:tracePt t="60617" x="5797550" y="3346450"/>
          <p14:tracePt t="60658" x="5791200" y="3346450"/>
          <p14:tracePt t="60742" x="5784850" y="3346450"/>
          <p14:tracePt t="60752" x="5778500" y="3346450"/>
          <p14:tracePt t="60773" x="5772150" y="3346450"/>
          <p14:tracePt t="60785" x="5759450" y="3346450"/>
          <p14:tracePt t="60794" x="5753100" y="3346450"/>
          <p14:tracePt t="60804" x="5740400" y="3346450"/>
          <p14:tracePt t="60826" x="5727700" y="3346450"/>
          <p14:tracePt t="60837" x="5721350" y="3352800"/>
          <p14:tracePt t="60850" x="5715000" y="3352800"/>
          <p14:tracePt t="60868" x="5708650" y="3352800"/>
          <p14:tracePt t="60888" x="5702300" y="3352800"/>
          <p14:tracePt t="60973" x="5702300" y="3359150"/>
          <p14:tracePt t="60994" x="5708650" y="3359150"/>
          <p14:tracePt t="61005" x="5721350" y="3359150"/>
          <p14:tracePt t="61015" x="5734050" y="3365500"/>
          <p14:tracePt t="61028" x="5746750" y="3365500"/>
          <p14:tracePt t="61037" x="5765800" y="3365500"/>
          <p14:tracePt t="61051" x="5784850" y="3365500"/>
          <p14:tracePt t="61068" x="5829300" y="3365500"/>
          <p14:tracePt t="61087" x="5867400" y="3365500"/>
          <p14:tracePt t="61101" x="5899150" y="3365500"/>
          <p14:tracePt t="61119" x="5937250" y="3371850"/>
          <p14:tracePt t="61133" x="5956300" y="3378200"/>
          <p14:tracePt t="61149" x="5994400" y="3384550"/>
          <p14:tracePt t="61166" x="6007100" y="3390900"/>
          <p14:tracePt t="61183" x="6032500" y="3397250"/>
          <p14:tracePt t="61201" x="6038850" y="3397250"/>
          <p14:tracePt t="61217" x="6045200" y="3397250"/>
          <p14:tracePt t="61234" x="6051550" y="3397250"/>
          <p14:tracePt t="61253" x="6057900" y="3397250"/>
          <p14:tracePt t="61453" x="6051550" y="3397250"/>
          <p14:tracePt t="61464" x="6038850" y="3397250"/>
          <p14:tracePt t="61475" x="6026150" y="3397250"/>
          <p14:tracePt t="61485" x="6019800" y="3397250"/>
          <p14:tracePt t="61500" x="5994400" y="3397250"/>
          <p14:tracePt t="61518" x="5956300" y="3397250"/>
          <p14:tracePt t="61536" x="5899150" y="3403600"/>
          <p14:tracePt t="61550" x="5880100" y="3403600"/>
          <p14:tracePt t="61568" x="5835650" y="3403600"/>
          <p14:tracePt t="61584" x="5822950" y="3403600"/>
          <p14:tracePt t="61601" x="5791200" y="3403600"/>
          <p14:tracePt t="61616" x="5784850" y="3403600"/>
          <p14:tracePt t="61633" x="5778500" y="3403600"/>
          <p14:tracePt t="61650" x="5772150" y="3403600"/>
          <p14:tracePt t="61765" x="5778500" y="3403600"/>
          <p14:tracePt t="61775" x="5791200" y="3403600"/>
          <p14:tracePt t="61786" x="5816600" y="3403600"/>
          <p14:tracePt t="61799" x="5842000" y="3403600"/>
          <p14:tracePt t="61816" x="5899150" y="3403600"/>
          <p14:tracePt t="61832" x="5930900" y="3403600"/>
          <p14:tracePt t="61849" x="5981700" y="3403600"/>
          <p14:tracePt t="61866" x="6007100" y="3403600"/>
          <p14:tracePt t="61882" x="6051550" y="3403600"/>
          <p14:tracePt t="61900" x="6070600" y="3403600"/>
          <p14:tracePt t="61916" x="6096000" y="3403600"/>
          <p14:tracePt t="61933" x="6108700" y="3403600"/>
          <p14:tracePt t="61950" x="6115050" y="3409950"/>
          <p14:tracePt t="61966" x="6121400" y="3409950"/>
          <p14:tracePt t="61998" x="6127750" y="3409950"/>
          <p14:tracePt t="62025" x="6127750" y="3416300"/>
          <p14:tracePt t="62036" x="6127750" y="3422650"/>
          <p14:tracePt t="62048" x="6127750" y="3435350"/>
          <p14:tracePt t="62066" x="6127750" y="3454400"/>
          <p14:tracePt t="62082" x="6115050" y="3562350"/>
          <p14:tracePt t="62099" x="6083300" y="3778250"/>
          <p14:tracePt t="62115" x="6076950" y="3905250"/>
          <p14:tracePt t="62132" x="6051550" y="4171950"/>
          <p14:tracePt t="62148" x="6051550" y="4286250"/>
          <p14:tracePt t="62165" x="6051550" y="4451350"/>
          <p14:tracePt t="62183" x="6064250" y="4597400"/>
          <p14:tracePt t="62200" x="6076950" y="4660900"/>
          <p14:tracePt t="62217" x="6102350" y="4768850"/>
          <p14:tracePt t="62237" x="6134100" y="4857750"/>
          <p14:tracePt t="62249" x="6153150" y="4895850"/>
          <p14:tracePt t="62266" x="6191250" y="4965700"/>
          <p14:tracePt t="62283" x="6203950" y="4984750"/>
          <p14:tracePt t="62288" x="6216650" y="5003800"/>
          <p14:tracePt t="62299" x="6223000" y="5022850"/>
          <p14:tracePt t="62318" x="6235700" y="5060950"/>
          <p14:tracePt t="62332" x="6242050" y="5073650"/>
          <p14:tracePt t="62349" x="6248400" y="5105400"/>
          <p14:tracePt t="62365" x="6248400" y="5124450"/>
          <p14:tracePt t="62382" x="6254750" y="5194300"/>
          <p14:tracePt t="62399" x="6267450" y="5238750"/>
          <p14:tracePt t="62416" x="6267450" y="5327650"/>
          <p14:tracePt t="62433" x="6267450" y="5429250"/>
          <p14:tracePt t="62449" x="6267450" y="5467350"/>
          <p14:tracePt t="62466" x="6267450" y="5530850"/>
          <p14:tracePt t="62482" x="6267450" y="5543550"/>
          <p14:tracePt t="62499" x="6267450" y="5556250"/>
          <p14:tracePt t="62516" x="6267450" y="5562600"/>
          <p14:tracePt t="62653" x="6273800" y="5562600"/>
          <p14:tracePt t="62673" x="6280150" y="5562600"/>
          <p14:tracePt t="62684" x="6286500" y="5562600"/>
          <p14:tracePt t="62694" x="6292850" y="5562600"/>
          <p14:tracePt t="62705" x="6299200" y="5562600"/>
          <p14:tracePt t="62717" x="6311900" y="5562600"/>
          <p14:tracePt t="62736" x="6318250" y="5562600"/>
          <p14:tracePt t="62748" x="6324600" y="5562600"/>
          <p14:tracePt t="62766" x="6330950" y="5562600"/>
          <p14:tracePt t="62782" x="6337300" y="5562600"/>
          <p14:tracePt t="62809" x="6343650" y="5562600"/>
          <p14:tracePt t="62946" x="6337300" y="5562600"/>
          <p14:tracePt t="62956" x="6330950" y="5562600"/>
          <p14:tracePt t="62967" x="6318250" y="5556250"/>
          <p14:tracePt t="62981" x="6305550" y="5549900"/>
          <p14:tracePt t="62998" x="6235700" y="5543550"/>
          <p14:tracePt t="63015" x="6197600" y="5543550"/>
          <p14:tracePt t="63034" x="6108700" y="5543550"/>
          <p14:tracePt t="63049" x="6038850" y="5543550"/>
          <p14:tracePt t="63065" x="5975350" y="5543550"/>
          <p14:tracePt t="63081" x="5861050" y="5537200"/>
          <p14:tracePt t="63098" x="5816600" y="5524500"/>
          <p14:tracePt t="63115" x="5784850" y="5511800"/>
          <p14:tracePt t="63132" x="5759450" y="5505450"/>
          <p14:tracePt t="63148" x="5753100" y="5505450"/>
          <p14:tracePt t="63165" x="5746750" y="5499100"/>
          <p14:tracePt t="63199" x="5740400" y="5499100"/>
          <p14:tracePt t="63220" x="5734050" y="5499100"/>
          <p14:tracePt t="63232" x="5734050" y="5492750"/>
          <p14:tracePt t="63292" x="5740400" y="5492750"/>
          <p14:tracePt t="63301" x="5772150" y="5492750"/>
          <p14:tracePt t="63315" x="5791200" y="5492750"/>
          <p14:tracePt t="63332" x="5848350" y="5492750"/>
          <p14:tracePt t="63349" x="5873750" y="5492750"/>
          <p14:tracePt t="63365" x="5930900" y="5492750"/>
          <p14:tracePt t="63383" x="6013450" y="5492750"/>
          <p14:tracePt t="63399" x="6051550" y="5492750"/>
          <p14:tracePt t="63416" x="6096000" y="5492750"/>
          <p14:tracePt t="63432" x="6121400" y="5492750"/>
          <p14:tracePt t="63449" x="6159500" y="5492750"/>
          <p14:tracePt t="63467" x="6203950" y="5492750"/>
          <p14:tracePt t="63482" x="6223000" y="5492750"/>
          <p14:tracePt t="63499" x="6248400" y="5492750"/>
          <p14:tracePt t="63515" x="6267450" y="5492750"/>
          <p14:tracePt t="63532" x="6299200" y="5499100"/>
          <p14:tracePt t="63551" x="6324600" y="5505450"/>
          <p14:tracePt t="63565" x="6330950" y="5505450"/>
          <p14:tracePt t="63582" x="6337300" y="5511800"/>
          <p14:tracePt t="63664" x="6343650" y="5511800"/>
          <p14:tracePt t="63759" x="6330950" y="5511800"/>
          <p14:tracePt t="63769" x="6311900" y="5511800"/>
          <p14:tracePt t="63779" x="6286500" y="5511800"/>
          <p14:tracePt t="63790" x="6267450" y="5511800"/>
          <p14:tracePt t="63800" x="6254750" y="5511800"/>
          <p14:tracePt t="63814" x="6248400" y="5511800"/>
          <p14:tracePt t="63831" x="6229350" y="5511800"/>
          <p14:tracePt t="63847" x="6223000" y="5511800"/>
          <p14:tracePt t="63864" x="6216650" y="5511800"/>
          <p14:tracePt t="63880" x="6210300" y="5511800"/>
          <p14:tracePt t="63897" x="6191250" y="5511800"/>
          <p14:tracePt t="63915" x="6159500" y="5511800"/>
          <p14:tracePt t="63930" x="6153150" y="5511800"/>
          <p14:tracePt t="63947" x="6140450" y="5518150"/>
          <p14:tracePt t="63964" x="6134100" y="5518150"/>
          <p14:tracePt t="64072" x="6159500" y="5518150"/>
          <p14:tracePt t="64082" x="6172200" y="5518150"/>
          <p14:tracePt t="64093" x="6178550" y="5518150"/>
          <p14:tracePt t="64103" x="6203950" y="5518150"/>
          <p14:tracePt t="64114" x="6216650" y="5518150"/>
          <p14:tracePt t="64130" x="6235700" y="5518150"/>
          <p14:tracePt t="64147" x="6261100" y="5518150"/>
          <p14:tracePt t="64165" x="6267450" y="5518150"/>
          <p14:tracePt t="64180" x="6273800" y="5518150"/>
          <p14:tracePt t="64197" x="6286500" y="5518150"/>
          <p14:tracePt t="64213" x="6292850" y="5518150"/>
          <p14:tracePt t="64418" x="6280150" y="5518150"/>
          <p14:tracePt t="64428" x="6261100" y="5518150"/>
          <p14:tracePt t="64439" x="6229350" y="5518150"/>
          <p14:tracePt t="64450" x="6191250" y="5518150"/>
          <p14:tracePt t="64464" x="6153150" y="5524500"/>
          <p14:tracePt t="64481" x="6083300" y="5524500"/>
          <p14:tracePt t="64499" x="6057900" y="5524500"/>
          <p14:tracePt t="64514" x="6013450" y="5524500"/>
          <p14:tracePt t="64531" x="5981700" y="5524500"/>
          <p14:tracePt t="64547" x="5969000" y="5524500"/>
          <p14:tracePt t="64564" x="5943600" y="5524500"/>
          <p14:tracePt t="64582" x="5937250" y="5524500"/>
          <p14:tracePt t="64598" x="5930900" y="5524500"/>
          <p14:tracePt t="64614" x="5924550" y="5524500"/>
          <p14:tracePt t="64729" x="5937250" y="5530850"/>
          <p14:tracePt t="64741" x="5962650" y="5530850"/>
          <p14:tracePt t="64750" x="6000750" y="5530850"/>
          <p14:tracePt t="64763" x="6032500" y="5537200"/>
          <p14:tracePt t="64781" x="6083300" y="5537200"/>
          <p14:tracePt t="64797" x="6108700" y="5537200"/>
          <p14:tracePt t="64813" x="6172200" y="5537200"/>
          <p14:tracePt t="64830" x="6203950" y="5537200"/>
          <p14:tracePt t="64846" x="6235700" y="5537200"/>
          <p14:tracePt t="64865" x="6273800" y="5537200"/>
          <p14:tracePt t="64879" x="6286500" y="5537200"/>
          <p14:tracePt t="64896" x="6311900" y="5537200"/>
          <p14:tracePt t="64913" x="6318250" y="5537200"/>
          <p14:tracePt t="64929" x="6330950" y="5537200"/>
          <p14:tracePt t="64946" x="6337300" y="5537200"/>
          <p14:tracePt t="65063" x="6324600" y="5537200"/>
          <p14:tracePt t="65074" x="6286500" y="5543550"/>
          <p14:tracePt t="65085" x="6242050" y="5543550"/>
          <p14:tracePt t="65097" x="6191250" y="5556250"/>
          <p14:tracePt t="65113" x="6140450" y="5562600"/>
          <p14:tracePt t="65129" x="6032500" y="5562600"/>
          <p14:tracePt t="65146" x="5956300" y="5562600"/>
          <p14:tracePt t="65163" x="5930900" y="5562600"/>
          <p14:tracePt t="65179" x="5918200" y="5562600"/>
          <p14:tracePt t="65196" x="5911850" y="5562600"/>
          <p14:tracePt t="65212" x="5905500" y="5562600"/>
          <p14:tracePt t="65272" x="5911850" y="5562600"/>
          <p14:tracePt t="65282" x="5918200" y="5562600"/>
          <p14:tracePt t="65293" x="5924550" y="5562600"/>
          <p14:tracePt t="65304" x="5949950" y="5568950"/>
          <p14:tracePt t="65315" x="5962650" y="5575300"/>
          <p14:tracePt t="65329" x="5981700" y="5575300"/>
          <p14:tracePt t="65346" x="6013450" y="5581650"/>
          <p14:tracePt t="65362" x="6051550" y="5594350"/>
          <p14:tracePt t="65379" x="6121400" y="5600700"/>
          <p14:tracePt t="65397" x="6178550" y="5600700"/>
          <p14:tracePt t="65412" x="6197600" y="5600700"/>
          <p14:tracePt t="65429" x="6223000" y="5600700"/>
          <p14:tracePt t="65446" x="6235700" y="5600700"/>
          <p14:tracePt t="65462" x="6248400" y="5600700"/>
          <p14:tracePt t="65984" x="6254750" y="5600700"/>
          <p14:tracePt t="65994" x="6261100" y="5607050"/>
          <p14:tracePt t="66004" x="6267450" y="5613400"/>
          <p14:tracePt t="66021" x="6286500" y="5619750"/>
          <p14:tracePt t="66031" x="6305550" y="5626100"/>
          <p14:tracePt t="66047" x="6330950" y="5651500"/>
          <p14:tracePt t="66061" x="6350000" y="5657850"/>
          <p14:tracePt t="66078" x="6381750" y="5683250"/>
          <p14:tracePt t="66096" x="6394450" y="5708650"/>
          <p14:tracePt t="66112" x="6400800" y="5715000"/>
          <p14:tracePt t="66128" x="6413500" y="5734050"/>
          <p14:tracePt t="66145" x="6419850" y="5740400"/>
          <p14:tracePt t="66161" x="6426200" y="5740400"/>
          <p14:tracePt t="66180" x="6432550" y="5746750"/>
          <p14:tracePt t="66222" x="6432550" y="5753100"/>
          <p14:tracePt t="66233" x="6438900" y="5753100"/>
          <p14:tracePt t="66274" x="6438900" y="5759450"/>
          <p14:tracePt t="67078" x="6426200" y="5759450"/>
          <p14:tracePt t="67088" x="6419850" y="5759450"/>
          <p14:tracePt t="67098" x="6407150" y="5759450"/>
          <p14:tracePt t="67110" x="6394450" y="5759450"/>
          <p14:tracePt t="67127" x="6381750" y="5759450"/>
          <p14:tracePt t="67144" x="6356350" y="5759450"/>
          <p14:tracePt t="67162" x="6337300" y="5759450"/>
          <p14:tracePt t="67178" x="6330950" y="5759450"/>
          <p14:tracePt t="67196" x="6311900" y="5759450"/>
          <p14:tracePt t="67212" x="6305550" y="5759450"/>
          <p14:tracePt t="67228" x="6292850" y="5759450"/>
          <p14:tracePt t="67247" x="6273800" y="5759450"/>
          <p14:tracePt t="67261" x="6267450" y="5759450"/>
          <p14:tracePt t="67278" x="6242050" y="5759450"/>
          <p14:tracePt t="67298" x="6235700" y="5759450"/>
          <p14:tracePt t="67312" x="6223000" y="5759450"/>
          <p14:tracePt t="67329" x="6197600" y="5759450"/>
          <p14:tracePt t="67345" x="6184900" y="5759450"/>
          <p14:tracePt t="67362" x="6165850" y="5759450"/>
          <p14:tracePt t="67378" x="6153150" y="5765800"/>
          <p14:tracePt t="67395" x="6127750" y="5765800"/>
          <p14:tracePt t="67413" x="6108700" y="5765800"/>
          <p14:tracePt t="67428" x="6083300" y="5765800"/>
          <p14:tracePt t="67445" x="6045200" y="5765800"/>
          <p14:tracePt t="67461" x="6026150" y="5765800"/>
          <p14:tracePt t="67478" x="5975350" y="5759450"/>
          <p14:tracePt t="67498" x="5943600" y="5753100"/>
          <p14:tracePt t="67511" x="5930900" y="5746750"/>
          <p14:tracePt t="67528" x="5918200" y="5746750"/>
          <p14:tracePt t="67545" x="5911850" y="5746750"/>
          <p14:tracePt t="67561" x="5905500" y="5746750"/>
          <p14:tracePt t="67623" x="5911850" y="5746750"/>
          <p14:tracePt t="67633" x="5943600" y="5746750"/>
          <p14:tracePt t="67645" x="5962650" y="5746750"/>
          <p14:tracePt t="67663" x="6032500" y="5759450"/>
          <p14:tracePt t="67678" x="6083300" y="5759450"/>
          <p14:tracePt t="67696" x="6203950" y="5778500"/>
          <p14:tracePt t="67711" x="6267450" y="5791200"/>
          <p14:tracePt t="67728" x="6350000" y="5797550"/>
          <p14:tracePt t="67747" x="6400800" y="5797550"/>
          <p14:tracePt t="67761" x="6413500" y="5803900"/>
          <p14:tracePt t="67778" x="6419850" y="5803900"/>
          <p14:tracePt t="67795" x="6426200" y="5810250"/>
          <p14:tracePt t="67811" x="6426200" y="5816600"/>
          <p14:tracePt t="67852" x="6413500" y="5816600"/>
          <p14:tracePt t="67863" x="6369050" y="5816600"/>
          <p14:tracePt t="67874" x="6318250" y="5816600"/>
          <p14:tracePt t="67883" x="6273800" y="5816600"/>
          <p14:tracePt t="67896" x="6210300" y="5810250"/>
          <p14:tracePt t="67913" x="6159500" y="5810250"/>
          <p14:tracePt t="67928" x="6108700" y="5810250"/>
          <p14:tracePt t="67947" x="6089650" y="5810250"/>
          <p14:tracePt t="67962" x="6083300" y="5810250"/>
          <p14:tracePt t="68019" x="6089650" y="5810250"/>
          <p14:tracePt t="68030" x="6108700" y="5810250"/>
          <p14:tracePt t="68040" x="6146800" y="5816600"/>
          <p14:tracePt t="68051" x="6191250" y="5829300"/>
          <p14:tracePt t="68063" x="6229350" y="5829300"/>
          <p14:tracePt t="68081" x="6292850" y="5842000"/>
          <p14:tracePt t="68094" x="6305550" y="5842000"/>
          <p14:tracePt t="68111" x="6324600" y="5842000"/>
          <p14:tracePt t="68126" x="6330950" y="5842000"/>
          <p14:tracePt t="68174" x="6305550" y="5842000"/>
          <p14:tracePt t="68185" x="6280150" y="5842000"/>
          <p14:tracePt t="68195" x="6235700" y="5822950"/>
          <p14:tracePt t="68209" x="6191250" y="5816600"/>
          <p14:tracePt t="68227" x="6121400" y="5803900"/>
          <p14:tracePt t="68243" x="6108700" y="5803900"/>
          <p14:tracePt t="68259" x="6102350" y="5803900"/>
          <p14:tracePt t="68320" x="6108700" y="5803900"/>
          <p14:tracePt t="68331" x="6127750" y="5803900"/>
          <p14:tracePt t="68341" x="6153150" y="5803900"/>
          <p14:tracePt t="68352" x="6203950" y="5803900"/>
          <p14:tracePt t="68362" x="6229350" y="5803900"/>
          <p14:tracePt t="68376" x="6261100" y="5803900"/>
          <p14:tracePt t="68393" x="6299200" y="5803900"/>
          <p14:tracePt t="68409" x="6305550" y="5803900"/>
          <p14:tracePt t="68426" x="6318250" y="5803900"/>
          <p14:tracePt t="68443" x="6324600" y="5803900"/>
          <p14:tracePt t="68478" x="6305550" y="5803900"/>
          <p14:tracePt t="68493" x="6273800" y="5803900"/>
          <p14:tracePt t="68509" x="6153150" y="5772150"/>
          <p14:tracePt t="68526" x="6102350" y="5753100"/>
          <p14:tracePt t="68543" x="6019800" y="5746750"/>
          <p14:tracePt t="68560" x="6000750" y="5746750"/>
          <p14:tracePt t="68615" x="6007100" y="5746750"/>
          <p14:tracePt t="68625" x="6026150" y="5753100"/>
          <p14:tracePt t="68634" x="6057900" y="5765800"/>
          <p14:tracePt t="68645" x="6089650" y="5772150"/>
          <p14:tracePt t="68659" x="6115050" y="5784850"/>
          <p14:tracePt t="68676" x="6165850" y="5797550"/>
          <p14:tracePt t="68693" x="6178550" y="5797550"/>
          <p14:tracePt t="68709" x="6191250" y="5803900"/>
          <p14:tracePt t="68726" x="6197600" y="5803900"/>
          <p14:tracePt t="68770" x="6184900" y="5797550"/>
          <p14:tracePt t="68780" x="6140450" y="5778500"/>
          <p14:tracePt t="68792" x="6089650" y="5759450"/>
          <p14:tracePt t="68811" x="5981700" y="5734050"/>
          <p14:tracePt t="68826" x="5949950" y="5727700"/>
          <p14:tracePt t="68843" x="5924550" y="5727700"/>
          <p14:tracePt t="68859" x="5918200" y="5727700"/>
          <p14:tracePt t="68908" x="5924550" y="5727700"/>
          <p14:tracePt t="68918" x="5943600" y="5727700"/>
          <p14:tracePt t="68934" x="5975350" y="5727700"/>
          <p14:tracePt t="68946" x="6013450" y="5727700"/>
          <p14:tracePt t="68961" x="6096000" y="5734050"/>
          <p14:tracePt t="69658" x="6083300" y="5734050"/>
          <p14:tracePt t="69668" x="6076950" y="5734050"/>
          <p14:tracePt t="69680" x="6057900" y="5740400"/>
          <p14:tracePt t="69692" x="6045200" y="5740400"/>
          <p14:tracePt t="69710" x="6013450" y="5746750"/>
          <p14:tracePt t="69726" x="5994400" y="5759450"/>
          <p14:tracePt t="69742" x="5949950" y="5778500"/>
          <p14:tracePt t="69763" x="5924550" y="5791200"/>
          <p14:tracePt t="69776" x="5911850" y="5797550"/>
          <p14:tracePt t="69793" x="5899150" y="5803900"/>
          <p14:tracePt t="69809" x="5892800" y="5803900"/>
          <p14:tracePt t="69826" x="5861050" y="5803900"/>
          <p14:tracePt t="69843" x="5835650" y="5803900"/>
          <p14:tracePt t="69859" x="5746750" y="5803900"/>
          <p14:tracePt t="69876" x="5645150" y="5803900"/>
          <p14:tracePt t="69893" x="5594350" y="5803900"/>
          <p14:tracePt t="69909" x="5511800" y="5803900"/>
          <p14:tracePt t="69926" x="5486400" y="5803900"/>
          <p14:tracePt t="69942" x="5435600" y="5803900"/>
          <p14:tracePt t="69961" x="5397500" y="5803900"/>
          <p14:tracePt t="69977" x="5384800" y="5803900"/>
          <p14:tracePt t="69991" x="5334000" y="5797550"/>
          <p14:tracePt t="70008" x="5289550" y="5791200"/>
          <p14:tracePt t="70024" x="5219700" y="5765800"/>
          <p14:tracePt t="70042" x="5156200" y="5740400"/>
          <p14:tracePt t="70057" x="5137150" y="5734050"/>
          <p14:tracePt t="70074" x="5099050" y="5727700"/>
          <p14:tracePt t="70091" x="5086350" y="5727700"/>
          <p14:tracePt t="70108" x="5054600" y="5727700"/>
          <p14:tracePt t="70125" x="5048250" y="5727700"/>
          <p14:tracePt t="70199" x="5048250" y="5734050"/>
          <p14:tracePt t="70210" x="5073650" y="5746750"/>
          <p14:tracePt t="70220" x="5099050" y="5753100"/>
          <p14:tracePt t="70231" x="5124450" y="5759450"/>
          <p14:tracePt t="70242" x="5149850" y="5759450"/>
          <p14:tracePt t="70257" x="5162550" y="5759450"/>
          <p14:tracePt t="70274" x="5181600" y="5759450"/>
          <p14:tracePt t="70291" x="5187950" y="5759450"/>
          <p14:tracePt t="70335" x="5181600" y="5759450"/>
          <p14:tracePt t="70346" x="5162550" y="5759450"/>
          <p14:tracePt t="70357" x="5130800" y="5759450"/>
          <p14:tracePt t="70374" x="5105400" y="5759450"/>
          <p14:tracePt t="70390" x="5073650" y="5759450"/>
          <p14:tracePt t="70408" x="5054600" y="5759450"/>
          <p14:tracePt t="70440" x="5048250" y="5759450"/>
          <p14:tracePt t="70470" x="5048250" y="5765800"/>
          <p14:tracePt t="70492" x="5054600" y="5765800"/>
          <p14:tracePt t="70502" x="5073650" y="5765800"/>
          <p14:tracePt t="70513" x="5092700" y="5765800"/>
          <p14:tracePt t="70524" x="5111750" y="5765800"/>
          <p14:tracePt t="70540" x="5137150" y="5765800"/>
          <p14:tracePt t="70557" x="5143500" y="5765800"/>
          <p14:tracePt t="70574" x="5149850" y="5765800"/>
          <p14:tracePt t="70617" x="5137150" y="5765800"/>
          <p14:tracePt t="70629" x="5118100" y="5759450"/>
          <p14:tracePt t="70640" x="5080000" y="5759450"/>
          <p14:tracePt t="70651" x="5060950" y="5759450"/>
          <p14:tracePt t="70661" x="5029200" y="5759450"/>
          <p14:tracePt t="70675" x="5010150" y="5759450"/>
          <p14:tracePt t="70692" x="4991100" y="5759450"/>
          <p14:tracePt t="70786" x="5016500" y="5759450"/>
          <p14:tracePt t="70796" x="5041900" y="5759450"/>
          <p14:tracePt t="70809" x="5060950" y="5759450"/>
          <p14:tracePt t="70825" x="5086350" y="5759450"/>
          <p14:tracePt t="70841" x="5092700" y="5759450"/>
          <p14:tracePt t="70858" x="5099050" y="5759450"/>
          <p14:tracePt t="70890" x="5086350" y="5759450"/>
          <p14:tracePt t="70900" x="5067300" y="5759450"/>
          <p14:tracePt t="70912" x="5041900" y="5759450"/>
          <p14:tracePt t="70925" x="5010150" y="5759450"/>
          <p14:tracePt t="70942" x="4972050" y="5759450"/>
          <p14:tracePt t="70958" x="4959350" y="5759450"/>
          <p14:tracePt t="70975" x="4953000" y="5759450"/>
          <p14:tracePt t="70992" x="4946650" y="5759450"/>
          <p14:tracePt t="72344" x="4940300" y="5759450"/>
          <p14:tracePt t="72354" x="4927600" y="5759450"/>
          <p14:tracePt t="72365" x="4914900" y="5759450"/>
          <p14:tracePt t="72376" x="4902200" y="5759450"/>
          <p14:tracePt t="72396" x="4895850" y="5759450"/>
          <p14:tracePt t="72480" x="4908550" y="5759450"/>
          <p14:tracePt t="72491" x="4933950" y="5765800"/>
          <p14:tracePt t="72501" x="4959350" y="5765800"/>
          <p14:tracePt t="72512" x="4972050" y="5765800"/>
          <p14:tracePt t="72523" x="4984750" y="5765800"/>
          <p14:tracePt t="72540" x="4997450" y="5765800"/>
          <p14:tracePt t="72557" x="5003800" y="5765800"/>
          <p14:tracePt t="72606" x="4997450" y="5765800"/>
          <p14:tracePt t="72616" x="4984750" y="5753100"/>
          <p14:tracePt t="72626" x="4959350" y="5746750"/>
          <p14:tracePt t="72639" x="4959350" y="5740400"/>
          <p14:tracePt t="72657" x="4946650" y="5740400"/>
          <p14:tracePt t="72709" x="4959350" y="5740400"/>
          <p14:tracePt t="72721" x="4984750" y="5740400"/>
          <p14:tracePt t="72731" x="5022850" y="5734050"/>
          <p14:tracePt t="72742" x="5048250" y="5727700"/>
          <p14:tracePt t="72756" x="5067300" y="5721350"/>
          <p14:tracePt t="72773" x="5092700" y="5715000"/>
          <p14:tracePt t="72789" x="5099050" y="5715000"/>
          <p14:tracePt t="72826" x="5099050" y="5708650"/>
          <p14:tracePt t="72846" x="5086350" y="5708650"/>
          <p14:tracePt t="72858" x="5054600" y="5702300"/>
          <p14:tracePt t="72878" x="5016500" y="5683250"/>
          <p14:tracePt t="72891" x="5003800" y="5683250"/>
          <p14:tracePt t="75539" x="5016500" y="5683250"/>
          <p14:tracePt t="75550" x="5035550" y="5683250"/>
          <p14:tracePt t="75561" x="5060950" y="5683250"/>
          <p14:tracePt t="75572" x="5073650" y="5689600"/>
          <p14:tracePt t="75587" x="5092700" y="5708650"/>
          <p14:tracePt t="75604" x="5137150" y="5740400"/>
          <p14:tracePt t="75621" x="5156200" y="5759450"/>
          <p14:tracePt t="75635" x="5162550" y="5765800"/>
          <p14:tracePt t="75652" x="5168900" y="5772150"/>
          <p14:tracePt t="75717" x="5168900" y="5759450"/>
          <p14:tracePt t="75727" x="5143500" y="5746750"/>
          <p14:tracePt t="75738" x="5124450" y="5734050"/>
          <p14:tracePt t="75753" x="5092700" y="5734050"/>
          <p14:tracePt t="75771" x="5041900" y="5740400"/>
          <p14:tracePt t="75789" x="5010150" y="5759450"/>
          <p14:tracePt t="75803" x="5003800" y="5765800"/>
          <p14:tracePt t="75821" x="4997450" y="5784850"/>
          <p14:tracePt t="75837" x="4997450" y="5791200"/>
          <p14:tracePt t="75854" x="4997450" y="5803900"/>
          <p14:tracePt t="75873" x="5016500" y="5810250"/>
          <p14:tracePt t="75887" x="5029200" y="5816600"/>
          <p14:tracePt t="75903" x="5060950" y="5816600"/>
          <p14:tracePt t="75919" x="5073650" y="5810250"/>
          <p14:tracePt t="75936" x="5105400" y="5778500"/>
          <p14:tracePt t="75952" x="5111750" y="5746750"/>
          <p14:tracePt t="75969" x="5118100" y="5683250"/>
          <p14:tracePt t="75986" x="5118100" y="5676900"/>
          <p14:tracePt t="76019" x="5073650" y="5689600"/>
          <p14:tracePt t="76036" x="5016500" y="5740400"/>
          <p14:tracePt t="76052" x="4959350" y="5810250"/>
          <p14:tracePt t="76070" x="4940300" y="5829300"/>
          <p14:tracePt t="76085" x="4933950" y="5835650"/>
          <p14:tracePt t="76103" x="4940300" y="5842000"/>
          <p14:tracePt t="76119" x="4978400" y="5842000"/>
          <p14:tracePt t="76135" x="5086350" y="5816600"/>
          <p14:tracePt t="76152" x="5168900" y="5753100"/>
          <p14:tracePt t="76168" x="5334000" y="5619750"/>
          <p14:tracePt t="76185" x="5365750" y="5588000"/>
          <p14:tracePt t="76598" x="5365750" y="5556250"/>
          <p14:tracePt t="76609" x="5365750" y="5454650"/>
          <p14:tracePt t="76618" x="5429250" y="4991100"/>
          <p14:tracePt t="76635" x="5664200" y="3873500"/>
          <p14:tracePt t="76651" x="5689600" y="3575050"/>
          <p14:tracePt t="76668" x="5753100" y="3232150"/>
          <p14:tracePt t="76686" x="5765800" y="3124200"/>
          <p14:tracePt t="76702" x="5765800" y="3111500"/>
          <p14:tracePt t="76718" x="5772150" y="3105150"/>
          <p14:tracePt t="76751" x="5772150" y="3124200"/>
          <p14:tracePt t="76770" x="5734050" y="3454400"/>
          <p14:tracePt t="76785" x="5734050" y="3689350"/>
          <p14:tracePt t="76801" x="5734050" y="4127500"/>
          <p14:tracePt t="76818" x="5759450" y="4425950"/>
          <p14:tracePt t="76834" x="5784850" y="4641850"/>
          <p14:tracePt t="76853" x="5816600" y="4737100"/>
          <p14:tracePt t="76868" x="5822950" y="4768850"/>
          <p14:tracePt t="76885" x="5848350" y="4819650"/>
          <p14:tracePt t="76903" x="5867400" y="4864100"/>
          <p14:tracePt t="76919" x="5899150" y="4921250"/>
          <p14:tracePt t="76937" x="5943600" y="5048250"/>
          <p14:tracePt t="76952" x="5962650" y="5124450"/>
          <p14:tracePt t="76969" x="5981700" y="5257800"/>
          <p14:tracePt t="76986" x="6000750" y="5321300"/>
          <p14:tracePt t="77002" x="6019800" y="5454650"/>
          <p14:tracePt t="77022" x="6032500" y="5594350"/>
          <p14:tracePt t="77035" x="6032500" y="5645150"/>
          <p14:tracePt t="77053" x="6038850" y="5778500"/>
          <p14:tracePt t="77069" x="6045200" y="5803900"/>
          <p14:tracePt t="77086" x="6045200" y="5829300"/>
          <p14:tracePt t="77105" x="6051550" y="5842000"/>
          <p14:tracePt t="77117" x="6051550" y="5848350"/>
          <p14:tracePt t="77207" x="6051550" y="5854700"/>
          <p14:tracePt t="77218" x="6051550" y="5861050"/>
          <p14:tracePt t="77228" x="6051550" y="5867400"/>
          <p14:tracePt t="77239" x="6051550" y="5880100"/>
          <p14:tracePt t="77250" x="6051550" y="5892800"/>
          <p14:tracePt t="77267" x="6051550" y="5899150"/>
          <p14:tracePt t="77284" x="6051550" y="59118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t-BR" altLang="en-US" sz="2800" dirty="0"/>
              <a:t>O que é interação</a:t>
            </a:r>
            <a:r>
              <a:rPr lang="pt-BR" altLang="en-US" sz="2800" dirty="0" smtClean="0"/>
              <a:t>?</a:t>
            </a:r>
          </a:p>
          <a:p>
            <a:pPr lvl="1"/>
            <a:r>
              <a:rPr lang="pt-BR" altLang="en-US" sz="2400" dirty="0" smtClean="0"/>
              <a:t>É um fenômeno semelhante com a confusão / </a:t>
            </a:r>
            <a:r>
              <a:rPr lang="pt-BR" altLang="en-US" sz="2400" dirty="0" err="1" smtClean="0"/>
              <a:t>confundimento</a:t>
            </a:r>
            <a:endParaRPr lang="pt-BR" altLang="en-US" sz="2400" dirty="0" smtClean="0"/>
          </a:p>
          <a:p>
            <a:pPr lvl="1"/>
            <a:r>
              <a:rPr lang="pt-BR" altLang="en-US" sz="2400" dirty="0" smtClean="0"/>
              <a:t>Interação e confusão geralmente são diferenciados pela magnitude ou direção em que o efeito da variável é ajustado. </a:t>
            </a:r>
            <a:endParaRPr lang="pt-BR" altLang="en-US" sz="2400" dirty="0"/>
          </a:p>
          <a:p>
            <a:pPr lvl="1"/>
            <a:r>
              <a:rPr lang="pt-BR" altLang="en-US" sz="2400" dirty="0" smtClean="0"/>
              <a:t>Um preditor pode ter um </a:t>
            </a:r>
            <a:r>
              <a:rPr lang="pt-BR" altLang="en-US" sz="2400" dirty="0"/>
              <a:t>efeito </a:t>
            </a:r>
            <a:r>
              <a:rPr lang="pt-BR" altLang="en-US" sz="2400" i="1" dirty="0"/>
              <a:t>“muito”</a:t>
            </a:r>
            <a:r>
              <a:rPr lang="pt-BR" altLang="en-US" sz="2400" dirty="0"/>
              <a:t> diferente </a:t>
            </a:r>
            <a:r>
              <a:rPr lang="pt-BR" altLang="en-US" sz="2400" dirty="0" smtClean="0"/>
              <a:t>(em magnitude ou direção), dependendo do valor de um segundo preditor.</a:t>
            </a:r>
          </a:p>
          <a:p>
            <a:pPr lvl="1"/>
            <a:r>
              <a:rPr lang="pt-BR" altLang="en-US" sz="2400" dirty="0" smtClean="0"/>
              <a:t>Alguns chamam a interação como </a:t>
            </a:r>
            <a:r>
              <a:rPr lang="pt-BR" altLang="en-US" sz="2400" i="1" dirty="0" smtClean="0"/>
              <a:t>modificação de efeito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28"/>
    </mc:Choice>
    <mc:Fallback xmlns="">
      <p:transition spd="slow" advTm="11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45" x="3676650" y="3676650"/>
          <p14:tracePt t="1555" x="3676650" y="3651250"/>
          <p14:tracePt t="1570" x="3676650" y="3613150"/>
          <p14:tracePt t="1576" x="3676650" y="3556000"/>
          <p14:tracePt t="1587" x="3683000" y="3454400"/>
          <p14:tracePt t="1602" x="3683000" y="3302000"/>
          <p14:tracePt t="1618" x="3695700" y="3086100"/>
          <p14:tracePt t="1636" x="3695700" y="2997200"/>
          <p14:tracePt t="1652" x="3695700" y="2832100"/>
          <p14:tracePt t="1670" x="3689350" y="2743200"/>
          <p14:tracePt t="1685" x="3657600" y="2597150"/>
          <p14:tracePt t="1702" x="3644900" y="2527300"/>
          <p14:tracePt t="1719" x="3632200" y="2495550"/>
          <p14:tracePt t="1736" x="3632200" y="2476500"/>
          <p14:tracePt t="1753" x="3625850" y="2457450"/>
          <p14:tracePt t="1768" x="3619500" y="2451100"/>
          <p14:tracePt t="1786" x="3619500" y="2444750"/>
          <p14:tracePt t="2066" x="3619500" y="2432050"/>
          <p14:tracePt t="2078" x="3619500" y="2425700"/>
          <p14:tracePt t="2087" x="3619500" y="2400300"/>
          <p14:tracePt t="2101" x="3619500" y="2374900"/>
          <p14:tracePt t="2119" x="3619500" y="2343150"/>
          <p14:tracePt t="2135" x="3619500" y="2286000"/>
          <p14:tracePt t="2151" x="3619500" y="2241550"/>
          <p14:tracePt t="2168" x="3619500" y="2222500"/>
          <p14:tracePt t="2184" x="3613150" y="2197100"/>
          <p14:tracePt t="2202" x="3606800" y="2184400"/>
          <p14:tracePt t="2219" x="3600450" y="2165350"/>
          <p14:tracePt t="2235" x="3587750" y="2152650"/>
          <p14:tracePt t="2251" x="3581400" y="2146300"/>
          <p14:tracePt t="2268" x="3575050" y="2139950"/>
          <p14:tracePt t="2285" x="3568700" y="2139950"/>
          <p14:tracePt t="2302" x="3549650" y="2139950"/>
          <p14:tracePt t="2318" x="3543300" y="2139950"/>
          <p14:tracePt t="2369" x="3543300" y="2146300"/>
          <p14:tracePt t="2382" x="3549650" y="2146300"/>
          <p14:tracePt t="2391" x="3556000" y="2146300"/>
          <p14:tracePt t="2402" x="3568700" y="2146300"/>
          <p14:tracePt t="2418" x="3587750" y="2146300"/>
          <p14:tracePt t="2434" x="3613150" y="2101850"/>
          <p14:tracePt t="2451" x="3625850" y="2032000"/>
          <p14:tracePt t="2453" x="3625850" y="1968500"/>
          <p14:tracePt t="2468" x="3613150" y="1905000"/>
          <p14:tracePt t="2485" x="3575050" y="1835150"/>
          <p14:tracePt t="2501" x="3549650" y="1816100"/>
          <p14:tracePt t="2518" x="3435350" y="1797050"/>
          <p14:tracePt t="2535" x="3378200" y="1797050"/>
          <p14:tracePt t="2551" x="3333750" y="1803400"/>
          <p14:tracePt t="2568" x="3321050" y="1809750"/>
          <p14:tracePt t="2975" x="3314700" y="1809750"/>
          <p14:tracePt t="2986" x="3289300" y="1809750"/>
          <p14:tracePt t="2999" x="3251200" y="1816100"/>
          <p14:tracePt t="3007" x="3194050" y="1828800"/>
          <p14:tracePt t="3019" x="3155950" y="1828800"/>
          <p14:tracePt t="3034" x="3098800" y="1847850"/>
          <p14:tracePt t="3050" x="3028950" y="1854200"/>
          <p14:tracePt t="3066" x="3016250" y="1860550"/>
          <p14:tracePt t="3083" x="3009900" y="1866900"/>
          <p14:tracePt t="3104" x="3003550" y="1866900"/>
          <p14:tracePt t="3116" x="3003550" y="1879600"/>
          <p14:tracePt t="3134" x="3016250" y="1892300"/>
          <p14:tracePt t="3150" x="3054350" y="1911350"/>
          <p14:tracePt t="3169" x="3098800" y="1930400"/>
          <p14:tracePt t="3184" x="3175000" y="1930400"/>
          <p14:tracePt t="3200" x="3181350" y="1930400"/>
          <p14:tracePt t="3216" x="3187700" y="1930400"/>
          <p14:tracePt t="3236" x="3187700" y="1905000"/>
          <p14:tracePt t="3250" x="3162300" y="1854200"/>
          <p14:tracePt t="3268" x="3003550" y="1784350"/>
          <p14:tracePt t="3283" x="2921000" y="1758950"/>
          <p14:tracePt t="3305" x="2755900" y="1778000"/>
          <p14:tracePt t="3317" x="2698750" y="1797050"/>
          <p14:tracePt t="3334" x="2654300" y="1835150"/>
          <p14:tracePt t="3350" x="2654300" y="1841500"/>
          <p14:tracePt t="3370" x="2654300" y="1847850"/>
          <p14:tracePt t="12006" x="2673350" y="1847850"/>
          <p14:tracePt t="12015" x="2711450" y="1847850"/>
          <p14:tracePt t="12026" x="2749550" y="1847850"/>
          <p14:tracePt t="12058" x="2870200" y="1873250"/>
          <p14:tracePt t="12079" x="2946400" y="1892300"/>
          <p14:tracePt t="12091" x="2997200" y="1911350"/>
          <p14:tracePt t="12127" x="3041650" y="1936750"/>
          <p14:tracePt t="12130" x="3105150" y="1968500"/>
          <p14:tracePt t="12141" x="3149600" y="2012950"/>
          <p14:tracePt t="12174" x="3194050" y="2076450"/>
          <p14:tracePt t="12202" x="3219450" y="2139950"/>
          <p14:tracePt t="12207" x="3225800" y="2165350"/>
          <p14:tracePt t="12232" x="3225800" y="2190750"/>
          <p14:tracePt t="12241" x="3225800" y="2222500"/>
          <p14:tracePt t="12274" x="3225800" y="2279650"/>
          <p14:tracePt t="12303" x="3213100" y="2305050"/>
          <p14:tracePt t="12308" x="3213100" y="2311400"/>
          <p14:tracePt t="12327" x="3206750" y="2311400"/>
          <p14:tracePt t="12341" x="3206750" y="2317750"/>
          <p14:tracePt t="12412" x="3206750" y="2324100"/>
          <p14:tracePt t="12430" x="3213100" y="2324100"/>
          <p14:tracePt t="12447" x="3232150" y="2324100"/>
          <p14:tracePt t="12474" x="3276600" y="2343150"/>
          <p14:tracePt t="12496" x="3321050" y="2368550"/>
          <p14:tracePt t="12507" x="3340100" y="2381250"/>
          <p14:tracePt t="12527" x="3390900" y="2406650"/>
          <p14:tracePt t="12541" x="3403600" y="2413000"/>
          <p14:tracePt t="12574" x="3441700" y="2432050"/>
          <p14:tracePt t="12608" x="3460750" y="2438400"/>
          <p14:tracePt t="12627" x="3467100" y="2444750"/>
          <p14:tracePt t="12945" x="3479800" y="2444750"/>
          <p14:tracePt t="12956" x="3498850" y="2444750"/>
          <p14:tracePt t="12967" x="3524250" y="2438400"/>
          <p14:tracePt t="12990" x="3619500" y="2432050"/>
          <p14:tracePt t="13012" x="3771900" y="2432050"/>
          <p14:tracePt t="13024" x="3829050" y="2438400"/>
          <p14:tracePt t="13046" x="3905250" y="2501900"/>
          <p14:tracePt t="13057" x="3930650" y="2527300"/>
          <p14:tracePt t="13081" x="3962400" y="2590800"/>
          <p14:tracePt t="13123" x="3975100" y="2628900"/>
          <p14:tracePt t="13146" x="3975100" y="2635250"/>
          <p14:tracePt t="13237" x="3981450" y="2641600"/>
          <p14:tracePt t="13259" x="3987800" y="2641600"/>
          <p14:tracePt t="13269" x="3994150" y="2641600"/>
          <p14:tracePt t="13290" x="4013200" y="2647950"/>
          <p14:tracePt t="13317" x="4038600" y="2660650"/>
          <p14:tracePt t="13323" x="4057650" y="2660650"/>
          <p14:tracePt t="13356" x="4095750" y="2673350"/>
          <p14:tracePt t="13382" x="4114800" y="2673350"/>
          <p14:tracePt t="13390" x="4121150" y="2679700"/>
          <p14:tracePt t="13413" x="4127500" y="2679700"/>
          <p14:tracePt t="20178" x="4140200" y="2679700"/>
          <p14:tracePt t="20191" x="4178300" y="2673350"/>
          <p14:tracePt t="20200" x="4273550" y="2647950"/>
          <p14:tracePt t="20209" x="4349750" y="2628900"/>
          <p14:tracePt t="20233" x="4438650" y="2622550"/>
          <p14:tracePt t="20237" x="4559300" y="2597150"/>
          <p14:tracePt t="20250" x="4699000" y="2578100"/>
          <p14:tracePt t="20266" x="4972050" y="2578100"/>
          <p14:tracePt t="20283" x="5149850" y="2578100"/>
          <p14:tracePt t="20317" x="5365750" y="2565400"/>
          <p14:tracePt t="20335" x="5429250" y="2565400"/>
          <p14:tracePt t="20350" x="5499100" y="2559050"/>
          <p14:tracePt t="20369" x="5530850" y="2552700"/>
          <p14:tracePt t="20384" x="5588000" y="2527300"/>
          <p14:tracePt t="20400" x="5695950" y="2501900"/>
          <p14:tracePt t="20417" x="5740400" y="2495550"/>
          <p14:tracePt t="20440" x="5829300" y="2482850"/>
          <p14:tracePt t="20452" x="5886450" y="2482850"/>
          <p14:tracePt t="20467" x="5924550" y="2482850"/>
          <p14:tracePt t="20483" x="5981700" y="2482850"/>
          <p14:tracePt t="20508" x="6083300" y="2482850"/>
          <p14:tracePt t="20517" x="6146800" y="2482850"/>
          <p14:tracePt t="20535" x="6203950" y="2463800"/>
          <p14:tracePt t="20550" x="6286500" y="2444750"/>
          <p14:tracePt t="20572" x="6318250" y="2425700"/>
          <p14:tracePt t="20584" x="6369050" y="2406650"/>
          <p14:tracePt t="20600" x="6407150" y="2381250"/>
          <p14:tracePt t="20617" x="6419850" y="2374900"/>
          <p14:tracePt t="20640" x="6426200" y="2374900"/>
          <p14:tracePt t="20651" x="6432550" y="2368550"/>
          <p14:tracePt t="20669" x="6432550" y="2362200"/>
          <p14:tracePt t="20707" x="6432550" y="2355850"/>
          <p14:tracePt t="20721" x="6426200" y="2349500"/>
          <p14:tracePt t="20734" x="6413500" y="2343150"/>
          <p14:tracePt t="20742" x="6394450" y="2336800"/>
          <p14:tracePt t="20753" x="6375400" y="2330450"/>
          <p14:tracePt t="20775" x="6324600" y="2330450"/>
          <p14:tracePt t="20786" x="6305550" y="2324100"/>
          <p14:tracePt t="20800" x="6292850" y="2324100"/>
          <p14:tracePt t="20817" x="6273800" y="2324100"/>
          <p14:tracePt t="20841" x="6261100" y="2324100"/>
          <p14:tracePt t="20850" x="6254750" y="2324100"/>
          <p14:tracePt t="20883" x="6248400" y="2324100"/>
          <p14:tracePt t="20907" x="6248400" y="2336800"/>
          <p14:tracePt t="20919" x="6248400" y="2362200"/>
          <p14:tracePt t="20934" x="6248400" y="2374900"/>
          <p14:tracePt t="20950" x="6292850" y="2400300"/>
          <p14:tracePt t="20975" x="6350000" y="2400300"/>
          <p14:tracePt t="20985" x="6369050" y="2400300"/>
          <p14:tracePt t="21000" x="6394450" y="2400300"/>
          <p14:tracePt t="21016" x="6407150" y="2393950"/>
          <p14:tracePt t="21039" x="6407150" y="2387600"/>
          <p14:tracePt t="21050" x="6413500" y="2374900"/>
          <p14:tracePt t="21067" x="6413500" y="2362200"/>
          <p14:tracePt t="21083" x="6394450" y="2355850"/>
          <p14:tracePt t="21107" x="6324600" y="2349500"/>
          <p14:tracePt t="21118" x="6292850" y="2349500"/>
          <p14:tracePt t="21133" x="6273800" y="2349500"/>
          <p14:tracePt t="21150" x="6267450" y="2349500"/>
          <p14:tracePt t="21183" x="6261100" y="2349500"/>
          <p14:tracePt t="22351" x="6248400" y="2349500"/>
          <p14:tracePt t="22361" x="6229350" y="2349500"/>
          <p14:tracePt t="22372" x="6191250" y="2349500"/>
          <p14:tracePt t="22383" x="6076950" y="2362200"/>
          <p14:tracePt t="22410" x="5772150" y="2400300"/>
          <p14:tracePt t="22415" x="5454650" y="2432050"/>
          <p14:tracePt t="22431" x="5130800" y="2463800"/>
          <p14:tracePt t="22448" x="4533900" y="2552700"/>
          <p14:tracePt t="22472" x="4210050" y="2603500"/>
          <p14:tracePt t="22482" x="3689350" y="2679700"/>
          <p14:tracePt t="22498" x="3200400" y="2717800"/>
          <p14:tracePt t="22515" x="3028950" y="2743200"/>
          <p14:tracePt t="22539" x="2838450" y="2768600"/>
          <p14:tracePt t="22549" x="2559050" y="2794000"/>
          <p14:tracePt t="22564" x="2317750" y="2794000"/>
          <p14:tracePt t="22581" x="2114550" y="2794000"/>
          <p14:tracePt t="22606" x="2000250" y="2794000"/>
          <p14:tracePt t="22616" x="1962150" y="2794000"/>
          <p14:tracePt t="22632" x="1892300" y="2787650"/>
          <p14:tracePt t="22648" x="1790700" y="2768600"/>
          <p14:tracePt t="22672" x="1682750" y="2755900"/>
          <p14:tracePt t="22682" x="1631950" y="2755900"/>
          <p14:tracePt t="22698" x="1555750" y="2736850"/>
          <p14:tracePt t="22715" x="1517650" y="2736850"/>
          <p14:tracePt t="22738" x="1498600" y="2730500"/>
          <p14:tracePt t="22749" x="1454150" y="2724150"/>
          <p14:tracePt t="22765" x="1441450" y="2724150"/>
          <p14:tracePt t="22781" x="1428750" y="2724150"/>
          <p14:tracePt t="22821" x="1422400" y="2724150"/>
          <p14:tracePt t="22841" x="1422400" y="2730500"/>
          <p14:tracePt t="22852" x="1422400" y="2749550"/>
          <p14:tracePt t="22871" x="1428750" y="2762250"/>
          <p14:tracePt t="22881" x="1454150" y="2787650"/>
          <p14:tracePt t="22898" x="1587500" y="2832100"/>
          <p14:tracePt t="22915" x="1727200" y="2832100"/>
          <p14:tracePt t="22948" x="1911350" y="2762250"/>
          <p14:tracePt t="22965" x="1930400" y="2743200"/>
          <p14:tracePt t="22981" x="1955800" y="2730500"/>
          <p14:tracePt t="23004" x="1955800" y="2724150"/>
          <p14:tracePt t="23008" x="1962150" y="2724150"/>
          <p14:tracePt t="23050" x="1949450" y="2724150"/>
          <p14:tracePt t="23069" x="1936750" y="2724150"/>
          <p14:tracePt t="23072" x="1924050" y="2724150"/>
          <p14:tracePt t="23103" x="1917700" y="2724150"/>
          <p14:tracePt t="23114" x="1917700" y="2730500"/>
          <p14:tracePt t="23136" x="1917700" y="2743200"/>
          <p14:tracePt t="23144" x="1917700" y="2749550"/>
          <p14:tracePt t="23158" x="1924050" y="2755900"/>
          <p14:tracePt t="23167" x="1955800" y="2781300"/>
          <p14:tracePt t="23181" x="1993900" y="2787650"/>
          <p14:tracePt t="23204" x="2025650" y="2794000"/>
          <p14:tracePt t="23215" x="2076450" y="2800350"/>
          <p14:tracePt t="23231" x="2089150" y="2800350"/>
          <p14:tracePt t="23249" x="2095500" y="2800350"/>
          <p14:tracePt t="23272" x="2101850" y="2800350"/>
          <p14:tracePt t="23458" x="2108200" y="2800350"/>
          <p14:tracePt t="23604" x="2114550" y="2800350"/>
          <p14:tracePt t="23834" x="2120900" y="2800350"/>
          <p14:tracePt t="23887" x="2127250" y="2806700"/>
          <p14:tracePt t="23896" x="2133600" y="2813050"/>
          <p14:tracePt t="23907" x="2152650" y="2825750"/>
          <p14:tracePt t="23937" x="2254250" y="2851150"/>
          <p14:tracePt t="23940" x="2362200" y="2870200"/>
          <p14:tracePt t="23949" x="2533650" y="2882900"/>
          <p14:tracePt t="23964" x="2743200" y="2882900"/>
          <p14:tracePt t="23980" x="3117850" y="2863850"/>
          <p14:tracePt t="24013" x="3689350" y="2774950"/>
          <p14:tracePt t="24031" x="3841750" y="2736850"/>
          <p14:tracePt t="24047" x="4108450" y="2673350"/>
          <p14:tracePt t="24070" x="4216400" y="2654300"/>
          <p14:tracePt t="24080" x="4254500" y="2647950"/>
          <p14:tracePt t="24096" x="4279900" y="2641600"/>
          <p14:tracePt t="24113" x="4292600" y="2641600"/>
          <p14:tracePt t="24137" x="4298950" y="2641600"/>
          <p14:tracePt t="24148" x="4311650" y="2641600"/>
          <p14:tracePt t="24223" x="4318000" y="2641600"/>
          <p14:tracePt t="42167" x="4318000" y="2647950"/>
          <p14:tracePt t="42176" x="4318000" y="2660650"/>
          <p14:tracePt t="42186" x="4318000" y="2673350"/>
          <p14:tracePt t="42211" x="4318000" y="2717800"/>
          <p14:tracePt t="42239" x="4318000" y="2813050"/>
          <p14:tracePt t="42276" x="4343400" y="2895600"/>
          <p14:tracePt t="42279" x="4356100" y="2908300"/>
          <p14:tracePt t="42308" x="4368800" y="2933700"/>
          <p14:tracePt t="42312" x="4375150" y="2940050"/>
          <p14:tracePt t="42329" x="4375150" y="2946400"/>
          <p14:tracePt t="42426" x="4381500" y="2946400"/>
          <p14:tracePt t="42448" x="4387850" y="2946400"/>
          <p14:tracePt t="43053" x="4387850" y="2952750"/>
          <p14:tracePt t="43063" x="4375150" y="2959100"/>
          <p14:tracePt t="43076" x="4349750" y="2965450"/>
          <p14:tracePt t="43094" x="4311650" y="2971800"/>
          <p14:tracePt t="43128" x="4159250" y="2971800"/>
          <p14:tracePt t="43161" x="3987800" y="2971800"/>
          <p14:tracePt t="43194" x="3759200" y="2971800"/>
          <p14:tracePt t="43217" x="3632200" y="2971800"/>
          <p14:tracePt t="43228" x="3600450" y="2978150"/>
          <p14:tracePt t="43261" x="3492500" y="2990850"/>
          <p14:tracePt t="43292" x="3479800" y="2997200"/>
          <p14:tracePt t="43295" x="3473450" y="2997200"/>
          <p14:tracePt t="43324" x="3467100" y="2997200"/>
          <p14:tracePt t="43346" x="3460750" y="3003550"/>
          <p14:tracePt t="43377" x="3454400" y="3028950"/>
          <p14:tracePt t="43410" x="3454400" y="3092450"/>
          <p14:tracePt t="43444" x="3460750" y="3136900"/>
          <p14:tracePt t="43477" x="3536950" y="3162300"/>
          <p14:tracePt t="43495" x="3644900" y="3136900"/>
          <p14:tracePt t="43511" x="3689350" y="3098800"/>
          <p14:tracePt t="43541" x="3810000" y="2940050"/>
          <p14:tracePt t="43544" x="3841750" y="2882900"/>
          <p14:tracePt t="43560" x="3848100" y="2844800"/>
          <p14:tracePt t="43577" x="3848100" y="2794000"/>
          <p14:tracePt t="43610" x="3810000" y="2749550"/>
          <p14:tracePt t="43641" x="3644900" y="2743200"/>
          <p14:tracePt t="43660" x="3575050" y="2768600"/>
          <p14:tracePt t="43688" x="3543300" y="2787650"/>
          <p14:tracePt t="43693" x="3536950" y="2794000"/>
          <p14:tracePt t="43711" x="3524250" y="2800350"/>
          <p14:tracePt t="43727" x="3524250" y="2806700"/>
          <p14:tracePt t="43760" x="3524250" y="2813050"/>
          <p14:tracePt t="44275" x="3524250" y="2825750"/>
          <p14:tracePt t="44289" x="3536950" y="2832100"/>
          <p14:tracePt t="44296" x="3556000" y="2838450"/>
          <p14:tracePt t="44323" x="3587750" y="2851150"/>
          <p14:tracePt t="44327" x="3619500" y="2870200"/>
          <p14:tracePt t="44343" x="3638550" y="2882900"/>
          <p14:tracePt t="44360" x="3683000" y="2901950"/>
          <p14:tracePt t="44393" x="3721100" y="2914650"/>
          <p14:tracePt t="44422" x="3740150" y="2914650"/>
          <p14:tracePt t="44443" x="3746500" y="2914650"/>
          <p14:tracePt t="44526" x="3746500" y="2921000"/>
          <p14:tracePt t="44536" x="3740150" y="2921000"/>
          <p14:tracePt t="44546" x="3727450" y="2927350"/>
          <p14:tracePt t="44573" x="3695700" y="2952750"/>
          <p14:tracePt t="44580" x="3663950" y="2965450"/>
          <p14:tracePt t="44593" x="3644900" y="2978150"/>
          <p14:tracePt t="44619" x="3587750" y="3028950"/>
          <p14:tracePt t="44657" x="3536950" y="3124200"/>
          <p14:tracePt t="44679" x="3524250" y="3232150"/>
          <p14:tracePt t="44693" x="3524250" y="3289300"/>
          <p14:tracePt t="44709" x="3524250" y="3308350"/>
          <p14:tracePt t="44726" x="3556000" y="3346450"/>
          <p14:tracePt t="44743" x="3575050" y="3359150"/>
          <p14:tracePt t="46777" x="3568700" y="3359150"/>
          <p14:tracePt t="46786" x="3556000" y="3359150"/>
          <p14:tracePt t="46798" x="3536950" y="3359150"/>
          <p14:tracePt t="46824" x="3486150" y="3346450"/>
          <p14:tracePt t="46857" x="3409950" y="3327400"/>
          <p14:tracePt t="46877" x="3384550" y="3327400"/>
          <p14:tracePt t="46891" x="3365500" y="3327400"/>
          <p14:tracePt t="46908" x="3359150" y="3327400"/>
          <p14:tracePt t="47267" x="3352800" y="3327400"/>
          <p14:tracePt t="47277" x="3340100" y="3327400"/>
          <p14:tracePt t="47290" x="3327400" y="3321050"/>
          <p14:tracePt t="47306" x="3314700" y="3314700"/>
          <p14:tracePt t="47340" x="3048000" y="3181350"/>
          <p14:tracePt t="47363" x="2863850" y="3117850"/>
          <p14:tracePt t="47373" x="2743200" y="3098800"/>
          <p14:tracePt t="47394" x="2501900" y="3067050"/>
          <p14:tracePt t="47407" x="2413000" y="3067050"/>
          <p14:tracePt t="47428" x="2349500" y="3060700"/>
          <p14:tracePt t="47440" x="2222500" y="3060700"/>
          <p14:tracePt t="47463" x="2127250" y="3067050"/>
          <p14:tracePt t="47473" x="2101850" y="3079750"/>
          <p14:tracePt t="47494" x="2063750" y="3105150"/>
          <p14:tracePt t="47507" x="2019300" y="3187700"/>
          <p14:tracePt t="47526" x="2012950" y="3244850"/>
          <p14:tracePt t="47539" x="2012950" y="3371850"/>
          <p14:tracePt t="47563" x="2070100" y="3486150"/>
          <p14:tracePt t="47573" x="2127250" y="3543300"/>
          <p14:tracePt t="47595" x="2292350" y="3613150"/>
          <p14:tracePt t="47606" x="2368550" y="3625850"/>
          <p14:tracePt t="47626" x="2489200" y="3613150"/>
          <p14:tracePt t="47640" x="2520950" y="3587750"/>
          <p14:tracePt t="47664" x="2565400" y="3460750"/>
          <p14:tracePt t="47674" x="2565400" y="3409950"/>
          <p14:tracePt t="47695" x="2514600" y="3327400"/>
          <p14:tracePt t="47706" x="2470150" y="3295650"/>
          <p14:tracePt t="47726" x="2336800" y="3251200"/>
          <p14:tracePt t="47739" x="2273300" y="3251200"/>
          <p14:tracePt t="47764" x="2165350" y="3263900"/>
          <p14:tracePt t="47773" x="2133600" y="3282950"/>
          <p14:tracePt t="47795" x="2108200" y="3295650"/>
          <p14:tracePt t="47806" x="2101850" y="3295650"/>
          <p14:tracePt t="47828" x="2095500" y="3295650"/>
          <p14:tracePt t="48155" x="2082800" y="3270250"/>
          <p14:tracePt t="48165" x="2070100" y="3251200"/>
          <p14:tracePt t="48179" x="2051050" y="3225800"/>
          <p14:tracePt t="48196" x="1981200" y="3181350"/>
          <p14:tracePt t="48206" x="1924050" y="3149600"/>
          <p14:tracePt t="48227" x="1835150" y="3130550"/>
          <p14:tracePt t="48239" x="1733550" y="3124200"/>
          <p14:tracePt t="48272" x="1676400" y="3136900"/>
          <p14:tracePt t="48291" x="1657350" y="3162300"/>
          <p14:tracePt t="48306" x="1657350" y="3194050"/>
          <p14:tracePt t="48339" x="1708150" y="3295650"/>
          <p14:tracePt t="48366" x="1892300" y="3403600"/>
          <p14:tracePt t="48397" x="1955800" y="3409950"/>
          <p14:tracePt t="48406" x="1962150" y="3409950"/>
          <p14:tracePt t="48428" x="1962150" y="3378200"/>
          <p14:tracePt t="48439" x="1962150" y="3359150"/>
          <p14:tracePt t="48472" x="1949450" y="3276600"/>
          <p14:tracePt t="48494" x="1898650" y="3257550"/>
          <p14:tracePt t="48505" x="1879600" y="3244850"/>
          <p14:tracePt t="48525" x="1854200" y="3244850"/>
          <p14:tracePt t="48539" x="1841500" y="3244850"/>
          <p14:tracePt t="48566" x="1841500" y="3289300"/>
          <p14:tracePt t="48572" x="1847850" y="3314700"/>
          <p14:tracePt t="48597" x="1892300" y="3340100"/>
          <p14:tracePt t="48605" x="1911350" y="3359150"/>
          <p14:tracePt t="48628" x="1936750" y="3359150"/>
          <p14:tracePt t="48639" x="1949450" y="3359150"/>
          <p14:tracePt t="48666" x="1962150" y="3359150"/>
          <p14:tracePt t="48697" x="1968500" y="3359150"/>
          <p14:tracePt t="48969" x="2000250" y="3371850"/>
          <p14:tracePt t="48980" x="2038350" y="3384550"/>
          <p14:tracePt t="48990" x="2159000" y="3416300"/>
          <p14:tracePt t="49014" x="2387600" y="3460750"/>
          <p14:tracePt t="49021" x="2622550" y="3486150"/>
          <p14:tracePt t="49052" x="2940050" y="3498850"/>
          <p14:tracePt t="49055" x="3054350" y="3498850"/>
          <p14:tracePt t="49063" x="3181350" y="3498850"/>
          <p14:tracePt t="49075" x="3270250" y="3498850"/>
          <p14:tracePt t="49088" x="3346450" y="3498850"/>
          <p14:tracePt t="49105" x="3384550" y="3498850"/>
          <p14:tracePt t="49121" x="3397250" y="3492500"/>
          <p14:tracePt t="49138" x="3403600" y="3492500"/>
          <p14:tracePt t="49171" x="3403600" y="3390900"/>
          <p14:tracePt t="49203" x="3346450" y="3289300"/>
          <p14:tracePt t="49224" x="3321050" y="3270250"/>
          <p14:tracePt t="49238" x="3263900" y="3244850"/>
          <p14:tracePt t="49254" x="3194050" y="3244850"/>
          <p14:tracePt t="49285" x="3143250" y="3289300"/>
          <p14:tracePt t="49305" x="3136900" y="3346450"/>
          <p14:tracePt t="49321" x="3143250" y="3371850"/>
          <p14:tracePt t="49355" x="3352800" y="3429000"/>
          <p14:tracePt t="49385" x="3429000" y="3378200"/>
          <p14:tracePt t="49389" x="3454400" y="3340100"/>
          <p14:tracePt t="49404" x="3473450" y="3289300"/>
          <p14:tracePt t="49421" x="3486150" y="3238500"/>
          <p14:tracePt t="49455" x="3486150" y="3200400"/>
          <p14:tracePt t="49485" x="3473450" y="3187700"/>
          <p14:tracePt t="49505" x="3473450" y="3181350"/>
          <p14:tracePt t="54556" x="3492500" y="3155950"/>
          <p14:tracePt t="54563" x="3511550" y="3143250"/>
          <p14:tracePt t="54573" x="3549650" y="3111500"/>
          <p14:tracePt t="54590" x="3587750" y="3086100"/>
          <p14:tracePt t="54599" x="3619500" y="3060700"/>
          <p14:tracePt t="54616" x="3708400" y="2990850"/>
          <p14:tracePt t="54633" x="3765550" y="2952750"/>
          <p14:tracePt t="54649" x="3848100" y="2889250"/>
          <p14:tracePt t="54666" x="3949700" y="2832100"/>
          <p14:tracePt t="54683" x="3987800" y="2819400"/>
          <p14:tracePt t="54699" x="4044950" y="2787650"/>
          <p14:tracePt t="54716" x="4070350" y="2781300"/>
          <p14:tracePt t="54733" x="4108450" y="2768600"/>
          <p14:tracePt t="54750" x="4140200" y="2755900"/>
          <p14:tracePt t="54767" x="4159250" y="2755900"/>
          <p14:tracePt t="54783" x="4203700" y="2755900"/>
          <p14:tracePt t="54800" x="4222750" y="2755900"/>
          <p14:tracePt t="54816" x="4279900" y="2755900"/>
          <p14:tracePt t="54833" x="4298950" y="2755900"/>
          <p14:tracePt t="54849" x="4337050" y="2755900"/>
          <p14:tracePt t="54868" x="4375150" y="2755900"/>
          <p14:tracePt t="54883" x="4387850" y="2755900"/>
          <p14:tracePt t="54900" x="4413250" y="2762250"/>
          <p14:tracePt t="54916" x="4425950" y="2768600"/>
          <p14:tracePt t="54934" x="4451350" y="2787650"/>
          <p14:tracePt t="54950" x="4476750" y="2806700"/>
          <p14:tracePt t="54967" x="4489450" y="2813050"/>
          <p14:tracePt t="54983" x="4514850" y="2832100"/>
          <p14:tracePt t="55001" x="4533900" y="2838450"/>
          <p14:tracePt t="55016" x="4565650" y="2857500"/>
          <p14:tracePt t="55035" x="4584700" y="2870200"/>
          <p14:tracePt t="55050" x="4591050" y="2876550"/>
          <p14:tracePt t="55067" x="4610100" y="2889250"/>
          <p14:tracePt t="55084" x="4616450" y="2895600"/>
          <p14:tracePt t="55099" x="4629150" y="2901950"/>
          <p14:tracePt t="55117" x="4635500" y="2908300"/>
          <p14:tracePt t="55133" x="4641850" y="2908300"/>
          <p14:tracePt t="55149" x="4648200" y="2914650"/>
          <p14:tracePt t="55167" x="4648200" y="2927350"/>
          <p14:tracePt t="55183" x="4660900" y="2952750"/>
          <p14:tracePt t="55502" x="4667250" y="2952750"/>
          <p14:tracePt t="55514" x="4679950" y="2952750"/>
          <p14:tracePt t="55524" x="4705350" y="2952750"/>
          <p14:tracePt t="55534" x="4737100" y="2952750"/>
          <p14:tracePt t="55550" x="4762500" y="2952750"/>
          <p14:tracePt t="55566" x="4806950" y="2952750"/>
          <p14:tracePt t="55583" x="4826000" y="2952750"/>
          <p14:tracePt t="55598" x="4883150" y="2952750"/>
          <p14:tracePt t="55616" x="4908550" y="2952750"/>
          <p14:tracePt t="55632" x="4953000" y="2952750"/>
          <p14:tracePt t="55650" x="4984750" y="2952750"/>
          <p14:tracePt t="55665" x="4997450" y="2952750"/>
          <p14:tracePt t="55685" x="5010150" y="2952750"/>
          <p14:tracePt t="55699" x="5022850" y="2959100"/>
          <p14:tracePt t="55716" x="5048250" y="2984500"/>
          <p14:tracePt t="55733" x="5086350" y="3009900"/>
          <p14:tracePt t="55748" x="5105400" y="3028950"/>
          <p14:tracePt t="55765" x="5162550" y="3054350"/>
          <p14:tracePt t="55782" x="5200650" y="3073400"/>
          <p14:tracePt t="55799" x="5270500" y="3098800"/>
          <p14:tracePt t="55817" x="5302250" y="3105150"/>
          <p14:tracePt t="55832" x="5359400" y="3117850"/>
          <p14:tracePt t="55848" x="5410200" y="3130550"/>
          <p14:tracePt t="55866" x="5448300" y="3130550"/>
          <p14:tracePt t="55882" x="5518150" y="3149600"/>
          <p14:tracePt t="55899" x="5543550" y="3149600"/>
          <p14:tracePt t="55916" x="5581650" y="3155950"/>
          <p14:tracePt t="55932" x="5613400" y="3162300"/>
          <p14:tracePt t="55949" x="5626100" y="3168650"/>
          <p14:tracePt t="55965" x="5645150" y="3168650"/>
          <p14:tracePt t="55983" x="5651500" y="3168650"/>
          <p14:tracePt t="55999" x="5664200" y="3168650"/>
          <p14:tracePt t="56265" x="5676900" y="3168650"/>
          <p14:tracePt t="56279" x="5715000" y="3168650"/>
          <p14:tracePt t="56286" x="5765800" y="3168650"/>
          <p14:tracePt t="56298" x="5835650" y="3168650"/>
          <p14:tracePt t="56315" x="5975350" y="3143250"/>
          <p14:tracePt t="56331" x="6318250" y="3092450"/>
          <p14:tracePt t="56348" x="6534150" y="3079750"/>
          <p14:tracePt t="56365" x="6819900" y="3060700"/>
          <p14:tracePt t="56382" x="6985000" y="3060700"/>
          <p14:tracePt t="56399" x="7035800" y="3060700"/>
          <p14:tracePt t="56415" x="7105650" y="3060700"/>
          <p14:tracePt t="56433" x="7137400" y="3060700"/>
          <p14:tracePt t="56448" x="7143750" y="3067050"/>
          <p14:tracePt t="56465" x="7150100" y="3067050"/>
          <p14:tracePt t="56482" x="7156450" y="3067050"/>
          <p14:tracePt t="56499" x="7156450" y="3073400"/>
          <p14:tracePt t="56516" x="7156450" y="3079750"/>
          <p14:tracePt t="56531" x="7150100" y="3086100"/>
          <p14:tracePt t="56548" x="7124700" y="3098800"/>
          <p14:tracePt t="56565" x="7092950" y="3111500"/>
          <p14:tracePt t="56582" x="6978650" y="3124200"/>
          <p14:tracePt t="56599" x="6915150" y="3130550"/>
          <p14:tracePt t="56615" x="6572250" y="3130550"/>
          <p14:tracePt t="56632" x="5969000" y="3149600"/>
          <p14:tracePt t="56648" x="5473700" y="3136900"/>
          <p14:tracePt t="56665" x="4851400" y="3136900"/>
          <p14:tracePt t="56682" x="4572000" y="3136900"/>
          <p14:tracePt t="56698" x="4337050" y="3149600"/>
          <p14:tracePt t="56716" x="4260850" y="3168650"/>
          <p14:tracePt t="56731" x="4178300" y="3194050"/>
          <p14:tracePt t="56748" x="4152900" y="3206750"/>
          <p14:tracePt t="57027" x="4140200" y="3206750"/>
          <p14:tracePt t="57040" x="4114800" y="3206750"/>
          <p14:tracePt t="57048" x="4025900" y="3219450"/>
          <p14:tracePt t="57063" x="3886200" y="3219450"/>
          <p14:tracePt t="57081" x="3479800" y="3219450"/>
          <p14:tracePt t="57097" x="3162300" y="3232150"/>
          <p14:tracePt t="57114" x="2622550" y="3295650"/>
          <p14:tracePt t="57131" x="2432050" y="3308350"/>
          <p14:tracePt t="57148" x="2254250" y="3327400"/>
          <p14:tracePt t="57164" x="2171700" y="3352800"/>
          <p14:tracePt t="57181" x="2146300" y="3359150"/>
          <p14:tracePt t="57197" x="2108200" y="3378200"/>
          <p14:tracePt t="57215" x="2089150" y="3384550"/>
          <p14:tracePt t="57230" x="2082800" y="3390900"/>
          <p14:tracePt t="57249" x="2070100" y="3409950"/>
          <p14:tracePt t="57264" x="2063750" y="3429000"/>
          <p14:tracePt t="57281" x="2063750" y="3498850"/>
          <p14:tracePt t="57298" x="2063750" y="3549650"/>
          <p14:tracePt t="57314" x="2063750" y="3606800"/>
          <p14:tracePt t="57331" x="2076450" y="3657600"/>
          <p14:tracePt t="57348" x="2082800" y="3670300"/>
          <p14:tracePt t="57364" x="2101850" y="3683000"/>
          <p14:tracePt t="57382" x="2108200" y="3683000"/>
          <p14:tracePt t="57397" x="2127250" y="3683000"/>
          <p14:tracePt t="57431" x="2127250" y="3676650"/>
          <p14:tracePt t="57448" x="2127250" y="3619500"/>
          <p14:tracePt t="57464" x="2120900" y="3594100"/>
          <p14:tracePt t="57480" x="2089150" y="3568700"/>
          <p14:tracePt t="57498" x="2019300" y="3562350"/>
          <p14:tracePt t="57514" x="1987550" y="3562350"/>
          <p14:tracePt t="57530" x="1955800" y="3581400"/>
          <p14:tracePt t="57547" x="1943100" y="3606800"/>
          <p14:tracePt t="57564" x="1936750" y="3638550"/>
          <p14:tracePt t="57581" x="1936750" y="3657600"/>
          <p14:tracePt t="57583" x="1943100" y="3676650"/>
          <p14:tracePt t="57597" x="1962150" y="3695700"/>
          <p14:tracePt t="57614" x="2038350" y="3727450"/>
          <p14:tracePt t="57631" x="2089150" y="3727450"/>
          <p14:tracePt t="57647" x="2190750" y="3727450"/>
          <p14:tracePt t="57664" x="2266950" y="3714750"/>
          <p14:tracePt t="57681" x="2286000" y="3702050"/>
          <p14:tracePt t="57697" x="2298700" y="3657600"/>
          <p14:tracePt t="57713" x="2298700" y="3619500"/>
          <p14:tracePt t="57730" x="2273300" y="3568700"/>
          <p14:tracePt t="57747" x="2241550" y="3543300"/>
          <p14:tracePt t="57764" x="2152650" y="3536950"/>
          <p14:tracePt t="57781" x="2089150" y="3543300"/>
          <p14:tracePt t="57797" x="2070100" y="3568700"/>
          <p14:tracePt t="57814" x="2057400" y="3625850"/>
          <p14:tracePt t="57830" x="2057400" y="3657600"/>
          <p14:tracePt t="57847" x="2076450" y="3708400"/>
          <p14:tracePt t="57864" x="2203450" y="3790950"/>
          <p14:tracePt t="57881" x="2298700" y="3835400"/>
          <p14:tracePt t="57896" x="2438400" y="3841750"/>
          <p14:tracePt t="57914" x="2470150" y="3841750"/>
          <p14:tracePt t="57930" x="2495550" y="3822700"/>
          <p14:tracePt t="57948" x="2514600" y="3683000"/>
          <p14:tracePt t="57964" x="2489200" y="3594100"/>
          <p14:tracePt t="57980" x="2413000" y="3498850"/>
          <p14:tracePt t="57997" x="2368550" y="3460750"/>
          <p14:tracePt t="58014" x="2311400" y="3454400"/>
          <p14:tracePt t="58030" x="2266950" y="3492500"/>
          <p14:tracePt t="58046" x="2247900" y="3536950"/>
          <p14:tracePt t="58063" x="2235200" y="3619500"/>
          <p14:tracePt t="58080" x="2235200" y="3638550"/>
          <p14:tracePt t="58084" x="2235200" y="3670300"/>
          <p14:tracePt t="58097" x="2235200" y="3683000"/>
          <p14:tracePt t="58114" x="2235200" y="3689350"/>
          <p14:tracePt t="58130" x="2247900" y="3695700"/>
          <p14:tracePt t="58147" x="2266950" y="3695700"/>
          <p14:tracePt t="58163" x="2273300" y="3695700"/>
          <p14:tracePt t="58180" x="2286000" y="3695700"/>
          <p14:tracePt t="58692" x="2279650" y="3676650"/>
          <p14:tracePt t="58698" x="2254250" y="3644900"/>
          <p14:tracePt t="58712" x="2216150" y="3600450"/>
          <p14:tracePt t="58730" x="2171700" y="3543300"/>
          <p14:tracePt t="58745" x="2159000" y="3524250"/>
          <p14:tracePt t="58763" x="2139950" y="3505200"/>
          <p14:tracePt t="58779" x="2133600" y="3498850"/>
          <p14:tracePt t="58796" x="2120900" y="3492500"/>
          <p14:tracePt t="58813" x="2114550" y="3492500"/>
          <p14:tracePt t="58829" x="2114550" y="3486150"/>
          <p14:tracePt t="58865" x="2114550" y="3492500"/>
          <p14:tracePt t="58876" x="2120900" y="3505200"/>
          <p14:tracePt t="58890" x="2146300" y="3517900"/>
          <p14:tracePt t="58898" x="2178050" y="3543300"/>
          <p14:tracePt t="58912" x="2216150" y="3562350"/>
          <p14:tracePt t="58929" x="2254250" y="3568700"/>
          <p14:tracePt t="58945" x="2260600" y="3568700"/>
          <p14:tracePt t="58963" x="2266950" y="3568700"/>
          <p14:tracePt t="58979" x="2266950" y="3556000"/>
          <p14:tracePt t="58997" x="2260600" y="3505200"/>
          <p14:tracePt t="59012" x="2222500" y="3467100"/>
          <p14:tracePt t="59029" x="2203450" y="3454400"/>
          <p14:tracePt t="59045" x="2159000" y="3448050"/>
          <p14:tracePt t="59063" x="2152650" y="3448050"/>
          <p14:tracePt t="59079" x="2120900" y="3454400"/>
          <p14:tracePt t="59096" x="2101850" y="3479800"/>
          <p14:tracePt t="59113" x="2095500" y="3486150"/>
          <p14:tracePt t="59129" x="2095500" y="3517900"/>
          <p14:tracePt t="59146" x="2095500" y="3524250"/>
          <p14:tracePt t="59163" x="2095500" y="3536950"/>
          <p14:tracePt t="59179" x="2114550" y="3543300"/>
          <p14:tracePt t="59196" x="2120900" y="3543300"/>
          <p14:tracePt t="59212" x="2127250" y="3543300"/>
          <p14:tracePt t="59246" x="2133600" y="3543300"/>
          <p14:tracePt t="59263" x="2133600" y="3536950"/>
          <p14:tracePt t="59377" x="2127250" y="3536950"/>
          <p14:tracePt t="61316" x="2133600" y="3536950"/>
          <p14:tracePt t="61326" x="2146300" y="3536950"/>
          <p14:tracePt t="61339" x="2159000" y="3536950"/>
          <p14:tracePt t="61346" x="2171700" y="3543300"/>
          <p14:tracePt t="61360" x="2184400" y="3543300"/>
          <p14:tracePt t="61378" x="2197100" y="3549650"/>
          <p14:tracePt t="61393" x="2222500" y="3549650"/>
          <p14:tracePt t="61410" x="2228850" y="3556000"/>
          <p14:tracePt t="61427" x="2235200" y="3556000"/>
          <p14:tracePt t="61443" x="2247900" y="3562350"/>
          <p14:tracePt t="61460" x="2254250" y="3562350"/>
          <p14:tracePt t="61477" x="2260600" y="3568700"/>
          <p14:tracePt t="61494" x="2279650" y="3568700"/>
          <p14:tracePt t="61510" x="2286000" y="3575050"/>
          <p14:tracePt t="61526" x="2305050" y="3587750"/>
          <p14:tracePt t="61544" x="2317750" y="3587750"/>
          <p14:tracePt t="61560" x="2336800" y="3600450"/>
          <p14:tracePt t="61577" x="2343150" y="3600450"/>
          <p14:tracePt t="61593" x="2362200" y="3606800"/>
          <p14:tracePt t="61610" x="2374900" y="3606800"/>
          <p14:tracePt t="61626" x="2381250" y="3613150"/>
          <p14:tracePt t="61644" x="2387600" y="3613150"/>
          <p14:tracePt t="61660" x="2400300" y="3613150"/>
          <p14:tracePt t="61677" x="2413000" y="3619500"/>
          <p14:tracePt t="61693" x="2432050" y="3619500"/>
          <p14:tracePt t="61710" x="2444750" y="3619500"/>
          <p14:tracePt t="61726" x="2463800" y="3619500"/>
          <p14:tracePt t="61744" x="2476500" y="3619500"/>
          <p14:tracePt t="61760" x="2508250" y="3619500"/>
          <p14:tracePt t="61777" x="2533650" y="3619500"/>
          <p14:tracePt t="61793" x="2546350" y="3613150"/>
          <p14:tracePt t="61809" x="2559050" y="3600450"/>
          <p14:tracePt t="61844" x="2565400" y="3594100"/>
          <p14:tracePt t="61859" x="2571750" y="3594100"/>
          <p14:tracePt t="61877" x="2571750" y="3587750"/>
          <p14:tracePt t="62217" x="2565400" y="3575050"/>
          <p14:tracePt t="62225" x="2559050" y="3568700"/>
          <p14:tracePt t="62235" x="2540000" y="3562350"/>
          <p14:tracePt t="62246" x="2527300" y="3556000"/>
          <p14:tracePt t="62260" x="2508250" y="3549650"/>
          <p14:tracePt t="62277" x="2495550" y="3549650"/>
          <p14:tracePt t="62293" x="2470150" y="3543300"/>
          <p14:tracePt t="62309" x="2451100" y="3543300"/>
          <p14:tracePt t="62326" x="2438400" y="3543300"/>
          <p14:tracePt t="62342" x="2413000" y="3543300"/>
          <p14:tracePt t="62359" x="2406650" y="3543300"/>
          <p14:tracePt t="62375" x="2400300" y="3543300"/>
          <p14:tracePt t="62393" x="2387600" y="3543300"/>
          <p14:tracePt t="62947" x="2381250" y="3543300"/>
          <p14:tracePt t="62955" x="2368550" y="3517900"/>
          <p14:tracePt t="62965" x="2355850" y="3473450"/>
          <p14:tracePt t="62982" x="2330450" y="3441700"/>
          <p14:tracePt t="62991" x="2311400" y="3422650"/>
          <p14:tracePt t="63008" x="2279650" y="3384550"/>
          <p14:tracePt t="63024" x="2266950" y="3371850"/>
          <p14:tracePt t="63041" x="2247900" y="3359150"/>
          <p14:tracePt t="63059" x="2241550" y="3359150"/>
          <p14:tracePt t="63075" x="2228850" y="3359150"/>
          <p14:tracePt t="63092" x="2222500" y="3429000"/>
          <p14:tracePt t="63108" x="2222500" y="3486150"/>
          <p14:tracePt t="63125" x="2254250" y="3581400"/>
          <p14:tracePt t="63141" x="2279650" y="3613150"/>
          <p14:tracePt t="63158" x="2349500" y="3670300"/>
          <p14:tracePt t="63174" x="2432050" y="3708400"/>
          <p14:tracePt t="63193" x="2482850" y="3708400"/>
          <p14:tracePt t="63208" x="2533650" y="3708400"/>
          <p14:tracePt t="63226" x="2546350" y="3708400"/>
          <p14:tracePt t="63242" x="2559050" y="3644900"/>
          <p14:tracePt t="63258" x="2552700" y="3568700"/>
          <p14:tracePt t="63275" x="2533650" y="3536950"/>
          <p14:tracePt t="63292" x="2514600" y="3498850"/>
          <p14:tracePt t="63309" x="2508250" y="3492500"/>
          <p14:tracePt t="63325" x="2495550" y="3492500"/>
          <p14:tracePt t="63341" x="2495550" y="3486150"/>
          <p14:tracePt t="63358" x="2495550" y="3479800"/>
          <p14:tracePt t="63915" x="2501900" y="3479800"/>
          <p14:tracePt t="63928" x="2527300" y="3486150"/>
          <p14:tracePt t="63936" x="2546350" y="3492500"/>
          <p14:tracePt t="63947" x="2578100" y="3505200"/>
          <p14:tracePt t="63960" x="2616200" y="3524250"/>
          <p14:tracePt t="63974" x="2673350" y="3556000"/>
          <p14:tracePt t="63991" x="2787650" y="3587750"/>
          <p14:tracePt t="64008" x="2825750" y="3606800"/>
          <p14:tracePt t="64024" x="2971800" y="3644900"/>
          <p14:tracePt t="64042" x="3155950" y="3676650"/>
          <p14:tracePt t="64057" x="3232150" y="3695700"/>
          <p14:tracePt t="64074" x="3390900" y="3727450"/>
          <p14:tracePt t="64094" x="3467100" y="3733800"/>
          <p14:tracePt t="64097" x="3536950" y="3746500"/>
          <p14:tracePt t="64107" x="3600450" y="3752850"/>
          <p14:tracePt t="64125" x="3638550" y="3759200"/>
          <p14:tracePt t="64140" x="3721100" y="3771900"/>
          <p14:tracePt t="64158" x="3746500" y="3778250"/>
          <p14:tracePt t="64174" x="3752850" y="3778250"/>
          <p14:tracePt t="64191" x="3765550" y="3778250"/>
          <p14:tracePt t="64239" x="3771900" y="3778250"/>
          <p14:tracePt t="64260" x="3778250" y="3778250"/>
          <p14:tracePt t="64270" x="3778250" y="3752850"/>
          <p14:tracePt t="64285" x="3784600" y="3740150"/>
          <p14:tracePt t="64292" x="3784600" y="3721100"/>
          <p14:tracePt t="64307" x="3784600" y="3695700"/>
          <p14:tracePt t="64324" x="3784600" y="3663950"/>
          <p14:tracePt t="64340" x="3784600" y="3651250"/>
          <p14:tracePt t="64357" x="3784600" y="3638550"/>
          <p14:tracePt t="64374" x="3778250" y="3632200"/>
          <p14:tracePt t="64391" x="3733800" y="3619500"/>
          <p14:tracePt t="64406" x="3695700" y="3619500"/>
          <p14:tracePt t="64424" x="3683000" y="3619500"/>
          <p14:tracePt t="64440" x="3663950" y="3619500"/>
          <p14:tracePt t="64458" x="3657600" y="3619500"/>
          <p14:tracePt t="64474" x="3651250" y="3625850"/>
          <p14:tracePt t="64492" x="3651250" y="3632200"/>
          <p14:tracePt t="64507" x="3651250" y="3638550"/>
          <p14:tracePt t="64525" x="3651250" y="3657600"/>
          <p14:tracePt t="64541" x="3651250" y="3670300"/>
          <p14:tracePt t="64557" x="3670300" y="3676650"/>
          <p14:tracePt t="64574" x="3695700" y="3689350"/>
          <p14:tracePt t="64591" x="3702050" y="3689350"/>
          <p14:tracePt t="64607" x="3727450" y="3689350"/>
          <p14:tracePt t="64640" x="3733800" y="3689350"/>
          <p14:tracePt t="64658" x="3740150" y="3689350"/>
          <p14:tracePt t="64674" x="3740150" y="3683000"/>
          <p14:tracePt t="64691" x="3740150" y="3670300"/>
          <p14:tracePt t="64707" x="3740150" y="3663950"/>
          <p14:tracePt t="64723" x="3740150" y="3657600"/>
          <p14:tracePt t="64741" x="3727450" y="3657600"/>
          <p14:tracePt t="64757" x="3714750" y="3651250"/>
          <p14:tracePt t="64773" x="3702050" y="3651250"/>
          <p14:tracePt t="64807" x="3689350" y="3651250"/>
          <p14:tracePt t="65346" x="3683000" y="3644900"/>
          <p14:tracePt t="65356" x="3676650" y="3625850"/>
          <p14:tracePt t="65367" x="3657600" y="3600450"/>
          <p14:tracePt t="65382" x="3632200" y="3568700"/>
          <p14:tracePt t="65390" x="3562350" y="3511550"/>
          <p14:tracePt t="65406" x="3479800" y="3435350"/>
          <p14:tracePt t="65424" x="3289300" y="3289300"/>
          <p14:tracePt t="65440" x="3079750" y="3206750"/>
          <p14:tracePt t="65457" x="2959100" y="3194050"/>
          <p14:tracePt t="65472" x="2724150" y="3181350"/>
          <p14:tracePt t="65490" x="2590800" y="3200400"/>
          <p14:tracePt t="65506" x="2349500" y="3282950"/>
          <p14:tracePt t="65523" x="2254250" y="3327400"/>
          <p14:tracePt t="65539" x="2114550" y="3390900"/>
          <p14:tracePt t="65557" x="2051050" y="3422650"/>
          <p14:tracePt t="65573" x="2038350" y="3435350"/>
          <p14:tracePt t="65589" x="2019300" y="3454400"/>
          <p14:tracePt t="65606" x="2012950" y="3467100"/>
          <p14:tracePt t="65608" x="2012950" y="3486150"/>
          <p14:tracePt t="65624" x="2012950" y="3511550"/>
          <p14:tracePt t="65640" x="2012950" y="3587750"/>
          <p14:tracePt t="65656" x="2012950" y="3625850"/>
          <p14:tracePt t="65672" x="2012950" y="3657600"/>
          <p14:tracePt t="65689" x="2019300" y="3670300"/>
          <p14:tracePt t="65706" x="2025650" y="3676650"/>
          <p14:tracePt t="65723" x="2025650" y="3683000"/>
          <p14:tracePt t="65739" x="2025650" y="3689350"/>
          <p14:tracePt t="65772" x="2025650" y="3683000"/>
          <p14:tracePt t="65789" x="2025650" y="3657600"/>
          <p14:tracePt t="65806" x="2025650" y="3625850"/>
          <p14:tracePt t="65822" x="2032000" y="3613150"/>
          <p14:tracePt t="65839" x="2070100" y="3568700"/>
          <p14:tracePt t="65857" x="2101850" y="3543300"/>
          <p14:tracePt t="65872" x="2216150" y="3479800"/>
          <p14:tracePt t="65890" x="2374900" y="3448050"/>
          <p14:tracePt t="65906" x="2438400" y="3441700"/>
          <p14:tracePt t="65923" x="2565400" y="3441700"/>
          <p14:tracePt t="65940" x="2622550" y="3441700"/>
          <p14:tracePt t="65956" x="2705100" y="3467100"/>
          <p14:tracePt t="65973" x="2787650" y="3492500"/>
          <p14:tracePt t="65989" x="2844800" y="3511550"/>
          <p14:tracePt t="66005" x="2940050" y="3549650"/>
          <p14:tracePt t="66022" x="2997200" y="3556000"/>
          <p14:tracePt t="66039" x="3067050" y="3581400"/>
          <p14:tracePt t="66057" x="3098800" y="3587750"/>
          <p14:tracePt t="66073" x="3181350" y="3619500"/>
          <p14:tracePt t="66089" x="3244850" y="3638550"/>
          <p14:tracePt t="66105" x="3263900" y="3644900"/>
          <p14:tracePt t="66108" x="3270250" y="3651250"/>
          <p14:tracePt t="66123" x="3276600" y="3651250"/>
          <p14:tracePt t="66140" x="3282950" y="3657600"/>
          <p14:tracePt t="66171" x="3289300" y="3657600"/>
          <p14:tracePt t="66202" x="3295650" y="3657600"/>
          <p14:tracePt t="66296" x="3302000" y="3657600"/>
          <p14:tracePt t="66390" x="3295650" y="3657600"/>
          <p14:tracePt t="66401" x="3276600" y="3657600"/>
          <p14:tracePt t="66415" x="3225800" y="3657600"/>
          <p14:tracePt t="66424" x="3136900" y="3644900"/>
          <p14:tracePt t="66438" x="3009900" y="3638550"/>
          <p14:tracePt t="66455" x="2755900" y="3613150"/>
          <p14:tracePt t="66472" x="2628900" y="3613150"/>
          <p14:tracePt t="66489" x="2476500" y="3613150"/>
          <p14:tracePt t="66505" x="2438400" y="3613150"/>
          <p14:tracePt t="66522" x="2425700" y="3625850"/>
          <p14:tracePt t="66538" x="2413000" y="3638550"/>
          <p14:tracePt t="66555" x="2413000" y="3663950"/>
          <p14:tracePt t="66572" x="2406650" y="3702050"/>
          <p14:tracePt t="66589" x="2406650" y="3714750"/>
          <p14:tracePt t="66605" x="2406650" y="3727450"/>
          <p14:tracePt t="66622" x="2406650" y="3733800"/>
          <p14:tracePt t="66641" x="2413000" y="3733800"/>
          <p14:tracePt t="66655" x="2432050" y="3727450"/>
          <p14:tracePt t="66672" x="2444750" y="3708400"/>
          <p14:tracePt t="66689" x="2501900" y="3670300"/>
          <p14:tracePt t="66705" x="2559050" y="3606800"/>
          <p14:tracePt t="66721" x="2609850" y="3549650"/>
          <p14:tracePt t="66738" x="2724150" y="3448050"/>
          <p14:tracePt t="66756" x="2794000" y="3397250"/>
          <p14:tracePt t="66772" x="2921000" y="3333750"/>
          <p14:tracePt t="66789" x="3009900" y="3321050"/>
          <p14:tracePt t="66805" x="3054350" y="3321050"/>
          <p14:tracePt t="66821" x="3149600" y="3333750"/>
          <p14:tracePt t="66838" x="3187700" y="3340100"/>
          <p14:tracePt t="66855" x="3251200" y="3371850"/>
          <p14:tracePt t="66871" x="3327400" y="3429000"/>
          <p14:tracePt t="66888" x="3346450" y="3441700"/>
          <p14:tracePt t="66904" x="3378200" y="3454400"/>
          <p14:tracePt t="66921" x="3390900" y="3460750"/>
          <p14:tracePt t="66938" x="3390900" y="3467100"/>
          <p14:tracePt t="66955" x="3397250" y="3467100"/>
          <p14:tracePt t="67856" x="3403600" y="3467100"/>
          <p14:tracePt t="67863" x="3409950" y="3467100"/>
          <p14:tracePt t="67873" x="3422650" y="3467100"/>
          <p14:tracePt t="67889" x="3435350" y="3467100"/>
          <p14:tracePt t="67904" x="3448050" y="3467100"/>
          <p14:tracePt t="67920" x="3454400" y="3467100"/>
          <p14:tracePt t="67937" x="3473450" y="3467100"/>
          <p14:tracePt t="67954" x="3479800" y="3467100"/>
          <p14:tracePt t="67970" x="3492500" y="3473450"/>
          <p14:tracePt t="68020" x="3498850" y="3473450"/>
          <p14:tracePt t="68051" x="3505200" y="3473450"/>
          <p14:tracePt t="68083" x="3511550" y="3473450"/>
          <p14:tracePt t="68645" x="3517900" y="3473450"/>
          <p14:tracePt t="68657" x="3530600" y="3473450"/>
          <p14:tracePt t="68666" x="3543300" y="3473450"/>
          <p14:tracePt t="68676" x="3556000" y="3473450"/>
          <p14:tracePt t="68688" x="3562350" y="3473450"/>
          <p14:tracePt t="68703" x="3587750" y="3473450"/>
          <p14:tracePt t="68720" x="3606800" y="3473450"/>
          <p14:tracePt t="68736" x="3657600" y="3473450"/>
          <p14:tracePt t="68755" x="3683000" y="3473450"/>
          <p14:tracePt t="68770" x="3733800" y="3473450"/>
          <p14:tracePt t="68786" x="3778250" y="3473450"/>
          <p14:tracePt t="68803" x="3841750" y="3467100"/>
          <p14:tracePt t="68819" x="3867150" y="3460750"/>
          <p14:tracePt t="68836" x="3924300" y="3454400"/>
          <p14:tracePt t="68854" x="3956050" y="3448050"/>
          <p14:tracePt t="68870" x="3994150" y="3448050"/>
          <p14:tracePt t="68886" x="4038600" y="3441700"/>
          <p14:tracePt t="68902" x="4057650" y="3441700"/>
          <p14:tracePt t="68919" x="4095750" y="3441700"/>
          <p14:tracePt t="68936" x="4121150" y="3441700"/>
          <p14:tracePt t="68953" x="4165600" y="3441700"/>
          <p14:tracePt t="68969" x="4235450" y="3448050"/>
          <p14:tracePt t="68986" x="4267200" y="3454400"/>
          <p14:tracePt t="69003" x="4318000" y="3473450"/>
          <p14:tracePt t="69019" x="4368800" y="3479800"/>
          <p14:tracePt t="69035" x="4489450" y="3505200"/>
          <p14:tracePt t="69053" x="4559300" y="3517900"/>
          <p14:tracePt t="69069" x="4667250" y="3556000"/>
          <p14:tracePt t="69087" x="4730750" y="3575050"/>
          <p14:tracePt t="69102" x="4876800" y="3600450"/>
          <p14:tracePt t="69119" x="4908550" y="3619500"/>
          <p14:tracePt t="69440" x="4921250" y="3619500"/>
          <p14:tracePt t="69449" x="4933950" y="3619500"/>
          <p14:tracePt t="69460" x="4953000" y="3619500"/>
          <p14:tracePt t="69475" x="4972050" y="3619500"/>
          <p14:tracePt t="69485" x="5003800" y="3619500"/>
          <p14:tracePt t="69502" x="5105400" y="3619500"/>
          <p14:tracePt t="69518" x="5168900" y="3619500"/>
          <p14:tracePt t="69535" x="5264150" y="3619500"/>
          <p14:tracePt t="69552" x="5302250" y="3619500"/>
          <p14:tracePt t="69568" x="5429250" y="3606800"/>
          <p14:tracePt t="69586" x="5537200" y="3600450"/>
          <p14:tracePt t="69601" x="5575300" y="3600450"/>
          <p14:tracePt t="69619" x="5651500" y="3600450"/>
          <p14:tracePt t="69635" x="5708650" y="3600450"/>
          <p14:tracePt t="69651" x="5822950" y="3600450"/>
          <p14:tracePt t="69668" x="5848350" y="3600450"/>
          <p14:tracePt t="69685" x="5892800" y="3600450"/>
          <p14:tracePt t="69702" x="5905500" y="3600450"/>
          <p14:tracePt t="69718" x="5911850" y="3600450"/>
          <p14:tracePt t="69735" x="5918200" y="3600450"/>
          <p14:tracePt t="69768" x="5924550" y="3600450"/>
          <p14:tracePt t="69817" x="5930900" y="3600450"/>
          <p14:tracePt t="69890" x="5937250" y="3600450"/>
          <p14:tracePt t="69923" x="5943600" y="3600450"/>
          <p14:tracePt t="69950" x="5949950" y="3600450"/>
          <p14:tracePt t="69981" x="5956300" y="3600450"/>
          <p14:tracePt t="70025" x="5962650" y="3606800"/>
          <p14:tracePt t="70045" x="5969000" y="3613150"/>
          <p14:tracePt t="70059" x="5975350" y="3619500"/>
          <p14:tracePt t="70066" x="5981700" y="3625850"/>
          <p14:tracePt t="70076" x="5981700" y="3632200"/>
          <p14:tracePt t="70087" x="5988050" y="3638550"/>
          <p14:tracePt t="70107" x="5994400" y="3638550"/>
          <p14:tracePt t="70119" x="5994400" y="3644900"/>
          <p14:tracePt t="70139" x="6000750" y="3644900"/>
          <p14:tracePt t="70151" x="6000750" y="3651250"/>
          <p14:tracePt t="70347" x="6007100" y="3651250"/>
          <p14:tracePt t="70587" x="6000750" y="3651250"/>
          <p14:tracePt t="70598" x="5988050" y="3651250"/>
          <p14:tracePt t="70608" x="5975350" y="3651250"/>
          <p14:tracePt t="70619" x="5956300" y="3651250"/>
          <p14:tracePt t="70634" x="5924550" y="3651250"/>
          <p14:tracePt t="70651" x="5886450" y="3651250"/>
          <p14:tracePt t="70667" x="5873750" y="3651250"/>
          <p14:tracePt t="70684" x="5861050" y="3651250"/>
          <p14:tracePt t="70718" x="5861050" y="3657600"/>
          <p14:tracePt t="70734" x="5861050" y="3670300"/>
          <p14:tracePt t="70751" x="5861050" y="3689350"/>
          <p14:tracePt t="70768" x="5861050" y="3708400"/>
          <p14:tracePt t="70784" x="5873750" y="3727450"/>
          <p14:tracePt t="70801" x="5899150" y="3740150"/>
          <p14:tracePt t="70817" x="5937250" y="3746500"/>
          <p14:tracePt t="70835" x="5949950" y="3746500"/>
          <p14:tracePt t="70851" x="5969000" y="3746500"/>
          <p14:tracePt t="70867" x="5981700" y="3746500"/>
          <p14:tracePt t="70884" x="5988050" y="3733800"/>
          <p14:tracePt t="70901" x="5988050" y="3714750"/>
          <p14:tracePt t="70934" x="5988050" y="3708400"/>
          <p14:tracePt t="70953" x="5988050" y="3702050"/>
          <p14:tracePt t="70998" x="5981700" y="3702050"/>
          <p14:tracePt t="71026" x="5975350" y="3702050"/>
          <p14:tracePt t="75100" x="5969000" y="3702050"/>
          <p14:tracePt t="75110" x="5962650" y="3702050"/>
          <p14:tracePt t="75124" x="5943600" y="3702050"/>
          <p14:tracePt t="75131" x="5924550" y="3702050"/>
          <p14:tracePt t="75147" x="5899150" y="3702050"/>
          <p14:tracePt t="75163" x="5765800" y="3708400"/>
          <p14:tracePt t="75180" x="5689600" y="3708400"/>
          <p14:tracePt t="75197" x="5607050" y="3702050"/>
          <p14:tracePt t="75214" x="5575300" y="3689350"/>
          <p14:tracePt t="75229" x="5537200" y="3676650"/>
          <p14:tracePt t="75246" x="5505450" y="3670300"/>
          <p14:tracePt t="75263" x="5492750" y="3670300"/>
          <p14:tracePt t="75280" x="5480050" y="3670300"/>
          <p14:tracePt t="76134" x="5473700" y="3670300"/>
          <p14:tracePt t="76154" x="5467350" y="3670300"/>
          <p14:tracePt t="76168" x="5461000" y="3670300"/>
          <p14:tracePt t="76175" x="5454650" y="3670300"/>
          <p14:tracePt t="76196" x="5441950" y="3670300"/>
          <p14:tracePt t="76206" x="5435600" y="3670300"/>
          <p14:tracePt t="76218" x="5422900" y="3670300"/>
          <p14:tracePt t="76229" x="5403850" y="3676650"/>
          <p14:tracePt t="76245" x="5359400" y="3683000"/>
          <p14:tracePt t="76262" x="5276850" y="3702050"/>
          <p14:tracePt t="76279" x="5251450" y="3708400"/>
          <p14:tracePt t="76295" x="5194300" y="3714750"/>
          <p14:tracePt t="76312" x="5149850" y="3714750"/>
          <p14:tracePt t="76329" x="5137150" y="3714750"/>
          <p14:tracePt t="76345" x="5124450" y="3714750"/>
          <p14:tracePt t="76363" x="5118100" y="3714750"/>
          <p14:tracePt t="76379" x="5111750" y="3714750"/>
          <p14:tracePt t="76395" x="5105400" y="3714750"/>
          <p14:tracePt t="76752" x="5099050" y="3714750"/>
          <p14:tracePt t="76760" x="5080000" y="3727450"/>
          <p14:tracePt t="76770" x="5022850" y="3746500"/>
          <p14:tracePt t="76781" x="4940300" y="3765550"/>
          <p14:tracePt t="76794" x="4826000" y="3797300"/>
          <p14:tracePt t="76812" x="4648200" y="3822700"/>
          <p14:tracePt t="76828" x="4406900" y="3841750"/>
          <p14:tracePt t="76845" x="4222750" y="3860800"/>
          <p14:tracePt t="76862" x="4184650" y="3873500"/>
          <p14:tracePt t="76878" x="4133850" y="3873500"/>
          <p14:tracePt t="76895" x="4127500" y="3873500"/>
          <p14:tracePt t="76911" x="4121150" y="3873500"/>
          <p14:tracePt t="76929" x="4114800" y="3873500"/>
          <p14:tracePt t="77261" x="4102100" y="3873500"/>
          <p14:tracePt t="77273" x="4083050" y="3873500"/>
          <p14:tracePt t="77283" x="4044950" y="3873500"/>
          <p14:tracePt t="77294" x="4006850" y="3873500"/>
          <p14:tracePt t="77311" x="3956050" y="3873500"/>
          <p14:tracePt t="77328" x="3759200" y="3848100"/>
          <p14:tracePt t="77345" x="3543300" y="3803650"/>
          <p14:tracePt t="77361" x="3441700" y="3797300"/>
          <p14:tracePt t="77378" x="3302000" y="3797300"/>
          <p14:tracePt t="77395" x="3225800" y="3797300"/>
          <p14:tracePt t="77411" x="3130550" y="3797300"/>
          <p14:tracePt t="77429" x="3054350" y="3797300"/>
          <p14:tracePt t="77444" x="3035300" y="3797300"/>
          <p14:tracePt t="77461" x="2990850" y="3803650"/>
          <p14:tracePt t="77477" x="2978150" y="3816350"/>
          <p14:tracePt t="77495" x="2959100" y="3822700"/>
          <p14:tracePt t="77511" x="2959100" y="3829050"/>
          <p14:tracePt t="77528" x="2940050" y="3835400"/>
          <p14:tracePt t="77544" x="2927350" y="3841750"/>
          <p14:tracePt t="77561" x="2901950" y="3860800"/>
          <p14:tracePt t="77577" x="2863850" y="3879850"/>
          <p14:tracePt t="77594" x="2844800" y="3898900"/>
          <p14:tracePt t="77610" x="2800350" y="3924300"/>
          <p14:tracePt t="77627" x="2768600" y="3943350"/>
          <p14:tracePt t="77644" x="2755900" y="3949700"/>
          <p14:tracePt t="77660" x="2724150" y="3962400"/>
          <p14:tracePt t="77677" x="2711450" y="3968750"/>
          <p14:tracePt t="77694" x="2698750" y="3981450"/>
          <p14:tracePt t="77711" x="2673350" y="3994150"/>
          <p14:tracePt t="77727" x="2667000" y="4000500"/>
          <p14:tracePt t="77743" x="2647950" y="4013200"/>
          <p14:tracePt t="77760" x="2641600" y="4019550"/>
          <p14:tracePt t="77777" x="2628900" y="4025900"/>
          <p14:tracePt t="77795" x="2622550" y="4051300"/>
          <p14:tracePt t="77811" x="2616200" y="4083050"/>
          <p14:tracePt t="77827" x="2609850" y="4121150"/>
          <p14:tracePt t="77844" x="2609850" y="4152900"/>
          <p14:tracePt t="77860" x="2609850" y="4191000"/>
          <p14:tracePt t="77878" x="2616200" y="4235450"/>
          <p14:tracePt t="77894" x="2635250" y="4248150"/>
          <p14:tracePt t="77910" x="2692400" y="4324350"/>
          <p14:tracePt t="77927" x="2736850" y="4375150"/>
          <p14:tracePt t="77944" x="2844800" y="4476750"/>
          <p14:tracePt t="77961" x="2940050" y="4565650"/>
          <p14:tracePt t="77977" x="2978150" y="4578350"/>
          <p14:tracePt t="77994" x="3028950" y="4584700"/>
          <p14:tracePt t="78010" x="3060700" y="4584700"/>
          <p14:tracePt t="78027" x="3092450" y="4584700"/>
          <p14:tracePt t="78044" x="3105150" y="4565650"/>
          <p14:tracePt t="78060" x="3130550" y="4502150"/>
          <p14:tracePt t="78077" x="3130550" y="4451350"/>
          <p14:tracePt t="78094" x="3130550" y="4387850"/>
          <p14:tracePt t="78110" x="3111500" y="4349750"/>
          <p14:tracePt t="78128" x="3079750" y="4318000"/>
          <p14:tracePt t="78143" x="3054350" y="4311650"/>
          <p14:tracePt t="78160" x="3028950" y="4305300"/>
          <p14:tracePt t="78193" x="3009900" y="4311650"/>
          <p14:tracePt t="78210" x="2997200" y="4356100"/>
          <p14:tracePt t="78227" x="2997200" y="4508500"/>
          <p14:tracePt t="78244" x="3028950" y="4610100"/>
          <p14:tracePt t="78260" x="3041650" y="4629150"/>
          <p14:tracePt t="78277" x="3079750" y="4660900"/>
          <p14:tracePt t="78294" x="3111500" y="4673600"/>
          <p14:tracePt t="78310" x="3168650" y="4673600"/>
          <p14:tracePt t="78327" x="3194050" y="4667250"/>
          <p14:tracePt t="78343" x="3219450" y="4603750"/>
          <p14:tracePt t="78360" x="3219450" y="4451350"/>
          <p14:tracePt t="78377" x="3194050" y="4375150"/>
          <p14:tracePt t="78394" x="3149600" y="4298950"/>
          <p14:tracePt t="78410" x="3136900" y="4267200"/>
          <p14:tracePt t="78427" x="3117850" y="4254500"/>
          <p14:tracePt t="78444" x="3098800" y="4254500"/>
          <p14:tracePt t="78477" x="3073400" y="4273550"/>
          <p14:tracePt t="78494" x="3067050" y="4286250"/>
          <p14:tracePt t="78509" x="3067050" y="4305300"/>
          <p14:tracePt t="78526" x="3060700" y="4311650"/>
          <p14:tracePt t="78560" x="3060700" y="4318000"/>
          <p14:tracePt t="83133" x="3060700" y="4311650"/>
          <p14:tracePt t="83153" x="3060700" y="4298950"/>
          <p14:tracePt t="83165" x="3073400" y="4273550"/>
          <p14:tracePt t="83174" x="3079750" y="4260850"/>
          <p14:tracePt t="83189" x="3092450" y="4248150"/>
          <p14:tracePt t="83205" x="3111500" y="4222750"/>
          <p14:tracePt t="83222" x="3124200" y="4210050"/>
          <p14:tracePt t="83239" x="3149600" y="4184650"/>
          <p14:tracePt t="83255" x="3162300" y="4178300"/>
          <p14:tracePt t="83272" x="3194050" y="4152900"/>
          <p14:tracePt t="83289" x="3244850" y="4133850"/>
          <p14:tracePt t="83305" x="3276600" y="4127500"/>
          <p14:tracePt t="83321" x="3346450" y="4108450"/>
          <p14:tracePt t="83338" x="3371850" y="4102100"/>
          <p14:tracePt t="83355" x="3435350" y="4089400"/>
          <p14:tracePt t="83373" x="3454400" y="4083050"/>
          <p14:tracePt t="83388" x="3505200" y="4083050"/>
          <p14:tracePt t="83405" x="3575050" y="4070350"/>
          <p14:tracePt t="83422" x="3619500" y="4070350"/>
          <p14:tracePt t="83438" x="3702050" y="4070350"/>
          <p14:tracePt t="83456" x="3727450" y="4070350"/>
          <p14:tracePt t="83471" x="3759200" y="4070350"/>
          <p14:tracePt t="83488" x="3797300" y="4070350"/>
          <p14:tracePt t="83505" x="3803650" y="4070350"/>
          <p14:tracePt t="83521" x="3854450" y="4070350"/>
          <p14:tracePt t="83539" x="3892550" y="4070350"/>
          <p14:tracePt t="83555" x="3968750" y="4070350"/>
          <p14:tracePt t="83572" x="4019550" y="4070350"/>
          <p14:tracePt t="83588" x="4051300" y="4070350"/>
          <p14:tracePt t="83604" x="4108450" y="4076700"/>
          <p14:tracePt t="83623" x="4146550" y="4076700"/>
          <p14:tracePt t="83640" x="4184650" y="4083050"/>
          <p14:tracePt t="83655" x="4235450" y="4089400"/>
          <p14:tracePt t="83672" x="4248150" y="4089400"/>
          <p14:tracePt t="83689" x="4273550" y="4089400"/>
          <p14:tracePt t="83999" x="4279900" y="4089400"/>
          <p14:tracePt t="84010" x="4286250" y="4089400"/>
          <p14:tracePt t="84020" x="4311650" y="4070350"/>
          <p14:tracePt t="84032" x="4356100" y="4038600"/>
          <p14:tracePt t="84041" x="4438650" y="4013200"/>
          <p14:tracePt t="84054" x="4514850" y="3981450"/>
          <p14:tracePt t="84070" x="4584700" y="3962400"/>
          <p14:tracePt t="84088" x="4851400" y="3905250"/>
          <p14:tracePt t="84105" x="4959350" y="3886200"/>
          <p14:tracePt t="84121" x="5162550" y="3854450"/>
          <p14:tracePt t="84138" x="5276850" y="3848100"/>
          <p14:tracePt t="84155" x="5505450" y="3848100"/>
          <p14:tracePt t="84171" x="5645150" y="3848100"/>
          <p14:tracePt t="84187" x="5746750" y="3848100"/>
          <p14:tracePt t="84204" x="5816600" y="3848100"/>
          <p14:tracePt t="84221" x="5962650" y="3905250"/>
          <p14:tracePt t="84238" x="6019800" y="3937000"/>
          <p14:tracePt t="84254" x="6096000" y="4000500"/>
          <p14:tracePt t="84271" x="6146800" y="4064000"/>
          <p14:tracePt t="84287" x="6172200" y="4108450"/>
          <p14:tracePt t="84304" x="6216650" y="4184650"/>
          <p14:tracePt t="84320" x="6223000" y="4216400"/>
          <p14:tracePt t="84338" x="6229350" y="4254500"/>
          <p14:tracePt t="84355" x="6229350" y="4267200"/>
          <p14:tracePt t="84370" x="6235700" y="4298950"/>
          <p14:tracePt t="84398" x="6242050" y="4318000"/>
          <p14:tracePt t="84406" x="6242050" y="4337050"/>
          <p14:tracePt t="84424" x="6242050" y="4343400"/>
          <p14:tracePt t="84437" x="6248400" y="4356100"/>
          <p14:tracePt t="84454" x="6248400" y="4362450"/>
          <p14:tracePt t="84491" x="6248400" y="4368800"/>
          <p14:tracePt t="84512" x="6248400" y="4375150"/>
          <p14:tracePt t="84521" x="6242050" y="4387850"/>
          <p14:tracePt t="84538" x="6216650" y="4400550"/>
          <p14:tracePt t="84554" x="6108700" y="4432300"/>
          <p14:tracePt t="84576" x="6089650" y="4438650"/>
          <p14:tracePt t="84587" x="6057900" y="4438650"/>
          <p14:tracePt t="84604" x="6045200" y="4438650"/>
          <p14:tracePt t="84624" x="6038850" y="4438650"/>
          <p14:tracePt t="84637" x="6026150" y="4438650"/>
          <p14:tracePt t="84654" x="6019800" y="4425950"/>
          <p14:tracePt t="84670" x="6007100" y="4381500"/>
          <p14:tracePt t="84690" x="5994400" y="4368800"/>
          <p14:tracePt t="84703" x="5994400" y="4330700"/>
          <p14:tracePt t="84720" x="5994400" y="4298950"/>
          <p14:tracePt t="84738" x="5994400" y="4286250"/>
          <p14:tracePt t="84754" x="5994400" y="4279900"/>
          <p14:tracePt t="84774" x="5994400" y="4273550"/>
          <p14:tracePt t="84786" x="5994400" y="4267200"/>
          <p14:tracePt t="84820" x="6000750" y="4260850"/>
          <p14:tracePt t="84837" x="6013450" y="4260850"/>
          <p14:tracePt t="84857" x="6019800" y="4260850"/>
          <p14:tracePt t="84871" x="6032500" y="4260850"/>
          <p14:tracePt t="84904" x="6038850" y="4260850"/>
          <p14:tracePt t="84928" x="6038850" y="4267200"/>
          <p14:tracePt t="84940" x="6038850" y="4279900"/>
          <p14:tracePt t="84958" x="6032500" y="4292600"/>
          <p14:tracePt t="84970" x="5988050" y="4324350"/>
          <p14:tracePt t="84986" x="5949950" y="4330700"/>
          <p14:tracePt t="85006" x="5905500" y="4337050"/>
          <p14:tracePt t="85021" x="5873750" y="4337050"/>
          <p14:tracePt t="85041" x="5861050" y="4337050"/>
          <p14:tracePt t="85086" x="5867400" y="4324350"/>
          <p14:tracePt t="85095" x="5892800" y="4311650"/>
          <p14:tracePt t="85106" x="5918200" y="4305300"/>
          <p14:tracePt t="85128" x="5962650" y="4298950"/>
          <p14:tracePt t="85155" x="5988050" y="4298950"/>
          <p14:tracePt t="85170" x="6019800" y="4298950"/>
          <p14:tracePt t="85189" x="6026150" y="4298950"/>
          <p14:tracePt t="85231" x="6026150" y="4305300"/>
          <p14:tracePt t="85242" x="6019800" y="4305300"/>
          <p14:tracePt t="85256" x="6007100" y="4305300"/>
          <p14:tracePt t="85263" x="5975350" y="4305300"/>
          <p14:tracePt t="85274" x="5956300" y="4305300"/>
          <p14:tracePt t="85293" x="5937250" y="4305300"/>
          <p14:tracePt t="85303" x="5924550" y="4305300"/>
          <p14:tracePt t="85319" x="5905500" y="4305300"/>
          <p14:tracePt t="85388" x="5899150" y="4305300"/>
          <p14:tracePt t="85796" x="5892800" y="4305300"/>
          <p14:tracePt t="85806" x="5886450" y="4305300"/>
          <p14:tracePt t="85820" x="5880100" y="4305300"/>
          <p14:tracePt t="85835" x="5873750" y="4305300"/>
          <p14:tracePt t="85869" x="5867400" y="4305300"/>
          <p14:tracePt t="85952" x="5867400" y="4298950"/>
          <p14:tracePt t="85973" x="5867400" y="4292600"/>
          <p14:tracePt t="86005" x="5867400" y="4286250"/>
          <p14:tracePt t="86077" x="5854700" y="4286250"/>
          <p14:tracePt t="86088" x="5835650" y="4286250"/>
          <p14:tracePt t="86100" x="5803900" y="4286250"/>
          <p14:tracePt t="86119" x="5689600" y="4298950"/>
          <p14:tracePt t="86152" x="5467350" y="4318000"/>
          <p14:tracePt t="86185" x="5302250" y="4337050"/>
          <p14:tracePt t="86202" x="5270500" y="4337050"/>
          <p14:tracePt t="86231" x="5264150" y="4337050"/>
          <p14:tracePt t="86235" x="5257800" y="4337050"/>
          <p14:tracePt t="86268" x="5251450" y="4337050"/>
          <p14:tracePt t="86485" x="5257800" y="4337050"/>
          <p14:tracePt t="86495" x="5270500" y="4337050"/>
          <p14:tracePt t="86505" x="5289550" y="4324350"/>
          <p14:tracePt t="86535" x="5340350" y="4292600"/>
          <p14:tracePt t="86568" x="5600700" y="4184650"/>
          <p14:tracePt t="86601" x="5765800" y="4140200"/>
          <p14:tracePt t="86632" x="5924550" y="4108450"/>
          <p14:tracePt t="86652" x="5969000" y="4108450"/>
          <p14:tracePt t="86658" x="6007100" y="4108450"/>
          <p14:tracePt t="86668" x="6057900" y="4108450"/>
          <p14:tracePt t="86684" x="6127750" y="4108450"/>
          <p14:tracePt t="86701" x="6159500" y="4121150"/>
          <p14:tracePt t="86718" x="6223000" y="4165600"/>
          <p14:tracePt t="86751" x="6311900" y="4235450"/>
          <p14:tracePt t="86784" x="6350000" y="4273550"/>
          <p14:tracePt t="86819" x="6375400" y="4298950"/>
          <p14:tracePt t="86851" x="6388100" y="4318000"/>
          <p14:tracePt t="86884" x="6394450" y="4318000"/>
          <p14:tracePt t="86905" x="6394450" y="4324350"/>
          <p14:tracePt t="87508" x="6388100" y="4324350"/>
          <p14:tracePt t="87518" x="6381750" y="4324350"/>
          <p14:tracePt t="87550" x="6375400" y="4324350"/>
          <p14:tracePt t="87572" x="6369050" y="4324350"/>
          <p14:tracePt t="88260" x="6362700" y="4330700"/>
          <p14:tracePt t="88290" x="6356350" y="4337050"/>
          <p14:tracePt t="88297" x="6350000" y="4343400"/>
          <p14:tracePt t="88316" x="6337300" y="4362450"/>
          <p14:tracePt t="88341" x="6318250" y="4375150"/>
          <p14:tracePt t="88383" x="6299200" y="4387850"/>
          <p14:tracePt t="88404" x="6292850" y="4394200"/>
          <p14:tracePt t="88417" x="6280150" y="4400550"/>
          <p14:tracePt t="88442" x="6280150" y="4406900"/>
          <p14:tracePt t="88479" x="6280150" y="4413250"/>
          <p14:tracePt t="88489" x="6273800" y="4413250"/>
          <p14:tracePt t="88500" x="6267450" y="4413250"/>
          <p14:tracePt t="88533" x="6242050" y="4425950"/>
          <p14:tracePt t="88566" x="6197600" y="4445000"/>
          <p14:tracePt t="88599" x="6121400" y="4483100"/>
          <p14:tracePt t="88633" x="5969000" y="4559300"/>
          <p14:tracePt t="88635" x="5899150" y="4584700"/>
          <p14:tracePt t="88659" x="5778500" y="4616450"/>
          <p14:tracePt t="88690" x="5632450" y="4616450"/>
          <p14:tracePt t="88699" x="5581650" y="4616450"/>
          <p14:tracePt t="88723" x="5486400" y="4597400"/>
          <p14:tracePt t="88733" x="5454650" y="4572000"/>
          <p14:tracePt t="88758" x="5378450" y="4540250"/>
          <p14:tracePt t="88766" x="5359400" y="4521200"/>
          <p14:tracePt t="88790" x="5308600" y="4508500"/>
          <p14:tracePt t="88800" x="5276850" y="4502150"/>
          <p14:tracePt t="88820" x="5226050" y="4489450"/>
          <p14:tracePt t="88833" x="5187950" y="4476750"/>
          <p14:tracePt t="88858" x="5143500" y="4464050"/>
          <p14:tracePt t="88866" x="5130800" y="4464050"/>
          <p14:tracePt t="88890" x="5099050" y="4457700"/>
          <p14:tracePt t="88899" x="5086350" y="4457700"/>
          <p14:tracePt t="88920" x="5060950" y="4457700"/>
          <p14:tracePt t="88933" x="5048250" y="4451350"/>
          <p14:tracePt t="88959" x="5022850" y="4445000"/>
          <p14:tracePt t="88989" x="5003800" y="4438650"/>
          <p14:tracePt t="88999" x="4997450" y="4432300"/>
          <p14:tracePt t="89021" x="4978400" y="4432300"/>
          <p14:tracePt t="89033" x="4978400" y="4425950"/>
          <p14:tracePt t="89058" x="4972050" y="4425950"/>
          <p14:tracePt t="89089" x="4972050" y="4419600"/>
          <p14:tracePt t="89099" x="4972050" y="4413250"/>
          <p14:tracePt t="89121" x="4972050" y="4387850"/>
          <p14:tracePt t="89133" x="4972050" y="4375150"/>
          <p14:tracePt t="89159" x="5010150" y="4324350"/>
          <p14:tracePt t="89190" x="5086350" y="4267200"/>
          <p14:tracePt t="89199" x="5130800" y="4254500"/>
          <p14:tracePt t="89221" x="5200650" y="4241800"/>
          <p14:tracePt t="89232" x="5219700" y="4241800"/>
          <p14:tracePt t="89266" x="5327650" y="4248150"/>
          <p14:tracePt t="89291" x="5435600" y="4260850"/>
          <p14:tracePt t="89299" x="5486400" y="4260850"/>
          <p14:tracePt t="89323" x="5600700" y="4273550"/>
          <p14:tracePt t="89332" x="5670550" y="4292600"/>
          <p14:tracePt t="89359" x="5842000" y="4311650"/>
          <p14:tracePt t="89390" x="5949950" y="4324350"/>
          <p14:tracePt t="89399" x="5981700" y="4324350"/>
          <p14:tracePt t="89421" x="6019800" y="4330700"/>
          <p14:tracePt t="89432" x="6038850" y="4337050"/>
          <p14:tracePt t="89460" x="6089650" y="4356100"/>
          <p14:tracePt t="89465" x="6121400" y="4368800"/>
          <p14:tracePt t="89498" x="6216650" y="4406900"/>
          <p14:tracePt t="89517" x="6267450" y="4432300"/>
          <p14:tracePt t="89532" x="6280150" y="4438650"/>
          <p14:tracePt t="89560" x="6318250" y="4445000"/>
          <p14:tracePt t="89591" x="6330950" y="4457700"/>
          <p14:tracePt t="92731" x="6318250" y="4464050"/>
          <p14:tracePt t="92742" x="6267450" y="4470400"/>
          <p14:tracePt t="92752" x="6223000" y="4483100"/>
          <p14:tracePt t="92776" x="6032500" y="4489450"/>
          <p14:tracePt t="92795" x="5765800" y="4489450"/>
          <p14:tracePt t="92824" x="5321300" y="4502150"/>
          <p14:tracePt t="92829" x="5143500" y="4502150"/>
          <p14:tracePt t="92862" x="4578350" y="4457700"/>
          <p14:tracePt t="92883" x="4324350" y="4425950"/>
          <p14:tracePt t="92895" x="4159250" y="4387850"/>
          <p14:tracePt t="92914" x="3905250" y="4375150"/>
          <p14:tracePt t="92929" x="3714750" y="4394200"/>
          <p14:tracePt t="92962" x="3295650" y="4540250"/>
          <p14:tracePt t="92983" x="3124200" y="4622800"/>
          <p14:tracePt t="92995" x="3054350" y="4673600"/>
          <p14:tracePt t="93014" x="2927350" y="4775200"/>
          <p14:tracePt t="93028" x="2863850" y="4819650"/>
          <p14:tracePt t="93052" x="2787650" y="4883150"/>
          <p14:tracePt t="93061" x="2743200" y="4908550"/>
          <p14:tracePt t="93083" x="2647950" y="4933950"/>
          <p14:tracePt t="93096" x="2514600" y="4946650"/>
          <p14:tracePt t="93115" x="2400300" y="4946650"/>
          <p14:tracePt t="93128" x="2159000" y="4965700"/>
          <p14:tracePt t="93161" x="1917700" y="4965700"/>
          <p14:tracePt t="93184" x="1778000" y="4978400"/>
          <p14:tracePt t="93195" x="1739900" y="4984750"/>
          <p14:tracePt t="93215" x="1651000" y="4997450"/>
          <p14:tracePt t="93228" x="1625600" y="5016500"/>
          <p14:tracePt t="93260" x="1562100" y="5029200"/>
          <p14:tracePt t="93263" x="1549400" y="5029200"/>
          <p14:tracePt t="93278" x="1543050" y="5029200"/>
          <p14:tracePt t="93307" x="1524000" y="5029200"/>
          <p14:tracePt t="93430" x="1524000" y="5022850"/>
          <p14:tracePt t="93441" x="1524000" y="5016500"/>
          <p14:tracePt t="93451" x="1530350" y="4997450"/>
          <p14:tracePt t="93478" x="1581150" y="4953000"/>
          <p14:tracePt t="93514" x="1727200" y="4870450"/>
          <p14:tracePt t="93529" x="1885950" y="4826000"/>
          <p14:tracePt t="93561" x="2133600" y="4794250"/>
          <p14:tracePt t="93578" x="2247900" y="4794250"/>
          <p14:tracePt t="93595" x="2336800" y="4794250"/>
          <p14:tracePt t="93612" x="2476500" y="4794250"/>
          <p14:tracePt t="93629" x="2616200" y="4794250"/>
          <p14:tracePt t="93645" x="2654300" y="4794250"/>
          <p14:tracePt t="93662" x="2736850" y="4794250"/>
          <p14:tracePt t="93678" x="2813050" y="4794250"/>
          <p14:tracePt t="93694" x="2940050" y="4794250"/>
          <p14:tracePt t="93712" x="3054350" y="4794250"/>
          <p14:tracePt t="93728" x="3098800" y="4794250"/>
          <p14:tracePt t="93745" x="3155950" y="4794250"/>
          <p14:tracePt t="93761" x="3194050" y="4794250"/>
          <p14:tracePt t="93778" x="3295650" y="4794250"/>
          <p14:tracePt t="93795" x="3333750" y="4794250"/>
          <p14:tracePt t="93811" x="3403600" y="4794250"/>
          <p14:tracePt t="93828" x="3441700" y="4794250"/>
          <p14:tracePt t="93845" x="3454400" y="4794250"/>
          <p14:tracePt t="93861" x="3479800" y="4794250"/>
          <p14:tracePt t="93879" x="3492500" y="4794250"/>
          <p14:tracePt t="93895" x="3517900" y="4794250"/>
          <p14:tracePt t="93911" x="3536950" y="4794250"/>
          <p14:tracePt t="93928" x="3562350" y="4794250"/>
          <p14:tracePt t="93944" x="3581400" y="4794250"/>
          <p14:tracePt t="93961" x="3587750" y="4794250"/>
          <p14:tracePt t="93978" x="3594100" y="4794250"/>
          <p14:tracePt t="95606" x="3600450" y="4794250"/>
          <p14:tracePt t="95629" x="3606800" y="4794250"/>
          <p14:tracePt t="95638" x="3613150" y="4794250"/>
          <p14:tracePt t="95648" x="3625850" y="4794250"/>
          <p14:tracePt t="95669" x="3644900" y="4794250"/>
          <p14:tracePt t="95681" x="3663950" y="4794250"/>
          <p14:tracePt t="95693" x="3695700" y="4794250"/>
          <p14:tracePt t="95711" x="3752850" y="4794250"/>
          <p14:tracePt t="95726" x="3784600" y="4794250"/>
          <p14:tracePt t="95743" x="3829050" y="4794250"/>
          <p14:tracePt t="95760" x="3879850" y="4794250"/>
          <p14:tracePt t="95776" x="3975100" y="4806950"/>
          <p14:tracePt t="95793" x="4025900" y="4813300"/>
          <p14:tracePt t="95810" x="4102100" y="4813300"/>
          <p14:tracePt t="95826" x="4184650" y="4813300"/>
          <p14:tracePt t="95843" x="4235450" y="4819650"/>
          <p14:tracePt t="95860" x="4337050" y="4819650"/>
          <p14:tracePt t="95876" x="4381500" y="4832350"/>
          <p14:tracePt t="95893" x="4432300" y="4832350"/>
          <p14:tracePt t="95910" x="4470400" y="4838700"/>
          <p14:tracePt t="95926" x="4483100" y="4838700"/>
          <p14:tracePt t="95943" x="4527550" y="4845050"/>
          <p14:tracePt t="95960" x="4552950" y="4845050"/>
          <p14:tracePt t="95976" x="4622800" y="4870450"/>
          <p14:tracePt t="95994" x="4654550" y="4883150"/>
          <p14:tracePt t="96307" x="4660900" y="4883150"/>
          <p14:tracePt t="96316" x="4667250" y="4876800"/>
          <p14:tracePt t="96327" x="4679950" y="4870450"/>
          <p14:tracePt t="96343" x="4699000" y="4864100"/>
          <p14:tracePt t="96359" x="4756150" y="4838700"/>
          <p14:tracePt t="96376" x="4781550" y="4832350"/>
          <p14:tracePt t="96393" x="4864100" y="4806950"/>
          <p14:tracePt t="96409" x="4921250" y="4800600"/>
          <p14:tracePt t="96426" x="5041900" y="4781550"/>
          <p14:tracePt t="96442" x="5118100" y="4781550"/>
          <p14:tracePt t="96459" x="5143500" y="4781550"/>
          <p14:tracePt t="96476" x="5207000" y="4781550"/>
          <p14:tracePt t="96493" x="5251450" y="4806950"/>
          <p14:tracePt t="96509" x="5314950" y="4851400"/>
          <p14:tracePt t="96526" x="5359400" y="4895850"/>
          <p14:tracePt t="96542" x="5378450" y="4908550"/>
          <p14:tracePt t="96559" x="5416550" y="4953000"/>
          <p14:tracePt t="96576" x="5435600" y="4972050"/>
          <p14:tracePt t="96592" x="5480050" y="5010150"/>
          <p14:tracePt t="96609" x="5492750" y="5022850"/>
          <p14:tracePt t="96625" x="5537200" y="5048250"/>
          <p14:tracePt t="96642" x="5607050" y="5073650"/>
          <p14:tracePt t="96659" x="5651500" y="5092700"/>
          <p14:tracePt t="96675" x="5727700" y="5092700"/>
          <p14:tracePt t="96693" x="5772150" y="5092700"/>
          <p14:tracePt t="96709" x="5791200" y="5092700"/>
          <p14:tracePt t="96725" x="5822950" y="5080000"/>
          <p14:tracePt t="96742" x="5848350" y="5060950"/>
          <p14:tracePt t="96759" x="5867400" y="5029200"/>
          <p14:tracePt t="97060" x="5873750" y="5022850"/>
          <p14:tracePt t="97068" x="5892800" y="4997450"/>
          <p14:tracePt t="97078" x="5918200" y="4965700"/>
          <p14:tracePt t="97092" x="5949950" y="4940300"/>
          <p14:tracePt t="97109" x="5994400" y="4902200"/>
          <p14:tracePt t="97125" x="6146800" y="4813300"/>
          <p14:tracePt t="97142" x="6273800" y="4762500"/>
          <p14:tracePt t="97158" x="6311900" y="4743450"/>
          <p14:tracePt t="97174" x="6407150" y="4730750"/>
          <p14:tracePt t="97194" x="6483350" y="4730750"/>
          <p14:tracePt t="97209" x="6597650" y="4730750"/>
          <p14:tracePt t="97225" x="6654800" y="4743450"/>
          <p14:tracePt t="97241" x="6743700" y="4762500"/>
          <p14:tracePt t="97258" x="6800850" y="4826000"/>
          <p14:tracePt t="97275" x="6826250" y="4870450"/>
          <p14:tracePt t="97291" x="6845300" y="4921250"/>
          <p14:tracePt t="97309" x="6851650" y="4946650"/>
          <p14:tracePt t="97325" x="6851650" y="4959350"/>
          <p14:tracePt t="97341" x="6851650" y="4965700"/>
          <p14:tracePt t="97375" x="6807200" y="4965700"/>
          <p14:tracePt t="97392" x="6743700" y="4946650"/>
          <p14:tracePt t="97408" x="6559550" y="4845050"/>
          <p14:tracePt t="97425" x="6064250" y="4673600"/>
          <p14:tracePt t="97441" x="5886450" y="4616450"/>
          <p14:tracePt t="97458" x="5441950" y="4565650"/>
          <p14:tracePt t="97475" x="5219700" y="4540250"/>
          <p14:tracePt t="97491" x="4826000" y="4527550"/>
          <p14:tracePt t="97508" x="4387850" y="4565650"/>
          <p14:tracePt t="97525" x="4210050" y="4584700"/>
          <p14:tracePt t="97541" x="3917950" y="4635500"/>
          <p14:tracePt t="97559" x="3803650" y="4635500"/>
          <p14:tracePt t="97575" x="3638550" y="4641850"/>
          <p14:tracePt t="97591" x="3486150" y="4654550"/>
          <p14:tracePt t="97608" x="3390900" y="4673600"/>
          <p14:tracePt t="97624" x="3270250" y="4711700"/>
          <p14:tracePt t="97642" x="3225800" y="4737100"/>
          <p14:tracePt t="97657" x="3149600" y="4787900"/>
          <p14:tracePt t="97675" x="3092450" y="4819650"/>
          <p14:tracePt t="97690" x="3073400" y="4832350"/>
          <p14:tracePt t="97708" x="3041650" y="4857750"/>
          <p14:tracePt t="97724" x="3022600" y="4876800"/>
          <p14:tracePt t="97741" x="2990850" y="4895850"/>
          <p14:tracePt t="97757" x="2965450" y="4927600"/>
          <p14:tracePt t="97775" x="2952750" y="4940300"/>
          <p14:tracePt t="97791" x="2927350" y="4959350"/>
          <p14:tracePt t="97808" x="2914650" y="4972050"/>
          <p14:tracePt t="97824" x="2908300" y="4978400"/>
          <p14:tracePt t="97841" x="2895600" y="4991100"/>
          <p14:tracePt t="97857" x="2895600" y="4997450"/>
          <p14:tracePt t="97874" x="2882900" y="5003800"/>
          <p14:tracePt t="97907" x="2876550" y="5003800"/>
          <p14:tracePt t="98258" x="2876550" y="5010150"/>
          <p14:tracePt t="98269" x="2876550" y="5016500"/>
          <p14:tracePt t="98280" x="2870200" y="5022850"/>
          <p14:tracePt t="98291" x="2863850" y="5029200"/>
          <p14:tracePt t="98307" x="2863850" y="5041900"/>
          <p14:tracePt t="98324" x="2863850" y="5054600"/>
          <p14:tracePt t="98340" x="2863850" y="5060950"/>
          <p14:tracePt t="98357" x="2863850" y="5073650"/>
          <p14:tracePt t="98375" x="2870200" y="5080000"/>
          <p14:tracePt t="98390" x="2876550" y="5080000"/>
          <p14:tracePt t="98407" x="2895600" y="5080000"/>
          <p14:tracePt t="98424" x="2901950" y="5080000"/>
          <p14:tracePt t="98440" x="2908300" y="5080000"/>
          <p14:tracePt t="101471" x="2901950" y="5086350"/>
          <p14:tracePt t="101481" x="2895600" y="5086350"/>
          <p14:tracePt t="101495" x="2889250" y="5086350"/>
          <p14:tracePt t="101513" x="2889250" y="5092700"/>
          <p14:tracePt t="101534" x="2882900" y="5105400"/>
          <p14:tracePt t="101544" x="2882900" y="5130800"/>
          <p14:tracePt t="101556" x="2876550" y="5143500"/>
          <p14:tracePt t="101571" x="2876550" y="5162550"/>
          <p14:tracePt t="101587" x="2876550" y="5200650"/>
          <p14:tracePt t="101604" x="2876550" y="5232400"/>
          <p14:tracePt t="101621" x="2921000" y="5321300"/>
          <p14:tracePt t="101637" x="2946400" y="5365750"/>
          <p14:tracePt t="101654" x="3009900" y="5454650"/>
          <p14:tracePt t="101670" x="3079750" y="5524500"/>
          <p14:tracePt t="101687" x="3098800" y="5543550"/>
          <p14:tracePt t="101704" x="3155950" y="5594350"/>
          <p14:tracePt t="101720" x="3175000" y="5607050"/>
          <p14:tracePt t="101738" x="3219450" y="5626100"/>
          <p14:tracePt t="101755" x="3251200" y="5638800"/>
          <p14:tracePt t="101770" x="3263900" y="5638800"/>
          <p14:tracePt t="101787" x="3282950" y="5638800"/>
          <p14:tracePt t="101820" x="3289300" y="5638800"/>
          <p14:tracePt t="102191" x="3302000" y="5638800"/>
          <p14:tracePt t="102203" x="3327400" y="5632450"/>
          <p14:tracePt t="102212" x="3346450" y="5619750"/>
          <p14:tracePt t="102223" x="3365500" y="5613400"/>
          <p14:tracePt t="102237" x="3403600" y="5607050"/>
          <p14:tracePt t="102254" x="3460750" y="5594350"/>
          <p14:tracePt t="102271" x="3568700" y="5607050"/>
          <p14:tracePt t="102287" x="3638550" y="5638800"/>
          <p14:tracePt t="102303" x="3663950" y="5657850"/>
          <p14:tracePt t="102320" x="3695700" y="5702300"/>
          <p14:tracePt t="102336" x="3702050" y="5715000"/>
          <p14:tracePt t="102353" x="3714750" y="5734050"/>
          <p14:tracePt t="102370" x="3714750" y="5753100"/>
          <p14:tracePt t="102386" x="3708400" y="5765800"/>
          <p14:tracePt t="102403" x="3644900" y="5765800"/>
          <p14:tracePt t="102420" x="3606800" y="5759450"/>
          <p14:tracePt t="102439" x="3581400" y="5740400"/>
          <p14:tracePt t="102454" x="3556000" y="5727700"/>
          <p14:tracePt t="102469" x="3543300" y="5721350"/>
          <p14:tracePt t="102486" x="3543300" y="5715000"/>
          <p14:tracePt t="102503" x="3543300" y="5708650"/>
          <p14:tracePt t="102520" x="3543300" y="5695950"/>
          <p14:tracePt t="102537" x="3556000" y="5689600"/>
          <p14:tracePt t="102554" x="3568700" y="5689600"/>
          <p14:tracePt t="102569" x="3568700" y="5683250"/>
          <p14:tracePt t="102586" x="3575050" y="5683250"/>
          <p14:tracePt t="103436" x="3575050" y="5676900"/>
          <p14:tracePt t="103445" x="3575050" y="5670550"/>
          <p14:tracePt t="103455" x="3575050" y="5664200"/>
          <p14:tracePt t="103468" x="3575050" y="5657850"/>
          <p14:tracePt t="103486" x="3575050" y="5645150"/>
          <p14:tracePt t="103502" x="3568700" y="5638800"/>
          <p14:tracePt t="103519" x="3562350" y="5632450"/>
          <p14:tracePt t="103552" x="3562350" y="5619750"/>
          <p14:tracePt t="103585" x="3562350" y="5607050"/>
          <p14:tracePt t="103603" x="3562350" y="5600700"/>
          <p14:tracePt t="103619" x="3581400" y="5594350"/>
          <p14:tracePt t="103635" x="3619500" y="5594350"/>
          <p14:tracePt t="103652" x="3632200" y="5594350"/>
          <p14:tracePt t="103669" x="3657600" y="5594350"/>
          <p14:tracePt t="103685" x="3670300" y="5600700"/>
          <p14:tracePt t="103701" x="3676650" y="5632450"/>
          <p14:tracePt t="103718" x="3676650" y="5689600"/>
          <p14:tracePt t="103735" x="3670300" y="5695950"/>
          <p14:tracePt t="103752" x="3638550" y="5708650"/>
          <p14:tracePt t="103768" x="3606800" y="5708650"/>
          <p14:tracePt t="103785" x="3562350" y="5683250"/>
          <p14:tracePt t="103802" x="3536950" y="5638800"/>
          <p14:tracePt t="103819" x="3530600" y="5619750"/>
          <p14:tracePt t="103835" x="3524250" y="5575300"/>
          <p14:tracePt t="103852" x="3530600" y="5543550"/>
          <p14:tracePt t="103868" x="3556000" y="5524500"/>
          <p14:tracePt t="103885" x="3619500" y="5511800"/>
          <p14:tracePt t="103901" x="3638550" y="5511800"/>
          <p14:tracePt t="103918" x="3663950" y="5511800"/>
          <p14:tracePt t="103936" x="3670300" y="5511800"/>
          <p14:tracePt t="103951" x="3676650" y="5524500"/>
          <p14:tracePt t="103968" x="3689350" y="5537200"/>
          <p14:tracePt t="104001" x="3695700" y="5537200"/>
          <p14:tracePt t="104573" x="3702050" y="5537200"/>
          <p14:tracePt t="104594" x="3708400" y="5537200"/>
          <p14:tracePt t="104615" x="3714750" y="5537200"/>
          <p14:tracePt t="104657" x="3721100" y="5537200"/>
          <p14:tracePt t="104677" x="3733800" y="5537200"/>
          <p14:tracePt t="104688" x="3746500" y="5537200"/>
          <p14:tracePt t="104699" x="3759200" y="5537200"/>
          <p14:tracePt t="104712" x="3778250" y="5537200"/>
          <p14:tracePt t="104719" x="3810000" y="5537200"/>
          <p14:tracePt t="104734" x="3848100" y="5537200"/>
          <p14:tracePt t="104751" x="3905250" y="5537200"/>
          <p14:tracePt t="104768" x="3962400" y="5537200"/>
          <p14:tracePt t="104784" x="4114800" y="5537200"/>
          <p14:tracePt t="104801" x="4178300" y="5524500"/>
          <p14:tracePt t="104817" x="4337050" y="5486400"/>
          <p14:tracePt t="104834" x="4552950" y="5467350"/>
          <p14:tracePt t="104851" x="4635500" y="5448300"/>
          <p14:tracePt t="104867" x="4756150" y="5429250"/>
          <p14:tracePt t="104884" x="4819650" y="5410200"/>
          <p14:tracePt t="104900" x="4946650" y="5403850"/>
          <p14:tracePt t="104917" x="5035550" y="5403850"/>
          <p14:tracePt t="104934" x="5168900" y="5403850"/>
          <p14:tracePt t="104950" x="5257800" y="5410200"/>
          <p14:tracePt t="104967" x="5327650" y="5429250"/>
          <p14:tracePt t="104984" x="5454650" y="5486400"/>
          <p14:tracePt t="105001" x="5562600" y="5543550"/>
          <p14:tracePt t="105017" x="5607050" y="5562600"/>
          <p14:tracePt t="105034" x="5670550" y="5600700"/>
          <p14:tracePt t="105050" x="5695950" y="5626100"/>
          <p14:tracePt t="105067" x="5746750" y="5657850"/>
          <p14:tracePt t="105084" x="5765800" y="5670550"/>
          <p14:tracePt t="105101" x="5784850" y="5670550"/>
          <p14:tracePt t="105502" x="5791200" y="5670550"/>
          <p14:tracePt t="105514" x="5797550" y="5670550"/>
          <p14:tracePt t="105523" x="5803900" y="5670550"/>
          <p14:tracePt t="105534" x="5816600" y="5670550"/>
          <p14:tracePt t="105550" x="5816600" y="5664200"/>
          <p14:tracePt t="105566" x="5842000" y="5651500"/>
          <p14:tracePt t="105584" x="5854700" y="5645150"/>
          <p14:tracePt t="105600" x="5892800" y="5632450"/>
          <p14:tracePt t="105618" x="5905500" y="5626100"/>
          <p14:tracePt t="105633" x="5930900" y="5619750"/>
          <p14:tracePt t="105650" x="5943600" y="5613400"/>
          <p14:tracePt t="105666" x="5949950" y="5613400"/>
          <p14:tracePt t="105683" x="5969000" y="5613400"/>
          <p14:tracePt t="105701" x="5975350" y="5613400"/>
          <p14:tracePt t="105703" x="5981700" y="5613400"/>
          <p14:tracePt t="105717" x="5988050" y="5613400"/>
          <p14:tracePt t="105734" x="6007100" y="5613400"/>
          <p14:tracePt t="105749" x="6019800" y="5619750"/>
          <p14:tracePt t="105766" x="6070600" y="5626100"/>
          <p14:tracePt t="105785" x="6121400" y="5632450"/>
          <p14:tracePt t="105800" x="6235700" y="5645150"/>
          <p14:tracePt t="105817" x="6362700" y="5645150"/>
          <p14:tracePt t="105834" x="6432550" y="5638800"/>
          <p14:tracePt t="105849" x="6565900" y="5613400"/>
          <p14:tracePt t="105867" x="6705600" y="5600700"/>
          <p14:tracePt t="105883" x="6743700" y="5594350"/>
          <p14:tracePt t="105899" x="6838950" y="5594350"/>
          <p14:tracePt t="105916" x="6902450" y="5594350"/>
          <p14:tracePt t="105933" x="7016750" y="5594350"/>
          <p14:tracePt t="105950" x="7073900" y="5607050"/>
          <p14:tracePt t="105966" x="7143750" y="5632450"/>
          <p14:tracePt t="105984" x="7162800" y="5632450"/>
          <p14:tracePt t="106295" x="7175500" y="5638800"/>
          <p14:tracePt t="106307" x="7194550" y="5645150"/>
          <p14:tracePt t="106316" x="7213600" y="5651500"/>
          <p14:tracePt t="106327" x="7232650" y="5664200"/>
          <p14:tracePt t="106337" x="7251700" y="5670550"/>
          <p14:tracePt t="106349" x="7264400" y="5670550"/>
          <p14:tracePt t="106366" x="7277100" y="5676900"/>
          <p14:tracePt t="106382" x="7308850" y="5689600"/>
          <p14:tracePt t="106400" x="7346950" y="5702300"/>
          <p14:tracePt t="106416" x="7346950" y="5708650"/>
          <p14:tracePt t="106433" x="7372350" y="5715000"/>
          <p14:tracePt t="106449" x="7378700" y="5721350"/>
          <p14:tracePt t="109597" x="7378700" y="5702300"/>
          <p14:tracePt t="109607" x="7378700" y="5676900"/>
          <p14:tracePt t="109621" x="7353300" y="5632450"/>
          <p14:tracePt t="109629" x="7321550" y="5562600"/>
          <p14:tracePt t="109645" x="7296150" y="5518150"/>
          <p14:tracePt t="109662" x="7213600" y="5435600"/>
          <p14:tracePt t="109680" x="7112000" y="5378450"/>
          <p14:tracePt t="109697" x="7067550" y="5365750"/>
          <p14:tracePt t="109713" x="7004050" y="5346700"/>
          <p14:tracePt t="109729" x="6985000" y="5346700"/>
          <p14:tracePt t="109732" x="6965950" y="5346700"/>
          <p14:tracePt t="109746" x="6946900" y="5353050"/>
          <p14:tracePt t="109763" x="6927850" y="5365750"/>
          <p14:tracePt t="109779" x="6889750" y="5429250"/>
          <p14:tracePt t="109797" x="6883400" y="5461000"/>
          <p14:tracePt t="109813" x="6877050" y="5511800"/>
          <p14:tracePt t="109829" x="6908800" y="5537200"/>
          <p14:tracePt t="109847" x="7061200" y="5556250"/>
          <p14:tracePt t="109862" x="7137400" y="5556250"/>
          <p14:tracePt t="109879" x="7289800" y="5473700"/>
          <p14:tracePt t="109896" x="7366000" y="5378450"/>
          <p14:tracePt t="109912" x="7461250" y="5156200"/>
          <p14:tracePt t="109929" x="7461250" y="5067300"/>
          <p14:tracePt t="109945" x="7416800" y="4953000"/>
          <p14:tracePt t="109962" x="7270750" y="4895850"/>
          <p14:tracePt t="109979" x="7131050" y="4895850"/>
          <p14:tracePt t="109996" x="6889750" y="5010150"/>
          <p14:tracePt t="110013" x="6807200" y="5073650"/>
          <p14:tracePt t="110029" x="6692900" y="5270500"/>
          <p14:tracePt t="110046" x="6654800" y="5391150"/>
          <p14:tracePt t="110062" x="6654800" y="5416550"/>
          <p14:tracePt t="110079" x="6680200" y="5448300"/>
          <p14:tracePt t="110097" x="6794500" y="5467350"/>
          <p14:tracePt t="110113" x="6997700" y="5448300"/>
          <p14:tracePt t="110129" x="7054850" y="5410200"/>
          <p14:tracePt t="110146" x="7124700" y="5346700"/>
          <p14:tracePt t="110162" x="7131050" y="5289550"/>
          <p14:tracePt t="110179" x="7131050" y="5276850"/>
          <p14:tracePt t="110196" x="7016750" y="5251450"/>
          <p14:tracePt t="110212" x="6927850" y="5270500"/>
          <p14:tracePt t="110229" x="6794500" y="5384800"/>
          <p14:tracePt t="110245" x="6737350" y="5486400"/>
          <p14:tracePt t="110262" x="6731000" y="5530850"/>
          <p14:tracePt t="110279" x="6731000" y="55562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Colinearidade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46856" y="1600199"/>
            <a:ext cx="8229600" cy="499715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pt-BR" altLang="en-US" sz="2400" dirty="0" smtClean="0"/>
              <a:t>Explorando a colinearidade: </a:t>
            </a:r>
            <a:r>
              <a:rPr lang="pt-BR" altLang="en-US" sz="2400" i="1" dirty="0" smtClean="0"/>
              <a:t>depois da modelagem</a:t>
            </a:r>
            <a:r>
              <a:rPr lang="pt-BR" altLang="en-US" sz="2400" dirty="0" smtClean="0"/>
              <a:t> </a:t>
            </a:r>
          </a:p>
          <a:p>
            <a:pPr lvl="2"/>
            <a:r>
              <a:rPr lang="pt-BR" altLang="en-US" i="1" dirty="0" smtClean="0"/>
              <a:t>VIF:</a:t>
            </a:r>
          </a:p>
          <a:p>
            <a:pPr lvl="2"/>
            <a:endParaRPr lang="pt-BR" altLang="en-US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pt-BR" altLang="en-US" sz="12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pt-BR" altLang="en-US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pt-BR" altLang="en-US" sz="12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pt-BR" altLang="en-US" sz="2800" i="1" dirty="0" smtClean="0">
              <a:cs typeface="Courier New" panose="02070309020205020404" pitchFamily="49" charset="0"/>
            </a:endParaRPr>
          </a:p>
          <a:p>
            <a:pPr lvl="2"/>
            <a:r>
              <a:rPr lang="pt-BR" altLang="en-US" dirty="0" smtClean="0">
                <a:cs typeface="Courier New" panose="02070309020205020404" pitchFamily="49" charset="0"/>
              </a:rPr>
              <a:t>O coeficiente de age2 em reg7 não é estimado, o R entende automaticamente que há colinearidade e desconsidera age2</a:t>
            </a:r>
          </a:p>
          <a:p>
            <a:pPr lvl="2"/>
            <a:r>
              <a:rPr lang="pt-BR" altLang="en-US" dirty="0" smtClean="0">
                <a:cs typeface="Courier New" panose="02070309020205020404" pitchFamily="49" charset="0"/>
              </a:rPr>
              <a:t>O coeficiente de age em reg4 é o mesmo que em reg7</a:t>
            </a:r>
          </a:p>
          <a:p>
            <a:pPr lvl="2"/>
            <a:r>
              <a:rPr lang="pt-BR" altLang="en-US" dirty="0" smtClean="0">
                <a:cs typeface="Courier New" panose="02070309020205020404" pitchFamily="49" charset="0"/>
              </a:rPr>
              <a:t> O coeficiente de age3 em  reg8 é invertido em relação a reg6.</a:t>
            </a:r>
          </a:p>
          <a:p>
            <a:pPr lvl="2"/>
            <a:r>
              <a:rPr lang="pt-BR" altLang="en-US" dirty="0" smtClean="0">
                <a:cs typeface="Courier New" panose="02070309020205020404" pitchFamily="49" charset="0"/>
              </a:rPr>
              <a:t>Os erros padrão em reg8 são aproximadamente o dobro das mesmas variáveis em reg4 e reg6</a:t>
            </a:r>
          </a:p>
          <a:p>
            <a:pPr lvl="2"/>
            <a:r>
              <a:rPr lang="pt-BR" altLang="en-US" dirty="0" smtClean="0">
                <a:cs typeface="Courier New" panose="02070309020205020404" pitchFamily="49" charset="0"/>
              </a:rPr>
              <a:t>VIF de age e age2 nem é estimado, e de age e age3 é alto mas não chega ao limite de 10. </a:t>
            </a:r>
          </a:p>
          <a:p>
            <a:pPr lvl="2"/>
            <a:endParaRPr lang="pt-BR" altLang="en-US" dirty="0">
              <a:cs typeface="Courier New" panose="02070309020205020404" pitchFamily="49" charset="0"/>
            </a:endParaRPr>
          </a:p>
          <a:p>
            <a:pPr lvl="2"/>
            <a:endParaRPr lang="pt-BR" altLang="en-US" sz="1200" i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pt-BR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267745" y="1900570"/>
            <a:ext cx="5760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rms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vif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(reg8)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age     age3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6.085739 6.085739 </a:t>
            </a:r>
          </a:p>
          <a:p>
            <a:endParaRPr lang="en-US" sz="1400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rms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vif</a:t>
            </a:r>
            <a:r>
              <a:rPr lang="en-US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(reg7)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age age2 </a:t>
            </a:r>
          </a:p>
          <a:p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NA  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</a:t>
            </a:r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71"/>
    </mc:Choice>
    <mc:Fallback xmlns="">
      <p:transition spd="slow" advTm="19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65" x="6051550" y="5899150"/>
          <p14:tracePt t="1075" x="6051550" y="5880100"/>
          <p14:tracePt t="1086" x="6051550" y="5848350"/>
          <p14:tracePt t="1097" x="6045200" y="5816600"/>
          <p14:tracePt t="1113" x="6045200" y="5791200"/>
          <p14:tracePt t="1130" x="6038850" y="5715000"/>
          <p14:tracePt t="1148" x="6026150" y="5568950"/>
          <p14:tracePt t="1163" x="6026150" y="5429250"/>
          <p14:tracePt t="1180" x="6026150" y="5194300"/>
          <p14:tracePt t="1196" x="6026150" y="5022850"/>
          <p14:tracePt t="1213" x="6032500" y="4521200"/>
          <p14:tracePt t="1231" x="6032500" y="4152900"/>
          <p14:tracePt t="1247" x="6032500" y="3892550"/>
          <p14:tracePt t="1263" x="6032500" y="3562350"/>
          <p14:tracePt t="1279" x="6032500" y="3460750"/>
          <p14:tracePt t="1296" x="6032500" y="3219450"/>
          <p14:tracePt t="1313" x="6032500" y="3130550"/>
          <p14:tracePt t="1331" x="6013450" y="3022600"/>
          <p14:tracePt t="1348" x="5988050" y="2927350"/>
          <p14:tracePt t="1365" x="5969000" y="2882900"/>
          <p14:tracePt t="1381" x="5937250" y="2800350"/>
          <p14:tracePt t="1400" x="5905500" y="2679700"/>
          <p14:tracePt t="1416" x="5886450" y="2571750"/>
          <p14:tracePt t="1430" x="5867400" y="2419350"/>
          <p14:tracePt t="1446" x="5867400" y="2343150"/>
          <p14:tracePt t="1463" x="5867400" y="2247900"/>
          <p14:tracePt t="1480" x="5867400" y="2222500"/>
          <p14:tracePt t="1496" x="5867400" y="2171700"/>
          <p14:tracePt t="1513" x="5873750" y="2159000"/>
          <p14:tracePt t="13604" x="5867400" y="2178050"/>
          <p14:tracePt t="13615" x="5842000" y="2228850"/>
          <p14:tracePt t="13626" x="5803900" y="2273300"/>
          <p14:tracePt t="13635" x="5734050" y="2343150"/>
          <p14:tracePt t="13652" x="5626100" y="2419350"/>
          <p14:tracePt t="13668" x="5219700" y="2660650"/>
          <p14:tracePt t="13688" x="4660900" y="2800350"/>
          <p14:tracePt t="13701" x="4286250" y="2851150"/>
          <p14:tracePt t="13718" x="3746500" y="2895600"/>
          <p14:tracePt t="13735" x="3486150" y="2908300"/>
          <p14:tracePt t="13751" x="3213100" y="2908300"/>
          <p14:tracePt t="13770" x="3098800" y="2908300"/>
          <p14:tracePt t="13784" x="3086100" y="2908300"/>
          <p14:tracePt t="13802" x="3067050" y="2908300"/>
          <p14:tracePt t="14106" x="3060700" y="2901950"/>
          <p14:tracePt t="14117" x="3048000" y="2882900"/>
          <p14:tracePt t="14128" x="3016250" y="2857500"/>
          <p14:tracePt t="14138" x="2984500" y="2825750"/>
          <p14:tracePt t="14152" x="2933700" y="2781300"/>
          <p14:tracePt t="14169" x="2851150" y="2660650"/>
          <p14:tracePt t="14185" x="2819400" y="2616200"/>
          <p14:tracePt t="14200" x="2787650" y="2584450"/>
          <p14:tracePt t="14217" x="2787650" y="2571750"/>
          <p14:tracePt t="14222" x="2781300" y="2565400"/>
          <p14:tracePt t="14233" x="2774950" y="2565400"/>
          <p14:tracePt t="14273" x="2781300" y="2565400"/>
          <p14:tracePt t="14283" x="2800350" y="2571750"/>
          <p14:tracePt t="14295" x="2844800" y="2597150"/>
          <p14:tracePt t="14306" x="2901950" y="2628900"/>
          <p14:tracePt t="14319" x="2952750" y="2635250"/>
          <p14:tracePt t="14335" x="3035300" y="2622550"/>
          <p14:tracePt t="14352" x="3048000" y="2616200"/>
          <p14:tracePt t="14368" x="3073400" y="2584450"/>
          <p14:tracePt t="14387" x="3092450" y="2489200"/>
          <p14:tracePt t="14402" x="3092450" y="2400300"/>
          <p14:tracePt t="14417" x="3016250" y="2203450"/>
          <p14:tracePt t="14433" x="2952750" y="2133600"/>
          <p14:tracePt t="14450" x="2774950" y="2006600"/>
          <p14:tracePt t="14467" x="2724150" y="1987550"/>
          <p14:tracePt t="14484" x="2660650" y="1968500"/>
          <p14:tracePt t="14501" x="2635250" y="1968500"/>
          <p14:tracePt t="14517" x="2628900" y="1968500"/>
          <p14:tracePt t="14534" x="2622550" y="2063750"/>
          <p14:tracePt t="14550" x="2622550" y="2120900"/>
          <p14:tracePt t="14567" x="2635250" y="2235200"/>
          <p14:tracePt t="14584" x="2686050" y="2317750"/>
          <p14:tracePt t="14600" x="2705100" y="2330450"/>
          <p14:tracePt t="14617" x="2730500" y="2355850"/>
          <p14:tracePt t="14633" x="2743200" y="2362200"/>
          <p14:tracePt t="14650" x="2749550" y="2368550"/>
          <p14:tracePt t="14667" x="2755900" y="2368550"/>
          <p14:tracePt t="14684" x="2755900" y="2374900"/>
          <p14:tracePt t="15149" x="2755900" y="2368550"/>
          <p14:tracePt t="15159" x="2755900" y="2362200"/>
          <p14:tracePt t="15169" x="2755900" y="2355850"/>
          <p14:tracePt t="15183" x="2762250" y="2355850"/>
          <p14:tracePt t="15202" x="2762250" y="2349500"/>
          <p14:tracePt t="15216" x="2762250" y="2343150"/>
          <p14:tracePt t="15233" x="2768600" y="2317750"/>
          <p14:tracePt t="15250" x="2768600" y="2305050"/>
          <p14:tracePt t="15267" x="2774950" y="2273300"/>
          <p14:tracePt t="15284" x="2774950" y="2247900"/>
          <p14:tracePt t="15299" x="2774950" y="2235200"/>
          <p14:tracePt t="15316" x="2774950" y="2216150"/>
          <p14:tracePt t="15333" x="2774950" y="2209800"/>
          <p14:tracePt t="15349" x="2774950" y="2190750"/>
          <p14:tracePt t="15368" x="2768600" y="2165350"/>
          <p14:tracePt t="15383" x="2762250" y="2152650"/>
          <p14:tracePt t="15400" x="2755900" y="2146300"/>
          <p14:tracePt t="15416" x="2755900" y="2139950"/>
          <p14:tracePt t="15433" x="2749550" y="2139950"/>
          <p14:tracePt t="15451" x="2749550" y="2133600"/>
          <p14:tracePt t="15545" x="2755900" y="2133600"/>
          <p14:tracePt t="15556" x="2768600" y="2133600"/>
          <p14:tracePt t="15567" x="2774950" y="2133600"/>
          <p14:tracePt t="15583" x="2781300" y="2133600"/>
          <p14:tracePt t="15619" x="2787650" y="2133600"/>
          <p14:tracePt t="15681" x="2774950" y="2133600"/>
          <p14:tracePt t="15692" x="2749550" y="2127250"/>
          <p14:tracePt t="15702" x="2736850" y="2120900"/>
          <p14:tracePt t="15716" x="2717800" y="2114550"/>
          <p14:tracePt t="15733" x="2705100" y="2108200"/>
          <p14:tracePt t="15749" x="2698750" y="2108200"/>
          <p14:tracePt t="15839" x="2705100" y="2108200"/>
          <p14:tracePt t="15849" x="2730500" y="2108200"/>
          <p14:tracePt t="15859" x="2743200" y="2114550"/>
          <p14:tracePt t="15869" x="2749550" y="2114550"/>
          <p14:tracePt t="15882" x="2768600" y="2120900"/>
          <p14:tracePt t="15901" x="2781300" y="2127250"/>
          <p14:tracePt t="15916" x="2794000" y="2127250"/>
          <p14:tracePt t="15932" x="2800350" y="2127250"/>
          <p14:tracePt t="15984" x="2794000" y="2127250"/>
          <p14:tracePt t="15994" x="2781300" y="2127250"/>
          <p14:tracePt t="16005" x="2768600" y="2127250"/>
          <p14:tracePt t="16016" x="2755900" y="2127250"/>
          <p14:tracePt t="16036" x="2749550" y="2127250"/>
          <p14:tracePt t="16049" x="2743200" y="2127250"/>
          <p14:tracePt t="16141" x="2749550" y="2127250"/>
          <p14:tracePt t="16749" x="2762250" y="2127250"/>
          <p14:tracePt t="16758" x="2774950" y="2127250"/>
          <p14:tracePt t="16771" x="2787650" y="2127250"/>
          <p14:tracePt t="16783" x="2806700" y="2127250"/>
          <p14:tracePt t="16799" x="2851150" y="2139950"/>
          <p14:tracePt t="16815" x="2876550" y="2152650"/>
          <p14:tracePt t="16832" x="2927350" y="2159000"/>
          <p14:tracePt t="16848" x="2946400" y="2159000"/>
          <p14:tracePt t="16865" x="3003550" y="2159000"/>
          <p14:tracePt t="16881" x="3067050" y="2159000"/>
          <p14:tracePt t="16897" x="3092450" y="2159000"/>
          <p14:tracePt t="16914" x="3149600" y="2159000"/>
          <p14:tracePt t="16931" x="3168650" y="2159000"/>
          <p14:tracePt t="16947" x="3200400" y="2159000"/>
          <p14:tracePt t="16964" x="3219450" y="2165350"/>
          <p14:tracePt t="16981" x="3225800" y="2165350"/>
          <p14:tracePt t="16997" x="3232150" y="2165350"/>
          <p14:tracePt t="17015" x="3238500" y="2165350"/>
          <p14:tracePt t="17059" x="3244850" y="2165350"/>
          <p14:tracePt t="17070" x="3251200" y="2165350"/>
          <p14:tracePt t="17081" x="3257550" y="2165350"/>
          <p14:tracePt t="17097" x="3263900" y="2165350"/>
          <p14:tracePt t="17114" x="3282950" y="2165350"/>
          <p14:tracePt t="17132" x="3295650" y="2165350"/>
          <p14:tracePt t="17147" x="3302000" y="2159000"/>
          <p14:tracePt t="17164" x="3314700" y="2152650"/>
          <p14:tracePt t="17197" x="3321050" y="2146300"/>
          <p14:tracePt t="17246" x="3321050" y="2139950"/>
          <p14:tracePt t="17278" x="3314700" y="2133600"/>
          <p14:tracePt t="17289" x="3302000" y="2133600"/>
          <p14:tracePt t="17299" x="3295650" y="2133600"/>
          <p14:tracePt t="17314" x="3282950" y="2127250"/>
          <p14:tracePt t="17331" x="3276600" y="2120900"/>
          <p14:tracePt t="17348" x="3257550" y="2114550"/>
          <p14:tracePt t="17364" x="3213100" y="2108200"/>
          <p14:tracePt t="17381" x="3175000" y="2108200"/>
          <p14:tracePt t="17397" x="3124200" y="2101850"/>
          <p14:tracePt t="17414" x="3086100" y="2101850"/>
          <p14:tracePt t="17431" x="3073400" y="2101850"/>
          <p14:tracePt t="17448" x="3054350" y="2101850"/>
          <p14:tracePt t="17464" x="3048000" y="2101850"/>
          <p14:tracePt t="17481" x="3022600" y="2101850"/>
          <p14:tracePt t="17497" x="2978150" y="2101850"/>
          <p14:tracePt t="17514" x="2965450" y="2101850"/>
          <p14:tracePt t="17530" x="2940050" y="2095500"/>
          <p14:tracePt t="17547" x="2927350" y="2095500"/>
          <p14:tracePt t="17564" x="2914650" y="2089150"/>
          <p14:tracePt t="17581" x="2895600" y="2089150"/>
          <p14:tracePt t="17597" x="2889250" y="2089150"/>
          <p14:tracePt t="17614" x="2870200" y="2082800"/>
          <p14:tracePt t="17631" x="2863850" y="2082800"/>
          <p14:tracePt t="17647" x="2838450" y="2082800"/>
          <p14:tracePt t="17664" x="2813050" y="2076450"/>
          <p14:tracePt t="17680" x="2794000" y="2076450"/>
          <p14:tracePt t="17697" x="2768600" y="2076450"/>
          <p14:tracePt t="17714" x="2755900" y="2076450"/>
          <p14:tracePt t="17720" x="2743200" y="2076450"/>
          <p14:tracePt t="17731" x="2736850" y="2076450"/>
          <p14:tracePt t="17747" x="2730500" y="2076450"/>
          <p14:tracePt t="17770" x="2724150" y="2076450"/>
          <p14:tracePt t="17801" x="2724150" y="2089150"/>
          <p14:tracePt t="17811" x="2724150" y="2108200"/>
          <p14:tracePt t="17822" x="2749550" y="2114550"/>
          <p14:tracePt t="17832" x="2768600" y="2127250"/>
          <p14:tracePt t="17847" x="2806700" y="2133600"/>
          <p14:tracePt t="17864" x="2851150" y="2133600"/>
          <p14:tracePt t="17880" x="2863850" y="2133600"/>
          <p14:tracePt t="17916" x="2870200" y="2133600"/>
          <p14:tracePt t="17930" x="2870200" y="2120900"/>
          <p14:tracePt t="17947" x="2870200" y="2108200"/>
          <p14:tracePt t="17963" x="2870200" y="2101850"/>
          <p14:tracePt t="17980" x="2851150" y="2082800"/>
          <p14:tracePt t="17997" x="2851150" y="2076450"/>
          <p14:tracePt t="18014" x="2838450" y="2076450"/>
          <p14:tracePt t="18031" x="2832100" y="2070100"/>
          <p14:tracePt t="18617" x="2844800" y="2070100"/>
          <p14:tracePt t="18627" x="2863850" y="2076450"/>
          <p14:tracePt t="18638" x="2882900" y="2082800"/>
          <p14:tracePt t="18649" x="2914650" y="2101850"/>
          <p14:tracePt t="18664" x="2933700" y="2114550"/>
          <p14:tracePt t="18683" x="2997200" y="2152650"/>
          <p14:tracePt t="18699" x="3028950" y="2171700"/>
          <p14:tracePt t="18713" x="3105150" y="2209800"/>
          <p14:tracePt t="18730" x="3194050" y="2254250"/>
          <p14:tracePt t="18746" x="3225800" y="2266950"/>
          <p14:tracePt t="18763" x="3282950" y="2279650"/>
          <p14:tracePt t="18780" x="3321050" y="2279650"/>
          <p14:tracePt t="18796" x="3378200" y="2279650"/>
          <p14:tracePt t="18813" x="3422650" y="2279650"/>
          <p14:tracePt t="18846" x="3435350" y="2279650"/>
          <p14:tracePt t="18863" x="3441700" y="2279650"/>
          <p14:tracePt t="18880" x="3441700" y="2260600"/>
          <p14:tracePt t="18897" x="3441700" y="2222500"/>
          <p14:tracePt t="18913" x="3429000" y="2203450"/>
          <p14:tracePt t="18929" x="3390900" y="2171700"/>
          <p14:tracePt t="18946" x="3371850" y="2165350"/>
          <p14:tracePt t="18963" x="3346450" y="2146300"/>
          <p14:tracePt t="18979" x="3333750" y="2146300"/>
          <p14:tracePt t="18996" x="3327400" y="2146300"/>
          <p14:tracePt t="19029" x="3321050" y="2146300"/>
          <p14:tracePt t="19807" x="3321050" y="2152650"/>
          <p14:tracePt t="19817" x="3321050" y="2165350"/>
          <p14:tracePt t="19829" x="3314700" y="2178050"/>
          <p14:tracePt t="19848" x="3302000" y="2216150"/>
          <p14:tracePt t="19864" x="3295650" y="2228850"/>
          <p14:tracePt t="19879" x="3289300" y="2247900"/>
          <p14:tracePt t="19895" x="3282950" y="2254250"/>
          <p14:tracePt t="19931" x="3276600" y="2254250"/>
          <p14:tracePt t="19942" x="3276600" y="2260600"/>
          <p14:tracePt t="19983" x="3276600" y="2266950"/>
          <p14:tracePt t="20077" x="3276600" y="2254250"/>
          <p14:tracePt t="20087" x="3282950" y="2241550"/>
          <p14:tracePt t="20098" x="3289300" y="2228850"/>
          <p14:tracePt t="20112" x="3289300" y="2216150"/>
          <p14:tracePt t="20129" x="3295650" y="2184400"/>
          <p14:tracePt t="20145" x="3295650" y="2178050"/>
          <p14:tracePt t="20162" x="3295650" y="2171700"/>
          <p14:tracePt t="20178" x="3295650" y="2165350"/>
          <p14:tracePt t="20195" x="3295650" y="2159000"/>
          <p14:tracePt t="20212" x="3295650" y="2152650"/>
          <p14:tracePt t="20234" x="3295650" y="2146300"/>
          <p14:tracePt t="20329" x="3295650" y="2139950"/>
          <p14:tracePt t="20381" x="3295650" y="2133600"/>
          <p14:tracePt t="20403" x="3302000" y="2133600"/>
          <p14:tracePt t="20413" x="3308350" y="2133600"/>
          <p14:tracePt t="20423" x="3314700" y="2133600"/>
          <p14:tracePt t="20434" x="3314700" y="2127250"/>
          <p14:tracePt t="20453" x="3321050" y="2127250"/>
          <p14:tracePt t="20464" x="3321050" y="2120900"/>
          <p14:tracePt t="20495" x="3321050" y="2114550"/>
          <p14:tracePt t="20526" x="3321050" y="2108200"/>
          <p14:tracePt t="20550" x="3321050" y="2101850"/>
          <p14:tracePt t="20601" x="3314700" y="2101850"/>
          <p14:tracePt t="20927" x="3308350" y="2095500"/>
          <p14:tracePt t="20935" x="3295650" y="2082800"/>
          <p14:tracePt t="20947" x="3276600" y="2076450"/>
          <p14:tracePt t="20961" x="3257550" y="2057400"/>
          <p14:tracePt t="20977" x="3225800" y="2044700"/>
          <p14:tracePt t="21010" x="3219450" y="2044700"/>
          <p14:tracePt t="21050" x="3219450" y="2051050"/>
          <p14:tracePt t="21057" x="3219450" y="2070100"/>
          <p14:tracePt t="21068" x="3219450" y="2095500"/>
          <p14:tracePt t="21089" x="3238500" y="2108200"/>
          <p14:tracePt t="21100" x="3257550" y="2114550"/>
          <p14:tracePt t="21110" x="3276600" y="2133600"/>
          <p14:tracePt t="21128" x="3289300" y="2139950"/>
          <p14:tracePt t="21144" x="3308350" y="2139950"/>
          <p14:tracePt t="21160" x="3314700" y="2139950"/>
          <p14:tracePt t="21177" x="3321050" y="2139950"/>
          <p14:tracePt t="21193" x="3327400" y="2120900"/>
          <p14:tracePt t="21210" x="3327400" y="2101850"/>
          <p14:tracePt t="21227" x="3327400" y="2089150"/>
          <p14:tracePt t="21260" x="3314700" y="2082800"/>
          <p14:tracePt t="21277" x="3308350" y="2076450"/>
          <p14:tracePt t="21308" x="3302000" y="2076450"/>
          <p14:tracePt t="21496" x="3302000" y="2070100"/>
          <p14:tracePt t="21569" x="3308350" y="2070100"/>
          <p14:tracePt t="21590" x="3308350" y="2063750"/>
          <p14:tracePt t="21601" x="3308350" y="2057400"/>
          <p14:tracePt t="21621" x="3308350" y="2051050"/>
          <p14:tracePt t="21632" x="3308350" y="2044700"/>
          <p14:tracePt t="21653" x="3302000" y="2038350"/>
          <p14:tracePt t="21666" x="3295650" y="2038350"/>
          <p14:tracePt t="21676" x="3289300" y="2038350"/>
          <p14:tracePt t="21693" x="3282950" y="2038350"/>
          <p14:tracePt t="21710" x="3276600" y="2038350"/>
          <p14:tracePt t="21757" x="3270250" y="2038350"/>
          <p14:tracePt t="21799" x="3270250" y="2044700"/>
          <p14:tracePt t="21820" x="3270250" y="2051050"/>
          <p14:tracePt t="21851" x="3276600" y="2057400"/>
          <p14:tracePt t="21883" x="3282950" y="2057400"/>
          <p14:tracePt t="22749" x="3276600" y="2057400"/>
          <p14:tracePt t="22760" x="3263900" y="2057400"/>
          <p14:tracePt t="22769" x="3257550" y="2057400"/>
          <p14:tracePt t="22781" x="3251200" y="2057400"/>
          <p14:tracePt t="22792" x="3244850" y="2057400"/>
          <p14:tracePt t="22808" x="3232150" y="2057400"/>
          <p14:tracePt t="22825" x="3213100" y="2057400"/>
          <p14:tracePt t="22842" x="3200400" y="2057400"/>
          <p14:tracePt t="22859" x="3168650" y="2057400"/>
          <p14:tracePt t="22875" x="3117850" y="2057400"/>
          <p14:tracePt t="22892" x="3092450" y="2057400"/>
          <p14:tracePt t="22908" x="3041650" y="2057400"/>
          <p14:tracePt t="22926" x="2997200" y="2057400"/>
          <p14:tracePt t="22941" x="2959100" y="2057400"/>
          <p14:tracePt t="22958" x="2889250" y="2057400"/>
          <p14:tracePt t="22975" x="2863850" y="2057400"/>
          <p14:tracePt t="22991" x="2832100" y="2057400"/>
          <p14:tracePt t="23009" x="2813050" y="2057400"/>
          <p14:tracePt t="36590" x="2832100" y="2057400"/>
          <p14:tracePt t="36601" x="2870200" y="2089150"/>
          <p14:tracePt t="36613" x="2914650" y="2133600"/>
          <p14:tracePt t="36631" x="2978150" y="2184400"/>
          <p14:tracePt t="36647" x="3225800" y="2343150"/>
          <p14:tracePt t="36664" x="3409950" y="2438400"/>
          <p14:tracePt t="36680" x="3467100" y="2476500"/>
          <p14:tracePt t="36696" x="3530600" y="2495550"/>
          <p14:tracePt t="36715" x="3556000" y="2501900"/>
          <p14:tracePt t="36729" x="3562350" y="2501900"/>
          <p14:tracePt t="36763" x="3568700" y="2501900"/>
          <p14:tracePt t="36779" x="3568700" y="2476500"/>
          <p14:tracePt t="36798" x="3530600" y="2425700"/>
          <p14:tracePt t="36813" x="3486150" y="2387600"/>
          <p14:tracePt t="36830" x="3403600" y="2362200"/>
          <p14:tracePt t="36846" x="3359150" y="2362200"/>
          <p14:tracePt t="36863" x="3321050" y="2374900"/>
          <p14:tracePt t="36881" x="3308350" y="2419350"/>
          <p14:tracePt t="36896" x="3295650" y="2463800"/>
          <p14:tracePt t="36916" x="3333750" y="2641600"/>
          <p14:tracePt t="36928" x="3397250" y="2749550"/>
          <p14:tracePt t="36945" x="3543300" y="2901950"/>
          <p14:tracePt t="36961" x="3625850" y="2952750"/>
          <p14:tracePt t="36978" x="3771900" y="3016250"/>
          <p14:tracePt t="36996" x="3829050" y="3016250"/>
          <p14:tracePt t="37011" x="3841750" y="2978150"/>
          <p14:tracePt t="37028" x="3867150" y="2736850"/>
          <p14:tracePt t="37044" x="3867150" y="2622550"/>
          <p14:tracePt t="37062" x="3803650" y="2463800"/>
          <p14:tracePt t="37079" x="3714750" y="2362200"/>
          <p14:tracePt t="37095" x="3632200" y="2311400"/>
          <p14:tracePt t="37111" x="3467100" y="2286000"/>
          <p14:tracePt t="37128" x="3390900" y="2305050"/>
          <p14:tracePt t="37145" x="3276600" y="2355850"/>
          <p14:tracePt t="37163" x="3225800" y="2406650"/>
          <p14:tracePt t="37178" x="3219450" y="2425700"/>
          <p14:tracePt t="37195" x="3213100" y="2540000"/>
          <p14:tracePt t="37211" x="3238500" y="2609850"/>
          <p14:tracePt t="37228" x="3390900" y="2743200"/>
          <p14:tracePt t="37246" x="3498850" y="2781300"/>
          <p14:tracePt t="37261" x="3644900" y="2832100"/>
          <p14:tracePt t="37278" x="3708400" y="2832100"/>
          <p14:tracePt t="37294" x="3727450" y="2819400"/>
          <p14:tracePt t="37311" x="3759200" y="2724150"/>
          <p14:tracePt t="37328" x="3759200" y="2673350"/>
          <p14:tracePt t="37344" x="3759200" y="2590800"/>
          <p14:tracePt t="37362" x="3676650" y="2520950"/>
          <p14:tracePt t="37378" x="3606800" y="2489200"/>
          <p14:tracePt t="37395" x="3467100" y="2482850"/>
          <p14:tracePt t="37411" x="3422650" y="2495550"/>
          <p14:tracePt t="37427" x="3365500" y="2540000"/>
          <p14:tracePt t="37444" x="3321050" y="2679700"/>
          <p14:tracePt t="37461" x="3321050" y="2743200"/>
          <p14:tracePt t="37477" x="3340100" y="2838450"/>
          <p14:tracePt t="37494" x="3365500" y="2870200"/>
          <p14:tracePt t="37511" x="3492500" y="2946400"/>
          <p14:tracePt t="37528" x="3562350" y="2965450"/>
          <p14:tracePt t="37544" x="3594100" y="2965450"/>
          <p14:tracePt t="37560" x="3606800" y="2965450"/>
          <p14:tracePt t="37577" x="3613150" y="2965450"/>
          <p14:tracePt t="37594" x="3619500" y="2965450"/>
          <p14:tracePt t="38293" x="3632200" y="2965450"/>
          <p14:tracePt t="38304" x="3638550" y="2946400"/>
          <p14:tracePt t="38315" x="3644900" y="2927350"/>
          <p14:tracePt t="38328" x="3651250" y="2901950"/>
          <p14:tracePt t="38345" x="3670300" y="2844800"/>
          <p14:tracePt t="38361" x="3670300" y="2794000"/>
          <p14:tracePt t="38379" x="3670300" y="2717800"/>
          <p14:tracePt t="38396" x="3670300" y="2667000"/>
          <p14:tracePt t="38410" x="3670300" y="2654300"/>
          <p14:tracePt t="38426" x="3663950" y="2628900"/>
          <p14:tracePt t="38443" x="3638550" y="2616200"/>
          <p14:tracePt t="38460" x="3581400" y="2584450"/>
          <p14:tracePt t="38476" x="3536950" y="2578100"/>
          <p14:tracePt t="38493" x="3448050" y="2578100"/>
          <p14:tracePt t="38510" x="3416300" y="2578100"/>
          <p14:tracePt t="38526" x="3403600" y="2578100"/>
          <p14:tracePt t="38543" x="3397250" y="2578100"/>
          <p14:tracePt t="38560" x="3397250" y="2584450"/>
          <p14:tracePt t="38577" x="3416300" y="2628900"/>
          <p14:tracePt t="38593" x="3460750" y="2673350"/>
          <p14:tracePt t="38610" x="3505200" y="2705100"/>
          <p14:tracePt t="38626" x="3575050" y="2711450"/>
          <p14:tracePt t="38643" x="3587750" y="2711450"/>
          <p14:tracePt t="38659" x="3606800" y="2705100"/>
          <p14:tracePt t="38677" x="3619500" y="2660650"/>
          <p14:tracePt t="38693" x="3619500" y="2641600"/>
          <p14:tracePt t="38709" x="3594100" y="2597150"/>
          <p14:tracePt t="38726" x="3581400" y="2584450"/>
          <p14:tracePt t="38743" x="3530600" y="2559050"/>
          <p14:tracePt t="38760" x="3473450" y="2559050"/>
          <p14:tracePt t="38776" x="3448050" y="2559050"/>
          <p14:tracePt t="38793" x="3429000" y="2559050"/>
          <p14:tracePt t="38809" x="3422650" y="2559050"/>
          <p14:tracePt t="38812" x="3416300" y="2559050"/>
          <p14:tracePt t="38888" x="3422650" y="2559050"/>
          <p14:tracePt t="38897" x="3429000" y="2559050"/>
          <p14:tracePt t="39787" x="3429000" y="2552700"/>
          <p14:tracePt t="39797" x="3416300" y="2546350"/>
          <p14:tracePt t="39810" x="3397250" y="2533650"/>
          <p14:tracePt t="39827" x="3365500" y="2508250"/>
          <p14:tracePt t="39844" x="3352800" y="2489200"/>
          <p14:tracePt t="39860" x="3321050" y="2457450"/>
          <p14:tracePt t="39879" x="3302000" y="2425700"/>
          <p14:tracePt t="39895" x="3295650" y="2425700"/>
          <p14:tracePt t="39911" x="3289300" y="2413000"/>
          <p14:tracePt t="40421" x="3308350" y="2419350"/>
          <p14:tracePt t="40434" x="3371850" y="2451100"/>
          <p14:tracePt t="40443" x="3454400" y="2482850"/>
          <p14:tracePt t="40458" x="3511550" y="2489200"/>
          <p14:tracePt t="40475" x="3587750" y="2495550"/>
          <p14:tracePt t="40491" x="3613150" y="2495550"/>
          <p14:tracePt t="40508" x="3625850" y="2495550"/>
          <p14:tracePt t="40525" x="3632200" y="2444750"/>
          <p14:tracePt t="40542" x="3632200" y="2381250"/>
          <p14:tracePt t="40559" x="3606800" y="2298700"/>
          <p14:tracePt t="40577" x="3575050" y="2260600"/>
          <p14:tracePt t="40592" x="3422650" y="2159000"/>
          <p14:tracePt t="40611" x="3295650" y="2114550"/>
          <p14:tracePt t="40626" x="3257550" y="2114550"/>
          <p14:tracePt t="40643" x="3225800" y="2114550"/>
          <p14:tracePt t="40660" x="3213100" y="2114550"/>
          <p14:tracePt t="40676" x="3206750" y="2114550"/>
          <p14:tracePt t="40694" x="3206750" y="2133600"/>
          <p14:tracePt t="40709" x="3206750" y="2197100"/>
          <p14:tracePt t="40727" x="3206750" y="2228850"/>
          <p14:tracePt t="40744" x="3213100" y="2235200"/>
          <p14:tracePt t="40759" x="3219450" y="2241550"/>
          <p14:tracePt t="40776" x="3225800" y="2247900"/>
          <p14:tracePt t="41248" x="3225800" y="2241550"/>
          <p14:tracePt t="41260" x="3225800" y="2235200"/>
          <p14:tracePt t="41269" x="3225800" y="2222500"/>
          <p14:tracePt t="41279" x="3225800" y="2216150"/>
          <p14:tracePt t="41292" x="3225800" y="2190750"/>
          <p14:tracePt t="41309" x="3225800" y="2159000"/>
          <p14:tracePt t="41325" x="3225800" y="2133600"/>
          <p14:tracePt t="41330" x="3225800" y="2101850"/>
          <p14:tracePt t="41342" x="3225800" y="2089150"/>
          <p14:tracePt t="41358" x="3225800" y="2070100"/>
          <p14:tracePt t="41377" x="3225800" y="2051050"/>
          <p14:tracePt t="41409" x="3225800" y="2044700"/>
          <p14:tracePt t="41454" x="3225800" y="2051050"/>
          <p14:tracePt t="41464" x="3225800" y="2063750"/>
          <p14:tracePt t="41475" x="3225800" y="2076450"/>
          <p14:tracePt t="41490" x="3225800" y="2095500"/>
          <p14:tracePt t="41507" x="3257550" y="2127250"/>
          <p14:tracePt t="41523" x="3282950" y="2146300"/>
          <p14:tracePt t="41540" x="3314700" y="2159000"/>
          <p14:tracePt t="41557" x="3327400" y="2159000"/>
          <p14:tracePt t="41573" x="3346450" y="2159000"/>
          <p14:tracePt t="41590" x="3352800" y="2159000"/>
          <p14:tracePt t="41623" x="3352800" y="2152650"/>
          <p14:tracePt t="41640" x="3352800" y="2127250"/>
          <p14:tracePt t="41656" x="3352800" y="2076450"/>
          <p14:tracePt t="41673" x="3340100" y="2057400"/>
          <p14:tracePt t="41690" x="3333750" y="2051050"/>
          <p14:tracePt t="41706" x="3327400" y="2051050"/>
          <p14:tracePt t="41723" x="3321050" y="2051050"/>
          <p14:tracePt t="41740" x="3321050" y="2070100"/>
          <p14:tracePt t="41757" x="3321050" y="2095500"/>
          <p14:tracePt t="41773" x="3321050" y="2108200"/>
          <p14:tracePt t="41790" x="3333750" y="2120900"/>
          <p14:tracePt t="41806" x="3340100" y="2127250"/>
          <p14:tracePt t="41823" x="3346450" y="2127250"/>
          <p14:tracePt t="41844" x="3352800" y="2127250"/>
          <p14:tracePt t="44413" x="3359150" y="2127250"/>
          <p14:tracePt t="44424" x="3371850" y="2127250"/>
          <p14:tracePt t="44434" x="3384550" y="2127250"/>
          <p14:tracePt t="44445" x="3403600" y="2127250"/>
          <p14:tracePt t="44461" x="3422650" y="2139950"/>
          <p14:tracePt t="44476" x="3473450" y="2146300"/>
          <p14:tracePt t="44488" x="3486150" y="2146300"/>
          <p14:tracePt t="44504" x="3511550" y="2146300"/>
          <p14:tracePt t="44520" x="3524250" y="2146300"/>
          <p14:tracePt t="44537" x="3556000" y="2152650"/>
          <p14:tracePt t="44554" x="3575050" y="2159000"/>
          <p14:tracePt t="44570" x="3632200" y="2159000"/>
          <p14:tracePt t="44589" x="3695700" y="2178050"/>
          <p14:tracePt t="44604" x="3714750" y="2197100"/>
          <p14:tracePt t="45311" x="3714750" y="2190750"/>
          <p14:tracePt t="45322" x="3714750" y="2184400"/>
          <p14:tracePt t="45334" x="3714750" y="2178050"/>
          <p14:tracePt t="45343" x="3714750" y="2171700"/>
          <p14:tracePt t="45354" x="3714750" y="2165350"/>
          <p14:tracePt t="45376" x="3714750" y="2159000"/>
          <p14:tracePt t="45388" x="3714750" y="2152650"/>
          <p14:tracePt t="45405" x="3714750" y="2146300"/>
          <p14:tracePt t="45426" x="3714750" y="2139950"/>
          <p14:tracePt t="45445" x="3721100" y="2139950"/>
          <p14:tracePt t="45466" x="3727450" y="2139950"/>
          <p14:tracePt t="45486" x="3740150" y="2139950"/>
          <p14:tracePt t="45507" x="3752850" y="2152650"/>
          <p14:tracePt t="45517" x="3778250" y="2171700"/>
          <p14:tracePt t="45528" x="3797300" y="2190750"/>
          <p14:tracePt t="45538" x="3822700" y="2203450"/>
          <p14:tracePt t="45553" x="3841750" y="2216150"/>
          <p14:tracePt t="45569" x="3867150" y="2235200"/>
          <p14:tracePt t="45586" x="3873500" y="2241550"/>
          <p14:tracePt t="45603" x="3886200" y="2241550"/>
          <p14:tracePt t="45619" x="3892550" y="2241550"/>
          <p14:tracePt t="45636" x="3892550" y="2228850"/>
          <p14:tracePt t="45653" x="3892550" y="2165350"/>
          <p14:tracePt t="45669" x="3892550" y="2133600"/>
          <p14:tracePt t="45686" x="3867150" y="2051050"/>
          <p14:tracePt t="45703" x="3854450" y="2019300"/>
          <p14:tracePt t="45719" x="3822700" y="1993900"/>
          <p14:tracePt t="45737" x="3790950" y="1981200"/>
          <p14:tracePt t="45752" x="3771900" y="1981200"/>
          <p14:tracePt t="45769" x="3752850" y="1981200"/>
          <p14:tracePt t="45786" x="3746500" y="2000250"/>
          <p14:tracePt t="45802" x="3727450" y="2070100"/>
          <p14:tracePt t="45820" x="3727450" y="2139950"/>
          <p14:tracePt t="45836" x="3727450" y="2165350"/>
          <p14:tracePt t="45852" x="3727450" y="2171700"/>
          <p14:tracePt t="45869" x="3740150" y="2184400"/>
          <p14:tracePt t="45886" x="3784600" y="2184400"/>
          <p14:tracePt t="45903" x="3797300" y="2184400"/>
          <p14:tracePt t="45919" x="3822700" y="2171700"/>
          <p14:tracePt t="45936" x="3829050" y="2120900"/>
          <p14:tracePt t="45952" x="3829050" y="2095500"/>
          <p14:tracePt t="45969" x="3829050" y="2070100"/>
          <p14:tracePt t="45986" x="3816350" y="2057400"/>
          <p14:tracePt t="46002" x="3778250" y="2057400"/>
          <p14:tracePt t="46019" x="3740150" y="2063750"/>
          <p14:tracePt t="46035" x="3727450" y="2076450"/>
          <p14:tracePt t="46052" x="3714750" y="2127250"/>
          <p14:tracePt t="46069" x="3714750" y="2146300"/>
          <p14:tracePt t="46085" x="3714750" y="2171700"/>
          <p14:tracePt t="46102" x="3727450" y="2190750"/>
          <p14:tracePt t="46119" x="3759200" y="2197100"/>
          <p14:tracePt t="46135" x="3822700" y="2197100"/>
          <p14:tracePt t="46152" x="3848100" y="2197100"/>
          <p14:tracePt t="46169" x="3860800" y="2190750"/>
          <p14:tracePt t="46186" x="3886200" y="2146300"/>
          <p14:tracePt t="46202" x="3886200" y="2120900"/>
          <p14:tracePt t="46219" x="3854450" y="2070100"/>
          <p14:tracePt t="46235" x="3835400" y="2044700"/>
          <p14:tracePt t="46252" x="3771900" y="2032000"/>
          <p14:tracePt t="46269" x="3740150" y="2032000"/>
          <p14:tracePt t="46285" x="3733800" y="2032000"/>
          <p14:tracePt t="46302" x="3721100" y="2070100"/>
          <p14:tracePt t="46318" x="3721100" y="2089150"/>
          <p14:tracePt t="46335" x="3721100" y="2120900"/>
          <p14:tracePt t="46353" x="3727450" y="2139950"/>
          <p14:tracePt t="46368" x="3759200" y="2146300"/>
          <p14:tracePt t="46385" x="3816350" y="2146300"/>
          <p14:tracePt t="46402" x="3835400" y="2146300"/>
          <p14:tracePt t="46418" x="3860800" y="2146300"/>
          <p14:tracePt t="46435" x="3867150" y="2146300"/>
          <p14:tracePt t="46452" x="3867150" y="2139950"/>
          <p14:tracePt t="46468" x="3867150" y="2133600"/>
          <p14:tracePt t="46503" x="3867150" y="2127250"/>
          <p14:tracePt t="47013" x="3867150" y="2120900"/>
          <p14:tracePt t="47024" x="3867150" y="2114550"/>
          <p14:tracePt t="47035" x="3867150" y="2108200"/>
          <p14:tracePt t="47055" x="3867150" y="2101850"/>
          <p14:tracePt t="47190" x="3873500" y="2101850"/>
          <p14:tracePt t="47211" x="3886200" y="2101850"/>
          <p14:tracePt t="47223" x="3898900" y="2101850"/>
          <p14:tracePt t="47233" x="3905250" y="2101850"/>
          <p14:tracePt t="47254" x="3911600" y="2101850"/>
          <p14:tracePt t="47378" x="3905250" y="2101850"/>
          <p14:tracePt t="47389" x="3905250" y="2095500"/>
          <p14:tracePt t="47411" x="3898900" y="2095500"/>
          <p14:tracePt t="48360" x="3879850" y="2101850"/>
          <p14:tracePt t="48370" x="3848100" y="2114550"/>
          <p14:tracePt t="48381" x="3790950" y="2133600"/>
          <p14:tracePt t="48392" x="3733800" y="2159000"/>
          <p14:tracePt t="48403" x="3644900" y="2190750"/>
          <p14:tracePt t="48419" x="3562350" y="2209800"/>
          <p14:tracePt t="48434" x="3441700" y="2247900"/>
          <p14:tracePt t="48452" x="3371850" y="2260600"/>
          <p14:tracePt t="48467" x="3346450" y="2266950"/>
          <p14:tracePt t="48485" x="3282950" y="2273300"/>
          <p14:tracePt t="48505" x="3232150" y="2273300"/>
          <p14:tracePt t="48517" x="3206750" y="2279650"/>
          <p14:tracePt t="48534" x="3187700" y="2279650"/>
          <p14:tracePt t="48550" x="3155950" y="2279650"/>
          <p14:tracePt t="48567" x="3124200" y="2279650"/>
          <p14:tracePt t="48584" x="3111500" y="2279650"/>
          <p14:tracePt t="48601" x="3092450" y="2279650"/>
          <p14:tracePt t="48620" x="3079750" y="2279650"/>
          <p14:tracePt t="48655" x="3073400" y="2279650"/>
          <p14:tracePt t="48669" x="3067050" y="2279650"/>
          <p14:tracePt t="48685" x="3054350" y="2279650"/>
          <p14:tracePt t="48704" x="3048000" y="2279650"/>
          <p14:tracePt t="48718" x="3041650" y="2279650"/>
          <p14:tracePt t="48819" x="3041650" y="2286000"/>
          <p14:tracePt t="48861" x="3054350" y="2286000"/>
          <p14:tracePt t="48872" x="3079750" y="2292350"/>
          <p14:tracePt t="48882" x="3098800" y="2292350"/>
          <p14:tracePt t="48893" x="3124200" y="2292350"/>
          <p14:tracePt t="48906" x="3143250" y="2292350"/>
          <p14:tracePt t="48918" x="3175000" y="2298700"/>
          <p14:tracePt t="48933" x="3251200" y="2298700"/>
          <p14:tracePt t="48949" x="3308350" y="2305050"/>
          <p14:tracePt t="48966" x="3409950" y="2317750"/>
          <p14:tracePt t="48984" x="3505200" y="2336800"/>
          <p14:tracePt t="48999" x="3562350" y="2343150"/>
          <p14:tracePt t="49016" x="3670300" y="2368550"/>
          <p14:tracePt t="49033" x="3733800" y="2368550"/>
          <p14:tracePt t="49049" x="3816350" y="2381250"/>
          <p14:tracePt t="49066" x="3841750" y="2381250"/>
          <p14:tracePt t="49083" x="3892550" y="2381250"/>
          <p14:tracePt t="49099" x="3949700" y="2381250"/>
          <p14:tracePt t="49116" x="3975100" y="2381250"/>
          <p14:tracePt t="49133" x="4044950" y="2381250"/>
          <p14:tracePt t="49149" x="4070350" y="2381250"/>
          <p14:tracePt t="49166" x="4114800" y="2381250"/>
          <p14:tracePt t="49183" x="4133850" y="2381250"/>
          <p14:tracePt t="49199" x="4140200" y="2381250"/>
          <p14:tracePt t="49216" x="4152900" y="2381250"/>
          <p14:tracePt t="49233" x="4159250" y="2381250"/>
          <p14:tracePt t="49277" x="4165600" y="2381250"/>
          <p14:tracePt t="50510" x="4152900" y="2381250"/>
          <p14:tracePt t="50520" x="4146550" y="2381250"/>
          <p14:tracePt t="50531" x="4133850" y="2381250"/>
          <p14:tracePt t="50541" x="4121150" y="2381250"/>
          <p14:tracePt t="50552" x="4108450" y="2374900"/>
          <p14:tracePt t="50565" x="4102100" y="2374900"/>
          <p14:tracePt t="50584" x="4070350" y="2362200"/>
          <p14:tracePt t="50598" x="4044950" y="2349500"/>
          <p14:tracePt t="50615" x="3975100" y="2343150"/>
          <p14:tracePt t="50632" x="3943350" y="2336800"/>
          <p14:tracePt t="50648" x="3873500" y="2324100"/>
          <p14:tracePt t="50666" x="3822700" y="2317750"/>
          <p14:tracePt t="50682" x="3797300" y="2305050"/>
          <p14:tracePt t="50698" x="3714750" y="2305050"/>
          <p14:tracePt t="50715" x="3663950" y="2305050"/>
          <p14:tracePt t="50732" x="3606800" y="2305050"/>
          <p14:tracePt t="50749" x="3568700" y="2305050"/>
          <p14:tracePt t="50765" x="3536950" y="2305050"/>
          <p14:tracePt t="50783" x="3492500" y="2305050"/>
          <p14:tracePt t="50798" x="3454400" y="2305050"/>
          <p14:tracePt t="50815" x="3397250" y="2305050"/>
          <p14:tracePt t="50834" x="3327400" y="2311400"/>
          <p14:tracePt t="50848" x="3308350" y="2311400"/>
          <p14:tracePt t="50865" x="3257550" y="2324100"/>
          <p14:tracePt t="50882" x="3238500" y="2324100"/>
          <p14:tracePt t="50899" x="3194050" y="2330450"/>
          <p14:tracePt t="50917" x="3143250" y="2336800"/>
          <p14:tracePt t="50932" x="3130550" y="2336800"/>
          <p14:tracePt t="50948" x="3092450" y="2349500"/>
          <p14:tracePt t="50965" x="3073400" y="2349500"/>
          <p14:tracePt t="50981" x="3035300" y="2374900"/>
          <p14:tracePt t="51000" x="2997200" y="2387600"/>
          <p14:tracePt t="51015" x="2978150" y="2400300"/>
          <p14:tracePt t="51032" x="2952750" y="2419350"/>
          <p14:tracePt t="51048" x="2940050" y="2425700"/>
          <p14:tracePt t="51065" x="2921000" y="2438400"/>
          <p14:tracePt t="51083" x="2914650" y="2444750"/>
          <p14:tracePt t="51098" x="2908300" y="2444750"/>
          <p14:tracePt t="51115" x="2908300" y="2451100"/>
          <p14:tracePt t="51149" x="2901950" y="2451100"/>
          <p14:tracePt t="51220" x="2901950" y="2457450"/>
          <p14:tracePt t="51231" x="2895600" y="2457450"/>
          <p14:tracePt t="51262" x="2895600" y="2463800"/>
          <p14:tracePt t="51283" x="2889250" y="2463800"/>
          <p14:tracePt t="51303" x="2889250" y="2470150"/>
          <p14:tracePt t="51617" x="2908300" y="2463800"/>
          <p14:tracePt t="51628" x="2927350" y="2457450"/>
          <p14:tracePt t="51638" x="2959100" y="2444750"/>
          <p14:tracePt t="51649" x="3003550" y="2425700"/>
          <p14:tracePt t="51664" x="3054350" y="2406650"/>
          <p14:tracePt t="51681" x="3155950" y="2381250"/>
          <p14:tracePt t="51700" x="3289300" y="2343150"/>
          <p14:tracePt t="51715" x="3365500" y="2311400"/>
          <p14:tracePt t="51732" x="3549650" y="2273300"/>
          <p14:tracePt t="51750" x="3613150" y="2254250"/>
          <p14:tracePt t="51764" x="3771900" y="2241550"/>
          <p14:tracePt t="51781" x="3860800" y="2241550"/>
          <p14:tracePt t="51798" x="4051300" y="2241550"/>
          <p14:tracePt t="51815" x="4210050" y="2286000"/>
          <p14:tracePt t="51831" x="4311650" y="2317750"/>
          <p14:tracePt t="51848" x="4451350" y="2374900"/>
          <p14:tracePt t="51864" x="4508500" y="2413000"/>
          <p14:tracePt t="51870" x="4552950" y="2438400"/>
          <p14:tracePt t="51881" x="4584700" y="2463800"/>
          <p14:tracePt t="51898" x="4616450" y="2495550"/>
          <p14:tracePt t="51914" x="4641850" y="2508250"/>
          <p14:tracePt t="51930" x="4667250" y="2527300"/>
          <p14:tracePt t="51946" x="4673600" y="2533650"/>
          <p14:tracePt t="51963" x="4679950" y="2546350"/>
          <p14:tracePt t="51980" x="4686300" y="2552700"/>
          <p14:tracePt t="51996" x="4692650" y="2552700"/>
          <p14:tracePt t="52030" x="4699000" y="2552700"/>
          <p14:tracePt t="52148" x="4692650" y="2552700"/>
          <p14:tracePt t="52159" x="4679950" y="2552700"/>
          <p14:tracePt t="52169" x="4660900" y="2559050"/>
          <p14:tracePt t="52182" x="4629150" y="2559050"/>
          <p14:tracePt t="52198" x="4610100" y="2559050"/>
          <p14:tracePt t="52214" x="4572000" y="2571750"/>
          <p14:tracePt t="52233" x="4502150" y="2571750"/>
          <p14:tracePt t="52248" x="4451350" y="2578100"/>
          <p14:tracePt t="52265" x="4349750" y="2578100"/>
          <p14:tracePt t="52281" x="4305300" y="2578100"/>
          <p14:tracePt t="52297" x="4241800" y="2578100"/>
          <p14:tracePt t="52316" x="4197350" y="2578100"/>
          <p14:tracePt t="52331" x="4184650" y="2578100"/>
          <p14:tracePt t="52348" x="4178300" y="2578100"/>
          <p14:tracePt t="52693" x="4171950" y="2578100"/>
          <p14:tracePt t="52703" x="4159250" y="2578100"/>
          <p14:tracePt t="52715" x="4140200" y="2571750"/>
          <p14:tracePt t="52731" x="4127500" y="2565400"/>
          <p14:tracePt t="52747" x="4070350" y="2533650"/>
          <p14:tracePt t="52765" x="4038600" y="2514600"/>
          <p14:tracePt t="52780" x="4025900" y="2508250"/>
          <p14:tracePt t="52796" x="3994150" y="2495550"/>
          <p14:tracePt t="52813" x="3968750" y="2489200"/>
          <p14:tracePt t="52829" x="3911600" y="2470150"/>
          <p14:tracePt t="52848" x="3835400" y="2451100"/>
          <p14:tracePt t="52863" x="3784600" y="2438400"/>
          <p14:tracePt t="52880" x="3714750" y="2425700"/>
          <p14:tracePt t="52901" x="3594100" y="2406650"/>
          <p14:tracePt t="52914" x="3543300" y="2406650"/>
          <p14:tracePt t="52931" x="3441700" y="2406650"/>
          <p14:tracePt t="52946" x="3390900" y="2406650"/>
          <p14:tracePt t="52963" x="3295650" y="2406650"/>
          <p14:tracePt t="52979" x="3232150" y="2406650"/>
          <p14:tracePt t="52995" x="3130550" y="2406650"/>
          <p14:tracePt t="53012" x="3092450" y="2406650"/>
          <p14:tracePt t="53029" x="3022600" y="2406650"/>
          <p14:tracePt t="53046" x="2965450" y="2406650"/>
          <p14:tracePt t="53062" x="2927350" y="2406650"/>
          <p14:tracePt t="53079" x="2876550" y="2406650"/>
          <p14:tracePt t="53096" x="2857500" y="2406650"/>
          <p14:tracePt t="53112" x="2825750" y="2406650"/>
          <p14:tracePt t="53129" x="2806700" y="2406650"/>
          <p14:tracePt t="53162" x="2794000" y="2406650"/>
          <p14:tracePt t="53179" x="2787650" y="2406650"/>
          <p14:tracePt t="53214" x="2781300" y="2406650"/>
          <p14:tracePt t="53307" x="2781300" y="2400300"/>
          <p14:tracePt t="53328" x="2781300" y="2393950"/>
          <p14:tracePt t="53338" x="2781300" y="2387600"/>
          <p14:tracePt t="53349" x="2800350" y="2381250"/>
          <p14:tracePt t="53362" x="2819400" y="2368550"/>
          <p14:tracePt t="53380" x="2901950" y="2343150"/>
          <p14:tracePt t="53395" x="2946400" y="2324100"/>
          <p14:tracePt t="53412" x="3028950" y="2317750"/>
          <p14:tracePt t="53429" x="3054350" y="2311400"/>
          <p14:tracePt t="53446" x="3105150" y="2311400"/>
          <p14:tracePt t="53463" x="3155950" y="2311400"/>
          <p14:tracePt t="53478" x="3181350" y="2311400"/>
          <p14:tracePt t="53495" x="3244850" y="2324100"/>
          <p14:tracePt t="53512" x="3276600" y="2343150"/>
          <p14:tracePt t="53528" x="3371850" y="2368550"/>
          <p14:tracePt t="53546" x="3409950" y="2374900"/>
          <p14:tracePt t="53562" x="3543300" y="2406650"/>
          <p14:tracePt t="53578" x="3676650" y="2432050"/>
          <p14:tracePt t="53595" x="3733800" y="2451100"/>
          <p14:tracePt t="53611" x="3771900" y="2457450"/>
          <p14:tracePt t="53628" x="3784600" y="2463800"/>
          <p14:tracePt t="53645" x="3797300" y="2463800"/>
          <p14:tracePt t="53661" x="3803650" y="2463800"/>
          <p14:tracePt t="53695" x="3810000" y="2463800"/>
          <p14:tracePt t="53906" x="3797300" y="2463800"/>
          <p14:tracePt t="53917" x="3765550" y="2463800"/>
          <p14:tracePt t="53930" x="3746500" y="2463800"/>
          <p14:tracePt t="53945" x="3670300" y="2463800"/>
          <p14:tracePt t="53962" x="3606800" y="2463800"/>
          <p14:tracePt t="53978" x="3479800" y="2463800"/>
          <p14:tracePt t="53996" x="3397250" y="2463800"/>
          <p14:tracePt t="54012" x="3346450" y="2463800"/>
          <p14:tracePt t="54028" x="3282950" y="2463800"/>
          <p14:tracePt t="54045" x="3251200" y="2463800"/>
          <p14:tracePt t="54062" x="3194050" y="2463800"/>
          <p14:tracePt t="54080" x="3155950" y="2463800"/>
          <p14:tracePt t="54095" x="3136900" y="2463800"/>
          <p14:tracePt t="54112" x="3111500" y="2463800"/>
          <p14:tracePt t="54128" x="3098800" y="2463800"/>
          <p14:tracePt t="54145" x="3073400" y="2463800"/>
          <p14:tracePt t="54163" x="3067050" y="2463800"/>
          <p14:tracePt t="54178" x="3060700" y="2463800"/>
          <p14:tracePt t="54195" x="3054350" y="2463800"/>
          <p14:tracePt t="54211" x="3048000" y="2463800"/>
          <p14:tracePt t="54979" x="3048000" y="2457450"/>
          <p14:tracePt t="54990" x="3048000" y="2438400"/>
          <p14:tracePt t="55001" x="3048000" y="2425700"/>
          <p14:tracePt t="55012" x="3048000" y="2413000"/>
          <p14:tracePt t="55029" x="3048000" y="2406650"/>
          <p14:tracePt t="55045" x="3048000" y="2400300"/>
          <p14:tracePt t="55063" x="3048000" y="2393950"/>
          <p14:tracePt t="55135" x="3054350" y="2393950"/>
          <p14:tracePt t="55146" x="3067050" y="2406650"/>
          <p14:tracePt t="55156" x="3079750" y="2413000"/>
          <p14:tracePt t="55166" x="3098800" y="2425700"/>
          <p14:tracePt t="55178" x="3111500" y="2438400"/>
          <p14:tracePt t="55194" x="3117850" y="2438400"/>
          <p14:tracePt t="55211" x="3130550" y="2444750"/>
          <p14:tracePt t="55227" x="3136900" y="2444750"/>
          <p14:tracePt t="55261" x="3136900" y="2438400"/>
          <p14:tracePt t="55277" x="3136900" y="2425700"/>
          <p14:tracePt t="55294" x="3117850" y="2393950"/>
          <p14:tracePt t="55312" x="3086100" y="2368550"/>
          <p14:tracePt t="55327" x="3073400" y="2362200"/>
          <p14:tracePt t="55344" x="3041650" y="2355850"/>
          <p14:tracePt t="55361" x="3028950" y="2355850"/>
          <p14:tracePt t="55365" x="3016250" y="2355850"/>
          <p14:tracePt t="55377" x="3009900" y="2368550"/>
          <p14:tracePt t="55395" x="2984500" y="2406650"/>
          <p14:tracePt t="55411" x="2984500" y="2425700"/>
          <p14:tracePt t="55427" x="2984500" y="2444750"/>
          <p14:tracePt t="55444" x="2984500" y="2451100"/>
          <p14:tracePt t="55460" x="2990850" y="2457450"/>
          <p14:tracePt t="55479" x="3009900" y="2457450"/>
          <p14:tracePt t="55511" x="3016250" y="2444750"/>
          <p14:tracePt t="55527" x="3016250" y="2438400"/>
          <p14:tracePt t="55544" x="3016250" y="2400300"/>
          <p14:tracePt t="55562" x="2990850" y="2381250"/>
          <p14:tracePt t="55577" x="2984500" y="2374900"/>
          <p14:tracePt t="55593" x="2959100" y="2374900"/>
          <p14:tracePt t="55609" x="2952750" y="2374900"/>
          <p14:tracePt t="55627" x="2946400" y="2374900"/>
          <p14:tracePt t="55660" x="2946400" y="2387600"/>
          <p14:tracePt t="55677" x="2946400" y="2406650"/>
          <p14:tracePt t="55693" x="2952750" y="2419350"/>
          <p14:tracePt t="55710" x="2997200" y="2432050"/>
          <p14:tracePt t="55727" x="3009900" y="2432050"/>
          <p14:tracePt t="55744" x="3016250" y="2438400"/>
          <p14:tracePt t="55762" x="3022600" y="2438400"/>
          <p14:tracePt t="55803" x="3028950" y="2438400"/>
          <p14:tracePt t="56035" x="3028950" y="2432050"/>
          <p14:tracePt t="56045" x="3028950" y="2419350"/>
          <p14:tracePt t="56054" x="3028950" y="2413000"/>
          <p14:tracePt t="56066" x="3028950" y="2393950"/>
          <p14:tracePt t="56076" x="3028950" y="2387600"/>
          <p14:tracePt t="56094" x="3028950" y="2368550"/>
          <p14:tracePt t="56109" x="3028950" y="2362200"/>
          <p14:tracePt t="56126" x="3028950" y="2336800"/>
          <p14:tracePt t="56143" x="3028950" y="2317750"/>
          <p14:tracePt t="56160" x="3022600" y="2292350"/>
          <p14:tracePt t="56176" x="3022600" y="2279650"/>
          <p14:tracePt t="56193" x="3022600" y="2266950"/>
          <p14:tracePt t="56209" x="3022600" y="2260600"/>
          <p14:tracePt t="56451" x="3022600" y="2254250"/>
          <p14:tracePt t="56806" x="3022600" y="2247900"/>
          <p14:tracePt t="56817" x="3022600" y="2241550"/>
          <p14:tracePt t="56833" x="3022600" y="2235200"/>
          <p14:tracePt t="56845" x="3022600" y="2228850"/>
          <p14:tracePt t="56863" x="3028950" y="2216150"/>
          <p14:tracePt t="56870" x="3035300" y="2203450"/>
          <p14:tracePt t="56878" x="3048000" y="2197100"/>
          <p14:tracePt t="56893" x="3060700" y="2184400"/>
          <p14:tracePt t="56909" x="3086100" y="2165350"/>
          <p14:tracePt t="56925" x="3092450" y="2152650"/>
          <p14:tracePt t="56942" x="3130550" y="2139950"/>
          <p14:tracePt t="56959" x="3149600" y="2133600"/>
          <p14:tracePt t="56975" x="3194050" y="2120900"/>
          <p14:tracePt t="56993" x="3238500" y="2114550"/>
          <p14:tracePt t="57009" x="3263900" y="2114550"/>
          <p14:tracePt t="57025" x="3302000" y="2114550"/>
          <p14:tracePt t="57042" x="3321050" y="2114550"/>
          <p14:tracePt t="57058" x="3346450" y="2114550"/>
          <p14:tracePt t="57076" x="3365500" y="2114550"/>
          <p14:tracePt t="57092" x="3384550" y="2114550"/>
          <p14:tracePt t="57109" x="3416300" y="2120900"/>
          <p14:tracePt t="57125" x="3448050" y="2127250"/>
          <p14:tracePt t="57142" x="3479800" y="2139950"/>
          <p14:tracePt t="57159" x="3505200" y="2146300"/>
          <p14:tracePt t="57175" x="3517900" y="2152650"/>
          <p14:tracePt t="57192" x="3530600" y="2159000"/>
          <p14:tracePt t="57208" x="3543300" y="2165350"/>
          <p14:tracePt t="57225" x="3556000" y="2171700"/>
          <p14:tracePt t="57243" x="3581400" y="2171700"/>
          <p14:tracePt t="57258" x="3587750" y="2178050"/>
          <p14:tracePt t="57275" x="3619500" y="2184400"/>
          <p14:tracePt t="57292" x="3632200" y="2184400"/>
          <p14:tracePt t="57309" x="3663950" y="2184400"/>
          <p14:tracePt t="57326" x="3689350" y="2190750"/>
          <p14:tracePt t="57342" x="3708400" y="2190750"/>
          <p14:tracePt t="57358" x="3733800" y="2197100"/>
          <p14:tracePt t="57375" x="3746500" y="2197100"/>
          <p14:tracePt t="57378" x="3752850" y="2203450"/>
          <p14:tracePt t="57392" x="3759200" y="2203450"/>
          <p14:tracePt t="57409" x="3765550" y="2203450"/>
          <p14:tracePt t="57425" x="3771900" y="2203450"/>
          <p14:tracePt t="57458" x="3778250" y="2203450"/>
          <p14:tracePt t="57525" x="3784600" y="2209800"/>
          <p14:tracePt t="57535" x="3790950" y="2209800"/>
          <p14:tracePt t="57547" x="3797300" y="2216150"/>
          <p14:tracePt t="57558" x="3803650" y="2222500"/>
          <p14:tracePt t="57577" x="3822700" y="2228850"/>
          <p14:tracePt t="57591" x="3822700" y="2235200"/>
          <p14:tracePt t="57608" x="3829050" y="2241550"/>
          <p14:tracePt t="57624" x="3835400" y="2241550"/>
          <p14:tracePt t="57641" x="3835400" y="2247900"/>
          <p14:tracePt t="57658" x="3841750" y="2247900"/>
          <p14:tracePt t="58007" x="3841750" y="2254250"/>
          <p14:tracePt t="58018" x="3835400" y="2266950"/>
          <p14:tracePt t="58029" x="3822700" y="2273300"/>
          <p14:tracePt t="58041" x="3810000" y="2286000"/>
          <p14:tracePt t="58058" x="3784600" y="2311400"/>
          <p14:tracePt t="58074" x="3765550" y="2330450"/>
          <p14:tracePt t="58091" x="3752850" y="2374900"/>
          <p14:tracePt t="58108" x="3752850" y="2406650"/>
          <p14:tracePt t="58125" x="3746500" y="2438400"/>
          <p14:tracePt t="58142" x="3746500" y="2476500"/>
          <p14:tracePt t="58157" x="3746500" y="2489200"/>
          <p14:tracePt t="58174" x="3771900" y="2508250"/>
          <p14:tracePt t="58192" x="3784600" y="2514600"/>
          <p14:tracePt t="58207" x="3810000" y="2520950"/>
          <p14:tracePt t="58224" x="3816350" y="2520950"/>
          <p14:tracePt t="58241" x="3822700" y="2520950"/>
          <p14:tracePt t="58329" x="3816350" y="2520950"/>
          <p14:tracePt t="58350" x="3810000" y="2520950"/>
          <p14:tracePt t="58423" x="3816350" y="2520950"/>
          <p14:tracePt t="58433" x="3822700" y="2520950"/>
          <p14:tracePt t="58443" x="3829050" y="2520950"/>
          <p14:tracePt t="58465" x="3835400" y="2520950"/>
          <p14:tracePt t="59029" x="3841750" y="2520950"/>
          <p14:tracePt t="59091" x="3848100" y="2520950"/>
          <p14:tracePt t="59112" x="3854450" y="2520950"/>
          <p14:tracePt t="59122" x="3860800" y="2520950"/>
          <p14:tracePt t="59133" x="3873500" y="2508250"/>
          <p14:tracePt t="59143" x="3879850" y="2501900"/>
          <p14:tracePt t="59156" x="3892550" y="2495550"/>
          <p14:tracePt t="59174" x="3917950" y="2463800"/>
          <p14:tracePt t="59190" x="3930650" y="2432050"/>
          <p14:tracePt t="59206" x="3949700" y="2349500"/>
          <p14:tracePt t="59223" x="3956050" y="2324100"/>
          <p14:tracePt t="59240" x="3956050" y="2305050"/>
          <p14:tracePt t="59258" x="3956050" y="2292350"/>
          <p14:tracePt t="59290" x="3949700" y="2292350"/>
          <p14:tracePt t="59306" x="3943350" y="2292350"/>
          <p14:tracePt t="59323" x="3930650" y="2292350"/>
          <p14:tracePt t="59341" x="3924300" y="2292350"/>
          <p14:tracePt t="59356" x="3917950" y="2292350"/>
          <p14:tracePt t="59374" x="3917950" y="2298700"/>
          <p14:tracePt t="59390" x="3911600" y="2298700"/>
          <p14:tracePt t="59406" x="3911600" y="2305050"/>
          <p14:tracePt t="59423" x="3911600" y="2311400"/>
          <p14:tracePt t="59440" x="3911600" y="2317750"/>
          <p14:tracePt t="59457" x="3917950" y="2317750"/>
          <p14:tracePt t="59477" x="3924300" y="2317750"/>
          <p14:tracePt t="59772" x="3911600" y="2317750"/>
          <p14:tracePt t="59782" x="3892550" y="2317750"/>
          <p14:tracePt t="59793" x="3873500" y="2317750"/>
          <p14:tracePt t="59807" x="3841750" y="2317750"/>
          <p14:tracePt t="59824" x="3746500" y="2298700"/>
          <p14:tracePt t="59841" x="3689350" y="2286000"/>
          <p14:tracePt t="59857" x="3562350" y="2266950"/>
          <p14:tracePt t="59875" x="3479800" y="2260600"/>
          <p14:tracePt t="59891" x="3448050" y="2254250"/>
          <p14:tracePt t="59909" x="3384550" y="2254250"/>
          <p14:tracePt t="59922" x="3352800" y="2254250"/>
          <p14:tracePt t="59939" x="3308350" y="2254250"/>
          <p14:tracePt t="59956" x="3282950" y="2254250"/>
          <p14:tracePt t="59972" x="3238500" y="2254250"/>
          <p14:tracePt t="59989" x="3187700" y="2254250"/>
          <p14:tracePt t="60005" x="3168650" y="2254250"/>
          <p14:tracePt t="60022" x="3124200" y="2254250"/>
          <p14:tracePt t="60039" x="3105150" y="2254250"/>
          <p14:tracePt t="60055" x="3048000" y="2260600"/>
          <p14:tracePt t="60072" x="2997200" y="2266950"/>
          <p14:tracePt t="60089" x="2978150" y="2266950"/>
          <p14:tracePt t="60106" x="2959100" y="2273300"/>
          <p14:tracePt t="60122" x="2952750" y="2273300"/>
          <p14:tracePt t="60139" x="2946400" y="2273300"/>
          <p14:tracePt t="61497" x="2940050" y="2279650"/>
          <p14:tracePt t="61508" x="2933700" y="2292350"/>
          <p14:tracePt t="61518" x="2927350" y="2298700"/>
          <p14:tracePt t="61529" x="2921000" y="2305050"/>
          <p14:tracePt t="61540" x="2914650" y="2311400"/>
          <p14:tracePt t="61555" x="2908300" y="2317750"/>
          <p14:tracePt t="61582" x="2901950" y="2317750"/>
          <p14:tracePt t="61621" x="2895600" y="2324100"/>
          <p14:tracePt t="61631" x="2895600" y="2330450"/>
          <p14:tracePt t="61643" x="2889250" y="2336800"/>
          <p14:tracePt t="61654" x="2889250" y="2343150"/>
          <p14:tracePt t="61671" x="2882900" y="2355850"/>
          <p14:tracePt t="61687" x="2876550" y="2400300"/>
          <p14:tracePt t="61704" x="2876550" y="2451100"/>
          <p14:tracePt t="61721" x="2876550" y="2470150"/>
          <p14:tracePt t="61737" x="2876550" y="2482850"/>
          <p14:tracePt t="61758" x="2876550" y="2495550"/>
          <p14:tracePt t="61863" x="2876550" y="2489200"/>
          <p14:tracePt t="61874" x="2876550" y="2482850"/>
          <p14:tracePt t="61883" x="2876550" y="2470150"/>
          <p14:tracePt t="61894" x="2908300" y="2457450"/>
          <p14:tracePt t="61909" x="2959100" y="2438400"/>
          <p14:tracePt t="61925" x="3092450" y="2400300"/>
          <p14:tracePt t="61937" x="3194050" y="2400300"/>
          <p14:tracePt t="61955" x="3416300" y="2381250"/>
          <p14:tracePt t="61970" x="3505200" y="2381250"/>
          <p14:tracePt t="61987" x="3594100" y="2381250"/>
          <p14:tracePt t="62004" x="3619500" y="2381250"/>
          <p14:tracePt t="62020" x="3663950" y="2381250"/>
          <p14:tracePt t="62038" x="3689350" y="2381250"/>
          <p14:tracePt t="62071" x="3695700" y="2381250"/>
          <p14:tracePt t="62101" x="3702050" y="2381250"/>
          <p14:tracePt t="62174" x="3689350" y="2381250"/>
          <p14:tracePt t="62184" x="3651250" y="2381250"/>
          <p14:tracePt t="62195" x="3600450" y="2393950"/>
          <p14:tracePt t="62205" x="3530600" y="2419350"/>
          <p14:tracePt t="62220" x="3448050" y="2438400"/>
          <p14:tracePt t="62237" x="3302000" y="2508250"/>
          <p14:tracePt t="62253" x="3232150" y="2546350"/>
          <p14:tracePt t="62270" x="3149600" y="2584450"/>
          <p14:tracePt t="62287" x="3124200" y="2590800"/>
          <p14:tracePt t="62303" x="3117850" y="2590800"/>
          <p14:tracePt t="62320" x="3117850" y="2597150"/>
          <p14:tracePt t="62341" x="3117850" y="2603500"/>
          <p14:tracePt t="62353" x="3117850" y="2609850"/>
          <p14:tracePt t="62370" x="3124200" y="2616200"/>
          <p14:tracePt t="62387" x="3194050" y="2660650"/>
          <p14:tracePt t="62404" x="3270250" y="2686050"/>
          <p14:tracePt t="62420" x="3295650" y="2692400"/>
          <p14:tracePt t="62436" x="3333750" y="2692400"/>
          <p14:tracePt t="62454" x="3340100" y="2692400"/>
          <p14:tracePt t="62470" x="3346450" y="2692400"/>
          <p14:tracePt t="62486" x="3352800" y="2692400"/>
          <p14:tracePt t="62508" x="3346450" y="2692400"/>
          <p14:tracePt t="62520" x="3327400" y="2692400"/>
          <p14:tracePt t="62536" x="3289300" y="2673350"/>
          <p14:tracePt t="62553" x="3143250" y="2635250"/>
          <p14:tracePt t="62571" x="3067050" y="2609850"/>
          <p14:tracePt t="62587" x="3054350" y="2609850"/>
          <p14:tracePt t="62603" x="3048000" y="2603500"/>
          <p14:tracePt t="62644" x="3060700" y="2597150"/>
          <p14:tracePt t="62654" x="3098800" y="2578100"/>
          <p14:tracePt t="62669" x="3130550" y="2571750"/>
          <p14:tracePt t="62686" x="3276600" y="2540000"/>
          <p14:tracePt t="62703" x="3378200" y="2520950"/>
          <p14:tracePt t="62720" x="3543300" y="2501900"/>
          <p14:tracePt t="62738" x="3663950" y="2501900"/>
          <p14:tracePt t="62753" x="3702050" y="2501900"/>
          <p14:tracePt t="62770" x="3765550" y="2514600"/>
          <p14:tracePt t="62786" x="3778250" y="2520950"/>
          <p14:tracePt t="62803" x="3784600" y="2520950"/>
          <p14:tracePt t="62820" x="3790950" y="2520950"/>
          <p14:tracePt t="62836" x="3797300" y="2520950"/>
          <p14:tracePt t="64981" x="3790950" y="2520950"/>
          <p14:tracePt t="64992" x="3771900" y="2520950"/>
          <p14:tracePt t="65004" x="3733800" y="2520950"/>
          <p14:tracePt t="65018" x="3676650" y="2508250"/>
          <p14:tracePt t="65035" x="3498850" y="2463800"/>
          <p14:tracePt t="65055" x="3251200" y="2413000"/>
          <p14:tracePt t="65070" x="3187700" y="2393950"/>
          <p14:tracePt t="65085" x="3067050" y="2374900"/>
          <p14:tracePt t="65101" x="3028950" y="2368550"/>
          <p14:tracePt t="65117" x="3016250" y="2368550"/>
          <p14:tracePt t="65168" x="3035300" y="2368550"/>
          <p14:tracePt t="65178" x="3092450" y="2368550"/>
          <p14:tracePt t="65189" x="3168650" y="2368550"/>
          <p14:tracePt t="65201" x="3219450" y="2368550"/>
          <p14:tracePt t="65217" x="3257550" y="2368550"/>
          <p14:tracePt t="65234" x="3352800" y="2368550"/>
          <p14:tracePt t="65251" x="3416300" y="2368550"/>
          <p14:tracePt t="65267" x="3429000" y="2368550"/>
          <p14:tracePt t="65284" x="3441700" y="2368550"/>
          <p14:tracePt t="65300" x="3448050" y="2374900"/>
          <p14:tracePt t="65334" x="3441700" y="2381250"/>
          <p14:tracePt t="65350" x="3435350" y="2381250"/>
          <p14:tracePt t="65367" x="3429000" y="2381250"/>
          <p14:tracePt t="65384" x="3422650" y="2381250"/>
          <p14:tracePt t="65407" x="3422650" y="2387600"/>
          <p14:tracePt t="65419" x="3435350" y="2400300"/>
          <p14:tracePt t="66485" x="3435350" y="2406650"/>
          <p14:tracePt t="66495" x="3435350" y="2413000"/>
          <p14:tracePt t="66505" x="3441700" y="2419350"/>
          <p14:tracePt t="66521" x="3441700" y="2425700"/>
          <p14:tracePt t="66535" x="3441700" y="2432050"/>
          <p14:tracePt t="66557" x="3441700" y="2438400"/>
          <p14:tracePt t="66577" x="3441700" y="2444750"/>
          <p14:tracePt t="66608" x="3441700" y="2451100"/>
          <p14:tracePt t="67163" x="3422650" y="2451100"/>
          <p14:tracePt t="67174" x="3409950" y="2451100"/>
          <p14:tracePt t="67185" x="3397250" y="2451100"/>
          <p14:tracePt t="67200" x="3378200" y="2451100"/>
          <p14:tracePt t="67218" x="3333750" y="2451100"/>
          <p14:tracePt t="67236" x="3302000" y="2451100"/>
          <p14:tracePt t="67249" x="3282950" y="2457450"/>
          <p14:tracePt t="67266" x="3263900" y="2470150"/>
          <p14:tracePt t="67282" x="3257550" y="2476500"/>
          <p14:tracePt t="67299" x="3238500" y="2482850"/>
          <p14:tracePt t="67332" x="3219450" y="2489200"/>
          <p14:tracePt t="67349" x="3194050" y="2501900"/>
          <p14:tracePt t="67365" x="3187700" y="2508250"/>
          <p14:tracePt t="67382" x="3168650" y="2520950"/>
          <p14:tracePt t="67399" x="3168650" y="2527300"/>
          <p14:tracePt t="67415" x="3155950" y="2533650"/>
          <p14:tracePt t="67433" x="3136900" y="2546350"/>
          <p14:tracePt t="67448" x="3130550" y="2546350"/>
          <p14:tracePt t="67466" x="3111500" y="2565400"/>
          <p14:tracePt t="67482" x="3098800" y="2578100"/>
          <p14:tracePt t="67499" x="3086100" y="2590800"/>
          <p14:tracePt t="67516" x="3054350" y="2603500"/>
          <p14:tracePt t="67532" x="3041650" y="2609850"/>
          <p14:tracePt t="67549" x="3028950" y="2622550"/>
          <p14:tracePt t="67565" x="3022600" y="2628900"/>
          <p14:tracePt t="67582" x="3003550" y="2641600"/>
          <p14:tracePt t="67600" x="2990850" y="2647950"/>
          <p14:tracePt t="67615" x="2990850" y="2654300"/>
          <p14:tracePt t="67633" x="2978150" y="2667000"/>
          <p14:tracePt t="67649" x="2978150" y="2673350"/>
          <p14:tracePt t="67665" x="2965450" y="2686050"/>
          <p14:tracePt t="67684" x="2959100" y="2698750"/>
          <p14:tracePt t="67699" x="2952750" y="2705100"/>
          <p14:tracePt t="67715" x="2946400" y="2730500"/>
          <p14:tracePt t="67732" x="2940050" y="2743200"/>
          <p14:tracePt t="67748" x="2940050" y="2762250"/>
          <p14:tracePt t="67767" x="2940050" y="2774950"/>
          <p14:tracePt t="67782" x="2933700" y="2781300"/>
          <p14:tracePt t="67799" x="2933700" y="2800350"/>
          <p14:tracePt t="67815" x="2933700" y="2813050"/>
          <p14:tracePt t="67831" x="2933700" y="2825750"/>
          <p14:tracePt t="67849" x="2933700" y="2851150"/>
          <p14:tracePt t="67865" x="2933700" y="2882900"/>
          <p14:tracePt t="67882" x="2933700" y="2914650"/>
          <p14:tracePt t="67899" x="2933700" y="2933700"/>
          <p14:tracePt t="67915" x="2933700" y="2971800"/>
          <p14:tracePt t="67931" x="2933700" y="2997200"/>
          <p14:tracePt t="67947" x="2946400" y="3035300"/>
          <p14:tracePt t="67964" x="2965450" y="3098800"/>
          <p14:tracePt t="67981" x="2984500" y="3130550"/>
          <p14:tracePt t="67998" x="3022600" y="3194050"/>
          <p14:tracePt t="68014" x="3035300" y="3213100"/>
          <p14:tracePt t="68031" x="3079750" y="3244850"/>
          <p14:tracePt t="68048" x="3130550" y="3257550"/>
          <p14:tracePt t="68064" x="3155950" y="3263900"/>
          <p14:tracePt t="68081" x="3225800" y="3263900"/>
          <p14:tracePt t="68098" x="3257550" y="3263900"/>
          <p14:tracePt t="68114" x="3302000" y="3257550"/>
          <p14:tracePt t="68132" x="3333750" y="3244850"/>
          <p14:tracePt t="68147" x="3333750" y="3238500"/>
          <p14:tracePt t="68164" x="3340100" y="3232150"/>
          <p14:tracePt t="68403" x="3333750" y="3225800"/>
          <p14:tracePt t="68414" x="3314700" y="3219450"/>
          <p14:tracePt t="68424" x="3276600" y="3200400"/>
          <p14:tracePt t="68434" x="3232150" y="3187700"/>
          <p14:tracePt t="68447" x="3187700" y="3168650"/>
          <p14:tracePt t="68464" x="3162300" y="3162300"/>
          <p14:tracePt t="68481" x="3060700" y="3136900"/>
          <p14:tracePt t="68497" x="2959100" y="3117850"/>
          <p14:tracePt t="68513" x="2914650" y="3117850"/>
          <p14:tracePt t="68530" x="2870200" y="3111500"/>
          <p14:tracePt t="68547" x="2844800" y="3111500"/>
          <p14:tracePt t="68563" x="2813050" y="3111500"/>
          <p14:tracePt t="68580" x="2787650" y="3111500"/>
          <p14:tracePt t="68597" x="2774950" y="3111500"/>
          <p14:tracePt t="68614" x="2762250" y="3111500"/>
          <p14:tracePt t="68630" x="2755900" y="3117850"/>
          <p14:tracePt t="68647" x="2743200" y="3130550"/>
          <p14:tracePt t="68664" x="2730500" y="3181350"/>
          <p14:tracePt t="68680" x="2724150" y="3225800"/>
          <p14:tracePt t="68697" x="2724150" y="3282950"/>
          <p14:tracePt t="68713" x="2724150" y="3308350"/>
          <p14:tracePt t="68730" x="2724150" y="3435350"/>
          <p14:tracePt t="68747" x="2743200" y="3581400"/>
          <p14:tracePt t="68763" x="2762250" y="3625850"/>
          <p14:tracePt t="68780" x="2813050" y="3670300"/>
          <p14:tracePt t="68796" x="2857500" y="3689350"/>
          <p14:tracePt t="68813" x="2952750" y="3708400"/>
          <p14:tracePt t="68833" x="3048000" y="3676650"/>
          <p14:tracePt t="68849" x="3098800" y="3638550"/>
          <p14:tracePt t="68865" x="3168650" y="3549650"/>
          <p14:tracePt t="68881" x="3194050" y="3505200"/>
          <p14:tracePt t="68898" x="3238500" y="3416300"/>
          <p14:tracePt t="68915" x="3251200" y="3314700"/>
          <p14:tracePt t="68930" x="3251200" y="3238500"/>
          <p14:tracePt t="68946" x="3187700" y="3098800"/>
          <p14:tracePt t="68963" x="3124200" y="3041650"/>
          <p14:tracePt t="68980" x="2927350" y="2952750"/>
          <p14:tracePt t="68996" x="2838450" y="2933700"/>
          <p14:tracePt t="69013" x="2730500" y="2959100"/>
          <p14:tracePt t="69030" x="2654300" y="3060700"/>
          <p14:tracePt t="69046" x="2616200" y="3130550"/>
          <p14:tracePt t="69063" x="2578100" y="3314700"/>
          <p14:tracePt t="69080" x="2578100" y="3403600"/>
          <p14:tracePt t="69096" x="2578100" y="3638550"/>
          <p14:tracePt t="69113" x="2622550" y="3740150"/>
          <p14:tracePt t="69129" x="2647950" y="3765550"/>
          <p14:tracePt t="69146" x="2736850" y="3803650"/>
          <p14:tracePt t="69163" x="2774950" y="3803650"/>
          <p14:tracePt t="69179" x="2844800" y="3784600"/>
          <p14:tracePt t="69196" x="2921000" y="3683000"/>
          <p14:tracePt t="69213" x="2959100" y="3613150"/>
          <p14:tracePt t="69229" x="2990850" y="3460750"/>
          <p14:tracePt t="69246" x="2990850" y="3384550"/>
          <p14:tracePt t="69263" x="2933700" y="3200400"/>
          <p14:tracePt t="69280" x="2870200" y="3098800"/>
          <p14:tracePt t="69296" x="2838450" y="3060700"/>
          <p14:tracePt t="69313" x="2762250" y="3016250"/>
          <p14:tracePt t="69329" x="2730500" y="3009900"/>
          <p14:tracePt t="69346" x="2698750" y="3028950"/>
          <p14:tracePt t="69363" x="2660650" y="3136900"/>
          <p14:tracePt t="69379" x="2660650" y="3187700"/>
          <p14:tracePt t="69396" x="2660650" y="3263900"/>
          <p14:tracePt t="69413" x="2660650" y="3289300"/>
          <p14:tracePt t="69429" x="2730500" y="3333750"/>
          <p14:tracePt t="69447" x="2851150" y="3352800"/>
          <p14:tracePt t="69463" x="2876550" y="3352800"/>
          <p14:tracePt t="69479" x="2927350" y="3352800"/>
          <p14:tracePt t="69496" x="2940050" y="3346450"/>
          <p14:tracePt t="69512" x="2952750" y="3333750"/>
          <p14:tracePt t="69530" x="2959100" y="3327400"/>
          <p14:tracePt t="69546" x="2959100" y="3321050"/>
          <p14:tracePt t="69579" x="2959100" y="3314700"/>
          <p14:tracePt t="79459" x="2971800" y="3314700"/>
          <p14:tracePt t="79471" x="2984500" y="3321050"/>
          <p14:tracePt t="79489" x="3067050" y="3384550"/>
          <p14:tracePt t="79505" x="3143250" y="3422650"/>
          <p14:tracePt t="79521" x="3352800" y="3498850"/>
          <p14:tracePt t="79538" x="3695700" y="3568700"/>
          <p14:tracePt t="79554" x="3797300" y="3594100"/>
          <p14:tracePt t="79572" x="4013200" y="3594100"/>
          <p14:tracePt t="79591" x="4152900" y="3587750"/>
          <p14:tracePt t="79606" x="4210050" y="3581400"/>
          <p14:tracePt t="79622" x="4267200" y="3562350"/>
          <p14:tracePt t="79636" x="4286250" y="3556000"/>
          <p14:tracePt t="79653" x="4318000" y="3536950"/>
          <p14:tracePt t="79687" x="4324350" y="3530600"/>
          <p14:tracePt t="79704" x="4324350" y="3524250"/>
          <p14:tracePt t="79720" x="4298950" y="3511550"/>
          <p14:tracePt t="79736" x="4210050" y="3505200"/>
          <p14:tracePt t="79753" x="4184650" y="3505200"/>
          <p14:tracePt t="79770" x="4159250" y="3505200"/>
          <p14:tracePt t="79788" x="4146550" y="3511550"/>
          <p14:tracePt t="79804" x="4121150" y="3556000"/>
          <p14:tracePt t="79820" x="4108450" y="3625850"/>
          <p14:tracePt t="79837" x="4108450" y="3657600"/>
          <p14:tracePt t="79853" x="4102100" y="3721100"/>
          <p14:tracePt t="79869" x="4102100" y="3740150"/>
          <p14:tracePt t="79886" x="4102100" y="3759200"/>
          <p14:tracePt t="79904" x="4102100" y="3771900"/>
          <p14:tracePt t="79987" x="4089400" y="3771900"/>
          <p14:tracePt t="79997" x="4076700" y="3771900"/>
          <p14:tracePt t="80008" x="4064000" y="3771900"/>
          <p14:tracePt t="80019" x="4044950" y="3771900"/>
          <p14:tracePt t="80036" x="4032250" y="3771900"/>
          <p14:tracePt t="80053" x="4006850" y="3771900"/>
          <p14:tracePt t="80070" x="4000500" y="3771900"/>
          <p14:tracePt t="80086" x="3994150" y="3771900"/>
          <p14:tracePt t="80469" x="3994150" y="3752850"/>
          <p14:tracePt t="80481" x="3994150" y="3714750"/>
          <p14:tracePt t="80492" x="3994150" y="3702050"/>
          <p14:tracePt t="80503" x="3994150" y="3683000"/>
          <p14:tracePt t="80521" x="3994150" y="3663950"/>
          <p14:tracePt t="80537" x="3994150" y="3657600"/>
          <p14:tracePt t="80553" x="3994150" y="3651250"/>
          <p14:tracePt t="80572" x="3994150" y="3644900"/>
          <p14:tracePt t="80586" x="4006850" y="3644900"/>
          <p14:tracePt t="80604" x="4038600" y="3625850"/>
          <p14:tracePt t="80620" x="4064000" y="3625850"/>
          <p14:tracePt t="80638" x="4152900" y="3625850"/>
          <p14:tracePt t="80657" x="4292600" y="3625850"/>
          <p14:tracePt t="80671" x="4343400" y="3625850"/>
          <p14:tracePt t="80687" x="4521200" y="3651250"/>
          <p14:tracePt t="80702" x="4641850" y="3676650"/>
          <p14:tracePt t="80719" x="4794250" y="3695700"/>
          <p14:tracePt t="80735" x="4851400" y="3702050"/>
          <p14:tracePt t="80752" x="4895850" y="3708400"/>
          <p14:tracePt t="80770" x="4914900" y="3708400"/>
          <p14:tracePt t="80802" x="4921250" y="3708400"/>
          <p14:tracePt t="80906" x="4927600" y="3714750"/>
          <p14:tracePt t="80917" x="4927600" y="3727450"/>
          <p14:tracePt t="80927" x="4927600" y="3740150"/>
          <p14:tracePt t="80938" x="4933950" y="3752850"/>
          <p14:tracePt t="80952" x="4940300" y="3765550"/>
          <p14:tracePt t="80969" x="4946650" y="3784600"/>
          <p14:tracePt t="80985" x="4953000" y="3790950"/>
          <p14:tracePt t="81002" x="4965700" y="3797300"/>
          <p14:tracePt t="81021" x="4972050" y="3810000"/>
          <p14:tracePt t="81036" x="4978400" y="3810000"/>
          <p14:tracePt t="81052" x="4991100" y="3810000"/>
          <p14:tracePt t="81085" x="4997450" y="3797300"/>
          <p14:tracePt t="81102" x="4997450" y="3771900"/>
          <p14:tracePt t="81118" x="4978400" y="3721100"/>
          <p14:tracePt t="81136" x="4965700" y="3702050"/>
          <p14:tracePt t="81152" x="4959350" y="3695700"/>
          <p14:tracePt t="81168" x="4953000" y="3695700"/>
          <p14:tracePt t="81188" x="4933950" y="3695700"/>
          <p14:tracePt t="81202" x="4921250" y="3708400"/>
          <p14:tracePt t="81219" x="4914900" y="3740150"/>
          <p14:tracePt t="81235" x="4908550" y="3752850"/>
          <p14:tracePt t="81252" x="4908550" y="3771900"/>
          <p14:tracePt t="81285" x="4908550" y="3778250"/>
          <p14:tracePt t="81304" x="4914900" y="3778250"/>
          <p14:tracePt t="81318" x="4921250" y="3778250"/>
          <p14:tracePt t="81336" x="4927600" y="3765550"/>
          <p14:tracePt t="81352" x="4927600" y="3746500"/>
          <p14:tracePt t="81368" x="4927600" y="3708400"/>
          <p14:tracePt t="81386" x="4927600" y="3695700"/>
          <p14:tracePt t="81419" x="4914900" y="3695700"/>
          <p14:tracePt t="81451" x="4908550" y="3708400"/>
          <p14:tracePt t="81470" x="4908550" y="3740150"/>
          <p14:tracePt t="81485" x="4908550" y="3752850"/>
          <p14:tracePt t="81502" x="4914900" y="3765550"/>
          <p14:tracePt t="81518" x="4921250" y="3765550"/>
          <p14:tracePt t="81535" x="4946650" y="3765550"/>
          <p14:tracePt t="81648" x="4946650" y="3759200"/>
          <p14:tracePt t="81658" x="4933950" y="3746500"/>
          <p14:tracePt t="81669" x="4914900" y="3721100"/>
          <p14:tracePt t="81685" x="4870450" y="3676650"/>
          <p14:tracePt t="81702" x="4679950" y="3524250"/>
          <p14:tracePt t="81718" x="4584700" y="3467100"/>
          <p14:tracePt t="81735" x="4406900" y="3314700"/>
          <p14:tracePt t="81752" x="4229100" y="3194050"/>
          <p14:tracePt t="81768" x="4171950" y="3143250"/>
          <p14:tracePt t="81784" x="4083050" y="3092450"/>
          <p14:tracePt t="81802" x="4051300" y="3073400"/>
          <p14:tracePt t="81818" x="3987800" y="3054350"/>
          <p14:tracePt t="81836" x="3937000" y="3028950"/>
          <p14:tracePt t="81852" x="3905250" y="3022600"/>
          <p14:tracePt t="81868" x="3835400" y="2990850"/>
          <p14:tracePt t="81884" x="3810000" y="2971800"/>
          <p14:tracePt t="81902" x="3771900" y="2959100"/>
          <p14:tracePt t="81919" x="3752850" y="2952750"/>
          <p14:tracePt t="81934" x="3746500" y="2952750"/>
          <p14:tracePt t="81951" x="3727450" y="2946400"/>
          <p14:tracePt t="81984" x="3714750" y="2946400"/>
          <p14:tracePt t="82087" x="3727450" y="2946400"/>
          <p14:tracePt t="82099" x="3740150" y="2946400"/>
          <p14:tracePt t="82109" x="3752850" y="2946400"/>
          <p14:tracePt t="82129" x="3765550" y="2940050"/>
          <p14:tracePt t="82140" x="3771900" y="2940050"/>
          <p14:tracePt t="82171" x="3778250" y="2940050"/>
          <p14:tracePt t="82193" x="3778250" y="2933700"/>
          <p14:tracePt t="82213" x="3771900" y="2927350"/>
          <p14:tracePt t="82224" x="3759200" y="2927350"/>
          <p14:tracePt t="82235" x="3752850" y="2927350"/>
          <p14:tracePt t="82254" x="3746500" y="2927350"/>
          <p14:tracePt t="82268" x="3740150" y="2927350"/>
          <p14:tracePt t="82317" x="3740150" y="2933700"/>
          <p14:tracePt t="82328" x="3740150" y="2940050"/>
          <p14:tracePt t="82344" x="3746500" y="2946400"/>
          <p14:tracePt t="82355" x="3752850" y="2946400"/>
          <p14:tracePt t="82370" x="3765550" y="2952750"/>
          <p14:tracePt t="82384" x="3771900" y="2952750"/>
          <p14:tracePt t="82451" x="3771900" y="2946400"/>
          <p14:tracePt t="82932" x="3778250" y="2946400"/>
          <p14:tracePt t="82941" x="3797300" y="2946400"/>
          <p14:tracePt t="82952" x="3829050" y="2959100"/>
          <p14:tracePt t="82967" x="3867150" y="2959100"/>
          <p14:tracePt t="82985" x="3975100" y="2984500"/>
          <p14:tracePt t="83001" x="4064000" y="2990850"/>
          <p14:tracePt t="83006" x="4152900" y="3003550"/>
          <p14:tracePt t="83019" x="4235450" y="3009900"/>
          <p14:tracePt t="83038" x="4451350" y="3073400"/>
          <p14:tracePt t="83050" x="4603750" y="3124200"/>
          <p14:tracePt t="83067" x="4813300" y="3219450"/>
          <p14:tracePt t="83083" x="4908550" y="3270250"/>
          <p14:tracePt t="83100" x="5048250" y="3340100"/>
          <p14:tracePt t="83116" x="5092700" y="3365500"/>
          <p14:tracePt t="83133" x="5143500" y="3384550"/>
          <p14:tracePt t="83151" x="5162550" y="3390900"/>
          <p14:tracePt t="83166" x="5162550" y="3397250"/>
          <p14:tracePt t="84625" x="5156200" y="3397250"/>
          <p14:tracePt t="84635" x="5137150" y="3397250"/>
          <p14:tracePt t="84645" x="5111750" y="3397250"/>
          <p14:tracePt t="84656" x="5073650" y="3397250"/>
          <p14:tracePt t="84667" x="5035550" y="3397250"/>
          <p14:tracePt t="84683" x="4972050" y="3397250"/>
          <p14:tracePt t="84699" x="4794250" y="3397250"/>
          <p14:tracePt t="84718" x="4565650" y="3397250"/>
          <p14:tracePt t="84732" x="4451350" y="3397250"/>
          <p14:tracePt t="84750" x="4159250" y="3397250"/>
          <p14:tracePt t="84766" x="4025900" y="3397250"/>
          <p14:tracePt t="84784" x="3765550" y="3429000"/>
          <p14:tracePt t="84801" x="3479800" y="3441700"/>
          <p14:tracePt t="84815" x="3403600" y="3454400"/>
          <p14:tracePt t="84832" x="3213100" y="3460750"/>
          <p14:tracePt t="84848" x="3136900" y="3460750"/>
          <p14:tracePt t="84867" x="2978150" y="3460750"/>
          <p14:tracePt t="84885" x="2870200" y="3429000"/>
          <p14:tracePt t="84898" x="2819400" y="3422650"/>
          <p14:tracePt t="84915" x="2736850" y="3416300"/>
          <p14:tracePt t="84931" x="2698750" y="3416300"/>
          <p14:tracePt t="84947" x="2647950" y="3403600"/>
          <p14:tracePt t="84964" x="2622550" y="3397250"/>
          <p14:tracePt t="84981" x="2578100" y="3390900"/>
          <p14:tracePt t="84998" x="2546350" y="3378200"/>
          <p14:tracePt t="85014" x="2520950" y="3371850"/>
          <p14:tracePt t="85031" x="2501900" y="3365500"/>
          <p14:tracePt t="85047" x="2482850" y="3359150"/>
          <p14:tracePt t="85064" x="2457450" y="3340100"/>
          <p14:tracePt t="85083" x="2444750" y="3333750"/>
          <p14:tracePt t="85099" x="2438400" y="3327400"/>
          <p14:tracePt t="85116" x="2432050" y="3314700"/>
          <p14:tracePt t="85132" x="2425700" y="3314700"/>
          <p14:tracePt t="85149" x="2419350" y="3308350"/>
          <p14:tracePt t="85167" x="2419350" y="3302000"/>
          <p14:tracePt t="85182" x="2419350" y="3295650"/>
          <p14:tracePt t="85199" x="2419350" y="3282950"/>
          <p14:tracePt t="85215" x="2432050" y="3276600"/>
          <p14:tracePt t="85233" x="2457450" y="3263900"/>
          <p14:tracePt t="85251" x="2489200" y="3257550"/>
          <p14:tracePt t="85265" x="2508250" y="3257550"/>
          <p14:tracePt t="85281" x="2559050" y="3251200"/>
          <p14:tracePt t="85297" x="2590800" y="3244850"/>
          <p14:tracePt t="85314" x="2679700" y="3244850"/>
          <p14:tracePt t="85333" x="2781300" y="3244850"/>
          <p14:tracePt t="85348" x="2838450" y="3244850"/>
          <p14:tracePt t="85364" x="2927350" y="3232150"/>
          <p14:tracePt t="85381" x="2984500" y="3225800"/>
          <p14:tracePt t="85398" x="3098800" y="3225800"/>
          <p14:tracePt t="85414" x="3149600" y="3225800"/>
          <p14:tracePt t="85432" x="3206750" y="3225800"/>
          <p14:tracePt t="85449" x="3232150" y="3225800"/>
          <p14:tracePt t="85465" x="3244850" y="3225800"/>
          <p14:tracePt t="85482" x="3251200" y="3225800"/>
          <p14:tracePt t="85523" x="3238500" y="3219450"/>
          <p14:tracePt t="85534" x="3187700" y="3200400"/>
          <p14:tracePt t="85549" x="3136900" y="3194050"/>
          <p14:tracePt t="85565" x="2965450" y="3162300"/>
          <p14:tracePt t="85584" x="2832100" y="3143250"/>
          <p14:tracePt t="85599" x="2794000" y="3130550"/>
          <p14:tracePt t="85616" x="2749550" y="3124200"/>
          <p14:tracePt t="85633" x="2736850" y="3117850"/>
          <p14:tracePt t="85648" x="2724150" y="3117850"/>
          <p14:tracePt t="85699" x="2736850" y="3117850"/>
          <p14:tracePt t="85709" x="2774950" y="3117850"/>
          <p14:tracePt t="85720" x="2819400" y="3117850"/>
          <p14:tracePt t="85731" x="2863850" y="3136900"/>
          <p14:tracePt t="85747" x="2927350" y="3155950"/>
          <p14:tracePt t="85764" x="3111500" y="3206750"/>
          <p14:tracePt t="85782" x="3308350" y="3244850"/>
          <p14:tracePt t="85797" x="3397250" y="3257550"/>
          <p14:tracePt t="85814" x="3663950" y="3295650"/>
          <p14:tracePt t="85830" x="3790950" y="3308350"/>
          <p14:tracePt t="85847" x="3937000" y="3340100"/>
          <p14:tracePt t="85864" x="4019550" y="3365500"/>
          <p14:tracePt t="85880" x="4248150" y="3397250"/>
          <p14:tracePt t="85897" x="4406900" y="3441700"/>
          <p14:tracePt t="85913" x="4470400" y="3448050"/>
          <p14:tracePt t="85930" x="4603750" y="3467100"/>
          <p14:tracePt t="85946" x="4679950" y="3479800"/>
          <p14:tracePt t="85963" x="4845050" y="3498850"/>
          <p14:tracePt t="85980" x="4991100" y="3517900"/>
          <p14:tracePt t="85996" x="5054600" y="3524250"/>
          <p14:tracePt t="86013" x="5194300" y="3575050"/>
          <p14:tracePt t="86030" x="5245100" y="3600450"/>
          <p14:tracePt t="86046" x="5334000" y="3638550"/>
          <p14:tracePt t="86064" x="5365750" y="3657600"/>
          <p14:tracePt t="86431" x="5372100" y="3657600"/>
          <p14:tracePt t="86442" x="5384800" y="3657600"/>
          <p14:tracePt t="86453" x="5397500" y="3657600"/>
          <p14:tracePt t="86464" x="5410200" y="3657600"/>
          <p14:tracePt t="86483" x="5448300" y="3657600"/>
          <p14:tracePt t="86498" x="5473700" y="3657600"/>
          <p14:tracePt t="86514" x="5492750" y="3657600"/>
          <p14:tracePt t="86531" x="5505450" y="3657600"/>
          <p14:tracePt t="86547" x="5530850" y="3657600"/>
          <p14:tracePt t="86568" x="5543550" y="3657600"/>
          <p14:tracePt t="86583" x="5549900" y="3657600"/>
          <p14:tracePt t="86597" x="5556250" y="3657600"/>
          <p14:tracePt t="86613" x="5562600" y="3657600"/>
          <p14:tracePt t="86630" x="5568950" y="3657600"/>
          <p14:tracePt t="86646" x="5581650" y="3657600"/>
          <p14:tracePt t="86663" x="5619750" y="3676650"/>
          <p14:tracePt t="86680" x="5645150" y="3695700"/>
          <p14:tracePt t="86696" x="5657850" y="3708400"/>
          <p14:tracePt t="86713" x="5689600" y="3733800"/>
          <p14:tracePt t="86730" x="5715000" y="3740150"/>
          <p14:tracePt t="86746" x="5772150" y="3752850"/>
          <p14:tracePt t="86763" x="5873750" y="3752850"/>
          <p14:tracePt t="86779" x="5937250" y="3752850"/>
          <p14:tracePt t="86796" x="6013450" y="3727450"/>
          <p14:tracePt t="86813" x="6032500" y="3714750"/>
          <p14:tracePt t="86829" x="6070600" y="3689350"/>
          <p14:tracePt t="86846" x="6089650" y="3676650"/>
          <p14:tracePt t="86863" x="6102350" y="3670300"/>
          <p14:tracePt t="86880" x="6108700" y="3663950"/>
          <p14:tracePt t="86896" x="6115050" y="3657600"/>
          <p14:tracePt t="86913" x="6134100" y="3657600"/>
          <p14:tracePt t="86929" x="6140450" y="3657600"/>
          <p14:tracePt t="87872" x="6134100" y="3657600"/>
          <p14:tracePt t="87883" x="6102350" y="3663950"/>
          <p14:tracePt t="87890" x="6057900" y="3689350"/>
          <p14:tracePt t="87902" x="6000750" y="3727450"/>
          <p14:tracePt t="87912" x="5956300" y="3759200"/>
          <p14:tracePt t="87928" x="5911850" y="3771900"/>
          <p14:tracePt t="87944" x="5867400" y="3803650"/>
          <p14:tracePt t="87961" x="5854700" y="3816350"/>
          <p14:tracePt t="87978" x="5848350" y="3841750"/>
          <p14:tracePt t="87994" x="5822950" y="3886200"/>
          <p14:tracePt t="88011" x="5822950" y="3911600"/>
          <p14:tracePt t="88028" x="5816600" y="3937000"/>
          <p14:tracePt t="88045" x="5816600" y="3949700"/>
          <p14:tracePt t="88049" x="5816600" y="3956050"/>
          <p14:tracePt t="88382" x="5816600" y="3962400"/>
          <p14:tracePt t="88392" x="5810250" y="3968750"/>
          <p14:tracePt t="88403" x="5810250" y="3981450"/>
          <p14:tracePt t="88414" x="5810250" y="3994150"/>
          <p14:tracePt t="88428" x="5810250" y="4000500"/>
          <p14:tracePt t="88445" x="5810250" y="4025900"/>
          <p14:tracePt t="88461" x="5810250" y="4038600"/>
          <p14:tracePt t="88478" x="5810250" y="4051300"/>
          <p14:tracePt t="88496" x="5822950" y="4051300"/>
          <p14:tracePt t="88511" x="5822950" y="4057650"/>
          <p14:tracePt t="88528" x="5822950" y="4064000"/>
          <p14:tracePt t="88570" x="5822950" y="4057650"/>
          <p14:tracePt t="88580" x="5822950" y="4038600"/>
          <p14:tracePt t="88594" x="5822950" y="4019550"/>
          <p14:tracePt t="88611" x="5791200" y="3987800"/>
          <p14:tracePt t="88628" x="5778500" y="3981450"/>
          <p14:tracePt t="88644" x="5765800" y="3975100"/>
          <p14:tracePt t="88661" x="5753100" y="3975100"/>
          <p14:tracePt t="88677" x="5740400" y="3975100"/>
          <p14:tracePt t="88694" x="5740400" y="3987800"/>
          <p14:tracePt t="88711" x="5740400" y="4000500"/>
          <p14:tracePt t="88727" x="5746750" y="4032250"/>
          <p14:tracePt t="88744" x="5759450" y="4057650"/>
          <p14:tracePt t="88761" x="5816600" y="4083050"/>
          <p14:tracePt t="88778" x="5854700" y="4108450"/>
          <p14:tracePt t="88794" x="5886450" y="4114800"/>
          <p14:tracePt t="88811" x="5924550" y="4114800"/>
          <p14:tracePt t="88828" x="5937250" y="4114800"/>
          <p14:tracePt t="88844" x="5949950" y="4114800"/>
          <p14:tracePt t="91561" x="5943600" y="4114800"/>
          <p14:tracePt t="91572" x="5930900" y="4121150"/>
          <p14:tracePt t="91584" x="5918200" y="4121150"/>
          <p14:tracePt t="91594" x="5905500" y="4127500"/>
          <p14:tracePt t="91609" x="5892800" y="4127500"/>
          <p14:tracePt t="91626" x="5861050" y="4133850"/>
          <p14:tracePt t="91645" x="5829300" y="4152900"/>
          <p14:tracePt t="91659" x="5810250" y="4159250"/>
          <p14:tracePt t="91676" x="5797550" y="4165600"/>
          <p14:tracePt t="91693" x="5791200" y="4171950"/>
          <p14:tracePt t="91711" x="5772150" y="4191000"/>
          <p14:tracePt t="91728" x="5759450" y="4210050"/>
          <p14:tracePt t="91742" x="5753100" y="4210050"/>
          <p14:tracePt t="91759" x="5753100" y="4216400"/>
          <p14:tracePt t="91777" x="5746750" y="4222750"/>
          <p14:tracePt t="91812" x="5740400" y="4229100"/>
          <p14:tracePt t="92198" x="5734050" y="4241800"/>
          <p14:tracePt t="92209" x="5721350" y="4254500"/>
          <p14:tracePt t="92219" x="5695950" y="4273550"/>
          <p14:tracePt t="92230" x="5651500" y="4305300"/>
          <p14:tracePt t="92242" x="5594350" y="4343400"/>
          <p14:tracePt t="92260" x="5499100" y="4394200"/>
          <p14:tracePt t="92276" x="5448300" y="4425950"/>
          <p14:tracePt t="92292" x="5314950" y="4470400"/>
          <p14:tracePt t="92308" x="5264150" y="4476750"/>
          <p14:tracePt t="92325" x="5156200" y="4495800"/>
          <p14:tracePt t="92346" x="5048250" y="4514850"/>
          <p14:tracePt t="92361" x="5010150" y="4521200"/>
          <p14:tracePt t="92376" x="4927600" y="4521200"/>
          <p14:tracePt t="92391" x="4908550" y="4521200"/>
          <p14:tracePt t="92407" x="4876800" y="4521200"/>
          <p14:tracePt t="92424" x="4864100" y="4521200"/>
          <p14:tracePt t="92440" x="4845050" y="4521200"/>
          <p14:tracePt t="92457" x="4826000" y="4521200"/>
          <p14:tracePt t="92474" x="4819650" y="4521200"/>
          <p14:tracePt t="92490" x="4794250" y="4521200"/>
          <p14:tracePt t="92507" x="4781550" y="4521200"/>
          <p14:tracePt t="92524" x="4756150" y="4521200"/>
          <p14:tracePt t="92541" x="4718050" y="4521200"/>
          <p14:tracePt t="92557" x="4692650" y="4533900"/>
          <p14:tracePt t="92574" x="4654550" y="4546600"/>
          <p14:tracePt t="92590" x="4629150" y="4552950"/>
          <p14:tracePt t="92607" x="4584700" y="4559300"/>
          <p14:tracePt t="92624" x="4546600" y="4565650"/>
          <p14:tracePt t="92640" x="4533900" y="4572000"/>
          <p14:tracePt t="92657" x="4521200" y="4572000"/>
          <p14:tracePt t="92690" x="4508500" y="4572000"/>
          <p14:tracePt t="93044" x="4495800" y="4572000"/>
          <p14:tracePt t="93055" x="4476750" y="4572000"/>
          <p14:tracePt t="93065" x="4438650" y="4572000"/>
          <p14:tracePt t="93076" x="4406900" y="4572000"/>
          <p14:tracePt t="93091" x="4368800" y="4572000"/>
          <p14:tracePt t="93108" x="4273550" y="4572000"/>
          <p14:tracePt t="93127" x="4171950" y="4572000"/>
          <p14:tracePt t="93141" x="4146550" y="4572000"/>
          <p14:tracePt t="93158" x="4089400" y="4572000"/>
          <p14:tracePt t="93176" x="4064000" y="4565650"/>
          <p14:tracePt t="93194" x="4019550" y="4559300"/>
          <p14:tracePt t="93207" x="4006850" y="4559300"/>
          <p14:tracePt t="93223" x="3975100" y="4552950"/>
          <p14:tracePt t="93241" x="3962400" y="4546600"/>
          <p14:tracePt t="93257" x="3956050" y="4546600"/>
          <p14:tracePt t="93273" x="3949700" y="4540250"/>
          <p14:tracePt t="93307" x="3943350" y="4540250"/>
          <p14:tracePt t="93418" x="3956050" y="4540250"/>
          <p14:tracePt t="93429" x="3975100" y="4540250"/>
          <p14:tracePt t="93442" x="3994150" y="4540250"/>
          <p14:tracePt t="93457" x="4057650" y="4540250"/>
          <p14:tracePt t="93474" x="4140200" y="4546600"/>
          <p14:tracePt t="93492" x="4210050" y="4565650"/>
          <p14:tracePt t="93507" x="4235450" y="4565650"/>
          <p14:tracePt t="93525" x="4305300" y="4572000"/>
          <p14:tracePt t="93541" x="4330700" y="4572000"/>
          <p14:tracePt t="93557" x="4413250" y="4578350"/>
          <p14:tracePt t="93576" x="4470400" y="4578350"/>
          <p14:tracePt t="93591" x="4489450" y="4578350"/>
          <p14:tracePt t="93608" x="4546600" y="4578350"/>
          <p14:tracePt t="93624" x="4584700" y="4578350"/>
          <p14:tracePt t="93640" x="4641850" y="4578350"/>
          <p14:tracePt t="93659" x="4692650" y="4578350"/>
          <p14:tracePt t="93674" x="4718050" y="4578350"/>
          <p14:tracePt t="93691" x="4749800" y="4578350"/>
          <p14:tracePt t="93708" x="4768850" y="4578350"/>
          <p14:tracePt t="93725" x="4787900" y="4578350"/>
          <p14:tracePt t="93740" x="4794250" y="4578350"/>
          <p14:tracePt t="94097" x="4800600" y="4578350"/>
          <p14:tracePt t="94108" x="4806950" y="4572000"/>
          <p14:tracePt t="94118" x="4813300" y="4565650"/>
          <p14:tracePt t="94129" x="4813300" y="4559300"/>
          <p14:tracePt t="94141" x="4813300" y="4552950"/>
          <p14:tracePt t="94156" x="4819650" y="4546600"/>
          <p14:tracePt t="94172" x="4838700" y="4533900"/>
          <p14:tracePt t="94190" x="4864100" y="4514850"/>
          <p14:tracePt t="94206" x="4876800" y="4508500"/>
          <p14:tracePt t="94223" x="4902200" y="4483100"/>
          <p14:tracePt t="94239" x="4914900" y="4483100"/>
          <p14:tracePt t="94256" x="4933950" y="4476750"/>
          <p14:tracePt t="94274" x="4940300" y="4470400"/>
          <p14:tracePt t="94289" x="4946650" y="4470400"/>
          <p14:tracePt t="94330" x="4953000" y="4470400"/>
          <p14:tracePt t="94861" x="4959350" y="4470400"/>
          <p14:tracePt t="94871" x="4972050" y="4476750"/>
          <p14:tracePt t="94882" x="4991100" y="4495800"/>
          <p14:tracePt t="94893" x="5022850" y="4508500"/>
          <p14:tracePt t="94907" x="5067300" y="4527550"/>
          <p14:tracePt t="94923" x="5124450" y="4540250"/>
          <p14:tracePt t="94939" x="5137150" y="4540250"/>
          <p14:tracePt t="94956" x="5162550" y="4540250"/>
          <p14:tracePt t="94975" x="5175250" y="4527550"/>
          <p14:tracePt t="94989" x="5175250" y="4489450"/>
          <p14:tracePt t="95008" x="5162550" y="4406900"/>
          <p14:tracePt t="95024" x="5149850" y="4387850"/>
          <p14:tracePt t="95040" x="5118100" y="4349750"/>
          <p14:tracePt t="95058" x="5092700" y="4337050"/>
          <p14:tracePt t="95071" x="5080000" y="4330700"/>
          <p14:tracePt t="95088" x="5054600" y="4330700"/>
          <p14:tracePt t="95104" x="5048250" y="4330700"/>
          <p14:tracePt t="95121" x="5041900" y="4349750"/>
          <p14:tracePt t="95138" x="5041900" y="4368800"/>
          <p14:tracePt t="95154" x="5041900" y="4400550"/>
          <p14:tracePt t="95173" x="5048250" y="4419600"/>
          <p14:tracePt t="95188" x="5054600" y="4432300"/>
          <p14:tracePt t="95204" x="5073650" y="4445000"/>
          <p14:tracePt t="95221" x="5073650" y="4451350"/>
          <p14:tracePt t="96227" x="5080000" y="4451350"/>
          <p14:tracePt t="96300" x="5086350" y="4451350"/>
          <p14:tracePt t="96311" x="5092700" y="4451350"/>
          <p14:tracePt t="96322" x="5099050" y="4451350"/>
          <p14:tracePt t="96338" x="5111750" y="4451350"/>
          <p14:tracePt t="96354" x="5130800" y="4451350"/>
          <p14:tracePt t="96370" x="5156200" y="4457700"/>
          <p14:tracePt t="96387" x="5226050" y="4470400"/>
          <p14:tracePt t="96404" x="5340350" y="4483100"/>
          <p14:tracePt t="96420" x="5397500" y="4489450"/>
          <p14:tracePt t="96437" x="5537200" y="4508500"/>
          <p14:tracePt t="96453" x="5619750" y="4521200"/>
          <p14:tracePt t="96470" x="5759450" y="4540250"/>
          <p14:tracePt t="96487" x="5880100" y="4546600"/>
          <p14:tracePt t="96504" x="5930900" y="4546600"/>
          <p14:tracePt t="96520" x="6019800" y="4546600"/>
          <p14:tracePt t="96537" x="6070600" y="4546600"/>
          <p14:tracePt t="96553" x="6115050" y="4546600"/>
          <p14:tracePt t="96571" x="6121400" y="4546600"/>
          <p14:tracePt t="96586" x="6127750" y="4546600"/>
          <p14:tracePt t="96864" x="6134100" y="4546600"/>
          <p14:tracePt t="96876" x="6153150" y="4552950"/>
          <p14:tracePt t="96885" x="6172200" y="4559300"/>
          <p14:tracePt t="96895" x="6197600" y="4565650"/>
          <p14:tracePt t="96908" x="6216650" y="4572000"/>
          <p14:tracePt t="96919" x="6242050" y="4578350"/>
          <p14:tracePt t="96936" x="6381750" y="4616450"/>
          <p14:tracePt t="96952" x="6483350" y="4641850"/>
          <p14:tracePt t="96969" x="6623050" y="4660900"/>
          <p14:tracePt t="96985" x="6718300" y="4667250"/>
          <p14:tracePt t="97002" x="6959600" y="4692650"/>
          <p14:tracePt t="97020" x="7124700" y="4692650"/>
          <p14:tracePt t="97035" x="7188200" y="4692650"/>
          <p14:tracePt t="97052" x="7302500" y="4692650"/>
          <p14:tracePt t="97069" x="7327900" y="4692650"/>
          <p14:tracePt t="97085" x="7378700" y="4692650"/>
          <p14:tracePt t="97102" x="7397750" y="4692650"/>
          <p14:tracePt t="97119" x="7404100" y="4692650"/>
          <p14:tracePt t="97135" x="7416800" y="4692650"/>
          <p14:tracePt t="97152" x="7429500" y="4686300"/>
          <p14:tracePt t="97169" x="7435850" y="4679950"/>
          <p14:tracePt t="97186" x="7448550" y="4673600"/>
          <p14:tracePt t="97202" x="7454900" y="4673600"/>
          <p14:tracePt t="97219" x="7461250" y="4667250"/>
          <p14:tracePt t="97252" x="7467600" y="4667250"/>
          <p14:tracePt t="98358" x="7473950" y="4667250"/>
          <p14:tracePt t="98369" x="7480300" y="4667250"/>
          <p14:tracePt t="98389" x="7486650" y="4667250"/>
          <p14:tracePt t="98410" x="7493000" y="4667250"/>
          <p14:tracePt t="98425" x="7499350" y="4667250"/>
          <p14:tracePt t="98450" x="7505700" y="4667250"/>
          <p14:tracePt t="98471" x="7512050" y="4667250"/>
          <p14:tracePt t="98492" x="7518400" y="4660900"/>
          <p14:tracePt t="98514" x="7518400" y="4654550"/>
          <p14:tracePt t="98523" x="7524750" y="4648200"/>
          <p14:tracePt t="98565" x="7524750" y="4641850"/>
          <p14:tracePt t="98607" x="7524750" y="4635500"/>
          <p14:tracePt t="98775" x="7524750" y="4629150"/>
          <p14:tracePt t="98796" x="7531100" y="4622800"/>
          <p14:tracePt t="98818" x="7537450" y="4616450"/>
          <p14:tracePt t="98828" x="7537450" y="4603750"/>
          <p14:tracePt t="98840" x="7537450" y="4591050"/>
          <p14:tracePt t="98853" x="7537450" y="4578350"/>
          <p14:tracePt t="98869" x="7486650" y="4527550"/>
          <p14:tracePt t="98885" x="7404100" y="4489450"/>
          <p14:tracePt t="98905" x="7092950" y="4406900"/>
          <p14:tracePt t="98919" x="6483350" y="4375150"/>
          <p14:tracePt t="98934" x="6172200" y="4375150"/>
          <p14:tracePt t="98951" x="5753100" y="4375150"/>
          <p14:tracePt t="98967" x="5626100" y="4375150"/>
          <p14:tracePt t="98984" x="5461000" y="4375150"/>
          <p14:tracePt t="99001" x="5410200" y="4375150"/>
          <p14:tracePt t="99019" x="5378450" y="4375150"/>
          <p14:tracePt t="99454" x="5372100" y="4375150"/>
          <p14:tracePt t="99464" x="5353050" y="4375150"/>
          <p14:tracePt t="99475" x="5334000" y="4375150"/>
          <p14:tracePt t="99486" x="5302250" y="4375150"/>
          <p14:tracePt t="99501" x="5276850" y="4375150"/>
          <p14:tracePt t="99518" x="5232400" y="4375150"/>
          <p14:tracePt t="99538" x="5194300" y="4362450"/>
          <p14:tracePt t="99553" x="5168900" y="4356100"/>
          <p14:tracePt t="99569" x="5130800" y="4343400"/>
          <p14:tracePt t="99585" x="5118100" y="4330700"/>
          <p14:tracePt t="99601" x="5073650" y="4318000"/>
          <p14:tracePt t="99617" x="5041900" y="4298950"/>
          <p14:tracePt t="99622" x="5022850" y="4292600"/>
          <p14:tracePt t="99634" x="4991100" y="4286250"/>
          <p14:tracePt t="99651" x="4953000" y="4279900"/>
          <p14:tracePt t="99667" x="4940300" y="4279900"/>
          <p14:tracePt t="99684" x="4895850" y="4273550"/>
          <p14:tracePt t="99700" x="4876800" y="4273550"/>
          <p14:tracePt t="99717" x="4838700" y="4273550"/>
          <p14:tracePt t="99734" x="4794250" y="4273550"/>
          <p14:tracePt t="99750" x="4775200" y="4273550"/>
          <p14:tracePt t="99767" x="4743450" y="4273550"/>
          <p14:tracePt t="99784" x="4724400" y="4273550"/>
          <p14:tracePt t="99800" x="4699000" y="4273550"/>
          <p14:tracePt t="99818" x="4673600" y="4273550"/>
          <p14:tracePt t="99833" x="4660900" y="4273550"/>
          <p14:tracePt t="99850" x="4635500" y="4279900"/>
          <p14:tracePt t="99867" x="4629150" y="4279900"/>
          <p14:tracePt t="99883" x="4622800" y="4292600"/>
          <p14:tracePt t="99901" x="4610100" y="4298950"/>
          <p14:tracePt t="99917" x="4603750" y="4305300"/>
          <p14:tracePt t="99933" x="4597400" y="4311650"/>
          <p14:tracePt t="99950" x="4597400" y="4318000"/>
          <p14:tracePt t="99967" x="4591050" y="4318000"/>
          <p14:tracePt t="99985" x="4591050" y="4324350"/>
          <p14:tracePt t="100018" x="4591050" y="4330700"/>
          <p14:tracePt t="100038" x="4591050" y="4337050"/>
          <p14:tracePt t="100050" x="4591050" y="4343400"/>
          <p14:tracePt t="100069" x="4591050" y="4362450"/>
          <p14:tracePt t="100084" x="4597400" y="4368800"/>
          <p14:tracePt t="100100" x="4616450" y="4381500"/>
          <p14:tracePt t="100116" x="4648200" y="4400550"/>
          <p14:tracePt t="100132" x="4705350" y="4413250"/>
          <p14:tracePt t="100149" x="4749800" y="4425950"/>
          <p14:tracePt t="100166" x="4794250" y="4425950"/>
          <p14:tracePt t="100182" x="4819650" y="4425950"/>
          <p14:tracePt t="100199" x="4826000" y="4425950"/>
          <p14:tracePt t="100216" x="4826000" y="4406900"/>
          <p14:tracePt t="100232" x="4826000" y="4375150"/>
          <p14:tracePt t="100249" x="4819650" y="4337050"/>
          <p14:tracePt t="100266" x="4762500" y="4286250"/>
          <p14:tracePt t="100282" x="4724400" y="4279900"/>
          <p14:tracePt t="100299" x="4673600" y="4273550"/>
          <p14:tracePt t="100316" x="4660900" y="4273550"/>
          <p14:tracePt t="100332" x="4641850" y="4273550"/>
          <p14:tracePt t="100349" x="4629150" y="4318000"/>
          <p14:tracePt t="100365" x="4622800" y="4362450"/>
          <p14:tracePt t="100382" x="4622800" y="4419600"/>
          <p14:tracePt t="100399" x="4629150" y="4470400"/>
          <p14:tracePt t="100415" x="4686300" y="4559300"/>
          <p14:tracePt t="100433" x="4762500" y="4597400"/>
          <p14:tracePt t="100449" x="4800600" y="4610100"/>
          <p14:tracePt t="100465" x="4857750" y="4610100"/>
          <p14:tracePt t="100482" x="4883150" y="4597400"/>
          <p14:tracePt t="100499" x="4902200" y="4565650"/>
          <p14:tracePt t="100518" x="4908550" y="4495800"/>
          <p14:tracePt t="100534" x="4908550" y="4432300"/>
          <p14:tracePt t="100550" x="4864100" y="4343400"/>
          <p14:tracePt t="100567" x="4832350" y="4318000"/>
          <p14:tracePt t="100584" x="4756150" y="4279900"/>
          <p14:tracePt t="100603" x="4711700" y="4279900"/>
          <p14:tracePt t="100617" x="4705350" y="4279900"/>
          <p14:tracePt t="100634" x="4692650" y="4279900"/>
          <p14:tracePt t="100650" x="4686300" y="4298950"/>
          <p14:tracePt t="100667" x="4686300" y="4330700"/>
          <p14:tracePt t="100685" x="4730750" y="4368800"/>
          <p14:tracePt t="100700" x="4768850" y="4381500"/>
          <p14:tracePt t="100717" x="4813300" y="4394200"/>
          <p14:tracePt t="100733" x="4826000" y="4394200"/>
          <p14:tracePt t="100750" x="4838700" y="4394200"/>
          <p14:tracePt t="101636" x="4838700" y="4387850"/>
          <p14:tracePt t="101646" x="4832350" y="4375150"/>
          <p14:tracePt t="101657" x="4800600" y="4349750"/>
          <p14:tracePt t="101668" x="4749800" y="4305300"/>
          <p14:tracePt t="101683" x="4692650" y="4267200"/>
          <p14:tracePt t="101699" x="4476750" y="4070350"/>
          <p14:tracePt t="101718" x="4133850" y="3759200"/>
          <p14:tracePt t="101733" x="4038600" y="3695700"/>
          <p14:tracePt t="101750" x="3854450" y="3568700"/>
          <p14:tracePt t="101766" x="3746500" y="3517900"/>
          <p14:tracePt t="101783" x="3562350" y="3435350"/>
          <p14:tracePt t="101799" x="3492500" y="3403600"/>
          <p14:tracePt t="101816" x="3371850" y="3365500"/>
          <p14:tracePt t="101833" x="3238500" y="3321050"/>
          <p14:tracePt t="101849" x="3168650" y="3308350"/>
          <p14:tracePt t="101866" x="3048000" y="3263900"/>
          <p14:tracePt t="101882" x="3003550" y="3238500"/>
          <p14:tracePt t="101900" x="2927350" y="3194050"/>
          <p14:tracePt t="101917" x="2876550" y="3168650"/>
          <p14:tracePt t="101931" x="2844800" y="3155950"/>
          <p14:tracePt t="101948" x="2794000" y="3124200"/>
          <p14:tracePt t="101964" x="2762250" y="3111500"/>
          <p14:tracePt t="101982" x="2698750" y="3086100"/>
          <p14:tracePt t="101999" x="2647950" y="3073400"/>
          <p14:tracePt t="102015" x="2635250" y="3073400"/>
          <p14:tracePt t="102031" x="2603500" y="3073400"/>
          <p14:tracePt t="102048" x="2590800" y="3073400"/>
          <p14:tracePt t="102064" x="2578100" y="3073400"/>
          <p14:tracePt t="102083" x="2552700" y="3073400"/>
          <p14:tracePt t="102097" x="2546350" y="3073400"/>
          <p14:tracePt t="102114" x="2540000" y="3073400"/>
          <p14:tracePt t="102131" x="2533650" y="3079750"/>
          <p14:tracePt t="102135" x="2533650" y="3086100"/>
          <p14:tracePt t="102148" x="2527300" y="3086100"/>
          <p14:tracePt t="102164" x="2527300" y="3098800"/>
          <p14:tracePt t="102181" x="2527300" y="3117850"/>
          <p14:tracePt t="102198" x="2527300" y="3130550"/>
          <p14:tracePt t="102214" x="2527300" y="3136900"/>
          <p14:tracePt t="102231" x="2552700" y="3143250"/>
          <p14:tracePt t="102248" x="2565400" y="3149600"/>
          <p14:tracePt t="102264" x="2578100" y="3149600"/>
          <p14:tracePt t="102281" x="2584450" y="3149600"/>
          <p14:tracePt t="102314" x="2590800" y="3143250"/>
          <p14:tracePt t="102331" x="2590800" y="3136900"/>
          <p14:tracePt t="102347" x="2590800" y="3130550"/>
          <p14:tracePt t="102365" x="2590800" y="3124200"/>
          <p14:tracePt t="102512" x="2597150" y="3130550"/>
          <p14:tracePt t="103024" x="2597150" y="3136900"/>
          <p14:tracePt t="103046" x="2597150" y="3143250"/>
          <p14:tracePt t="103066" x="2597150" y="3149600"/>
          <p14:tracePt t="103077" x="2597150" y="3155950"/>
          <p14:tracePt t="103093" x="2597150" y="3162300"/>
          <p14:tracePt t="103100" x="2597150" y="3168650"/>
          <p14:tracePt t="103114" x="2597150" y="3181350"/>
          <p14:tracePt t="103130" x="2597150" y="3219450"/>
          <p14:tracePt t="103147" x="2597150" y="3276600"/>
          <p14:tracePt t="103163" x="2597150" y="3327400"/>
          <p14:tracePt t="103179" x="2597150" y="3409950"/>
          <p14:tracePt t="103196" x="2597150" y="3448050"/>
          <p14:tracePt t="103214" x="2597150" y="3613150"/>
          <p14:tracePt t="103230" x="2597150" y="3752850"/>
          <p14:tracePt t="103246" x="2597150" y="3930650"/>
          <p14:tracePt t="103264" x="2609850" y="4133850"/>
          <p14:tracePt t="103281" x="2622550" y="4286250"/>
          <p14:tracePt t="103297" x="2622550" y="4489450"/>
          <p14:tracePt t="103315" x="2628900" y="4610100"/>
          <p14:tracePt t="103331" x="2628900" y="4648200"/>
          <p14:tracePt t="103348" x="2628900" y="4686300"/>
          <p14:tracePt t="103364" x="2628900" y="4699000"/>
          <p14:tracePt t="103381" x="2628900" y="4711700"/>
          <p14:tracePt t="103398" x="2628900" y="4718050"/>
          <p14:tracePt t="103414" x="2628900" y="4737100"/>
          <p14:tracePt t="103429" x="2616200" y="4787900"/>
          <p14:tracePt t="103446" x="2609850" y="4806950"/>
          <p14:tracePt t="103463" x="2584450" y="4876800"/>
          <p14:tracePt t="103479" x="2578100" y="4902200"/>
          <p14:tracePt t="103496" x="2578100" y="4927600"/>
          <p14:tracePt t="103513" x="2571750" y="4933950"/>
          <p14:tracePt t="103546" x="2571750" y="4940300"/>
          <p14:tracePt t="103596" x="2578100" y="4940300"/>
          <p14:tracePt t="103607" x="2590800" y="4940300"/>
          <p14:tracePt t="103617" x="2603500" y="4940300"/>
          <p14:tracePt t="103629" x="2628900" y="4940300"/>
          <p14:tracePt t="103646" x="2647950" y="4940300"/>
          <p14:tracePt t="103662" x="2711450" y="4927600"/>
          <p14:tracePt t="103680" x="2819400" y="4895850"/>
          <p14:tracePt t="103696" x="2870200" y="4883150"/>
          <p14:tracePt t="103713" x="2959100" y="4857750"/>
          <p14:tracePt t="103729" x="2997200" y="4838700"/>
          <p14:tracePt t="103746" x="3035300" y="4832350"/>
          <p14:tracePt t="103764" x="3048000" y="4832350"/>
          <p14:tracePt t="103780" x="3054350" y="4832350"/>
          <p14:tracePt t="104131" x="3073400" y="4832350"/>
          <p14:tracePt t="104142" x="3105150" y="4826000"/>
          <p14:tracePt t="104152" x="3143250" y="4826000"/>
          <p14:tracePt t="104164" x="3194050" y="4826000"/>
          <p14:tracePt t="104182" x="3289300" y="4813300"/>
          <p14:tracePt t="104197" x="3352800" y="4813300"/>
          <p14:tracePt t="104214" x="3505200" y="4806950"/>
          <p14:tracePt t="104230" x="3594100" y="4806950"/>
          <p14:tracePt t="104246" x="3733800" y="4806950"/>
          <p14:tracePt t="104267" x="3898900" y="4794250"/>
          <p14:tracePt t="104282" x="3981450" y="4787900"/>
          <p14:tracePt t="104297" x="4083050" y="4768850"/>
          <p14:tracePt t="104313" x="4114800" y="4762500"/>
          <p14:tracePt t="104330" x="4165600" y="4756150"/>
          <p14:tracePt t="104349" x="4178300" y="4749800"/>
          <p14:tracePt t="104381" x="4184650" y="4749800"/>
          <p14:tracePt t="104403" x="4191000" y="4749800"/>
          <p14:tracePt t="105008" x="4178300" y="4749800"/>
          <p14:tracePt t="105018" x="4140200" y="4749800"/>
          <p14:tracePt t="105029" x="4102100" y="4749800"/>
          <p14:tracePt t="105048" x="4025900" y="4749800"/>
          <p14:tracePt t="105063" x="3981450" y="4749800"/>
          <p14:tracePt t="105080" x="3924300" y="4781550"/>
          <p14:tracePt t="105096" x="3911600" y="4794250"/>
          <p14:tracePt t="105113" x="3892550" y="4800600"/>
          <p14:tracePt t="105128" x="3892550" y="4806950"/>
          <p14:tracePt t="105144" x="3886200" y="4806950"/>
          <p14:tracePt t="105161" x="3879850" y="4813300"/>
          <p14:tracePt t="105205" x="3873500" y="4813300"/>
          <p14:tracePt t="105549" x="3892550" y="4819650"/>
          <p14:tracePt t="105560" x="3917950" y="4826000"/>
          <p14:tracePt t="105570" x="3937000" y="4832350"/>
          <p14:tracePt t="105581" x="3962400" y="4838700"/>
          <p14:tracePt t="105594" x="3987800" y="4851400"/>
          <p14:tracePt t="105612" x="4019550" y="4857750"/>
          <p14:tracePt t="105628" x="4025900" y="4857750"/>
          <p14:tracePt t="105644" x="4044950" y="4864100"/>
          <p14:tracePt t="105696" x="4051300" y="4864100"/>
          <p14:tracePt t="106052" x="4057650" y="4864100"/>
          <p14:tracePt t="106063" x="4064000" y="4864100"/>
          <p14:tracePt t="106073" x="4083050" y="4864100"/>
          <p14:tracePt t="106083" x="4095750" y="4864100"/>
          <p14:tracePt t="106095" x="4133850" y="4864100"/>
          <p14:tracePt t="106115" x="4273550" y="4845050"/>
          <p14:tracePt t="106128" x="4362450" y="4838700"/>
          <p14:tracePt t="106144" x="4533900" y="4794250"/>
          <p14:tracePt t="106161" x="4635500" y="4775200"/>
          <p14:tracePt t="106165" x="4718050" y="4768850"/>
          <p14:tracePt t="106177" x="4781550" y="4756150"/>
          <p14:tracePt t="106194" x="4845050" y="4749800"/>
          <p14:tracePt t="106211" x="4914900" y="4749800"/>
          <p14:tracePt t="106229" x="4972050" y="4749800"/>
          <p14:tracePt t="106244" x="5003800" y="4749800"/>
          <p14:tracePt t="106261" x="5054600" y="4749800"/>
          <p14:tracePt t="106280" x="5105400" y="4749800"/>
          <p14:tracePt t="106294" x="5130800" y="4756150"/>
          <p14:tracePt t="106312" x="5143500" y="4762500"/>
          <p14:tracePt t="106328" x="5149850" y="4762500"/>
          <p14:tracePt t="106345" x="5156200" y="4768850"/>
          <p14:tracePt t="106364" x="5175250" y="4768850"/>
          <p14:tracePt t="106395" x="5194300" y="4775200"/>
          <p14:tracePt t="106410" x="5200650" y="4775200"/>
          <p14:tracePt t="106428" x="5213350" y="4775200"/>
          <p14:tracePt t="106462" x="5219700" y="4775200"/>
          <p14:tracePt t="108282" x="5219700" y="4781550"/>
          <p14:tracePt t="108294" x="5226050" y="4787900"/>
          <p14:tracePt t="108304" x="5232400" y="4794250"/>
          <p14:tracePt t="108314" x="5238750" y="4800600"/>
          <p14:tracePt t="108326" x="5251450" y="4813300"/>
          <p14:tracePt t="108344" x="5276850" y="4826000"/>
          <p14:tracePt t="108359" x="5295900" y="4838700"/>
          <p14:tracePt t="108376" x="5378450" y="4864100"/>
          <p14:tracePt t="108393" x="5435600" y="4870450"/>
          <p14:tracePt t="108410" x="5537200" y="4883150"/>
          <p14:tracePt t="108426" x="5619750" y="4883150"/>
          <p14:tracePt t="108441" x="5670550" y="4883150"/>
          <p14:tracePt t="108458" x="5822950" y="4883150"/>
          <p14:tracePt t="108475" x="5886450" y="4876800"/>
          <p14:tracePt t="108491" x="6007100" y="4857750"/>
          <p14:tracePt t="108509" x="6108700" y="4851400"/>
          <p14:tracePt t="108524" x="6178550" y="4838700"/>
          <p14:tracePt t="108542" x="6292850" y="4838700"/>
          <p14:tracePt t="108558" x="6330950" y="4838700"/>
          <p14:tracePt t="108575" x="6369050" y="4838700"/>
          <p14:tracePt t="108591" x="6394450" y="4838700"/>
          <p14:tracePt t="108608" x="6400800" y="4838700"/>
          <p14:tracePt t="108971" x="6413500" y="4838700"/>
          <p14:tracePt t="108982" x="6451600" y="4838700"/>
          <p14:tracePt t="108994" x="6489700" y="4838700"/>
          <p14:tracePt t="109012" x="6610350" y="4838700"/>
          <p14:tracePt t="109025" x="6661150" y="4838700"/>
          <p14:tracePt t="109044" x="6896100" y="4838700"/>
          <p14:tracePt t="109059" x="7010400" y="4838700"/>
          <p14:tracePt t="109076" x="7200900" y="4832350"/>
          <p14:tracePt t="109093" x="7334250" y="4806950"/>
          <p14:tracePt t="109110" x="7512050" y="4781550"/>
          <p14:tracePt t="109129" x="7594600" y="4762500"/>
          <p14:tracePt t="109142" x="7613650" y="4762500"/>
          <p14:tracePt t="109160" x="7651750" y="4756150"/>
          <p14:tracePt t="109174" x="7658100" y="4756150"/>
          <p14:tracePt t="109193" x="7683500" y="4756150"/>
          <p14:tracePt t="109210" x="7696200" y="4756150"/>
          <p14:tracePt t="109225" x="7702550" y="4756150"/>
          <p14:tracePt t="109284" x="7696200" y="4749800"/>
          <p14:tracePt t="109295" x="7620000" y="4749800"/>
          <p14:tracePt t="109305" x="7493000" y="4737100"/>
          <p14:tracePt t="109316" x="7181850" y="4724400"/>
          <p14:tracePt t="109327" x="6743700" y="4724400"/>
          <p14:tracePt t="109342" x="6305550" y="4724400"/>
          <p14:tracePt t="109358" x="5416550" y="4749800"/>
          <p14:tracePt t="109377" x="4749800" y="4832350"/>
          <p14:tracePt t="109393" x="4603750" y="4857750"/>
          <p14:tracePt t="109407" x="4387850" y="4870450"/>
          <p14:tracePt t="109423" x="4311650" y="4870450"/>
          <p14:tracePt t="109440" x="4254500" y="4870450"/>
          <p14:tracePt t="109457" x="4241800" y="4870450"/>
          <p14:tracePt t="109474" x="4229100" y="4864100"/>
          <p14:tracePt t="109745" x="4203700" y="4864100"/>
          <p14:tracePt t="109754" x="4165600" y="4864100"/>
          <p14:tracePt t="109765" x="4114800" y="4883150"/>
          <p14:tracePt t="109776" x="4019550" y="4902200"/>
          <p14:tracePt t="109792" x="3854450" y="4933950"/>
          <p14:tracePt t="109808" x="3295650" y="4997450"/>
          <p14:tracePt t="109827" x="2679700" y="5048250"/>
          <p14:tracePt t="109841" x="2540000" y="5060950"/>
          <p14:tracePt t="109858" x="2273300" y="5092700"/>
          <p14:tracePt t="109875" x="2171700" y="5111750"/>
          <p14:tracePt t="109892" x="2025650" y="5137150"/>
          <p14:tracePt t="109908" x="1962150" y="5156200"/>
          <p14:tracePt t="109923" x="1955800" y="5156200"/>
          <p14:tracePt t="109940" x="1943100" y="5156200"/>
          <p14:tracePt t="109956" x="1936750" y="5156200"/>
          <p14:tracePt t="109973" x="1930400" y="5156200"/>
          <p14:tracePt t="110006" x="1924050" y="5156200"/>
          <p14:tracePt t="110110" x="1917700" y="5156200"/>
          <p14:tracePt t="110223" x="1917700" y="5162550"/>
          <p14:tracePt t="110246" x="1930400" y="5162550"/>
          <p14:tracePt t="110255" x="1943100" y="5162550"/>
          <p14:tracePt t="110266" x="1962150" y="5162550"/>
          <p14:tracePt t="110277" x="1981200" y="5162550"/>
          <p14:tracePt t="110291" x="2000250" y="5162550"/>
          <p14:tracePt t="110308" x="2051050" y="5162550"/>
          <p14:tracePt t="110324" x="2070100" y="5162550"/>
          <p14:tracePt t="110341" x="2095500" y="5162550"/>
          <p14:tracePt t="110359" x="2108200" y="5162550"/>
          <p14:tracePt t="110374" x="2114550" y="5162550"/>
          <p14:tracePt t="110409" x="2120900" y="5162550"/>
          <p14:tracePt t="111214" x="2127250" y="5162550"/>
          <p14:tracePt t="111225" x="2133600" y="5162550"/>
          <p14:tracePt t="111235" x="2165350" y="5162550"/>
          <p14:tracePt t="111246" x="2190750" y="5162550"/>
          <p14:tracePt t="111256" x="2222500" y="5162550"/>
          <p14:tracePt t="111272" x="2260600" y="5143500"/>
          <p14:tracePt t="111289" x="2381250" y="5124450"/>
          <p14:tracePt t="111305" x="2495550" y="5105400"/>
          <p14:tracePt t="111322" x="2698750" y="5092700"/>
          <p14:tracePt t="111341" x="2952750" y="5092700"/>
          <p14:tracePt t="111355" x="3054350" y="5092700"/>
          <p14:tracePt t="111372" x="3219450" y="5092700"/>
          <p14:tracePt t="111389" x="3282950" y="5092700"/>
          <p14:tracePt t="111405" x="3409950" y="5092700"/>
          <p14:tracePt t="111422" x="3492500" y="5092700"/>
          <p14:tracePt t="111438" x="3498850" y="5092700"/>
          <p14:tracePt t="111455" x="3517900" y="5092700"/>
          <p14:tracePt t="111488" x="3524250" y="5092700"/>
          <p14:tracePt t="111861" x="3536950" y="5092700"/>
          <p14:tracePt t="111872" x="3549650" y="5086350"/>
          <p14:tracePt t="111882" x="3568700" y="5086350"/>
          <p14:tracePt t="111893" x="3581400" y="5080000"/>
          <p14:tracePt t="111905" x="3600450" y="5080000"/>
          <p14:tracePt t="111922" x="3613150" y="5080000"/>
          <p14:tracePt t="111938" x="3638550" y="5073650"/>
          <p14:tracePt t="111955" x="3657600" y="5067300"/>
          <p14:tracePt t="111971" x="3663950" y="5067300"/>
          <p14:tracePt t="111988" x="3670300" y="5067300"/>
          <p14:tracePt t="112028" x="3676650" y="5067300"/>
          <p14:tracePt t="112792" x="3683000" y="5067300"/>
          <p14:tracePt t="112803" x="3689350" y="5067300"/>
          <p14:tracePt t="112814" x="3714750" y="5067300"/>
          <p14:tracePt t="112824" x="3733800" y="5067300"/>
          <p14:tracePt t="112838" x="3778250" y="5067300"/>
          <p14:tracePt t="112856" x="3898900" y="5067300"/>
          <p14:tracePt t="112872" x="3949700" y="5067300"/>
          <p14:tracePt t="112888" x="4013200" y="5067300"/>
          <p14:tracePt t="112906" x="4051300" y="5067300"/>
          <p14:tracePt t="112922" x="4057650" y="5067300"/>
          <p14:tracePt t="112937" x="4064000" y="5067300"/>
          <p14:tracePt t="113271" x="4064000" y="5035550"/>
          <p14:tracePt t="113282" x="4070350" y="4984750"/>
          <p14:tracePt t="113292" x="4076700" y="4940300"/>
          <p14:tracePt t="113304" x="4095750" y="4889500"/>
          <p14:tracePt t="113320" x="4108450" y="4845050"/>
          <p14:tracePt t="113337" x="4159250" y="4743450"/>
          <p14:tracePt t="113355" x="4235450" y="4641850"/>
          <p14:tracePt t="113370" x="4292600" y="4603750"/>
          <p14:tracePt t="113387" x="4406900" y="4546600"/>
          <p14:tracePt t="113404" x="4457700" y="4540250"/>
          <p14:tracePt t="113420" x="4514850" y="4546600"/>
          <p14:tracePt t="113437" x="4565650" y="4603750"/>
          <p14:tracePt t="113453" x="4597400" y="4648200"/>
          <p14:tracePt t="113470" x="4635500" y="4737100"/>
          <p14:tracePt t="113487" x="4641850" y="4756150"/>
          <p14:tracePt t="113503" x="4654550" y="4781550"/>
          <p14:tracePt t="113521" x="4654550" y="4787900"/>
          <p14:tracePt t="113537" x="4654550" y="4794250"/>
          <p14:tracePt t="113570" x="4667250" y="4794250"/>
          <p14:tracePt t="113587" x="4705350" y="4794250"/>
          <p14:tracePt t="113605" x="4737100" y="4794250"/>
          <p14:tracePt t="113620" x="4794250" y="4794250"/>
          <p14:tracePt t="113637" x="4851400" y="4806950"/>
          <p14:tracePt t="113653" x="4902200" y="4832350"/>
          <p14:tracePt t="113670" x="4984750" y="4902200"/>
          <p14:tracePt t="113687" x="4997450" y="4927600"/>
          <p14:tracePt t="115103" x="4991100" y="4933950"/>
          <p14:tracePt t="115113" x="4953000" y="4940300"/>
          <p14:tracePt t="115124" x="4902200" y="4940300"/>
          <p14:tracePt t="115137" x="4813300" y="4940300"/>
          <p14:tracePt t="115155" x="4470400" y="4832350"/>
          <p14:tracePt t="115170" x="4254500" y="4762500"/>
          <p14:tracePt t="115177" x="4121150" y="4718050"/>
          <p14:tracePt t="115187" x="4006850" y="4692650"/>
          <p14:tracePt t="115206" x="3841750" y="4686300"/>
          <p14:tracePt t="115221" x="3790950" y="4686300"/>
          <p14:tracePt t="115235" x="3746500" y="4686300"/>
          <p14:tracePt t="115251" x="3727450" y="4686300"/>
          <p14:tracePt t="115268" x="3714750" y="4705350"/>
          <p14:tracePt t="115284" x="3702050" y="4724400"/>
          <p14:tracePt t="115301" x="3702050" y="4781550"/>
          <p14:tracePt t="115319" x="3733800" y="4851400"/>
          <p14:tracePt t="115334" x="3784600" y="4902200"/>
          <p14:tracePt t="115351" x="3924300" y="4991100"/>
          <p14:tracePt t="115368" x="3975100" y="5010150"/>
          <p14:tracePt t="115384" x="4070350" y="5029200"/>
          <p14:tracePt t="115403" x="4114800" y="5029200"/>
          <p14:tracePt t="115418" x="4127500" y="5029200"/>
          <p14:tracePt t="115435" x="4133850" y="4984750"/>
          <p14:tracePt t="115451" x="4133850" y="4933950"/>
          <p14:tracePt t="115469" x="4070350" y="4787900"/>
          <p14:tracePt t="115485" x="4025900" y="4718050"/>
          <p14:tracePt t="115501" x="3956050" y="4635500"/>
          <p14:tracePt t="115518" x="3892550" y="4597400"/>
          <p14:tracePt t="115534" x="3873500" y="4591050"/>
          <p14:tracePt t="115551" x="3822700" y="4591050"/>
          <p14:tracePt t="115568" x="3810000" y="4616450"/>
          <p14:tracePt t="115584" x="3790950" y="4743450"/>
          <p14:tracePt t="115601" x="3803650" y="4838700"/>
          <p14:tracePt t="115618" x="3816350" y="4870450"/>
          <p14:tracePt t="115634" x="3860800" y="4914900"/>
          <p14:tracePt t="115651" x="3892550" y="4921250"/>
          <p14:tracePt t="115667" x="3949700" y="4921250"/>
          <p14:tracePt t="115685" x="3981450" y="4921250"/>
          <p14:tracePt t="115701" x="3994150" y="4921250"/>
          <p14:tracePt t="115717" x="4006850" y="4883150"/>
          <p14:tracePt t="115734" x="4006850" y="4851400"/>
          <p14:tracePt t="115751" x="4006850" y="4826000"/>
          <p14:tracePt t="115768" x="4006850" y="4813300"/>
          <p14:tracePt t="115784" x="4000500" y="4813300"/>
          <p14:tracePt t="115801" x="3994150" y="4813300"/>
          <p14:tracePt t="115817" x="3987800" y="4813300"/>
          <p14:tracePt t="115834" x="3981450" y="4813300"/>
          <p14:tracePt t="115851" x="3975100" y="4813300"/>
          <p14:tracePt t="118718" x="3987800" y="4813300"/>
          <p14:tracePt t="118729" x="4000500" y="4813300"/>
          <p14:tracePt t="118740" x="4019550" y="4806950"/>
          <p14:tracePt t="118751" x="4038600" y="4794250"/>
          <p14:tracePt t="118765" x="4070350" y="4781550"/>
          <p14:tracePt t="118782" x="4140200" y="4730750"/>
          <p14:tracePt t="118800" x="4203700" y="4679950"/>
          <p14:tracePt t="118815" x="4229100" y="4667250"/>
          <p14:tracePt t="118834" x="4248150" y="4635500"/>
          <p14:tracePt t="120393" x="4241800" y="4654550"/>
          <p14:tracePt t="120404" x="4235450" y="4667250"/>
          <p14:tracePt t="120415" x="4222750" y="4679950"/>
          <p14:tracePt t="120430" x="4216400" y="4705350"/>
          <p14:tracePt t="120446" x="4191000" y="4737100"/>
          <p14:tracePt t="120464" x="4178300" y="4762500"/>
          <p14:tracePt t="120481" x="4171950" y="4775200"/>
          <p14:tracePt t="120498" x="4165600" y="4800600"/>
          <p14:tracePt t="120514" x="4165600" y="4806950"/>
          <p14:tracePt t="120533" x="4165600" y="4851400"/>
          <p14:tracePt t="120549" x="4165600" y="4895850"/>
          <p14:tracePt t="120564" x="4165600" y="4914900"/>
          <p14:tracePt t="120581" x="4165600" y="4959350"/>
          <p14:tracePt t="120597" x="4165600" y="4984750"/>
          <p14:tracePt t="120614" x="4171950" y="5054600"/>
          <p14:tracePt t="120632" x="4197350" y="5149850"/>
          <p14:tracePt t="120647" x="4197350" y="5175250"/>
          <p14:tracePt t="120664" x="4210050" y="5226050"/>
          <p14:tracePt t="120680" x="4216400" y="5238750"/>
          <p14:tracePt t="120697" x="4229100" y="5283200"/>
          <p14:tracePt t="120716" x="4241800" y="5302250"/>
          <p14:tracePt t="120731" x="4248150" y="5302250"/>
          <p14:tracePt t="120747" x="4279900" y="5327650"/>
          <p14:tracePt t="120764" x="4292600" y="5334000"/>
          <p14:tracePt t="120780" x="4343400" y="5353050"/>
          <p14:tracePt t="120799" x="4394200" y="5378450"/>
          <p14:tracePt t="120814" x="4425950" y="5378450"/>
          <p14:tracePt t="120832" x="4445000" y="5378450"/>
          <p14:tracePt t="121520" x="4445000" y="5384800"/>
          <p14:tracePt t="121531" x="4445000" y="5391150"/>
          <p14:tracePt t="121552" x="4445000" y="5397500"/>
          <p14:tracePt t="121563" x="4445000" y="5403850"/>
          <p14:tracePt t="121608" x="4445000" y="5410200"/>
          <p14:tracePt t="121645" x="4445000" y="5416550"/>
          <p14:tracePt t="121686" x="4445000" y="5422900"/>
          <p14:tracePt t="121697" x="4451350" y="5429250"/>
          <p14:tracePt t="121718" x="4451350" y="5435600"/>
          <p14:tracePt t="121760" x="4451350" y="5441950"/>
          <p14:tracePt t="121816" x="4451350" y="5448300"/>
          <p14:tracePt t="121853" x="4451350" y="5454650"/>
          <p14:tracePt t="121864" x="4451350" y="5461000"/>
          <p14:tracePt t="121885" x="4451350" y="5467350"/>
          <p14:tracePt t="121896" x="4451350" y="5473700"/>
          <p14:tracePt t="121915" x="4451350" y="5480050"/>
          <p14:tracePt t="121957" x="4451350" y="5486400"/>
          <p14:tracePt t="121999" x="4451350" y="5492750"/>
          <p14:tracePt t="122021" x="4451350" y="5499100"/>
          <p14:tracePt t="122418" x="4457700" y="5499100"/>
          <p14:tracePt t="122439" x="4464050" y="5499100"/>
          <p14:tracePt t="122450" x="4476750" y="5499100"/>
          <p14:tracePt t="122460" x="4489450" y="5499100"/>
          <p14:tracePt t="122471" x="4508500" y="5499100"/>
          <p14:tracePt t="122482" x="4540250" y="5505450"/>
          <p14:tracePt t="122495" x="4559300" y="5505450"/>
          <p14:tracePt t="122513" x="4610100" y="5511800"/>
          <p14:tracePt t="122529" x="4629150" y="5511800"/>
          <p14:tracePt t="122547" x="4686300" y="5511800"/>
          <p14:tracePt t="122566" x="4737100" y="5511800"/>
          <p14:tracePt t="122579" x="4749800" y="5511800"/>
          <p14:tracePt t="122596" x="4762500" y="5511800"/>
          <p14:tracePt t="122629" x="4768850" y="5511800"/>
          <p14:tracePt t="122658" x="4768850" y="5499100"/>
          <p14:tracePt t="122669" x="4762500" y="5492750"/>
          <p14:tracePt t="122680" x="4749800" y="5480050"/>
          <p14:tracePt t="122695" x="4718050" y="5467350"/>
          <p14:tracePt t="122712" x="4654550" y="5461000"/>
          <p14:tracePt t="122731" x="4584700" y="5461000"/>
          <p14:tracePt t="122745" x="4572000" y="5461000"/>
          <p14:tracePt t="122762" x="4552950" y="5461000"/>
          <p14:tracePt t="122779" x="4546600" y="5467350"/>
          <p14:tracePt t="122795" x="4546600" y="5518150"/>
          <p14:tracePt t="122814" x="4546600" y="5549900"/>
          <p14:tracePt t="122828" x="4572000" y="5568950"/>
          <p14:tracePt t="122846" x="4610100" y="5594350"/>
          <p14:tracePt t="122863" x="4635500" y="5600700"/>
          <p14:tracePt t="122880" x="4673600" y="5600700"/>
          <p14:tracePt t="122896" x="4686300" y="5600700"/>
          <p14:tracePt t="122913" x="4699000" y="5588000"/>
          <p14:tracePt t="122928" x="4705350" y="5556250"/>
          <p14:tracePt t="122943" x="4705350" y="5543550"/>
          <p14:tracePt t="122960" x="4705350" y="5524500"/>
          <p14:tracePt t="122977" x="4692650" y="5518150"/>
          <p14:tracePt t="122994" x="4660900" y="5511800"/>
          <p14:tracePt t="123011" x="4616450" y="5511800"/>
          <p14:tracePt t="123043" x="4597400" y="5543550"/>
          <p14:tracePt t="123060" x="4597400" y="5556250"/>
          <p14:tracePt t="123077" x="4591050" y="5562600"/>
          <p14:tracePt t="123598" x="4603750" y="5556250"/>
          <p14:tracePt t="123609" x="4610100" y="5543550"/>
          <p14:tracePt t="123620" x="4616450" y="5537200"/>
          <p14:tracePt t="123630" x="4629150" y="5518150"/>
          <p14:tracePt t="123644" x="4648200" y="5486400"/>
          <p14:tracePt t="123661" x="4686300" y="5302250"/>
          <p14:tracePt t="123679" x="4686300" y="5149850"/>
          <p14:tracePt t="123694" x="4616450" y="4362450"/>
          <p14:tracePt t="123712" x="4400550" y="3511550"/>
          <p14:tracePt t="123727" x="4292600" y="3003550"/>
          <p14:tracePt t="123738" x="4210050" y="2717800"/>
          <p14:tracePt t="123749" x="4178300" y="2603500"/>
          <p14:tracePt t="123765" x="4140200" y="2508250"/>
          <p14:tracePt t="123776" x="4133850" y="2482850"/>
          <p14:tracePt t="123794" x="4127500" y="2463800"/>
          <p14:tracePt t="123826" x="4127500" y="2457450"/>
          <p14:tracePt t="123843" x="4127500" y="2451100"/>
          <p14:tracePt t="123859" x="4127500" y="2444750"/>
          <p14:tracePt t="123878" x="4114800" y="2419350"/>
          <p14:tracePt t="123894" x="4108450" y="2400300"/>
          <p14:tracePt t="123910" x="4089400" y="2349500"/>
          <p14:tracePt t="123926" x="4076700" y="2324100"/>
          <p14:tracePt t="123944" x="4057650" y="2292350"/>
          <p14:tracePt t="123960" x="4057650" y="2286000"/>
          <p14:tracePt t="123976" x="4044950" y="2266950"/>
          <p14:tracePt t="123993" x="4032250" y="2254250"/>
          <p14:tracePt t="124009" x="4019550" y="2247900"/>
          <p14:tracePt t="124026" x="3994150" y="2209800"/>
          <p14:tracePt t="124043" x="3987800" y="2197100"/>
          <p14:tracePt t="124059" x="3956050" y="2146300"/>
          <p14:tracePt t="124077" x="3924300" y="2101850"/>
          <p14:tracePt t="124092" x="3911600" y="2082800"/>
          <p14:tracePt t="124109" x="3898900" y="2063750"/>
          <p14:tracePt t="124142" x="3886200" y="2051050"/>
          <p14:tracePt t="124159" x="3879850" y="2051050"/>
          <p14:tracePt t="124201" x="3879850" y="2057400"/>
          <p14:tracePt t="124211" x="3879850" y="2070100"/>
          <p14:tracePt t="124225" x="3879850" y="2082800"/>
          <p14:tracePt t="124242" x="3898900" y="2101850"/>
          <p14:tracePt t="124259" x="3905250" y="2108200"/>
          <p14:tracePt t="124275" x="3917950" y="2120900"/>
          <p14:tracePt t="124292" x="3924300" y="2120900"/>
          <p14:tracePt t="124379" x="3905250" y="2120900"/>
          <p14:tracePt t="124389" x="3886200" y="2120900"/>
          <p14:tracePt t="124400" x="3854450" y="2120900"/>
          <p14:tracePt t="124410" x="3835400" y="2120900"/>
          <p14:tracePt t="124425" x="3816350" y="2120900"/>
          <p14:tracePt t="124442" x="3797300" y="2114550"/>
          <p14:tracePt t="124458" x="3790950" y="2114550"/>
          <p14:tracePt t="124475" x="3784600" y="2114550"/>
          <p14:tracePt t="124515" x="3790950" y="2114550"/>
          <p14:tracePt t="124525" x="3810000" y="2127250"/>
          <p14:tracePt t="124542" x="3835400" y="2133600"/>
          <p14:tracePt t="124558" x="3860800" y="2146300"/>
          <p14:tracePt t="124575" x="3873500" y="2146300"/>
          <p14:tracePt t="124592" x="3879850" y="2152650"/>
          <p14:tracePt t="124609" x="3886200" y="2152650"/>
          <p14:tracePt t="124640" x="3886200" y="2146300"/>
          <p14:tracePt t="124650" x="3886200" y="2127250"/>
          <p14:tracePt t="124661" x="3873500" y="2095500"/>
          <p14:tracePt t="124675" x="3854450" y="2076450"/>
          <p14:tracePt t="124692" x="3790950" y="2025650"/>
          <p14:tracePt t="124708" x="3771900" y="2019300"/>
          <p14:tracePt t="124725" x="3746500" y="2019300"/>
          <p14:tracePt t="124742" x="3733800" y="2025650"/>
          <p14:tracePt t="124758" x="3721100" y="2076450"/>
          <p14:tracePt t="124775" x="3721100" y="2139950"/>
          <p14:tracePt t="124793" x="3727450" y="2184400"/>
          <p14:tracePt t="124810" x="3784600" y="2247900"/>
          <p14:tracePt t="124829" x="3848100" y="2273300"/>
          <p14:tracePt t="124843" x="3860800" y="2273300"/>
          <p14:tracePt t="124860" x="3873500" y="2273300"/>
          <p14:tracePt t="124893" x="3879850" y="2266950"/>
          <p14:tracePt t="124912" x="3879850" y="2241550"/>
          <p14:tracePt t="124927" x="3860800" y="2228850"/>
          <p14:tracePt t="124943" x="3841750" y="2216150"/>
          <p14:tracePt t="124975" x="3841750" y="2209800"/>
          <p14:tracePt t="125331" x="3835400" y="2209800"/>
          <p14:tracePt t="125342" x="3822700" y="2209800"/>
          <p14:tracePt t="125352" x="3810000" y="2216150"/>
          <p14:tracePt t="125361" x="3797300" y="2222500"/>
          <p14:tracePt t="125375" x="3771900" y="2228850"/>
          <p14:tracePt t="125392" x="3683000" y="2247900"/>
          <p14:tracePt t="125409" x="3613150" y="2260600"/>
          <p14:tracePt t="125425" x="3511550" y="2266950"/>
          <p14:tracePt t="125442" x="3473450" y="2266950"/>
          <p14:tracePt t="125458" x="3365500" y="2266950"/>
          <p14:tracePt t="125475" x="3251200" y="2266950"/>
          <p14:tracePt t="125492" x="3200400" y="2266950"/>
          <p14:tracePt t="125508" x="3130550" y="2266950"/>
          <p14:tracePt t="125525" x="3105150" y="2266950"/>
          <p14:tracePt t="125542" x="3048000" y="2273300"/>
          <p14:tracePt t="125558" x="2997200" y="2279650"/>
          <p14:tracePt t="125575" x="2978150" y="2279650"/>
          <p14:tracePt t="125591" x="2952750" y="2286000"/>
          <p14:tracePt t="125608" x="2946400" y="2286000"/>
          <p14:tracePt t="125625" x="2933700" y="2286000"/>
          <p14:tracePt t="125674" x="2933700" y="2292350"/>
          <p14:tracePt t="125694" x="2940050" y="2292350"/>
          <p14:tracePt t="125705" x="2965450" y="2292350"/>
          <p14:tracePt t="125716" x="3016250" y="2292350"/>
          <p14:tracePt t="125727" x="3105150" y="2292350"/>
          <p14:tracePt t="125742" x="3206750" y="2305050"/>
          <p14:tracePt t="125758" x="3397250" y="2311400"/>
          <p14:tracePt t="125774" x="3524250" y="2324100"/>
          <p14:tracePt t="125791" x="3752850" y="2336800"/>
          <p14:tracePt t="125809" x="3873500" y="2343150"/>
          <p14:tracePt t="125825" x="3898900" y="2349500"/>
          <p14:tracePt t="125842" x="3924300" y="2349500"/>
          <p14:tracePt t="125858" x="3937000" y="2349500"/>
          <p14:tracePt t="125874" x="3943350" y="2349500"/>
          <p14:tracePt t="125933" x="3924300" y="2349500"/>
          <p14:tracePt t="125944" x="3886200" y="2349500"/>
          <p14:tracePt t="125954" x="3810000" y="2349500"/>
          <p14:tracePt t="125965" x="3746500" y="2349500"/>
          <p14:tracePt t="125976" x="3683000" y="2349500"/>
          <p14:tracePt t="125990" x="3606800" y="2349500"/>
          <p14:tracePt t="126007" x="3473450" y="2349500"/>
          <p14:tracePt t="126024" x="3409950" y="2349500"/>
          <p14:tracePt t="126041" x="3371850" y="2349500"/>
          <p14:tracePt t="126057" x="3365500" y="2349500"/>
          <p14:tracePt t="126074" x="3359150" y="2349500"/>
          <p14:tracePt t="126111" x="3378200" y="2349500"/>
          <p14:tracePt t="126122" x="3416300" y="2349500"/>
          <p14:tracePt t="126132" x="3460750" y="2355850"/>
          <p14:tracePt t="126143" x="3524250" y="2368550"/>
          <p14:tracePt t="126157" x="3613150" y="2387600"/>
          <p14:tracePt t="126174" x="3822700" y="2419350"/>
          <p14:tracePt t="126191" x="3898900" y="2425700"/>
          <p14:tracePt t="126207" x="3968750" y="2444750"/>
          <p14:tracePt t="126224" x="3994150" y="2451100"/>
          <p14:tracePt t="126226" x="4006850" y="2457450"/>
          <p14:tracePt t="126241" x="4006850" y="2463800"/>
          <p14:tracePt t="126257" x="4019550" y="2470150"/>
          <p14:tracePt t="126273" x="4025900" y="2470150"/>
          <p14:tracePt t="126307" x="4032250" y="2476500"/>
          <p14:tracePt t="126331" x="4032250" y="2482850"/>
          <p14:tracePt t="126342" x="4038600" y="2482850"/>
          <p14:tracePt t="126393" x="4044950" y="2489200"/>
          <p14:tracePt t="126416" x="4044950" y="2495550"/>
          <p14:tracePt t="126814" x="4044950" y="2520950"/>
          <p14:tracePt t="126824" x="4044950" y="2571750"/>
          <p14:tracePt t="126834" x="4044950" y="2635250"/>
          <p14:tracePt t="126845" x="4044950" y="2724150"/>
          <p14:tracePt t="126858" x="4044950" y="2825750"/>
          <p14:tracePt t="126876" x="4044950" y="3105150"/>
          <p14:tracePt t="126892" x="4044950" y="3289300"/>
          <p14:tracePt t="126908" x="4083050" y="3530600"/>
          <p14:tracePt t="126923" x="4114800" y="3657600"/>
          <p14:tracePt t="126940" x="4171950" y="3867150"/>
          <p14:tracePt t="126957" x="4203700" y="3987800"/>
          <p14:tracePt t="126973" x="4222750" y="4032250"/>
          <p14:tracePt t="126990" x="4248150" y="4102100"/>
          <p14:tracePt t="127006" x="4267200" y="4133850"/>
          <p14:tracePt t="127023" x="4286250" y="4197350"/>
          <p14:tracePt t="127041" x="4318000" y="4248150"/>
          <p14:tracePt t="127056" x="4324350" y="4260850"/>
          <p14:tracePt t="127073" x="4337050" y="4286250"/>
          <p14:tracePt t="127090" x="4343400" y="4292600"/>
          <p14:tracePt t="127106" x="4349750" y="4298950"/>
          <p14:tracePt t="127123" x="4349750" y="4305300"/>
          <p14:tracePt t="127139" x="4349750" y="4311650"/>
          <p14:tracePt t="127176" x="4349750" y="4318000"/>
          <p14:tracePt t="127668" x="4356100" y="4311650"/>
          <p14:tracePt t="127678" x="4356100" y="4279900"/>
          <p14:tracePt t="127690" x="4368800" y="4241800"/>
          <p14:tracePt t="127699" x="4375150" y="4197350"/>
          <p14:tracePt t="127709" x="4381500" y="4159250"/>
          <p14:tracePt t="127723" x="4381500" y="4121150"/>
          <p14:tracePt t="127740" x="4387850" y="4064000"/>
          <p14:tracePt t="127756" x="4387850" y="4025900"/>
          <p14:tracePt t="127773" x="4387850" y="3937000"/>
          <p14:tracePt t="127789" x="4387850" y="3860800"/>
          <p14:tracePt t="127806" x="4375150" y="3727450"/>
          <p14:tracePt t="127824" x="4368800" y="3638550"/>
          <p14:tracePt t="127839" x="4368800" y="3587750"/>
          <p14:tracePt t="127856" x="4368800" y="3492500"/>
          <p14:tracePt t="127873" x="4356100" y="3416300"/>
          <p14:tracePt t="127889" x="4330700" y="3232150"/>
          <p14:tracePt t="127908" x="4286250" y="3067050"/>
          <p14:tracePt t="127923" x="4260850" y="2971800"/>
          <p14:tracePt t="127939" x="4216400" y="2781300"/>
          <p14:tracePt t="127956" x="4216400" y="2679700"/>
          <p14:tracePt t="127973" x="4210050" y="2609850"/>
          <p14:tracePt t="128346" x="4210050" y="2603500"/>
          <p14:tracePt t="128357" x="4197350" y="2597150"/>
          <p14:tracePt t="128367" x="4184650" y="2578100"/>
          <p14:tracePt t="128378" x="4159250" y="2559050"/>
          <p14:tracePt t="128390" x="4127500" y="2533650"/>
          <p14:tracePt t="128406" x="4095750" y="2495550"/>
          <p14:tracePt t="128422" x="4013200" y="2444750"/>
          <p14:tracePt t="128440" x="3937000" y="2393950"/>
          <p14:tracePt t="128457" x="3892550" y="2374900"/>
          <p14:tracePt t="128472" x="3784600" y="2343150"/>
          <p14:tracePt t="128489" x="3740150" y="2330450"/>
          <p14:tracePt t="128505" x="3651250" y="2324100"/>
          <p14:tracePt t="128523" x="3575050" y="2324100"/>
          <p14:tracePt t="128539" x="3536950" y="2324100"/>
          <p14:tracePt t="128555" x="3416300" y="2324100"/>
          <p14:tracePt t="128572" x="3352800" y="2324100"/>
          <p14:tracePt t="128588" x="3276600" y="2317750"/>
          <p14:tracePt t="128607" x="3194050" y="2311400"/>
          <p14:tracePt t="128622" x="3149600" y="2298700"/>
          <p14:tracePt t="128639" x="3067050" y="2286000"/>
          <p14:tracePt t="128655" x="3016250" y="2266950"/>
          <p14:tracePt t="128672" x="2921000" y="2247900"/>
          <p14:tracePt t="128690" x="2838450" y="2235200"/>
          <p14:tracePt t="128705" x="2806700" y="2216150"/>
          <p14:tracePt t="128722" x="2755900" y="2203450"/>
          <p14:tracePt t="128738" x="2743200" y="2197100"/>
          <p14:tracePt t="128743" x="2711450" y="2190750"/>
          <p14:tracePt t="128755" x="2679700" y="2184400"/>
          <p14:tracePt t="128773" x="2660650" y="2171700"/>
          <p14:tracePt t="128789" x="2628900" y="2165350"/>
          <p14:tracePt t="128805" x="2590800" y="2165350"/>
          <p14:tracePt t="128822" x="2578100" y="2159000"/>
          <p14:tracePt t="128838" x="2552700" y="2159000"/>
          <p14:tracePt t="128855" x="2527300" y="2159000"/>
          <p14:tracePt t="128872" x="2508250" y="2159000"/>
          <p14:tracePt t="128889" x="2482850" y="2165350"/>
          <p14:tracePt t="128906" x="2476500" y="2165350"/>
          <p14:tracePt t="128921" x="2457450" y="2178050"/>
          <p14:tracePt t="128937" x="2444750" y="2184400"/>
          <p14:tracePt t="128954" x="2419350" y="2203450"/>
          <p14:tracePt t="128972" x="2393950" y="2222500"/>
          <p14:tracePt t="128988" x="2387600" y="2228850"/>
          <p14:tracePt t="129005" x="2368550" y="2241550"/>
          <p14:tracePt t="129021" x="2355850" y="2247900"/>
          <p14:tracePt t="129039" x="2343150" y="2266950"/>
          <p14:tracePt t="129056" x="2330450" y="2279650"/>
          <p14:tracePt t="129072" x="2324100" y="2292350"/>
          <p14:tracePt t="129088" x="2311400" y="2324100"/>
          <p14:tracePt t="129105" x="2298700" y="2343150"/>
          <p14:tracePt t="129122" x="2286000" y="2387600"/>
          <p14:tracePt t="129139" x="2279650" y="2406650"/>
          <p14:tracePt t="129155" x="2273300" y="2438400"/>
          <p14:tracePt t="129172" x="2266950" y="2463800"/>
          <p14:tracePt t="129188" x="2266950" y="2476500"/>
          <p14:tracePt t="129205" x="2260600" y="2489200"/>
          <p14:tracePt t="129223" x="2260600" y="2508250"/>
          <p14:tracePt t="129255" x="2260600" y="2514600"/>
          <p14:tracePt t="129271" x="2260600" y="2520950"/>
          <p14:tracePt t="129288" x="2260600" y="2527300"/>
          <p14:tracePt t="129306" x="2260600" y="2540000"/>
          <p14:tracePt t="129322" x="2260600" y="2546350"/>
          <p14:tracePt t="129339" x="2279650" y="2552700"/>
          <p14:tracePt t="129354" x="2292350" y="2552700"/>
          <p14:tracePt t="129371" x="2317750" y="2565400"/>
          <p14:tracePt t="129387" x="2336800" y="2565400"/>
          <p14:tracePt t="129404" x="2362200" y="2571750"/>
          <p14:tracePt t="129421" x="2387600" y="2590800"/>
          <p14:tracePt t="129437" x="2400300" y="2597150"/>
          <p14:tracePt t="129454" x="2425700" y="2603500"/>
          <p14:tracePt t="129470" x="2438400" y="2616200"/>
          <p14:tracePt t="129487" x="2463800" y="2635250"/>
          <p14:tracePt t="129504" x="2508250" y="2654300"/>
          <p14:tracePt t="129520" x="2527300" y="2667000"/>
          <p14:tracePt t="129537" x="2571750" y="2686050"/>
          <p14:tracePt t="129554" x="2590800" y="2692400"/>
          <p14:tracePt t="129570" x="2641600" y="2698750"/>
          <p14:tracePt t="129588" x="2692400" y="2705100"/>
          <p14:tracePt t="129603" x="2736850" y="2711450"/>
          <p14:tracePt t="129620" x="2882900" y="2730500"/>
          <p14:tracePt t="129638" x="2940050" y="2749550"/>
          <p14:tracePt t="129655" x="3022600" y="2768600"/>
          <p14:tracePt t="129672" x="3092450" y="2781300"/>
          <p14:tracePt t="129688" x="3111500" y="2781300"/>
          <p14:tracePt t="129705" x="3162300" y="2781300"/>
          <p14:tracePt t="129725" x="3194050" y="2781300"/>
          <p14:tracePt t="129739" x="3213100" y="2781300"/>
          <p14:tracePt t="129746" x="3232150" y="2781300"/>
          <p14:tracePt t="129757" x="3244850" y="2781300"/>
          <p14:tracePt t="129772" x="3263900" y="2781300"/>
          <p14:tracePt t="129789" x="3308350" y="2781300"/>
          <p14:tracePt t="129805" x="3321050" y="2781300"/>
          <p14:tracePt t="129822" x="3359150" y="2781300"/>
          <p14:tracePt t="129840" x="3409950" y="2781300"/>
          <p14:tracePt t="129855" x="3435350" y="2781300"/>
          <p14:tracePt t="129872" x="3486150" y="2781300"/>
          <p14:tracePt t="129888" x="3505200" y="2787650"/>
          <p14:tracePt t="129907" x="3549650" y="2794000"/>
          <p14:tracePt t="129925" x="3581400" y="2794000"/>
          <p14:tracePt t="129938" x="3594100" y="2800350"/>
          <p14:tracePt t="129953" x="3613150" y="2800350"/>
          <p14:tracePt t="129970" x="3625850" y="2800350"/>
          <p14:tracePt t="129987" x="3638550" y="2800350"/>
          <p14:tracePt t="130006" x="3657600" y="2800350"/>
          <p14:tracePt t="130020" x="3670300" y="2800350"/>
          <p14:tracePt t="130037" x="3683000" y="2800350"/>
          <p14:tracePt t="130381" x="3695700" y="2800350"/>
          <p14:tracePt t="130392" x="3702050" y="2800350"/>
          <p14:tracePt t="130402" x="3708400" y="2800350"/>
          <p14:tracePt t="130413" x="3714750" y="2800350"/>
          <p14:tracePt t="130423" x="3721100" y="2800350"/>
          <p14:tracePt t="130436" x="3733800" y="2813050"/>
          <p14:tracePt t="130454" x="3803650" y="2959100"/>
          <p14:tracePt t="130470" x="3898900" y="3206750"/>
          <p14:tracePt t="130486" x="4076700" y="3803650"/>
          <p14:tracePt t="130503" x="4210050" y="4121150"/>
          <p14:tracePt t="130519" x="4438650" y="4756150"/>
          <p14:tracePt t="130536" x="4540250" y="4953000"/>
          <p14:tracePt t="130553" x="4673600" y="5264150"/>
          <p14:tracePt t="130569" x="4762500" y="5499100"/>
          <p14:tracePt t="130586" x="4781550" y="5562600"/>
          <p14:tracePt t="130603" x="4806950" y="5626100"/>
          <p14:tracePt t="130619" x="4813300" y="5638800"/>
          <p14:tracePt t="130636" x="4813300" y="5645150"/>
          <p14:tracePt t="131794" x="4813300" y="5638800"/>
          <p14:tracePt t="131804" x="4800600" y="5619750"/>
          <p14:tracePt t="131814" x="4768850" y="5562600"/>
          <p14:tracePt t="131824" x="4673600" y="5372100"/>
          <p14:tracePt t="131835" x="4578350" y="5175250"/>
          <p14:tracePt t="131854" x="4311650" y="4762500"/>
          <p14:tracePt t="131869" x="4171950" y="4508500"/>
          <p14:tracePt t="131886" x="4019550" y="4216400"/>
          <p14:tracePt t="131903" x="3975100" y="4140200"/>
          <p14:tracePt t="131918" x="3924300" y="4025900"/>
          <p14:tracePt t="131934" x="3905250" y="3981450"/>
          <p14:tracePt t="131951" x="3854450" y="3905250"/>
          <p14:tracePt t="131968" x="3790950" y="3816350"/>
          <p14:tracePt t="131984" x="3759200" y="3759200"/>
          <p14:tracePt t="132001" x="3676650" y="3644900"/>
          <p14:tracePt t="132018" x="3638550" y="3594100"/>
          <p14:tracePt t="132034" x="3549650" y="3479800"/>
          <p14:tracePt t="132051" x="3454400" y="3340100"/>
          <p14:tracePt t="132068" x="3397250" y="3232150"/>
          <p14:tracePt t="132084" x="3289300" y="2990850"/>
          <p14:tracePt t="132101" x="3238500" y="2921000"/>
          <p14:tracePt t="132118" x="3136900" y="2768600"/>
          <p14:tracePt t="132134" x="2990850" y="2533650"/>
          <p14:tracePt t="132151" x="2927350" y="2406650"/>
          <p14:tracePt t="132168" x="2844800" y="2235200"/>
          <p14:tracePt t="132184" x="2806700" y="2190750"/>
          <p14:tracePt t="132201" x="2736850" y="2095500"/>
          <p14:tracePt t="132218" x="2654300" y="2025650"/>
          <p14:tracePt t="132234" x="2609850" y="1987550"/>
          <p14:tracePt t="132251" x="2540000" y="1943100"/>
          <p14:tracePt t="132268" x="2508250" y="1917700"/>
          <p14:tracePt t="132284" x="2438400" y="1892300"/>
          <p14:tracePt t="132301" x="2381250" y="1885950"/>
          <p14:tracePt t="132317" x="2349500" y="1885950"/>
          <p14:tracePt t="132334" x="2279650" y="1905000"/>
          <p14:tracePt t="132351" x="2247900" y="1911350"/>
          <p14:tracePt t="132368" x="2184400" y="1943100"/>
          <p14:tracePt t="132385" x="2146300" y="1962150"/>
          <p14:tracePt t="132401" x="2120900" y="1974850"/>
          <p14:tracePt t="132417" x="2089150" y="2012950"/>
          <p14:tracePt t="132434" x="2070100" y="2032000"/>
          <p14:tracePt t="132451" x="2032000" y="2095500"/>
          <p14:tracePt t="132468" x="2012950" y="2159000"/>
          <p14:tracePt t="132484" x="2000250" y="2184400"/>
          <p14:tracePt t="132501" x="1987550" y="2247900"/>
          <p14:tracePt t="132517" x="1981200" y="2260600"/>
          <p14:tracePt t="132534" x="1981200" y="2292350"/>
          <p14:tracePt t="132552" x="1981200" y="2311400"/>
          <p14:tracePt t="132567" x="1981200" y="2324100"/>
          <p14:tracePt t="132584" x="1981200" y="2330450"/>
          <p14:tracePt t="132600" x="1981200" y="2343150"/>
          <p14:tracePt t="132617" x="1987550" y="2368550"/>
          <p14:tracePt t="132634" x="2000250" y="2381250"/>
          <p14:tracePt t="132650" x="2032000" y="2413000"/>
          <p14:tracePt t="132667" x="2057400" y="2444750"/>
          <p14:tracePt t="132684" x="2070100" y="2457450"/>
          <p14:tracePt t="132701" x="2108200" y="2489200"/>
          <p14:tracePt t="132718" x="2120900" y="2501900"/>
          <p14:tracePt t="132734" x="2152650" y="2533650"/>
          <p14:tracePt t="132751" x="2190750" y="2565400"/>
          <p14:tracePt t="132767" x="2222500" y="2578100"/>
          <p14:tracePt t="132784" x="2286000" y="2609850"/>
          <p14:tracePt t="132800" x="2324100" y="2628900"/>
          <p14:tracePt t="132817" x="2413000" y="2660650"/>
          <p14:tracePt t="132834" x="2495550" y="2679700"/>
          <p14:tracePt t="132850" x="2540000" y="2686050"/>
          <p14:tracePt t="132867" x="2654300" y="2705100"/>
          <p14:tracePt t="132884" x="2730500" y="2705100"/>
          <p14:tracePt t="132900" x="2838450" y="2705100"/>
          <p14:tracePt t="132917" x="2927350" y="2705100"/>
          <p14:tracePt t="132933" x="2965450" y="2705100"/>
          <p14:tracePt t="132950" x="3111500" y="2724150"/>
          <p14:tracePt t="132967" x="3175000" y="2724150"/>
          <p14:tracePt t="132983" x="3276600" y="2730500"/>
          <p14:tracePt t="133001" x="3422650" y="2743200"/>
          <p14:tracePt t="133017" x="3524250" y="2743200"/>
          <p14:tracePt t="133033" x="3676650" y="2743200"/>
          <p14:tracePt t="133050" x="3740150" y="2743200"/>
          <p14:tracePt t="133067" x="3829050" y="2743200"/>
          <p14:tracePt t="133084" x="3981450" y="2743200"/>
          <p14:tracePt t="133100" x="4044950" y="2743200"/>
          <p14:tracePt t="133117" x="4127500" y="2743200"/>
          <p14:tracePt t="133134" x="4152900" y="2743200"/>
          <p14:tracePt t="133150" x="4178300" y="2736850"/>
          <p14:tracePt t="133168" x="4191000" y="2730500"/>
          <p14:tracePt t="133200" x="4197350" y="2724150"/>
          <p14:tracePt t="133234" x="4203700" y="2711450"/>
          <p14:tracePt t="133250" x="4203700" y="2705100"/>
          <p14:tracePt t="133266" x="4216400" y="2692400"/>
          <p14:tracePt t="133283" x="4222750" y="2641600"/>
          <p14:tracePt t="133300" x="4222750" y="2609850"/>
          <p14:tracePt t="133316" x="4222750" y="2546350"/>
          <p14:tracePt t="133333" x="4222750" y="2527300"/>
          <p14:tracePt t="133350" x="4191000" y="2482850"/>
          <p14:tracePt t="133366" x="4064000" y="2393950"/>
          <p14:tracePt t="133383" x="3994150" y="2368550"/>
          <p14:tracePt t="133400" x="3873500" y="2317750"/>
          <p14:tracePt t="133417" x="3778250" y="2286000"/>
          <p14:tracePt t="133433" x="3587750" y="2254250"/>
          <p14:tracePt t="133450" x="3460750" y="2254250"/>
          <p14:tracePt t="133466" x="3409950" y="2254250"/>
          <p14:tracePt t="133483" x="3314700" y="2254250"/>
          <p14:tracePt t="133500" x="3263900" y="2254250"/>
          <p14:tracePt t="133516" x="3175000" y="2254250"/>
          <p14:tracePt t="133534" x="3067050" y="2260600"/>
          <p14:tracePt t="133550" x="3028950" y="2266950"/>
          <p14:tracePt t="133566" x="2933700" y="2273300"/>
          <p14:tracePt t="133583" x="2870200" y="2292350"/>
          <p14:tracePt t="133600" x="2762250" y="2305050"/>
          <p14:tracePt t="133616" x="2654300" y="2330450"/>
          <p14:tracePt t="133633" x="2609850" y="2336800"/>
          <p14:tracePt t="133650" x="2540000" y="2355850"/>
          <p14:tracePt t="133666" x="2520950" y="2355850"/>
          <p14:tracePt t="133683" x="2470150" y="2368550"/>
          <p14:tracePt t="133700" x="2419350" y="2381250"/>
          <p14:tracePt t="133716" x="2393950" y="2381250"/>
          <p14:tracePt t="133733" x="2324100" y="2400300"/>
          <p14:tracePt t="133750" x="2292350" y="2406650"/>
          <p14:tracePt t="133766" x="2247900" y="2413000"/>
          <p14:tracePt t="133783" x="2209800" y="2425700"/>
          <p14:tracePt t="133799" x="2197100" y="2425700"/>
          <p14:tracePt t="133816" x="2178050" y="2438400"/>
          <p14:tracePt t="133833" x="2178050" y="2444750"/>
          <p14:tracePt t="133850" x="2165350" y="2444750"/>
          <p14:tracePt t="133867" x="2159000" y="2451100"/>
          <p14:tracePt t="133900" x="2159000" y="2457450"/>
          <p14:tracePt t="133916" x="2159000" y="2470150"/>
          <p14:tracePt t="133933" x="2152650" y="2514600"/>
          <p14:tracePt t="133949" x="2152650" y="2533650"/>
          <p14:tracePt t="133966" x="2152650" y="2559050"/>
          <p14:tracePt t="133982" x="2159000" y="2578100"/>
          <p14:tracePt t="133999" x="2165350" y="2590800"/>
          <p14:tracePt t="134016" x="2197100" y="2609850"/>
          <p14:tracePt t="134032" x="2209800" y="2622550"/>
          <p14:tracePt t="134049" x="2279650" y="2635250"/>
          <p14:tracePt t="134066" x="2343150" y="2654300"/>
          <p14:tracePt t="134082" x="2393950" y="2654300"/>
          <p14:tracePt t="134099" x="2495550" y="2673350"/>
          <p14:tracePt t="134116" x="2546350" y="2673350"/>
          <p14:tracePt t="134132" x="2641600" y="2673350"/>
          <p14:tracePt t="134149" x="2717800" y="2673350"/>
          <p14:tracePt t="134166" x="2781300" y="2673350"/>
          <p14:tracePt t="134182" x="2927350" y="2667000"/>
          <p14:tracePt t="134199" x="3003550" y="2660650"/>
          <p14:tracePt t="134216" x="3117850" y="2647950"/>
          <p14:tracePt t="134232" x="3295650" y="2647950"/>
          <p14:tracePt t="134249" x="3384550" y="2647950"/>
          <p14:tracePt t="134265" x="3517900" y="2647950"/>
          <p14:tracePt t="134282" x="3556000" y="2647950"/>
          <p14:tracePt t="134299" x="3638550" y="2660650"/>
          <p14:tracePt t="134316" x="3676650" y="2673350"/>
          <p14:tracePt t="134332" x="3702050" y="2673350"/>
          <p14:tracePt t="134747" x="3708400" y="2679700"/>
          <p14:tracePt t="134757" x="3708400" y="2692400"/>
          <p14:tracePt t="134768" x="3721100" y="2705100"/>
          <p14:tracePt t="134784" x="3727450" y="2717800"/>
          <p14:tracePt t="134800" x="3740150" y="2736850"/>
          <p14:tracePt t="134819" x="3746500" y="2749550"/>
          <p14:tracePt t="134834" x="3752850" y="2755900"/>
          <p14:tracePt t="134851" x="3765550" y="2768600"/>
          <p14:tracePt t="134866" x="3765550" y="2774950"/>
          <p14:tracePt t="134886" x="3771900" y="2794000"/>
          <p14:tracePt t="134902" x="3797300" y="2819400"/>
          <p14:tracePt t="134917" x="3816350" y="2838450"/>
          <p14:tracePt t="134932" x="3835400" y="2876550"/>
          <p14:tracePt t="134948" x="3854450" y="2895600"/>
          <p14:tracePt t="134965" x="3873500" y="2921000"/>
          <p14:tracePt t="134982" x="3879850" y="2940050"/>
          <p14:tracePt t="134998" x="3898900" y="2997200"/>
          <p14:tracePt t="135015" x="3968750" y="3130550"/>
          <p14:tracePt t="135032" x="4013200" y="3238500"/>
          <p14:tracePt t="135048" x="4095750" y="3448050"/>
          <p14:tracePt t="135066" x="4127500" y="3536950"/>
          <p14:tracePt t="135082" x="4222750" y="3879850"/>
          <p14:tracePt t="135099" x="4311650" y="4210050"/>
          <p14:tracePt t="135115" x="4356100" y="4362450"/>
          <p14:tracePt t="135132" x="4445000" y="4838700"/>
          <p14:tracePt t="135148" x="4476750" y="4953000"/>
          <p14:tracePt t="135165" x="4514850" y="5137150"/>
          <p14:tracePt t="135182" x="4565650" y="5270500"/>
          <p14:tracePt t="135198" x="4591050" y="5327650"/>
          <p14:tracePt t="135215" x="4629150" y="5461000"/>
          <p14:tracePt t="135232" x="4635500" y="5505450"/>
          <p14:tracePt t="139872" x="4641850" y="5505450"/>
          <p14:tracePt t="139882" x="4648200" y="5505450"/>
          <p14:tracePt t="139895" x="4654550" y="5505450"/>
          <p14:tracePt t="139913" x="4667250" y="5505450"/>
          <p14:tracePt t="139929" x="4673600" y="5505450"/>
          <p14:tracePt t="139965" x="4673600" y="5499100"/>
          <p14:tracePt t="139981" x="4679950" y="5499100"/>
          <p14:tracePt t="140330" x="4686300" y="5499100"/>
          <p14:tracePt t="140341" x="4699000" y="5499100"/>
          <p14:tracePt t="140353" x="4711700" y="5505450"/>
          <p14:tracePt t="140364" x="4724400" y="5511800"/>
          <p14:tracePt t="140378" x="4737100" y="5518150"/>
          <p14:tracePt t="140395" x="4781550" y="5524500"/>
          <p14:tracePt t="140414" x="4806950" y="5530850"/>
          <p14:tracePt t="140427" x="4819650" y="5530850"/>
          <p14:tracePt t="140444" x="4838700" y="5530850"/>
          <p14:tracePt t="140460" x="4851400" y="5530850"/>
          <p14:tracePt t="140477" x="4870450" y="5530850"/>
          <p14:tracePt t="140494" x="4883150" y="5530850"/>
          <p14:tracePt t="140509" x="4908550" y="5530850"/>
          <p14:tracePt t="140526" x="4940300" y="5530850"/>
          <p14:tracePt t="140543" x="4953000" y="5530850"/>
          <p14:tracePt t="140559" x="4978400" y="5530850"/>
          <p14:tracePt t="140576" x="4997450" y="5530850"/>
          <p14:tracePt t="140593" x="5022850" y="5530850"/>
          <p14:tracePt t="140610" x="5041900" y="5530850"/>
          <p14:tracePt t="140626" x="5048250" y="5530850"/>
          <p14:tracePt t="140643" x="5054600" y="5530850"/>
          <p14:tracePt t="141342" x="5060950" y="5530850"/>
          <p14:tracePt t="141768" x="5067300" y="5530850"/>
          <p14:tracePt t="141781" x="5073650" y="5530850"/>
          <p14:tracePt t="141800" x="5080000" y="5530850"/>
          <p14:tracePt t="141821" x="5080000" y="5537200"/>
          <p14:tracePt t="141833" x="5067300" y="5537200"/>
          <p14:tracePt t="142259" x="5073650" y="5537200"/>
          <p14:tracePt t="142270" x="5086350" y="5537200"/>
          <p14:tracePt t="142281" x="5099050" y="5537200"/>
          <p14:tracePt t="142292" x="5118100" y="5530850"/>
          <p14:tracePt t="142308" x="5137150" y="5530850"/>
          <p14:tracePt t="142324" x="5181600" y="5530850"/>
          <p14:tracePt t="142342" x="5238750" y="5524500"/>
          <p14:tracePt t="142358" x="5257800" y="5524500"/>
          <p14:tracePt t="142374" x="5359400" y="5524500"/>
          <p14:tracePt t="142391" x="5435600" y="5524500"/>
          <p14:tracePt t="142408" x="5613400" y="5524500"/>
          <p14:tracePt t="142424" x="5664200" y="5524500"/>
          <p14:tracePt t="142441" x="5803900" y="5524500"/>
          <p14:tracePt t="142458" x="5930900" y="5524500"/>
          <p14:tracePt t="142475" x="5988050" y="5524500"/>
          <p14:tracePt t="142491" x="6026150" y="5524500"/>
          <p14:tracePt t="142508" x="6038850" y="5524500"/>
          <p14:tracePt t="142524" x="6045200" y="5524500"/>
          <p14:tracePt t="142885" x="6051550" y="5524500"/>
          <p14:tracePt t="142907" x="6064250" y="5524500"/>
          <p14:tracePt t="142916" x="6083300" y="5524500"/>
          <p14:tracePt t="142927" x="6108700" y="5530850"/>
          <p14:tracePt t="142940" x="6134100" y="5530850"/>
          <p14:tracePt t="142958" x="6235700" y="5530850"/>
          <p14:tracePt t="142974" x="6286500" y="5530850"/>
          <p14:tracePt t="142991" x="6502400" y="5505450"/>
          <p14:tracePt t="143007" x="6610350" y="5486400"/>
          <p14:tracePt t="143024" x="6813550" y="5461000"/>
          <p14:tracePt t="143042" x="6991350" y="5435600"/>
          <p14:tracePt t="143057" x="7086600" y="5422900"/>
          <p14:tracePt t="143074" x="7239000" y="5416550"/>
          <p14:tracePt t="143090" x="7315200" y="5403850"/>
          <p14:tracePt t="143107" x="7493000" y="5403850"/>
          <p14:tracePt t="143124" x="7556500" y="5403850"/>
          <p14:tracePt t="143141" x="7658100" y="5403850"/>
          <p14:tracePt t="143158" x="7689850" y="5403850"/>
          <p14:tracePt t="143554" x="7683500" y="5403850"/>
          <p14:tracePt t="143564" x="7651750" y="5403850"/>
          <p14:tracePt t="143575" x="7613650" y="5403850"/>
          <p14:tracePt t="143590" x="7486650" y="5429250"/>
          <p14:tracePt t="143607" x="7048500" y="5505450"/>
          <p14:tracePt t="143623" x="6623050" y="5575300"/>
          <p14:tracePt t="143640" x="5867400" y="5695950"/>
          <p14:tracePt t="143656" x="5416550" y="5746750"/>
          <p14:tracePt t="143673" x="4832350" y="5791200"/>
          <p14:tracePt t="143690" x="4413250" y="5810250"/>
          <p14:tracePt t="143707" x="4298950" y="5810250"/>
          <p14:tracePt t="143723" x="4133850" y="5778500"/>
          <p14:tracePt t="144065" x="4127500" y="5778500"/>
          <p14:tracePt t="144075" x="4121150" y="5778500"/>
          <p14:tracePt t="144085" x="4102100" y="5778500"/>
          <p14:tracePt t="144097" x="4076700" y="5778500"/>
          <p14:tracePt t="144107" x="4044950" y="5778500"/>
          <p14:tracePt t="144123" x="3987800" y="5765800"/>
          <p14:tracePt t="144139" x="3905250" y="5753100"/>
          <p14:tracePt t="144156" x="3879850" y="5746750"/>
          <p14:tracePt t="144173" x="3848100" y="5746750"/>
          <p14:tracePt t="144189" x="3835400" y="5746750"/>
          <p14:tracePt t="144223" x="3829050" y="5746750"/>
          <p14:tracePt t="144284" x="3841750" y="5746750"/>
          <p14:tracePt t="144294" x="3879850" y="5746750"/>
          <p14:tracePt t="144305" x="3930650" y="5746750"/>
          <p14:tracePt t="144315" x="3975100" y="5746750"/>
          <p14:tracePt t="144326" x="4025900" y="5746750"/>
          <p14:tracePt t="144339" x="4076700" y="5746750"/>
          <p14:tracePt t="144357" x="4229100" y="5734050"/>
          <p14:tracePt t="144372" x="4286250" y="5727700"/>
          <p14:tracePt t="144389" x="4356100" y="5721350"/>
          <p14:tracePt t="144406" x="4381500" y="5721350"/>
          <p14:tracePt t="144422" x="4432300" y="5708650"/>
          <p14:tracePt t="144439" x="4451350" y="5708650"/>
          <p14:tracePt t="144455" x="4476750" y="5708650"/>
          <p14:tracePt t="144795" x="4489450" y="5708650"/>
          <p14:tracePt t="144806" x="4508500" y="5708650"/>
          <p14:tracePt t="144817" x="4527550" y="5708650"/>
          <p14:tracePt t="144827" x="4540250" y="5708650"/>
          <p14:tracePt t="144838" x="4565650" y="5727700"/>
          <p14:tracePt t="144855" x="4584700" y="5734050"/>
          <p14:tracePt t="144872" x="4635500" y="5753100"/>
          <p14:tracePt t="144889" x="4673600" y="5765800"/>
          <p14:tracePt t="144905" x="4686300" y="5772150"/>
          <p14:tracePt t="144922" x="4730750" y="5791200"/>
          <p14:tracePt t="144938" x="4749800" y="5797550"/>
          <p14:tracePt t="144955" x="4775200" y="5810250"/>
          <p14:tracePt t="144973" x="4819650" y="5816600"/>
          <p14:tracePt t="144989" x="4838700" y="5822950"/>
          <p14:tracePt t="145005" x="4895850" y="5835650"/>
          <p14:tracePt t="145022" x="4940300" y="5835650"/>
          <p14:tracePt t="145038" x="5003800" y="5835650"/>
          <p14:tracePt t="145056" x="5073650" y="5835650"/>
          <p14:tracePt t="145072" x="5099050" y="5835650"/>
          <p14:tracePt t="145088" x="5168900" y="5835650"/>
          <p14:tracePt t="145105" x="5207000" y="5835650"/>
          <p14:tracePt t="145122" x="5257800" y="5835650"/>
          <p14:tracePt t="145138" x="5270500" y="5835650"/>
          <p14:tracePt t="145155" x="5276850" y="5835650"/>
          <p14:tracePt t="145172" x="5283200" y="5835650"/>
          <p14:tracePt t="145188" x="5289550" y="5835650"/>
          <p14:tracePt t="145234" x="5289550" y="5829300"/>
          <p14:tracePt t="145255" x="5295900" y="5829300"/>
          <p14:tracePt t="145265" x="5302250" y="5822950"/>
          <p14:tracePt t="145276" x="5308600" y="5822950"/>
          <p14:tracePt t="145297" x="5308600" y="5816600"/>
          <p14:tracePt t="145308" x="5314950" y="5810250"/>
          <p14:tracePt t="145322" x="5321300" y="5810250"/>
          <p14:tracePt t="145338" x="5334000" y="5803900"/>
          <p14:tracePt t="145355" x="5340350" y="5797550"/>
          <p14:tracePt t="145371" x="5346700" y="5784850"/>
          <p14:tracePt t="145388" x="5359400" y="5784850"/>
          <p14:tracePt t="145405" x="5372100" y="5784850"/>
          <p14:tracePt t="145421" x="5378450" y="5778500"/>
          <p14:tracePt t="145438" x="5384800" y="5778500"/>
          <p14:tracePt t="145455" x="5384800" y="5772150"/>
          <p14:tracePt t="145472" x="5391150" y="5772150"/>
          <p14:tracePt t="146845" x="5391150" y="5765800"/>
          <p14:tracePt t="146856" x="5372100" y="5765800"/>
          <p14:tracePt t="146866" x="5340350" y="5759450"/>
          <p14:tracePt t="146877" x="5314950" y="5753100"/>
          <p14:tracePt t="146888" x="5270500" y="5753100"/>
          <p14:tracePt t="146904" x="5219700" y="5753100"/>
          <p14:tracePt t="146920" x="5105400" y="5753100"/>
          <p14:tracePt t="146936" x="5029200" y="5753100"/>
          <p14:tracePt t="146953" x="4895850" y="5765800"/>
          <p14:tracePt t="146970" x="4800600" y="5791200"/>
          <p14:tracePt t="146987" x="4762500" y="5791200"/>
          <p14:tracePt t="147003" x="4679950" y="5791200"/>
          <p14:tracePt t="147020" x="4641850" y="5791200"/>
          <p14:tracePt t="147037" x="4610100" y="5791200"/>
          <p14:tracePt t="147054" x="4591050" y="5791200"/>
          <p14:tracePt t="147138" x="4603750" y="5791200"/>
          <p14:tracePt t="147148" x="4622800" y="5797550"/>
          <p14:tracePt t="147159" x="4673600" y="5803900"/>
          <p14:tracePt t="147170" x="4762500" y="5816600"/>
          <p14:tracePt t="147186" x="4826000" y="5816600"/>
          <p14:tracePt t="147204" x="4965700" y="5816600"/>
          <p14:tracePt t="147221" x="5086350" y="5803900"/>
          <p14:tracePt t="147236" x="5124450" y="5797550"/>
          <p14:tracePt t="147253" x="5168900" y="5772150"/>
          <p14:tracePt t="147270" x="5181600" y="5772150"/>
          <p14:tracePt t="147286" x="5194300" y="5772150"/>
          <p14:tracePt t="147326" x="5194300" y="5765800"/>
          <p14:tracePt t="147337" x="5187950" y="5765800"/>
          <p14:tracePt t="147353" x="5156200" y="5765800"/>
          <p14:tracePt t="147369" x="5054600" y="5765800"/>
          <p14:tracePt t="147386" x="4953000" y="5753100"/>
          <p14:tracePt t="147403" x="4781550" y="5715000"/>
          <p14:tracePt t="147420" x="4591050" y="5664200"/>
          <p14:tracePt t="147436" x="4495800" y="5632450"/>
          <p14:tracePt t="147453" x="4375150" y="5600700"/>
          <p14:tracePt t="147470" x="4356100" y="5594350"/>
          <p14:tracePt t="147486" x="4330700" y="5588000"/>
          <p14:tracePt t="147503" x="4324350" y="5588000"/>
          <p14:tracePt t="147545" x="4330700" y="5588000"/>
          <p14:tracePt t="147555" x="4362450" y="5613400"/>
          <p14:tracePt t="147569" x="4394200" y="5626100"/>
          <p14:tracePt t="147586" x="4527550" y="5689600"/>
          <p14:tracePt t="147603" x="4629150" y="5708650"/>
          <p14:tracePt t="147619" x="4800600" y="5727700"/>
          <p14:tracePt t="147636" x="4851400" y="5727700"/>
          <p14:tracePt t="147653" x="4940300" y="5727700"/>
          <p14:tracePt t="147670" x="4984750" y="5721350"/>
          <p14:tracePt t="147686" x="4997450" y="5715000"/>
          <p14:tracePt t="147703" x="5010150" y="5708650"/>
          <p14:tracePt t="149581" x="5003800" y="5708650"/>
          <p14:tracePt t="149591" x="4984750" y="5708650"/>
          <p14:tracePt t="149604" x="4959350" y="5702300"/>
          <p14:tracePt t="149617" x="4927600" y="5676900"/>
          <p14:tracePt t="149634" x="4857750" y="5588000"/>
          <p14:tracePt t="149651" x="4819650" y="5530850"/>
          <p14:tracePt t="149667" x="4762500" y="5429250"/>
          <p14:tracePt t="149684" x="4749800" y="5403850"/>
          <p14:tracePt t="149701" x="4743450" y="5365750"/>
          <p14:tracePt t="149717" x="4743450" y="5359400"/>
          <p14:tracePt t="152196" x="4730750" y="5365750"/>
          <p14:tracePt t="152207" x="4718050" y="5384800"/>
          <p14:tracePt t="152217" x="4667250" y="5422900"/>
          <p14:tracePt t="152231" x="4591050" y="5492750"/>
          <p14:tracePt t="152249" x="4127500" y="5727700"/>
          <p14:tracePt t="152265" x="3937000" y="5810250"/>
          <p14:tracePt t="152281" x="3505200" y="5962650"/>
          <p14:tracePt t="152298" x="3321050" y="6019800"/>
          <p14:tracePt t="152315" x="3117850" y="6051550"/>
          <p14:tracePt t="152332" x="3028950" y="6064250"/>
          <p14:tracePt t="152348" x="3009900" y="6064250"/>
          <p14:tracePt t="152364" x="3003550" y="6070600"/>
          <p14:tracePt t="152760" x="2997200" y="6070600"/>
          <p14:tracePt t="152771" x="2971800" y="6064250"/>
          <p14:tracePt t="152782" x="2933700" y="6038850"/>
          <p14:tracePt t="152791" x="2863850" y="6000750"/>
          <p14:tracePt t="152802" x="2781300" y="5956300"/>
          <p14:tracePt t="152814" x="2705100" y="5930900"/>
          <p14:tracePt t="152831" x="2635250" y="5911850"/>
          <p14:tracePt t="152847" x="2413000" y="5835650"/>
          <p14:tracePt t="152865" x="2190750" y="5791200"/>
          <p14:tracePt t="152882" x="2101850" y="5791200"/>
          <p14:tracePt t="152898" x="1949450" y="5784850"/>
          <p14:tracePt t="152915" x="1885950" y="5784850"/>
          <p14:tracePt t="152931" x="1758950" y="5784850"/>
          <p14:tracePt t="152948" x="1676400" y="5784850"/>
          <p14:tracePt t="152964" x="1644650" y="5791200"/>
          <p14:tracePt t="152981" x="1625600" y="5803900"/>
          <p14:tracePt t="152997" x="1625600" y="5822950"/>
          <p14:tracePt t="153015" x="1625600" y="5892800"/>
          <p14:tracePt t="153030" x="1644650" y="5943600"/>
          <p14:tracePt t="153047" x="1714500" y="6096000"/>
          <p14:tracePt t="153064" x="1797050" y="6197600"/>
          <p14:tracePt t="153080" x="1828800" y="6223000"/>
          <p14:tracePt t="153097" x="1930400" y="6248400"/>
          <p14:tracePt t="153114" x="1981200" y="6248400"/>
          <p14:tracePt t="153130" x="2082800" y="6191250"/>
          <p14:tracePt t="153147" x="2165350" y="6096000"/>
          <p14:tracePt t="153164" x="2216150" y="6013450"/>
          <p14:tracePt t="153181" x="2260600" y="5734050"/>
          <p14:tracePt t="153198" x="2260600" y="5524500"/>
          <p14:tracePt t="153214" x="2203450" y="5340350"/>
          <p14:tracePt t="153231" x="2159000" y="5289550"/>
          <p14:tracePt t="153247" x="2133600" y="5276850"/>
          <p14:tracePt t="153264" x="2095500" y="5264150"/>
          <p14:tracePt t="153281" x="2070100" y="5321300"/>
          <p14:tracePt t="153297" x="2025650" y="5549900"/>
          <p14:tracePt t="153314" x="2038350" y="5721350"/>
          <p14:tracePt t="153331" x="2076450" y="5791200"/>
          <p14:tracePt t="153348" x="2184400" y="5886450"/>
          <p14:tracePt t="153364" x="2254250" y="5924550"/>
          <p14:tracePt t="153381" x="2425700" y="5956300"/>
          <p14:tracePt t="153397" x="2667000" y="5962650"/>
          <p14:tracePt t="153414" x="2755900" y="5962650"/>
          <p14:tracePt t="153431" x="2870200" y="5949950"/>
          <p14:tracePt t="153447" x="2914650" y="5943600"/>
          <p14:tracePt t="153464" x="2946400" y="5937250"/>
          <p14:tracePt t="153481" x="2952750" y="5930900"/>
          <p14:tracePt t="153497" x="2959100" y="5930900"/>
          <p14:tracePt t="153909" x="2952750" y="5918200"/>
          <p14:tracePt t="153919" x="2940050" y="5918200"/>
          <p14:tracePt t="153930" x="2908300" y="5911850"/>
          <p14:tracePt t="153940" x="2889250" y="5911850"/>
          <p14:tracePt t="153950" x="2870200" y="5911850"/>
          <p14:tracePt t="153963" x="2857500" y="5911850"/>
          <p14:tracePt t="153980" x="2844800" y="5911850"/>
          <p14:tracePt t="153996" x="2825750" y="5911850"/>
          <p14:tracePt t="154013" x="2819400" y="5924550"/>
          <p14:tracePt t="154030" x="2813050" y="5937250"/>
          <p14:tracePt t="154046" x="2800350" y="5962650"/>
          <p14:tracePt t="154063" x="2800350" y="5969000"/>
          <p14:tracePt t="154080" x="2800350" y="5975350"/>
          <p14:tracePt t="154096" x="2800350" y="5981700"/>
          <p14:tracePt t="154212" x="2806700" y="5981700"/>
          <p14:tracePt t="154232" x="2813050" y="5988050"/>
          <p14:tracePt t="154242" x="2825750" y="5988050"/>
          <p14:tracePt t="154253" x="2832100" y="5988050"/>
          <p14:tracePt t="154264" x="2838450" y="5994400"/>
          <p14:tracePt t="154285" x="2851150" y="6000750"/>
          <p14:tracePt t="154296" x="2863850" y="6007100"/>
          <p14:tracePt t="154313" x="2876550" y="6007100"/>
          <p14:tracePt t="154329" x="2914650" y="6026150"/>
          <p14:tracePt t="154346" x="2952750" y="6038850"/>
          <p14:tracePt t="154362" x="3073400" y="6070600"/>
          <p14:tracePt t="154379" x="3168650" y="6102350"/>
          <p14:tracePt t="154396" x="3213100" y="6115050"/>
          <p14:tracePt t="154412" x="3333750" y="6134100"/>
          <p14:tracePt t="154429" x="3384550" y="6146800"/>
          <p14:tracePt t="154446" x="3435350" y="6146800"/>
          <p14:tracePt t="154462" x="3460750" y="6146800"/>
          <p14:tracePt t="154479" x="3467100" y="6146800"/>
          <p14:tracePt t="154817" x="3479800" y="6146800"/>
          <p14:tracePt t="154827" x="3492500" y="6146800"/>
          <p14:tracePt t="154837" x="3511550" y="6134100"/>
          <p14:tracePt t="154848" x="3536950" y="6127750"/>
          <p14:tracePt t="154862" x="3562350" y="6115050"/>
          <p14:tracePt t="154880" x="3644900" y="6089650"/>
          <p14:tracePt t="154895" x="3708400" y="6083300"/>
          <p14:tracePt t="154912" x="3829050" y="6051550"/>
          <p14:tracePt t="154929" x="3873500" y="6045200"/>
          <p14:tracePt t="154945" x="3943350" y="6026150"/>
          <p14:tracePt t="154963" x="4038600" y="6019800"/>
          <p14:tracePt t="154979" x="4076700" y="6013450"/>
          <p14:tracePt t="154995" x="4184650" y="6013450"/>
          <p14:tracePt t="155012" x="4235450" y="6013450"/>
          <p14:tracePt t="155029" x="4318000" y="6032500"/>
          <p14:tracePt t="155046" x="4400550" y="6057900"/>
          <p14:tracePt t="155062" x="4445000" y="6064250"/>
          <p14:tracePt t="155078" x="4495800" y="6083300"/>
          <p14:tracePt t="155095" x="4514850" y="6089650"/>
          <p14:tracePt t="155112" x="4540250" y="6096000"/>
          <p14:tracePt t="155128" x="4546600" y="6102350"/>
          <p14:tracePt t="156177" x="4552950" y="6102350"/>
          <p14:tracePt t="156197" x="4559300" y="6089650"/>
          <p14:tracePt t="156208" x="4565650" y="6076950"/>
          <p14:tracePt t="156218" x="4584700" y="6051550"/>
          <p14:tracePt t="156230" x="4591050" y="5930900"/>
          <p14:tracePt t="156246" x="4591050" y="5778500"/>
          <p14:tracePt t="156263" x="4438650" y="4921250"/>
          <p14:tracePt t="156280" x="4197350" y="4044950"/>
          <p14:tracePt t="156297" x="4070350" y="3556000"/>
          <p14:tracePt t="156312" x="3886200" y="2933700"/>
          <p14:tracePt t="156329" x="3790950" y="2647950"/>
          <p14:tracePt t="156335" x="3759200" y="2520950"/>
          <p14:tracePt t="156346" x="3727450" y="2438400"/>
          <p14:tracePt t="156364" x="3657600" y="2349500"/>
          <p14:tracePt t="156379" x="3613150" y="2311400"/>
          <p14:tracePt t="156396" x="3517900" y="2247900"/>
          <p14:tracePt t="156413" x="3460750" y="2222500"/>
          <p14:tracePt t="156429" x="3378200" y="2184400"/>
          <p14:tracePt t="156446" x="3295650" y="2159000"/>
          <p14:tracePt t="156463" x="3263900" y="2152650"/>
          <p14:tracePt t="156479" x="3175000" y="2108200"/>
          <p14:tracePt t="156495" x="3117850" y="2082800"/>
          <p14:tracePt t="156515" x="3028950" y="2025650"/>
          <p14:tracePt t="156531" x="2933700" y="2000250"/>
          <p14:tracePt t="156546" x="2895600" y="2000250"/>
          <p14:tracePt t="156563" x="2863850" y="2000250"/>
          <p14:tracePt t="156577" x="2768600" y="2070100"/>
          <p14:tracePt t="156594" x="2616200" y="2324100"/>
          <p14:tracePt t="156611" x="2527300" y="2565400"/>
          <p14:tracePt t="156627" x="2476500" y="2806700"/>
          <p14:tracePt t="156644" x="2444750" y="3003550"/>
          <p14:tracePt t="156661" x="2432050" y="3079750"/>
          <p14:tracePt t="156677" x="2432050" y="3181350"/>
          <p14:tracePt t="156694" x="2432050" y="3225800"/>
          <p14:tracePt t="156711" x="2438400" y="3257550"/>
          <p14:tracePt t="156728" x="2476500" y="3276600"/>
          <p14:tracePt t="156744" x="2514600" y="3282950"/>
          <p14:tracePt t="156761" x="2571750" y="3282950"/>
          <p14:tracePt t="156777" x="2609850" y="3276600"/>
          <p14:tracePt t="156794" x="2667000" y="3238500"/>
          <p14:tracePt t="156811" x="2711450" y="3200400"/>
          <p14:tracePt t="156827" x="2724150" y="3194050"/>
          <p14:tracePt t="156844" x="2743200" y="3143250"/>
          <p14:tracePt t="156861" x="2755900" y="3111500"/>
          <p14:tracePt t="156877" x="2755900" y="3054350"/>
          <p14:tracePt t="156895" x="2749550" y="3028950"/>
          <p14:tracePt t="156911" x="2736850" y="3016250"/>
          <p14:tracePt t="156927" x="2711450" y="3003550"/>
          <p14:tracePt t="156944" x="2698750" y="3003550"/>
          <p14:tracePt t="156961" x="2692400" y="3003550"/>
          <p14:tracePt t="156994" x="2692400" y="3009900"/>
          <p14:tracePt t="157010" x="2698750" y="3067050"/>
          <p14:tracePt t="157027" x="2717800" y="3098800"/>
          <p14:tracePt t="157044" x="2819400" y="3194050"/>
          <p14:tracePt t="157061" x="2901950" y="3251200"/>
          <p14:tracePt t="157077" x="3073400" y="3308350"/>
          <p14:tracePt t="157094" x="3225800" y="3308350"/>
          <p14:tracePt t="157110" x="3282950" y="3308350"/>
          <p14:tracePt t="157127" x="3346450" y="3244850"/>
          <p14:tracePt t="157145" x="3397250" y="3111500"/>
          <p14:tracePt t="157160" x="3397250" y="3022600"/>
          <p14:tracePt t="157177" x="3321050" y="2851150"/>
          <p14:tracePt t="157193" x="3263900" y="2813050"/>
          <p14:tracePt t="157210" x="3117850" y="2781300"/>
          <p14:tracePt t="157227" x="3067050" y="2794000"/>
          <p14:tracePt t="157243" x="3003550" y="2838450"/>
          <p14:tracePt t="157261" x="2978150" y="2901950"/>
          <p14:tracePt t="158001" x="2978150" y="2908300"/>
          <p14:tracePt t="158012" x="2978150" y="2927350"/>
          <p14:tracePt t="158023" x="3016250" y="2997200"/>
          <p14:tracePt t="158033" x="3086100" y="3136900"/>
          <p14:tracePt t="158043" x="3149600" y="3257550"/>
          <p14:tracePt t="158059" x="3263900" y="3397250"/>
          <p14:tracePt t="158076" x="3657600" y="3778250"/>
          <p14:tracePt t="158092" x="3854450" y="3956050"/>
          <p14:tracePt t="158111" x="4394200" y="4298950"/>
          <p14:tracePt t="158128" x="4737100" y="4470400"/>
          <p14:tracePt t="158145" x="5003800" y="4565650"/>
          <p14:tracePt t="158160" x="5283200" y="4660900"/>
          <p14:tracePt t="158176" x="5372100" y="4699000"/>
          <p14:tracePt t="158193" x="5613400" y="4819650"/>
          <p14:tracePt t="158210" x="5803900" y="4959350"/>
          <p14:tracePt t="158226" x="5873750" y="5016500"/>
          <p14:tracePt t="158243" x="5956300" y="5092700"/>
          <p14:tracePt t="158259" x="5975350" y="5105400"/>
          <p14:tracePt t="158276" x="5994400" y="5118100"/>
          <p14:tracePt t="158293" x="5994400" y="5124450"/>
          <p14:tracePt t="158310" x="6000750" y="5124450"/>
          <p14:tracePt t="158692" x="6000750" y="5086350"/>
          <p14:tracePt t="158702" x="5988050" y="4978400"/>
          <p14:tracePt t="158714" x="5924550" y="4794250"/>
          <p14:tracePt t="158726" x="5861050" y="4629150"/>
          <p14:tracePt t="158744" x="5734050" y="4184650"/>
          <p14:tracePt t="158760" x="5664200" y="3975100"/>
          <p14:tracePt t="158778" x="5568950" y="3752850"/>
          <p14:tracePt t="158797" x="5441950" y="3562350"/>
          <p14:tracePt t="158809" x="5365750" y="3435350"/>
          <p14:tracePt t="158826" x="5156200" y="3060700"/>
          <p14:tracePt t="158842" x="5080000" y="2952750"/>
          <p14:tracePt t="158858" x="4946650" y="2774950"/>
          <p14:tracePt t="158875" x="4857750" y="2667000"/>
          <p14:tracePt t="158892" x="4743450" y="2540000"/>
          <p14:tracePt t="158909" x="4648200" y="2432050"/>
          <p14:tracePt t="158925" x="4622800" y="2387600"/>
          <p14:tracePt t="158942" x="4552950" y="2317750"/>
          <p14:tracePt t="158958" x="4521200" y="2286000"/>
          <p14:tracePt t="158975" x="4425950" y="2203450"/>
          <p14:tracePt t="158993" x="4324350" y="2127250"/>
          <p14:tracePt t="159008" x="4279900" y="2101850"/>
          <p14:tracePt t="159025" x="4178300" y="2063750"/>
          <p14:tracePt t="159042" x="4140200" y="2063750"/>
          <p14:tracePt t="159058" x="4095750" y="2057400"/>
          <p14:tracePt t="159076" x="4013200" y="2051050"/>
          <p14:tracePt t="159092" x="3975100" y="2038350"/>
          <p14:tracePt t="159108" x="3892550" y="2012950"/>
          <p14:tracePt t="159125" x="3848100" y="2006600"/>
          <p14:tracePt t="159142" x="3765550" y="1993900"/>
          <p14:tracePt t="159160" x="3708400" y="1981200"/>
          <p14:tracePt t="159175" x="3676650" y="1981200"/>
          <p14:tracePt t="159192" x="3644900" y="1981200"/>
          <p14:tracePt t="159208" x="3625850" y="1981200"/>
          <p14:tracePt t="159225" x="3581400" y="1993900"/>
          <p14:tracePt t="159243" x="3556000" y="2012950"/>
          <p14:tracePt t="159258" x="3543300" y="2025650"/>
          <p14:tracePt t="159275" x="3517900" y="2044700"/>
          <p14:tracePt t="159291" x="3511550" y="2057400"/>
          <p14:tracePt t="159309" x="3498850" y="2082800"/>
          <p14:tracePt t="159642" x="3492500" y="2082800"/>
          <p14:tracePt t="159652" x="3479800" y="2082800"/>
          <p14:tracePt t="159663" x="3467100" y="2082800"/>
          <p14:tracePt t="159676" x="3454400" y="2076450"/>
          <p14:tracePt t="159693" x="3409950" y="2057400"/>
          <p14:tracePt t="159709" x="3384550" y="2038350"/>
          <p14:tracePt t="159726" x="3346450" y="2019300"/>
          <p14:tracePt t="159742" x="3333750" y="2012950"/>
          <p14:tracePt t="159759" x="3314700" y="2012950"/>
          <p14:tracePt t="159778" x="3302000" y="2019300"/>
          <p14:tracePt t="159792" x="3282950" y="2051050"/>
          <p14:tracePt t="159810" x="3251200" y="2114550"/>
          <p14:tracePt t="159826" x="3244850" y="2152650"/>
          <p14:tracePt t="159832" x="3238500" y="2197100"/>
          <p14:tracePt t="159843" x="3238500" y="2222500"/>
          <p14:tracePt t="159859" x="3238500" y="2298700"/>
          <p14:tracePt t="159874" x="3244850" y="2343150"/>
          <p14:tracePt t="159891" x="3276600" y="2374900"/>
          <p14:tracePt t="159907" x="3295650" y="2400300"/>
          <p14:tracePt t="159924" x="3378200" y="2413000"/>
          <p14:tracePt t="159940" x="3416300" y="2413000"/>
          <p14:tracePt t="159957" x="3473450" y="2413000"/>
          <p14:tracePt t="159974" x="3517900" y="2413000"/>
          <p14:tracePt t="159990" x="3530600" y="2406650"/>
          <p14:tracePt t="160007" x="3536950" y="2400300"/>
          <p14:tracePt t="160024" x="3543300" y="2393950"/>
          <p14:tracePt t="160040" x="3543300" y="2387600"/>
          <p14:tracePt t="160057" x="3536950" y="2355850"/>
          <p14:tracePt t="160073" x="3505200" y="2336800"/>
          <p14:tracePt t="160090" x="3359150" y="2292350"/>
          <p14:tracePt t="160107" x="3295650" y="2292350"/>
          <p14:tracePt t="160124" x="3206750" y="2292350"/>
          <p14:tracePt t="160141" x="3149600" y="2298700"/>
          <p14:tracePt t="160157" x="3124200" y="2349500"/>
          <p14:tracePt t="160173" x="3105150" y="2501900"/>
          <p14:tracePt t="160190" x="3105150" y="2565400"/>
          <p14:tracePt t="160207" x="3136900" y="2667000"/>
          <p14:tracePt t="160224" x="3187700" y="2730500"/>
          <p14:tracePt t="160240" x="3232150" y="2768600"/>
          <p14:tracePt t="160257" x="3340100" y="2794000"/>
          <p14:tracePt t="160273" x="3390900" y="2794000"/>
          <p14:tracePt t="160290" x="3441700" y="2794000"/>
          <p14:tracePt t="160307" x="3467100" y="2794000"/>
          <p14:tracePt t="160323" x="3479800" y="2768600"/>
          <p14:tracePt t="160340" x="3498850" y="2673350"/>
          <p14:tracePt t="160357" x="3498850" y="2635250"/>
          <p14:tracePt t="160373" x="3498850" y="2584450"/>
          <p14:tracePt t="160390" x="3492500" y="2571750"/>
          <p14:tracePt t="160407" x="3492500" y="2565400"/>
          <p14:tracePt t="160746" x="3492500" y="2559050"/>
          <p14:tracePt t="160756" x="3492500" y="2546350"/>
          <p14:tracePt t="160767" x="3511550" y="2527300"/>
          <p14:tracePt t="160777" x="3524250" y="2501900"/>
          <p14:tracePt t="160790" x="3536950" y="2476500"/>
          <p14:tracePt t="160806" x="3556000" y="2451100"/>
          <p14:tracePt t="160823" x="3568700" y="2393950"/>
          <p14:tracePt t="160840" x="3568700" y="2343150"/>
          <p14:tracePt t="160856" x="3568700" y="2317750"/>
          <p14:tracePt t="160873" x="3530600" y="2241550"/>
          <p14:tracePt t="160890" x="3517900" y="2209800"/>
          <p14:tracePt t="160907" x="3454400" y="2165350"/>
          <p14:tracePt t="160923" x="3378200" y="2146300"/>
          <p14:tracePt t="160939" x="3359150" y="2146300"/>
          <p14:tracePt t="160956" x="3327400" y="2146300"/>
          <p14:tracePt t="160973" x="3321050" y="2178050"/>
          <p14:tracePt t="160990" x="3295650" y="2235200"/>
          <p14:tracePt t="161006" x="3295650" y="2311400"/>
          <p14:tracePt t="161023" x="3295650" y="2355850"/>
          <p14:tracePt t="161039" x="3321050" y="2438400"/>
          <p14:tracePt t="161056" x="3346450" y="2470150"/>
          <p14:tracePt t="161073" x="3416300" y="2520950"/>
          <p14:tracePt t="161090" x="3479800" y="2546350"/>
          <p14:tracePt t="161106" x="3498850" y="2546350"/>
          <p14:tracePt t="161123" x="3536950" y="2546350"/>
          <p14:tracePt t="161140" x="3543300" y="2546350"/>
          <p14:tracePt t="161156" x="3556000" y="2546350"/>
          <p14:tracePt t="161173" x="3562350" y="2546350"/>
          <p14:tracePt t="161190" x="3562350" y="2540000"/>
          <p14:tracePt t="161643" x="3562350" y="2597150"/>
          <p14:tracePt t="161654" x="3562350" y="2686050"/>
          <p14:tracePt t="161664" x="3562350" y="2813050"/>
          <p14:tracePt t="161675" x="3562350" y="2965450"/>
          <p14:tracePt t="161689" x="3562350" y="3378200"/>
          <p14:tracePt t="161706" x="3575050" y="3778250"/>
          <p14:tracePt t="161723" x="3619500" y="4076700"/>
          <p14:tracePt t="161739" x="3702050" y="4476750"/>
          <p14:tracePt t="161755" x="3752850" y="4635500"/>
          <p14:tracePt t="161772" x="3854450" y="4908550"/>
          <p14:tracePt t="161790" x="3949700" y="5130800"/>
          <p14:tracePt t="161805" x="3987800" y="5213350"/>
          <p14:tracePt t="161822" x="4064000" y="5346700"/>
          <p14:tracePt t="161839" x="4095750" y="5403850"/>
          <p14:tracePt t="161841" x="4133850" y="5461000"/>
          <p14:tracePt t="161855" x="4184650" y="5556250"/>
          <p14:tracePt t="161873" x="4260850" y="5670550"/>
          <p14:tracePt t="161889" x="4286250" y="5702300"/>
          <p14:tracePt t="161905" x="4337050" y="5740400"/>
          <p14:tracePt t="161922" x="4362450" y="5753100"/>
          <p14:tracePt t="161938" x="4394200" y="5778500"/>
          <p14:tracePt t="161956" x="4413250" y="5784850"/>
          <p14:tracePt t="161989" x="4419600" y="5784850"/>
          <p14:tracePt t="162092" x="4406900" y="5822950"/>
          <p14:tracePt t="162102" x="4394200" y="5880100"/>
          <p14:tracePt t="162113" x="4381500" y="5930900"/>
          <p14:tracePt t="162124" x="4381500" y="5981700"/>
          <p14:tracePt t="162139" x="4381500" y="6019800"/>
          <p14:tracePt t="162155" x="4413250" y="6153150"/>
          <p14:tracePt t="162172" x="4457700" y="6248400"/>
          <p14:tracePt t="162188" x="4527550" y="6337300"/>
          <p14:tracePt t="162205" x="4565650" y="6375400"/>
          <p14:tracePt t="162222" x="4673600" y="6432550"/>
          <p14:tracePt t="162239" x="4762500" y="6457950"/>
          <p14:tracePt t="162255" x="4787900" y="6457950"/>
          <p14:tracePt t="162271" x="4826000" y="6457950"/>
          <p14:tracePt t="162288" x="4832350" y="6457950"/>
          <p14:tracePt t="162305" x="4851400" y="6457950"/>
          <p14:tracePt t="162321" x="4857750" y="6457950"/>
          <p14:tracePt t="162355" x="4864100" y="6457950"/>
          <p14:tracePt t="162384" x="4870450" y="6457950"/>
          <p14:tracePt t="162405" x="4870450" y="6451600"/>
          <p14:tracePt t="163198" x="4870450" y="6419850"/>
          <p14:tracePt t="163209" x="4870450" y="6356350"/>
          <p14:tracePt t="163219" x="4851400" y="6273800"/>
          <p14:tracePt t="163230" x="4826000" y="6184900"/>
          <p14:tracePt t="163240" x="4743450" y="5956300"/>
          <p14:tracePt t="163254" x="4641850" y="5619750"/>
          <p14:tracePt t="163271" x="4521200" y="5111750"/>
          <p14:tracePt t="163287" x="4470400" y="4781550"/>
          <p14:tracePt t="163304" x="4406900" y="4387850"/>
          <p14:tracePt t="163320" x="4387850" y="4260850"/>
          <p14:tracePt t="163337" x="4375150" y="4044950"/>
          <p14:tracePt t="163354" x="4375150" y="3994150"/>
          <p14:tracePt t="163356" x="4375150" y="3968750"/>
          <p14:tracePt t="163370" x="4375150" y="3962400"/>
          <p14:tracePt t="164388" x="4375150" y="3949700"/>
          <p14:tracePt t="164403" x="4368800" y="3924300"/>
          <p14:tracePt t="164420" x="4324350" y="3829050"/>
          <p14:tracePt t="164436" x="4292600" y="3708400"/>
          <p14:tracePt t="164453" x="4241800" y="3530600"/>
          <p14:tracePt t="164469" x="4210050" y="3460750"/>
          <p14:tracePt t="164486" x="4178300" y="3352800"/>
          <p14:tracePt t="164503" x="4146550" y="3295650"/>
          <p14:tracePt t="164520" x="4083050" y="3168650"/>
          <p14:tracePt t="164536" x="4013200" y="3041650"/>
          <p14:tracePt t="164554" x="3962400" y="2971800"/>
          <p14:tracePt t="164569" x="3886200" y="2844800"/>
          <p14:tracePt t="164587" x="3829050" y="2724150"/>
          <p14:tracePt t="164602" x="3790950" y="2641600"/>
          <p14:tracePt t="164619" x="3708400" y="2470150"/>
          <p14:tracePt t="164636" x="3676650" y="2400300"/>
          <p14:tracePt t="164652" x="3638550" y="2305050"/>
          <p14:tracePt t="164670" x="3625850" y="2260600"/>
          <p14:tracePt t="164686" x="3600450" y="2216150"/>
          <p14:tracePt t="164702" x="3581400" y="2190750"/>
          <p14:tracePt t="164719" x="3575050" y="2178050"/>
          <p14:tracePt t="164735" x="3556000" y="2159000"/>
          <p14:tracePt t="164752" x="3549650" y="2152650"/>
          <p14:tracePt t="164770" x="3524250" y="2139950"/>
          <p14:tracePt t="164786" x="3498850" y="2127250"/>
          <p14:tracePt t="164802" x="3486150" y="2127250"/>
          <p14:tracePt t="164819" x="3454400" y="2120900"/>
          <p14:tracePt t="164837" x="3441700" y="2120900"/>
          <p14:tracePt t="164852" x="3429000" y="2120900"/>
          <p14:tracePt t="164869" x="3416300" y="2120900"/>
          <p14:tracePt t="164886" x="3409950" y="2120900"/>
          <p14:tracePt t="165181" x="3403600" y="2120900"/>
          <p14:tracePt t="165192" x="3390900" y="2133600"/>
          <p14:tracePt t="165203" x="3371850" y="2146300"/>
          <p14:tracePt t="165213" x="3346450" y="2159000"/>
          <p14:tracePt t="165224" x="3321050" y="2178050"/>
          <p14:tracePt t="165235" x="3289300" y="2190750"/>
          <p14:tracePt t="165252" x="3244850" y="2209800"/>
          <p14:tracePt t="165269" x="3187700" y="2222500"/>
          <p14:tracePt t="165286" x="3130550" y="2254250"/>
          <p14:tracePt t="165302" x="3105150" y="2260600"/>
          <p14:tracePt t="165318" x="3067050" y="2286000"/>
          <p14:tracePt t="165335" x="3054350" y="2298700"/>
          <p14:tracePt t="165352" x="3016250" y="2355850"/>
          <p14:tracePt t="165369" x="2965450" y="2527300"/>
          <p14:tracePt t="165385" x="2965450" y="2654300"/>
          <p14:tracePt t="165401" x="2965450" y="2781300"/>
          <p14:tracePt t="165418" x="2978150" y="2813050"/>
          <p14:tracePt t="165435" x="3016250" y="2857500"/>
          <p14:tracePt t="165452" x="3079750" y="2882900"/>
          <p14:tracePt t="165468" x="3232150" y="2882900"/>
          <p14:tracePt t="165485" x="3352800" y="2870200"/>
          <p14:tracePt t="165501" x="3409950" y="2832100"/>
          <p14:tracePt t="165518" x="3524250" y="2755900"/>
          <p14:tracePt t="165535" x="3556000" y="2730500"/>
          <p14:tracePt t="165552" x="3587750" y="2692400"/>
          <p14:tracePt t="165568" x="3600450" y="2609850"/>
          <p14:tracePt t="165585" x="3600450" y="2565400"/>
          <p14:tracePt t="165601" x="3536950" y="2476500"/>
          <p14:tracePt t="165618" x="3486150" y="2432050"/>
          <p14:tracePt t="165635" x="3346450" y="2330450"/>
          <p14:tracePt t="165652" x="3238500" y="2292350"/>
          <p14:tracePt t="165668" x="3206750" y="2286000"/>
          <p14:tracePt t="165685" x="3194050" y="22860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7"/>
          </a:xfrm>
        </p:spPr>
        <p:txBody>
          <a:bodyPr>
            <a:normAutofit/>
          </a:bodyPr>
          <a:lstStyle/>
          <a:p>
            <a:r>
              <a:rPr lang="pt-BR" dirty="0" smtClean="0"/>
              <a:t>Ajuste um modelo linear de forma interativa.</a:t>
            </a:r>
          </a:p>
          <a:p>
            <a:pPr lvl="1"/>
            <a:r>
              <a:rPr lang="en-US" dirty="0">
                <a:hlinkClick r:id="rId5"/>
              </a:rPr>
              <a:t>https://danielrivera1.shinyapps.io/Regression2/</a:t>
            </a:r>
            <a:endParaRPr lang="pt-BR" dirty="0"/>
          </a:p>
          <a:p>
            <a:pPr lvl="1"/>
            <a:endParaRPr lang="pt-BR" dirty="0" smtClean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038693-62EF-4FCD-A56A-AB6B4D9324D6}" type="slidenum">
              <a:rPr lang="pt-BR" altLang="en-US" smtClean="0"/>
              <a:pPr>
                <a:defRPr/>
              </a:pPr>
              <a:t>31</a:t>
            </a:fld>
            <a:endParaRPr lang="pt-BR" altLang="en-US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Brincar de ajustar modelo linear</a:t>
            </a:r>
            <a:endParaRPr lang="pt-BR" dirty="0"/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9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3"/>
    </mc:Choice>
    <mc:Fallback xmlns="">
      <p:transition spd="slow" advTm="4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650" x="3194050" y="2292350"/>
          <p14:tracePt t="7672" x="3200400" y="2298700"/>
          <p14:tracePt t="7681" x="3206750" y="2305050"/>
          <p14:tracePt t="7692" x="3213100" y="2311400"/>
          <p14:tracePt t="7706" x="3219450" y="2317750"/>
          <p14:tracePt t="7715" x="3225800" y="2330450"/>
          <p14:tracePt t="7730" x="3232150" y="2336800"/>
          <p14:tracePt t="7746" x="3238500" y="2343150"/>
          <p14:tracePt t="7763" x="3257550" y="2355850"/>
          <p14:tracePt t="7779" x="3276600" y="2362200"/>
          <p14:tracePt t="7796" x="3302000" y="2400300"/>
          <p14:tracePt t="7813" x="3327400" y="2419350"/>
          <p14:tracePt t="7829" x="3429000" y="2571750"/>
          <p14:tracePt t="7847" x="3524250" y="2781300"/>
          <p14:tracePt t="7863" x="3581400" y="2933700"/>
          <p14:tracePt t="7879" x="3670300" y="3270250"/>
          <p14:tracePt t="7896" x="3695700" y="3359150"/>
          <p14:tracePt t="7913" x="3733800" y="3473450"/>
          <p14:tracePt t="7931" x="3822700" y="3613150"/>
          <p14:tracePt t="7946" x="3867150" y="3689350"/>
          <p14:tracePt t="7963" x="4000500" y="3848100"/>
          <p14:tracePt t="7979" x="4057650" y="3917950"/>
          <p14:tracePt t="7996" x="4140200" y="4000500"/>
          <p14:tracePt t="8015" x="4184650" y="4025900"/>
          <p14:tracePt t="8029" x="4216400" y="4044950"/>
          <p14:tracePt t="8046" x="4260850" y="4051300"/>
          <p14:tracePt t="8063" x="4286250" y="4051300"/>
          <p14:tracePt t="8079" x="4330700" y="4019550"/>
          <p14:tracePt t="8097" x="4368800" y="3848100"/>
          <p14:tracePt t="8112" x="4375150" y="3746500"/>
          <p14:tracePt t="8129" x="4362450" y="3581400"/>
          <p14:tracePt t="8146" x="4356100" y="3492500"/>
          <p14:tracePt t="8163" x="4318000" y="3378200"/>
          <p14:tracePt t="8181" x="4305300" y="3340100"/>
          <p14:tracePt t="8195" x="4292600" y="3333750"/>
          <p14:tracePt t="8212" x="4210050" y="3340100"/>
          <p14:tracePt t="8229" x="4152900" y="3403600"/>
          <p14:tracePt t="8245" x="3994150" y="3663950"/>
          <p14:tracePt t="8262" x="3911600" y="3943350"/>
          <p14:tracePt t="8279" x="3886200" y="4305300"/>
          <p14:tracePt t="8296" x="3937000" y="4451350"/>
          <p14:tracePt t="8312" x="3962400" y="4495800"/>
          <p14:tracePt t="8329" x="4013200" y="4527550"/>
          <p14:tracePt t="8345" x="4038600" y="4533900"/>
          <p14:tracePt t="8363" x="4114800" y="4533900"/>
          <p14:tracePt t="8380" x="4203700" y="4476750"/>
          <p14:tracePt t="8395" x="4254500" y="4406900"/>
          <p14:tracePt t="8412" x="4324350" y="4241800"/>
          <p14:tracePt t="8429" x="4330700" y="4203700"/>
          <p14:tracePt t="8445" x="4343400" y="4159250"/>
          <p14:tracePt t="8464" x="4343400" y="4152900"/>
          <p14:tracePt t="8496" x="4337050" y="4165600"/>
          <p14:tracePt t="8512" x="4324350" y="4197350"/>
          <p14:tracePt t="8529" x="4273550" y="4394200"/>
          <p14:tracePt t="8977" x="4267200" y="4394200"/>
          <p14:tracePt t="8987" x="4254500" y="4394200"/>
          <p14:tracePt t="8999" x="4241800" y="4394200"/>
          <p14:tracePt t="9012" x="4235450" y="4387850"/>
          <p14:tracePt t="9029" x="4210050" y="4318000"/>
          <p14:tracePt t="9045" x="4178300" y="4235450"/>
          <p14:tracePt t="9062" x="4165600" y="4108450"/>
          <p14:tracePt t="9080" x="4165600" y="3956050"/>
          <p14:tracePt t="9096" x="4165600" y="3867150"/>
          <p14:tracePt t="9113" x="4171950" y="3702050"/>
          <p14:tracePt t="9127" x="4178300" y="3644900"/>
          <p14:tracePt t="9144" x="4216400" y="3575050"/>
          <p14:tracePt t="9162" x="4248150" y="3517900"/>
          <p14:tracePt t="9177" x="4267200" y="3498850"/>
          <p14:tracePt t="9195" x="4318000" y="3448050"/>
          <p14:tracePt t="9211" x="4362450" y="3422650"/>
          <p14:tracePt t="9227" x="4438650" y="3384550"/>
          <p14:tracePt t="9244" x="4483100" y="3365500"/>
          <p14:tracePt t="9261" x="4559300" y="3314700"/>
          <p14:tracePt t="9277" x="4660900" y="3257550"/>
          <p14:tracePt t="9295" x="4705350" y="3219450"/>
          <p14:tracePt t="9311" x="4800600" y="3149600"/>
          <p14:tracePt t="9328" x="4832350" y="3111500"/>
          <p14:tracePt t="9344" x="4876800" y="3067050"/>
          <p14:tracePt t="9361" x="4921250" y="3003550"/>
          <p14:tracePt t="9377" x="4933950" y="2984500"/>
          <p14:tracePt t="9394" x="4959350" y="2901950"/>
          <p14:tracePt t="9411" x="4965700" y="2851150"/>
          <p14:tracePt t="9428" x="4978400" y="2730500"/>
          <p14:tracePt t="9444" x="4978400" y="2660650"/>
          <p14:tracePt t="9461" x="4972050" y="2635250"/>
          <p14:tracePt t="9477" x="4933950" y="2578100"/>
          <p14:tracePt t="9494" x="4914900" y="2559050"/>
          <p14:tracePt t="9511" x="4851400" y="2520950"/>
          <p14:tracePt t="9528" x="4826000" y="2501900"/>
          <p14:tracePt t="9545" x="4813300" y="2495550"/>
          <p14:tracePt t="9562" x="4806950" y="2495550"/>
          <p14:tracePt t="9603" x="4806950" y="2501900"/>
          <p14:tracePt t="9616" x="4813300" y="2527300"/>
          <p14:tracePt t="9628" x="4826000" y="2546350"/>
          <p14:tracePt t="9645" x="4870450" y="2584450"/>
          <p14:tracePt t="9662" x="4902200" y="2603500"/>
          <p14:tracePt t="9678" x="4946650" y="2622550"/>
          <p14:tracePt t="9696" x="4972050" y="2622550"/>
          <p14:tracePt t="9728" x="4991100" y="2571750"/>
          <p14:tracePt t="9746" x="4991100" y="2533650"/>
          <p14:tracePt t="9761" x="4984750" y="2444750"/>
          <p14:tracePt t="9780" x="4946650" y="2387600"/>
          <p14:tracePt t="9795" x="4914900" y="2374900"/>
          <p14:tracePt t="9813" x="4819650" y="2381250"/>
          <p14:tracePt t="9828" x="4787900" y="2400300"/>
          <p14:tracePt t="9844" x="4749800" y="2451100"/>
          <p14:tracePt t="9861" x="4737100" y="2495550"/>
          <p14:tracePt t="9877" x="4718050" y="2647950"/>
          <p14:tracePt t="9894" x="4749800" y="2768600"/>
          <p14:tracePt t="9910" x="4775200" y="2813050"/>
          <p14:tracePt t="9927" x="4851400" y="2876550"/>
          <p14:tracePt t="9946" x="4914900" y="2901950"/>
          <p14:tracePt t="9960" x="4927600" y="2901950"/>
          <p14:tracePt t="9977" x="4953000" y="2901950"/>
          <p14:tracePt t="9994" x="4959350" y="2901950"/>
          <p14:tracePt t="10010" x="4965700" y="2901950"/>
          <p14:tracePt t="10044" x="4965700" y="2895600"/>
          <p14:tracePt t="10082" x="4965700" y="2889250"/>
          <p14:tracePt t="10124" x="4965700" y="2882900"/>
          <p14:tracePt t="10176" x="4965700" y="2876550"/>
          <p14:tracePt t="10207" x="4965700" y="2870200"/>
          <p14:tracePt t="10217" x="4972050" y="2870200"/>
          <p14:tracePt t="10228" x="4972050" y="2863850"/>
          <p14:tracePt t="10243" x="4978400" y="2857500"/>
          <p14:tracePt t="10259" x="4991100" y="2851150"/>
          <p14:tracePt t="10276" x="4997450" y="2844800"/>
          <p14:tracePt t="10293" x="5003800" y="2838450"/>
          <p14:tracePt t="10309" x="5010150" y="2832100"/>
          <p14:tracePt t="10326" x="5022850" y="2813050"/>
          <p14:tracePt t="10343" x="5029200" y="2781300"/>
          <p14:tracePt t="10360" x="5029200" y="2768600"/>
          <p14:tracePt t="10376" x="5022850" y="2736850"/>
          <p14:tracePt t="10393" x="5016500" y="2717800"/>
          <p14:tracePt t="10410" x="5003800" y="2711450"/>
          <p14:tracePt t="10427" x="4997450" y="2705100"/>
          <p14:tracePt t="10443" x="4991100" y="2705100"/>
          <p14:tracePt t="10460" x="4991100" y="2698750"/>
          <p14:tracePt t="10477" x="4984750" y="2698750"/>
          <p14:tracePt t="10552" x="4991100" y="2698750"/>
          <p14:tracePt t="10562" x="4997450" y="2698750"/>
          <p14:tracePt t="10583" x="5003800" y="2692400"/>
          <p14:tracePt t="10594" x="5010150" y="2692400"/>
          <p14:tracePt t="10616" x="5016500" y="2692400"/>
          <p14:tracePt t="10636" x="5016500" y="2686050"/>
          <p14:tracePt t="10646" x="5016500" y="2679700"/>
          <p14:tracePt t="10656" x="5016500" y="2673350"/>
          <p14:tracePt t="10667" x="5010150" y="2660650"/>
          <p14:tracePt t="10678" x="4997450" y="2647950"/>
          <p14:tracePt t="10693" x="4965700" y="2628900"/>
          <p14:tracePt t="10709" x="4864100" y="2622550"/>
          <p14:tracePt t="10726" x="4794250" y="2622550"/>
          <p14:tracePt t="10743" x="4718050" y="2622550"/>
          <p14:tracePt t="10760" x="4673600" y="2622550"/>
          <p14:tracePt t="10776" x="4654550" y="2622550"/>
          <p14:tracePt t="10793" x="4635500" y="2622550"/>
          <p14:tracePt t="10809" x="4629150" y="2622550"/>
          <p14:tracePt t="11044" x="4622800" y="2622550"/>
          <p14:tracePt t="11055" x="4597400" y="2622550"/>
          <p14:tracePt t="11067" x="4559300" y="2622550"/>
          <p14:tracePt t="11077" x="4489450" y="2609850"/>
          <p14:tracePt t="11096" x="4298950" y="2578100"/>
          <p14:tracePt t="11110" x="4184650" y="2565400"/>
          <p14:tracePt t="11127" x="3975100" y="2540000"/>
          <p14:tracePt t="11144" x="3911600" y="2527300"/>
          <p14:tracePt t="11150" x="3835400" y="2520950"/>
          <p14:tracePt t="11161" x="3759200" y="2508250"/>
          <p14:tracePt t="11175" x="3702050" y="2508250"/>
          <p14:tracePt t="11193" x="3600450" y="2501900"/>
          <p14:tracePt t="11209" x="3543300" y="2495550"/>
          <p14:tracePt t="11225" x="3517900" y="2482850"/>
          <p14:tracePt t="11242" x="3498850" y="2482850"/>
          <p14:tracePt t="11259" x="3473450" y="2476500"/>
          <p14:tracePt t="11275" x="3441700" y="2476500"/>
          <p14:tracePt t="11293" x="3390900" y="2476500"/>
          <p14:tracePt t="11309" x="3365500" y="2476500"/>
          <p14:tracePt t="11325" x="3289300" y="2476500"/>
          <p14:tracePt t="11342" x="3257550" y="2476500"/>
          <p14:tracePt t="11359" x="3181350" y="2482850"/>
          <p14:tracePt t="11376" x="3098800" y="2482850"/>
          <p14:tracePt t="11394" x="3048000" y="2482850"/>
          <p14:tracePt t="11409" x="2971800" y="2476500"/>
          <p14:tracePt t="11425" x="2946400" y="2476500"/>
          <p14:tracePt t="11442" x="2889250" y="2476500"/>
          <p14:tracePt t="11460" x="2838450" y="2476500"/>
          <p14:tracePt t="11475" x="2819400" y="2476500"/>
          <p14:tracePt t="11492" x="2781300" y="2482850"/>
          <p14:tracePt t="11509" x="2768600" y="2489200"/>
          <p14:tracePt t="11525" x="2743200" y="2514600"/>
          <p14:tracePt t="11543" x="2698750" y="2546350"/>
          <p14:tracePt t="11559" x="2679700" y="2565400"/>
          <p14:tracePt t="11576" x="2654300" y="2590800"/>
          <p14:tracePt t="11592" x="2628900" y="2603500"/>
          <p14:tracePt t="11609" x="2603500" y="2641600"/>
          <p14:tracePt t="11625" x="2590800" y="2647950"/>
          <p14:tracePt t="11629" x="2584450" y="2660650"/>
          <p14:tracePt t="11642" x="2578100" y="2667000"/>
          <p14:tracePt t="11658" x="2571750" y="2667000"/>
          <p14:tracePt t="11675" x="2565400" y="2673350"/>
          <p14:tracePt t="11692" x="2559050" y="2692400"/>
          <p14:tracePt t="11709" x="2559050" y="2698750"/>
          <p14:tracePt t="11725" x="2559050" y="2711450"/>
          <p14:tracePt t="11742" x="2559050" y="2724150"/>
          <p14:tracePt t="11775" x="2622550" y="2730500"/>
          <p14:tracePt t="11792" x="2673350" y="2730500"/>
          <p14:tracePt t="11809" x="2781300" y="2711450"/>
          <p14:tracePt t="11826" x="2927350" y="2673350"/>
          <p14:tracePt t="11842" x="2978150" y="2654300"/>
          <p14:tracePt t="11859" x="3022600" y="2647950"/>
          <p14:tracePt t="11875" x="3035300" y="2647950"/>
          <p14:tracePt t="11892" x="3041650" y="2641600"/>
          <p14:tracePt t="11911" x="3041650" y="2635250"/>
          <p14:tracePt t="11925" x="3041650" y="2628900"/>
          <p14:tracePt t="11942" x="3041650" y="2616200"/>
          <p14:tracePt t="11975" x="3041650" y="2603500"/>
          <p14:tracePt t="11992" x="3035300" y="2597150"/>
          <p14:tracePt t="12008" x="3035300" y="2590800"/>
          <p14:tracePt t="12026" x="3028950" y="2590800"/>
          <p14:tracePt t="13185" x="3035300" y="2590800"/>
          <p14:tracePt t="13204" x="3041650" y="2584450"/>
          <p14:tracePt t="13214" x="3054350" y="2584450"/>
          <p14:tracePt t="13226" x="3054350" y="2578100"/>
          <p14:tracePt t="13240" x="3067050" y="2578100"/>
          <p14:tracePt t="13258" x="3105150" y="2571750"/>
          <p14:tracePt t="13275" x="3111500" y="2571750"/>
          <p14:tracePt t="13291" x="3149600" y="2552700"/>
          <p14:tracePt t="13310" x="3175000" y="2552700"/>
          <p14:tracePt t="13342" x="3194050" y="2552700"/>
          <p14:tracePt t="13359" x="3200400" y="2552700"/>
          <p14:tracePt t="13373" x="3219450" y="2552700"/>
          <p14:tracePt t="13390" x="3225800" y="2552700"/>
          <p14:tracePt t="13407" x="3257550" y="2552700"/>
          <p14:tracePt t="13424" x="3295650" y="2552700"/>
          <p14:tracePt t="13440" x="3314700" y="2552700"/>
          <p14:tracePt t="13457" x="3340100" y="2552700"/>
          <p14:tracePt t="13477" x="3365500" y="2552700"/>
          <p14:tracePt t="13491" x="3371850" y="2552700"/>
          <p14:tracePt t="13509" x="3384550" y="2552700"/>
          <p14:tracePt t="13525" x="3397250" y="2552700"/>
          <p14:tracePt t="13541" x="3416300" y="2552700"/>
          <p14:tracePt t="13560" x="3441700" y="2559050"/>
          <p14:tracePt t="13575" x="3448050" y="2559050"/>
          <p14:tracePt t="13592" x="3460750" y="2559050"/>
          <p14:tracePt t="13608" x="3473450" y="2565400"/>
          <p14:tracePt t="13625" x="3492500" y="2571750"/>
          <p14:tracePt t="13643" x="3505200" y="2571750"/>
          <p14:tracePt t="13657" x="3511550" y="2571750"/>
          <p14:tracePt t="13675" x="3517900" y="2578100"/>
          <p14:tracePt t="13691" x="3524250" y="2578100"/>
          <p14:tracePt t="13707" x="3543300" y="2584450"/>
          <p14:tracePt t="13727" x="3556000" y="2584450"/>
          <p14:tracePt t="13758" x="3562350" y="2590800"/>
          <p14:tracePt t="13775" x="3568700" y="2590800"/>
          <p14:tracePt t="13791" x="3575050" y="2590800"/>
          <p14:tracePt t="13807" x="3581400" y="2590800"/>
          <p14:tracePt t="13826" x="3587750" y="2590800"/>
          <p14:tracePt t="13842" x="3594100" y="2597150"/>
          <p14:tracePt t="13875" x="3600450" y="2603500"/>
          <p14:tracePt t="13906" x="3606800" y="2603500"/>
          <p14:tracePt t="13925" x="3613150" y="2609850"/>
          <p14:tracePt t="13956" x="3619500" y="2616200"/>
          <p14:tracePt t="18535" x="3619500" y="2609850"/>
          <p14:tracePt t="18554" x="3619500" y="2603500"/>
          <p14:tracePt t="18575" x="3619500" y="2597150"/>
          <p14:tracePt t="18588" x="3613150" y="2590800"/>
          <p14:tracePt t="18679" x="3613150" y="2603500"/>
          <p14:tracePt t="18689" x="3619500" y="2635250"/>
          <p14:tracePt t="18700" x="3638550" y="2667000"/>
          <p14:tracePt t="18711" x="3657600" y="2686050"/>
          <p14:tracePt t="18723" x="3676650" y="2705100"/>
          <p14:tracePt t="18736" x="3689350" y="2717800"/>
          <p14:tracePt t="18753" x="3727450" y="2724150"/>
          <p14:tracePt t="18769" x="3740150" y="2724150"/>
          <p14:tracePt t="18786" x="3765550" y="2711450"/>
          <p14:tracePt t="18803" x="3784600" y="2622550"/>
          <p14:tracePt t="18819" x="3784600" y="2584450"/>
          <p14:tracePt t="18837" x="3771900" y="2520950"/>
          <p14:tracePt t="18853" x="3765550" y="2508250"/>
          <p14:tracePt t="18869" x="3740150" y="2495550"/>
          <p14:tracePt t="18887" x="3721100" y="2489200"/>
          <p14:tracePt t="18920" x="3721100" y="2495550"/>
          <p14:tracePt t="18939" x="3721100" y="2533650"/>
          <p14:tracePt t="18952" x="3721100" y="2559050"/>
          <p14:tracePt t="18968" x="3721100" y="2565400"/>
          <p14:tracePt t="18984" x="3721100" y="2603500"/>
          <p14:tracePt t="19004" x="3721100" y="2609850"/>
          <p14:tracePt t="19018" x="3721100" y="2616200"/>
          <p14:tracePt t="19035" x="3740150" y="2635250"/>
          <p14:tracePt t="19807" x="3746500" y="2635250"/>
          <p14:tracePt t="19818" x="3746500" y="2622550"/>
          <p14:tracePt t="19828" x="3746500" y="2603500"/>
          <p14:tracePt t="19840" x="3746500" y="2590800"/>
          <p14:tracePt t="19852" x="3746500" y="2578100"/>
          <p14:tracePt t="19869" x="3746500" y="2565400"/>
          <p14:tracePt t="19885" x="3746500" y="2559050"/>
          <p14:tracePt t="19902" x="3746500" y="2546350"/>
          <p14:tracePt t="19920" x="3746500" y="2540000"/>
          <p14:tracePt t="19936" x="3746500" y="2527300"/>
          <p14:tracePt t="19953" x="3746500" y="2520950"/>
          <p14:tracePt t="19968" x="3746500" y="2514600"/>
          <p14:tracePt t="19984" x="3746500" y="2508250"/>
          <p14:tracePt t="20025" x="3746500" y="2501900"/>
          <p14:tracePt t="20142" x="3746500" y="2495550"/>
          <p14:tracePt t="20559" x="3752850" y="2495550"/>
          <p14:tracePt t="20579" x="3759200" y="2495550"/>
          <p14:tracePt t="20604" x="3765550" y="2495550"/>
          <p14:tracePt t="20621" x="3771900" y="2495550"/>
          <p14:tracePt t="20663" x="3778250" y="2495550"/>
          <p14:tracePt t="20685" x="3778250" y="2482850"/>
          <p14:tracePt t="20694" x="3778250" y="2476500"/>
          <p14:tracePt t="20726" x="3771900" y="2476500"/>
          <p14:tracePt t="20736" x="3765550" y="2476500"/>
          <p14:tracePt t="20746" x="3759200" y="2476500"/>
          <p14:tracePt t="20757" x="3752850" y="2476500"/>
          <p14:tracePt t="20768" x="3746500" y="2476500"/>
          <p14:tracePt t="20784" x="3740150" y="2476500"/>
          <p14:tracePt t="20801" x="3733800" y="2520950"/>
          <p14:tracePt t="20818" x="3733800" y="2571750"/>
          <p14:tracePt t="20834" x="3733800" y="2590800"/>
          <p14:tracePt t="20851" x="3746500" y="2609850"/>
          <p14:tracePt t="20867" x="3759200" y="2616200"/>
          <p14:tracePt t="20884" x="3784600" y="2622550"/>
          <p14:tracePt t="20903" x="3822700" y="2622550"/>
          <p14:tracePt t="20917" x="3835400" y="2622550"/>
          <p14:tracePt t="20935" x="3867150" y="2584450"/>
          <p14:tracePt t="20950" x="3873500" y="2546350"/>
          <p14:tracePt t="20966" x="3886200" y="2400300"/>
          <p14:tracePt t="20983" x="3886200" y="2362200"/>
          <p14:tracePt t="21000" x="3873500" y="2330450"/>
          <p14:tracePt t="21017" x="3867150" y="2330450"/>
          <p14:tracePt t="21033" x="3854450" y="2330450"/>
          <p14:tracePt t="21049" x="3841750" y="2355850"/>
          <p14:tracePt t="21066" x="3835400" y="2393950"/>
          <p14:tracePt t="21083" x="3835400" y="2501900"/>
          <p14:tracePt t="21100" x="3835400" y="2533650"/>
          <p14:tracePt t="21116" x="3860800" y="2546350"/>
          <p14:tracePt t="21133" x="3924300" y="2565400"/>
          <p14:tracePt t="21149" x="3962400" y="2565400"/>
          <p14:tracePt t="21153" x="3987800" y="2565400"/>
          <p14:tracePt t="21166" x="4013200" y="2565400"/>
          <p14:tracePt t="21183" x="4025900" y="2552700"/>
          <p14:tracePt t="21199" x="4032250" y="2552700"/>
          <p14:tracePt t="21216" x="4044950" y="2546350"/>
          <p14:tracePt t="21249" x="4051300" y="2546350"/>
          <p14:tracePt t="23218" x="4051300" y="2552700"/>
          <p14:tracePt t="23228" x="4051300" y="2571750"/>
          <p14:tracePt t="23239" x="4051300" y="2597150"/>
          <p14:tracePt t="23252" x="4057650" y="2698750"/>
          <p14:tracePt t="23268" x="4076700" y="2844800"/>
          <p14:tracePt t="23280" x="4089400" y="2908300"/>
          <p14:tracePt t="23297" x="4108450" y="2978150"/>
          <p14:tracePt t="23313" x="4133850" y="3086100"/>
          <p14:tracePt t="23330" x="4159250" y="3194050"/>
          <p14:tracePt t="23347" x="4165600" y="3219450"/>
          <p14:tracePt t="23364" x="4184650" y="3263900"/>
          <p14:tracePt t="23381" x="4184650" y="3282950"/>
          <p14:tracePt t="23397" x="4197350" y="3314700"/>
          <p14:tracePt t="23414" x="4210050" y="3333750"/>
          <p14:tracePt t="23431" x="4210050" y="3340100"/>
          <p14:tracePt t="23447" x="4229100" y="3365500"/>
          <p14:tracePt t="23464" x="4235450" y="3378200"/>
          <p14:tracePt t="23480" x="4241800" y="3397250"/>
          <p14:tracePt t="32229" x="4241800" y="3390900"/>
          <p14:tracePt t="32240" x="4241800" y="3371850"/>
          <p14:tracePt t="32252" x="4241800" y="3346450"/>
          <p14:tracePt t="32261" x="4248150" y="3308350"/>
          <p14:tracePt t="32273" x="4254500" y="3263900"/>
          <p14:tracePt t="32292" x="4279900" y="3168650"/>
          <p14:tracePt t="32307" x="4298950" y="3111500"/>
          <p14:tracePt t="32325" x="4324350" y="3060700"/>
          <p14:tracePt t="32340" x="4324350" y="3048000"/>
          <p14:tracePt t="32356" x="4330700" y="3048000"/>
          <p14:tracePt t="32373" x="4330700" y="3041650"/>
          <p14:tracePt t="32397" x="4337050" y="3041650"/>
          <p14:tracePt t="32408" x="4343400" y="3048000"/>
          <p14:tracePt t="32423" x="4343400" y="3067050"/>
          <p14:tracePt t="32439" x="4349750" y="3143250"/>
          <p14:tracePt t="32454" x="4349750" y="3219450"/>
          <p14:tracePt t="32471" x="4362450" y="3359150"/>
          <p14:tracePt t="32488" x="4362450" y="3429000"/>
          <p14:tracePt t="32505" x="4368800" y="3448050"/>
          <p14:tracePt t="32521" x="4368800" y="3467100"/>
          <p14:tracePt t="32537" x="4375150" y="3479800"/>
          <p14:tracePt t="32555" x="4375150" y="3486150"/>
          <p14:tracePt t="32572" x="4381500" y="3492500"/>
          <p14:tracePt t="32588" x="4381500" y="3498850"/>
          <p14:tracePt t="33880" x="4381500" y="3486150"/>
          <p14:tracePt t="33890" x="4381500" y="3467100"/>
          <p14:tracePt t="33900" x="4381500" y="3454400"/>
          <p14:tracePt t="33912" x="4381500" y="3429000"/>
          <p14:tracePt t="33922" x="4381500" y="3409950"/>
          <p14:tracePt t="33938" x="4381500" y="3390900"/>
          <p14:tracePt t="33953" x="4381500" y="3340100"/>
          <p14:tracePt t="33970" x="4381500" y="3327400"/>
          <p14:tracePt t="33987" x="4400550" y="3289300"/>
          <p14:tracePt t="34003" x="4419600" y="3251200"/>
          <p14:tracePt t="34036" x="4425950" y="3225800"/>
          <p14:tracePt t="34053" x="4432300" y="3219450"/>
          <p14:tracePt t="34069" x="4438650" y="3206750"/>
          <p14:tracePt t="34087" x="4445000" y="3194050"/>
          <p14:tracePt t="34103" x="4445000" y="3187700"/>
          <p14:tracePt t="34652" x="4451350" y="3187700"/>
          <p14:tracePt t="34663" x="4457700" y="3187700"/>
          <p14:tracePt t="34676" x="4470400" y="3200400"/>
          <p14:tracePt t="34688" x="4483100" y="3219450"/>
          <p14:tracePt t="34706" x="4502150" y="3263900"/>
          <p14:tracePt t="34720" x="4514850" y="3276600"/>
          <p14:tracePt t="34736" x="4521200" y="3302000"/>
          <p14:tracePt t="34752" x="4527550" y="3314700"/>
          <p14:tracePt t="34768" x="4540250" y="3333750"/>
          <p14:tracePt t="34785" x="4546600" y="3352800"/>
          <p14:tracePt t="34802" x="4546600" y="3359150"/>
          <p14:tracePt t="34819" x="4559300" y="3397250"/>
          <p14:tracePt t="34836" x="4565650" y="3429000"/>
          <p14:tracePt t="34852" x="4578350" y="3486150"/>
          <p14:tracePt t="34869" x="4584700" y="3517900"/>
          <p14:tracePt t="34885" x="4591050" y="3530600"/>
          <p14:tracePt t="34902" x="4591050" y="3556000"/>
          <p14:tracePt t="34919" x="4591050" y="3562350"/>
          <p14:tracePt t="34935" x="4597400" y="3581400"/>
          <p14:tracePt t="34953" x="4597400" y="3587750"/>
          <p14:tracePt t="35788" x="4597400" y="3600450"/>
          <p14:tracePt t="35799" x="4591050" y="3651250"/>
          <p14:tracePt t="35809" x="4559300" y="3708400"/>
          <p14:tracePt t="35819" x="4533900" y="3765550"/>
          <p14:tracePt t="35834" x="4495800" y="3835400"/>
          <p14:tracePt t="35851" x="4419600" y="3949700"/>
          <p14:tracePt t="35867" x="4394200" y="3994150"/>
          <p14:tracePt t="35884" x="4349750" y="4038600"/>
          <p14:tracePt t="35901" x="4343400" y="4044950"/>
          <p14:tracePt t="35918" x="4324350" y="4064000"/>
          <p14:tracePt t="35935" x="4318000" y="4064000"/>
          <p14:tracePt t="35951" x="4311650" y="4064000"/>
          <p14:tracePt t="35967" x="4305300" y="4064000"/>
          <p14:tracePt t="36018" x="4298950" y="4064000"/>
          <p14:tracePt t="37472" x="4292600" y="40640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91072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Session 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Introducing statistical modeling – Part 4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(Interaction and collinearity)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 E A </a:t>
            </a:r>
            <a:r>
              <a:rPr lang="en-US" dirty="0" err="1" smtClean="0"/>
              <a:t>A</a:t>
            </a:r>
            <a:r>
              <a:rPr lang="en-US" dirty="0" smtClean="0"/>
              <a:t> do Brasil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pedro.brasil@ini.fiocruz.br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2019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"/>
    </mc:Choice>
    <mc:Fallback xmlns="">
      <p:transition spd="slow" advTm="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525963"/>
          </a:xfrm>
        </p:spPr>
        <p:txBody>
          <a:bodyPr/>
          <a:lstStyle/>
          <a:p>
            <a:pPr lvl="1"/>
            <a:r>
              <a:rPr lang="pt-BR" altLang="en-US" sz="2400" dirty="0" smtClean="0"/>
              <a:t>Explorando confusão: </a:t>
            </a:r>
            <a:r>
              <a:rPr lang="pt-BR" altLang="en-US" sz="2400" i="1" dirty="0" smtClean="0"/>
              <a:t>coeficientes simples </a:t>
            </a:r>
            <a:r>
              <a:rPr lang="pt-BR" altLang="en-US" sz="2400" i="1" dirty="0" err="1" smtClean="0"/>
              <a:t>vs</a:t>
            </a:r>
            <a:r>
              <a:rPr lang="pt-BR" altLang="en-US" sz="2400" i="1" dirty="0" smtClean="0"/>
              <a:t> ajustados</a:t>
            </a:r>
          </a:p>
          <a:p>
            <a:pPr lvl="2"/>
            <a:r>
              <a:rPr lang="pt-BR" altLang="en-US" i="1" dirty="0" smtClean="0"/>
              <a:t>Simples: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r>
              <a:rPr lang="pt-BR" altLang="en-US" i="1" dirty="0" smtClean="0"/>
              <a:t>Ajustados: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43808" y="2132856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reg1&lt;-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birthwt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(reg1</a:t>
            </a:r>
            <a:r>
              <a:rPr lang="pt-BR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Estimate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2369.624    228.493  10.371   &lt;2e-16 ***</a:t>
            </a:r>
          </a:p>
          <a:p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4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4.429      1.713   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2.585   0.0105 *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996208" y="4348261"/>
            <a:ext cx="597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reg2 &lt;-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~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 = </a:t>
            </a:r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birthwt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pt-BR" sz="1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summary</a:t>
            </a:r>
            <a:r>
              <a:rPr lang="pt-BR" sz="1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(reg2</a:t>
            </a:r>
            <a:r>
              <a:rPr lang="pt-BR" sz="14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Coefficients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Estimate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Intercept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2501.125    230.836  10.835   &lt;2e-16 ***</a:t>
            </a:r>
          </a:p>
          <a:p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lwt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pt-BR" sz="14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4.237      1.690   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2.507   0.0130 *  </a:t>
            </a:r>
          </a:p>
          <a:p>
            <a:r>
              <a:rPr lang="pt-BR" sz="1400" dirty="0" err="1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smoke</a:t>
            </a:r>
            <a:r>
              <a:rPr lang="pt-BR" sz="1400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-272.081    105.591  -2.577   0.0107 * 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07"/>
    </mc:Choice>
    <mc:Fallback xmlns="">
      <p:transition spd="slow" advTm="213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09" x="6731000" y="5549900"/>
          <p14:tracePt t="1521" x="6731000" y="5530850"/>
          <p14:tracePt t="1530" x="6731000" y="5492750"/>
          <p14:tracePt t="1540" x="6731000" y="5454650"/>
          <p14:tracePt t="1555" x="6731000" y="5391150"/>
          <p14:tracePt t="1563" x="6731000" y="5340350"/>
          <p14:tracePt t="1580" x="6731000" y="5289550"/>
          <p14:tracePt t="1596" x="6737350" y="5130800"/>
          <p14:tracePt t="1613" x="6756400" y="4876800"/>
          <p14:tracePt t="1630" x="6769100" y="4762500"/>
          <p14:tracePt t="1647" x="6813550" y="4476750"/>
          <p14:tracePt t="1663" x="6832600" y="4330700"/>
          <p14:tracePt t="1680" x="6864350" y="4076700"/>
          <p14:tracePt t="1697" x="6877050" y="3994150"/>
          <p14:tracePt t="1713" x="6896100" y="3854450"/>
          <p14:tracePt t="1729" x="6908800" y="3784600"/>
          <p14:tracePt t="1747" x="6921500" y="3740150"/>
          <p14:tracePt t="1763" x="6921500" y="3721100"/>
          <p14:tracePt t="1780" x="6921500" y="3702050"/>
          <p14:tracePt t="2563" x="6921500" y="3695700"/>
          <p14:tracePt t="2574" x="6921500" y="3689350"/>
          <p14:tracePt t="2585" x="6921500" y="3676650"/>
          <p14:tracePt t="2596" x="6934200" y="3657600"/>
          <p14:tracePt t="2612" x="6940550" y="3644900"/>
          <p14:tracePt t="2629" x="6946900" y="3600450"/>
          <p14:tracePt t="2645" x="6953250" y="3581400"/>
          <p14:tracePt t="2663" x="6965950" y="3524250"/>
          <p14:tracePt t="2679" x="6985000" y="3390900"/>
          <p14:tracePt t="2696" x="6991350" y="3327400"/>
          <p14:tracePt t="2712" x="7004050" y="3206750"/>
          <p14:tracePt t="2730" x="7010400" y="3155950"/>
          <p14:tracePt t="2746" x="7016750" y="3060700"/>
          <p14:tracePt t="2763" x="7016750" y="2984500"/>
          <p14:tracePt t="2779" x="7029450" y="2946400"/>
          <p14:tracePt t="2796" x="7035800" y="2882900"/>
          <p14:tracePt t="2813" x="7035800" y="2870200"/>
          <p14:tracePt t="2829" x="7042150" y="2863850"/>
          <p14:tracePt t="3211" x="7048500" y="2863850"/>
          <p14:tracePt t="3235" x="7054850" y="2863850"/>
          <p14:tracePt t="3253" x="7061200" y="2863850"/>
          <p14:tracePt t="3284" x="7067550" y="2863850"/>
          <p14:tracePt t="3399" x="7061200" y="2863850"/>
          <p14:tracePt t="3413" x="7054850" y="2863850"/>
          <p14:tracePt t="3420" x="7035800" y="2851150"/>
          <p14:tracePt t="3431" x="7016750" y="2838450"/>
          <p14:tracePt t="3445" x="6985000" y="2819400"/>
          <p14:tracePt t="3462" x="6902450" y="2781300"/>
          <p14:tracePt t="3478" x="6870700" y="2774950"/>
          <p14:tracePt t="3495" x="6819900" y="2762250"/>
          <p14:tracePt t="3511" x="6781800" y="2743200"/>
          <p14:tracePt t="3514" x="6750050" y="2736850"/>
          <p14:tracePt t="3528" x="6711950" y="2730500"/>
          <p14:tracePt t="3545" x="6604000" y="2705100"/>
          <p14:tracePt t="3562" x="6559550" y="2686050"/>
          <p14:tracePt t="3578" x="6470650" y="2654300"/>
          <p14:tracePt t="3595" x="6438900" y="2635250"/>
          <p14:tracePt t="3613" x="6407150" y="2622550"/>
          <p14:tracePt t="3628" x="6388100" y="2597150"/>
          <p14:tracePt t="4394" x="6388100" y="2590800"/>
          <p14:tracePt t="4401" x="6388100" y="2578100"/>
          <p14:tracePt t="4412" x="6388100" y="2559050"/>
          <p14:tracePt t="4427" x="6388100" y="2533650"/>
          <p14:tracePt t="4444" x="6381750" y="2476500"/>
          <p14:tracePt t="4461" x="6362700" y="2444750"/>
          <p14:tracePt t="4477" x="6324600" y="2368550"/>
          <p14:tracePt t="4494" x="6299200" y="2343150"/>
          <p14:tracePt t="4512" x="6223000" y="2292350"/>
          <p14:tracePt t="4527" x="6146800" y="2241550"/>
          <p14:tracePt t="4544" x="6089650" y="2222500"/>
          <p14:tracePt t="4561" x="5969000" y="2197100"/>
          <p14:tracePt t="4577" x="5905500" y="2184400"/>
          <p14:tracePt t="4594" x="5784850" y="2146300"/>
          <p14:tracePt t="4611" x="5708650" y="2133600"/>
          <p14:tracePt t="4627" x="5670550" y="2127250"/>
          <p14:tracePt t="4643" x="5600700" y="2114550"/>
          <p14:tracePt t="4661" x="5549900" y="2108200"/>
          <p14:tracePt t="4677" x="5441950" y="2108200"/>
          <p14:tracePt t="4693" x="5353050" y="2101850"/>
          <p14:tracePt t="4711" x="5321300" y="2101850"/>
          <p14:tracePt t="4727" x="5264150" y="2089150"/>
          <p14:tracePt t="4743" x="5238750" y="2082800"/>
          <p14:tracePt t="4760" x="5168900" y="2076450"/>
          <p14:tracePt t="4778" x="5118100" y="2070100"/>
          <p14:tracePt t="4794" x="5086350" y="2063750"/>
          <p14:tracePt t="4810" x="5048250" y="2063750"/>
          <p14:tracePt t="4827" x="5035550" y="2063750"/>
          <p14:tracePt t="4843" x="5016500" y="2063750"/>
          <p14:tracePt t="4861" x="4997450" y="2063750"/>
          <p14:tracePt t="4877" x="4991100" y="2063750"/>
          <p14:tracePt t="4893" x="4978400" y="2063750"/>
          <p14:tracePt t="4910" x="4972050" y="2063750"/>
          <p14:tracePt t="4944" x="4965700" y="2063750"/>
          <p14:tracePt t="4990" x="4959350" y="2063750"/>
          <p14:tracePt t="24588" x="4953000" y="2063750"/>
          <p14:tracePt t="24595" x="4940300" y="2063750"/>
          <p14:tracePt t="24607" x="4927600" y="2051050"/>
          <p14:tracePt t="24624" x="4921250" y="2044700"/>
          <p14:tracePt t="24641" x="4883150" y="2019300"/>
          <p14:tracePt t="24658" x="4870450" y="1993900"/>
          <p14:tracePt t="24674" x="4794250" y="1936750"/>
          <p14:tracePt t="24691" x="4654550" y="1866900"/>
          <p14:tracePt t="24708" x="4578350" y="1847850"/>
          <p14:tracePt t="24724" x="4394200" y="1816100"/>
          <p14:tracePt t="24742" x="4292600" y="1816100"/>
          <p14:tracePt t="24757" x="4051300" y="1835150"/>
          <p14:tracePt t="24774" x="3886200" y="1860550"/>
          <p14:tracePt t="24790" x="3803650" y="1892300"/>
          <p14:tracePt t="24807" x="3632200" y="1943100"/>
          <p14:tracePt t="24825" x="3524250" y="1968500"/>
          <p14:tracePt t="24841" x="3505200" y="1974850"/>
          <p14:tracePt t="24857" x="3473450" y="1974850"/>
          <p14:tracePt t="24874" x="3467100" y="1981200"/>
          <p14:tracePt t="24891" x="3460750" y="1981200"/>
          <p14:tracePt t="24907" x="3454400" y="1981200"/>
          <p14:tracePt t="24923" x="3454400" y="1987550"/>
          <p14:tracePt t="24940" x="3454400" y="2000250"/>
          <p14:tracePt t="24957" x="3454400" y="2019300"/>
          <p14:tracePt t="24973" x="3454400" y="2095500"/>
          <p14:tracePt t="24991" x="3467100" y="2127250"/>
          <p14:tracePt t="25007" x="3511550" y="2184400"/>
          <p14:tracePt t="25024" x="3568700" y="2241550"/>
          <p14:tracePt t="25040" x="3613150" y="2266950"/>
          <p14:tracePt t="25057" x="3778250" y="2381250"/>
          <p14:tracePt t="25074" x="3860800" y="2432050"/>
          <p14:tracePt t="25090" x="4013200" y="2565400"/>
          <p14:tracePt t="25107" x="4076700" y="2622550"/>
          <p14:tracePt t="25124" x="4108450" y="2641600"/>
          <p14:tracePt t="25140" x="4184650" y="2679700"/>
          <p14:tracePt t="25157" x="4229100" y="2692400"/>
          <p14:tracePt t="25174" x="4279900" y="2698750"/>
          <p14:tracePt t="25192" x="4305300" y="2698750"/>
          <p14:tracePt t="25207" x="4349750" y="2698750"/>
          <p14:tracePt t="25223" x="4406900" y="2698750"/>
          <p14:tracePt t="25241" x="4419600" y="2698750"/>
          <p14:tracePt t="25256" x="4445000" y="2686050"/>
          <p14:tracePt t="25274" x="4451350" y="2679700"/>
          <p14:tracePt t="25307" x="4457700" y="2667000"/>
          <p14:tracePt t="25323" x="4457700" y="2635250"/>
          <p14:tracePt t="25340" x="4457700" y="2590800"/>
          <p14:tracePt t="25356" x="4457700" y="2578100"/>
          <p14:tracePt t="25373" x="4438650" y="2552700"/>
          <p14:tracePt t="25390" x="4375150" y="2520950"/>
          <p14:tracePt t="25407" x="4349750" y="2514600"/>
          <p14:tracePt t="25424" x="4305300" y="2501900"/>
          <p14:tracePt t="25441" x="4292600" y="2501900"/>
          <p14:tracePt t="25457" x="4267200" y="2501900"/>
          <p14:tracePt t="25473" x="4260850" y="2501900"/>
          <p14:tracePt t="25490" x="4254500" y="2501900"/>
          <p14:tracePt t="25535" x="4254500" y="2508250"/>
          <p14:tracePt t="25546" x="4260850" y="2514600"/>
          <p14:tracePt t="25558" x="4286250" y="2533650"/>
          <p14:tracePt t="25573" x="4305300" y="2540000"/>
          <p14:tracePt t="25590" x="4337050" y="2546350"/>
          <p14:tracePt t="25607" x="4349750" y="2546350"/>
          <p14:tracePt t="25623" x="4375150" y="2546350"/>
          <p14:tracePt t="25640" x="4400550" y="2501900"/>
          <p14:tracePt t="25658" x="4400550" y="2482850"/>
          <p14:tracePt t="25672" x="4387850" y="2438400"/>
          <p14:tracePt t="25689" x="4375150" y="2425700"/>
          <p14:tracePt t="25706" x="4324350" y="2393950"/>
          <p14:tracePt t="25723" x="4292600" y="2387600"/>
          <p14:tracePt t="25740" x="4235450" y="2387600"/>
          <p14:tracePt t="25756" x="4197350" y="2393950"/>
          <p14:tracePt t="25773" x="4184650" y="2400300"/>
          <p14:tracePt t="25789" x="4165600" y="2419350"/>
          <p14:tracePt t="25807" x="4159250" y="2432050"/>
          <p14:tracePt t="25823" x="4159250" y="2451100"/>
          <p14:tracePt t="25839" x="4159250" y="2470150"/>
          <p14:tracePt t="25856" x="4159250" y="2476500"/>
          <p14:tracePt t="25873" x="4171950" y="2482850"/>
          <p14:tracePt t="25890" x="4178300" y="2482850"/>
          <p14:tracePt t="25906" x="4216400" y="2482850"/>
          <p14:tracePt t="25923" x="4241800" y="2482850"/>
          <p14:tracePt t="25939" x="4241800" y="2476500"/>
          <p14:tracePt t="25956" x="4254500" y="2444750"/>
          <p14:tracePt t="25973" x="4254500" y="2413000"/>
          <p14:tracePt t="25990" x="4254500" y="2355850"/>
          <p14:tracePt t="26006" x="4248150" y="2311400"/>
          <p14:tracePt t="26022" x="4235450" y="2305050"/>
          <p14:tracePt t="26040" x="4222750" y="2292350"/>
          <p14:tracePt t="26056" x="4210050" y="2292350"/>
          <p14:tracePt t="26073" x="4191000" y="2292350"/>
          <p14:tracePt t="26089" x="4178300" y="2336800"/>
          <p14:tracePt t="26106" x="4178300" y="2368550"/>
          <p14:tracePt t="26123" x="4178300" y="2413000"/>
          <p14:tracePt t="26139" x="4184650" y="2444750"/>
          <p14:tracePt t="26156" x="4210050" y="2470150"/>
          <p14:tracePt t="26173" x="4235450" y="2489200"/>
          <p14:tracePt t="26189" x="4241800" y="2489200"/>
          <p14:tracePt t="26206" x="4254500" y="2489200"/>
          <p14:tracePt t="26245" x="4254500" y="2482850"/>
          <p14:tracePt t="26257" x="4254500" y="2470150"/>
          <p14:tracePt t="26272" x="4254500" y="2457450"/>
          <p14:tracePt t="26289" x="4229100" y="2425700"/>
          <p14:tracePt t="26306" x="4210050" y="2413000"/>
          <p14:tracePt t="26322" x="4165600" y="2400300"/>
          <p14:tracePt t="26340" x="4152900" y="2400300"/>
          <p14:tracePt t="26355" x="4121150" y="2393950"/>
          <p14:tracePt t="26372" x="4102100" y="2393950"/>
          <p14:tracePt t="26389" x="4095750" y="2393950"/>
          <p14:tracePt t="26434" x="4089400" y="2393950"/>
          <p14:tracePt t="27206" x="4102100" y="2400300"/>
          <p14:tracePt t="27217" x="4152900" y="2413000"/>
          <p14:tracePt t="27228" x="4216400" y="2432050"/>
          <p14:tracePt t="27240" x="4305300" y="2457450"/>
          <p14:tracePt t="27255" x="4489450" y="2489200"/>
          <p14:tracePt t="27272" x="4876800" y="2533650"/>
          <p14:tracePt t="27288" x="5016500" y="2540000"/>
          <p14:tracePt t="27307" x="5194300" y="2552700"/>
          <p14:tracePt t="27323" x="5429250" y="2552700"/>
          <p14:tracePt t="27338" x="5556250" y="2552700"/>
          <p14:tracePt t="27355" x="5664200" y="2565400"/>
          <p14:tracePt t="27372" x="5702300" y="2565400"/>
          <p14:tracePt t="27388" x="5797550" y="2571750"/>
          <p14:tracePt t="27405" x="5848350" y="2571750"/>
          <p14:tracePt t="27422" x="5905500" y="2578100"/>
          <p14:tracePt t="27438" x="5937250" y="2578100"/>
          <p14:tracePt t="27455" x="5969000" y="2578100"/>
          <p14:tracePt t="27471" x="6000750" y="2578100"/>
          <p14:tracePt t="27489" x="6026150" y="2578100"/>
          <p14:tracePt t="27504" x="6045200" y="2571750"/>
          <p14:tracePt t="27521" x="6089650" y="2546350"/>
          <p14:tracePt t="27537" x="6115050" y="2533650"/>
          <p14:tracePt t="27554" x="6159500" y="2508250"/>
          <p14:tracePt t="27572" x="6184900" y="2489200"/>
          <p14:tracePt t="27587" x="6210300" y="2457450"/>
          <p14:tracePt t="27604" x="6229350" y="2413000"/>
          <p14:tracePt t="27621" x="6235700" y="2393950"/>
          <p14:tracePt t="27637" x="6242050" y="2349500"/>
          <p14:tracePt t="27655" x="6242050" y="2330450"/>
          <p14:tracePt t="27672" x="6235700" y="2298700"/>
          <p14:tracePt t="27688" x="6203950" y="2266950"/>
          <p14:tracePt t="27704" x="6191250" y="2254250"/>
          <p14:tracePt t="27721" x="6159500" y="2228850"/>
          <p14:tracePt t="27737" x="6159500" y="2222500"/>
          <p14:tracePt t="27754" x="6146800" y="2209800"/>
          <p14:tracePt t="27771" x="6140450" y="2209800"/>
          <p14:tracePt t="27788" x="6134100" y="2209800"/>
          <p14:tracePt t="27804" x="6121400" y="2209800"/>
          <p14:tracePt t="27837" x="6115050" y="2209800"/>
          <p14:tracePt t="27855" x="6096000" y="2209800"/>
          <p14:tracePt t="27871" x="6089650" y="2209800"/>
          <p14:tracePt t="27888" x="6083300" y="2209800"/>
          <p14:tracePt t="27921" x="6076950" y="2209800"/>
          <p14:tracePt t="27937" x="6070600" y="2209800"/>
          <p14:tracePt t="27954" x="6045200" y="2209800"/>
          <p14:tracePt t="27972" x="6013450" y="2209800"/>
          <p14:tracePt t="27988" x="6000750" y="2209800"/>
          <p14:tracePt t="28004" x="5975350" y="2209800"/>
          <p14:tracePt t="28022" x="5949950" y="2209800"/>
          <p14:tracePt t="28054" x="5918200" y="2209800"/>
          <p14:tracePt t="28072" x="5899150" y="2209800"/>
          <p14:tracePt t="28088" x="5854700" y="2209800"/>
          <p14:tracePt t="28105" x="5835650" y="2216150"/>
          <p14:tracePt t="28121" x="5784850" y="2228850"/>
          <p14:tracePt t="28137" x="5753100" y="2235200"/>
          <p14:tracePt t="28154" x="5740400" y="2235200"/>
          <p14:tracePt t="28171" x="5715000" y="2241550"/>
          <p14:tracePt t="28188" x="5689600" y="2241550"/>
          <p14:tracePt t="28204" x="5657850" y="2247900"/>
          <p14:tracePt t="28220" x="5619750" y="2260600"/>
          <p14:tracePt t="28237" x="5607050" y="2260600"/>
          <p14:tracePt t="28254" x="5575300" y="2266950"/>
          <p14:tracePt t="28270" x="5562600" y="2266950"/>
          <p14:tracePt t="28287" x="5543550" y="2266950"/>
          <p14:tracePt t="28304" x="5530850" y="2266950"/>
          <p14:tracePt t="28320" x="5524500" y="2266950"/>
          <p14:tracePt t="28337" x="5505450" y="2266950"/>
          <p14:tracePt t="28354" x="5492750" y="2266950"/>
          <p14:tracePt t="28370" x="5467350" y="2266950"/>
          <p14:tracePt t="28387" x="5435600" y="2266950"/>
          <p14:tracePt t="28404" x="5416550" y="2266950"/>
          <p14:tracePt t="28421" x="5397500" y="2266950"/>
          <p14:tracePt t="28437" x="5384800" y="2266950"/>
          <p14:tracePt t="28454" x="5378450" y="2266950"/>
          <p14:tracePt t="28487" x="5372100" y="2266950"/>
          <p14:tracePt t="28523" x="5365750" y="2266950"/>
          <p14:tracePt t="28543" x="5365750" y="2273300"/>
          <p14:tracePt t="28555" x="5365750" y="2279650"/>
          <p14:tracePt t="28567" x="5365750" y="2286000"/>
          <p14:tracePt t="28575" x="5365750" y="2298700"/>
          <p14:tracePt t="28587" x="5365750" y="2305050"/>
          <p14:tracePt t="28603" x="5365750" y="2311400"/>
          <p14:tracePt t="28620" x="5365750" y="2324100"/>
          <p14:tracePt t="28637" x="5365750" y="2330450"/>
          <p14:tracePt t="28653" x="5365750" y="2336800"/>
          <p14:tracePt t="28670" x="5384800" y="2355850"/>
          <p14:tracePt t="28687" x="5397500" y="2362200"/>
          <p14:tracePt t="28703" x="5429250" y="2393950"/>
          <p14:tracePt t="28721" x="5454650" y="2400300"/>
          <p14:tracePt t="28737" x="5530850" y="2425700"/>
          <p14:tracePt t="28753" x="5607050" y="2438400"/>
          <p14:tracePt t="28770" x="5632450" y="2438400"/>
          <p14:tracePt t="28787" x="5683250" y="2444750"/>
          <p14:tracePt t="28804" x="5734050" y="2451100"/>
          <p14:tracePt t="28820" x="5759450" y="2451100"/>
          <p14:tracePt t="28836" x="5835650" y="2451100"/>
          <p14:tracePt t="28853" x="5867400" y="2451100"/>
          <p14:tracePt t="28870" x="5930900" y="2451100"/>
          <p14:tracePt t="28887" x="5949950" y="2451100"/>
          <p14:tracePt t="28903" x="6000750" y="2451100"/>
          <p14:tracePt t="28920" x="6045200" y="2451100"/>
          <p14:tracePt t="28937" x="6070600" y="2451100"/>
          <p14:tracePt t="28953" x="6121400" y="2451100"/>
          <p14:tracePt t="28970" x="6146800" y="2451100"/>
          <p14:tracePt t="28986" x="6197600" y="2451100"/>
          <p14:tracePt t="29003" x="6235700" y="2451100"/>
          <p14:tracePt t="29020" x="6248400" y="2451100"/>
          <p14:tracePt t="29036" x="6280150" y="2451100"/>
          <p14:tracePt t="29053" x="6286500" y="2444750"/>
          <p14:tracePt t="29070" x="6311900" y="2425700"/>
          <p14:tracePt t="29087" x="6350000" y="2400300"/>
          <p14:tracePt t="29103" x="6362700" y="2381250"/>
          <p14:tracePt t="29120" x="6388100" y="2343150"/>
          <p14:tracePt t="29136" x="6407150" y="2324100"/>
          <p14:tracePt t="29153" x="6426200" y="2298700"/>
          <p14:tracePt t="29170" x="6432550" y="2292350"/>
          <p14:tracePt t="29186" x="6438900" y="2279650"/>
          <p14:tracePt t="29203" x="6438900" y="2266950"/>
          <p14:tracePt t="29220" x="6445250" y="2266950"/>
          <p14:tracePt t="29236" x="6445250" y="2254250"/>
          <p14:tracePt t="29254" x="6426200" y="2235200"/>
          <p14:tracePt t="29270" x="6413500" y="2216150"/>
          <p14:tracePt t="29286" x="6388100" y="2197100"/>
          <p14:tracePt t="29303" x="6375400" y="2190750"/>
          <p14:tracePt t="29319" x="6350000" y="2178050"/>
          <p14:tracePt t="29336" x="6337300" y="2171700"/>
          <p14:tracePt t="29353" x="6292850" y="2165350"/>
          <p14:tracePt t="29369" x="6242050" y="2159000"/>
          <p14:tracePt t="29386" x="6223000" y="2159000"/>
          <p14:tracePt t="29403" x="6197600" y="2159000"/>
          <p14:tracePt t="29420" x="6184900" y="2159000"/>
          <p14:tracePt t="29436" x="6178550" y="2165350"/>
          <p14:tracePt t="29453" x="6178550" y="2178050"/>
          <p14:tracePt t="29469" x="6172200" y="2190750"/>
          <p14:tracePt t="29486" x="6172200" y="2241550"/>
          <p14:tracePt t="29502" x="6172200" y="2260600"/>
          <p14:tracePt t="29520" x="6191250" y="2286000"/>
          <p14:tracePt t="29536" x="6216650" y="2317750"/>
          <p14:tracePt t="29553" x="6235700" y="2324100"/>
          <p14:tracePt t="29570" x="6267450" y="2336800"/>
          <p14:tracePt t="29587" x="6273800" y="2336800"/>
          <p14:tracePt t="29589" x="6280150" y="2336800"/>
          <p14:tracePt t="29602" x="6292850" y="2336800"/>
          <p14:tracePt t="29619" x="6318250" y="2330450"/>
          <p14:tracePt t="29636" x="6330950" y="2317750"/>
          <p14:tracePt t="29653" x="6356350" y="2279650"/>
          <p14:tracePt t="29669" x="6362700" y="2254250"/>
          <p14:tracePt t="29686" x="6369050" y="2216150"/>
          <p14:tracePt t="29702" x="6369050" y="2203450"/>
          <p14:tracePt t="29719" x="6369050" y="2184400"/>
          <p14:tracePt t="29736" x="6350000" y="2171700"/>
          <p14:tracePt t="29753" x="6318250" y="2165350"/>
          <p14:tracePt t="29769" x="6223000" y="2171700"/>
          <p14:tracePt t="29787" x="6191250" y="2203450"/>
          <p14:tracePt t="29802" x="6178550" y="2209800"/>
          <p14:tracePt t="29819" x="6159500" y="2241550"/>
          <p14:tracePt t="29835" x="6159500" y="2266950"/>
          <p14:tracePt t="29853" x="6159500" y="2305050"/>
          <p14:tracePt t="29870" x="6178550" y="2330450"/>
          <p14:tracePt t="29885" x="6197600" y="2355850"/>
          <p14:tracePt t="29902" x="6235700" y="2374900"/>
          <p14:tracePt t="29919" x="6248400" y="2381250"/>
          <p14:tracePt t="29935" x="6273800" y="2393950"/>
          <p14:tracePt t="29953" x="6286500" y="2393950"/>
          <p14:tracePt t="29969" x="6299200" y="2393950"/>
          <p14:tracePt t="29985" x="6311900" y="2387600"/>
          <p14:tracePt t="30002" x="6318250" y="2374900"/>
          <p14:tracePt t="30019" x="6330950" y="2349500"/>
          <p14:tracePt t="30036" x="6330950" y="2336800"/>
          <p14:tracePt t="30052" x="6337300" y="2330450"/>
          <p14:tracePt t="30069" x="6337300" y="2324100"/>
          <p14:tracePt t="32439" x="6324600" y="2324100"/>
          <p14:tracePt t="32450" x="6305550" y="2317750"/>
          <p14:tracePt t="32463" x="6280150" y="2311400"/>
          <p14:tracePt t="32470" x="6235700" y="2311400"/>
          <p14:tracePt t="32483" x="6172200" y="2292350"/>
          <p14:tracePt t="32500" x="6070600" y="2286000"/>
          <p14:tracePt t="32517" x="5854700" y="2260600"/>
          <p14:tracePt t="32533" x="5753100" y="2260600"/>
          <p14:tracePt t="32550" x="5410200" y="2266950"/>
          <p14:tracePt t="32566" x="5207000" y="2266950"/>
          <p14:tracePt t="32584" x="5105400" y="2266950"/>
          <p14:tracePt t="32586" x="4991100" y="2266950"/>
          <p14:tracePt t="32600" x="4876800" y="2266950"/>
          <p14:tracePt t="32617" x="4699000" y="2241550"/>
          <p14:tracePt t="32633" x="4629150" y="2235200"/>
          <p14:tracePt t="32649" x="4438650" y="2216150"/>
          <p14:tracePt t="32667" x="4362450" y="2203450"/>
          <p14:tracePt t="32683" x="4241800" y="2197100"/>
          <p14:tracePt t="32700" x="4203700" y="2197100"/>
          <p14:tracePt t="32716" x="4121150" y="2197100"/>
          <p14:tracePt t="32732" x="4076700" y="2197100"/>
          <p14:tracePt t="32750" x="4044950" y="2197100"/>
          <p14:tracePt t="32766" x="3962400" y="2222500"/>
          <p14:tracePt t="32783" x="3930650" y="2228850"/>
          <p14:tracePt t="32802" x="3873500" y="2260600"/>
          <p14:tracePt t="32816" x="3790950" y="2286000"/>
          <p14:tracePt t="32833" x="3771900" y="2305050"/>
          <p14:tracePt t="32849" x="3746500" y="2311400"/>
          <p14:tracePt t="32866" x="3740150" y="2311400"/>
          <p14:tracePt t="32883" x="3733800" y="2317750"/>
          <p14:tracePt t="32899" x="3727450" y="2317750"/>
          <p14:tracePt t="32940" x="3727450" y="2330450"/>
          <p14:tracePt t="32951" x="3727450" y="2343150"/>
          <p14:tracePt t="32966" x="3727450" y="2355850"/>
          <p14:tracePt t="32983" x="3727450" y="2400300"/>
          <p14:tracePt t="32999" x="3740150" y="2413000"/>
          <p14:tracePt t="33015" x="3784600" y="2444750"/>
          <p14:tracePt t="33032" x="3816350" y="2470150"/>
          <p14:tracePt t="33049" x="3879850" y="2501900"/>
          <p14:tracePt t="33066" x="3924300" y="2508250"/>
          <p14:tracePt t="33083" x="3956050" y="2508250"/>
          <p14:tracePt t="33099" x="4013200" y="2508250"/>
          <p14:tracePt t="33116" x="4032250" y="2508250"/>
          <p14:tracePt t="33132" x="4051300" y="2495550"/>
          <p14:tracePt t="33149" x="4070350" y="2451100"/>
          <p14:tracePt t="33166" x="4083050" y="2425700"/>
          <p14:tracePt t="33183" x="4095750" y="2374900"/>
          <p14:tracePt t="33199" x="4095750" y="2349500"/>
          <p14:tracePt t="33216" x="4095750" y="2336800"/>
          <p14:tracePt t="33232" x="4095750" y="2330450"/>
          <p14:tracePt t="33249" x="4095750" y="2324100"/>
          <p14:tracePt t="33297" x="4095750" y="2330450"/>
          <p14:tracePt t="33306" x="4095750" y="2355850"/>
          <p14:tracePt t="33317" x="4095750" y="2374900"/>
          <p14:tracePt t="33332" x="4102100" y="2400300"/>
          <p14:tracePt t="33349" x="4114800" y="2419350"/>
          <p14:tracePt t="33365" x="4127500" y="2432050"/>
          <p14:tracePt t="33383" x="4159250" y="2438400"/>
          <p14:tracePt t="33399" x="4178300" y="2444750"/>
          <p14:tracePt t="33415" x="4203700" y="2444750"/>
          <p14:tracePt t="33433" x="4210050" y="2444750"/>
          <p14:tracePt t="33449" x="4210050" y="2432050"/>
          <p14:tracePt t="33465" x="4210050" y="2374900"/>
          <p14:tracePt t="33483" x="4210050" y="2355850"/>
          <p14:tracePt t="33498" x="4165600" y="2317750"/>
          <p14:tracePt t="33515" x="4121150" y="2292350"/>
          <p14:tracePt t="33532" x="4108450" y="2286000"/>
          <p14:tracePt t="33549" x="4095750" y="2279650"/>
          <p14:tracePt t="33565" x="4089400" y="2279650"/>
          <p14:tracePt t="33619" x="4089400" y="2286000"/>
          <p14:tracePt t="33630" x="4095750" y="2298700"/>
          <p14:tracePt t="33640" x="4108450" y="2305050"/>
          <p14:tracePt t="33651" x="4121150" y="2311400"/>
          <p14:tracePt t="33665" x="4140200" y="2317750"/>
          <p14:tracePt t="33683" x="4146550" y="2317750"/>
          <p14:tracePt t="33698" x="4152900" y="2317750"/>
          <p14:tracePt t="33715" x="4159250" y="2317750"/>
          <p14:tracePt t="34684" x="4159250" y="2311400"/>
          <p14:tracePt t="34715" x="4159250" y="2305050"/>
          <p14:tracePt t="34738" x="4159250" y="2298700"/>
          <p14:tracePt t="34760" x="4159250" y="2292350"/>
          <p14:tracePt t="34778" x="4159250" y="2286000"/>
          <p14:tracePt t="34799" x="4159250" y="2279650"/>
          <p14:tracePt t="34810" x="4171950" y="2273300"/>
          <p14:tracePt t="34820" x="4178300" y="2273300"/>
          <p14:tracePt t="34834" x="4191000" y="2266950"/>
          <p14:tracePt t="34848" x="4210050" y="2254250"/>
          <p14:tracePt t="34864" x="4241800" y="2247900"/>
          <p14:tracePt t="34882" x="4254500" y="2241550"/>
          <p14:tracePt t="34897" x="4286250" y="2241550"/>
          <p14:tracePt t="34914" x="4311650" y="2235200"/>
          <p14:tracePt t="34930" x="4330700" y="2235200"/>
          <p14:tracePt t="34948" x="4375150" y="2228850"/>
          <p14:tracePt t="34964" x="4400550" y="2228850"/>
          <p14:tracePt t="34981" x="4445000" y="2228850"/>
          <p14:tracePt t="34997" x="4457700" y="2228850"/>
          <p14:tracePt t="35014" x="4489450" y="2228850"/>
          <p14:tracePt t="35031" x="4508500" y="2228850"/>
          <p14:tracePt t="35048" x="4508500" y="2235200"/>
          <p14:tracePt t="35064" x="4533900" y="2254250"/>
          <p14:tracePt t="35081" x="4552950" y="2266950"/>
          <p14:tracePt t="35083" x="4584700" y="2292350"/>
          <p14:tracePt t="35097" x="4616450" y="2324100"/>
          <p14:tracePt t="35114" x="4673600" y="2381250"/>
          <p14:tracePt t="35130" x="4692650" y="2400300"/>
          <p14:tracePt t="35147" x="4711700" y="2406650"/>
          <p14:tracePt t="35164" x="4724400" y="2413000"/>
          <p14:tracePt t="35181" x="4743450" y="2419350"/>
          <p14:tracePt t="35197" x="4749800" y="2419350"/>
          <p14:tracePt t="35214" x="4756150" y="2419350"/>
          <p14:tracePt t="35230" x="4762500" y="2419350"/>
          <p14:tracePt t="35247" x="4775200" y="2413000"/>
          <p14:tracePt t="35264" x="4781550" y="2387600"/>
          <p14:tracePt t="35280" x="4787900" y="2355850"/>
          <p14:tracePt t="35297" x="4787900" y="2336800"/>
          <p14:tracePt t="35314" x="4781550" y="2305050"/>
          <p14:tracePt t="35331" x="4737100" y="2279650"/>
          <p14:tracePt t="35347" x="4667250" y="2241550"/>
          <p14:tracePt t="35364" x="4635500" y="2241550"/>
          <p14:tracePt t="35381" x="4622800" y="2241550"/>
          <p14:tracePt t="35397" x="4616450" y="2241550"/>
          <p14:tracePt t="35413" x="4610100" y="2241550"/>
          <p14:tracePt t="35446" x="4610100" y="2273300"/>
          <p14:tracePt t="35463" x="4616450" y="2298700"/>
          <p14:tracePt t="35479" x="4673600" y="2349500"/>
          <p14:tracePt t="35496" x="4692650" y="2362200"/>
          <p14:tracePt t="35513" x="4724400" y="2374900"/>
          <p14:tracePt t="35531" x="4737100" y="2374900"/>
          <p14:tracePt t="35546" x="4756150" y="2374900"/>
          <p14:tracePt t="35563" x="4768850" y="2374900"/>
          <p14:tracePt t="35580" x="4775200" y="2374900"/>
          <p14:tracePt t="35596" x="4775200" y="2362200"/>
          <p14:tracePt t="35615" x="4787900" y="2343150"/>
          <p14:tracePt t="35630" x="4787900" y="2298700"/>
          <p14:tracePt t="35646" x="4787900" y="2273300"/>
          <p14:tracePt t="35680" x="4787900" y="2266950"/>
          <p14:tracePt t="35697" x="4781550" y="2266950"/>
          <p14:tracePt t="35750" x="4781550" y="2273300"/>
          <p14:tracePt t="35760" x="4781550" y="2279650"/>
          <p14:tracePt t="35774" x="4781550" y="2286000"/>
          <p14:tracePt t="35782" x="4781550" y="2292350"/>
          <p14:tracePt t="35802" x="4787900" y="2298700"/>
          <p14:tracePt t="35843" x="4794250" y="2298700"/>
          <p14:tracePt t="35859" x="4800600" y="2298700"/>
          <p14:tracePt t="36171" x="4800600" y="2305050"/>
          <p14:tracePt t="36178" x="4806950" y="2311400"/>
          <p14:tracePt t="36188" x="4806950" y="2324100"/>
          <p14:tracePt t="36198" x="4819650" y="2330450"/>
          <p14:tracePt t="36213" x="4832350" y="2343150"/>
          <p14:tracePt t="36230" x="4883150" y="2374900"/>
          <p14:tracePt t="36246" x="4927600" y="2381250"/>
          <p14:tracePt t="36263" x="4978400" y="2387600"/>
          <p14:tracePt t="36296" x="4991100" y="2387600"/>
          <p14:tracePt t="36313" x="4997450" y="2381250"/>
          <p14:tracePt t="36329" x="4997450" y="2330450"/>
          <p14:tracePt t="36346" x="4972050" y="2292350"/>
          <p14:tracePt t="36362" x="4940300" y="2273300"/>
          <p14:tracePt t="36379" x="4876800" y="2247900"/>
          <p14:tracePt t="36397" x="4845050" y="2247900"/>
          <p14:tracePt t="36412" x="4838700" y="2247900"/>
          <p14:tracePt t="36429" x="4832350" y="2247900"/>
          <p14:tracePt t="36446" x="4826000" y="2260600"/>
          <p14:tracePt t="36462" x="4826000" y="2311400"/>
          <p14:tracePt t="36479" x="4826000" y="2336800"/>
          <p14:tracePt t="36496" x="4845050" y="2400300"/>
          <p14:tracePt t="36512" x="4870450" y="2425700"/>
          <p14:tracePt t="36529" x="4883150" y="2432050"/>
          <p14:tracePt t="36545" x="4908550" y="2432050"/>
          <p14:tracePt t="36563" x="4921250" y="2432050"/>
          <p14:tracePt t="36579" x="4933950" y="2387600"/>
          <p14:tracePt t="36596" x="4940300" y="2292350"/>
          <p14:tracePt t="36612" x="4940300" y="2241550"/>
          <p14:tracePt t="36629" x="4908550" y="2190750"/>
          <p14:tracePt t="36646" x="4895850" y="2165350"/>
          <p14:tracePt t="36662" x="4857750" y="2159000"/>
          <p14:tracePt t="36679" x="4845050" y="2159000"/>
          <p14:tracePt t="36695" x="4832350" y="2159000"/>
          <p14:tracePt t="36713" x="4826000" y="2159000"/>
          <p14:tracePt t="36729" x="4819650" y="2178050"/>
          <p14:tracePt t="36745" x="4819650" y="2216150"/>
          <p14:tracePt t="36763" x="4819650" y="2247900"/>
          <p14:tracePt t="36779" x="4819650" y="2260600"/>
          <p14:tracePt t="36795" x="4838700" y="2292350"/>
          <p14:tracePt t="36812" x="4845050" y="2298700"/>
          <p14:tracePt t="36829" x="4851400" y="2298700"/>
          <p14:tracePt t="36846" x="4857750" y="2298700"/>
          <p14:tracePt t="38560" x="4857750" y="2305050"/>
          <p14:tracePt t="38571" x="4857750" y="2311400"/>
          <p14:tracePt t="38581" x="4851400" y="2317750"/>
          <p14:tracePt t="38595" x="4851400" y="2324100"/>
          <p14:tracePt t="38610" x="4851400" y="2330450"/>
          <p14:tracePt t="38627" x="4851400" y="2336800"/>
          <p14:tracePt t="38644" x="4851400" y="2349500"/>
          <p14:tracePt t="38738" x="4851400" y="2343150"/>
          <p14:tracePt t="38748" x="4851400" y="2330450"/>
          <p14:tracePt t="38759" x="4851400" y="2324100"/>
          <p14:tracePt t="38769" x="4851400" y="2317750"/>
          <p14:tracePt t="38780" x="4851400" y="2311400"/>
          <p14:tracePt t="38793" x="4845050" y="2305050"/>
          <p14:tracePt t="38811" x="4838700" y="2298700"/>
          <p14:tracePt t="38827" x="4832350" y="2298700"/>
          <p14:tracePt t="38844" x="4826000" y="2298700"/>
          <p14:tracePt t="38860" x="4819650" y="2298700"/>
          <p14:tracePt t="38877" x="4819650" y="2311400"/>
          <p14:tracePt t="38894" x="4819650" y="2324100"/>
          <p14:tracePt t="38910" x="4819650" y="2349500"/>
          <p14:tracePt t="38927" x="4832350" y="2362200"/>
          <p14:tracePt t="38944" x="4845050" y="2362200"/>
          <p14:tracePt t="38959" x="4851400" y="2368550"/>
          <p14:tracePt t="38977" x="4857750" y="2368550"/>
          <p14:tracePt t="38993" x="4870450" y="2368550"/>
          <p14:tracePt t="39027" x="4870450" y="2362200"/>
          <p14:tracePt t="39044" x="4870450" y="2349500"/>
          <p14:tracePt t="39061" x="4870450" y="2336800"/>
          <p14:tracePt t="39077" x="4857750" y="2317750"/>
          <p14:tracePt t="39094" x="4857750" y="2311400"/>
          <p14:tracePt t="39109" x="4851400" y="2305050"/>
          <p14:tracePt t="39127" x="4845050" y="2305050"/>
          <p14:tracePt t="39439" x="4838700" y="2305050"/>
          <p14:tracePt t="39469" x="4832350" y="2305050"/>
          <p14:tracePt t="39490" x="4832350" y="2317750"/>
          <p14:tracePt t="39504" x="4832350" y="2324100"/>
          <p14:tracePt t="39521" x="4832350" y="2336800"/>
          <p14:tracePt t="39532" x="4832350" y="2343150"/>
          <p14:tracePt t="39544" x="4832350" y="2349500"/>
          <p14:tracePt t="39559" x="4838700" y="2349500"/>
          <p14:tracePt t="39576" x="4851400" y="2355850"/>
          <p14:tracePt t="39609" x="4857750" y="2355850"/>
          <p14:tracePt t="39626" x="4857750" y="2324100"/>
          <p14:tracePt t="39642" x="4851400" y="2292350"/>
          <p14:tracePt t="39659" x="4819650" y="2254250"/>
          <p14:tracePt t="39677" x="4806950" y="2241550"/>
          <p14:tracePt t="39692" x="4787900" y="2235200"/>
          <p14:tracePt t="39711" x="4781550" y="2235200"/>
          <p14:tracePt t="39726" x="4781550" y="2241550"/>
          <p14:tracePt t="39742" x="4775200" y="2286000"/>
          <p14:tracePt t="39759" x="4775200" y="2305050"/>
          <p14:tracePt t="39776" x="4781550" y="2336800"/>
          <p14:tracePt t="39793" x="4800600" y="2355850"/>
          <p14:tracePt t="39809" x="4819650" y="2368550"/>
          <p14:tracePt t="39826" x="4870450" y="2393950"/>
          <p14:tracePt t="39842" x="4883150" y="2393950"/>
          <p14:tracePt t="39859" x="4889500" y="2400300"/>
          <p14:tracePt t="39876" x="4895850" y="2400300"/>
          <p14:tracePt t="39919" x="4895850" y="2393950"/>
          <p14:tracePt t="40304" x="4889500" y="2393950"/>
          <p14:tracePt t="40318" x="4876800" y="2387600"/>
          <p14:tracePt t="40325" x="4864100" y="2387600"/>
          <p14:tracePt t="40335" x="4845050" y="2381250"/>
          <p14:tracePt t="40346" x="4832350" y="2381250"/>
          <p14:tracePt t="40359" x="4826000" y="2374900"/>
          <p14:tracePt t="40375" x="4819650" y="2374900"/>
          <p14:tracePt t="40392" x="4813300" y="2374900"/>
          <p14:tracePt t="40409" x="4806950" y="2374900"/>
          <p14:tracePt t="40451" x="4813300" y="2381250"/>
          <p14:tracePt t="40463" x="4838700" y="2393950"/>
          <p14:tracePt t="40471" x="4857750" y="2400300"/>
          <p14:tracePt t="40482" x="4870450" y="2406650"/>
          <p14:tracePt t="40493" x="4883150" y="2406650"/>
          <p14:tracePt t="40509" x="4889500" y="2406650"/>
          <p14:tracePt t="40525" x="4895850" y="2406650"/>
          <p14:tracePt t="40545" x="4895850" y="2387600"/>
          <p14:tracePt t="40558" x="4895850" y="2362200"/>
          <p14:tracePt t="40579" x="4883150" y="2330450"/>
          <p14:tracePt t="40592" x="4857750" y="2286000"/>
          <p14:tracePt t="40608" x="4832350" y="2266950"/>
          <p14:tracePt t="40625" x="4819650" y="2260600"/>
          <p14:tracePt t="40641" x="4806950" y="2260600"/>
          <p14:tracePt t="40658" x="4800600" y="2260600"/>
          <p14:tracePt t="40675" x="4787900" y="2292350"/>
          <p14:tracePt t="40692" x="4787900" y="2324100"/>
          <p14:tracePt t="40709" x="4787900" y="2336800"/>
          <p14:tracePt t="40725" x="4794250" y="2355850"/>
          <p14:tracePt t="40742" x="4806950" y="2362200"/>
          <p14:tracePt t="40757" x="4826000" y="2368550"/>
          <p14:tracePt t="40791" x="4832350" y="2368550"/>
          <p14:tracePt t="42925" x="4832350" y="2374900"/>
          <p14:tracePt t="42941" x="4832350" y="2387600"/>
          <p14:tracePt t="42946" x="4832350" y="2400300"/>
          <p14:tracePt t="42957" x="4832350" y="2419350"/>
          <p14:tracePt t="42974" x="4832350" y="2444750"/>
          <p14:tracePt t="42989" x="4832350" y="2489200"/>
          <p14:tracePt t="43006" x="4832350" y="2508250"/>
          <p14:tracePt t="43023" x="4832350" y="2546350"/>
          <p14:tracePt t="43040" x="4832350" y="2584450"/>
          <p14:tracePt t="43056" x="4851400" y="2679700"/>
          <p14:tracePt t="43072" x="4876800" y="2762250"/>
          <p14:tracePt t="43090" x="4895850" y="2806700"/>
          <p14:tracePt t="43106" x="4927600" y="2870200"/>
          <p14:tracePt t="43123" x="4940300" y="2914650"/>
          <p14:tracePt t="43126" x="4959350" y="2946400"/>
          <p14:tracePt t="43139" x="4978400" y="2990850"/>
          <p14:tracePt t="43156" x="5029200" y="3067050"/>
          <p14:tracePt t="43172" x="5041900" y="3098800"/>
          <p14:tracePt t="43189" x="5080000" y="3143250"/>
          <p14:tracePt t="43206" x="5099050" y="3155950"/>
          <p14:tracePt t="43223" x="5137150" y="3187700"/>
          <p14:tracePt t="43239" x="5162550" y="3206750"/>
          <p14:tracePt t="43256" x="5168900" y="3206750"/>
          <p14:tracePt t="43272" x="5181600" y="3213100"/>
          <p14:tracePt t="43323" x="5181600" y="3206750"/>
          <p14:tracePt t="43336" x="5162550" y="3194050"/>
          <p14:tracePt t="43342" x="5130800" y="3181350"/>
          <p14:tracePt t="43355" x="5099050" y="3155950"/>
          <p14:tracePt t="43374" x="5073650" y="3149600"/>
          <p14:tracePt t="43389" x="4914900" y="3136900"/>
          <p14:tracePt t="43406" x="4826000" y="3136900"/>
          <p14:tracePt t="43423" x="4787900" y="3136900"/>
          <p14:tracePt t="43439" x="4737100" y="3143250"/>
          <p14:tracePt t="43455" x="4724400" y="3149600"/>
          <p14:tracePt t="43472" x="4705350" y="3168650"/>
          <p14:tracePt t="43490" x="4679950" y="3206750"/>
          <p14:tracePt t="43506" x="4673600" y="3219450"/>
          <p14:tracePt t="43522" x="4660900" y="3270250"/>
          <p14:tracePt t="43539" x="4660900" y="3295650"/>
          <p14:tracePt t="43555" x="4660900" y="3378200"/>
          <p14:tracePt t="43572" x="4673600" y="3429000"/>
          <p14:tracePt t="43589" x="4711700" y="3517900"/>
          <p14:tracePt t="43605" x="4737100" y="3562350"/>
          <p14:tracePt t="43623" x="4749800" y="3575050"/>
          <p14:tracePt t="43625" x="4775200" y="3587750"/>
          <p14:tracePt t="43639" x="4800600" y="3613150"/>
          <p14:tracePt t="43656" x="4857750" y="3632200"/>
          <p14:tracePt t="43672" x="4876800" y="3632200"/>
          <p14:tracePt t="43689" x="4914900" y="3632200"/>
          <p14:tracePt t="43705" x="4940300" y="3625850"/>
          <p14:tracePt t="43722" x="4972050" y="3575050"/>
          <p14:tracePt t="43740" x="4991100" y="3543300"/>
          <p14:tracePt t="43755" x="5010150" y="3479800"/>
          <p14:tracePt t="43771" x="5029200" y="3441700"/>
          <p14:tracePt t="43788" x="5029200" y="3409950"/>
          <p14:tracePt t="43805" x="5029200" y="3371850"/>
          <p14:tracePt t="43822" x="5029200" y="3340100"/>
          <p14:tracePt t="43839" x="4997450" y="3276600"/>
          <p14:tracePt t="43855" x="4972050" y="3257550"/>
          <p14:tracePt t="43872" x="4870450" y="3194050"/>
          <p14:tracePt t="43889" x="4768850" y="3149600"/>
          <p14:tracePt t="43905" x="4737100" y="3130550"/>
          <p14:tracePt t="43922" x="4679950" y="3130550"/>
          <p14:tracePt t="43939" x="4654550" y="3149600"/>
          <p14:tracePt t="43972" x="4616450" y="3225800"/>
          <p14:tracePt t="43988" x="4610100" y="3244850"/>
          <p14:tracePt t="44005" x="4610100" y="3282950"/>
          <p14:tracePt t="44022" x="4610100" y="3308350"/>
          <p14:tracePt t="44039" x="4610100" y="3340100"/>
          <p14:tracePt t="44055" x="4648200" y="3371850"/>
          <p14:tracePt t="44072" x="4667250" y="3397250"/>
          <p14:tracePt t="44088" x="4743450" y="3429000"/>
          <p14:tracePt t="44105" x="4800600" y="3429000"/>
          <p14:tracePt t="44121" x="4819650" y="3429000"/>
          <p14:tracePt t="44139" x="4851400" y="3429000"/>
          <p14:tracePt t="44156" x="4864100" y="3429000"/>
          <p14:tracePt t="44172" x="4870450" y="3429000"/>
          <p14:tracePt t="44189" x="4883150" y="3397250"/>
          <p14:tracePt t="44205" x="4883150" y="3378200"/>
          <p14:tracePt t="44221" x="4883150" y="3308350"/>
          <p14:tracePt t="44238" x="4864100" y="3276600"/>
          <p14:tracePt t="44255" x="4806950" y="3219450"/>
          <p14:tracePt t="44272" x="4743450" y="3187700"/>
          <p14:tracePt t="44288" x="4718050" y="3187700"/>
          <p14:tracePt t="44304" x="4660900" y="3200400"/>
          <p14:tracePt t="44321" x="4648200" y="3213100"/>
          <p14:tracePt t="44338" x="4622800" y="3257550"/>
          <p14:tracePt t="44356" x="4616450" y="3276600"/>
          <p14:tracePt t="44372" x="4616450" y="3327400"/>
          <p14:tracePt t="44388" x="4616450" y="3390900"/>
          <p14:tracePt t="44405" x="4616450" y="3422650"/>
          <p14:tracePt t="44421" x="4654550" y="3473450"/>
          <p14:tracePt t="44438" x="4667250" y="3498850"/>
          <p14:tracePt t="44454" x="4730750" y="3524250"/>
          <p14:tracePt t="44471" x="4775200" y="3530600"/>
          <p14:tracePt t="44488" x="4794250" y="3530600"/>
          <p14:tracePt t="44505" x="4819650" y="3517900"/>
          <p14:tracePt t="44522" x="4832350" y="3498850"/>
          <p14:tracePt t="44538" x="4851400" y="3448050"/>
          <p14:tracePt t="44555" x="4851400" y="3409950"/>
          <p14:tracePt t="44571" x="4851400" y="3384550"/>
          <p14:tracePt t="44588" x="4851400" y="3371850"/>
          <p14:tracePt t="44606" x="4838700" y="3365500"/>
          <p14:tracePt t="44621" x="4806950" y="3359150"/>
          <p14:tracePt t="44638" x="4787900" y="3359150"/>
          <p14:tracePt t="44654" x="4781550" y="3359150"/>
          <p14:tracePt t="44672" x="4768850" y="3359150"/>
          <p14:tracePt t="44722" x="4768850" y="3365500"/>
          <p14:tracePt t="44731" x="4768850" y="3371850"/>
          <p14:tracePt t="44742" x="4768850" y="3378200"/>
          <p14:tracePt t="44754" x="4781550" y="3384550"/>
          <p14:tracePt t="44771" x="4787900" y="3390900"/>
          <p14:tracePt t="44787" x="4813300" y="3403600"/>
          <p14:tracePt t="44805" x="4832350" y="3409950"/>
          <p14:tracePt t="44837" x="4851400" y="3409950"/>
          <p14:tracePt t="44854" x="4857750" y="3409950"/>
          <p14:tracePt t="44872" x="4864100" y="3409950"/>
          <p14:tracePt t="44888" x="4870450" y="3409950"/>
          <p14:tracePt t="44904" x="4870450" y="3403600"/>
          <p14:tracePt t="44921" x="4870450" y="3384550"/>
          <p14:tracePt t="44938" x="4870450" y="3378200"/>
          <p14:tracePt t="44954" x="4864100" y="3365500"/>
          <p14:tracePt t="44971" x="4851400" y="3359150"/>
          <p14:tracePt t="44987" x="4806950" y="3340100"/>
          <p14:tracePt t="45004" x="4768850" y="3333750"/>
          <p14:tracePt t="45021" x="4756150" y="3333750"/>
          <p14:tracePt t="45037" x="4737100" y="3333750"/>
          <p14:tracePt t="45054" x="4730750" y="3333750"/>
          <p14:tracePt t="45071" x="4718050" y="3333750"/>
          <p14:tracePt t="45107" x="4718050" y="3340100"/>
          <p14:tracePt t="45120" x="4718050" y="3346450"/>
          <p14:tracePt t="45139" x="4730750" y="3371850"/>
          <p14:tracePt t="45153" x="4749800" y="3378200"/>
          <p14:tracePt t="45171" x="4800600" y="3397250"/>
          <p14:tracePt t="45187" x="4819650" y="3397250"/>
          <p14:tracePt t="45204" x="4851400" y="3397250"/>
          <p14:tracePt t="45221" x="4864100" y="3397250"/>
          <p14:tracePt t="45238" x="4883150" y="3397250"/>
          <p14:tracePt t="45254" x="4889500" y="3397250"/>
          <p14:tracePt t="45270" x="4889500" y="3390900"/>
          <p14:tracePt t="45287" x="4889500" y="3384550"/>
          <p14:tracePt t="45304" x="4889500" y="3371850"/>
          <p14:tracePt t="45320" x="4864100" y="3346450"/>
          <p14:tracePt t="45337" x="4806950" y="3321050"/>
          <p14:tracePt t="45353" x="4768850" y="3321050"/>
          <p14:tracePt t="45371" x="4718050" y="3321050"/>
          <p14:tracePt t="45387" x="4705350" y="3321050"/>
          <p14:tracePt t="45404" x="4692650" y="3327400"/>
          <p14:tracePt t="45420" x="4686300" y="3333750"/>
          <p14:tracePt t="45436" x="4679950" y="3352800"/>
          <p14:tracePt t="45459" x="4679950" y="3378200"/>
          <p14:tracePt t="45469" x="4679950" y="3403600"/>
          <p14:tracePt t="45486" x="4699000" y="3429000"/>
          <p14:tracePt t="45504" x="4711700" y="3435350"/>
          <p14:tracePt t="45521" x="4730750" y="3448050"/>
          <p14:tracePt t="45537" x="4743450" y="3454400"/>
          <p14:tracePt t="46015" x="4743450" y="3429000"/>
          <p14:tracePt t="46026" x="4737100" y="3409950"/>
          <p14:tracePt t="46037" x="4718050" y="3390900"/>
          <p14:tracePt t="46047" x="4705350" y="3365500"/>
          <p14:tracePt t="46062" x="4692650" y="3352800"/>
          <p14:tracePt t="46070" x="4673600" y="3333750"/>
          <p14:tracePt t="46087" x="4648200" y="3314700"/>
          <p14:tracePt t="46103" x="4610100" y="3295650"/>
          <p14:tracePt t="46120" x="4597400" y="3295650"/>
          <p14:tracePt t="46136" x="4578350" y="3295650"/>
          <p14:tracePt t="46153" x="4565650" y="3302000"/>
          <p14:tracePt t="46169" x="4565650" y="3314700"/>
          <p14:tracePt t="46186" x="4565650" y="3352800"/>
          <p14:tracePt t="46204" x="4565650" y="3378200"/>
          <p14:tracePt t="46220" x="4597400" y="3429000"/>
          <p14:tracePt t="46236" x="4660900" y="3479800"/>
          <p14:tracePt t="46253" x="4692650" y="3492500"/>
          <p14:tracePt t="46270" x="4762500" y="3511550"/>
          <p14:tracePt t="46287" x="4781550" y="3511550"/>
          <p14:tracePt t="46302" x="4787900" y="3511550"/>
          <p14:tracePt t="46320" x="4794250" y="3511550"/>
          <p14:tracePt t="46353" x="4794250" y="3460750"/>
          <p14:tracePt t="46369" x="4794250" y="3441700"/>
          <p14:tracePt t="46386" x="4775200" y="3409950"/>
          <p14:tracePt t="46402" x="4749800" y="3403600"/>
          <p14:tracePt t="46420" x="4737100" y="3403600"/>
          <p14:tracePt t="46435" x="4724400" y="3409950"/>
          <p14:tracePt t="46452" x="4724400" y="3416300"/>
          <p14:tracePt t="46469" x="4718050" y="3441700"/>
          <p14:tracePt t="46487" x="4718050" y="3460750"/>
          <p14:tracePt t="46503" x="4718050" y="3467100"/>
          <p14:tracePt t="46536" x="4724400" y="3473450"/>
          <p14:tracePt t="46553" x="4730750" y="3479800"/>
          <p14:tracePt t="47499" x="4730750" y="3473450"/>
          <p14:tracePt t="47530" x="4730750" y="3467100"/>
          <p14:tracePt t="47540" x="4730750" y="3460750"/>
          <p14:tracePt t="47551" x="4737100" y="3454400"/>
          <p14:tracePt t="47565" x="4737100" y="3448050"/>
          <p14:tracePt t="47572" x="4737100" y="3435350"/>
          <p14:tracePt t="47592" x="4737100" y="3429000"/>
          <p14:tracePt t="47604" x="4737100" y="3422650"/>
          <p14:tracePt t="47618" x="4737100" y="3416300"/>
          <p14:tracePt t="47637" x="4737100" y="3409950"/>
          <p14:tracePt t="49817" x="4737100" y="3403600"/>
          <p14:tracePt t="49921" x="4737100" y="3397250"/>
          <p14:tracePt t="50725" x="4737100" y="3390900"/>
          <p14:tracePt t="50756" x="4749800" y="3390900"/>
          <p14:tracePt t="50767" x="4762500" y="3390900"/>
          <p14:tracePt t="50778" x="4775200" y="3390900"/>
          <p14:tracePt t="50788" x="4794250" y="3390900"/>
          <p14:tracePt t="50799" x="4813300" y="3390900"/>
          <p14:tracePt t="50815" x="4826000" y="3390900"/>
          <p14:tracePt t="50832" x="4857750" y="3390900"/>
          <p14:tracePt t="50848" x="4870450" y="3390900"/>
          <p14:tracePt t="50865" x="4895850" y="3384550"/>
          <p14:tracePt t="50883" x="4908550" y="3371850"/>
          <p14:tracePt t="50898" x="4914900" y="3365500"/>
          <p14:tracePt t="50914" x="4921250" y="3340100"/>
          <p14:tracePt t="50932" x="4921250" y="3327400"/>
          <p14:tracePt t="50948" x="4908550" y="3270250"/>
          <p14:tracePt t="50966" x="4864100" y="3213100"/>
          <p14:tracePt t="50982" x="4819650" y="3187700"/>
          <p14:tracePt t="50998" x="4743450" y="3162300"/>
          <p14:tracePt t="51014" x="4724400" y="3155950"/>
          <p14:tracePt t="51032" x="4699000" y="3149600"/>
          <p14:tracePt t="51049" x="4686300" y="3149600"/>
          <p14:tracePt t="51065" x="4679950" y="3149600"/>
          <p14:tracePt t="51081" x="4667250" y="3168650"/>
          <p14:tracePt t="51098" x="4660900" y="3187700"/>
          <p14:tracePt t="51115" x="4654550" y="3232150"/>
          <p14:tracePt t="51133" x="4654550" y="3270250"/>
          <p14:tracePt t="51148" x="4654550" y="3282950"/>
          <p14:tracePt t="51165" x="4692650" y="3321050"/>
          <p14:tracePt t="51181" x="4711700" y="3327400"/>
          <p14:tracePt t="51198" x="4762500" y="3340100"/>
          <p14:tracePt t="51216" x="4775200" y="3340100"/>
          <p14:tracePt t="51231" x="4787900" y="3340100"/>
          <p14:tracePt t="51249" x="4794250" y="3308350"/>
          <p14:tracePt t="51264" x="4794250" y="3238500"/>
          <p14:tracePt t="51281" x="4768850" y="3181350"/>
          <p14:tracePt t="51344" x="4756150" y="3181350"/>
          <p14:tracePt t="51351" x="4743450" y="3181350"/>
          <p14:tracePt t="51383" x="4737100" y="3181350"/>
          <p14:tracePt t="51393" x="4737100" y="3187700"/>
          <p14:tracePt t="51404" x="4737100" y="3206750"/>
          <p14:tracePt t="51416" x="4737100" y="3225800"/>
          <p14:tracePt t="51431" x="4737100" y="3251200"/>
          <p14:tracePt t="51448" x="4737100" y="3282950"/>
          <p14:tracePt t="51465" x="4737100" y="3295650"/>
          <p14:tracePt t="51481" x="4749800" y="3321050"/>
          <p14:tracePt t="51498" x="4756150" y="3327400"/>
          <p14:tracePt t="51514" x="4762500" y="3333750"/>
          <p14:tracePt t="52364" x="4737100" y="3333750"/>
          <p14:tracePt t="52375" x="4718050" y="3333750"/>
          <p14:tracePt t="52390" x="4699000" y="3333750"/>
          <p14:tracePt t="52396" x="4679950" y="3333750"/>
          <p14:tracePt t="52414" x="4667250" y="3333750"/>
          <p14:tracePt t="52430" x="4654550" y="3340100"/>
          <p14:tracePt t="52447" x="4654550" y="3346450"/>
          <p14:tracePt t="52464" x="4648200" y="3352800"/>
          <p14:tracePt t="52480" x="4641850" y="3378200"/>
          <p14:tracePt t="52497" x="4641850" y="3390900"/>
          <p14:tracePt t="52513" x="4686300" y="3435350"/>
          <p14:tracePt t="52531" x="4718050" y="3460750"/>
          <p14:tracePt t="52547" x="4781550" y="3492500"/>
          <p14:tracePt t="52563" x="4838700" y="3505200"/>
          <p14:tracePt t="52580" x="4851400" y="3511550"/>
          <p14:tracePt t="52596" x="4870450" y="3511550"/>
          <p14:tracePt t="52614" x="4876800" y="3511550"/>
          <p14:tracePt t="52631" x="4876800" y="3505200"/>
          <p14:tracePt t="52647" x="4876800" y="3460750"/>
          <p14:tracePt t="52663" x="4864100" y="3409950"/>
          <p14:tracePt t="52680" x="4813300" y="3352800"/>
          <p14:tracePt t="52696" x="4800600" y="3346450"/>
          <p14:tracePt t="52713" x="4775200" y="3333750"/>
          <p14:tracePt t="52730" x="4768850" y="3333750"/>
          <p14:tracePt t="52747" x="4762500" y="3333750"/>
          <p14:tracePt t="52763" x="4749800" y="3346450"/>
          <p14:tracePt t="52780" x="4749800" y="3359150"/>
          <p14:tracePt t="52796" x="4749800" y="3390900"/>
          <p14:tracePt t="52814" x="4749800" y="3397250"/>
          <p14:tracePt t="52830" x="4749800" y="3403600"/>
          <p14:tracePt t="52847" x="4762500" y="3409950"/>
          <p14:tracePt t="52863" x="4762500" y="3416300"/>
          <p14:tracePt t="52879" x="4775200" y="3416300"/>
          <p14:tracePt t="52913" x="4781550" y="3416300"/>
          <p14:tracePt t="52929" x="4787900" y="3416300"/>
          <p14:tracePt t="53126" x="4787900" y="3409950"/>
          <p14:tracePt t="53137" x="4787900" y="3371850"/>
          <p14:tracePt t="53148" x="4787900" y="3333750"/>
          <p14:tracePt t="53163" x="4787900" y="3244850"/>
          <p14:tracePt t="53180" x="4794250" y="3003550"/>
          <p14:tracePt t="53196" x="4794250" y="2927350"/>
          <p14:tracePt t="53212" x="4794250" y="2800350"/>
          <p14:tracePt t="53229" x="4794250" y="2762250"/>
          <p14:tracePt t="53245" x="4794250" y="2660650"/>
          <p14:tracePt t="53263" x="4794250" y="2597150"/>
          <p14:tracePt t="53279" x="4794250" y="2571750"/>
          <p14:tracePt t="53296" x="4781550" y="2520950"/>
          <p14:tracePt t="53312" x="4781550" y="2508250"/>
          <p14:tracePt t="53329" x="4768850" y="2482850"/>
          <p14:tracePt t="53346" x="4756150" y="2463800"/>
          <p14:tracePt t="53363" x="4756150" y="2457450"/>
          <p14:tracePt t="53379" x="4749800" y="2451100"/>
          <p14:tracePt t="53471" x="4749800" y="2444750"/>
          <p14:tracePt t="53492" x="4775200" y="2444750"/>
          <p14:tracePt t="53507" x="4794250" y="2438400"/>
          <p14:tracePt t="53514" x="4826000" y="2425700"/>
          <p14:tracePt t="53529" x="4845050" y="2419350"/>
          <p14:tracePt t="53545" x="4883150" y="2406650"/>
          <p14:tracePt t="53579" x="4895850" y="2400300"/>
          <p14:tracePt t="53613" x="4895850" y="2381250"/>
          <p14:tracePt t="53629" x="4895850" y="2362200"/>
          <p14:tracePt t="53646" x="4883150" y="2349500"/>
          <p14:tracePt t="53648" x="4864100" y="2343150"/>
          <p14:tracePt t="53662" x="4845050" y="2336800"/>
          <p14:tracePt t="53680" x="4832350" y="2330450"/>
          <p14:tracePt t="53696" x="4819650" y="2330450"/>
          <p14:tracePt t="53712" x="4813300" y="2330450"/>
          <p14:tracePt t="53729" x="4806950" y="2330450"/>
          <p14:tracePt t="53745" x="4800600" y="2330450"/>
          <p14:tracePt t="53764" x="4800600" y="2336800"/>
          <p14:tracePt t="53780" x="4800600" y="2349500"/>
          <p14:tracePt t="53795" x="4800600" y="2368550"/>
          <p14:tracePt t="53829" x="4800600" y="2374900"/>
          <p14:tracePt t="53847" x="4800600" y="2381250"/>
          <p14:tracePt t="53943" x="4806950" y="2381250"/>
          <p14:tracePt t="54829" x="4800600" y="2374900"/>
          <p14:tracePt t="54881" x="4800600" y="2368550"/>
          <p14:tracePt t="55110" x="4794250" y="2368550"/>
          <p14:tracePt t="55120" x="4787900" y="2362200"/>
          <p14:tracePt t="55132" x="4775200" y="2355850"/>
          <p14:tracePt t="55143" x="4756150" y="2349500"/>
          <p14:tracePt t="55160" x="4749800" y="2349500"/>
          <p14:tracePt t="55177" x="4711700" y="2343150"/>
          <p14:tracePt t="55194" x="4679950" y="2336800"/>
          <p14:tracePt t="55210" x="4660900" y="2336800"/>
          <p14:tracePt t="55227" x="4641850" y="2336800"/>
          <p14:tracePt t="55244" x="4635500" y="2336800"/>
          <p14:tracePt t="55278" x="4629150" y="2336800"/>
          <p14:tracePt t="55294" x="4629150" y="2349500"/>
          <p14:tracePt t="55311" x="4629150" y="2438400"/>
          <p14:tracePt t="55328" x="4635500" y="2514600"/>
          <p14:tracePt t="55344" x="4686300" y="2647950"/>
          <p14:tracePt t="55361" x="4756150" y="2819400"/>
          <p14:tracePt t="55377" x="4806950" y="2914650"/>
          <p14:tracePt t="55394" x="4864100" y="3073400"/>
          <p14:tracePt t="55411" x="4895850" y="3117850"/>
          <p14:tracePt t="55427" x="4940300" y="3206750"/>
          <p14:tracePt t="55444" x="4965700" y="3238500"/>
          <p14:tracePt t="55460" x="4984750" y="3276600"/>
          <p14:tracePt t="55477" x="4991100" y="3282950"/>
          <p14:tracePt t="55494" x="4991100" y="3295650"/>
          <p14:tracePt t="55511" x="4991100" y="3314700"/>
          <p14:tracePt t="55527" x="4991100" y="3321050"/>
          <p14:tracePt t="55543" x="4991100" y="3327400"/>
          <p14:tracePt t="55560" x="4991100" y="3333750"/>
          <p14:tracePt t="55737" x="4978400" y="3333750"/>
          <p14:tracePt t="55747" x="4972050" y="3333750"/>
          <p14:tracePt t="55757" x="4959350" y="3333750"/>
          <p14:tracePt t="55768" x="4946650" y="3333750"/>
          <p14:tracePt t="55779" x="4927600" y="3327400"/>
          <p14:tracePt t="55793" x="4908550" y="3314700"/>
          <p14:tracePt t="55810" x="4876800" y="3314700"/>
          <p14:tracePt t="55827" x="4864100" y="3308350"/>
          <p14:tracePt t="55843" x="4826000" y="3302000"/>
          <p14:tracePt t="55860" x="4819650" y="3302000"/>
          <p14:tracePt t="55877" x="4806950" y="3302000"/>
          <p14:tracePt t="55894" x="4794250" y="3302000"/>
          <p14:tracePt t="55910" x="4787900" y="3295650"/>
          <p14:tracePt t="55926" x="4775200" y="3295650"/>
          <p14:tracePt t="55960" x="4762500" y="3295650"/>
          <p14:tracePt t="55977" x="4756150" y="3295650"/>
          <p14:tracePt t="55993" x="4749800" y="3295650"/>
          <p14:tracePt t="56010" x="4743450" y="3295650"/>
          <p14:tracePt t="56027" x="4737100" y="3295650"/>
          <p14:tracePt t="56043" x="4724400" y="3295650"/>
          <p14:tracePt t="56060" x="4718050" y="3295650"/>
          <p14:tracePt t="56077" x="4699000" y="3295650"/>
          <p14:tracePt t="56093" x="4686300" y="3295650"/>
          <p14:tracePt t="56126" x="4673600" y="3295650"/>
          <p14:tracePt t="56160" x="4667250" y="3295650"/>
          <p14:tracePt t="56189" x="4660900" y="3302000"/>
          <p14:tracePt t="56196" x="4660900" y="3314700"/>
          <p14:tracePt t="56210" x="4654550" y="3321050"/>
          <p14:tracePt t="56226" x="4654550" y="3333750"/>
          <p14:tracePt t="56243" x="4654550" y="3340100"/>
          <p14:tracePt t="56259" x="4654550" y="3352800"/>
          <p14:tracePt t="56293" x="4654550" y="3359150"/>
          <p14:tracePt t="56363" x="4667250" y="3359150"/>
          <p14:tracePt t="56373" x="4679950" y="3352800"/>
          <p14:tracePt t="56384" x="4686300" y="3352800"/>
          <p14:tracePt t="56400" x="4699000" y="3352800"/>
          <p14:tracePt t="56409" x="4711700" y="3352800"/>
          <p14:tracePt t="56426" x="4724400" y="3352800"/>
          <p14:tracePt t="56442" x="4730750" y="3352800"/>
          <p14:tracePt t="56459" x="4756150" y="3371850"/>
          <p14:tracePt t="56476" x="4762500" y="3397250"/>
          <p14:tracePt t="56493" x="4787900" y="3429000"/>
          <p14:tracePt t="56510" x="4794250" y="3448050"/>
          <p14:tracePt t="56526" x="4806950" y="3467100"/>
          <p14:tracePt t="56543" x="4819650" y="3486150"/>
          <p14:tracePt t="56560" x="4832350" y="3492500"/>
          <p14:tracePt t="56576" x="4876800" y="3511550"/>
          <p14:tracePt t="56593" x="4908550" y="3524250"/>
          <p14:tracePt t="56609" x="4933950" y="3524250"/>
          <p14:tracePt t="56626" x="4959350" y="3530600"/>
          <p14:tracePt t="56659" x="4965700" y="3530600"/>
          <p14:tracePt t="56676" x="4972050" y="3530600"/>
          <p14:tracePt t="56692" x="4984750" y="3536950"/>
          <p14:tracePt t="56709" x="4997450" y="3536950"/>
          <p14:tracePt t="56726" x="5003800" y="3536950"/>
          <p14:tracePt t="56742" x="5022850" y="3536950"/>
          <p14:tracePt t="56760" x="5041900" y="3536950"/>
          <p14:tracePt t="56776" x="5054600" y="3536950"/>
          <p14:tracePt t="56793" x="5067300" y="3536950"/>
          <p14:tracePt t="56826" x="5073650" y="3536950"/>
          <p14:tracePt t="56843" x="5080000" y="3536950"/>
          <p14:tracePt t="56876" x="5086350" y="3536950"/>
          <p14:tracePt t="61813" x="5086350" y="3530600"/>
          <p14:tracePt t="61824" x="5086350" y="3517900"/>
          <p14:tracePt t="61837" x="5086350" y="3511550"/>
          <p14:tracePt t="61854" x="5086350" y="3498850"/>
          <p14:tracePt t="61871" x="5080000" y="3479800"/>
          <p14:tracePt t="61887" x="5054600" y="3467100"/>
          <p14:tracePt t="61904" x="5041900" y="3460750"/>
          <p14:tracePt t="61921" x="4991100" y="3460750"/>
          <p14:tracePt t="61939" x="4972050" y="3454400"/>
          <p14:tracePt t="61954" x="4946650" y="3454400"/>
          <p14:tracePt t="61971" x="4933950" y="3454400"/>
          <p14:tracePt t="62022" x="4927600" y="3454400"/>
          <p14:tracePt t="62064" x="4921250" y="3454400"/>
          <p14:tracePt t="62096" x="4914900" y="3454400"/>
          <p14:tracePt t="62110" x="4908550" y="3454400"/>
          <p14:tracePt t="62127" x="4902200" y="3454400"/>
          <p14:tracePt t="62138" x="4895850" y="3454400"/>
          <p14:tracePt t="62148" x="4895850" y="3448050"/>
          <p14:tracePt t="62158" x="4889500" y="3435350"/>
          <p14:tracePt t="62171" x="4889500" y="3429000"/>
          <p14:tracePt t="62187" x="4883150" y="3416300"/>
          <p14:tracePt t="62204" x="4876800" y="3403600"/>
          <p14:tracePt t="62221" x="4870450" y="3403600"/>
          <p14:tracePt t="62237" x="4864100" y="3403600"/>
          <p14:tracePt t="62255" x="4857750" y="3403600"/>
          <p14:tracePt t="62287" x="4851400" y="3409950"/>
          <p14:tracePt t="62305" x="4851400" y="3435350"/>
          <p14:tracePt t="62320" x="4851400" y="3441700"/>
          <p14:tracePt t="62337" x="4870450" y="3448050"/>
          <p14:tracePt t="62354" x="4883150" y="3448050"/>
          <p14:tracePt t="62371" x="4908550" y="3441700"/>
          <p14:tracePt t="62387" x="4921250" y="3429000"/>
          <p14:tracePt t="62404" x="4933950" y="3403600"/>
          <p14:tracePt t="62420" x="4933950" y="3378200"/>
          <p14:tracePt t="62437" x="4933950" y="3371850"/>
          <p14:tracePt t="62454" x="4933950" y="3359150"/>
          <p14:tracePt t="62487" x="4927600" y="3352800"/>
          <p14:tracePt t="65539" x="4940300" y="3352800"/>
          <p14:tracePt t="65548" x="4946650" y="3365500"/>
          <p14:tracePt t="65558" x="4965700" y="3390900"/>
          <p14:tracePt t="65569" x="4984750" y="3409950"/>
          <p14:tracePt t="65584" x="5010150" y="3435350"/>
          <p14:tracePt t="65601" x="5054600" y="3479800"/>
          <p14:tracePt t="65617" x="5073650" y="3498850"/>
          <p14:tracePt t="65634" x="5111750" y="3543300"/>
          <p14:tracePt t="65651" x="5124450" y="3556000"/>
          <p14:tracePt t="65667" x="5143500" y="3581400"/>
          <p14:tracePt t="65684" x="5149850" y="3594100"/>
          <p14:tracePt t="65700" x="5162550" y="3619500"/>
          <p14:tracePt t="65717" x="5168900" y="3638550"/>
          <p14:tracePt t="65734" x="5168900" y="3651250"/>
          <p14:tracePt t="65751" x="5168900" y="3683000"/>
          <p14:tracePt t="65768" x="5168900" y="3740150"/>
          <p14:tracePt t="65783" x="5168900" y="3778250"/>
          <p14:tracePt t="65800" x="5168900" y="3860800"/>
          <p14:tracePt t="65834" x="5162550" y="3968750"/>
          <p14:tracePt t="65852" x="5156200" y="4006850"/>
          <p14:tracePt t="65867" x="5156200" y="4064000"/>
          <p14:tracePt t="65883" x="5156200" y="4121150"/>
          <p14:tracePt t="65900" x="5156200" y="4140200"/>
          <p14:tracePt t="65917" x="5156200" y="4184650"/>
          <p14:tracePt t="65935" x="5162550" y="4235450"/>
          <p14:tracePt t="65950" x="5168900" y="4260850"/>
          <p14:tracePt t="65967" x="5181600" y="4311650"/>
          <p14:tracePt t="65984" x="5187950" y="4337050"/>
          <p14:tracePt t="66000" x="5200650" y="4362450"/>
          <p14:tracePt t="66017" x="5213350" y="4381500"/>
          <p14:tracePt t="66034" x="5226050" y="4406900"/>
          <p14:tracePt t="66050" x="5232400" y="4419600"/>
          <p14:tracePt t="66425" x="5232400" y="4413250"/>
          <p14:tracePt t="66436" x="5232400" y="4400550"/>
          <p14:tracePt t="66447" x="5226050" y="4381500"/>
          <p14:tracePt t="66461" x="5219700" y="4356100"/>
          <p14:tracePt t="66468" x="5213350" y="4330700"/>
          <p14:tracePt t="66483" x="5213350" y="4298950"/>
          <p14:tracePt t="66500" x="5219700" y="4229100"/>
          <p14:tracePt t="66516" x="5257800" y="4203700"/>
          <p14:tracePt t="66533" x="5346700" y="4140200"/>
          <p14:tracePt t="66550" x="5391150" y="4127500"/>
          <p14:tracePt t="66566" x="5505450" y="4108450"/>
          <p14:tracePt t="66583" x="5613400" y="4121150"/>
          <p14:tracePt t="66599" x="5683250" y="4146550"/>
          <p14:tracePt t="66616" x="5784850" y="4235450"/>
          <p14:tracePt t="66634" x="5835650" y="4292600"/>
          <p14:tracePt t="66650" x="5918200" y="4362450"/>
          <p14:tracePt t="66666" x="5981700" y="4406900"/>
          <p14:tracePt t="66683" x="6013450" y="4419600"/>
          <p14:tracePt t="66699" x="6038850" y="4419600"/>
          <p14:tracePt t="66732" x="6064250" y="4368800"/>
          <p14:tracePt t="66749" x="6038850" y="4184650"/>
          <p14:tracePt t="66766" x="5988050" y="4019550"/>
          <p14:tracePt t="66783" x="5867400" y="3727450"/>
          <p14:tracePt t="66799" x="5810250" y="3657600"/>
          <p14:tracePt t="66816" x="5619750" y="3530600"/>
          <p14:tracePt t="66834" x="5441950" y="3511550"/>
          <p14:tracePt t="66849" x="5372100" y="3524250"/>
          <p14:tracePt t="66866" x="5245100" y="3606800"/>
          <p14:tracePt t="66883" x="5226050" y="3632200"/>
          <p14:tracePt t="66899" x="5194300" y="3683000"/>
          <p14:tracePt t="66916" x="5194300" y="3721100"/>
          <p14:tracePt t="66932" x="5194300" y="3746500"/>
          <p14:tracePt t="66949" x="5194300" y="3771900"/>
          <p14:tracePt t="66966" x="5200650" y="3784600"/>
          <p14:tracePt t="66983" x="5219700" y="3790950"/>
          <p14:tracePt t="66999" x="5219700" y="3797300"/>
          <p14:tracePt t="67016" x="5226050" y="3803650"/>
          <p14:tracePt t="67344" x="5226050" y="3797300"/>
          <p14:tracePt t="67355" x="5245100" y="3784600"/>
          <p14:tracePt t="67366" x="5251450" y="3765550"/>
          <p14:tracePt t="67379" x="5257800" y="3727450"/>
          <p14:tracePt t="67387" x="5276850" y="3632200"/>
          <p14:tracePt t="67399" x="5295900" y="3568700"/>
          <p14:tracePt t="67415" x="5308600" y="3492500"/>
          <p14:tracePt t="67432" x="5314950" y="3359150"/>
          <p14:tracePt t="67450" x="5314950" y="3257550"/>
          <p14:tracePt t="67466" x="5314950" y="3206750"/>
          <p14:tracePt t="67482" x="5314950" y="3149600"/>
          <p14:tracePt t="67499" x="5302250" y="3117850"/>
          <p14:tracePt t="67516" x="5264150" y="3060700"/>
          <p14:tracePt t="67533" x="5194300" y="3003550"/>
          <p14:tracePt t="67549" x="5162550" y="2990850"/>
          <p14:tracePt t="67565" x="5111750" y="2965450"/>
          <p14:tracePt t="67582" x="5092700" y="2959100"/>
          <p14:tracePt t="67598" x="5041900" y="2952750"/>
          <p14:tracePt t="67616" x="5010150" y="2952750"/>
          <p14:tracePt t="67632" x="4991100" y="2952750"/>
          <p14:tracePt t="67648" x="4972050" y="2952750"/>
          <p14:tracePt t="67682" x="4959350" y="2965450"/>
          <p14:tracePt t="67700" x="4953000" y="2971800"/>
          <p14:tracePt t="67715" x="4953000" y="2984500"/>
          <p14:tracePt t="67732" x="4953000" y="3016250"/>
          <p14:tracePt t="67748" x="4953000" y="3035300"/>
          <p14:tracePt t="67765" x="4953000" y="3054350"/>
          <p14:tracePt t="67783" x="4959350" y="3067050"/>
          <p14:tracePt t="67798" x="4997450" y="3079750"/>
          <p14:tracePt t="67816" x="5010150" y="3086100"/>
          <p14:tracePt t="67832" x="5022850" y="3086100"/>
          <p14:tracePt t="67848" x="5035550" y="3086100"/>
          <p14:tracePt t="67865" x="5041900" y="3086100"/>
          <p14:tracePt t="67882" x="5048250" y="3073400"/>
          <p14:tracePt t="67898" x="5048250" y="3041650"/>
          <p14:tracePt t="67915" x="5048250" y="3028950"/>
          <p14:tracePt t="67932" x="5041900" y="3009900"/>
          <p14:tracePt t="67948" x="5029200" y="3003550"/>
          <p14:tracePt t="67965" x="4991100" y="3003550"/>
          <p14:tracePt t="67982" x="4972050" y="3016250"/>
          <p14:tracePt t="67998" x="4933950" y="3060700"/>
          <p14:tracePt t="68015" x="4902200" y="3130550"/>
          <p14:tracePt t="68031" x="4889500" y="3187700"/>
          <p14:tracePt t="68048" x="4889500" y="3257550"/>
          <p14:tracePt t="68065" x="4902200" y="3276600"/>
          <p14:tracePt t="68317" x="4895850" y="3276600"/>
          <p14:tracePt t="68326" x="4883150" y="3276600"/>
          <p14:tracePt t="68337" x="4864100" y="3276600"/>
          <p14:tracePt t="68347" x="4838700" y="3289300"/>
          <p14:tracePt t="68364" x="4813300" y="3308350"/>
          <p14:tracePt t="68381" x="4749800" y="3371850"/>
          <p14:tracePt t="68398" x="4699000" y="3441700"/>
          <p14:tracePt t="68415" x="4660900" y="3638550"/>
          <p14:tracePt t="68431" x="4660900" y="3689350"/>
          <p14:tracePt t="68447" x="4667250" y="3759200"/>
          <p14:tracePt t="68464" x="4762500" y="3810000"/>
          <p14:tracePt t="68482" x="4851400" y="3841750"/>
          <p14:tracePt t="68498" x="4991100" y="3841750"/>
          <p14:tracePt t="68514" x="5067300" y="3797300"/>
          <p14:tracePt t="68532" x="5111750" y="3727450"/>
          <p14:tracePt t="68547" x="5149850" y="3594100"/>
          <p14:tracePt t="68566" x="5149850" y="3556000"/>
          <p14:tracePt t="68581" x="5118100" y="3454400"/>
          <p14:tracePt t="68597" x="5041900" y="3397250"/>
          <p14:tracePt t="68613" x="4997450" y="3378200"/>
          <p14:tracePt t="68631" x="4940300" y="3371850"/>
          <p14:tracePt t="68647" x="4927600" y="3371850"/>
          <p14:tracePt t="68664" x="4908550" y="3371850"/>
          <p14:tracePt t="68682" x="4902200" y="3390900"/>
          <p14:tracePt t="68697" x="4902200" y="3429000"/>
          <p14:tracePt t="68715" x="4940300" y="3505200"/>
          <p14:tracePt t="68732" x="4959350" y="3530600"/>
          <p14:tracePt t="68747" x="4997450" y="3562350"/>
          <p14:tracePt t="68765" x="5022850" y="3562350"/>
          <p14:tracePt t="68781" x="5035550" y="3562350"/>
          <p14:tracePt t="68797" x="5054600" y="3549650"/>
          <p14:tracePt t="68814" x="5060950" y="3524250"/>
          <p14:tracePt t="68831" x="5060950" y="3467100"/>
          <p14:tracePt t="68847" x="5060950" y="3429000"/>
          <p14:tracePt t="68864" x="5041900" y="3378200"/>
          <p14:tracePt t="68881" x="5022850" y="3346450"/>
          <p14:tracePt t="68897" x="5010150" y="3340100"/>
          <p14:tracePt t="69777" x="5010150" y="3352800"/>
          <p14:tracePt t="69788" x="5010150" y="3365500"/>
          <p14:tracePt t="69799" x="5010150" y="3384550"/>
          <p14:tracePt t="69813" x="5010150" y="3416300"/>
          <p14:tracePt t="69831" x="5010150" y="3454400"/>
          <p14:tracePt t="69847" x="5022850" y="3568700"/>
          <p14:tracePt t="69863" x="5041900" y="3689350"/>
          <p14:tracePt t="69879" x="5060950" y="3759200"/>
          <p14:tracePt t="69896" x="5118100" y="3917950"/>
          <p14:tracePt t="69914" x="5168900" y="4089400"/>
          <p14:tracePt t="69929" x="5194300" y="4146550"/>
          <p14:tracePt t="69946" x="5245100" y="4254500"/>
          <p14:tracePt t="69963" x="5270500" y="4311650"/>
          <p14:tracePt t="69980" x="5308600" y="4432300"/>
          <p14:tracePt t="69997" x="5327650" y="4489450"/>
          <p14:tracePt t="70013" x="5359400" y="4635500"/>
          <p14:tracePt t="70029" x="5365750" y="4737100"/>
          <p14:tracePt t="70046" x="5372100" y="4781550"/>
          <p14:tracePt t="70062" x="5372100" y="4870450"/>
          <p14:tracePt t="70080" x="5372100" y="4921250"/>
          <p14:tracePt t="70096" x="5372100" y="5035550"/>
          <p14:tracePt t="70113" x="5372100" y="5200650"/>
          <p14:tracePt t="70130" x="5372100" y="5270500"/>
          <p14:tracePt t="70146" x="5353050" y="5397500"/>
          <p14:tracePt t="70162" x="5334000" y="5467350"/>
          <p14:tracePt t="70179" x="5302250" y="5588000"/>
          <p14:tracePt t="70196" x="5257800" y="5734050"/>
          <p14:tracePt t="70213" x="5238750" y="5803900"/>
          <p14:tracePt t="70229" x="5194300" y="5899150"/>
          <p14:tracePt t="70247" x="5162550" y="5943600"/>
          <p14:tracePt t="70262" x="5111750" y="6019800"/>
          <p14:tracePt t="70279" x="5073650" y="6089650"/>
          <p14:tracePt t="70296" x="5048250" y="6108700"/>
          <p14:tracePt t="70312" x="4997450" y="6153150"/>
          <p14:tracePt t="70329" x="4959350" y="6178550"/>
          <p14:tracePt t="70346" x="4889500" y="6216650"/>
          <p14:tracePt t="70363" x="4813300" y="6235700"/>
          <p14:tracePt t="70379" x="4787900" y="6248400"/>
          <p14:tracePt t="70396" x="4692650" y="6248400"/>
          <p14:tracePt t="70413" x="4654550" y="6242050"/>
          <p14:tracePt t="70429" x="4552950" y="6191250"/>
          <p14:tracePt t="70446" x="4445000" y="6140450"/>
          <p14:tracePt t="70462" x="4400550" y="6115050"/>
          <p14:tracePt t="70479" x="4362450" y="6096000"/>
          <p14:tracePt t="70496" x="4356100" y="6089650"/>
          <p14:tracePt t="70513" x="4349750" y="6076950"/>
          <p14:tracePt t="70530" x="4349750" y="6064250"/>
          <p14:tracePt t="70546" x="4349750" y="6032500"/>
          <p14:tracePt t="70562" x="4375150" y="5975350"/>
          <p14:tracePt t="70579" x="4413250" y="5924550"/>
          <p14:tracePt t="70595" x="4495800" y="5854700"/>
          <p14:tracePt t="70613" x="4654550" y="5784850"/>
          <p14:tracePt t="70629" x="4737100" y="5765800"/>
          <p14:tracePt t="70645" x="4851400" y="5746750"/>
          <p14:tracePt t="70662" x="4883150" y="5746750"/>
          <p14:tracePt t="70679" x="4914900" y="5765800"/>
          <p14:tracePt t="70696" x="4940300" y="5784850"/>
          <p14:tracePt t="70712" x="4965700" y="5873750"/>
          <p14:tracePt t="70729" x="4965700" y="5975350"/>
          <p14:tracePt t="70746" x="4940300" y="6019800"/>
          <p14:tracePt t="70762" x="4845050" y="6115050"/>
          <p14:tracePt t="70780" x="4699000" y="6172200"/>
          <p14:tracePt t="70795" x="4654550" y="6184900"/>
          <p14:tracePt t="70812" x="4597400" y="6172200"/>
          <p14:tracePt t="70829" x="4584700" y="6140450"/>
          <p14:tracePt t="70845" x="4552950" y="5988050"/>
          <p14:tracePt t="70862" x="4552950" y="5911850"/>
          <p14:tracePt t="70879" x="4610100" y="5797550"/>
          <p14:tracePt t="70895" x="4832350" y="5664200"/>
          <p14:tracePt t="70912" x="4927600" y="5632450"/>
          <p14:tracePt t="70928" x="5105400" y="5626100"/>
          <p14:tracePt t="70945" x="5181600" y="5638800"/>
          <p14:tracePt t="70962" x="5270500" y="5670550"/>
          <p14:tracePt t="70979" x="5308600" y="5689600"/>
          <p14:tracePt t="71012" x="5314950" y="5695950"/>
          <p14:tracePt t="71897" x="5321300" y="5702300"/>
          <p14:tracePt t="71908" x="5327650" y="5702300"/>
          <p14:tracePt t="71918" x="5340350" y="5708650"/>
          <p14:tracePt t="71930" x="5353050" y="5721350"/>
          <p14:tracePt t="71944" x="5365750" y="5727700"/>
          <p14:tracePt t="71961" x="5422900" y="5753100"/>
          <p14:tracePt t="71978" x="5454650" y="5765800"/>
          <p14:tracePt t="71994" x="5518150" y="5791200"/>
          <p14:tracePt t="72012" x="5537200" y="5797550"/>
          <p14:tracePt t="72028" x="5581650" y="5810250"/>
          <p14:tracePt t="72044" x="5632450" y="5822950"/>
          <p14:tracePt t="72061" x="5657850" y="5835650"/>
          <p14:tracePt t="72078" x="5753100" y="5848350"/>
          <p14:tracePt t="72094" x="5810250" y="5861050"/>
          <p14:tracePt t="72111" x="5918200" y="5880100"/>
          <p14:tracePt t="72128" x="6051550" y="5905500"/>
          <p14:tracePt t="72144" x="6127750" y="5905500"/>
          <p14:tracePt t="72161" x="6267450" y="5937250"/>
          <p14:tracePt t="72177" x="6305550" y="5937250"/>
          <p14:tracePt t="72180" x="6350000" y="5943600"/>
          <p14:tracePt t="72194" x="6388100" y="5943600"/>
          <p14:tracePt t="72212" x="6521450" y="5969000"/>
          <p14:tracePt t="72227" x="6565900" y="5981700"/>
          <p14:tracePt t="72244" x="6680200" y="5988050"/>
          <p14:tracePt t="72261" x="6743700" y="5988050"/>
          <p14:tracePt t="72277" x="6851650" y="5994400"/>
          <p14:tracePt t="72294" x="6978650" y="6007100"/>
          <p14:tracePt t="72310" x="7035800" y="6013450"/>
          <p14:tracePt t="72327" x="7137400" y="6026150"/>
          <p14:tracePt t="72345" x="7156450" y="6026150"/>
          <p14:tracePt t="72361" x="7188200" y="6026150"/>
          <p14:tracePt t="72681" x="7194550" y="6026150"/>
          <p14:tracePt t="72691" x="7200900" y="6026150"/>
          <p14:tracePt t="72701" x="7207250" y="6026150"/>
          <p14:tracePt t="72718" x="7219950" y="6026150"/>
          <p14:tracePt t="72727" x="7232650" y="6026150"/>
          <p14:tracePt t="72743" x="7245350" y="6026150"/>
          <p14:tracePt t="72760" x="7251700" y="6026150"/>
          <p14:tracePt t="72777" x="7283450" y="6026150"/>
          <p14:tracePt t="72794" x="7302500" y="6026150"/>
          <p14:tracePt t="72810" x="7385050" y="6038850"/>
          <p14:tracePt t="72827" x="7454900" y="6045200"/>
          <p14:tracePt t="72843" x="7480300" y="6057900"/>
          <p14:tracePt t="72860" x="7531100" y="6064250"/>
          <p14:tracePt t="72877" x="7562850" y="6070600"/>
          <p14:tracePt t="72894" x="7645400" y="6076950"/>
          <p14:tracePt t="72910" x="7708900" y="6076950"/>
          <p14:tracePt t="72926" x="7797800" y="6076950"/>
          <p14:tracePt t="72944" x="7867650" y="6076950"/>
          <p14:tracePt t="72960" x="7905750" y="6076950"/>
          <p14:tracePt t="72977" x="7988300" y="6057900"/>
          <p14:tracePt t="72994" x="8070850" y="6032500"/>
          <p14:tracePt t="73010" x="8102600" y="6019800"/>
          <p14:tracePt t="73026" x="8134350" y="6013450"/>
          <p14:tracePt t="73043" x="8147050" y="6007100"/>
          <p14:tracePt t="73060" x="8185150" y="5994400"/>
          <p14:tracePt t="73077" x="8197850" y="5994400"/>
          <p14:tracePt t="73094" x="8223250" y="5975350"/>
          <p14:tracePt t="73110" x="8255000" y="5969000"/>
          <p14:tracePt t="73127" x="8267700" y="5962650"/>
          <p14:tracePt t="73143" x="8293100" y="5949950"/>
          <p14:tracePt t="73161" x="8305800" y="5937250"/>
          <p14:tracePt t="73177" x="8331200" y="5918200"/>
          <p14:tracePt t="73192" x="8369300" y="5867400"/>
          <p14:tracePt t="73209" x="8388350" y="5822950"/>
          <p14:tracePt t="73226" x="8407400" y="5753100"/>
          <p14:tracePt t="73243" x="8407400" y="5721350"/>
          <p14:tracePt t="73260" x="8401050" y="5676900"/>
          <p14:tracePt t="73277" x="8362950" y="5645150"/>
          <p14:tracePt t="73293" x="8337550" y="5645150"/>
          <p14:tracePt t="73310" x="8318500" y="5645150"/>
          <p14:tracePt t="73327" x="8305800" y="5645150"/>
          <p14:tracePt t="73343" x="8299450" y="5645150"/>
          <p14:tracePt t="73361" x="8293100" y="5670550"/>
          <p14:tracePt t="73375" x="8305800" y="5765800"/>
          <p14:tracePt t="73397" x="8350250" y="5810250"/>
          <p14:tracePt t="73409" x="8382000" y="5842000"/>
          <p14:tracePt t="73426" x="8445500" y="5873750"/>
          <p14:tracePt t="73444" x="8477250" y="5892800"/>
          <p14:tracePt t="73460" x="8489950" y="5892800"/>
          <p14:tracePt t="73476" x="8509000" y="5892800"/>
          <p14:tracePt t="73493" x="8515350" y="5892800"/>
          <p14:tracePt t="73509" x="8521700" y="5892800"/>
          <p14:tracePt t="73527" x="8528050" y="5880100"/>
          <p14:tracePt t="73543" x="8528050" y="5867400"/>
          <p14:tracePt t="73559" x="8528050" y="5854700"/>
          <p14:tracePt t="73576" x="8528050" y="5848350"/>
          <p14:tracePt t="73592" x="8528050" y="5842000"/>
          <p14:tracePt t="73965" x="8515350" y="5842000"/>
          <p14:tracePt t="73979" x="8502650" y="5842000"/>
          <p14:tracePt t="73986" x="8489950" y="5835650"/>
          <p14:tracePt t="73996" x="8470900" y="5835650"/>
          <p14:tracePt t="74008" x="8439150" y="5835650"/>
          <p14:tracePt t="74026" x="8401050" y="5835650"/>
          <p14:tracePt t="74043" x="8261350" y="5835650"/>
          <p14:tracePt t="74060" x="8185150" y="5835650"/>
          <p14:tracePt t="74076" x="8007350" y="5816600"/>
          <p14:tracePt t="74094" x="7727950" y="5803900"/>
          <p14:tracePt t="74109" x="7620000" y="5797550"/>
          <p14:tracePt t="74125" x="7429500" y="5784850"/>
          <p14:tracePt t="74143" x="7277100" y="5778500"/>
          <p14:tracePt t="74159" x="7239000" y="5778500"/>
          <p14:tracePt t="74175" x="7188200" y="5778500"/>
          <p14:tracePt t="74192" x="7175500" y="5778500"/>
          <p14:tracePt t="74209" x="7162800" y="5778500"/>
          <p14:tracePt t="74225" x="7156450" y="5778500"/>
          <p14:tracePt t="74258" x="7143750" y="5778500"/>
          <p14:tracePt t="74275" x="7137400" y="5778500"/>
          <p14:tracePt t="74292" x="7105650" y="5784850"/>
          <p14:tracePt t="74310" x="7010400" y="5797550"/>
          <p14:tracePt t="74325" x="6921500" y="5810250"/>
          <p14:tracePt t="74342" x="6775450" y="5816600"/>
          <p14:tracePt t="74358" x="6699250" y="5829300"/>
          <p14:tracePt t="74375" x="6546850" y="5835650"/>
          <p14:tracePt t="74392" x="6483350" y="5835650"/>
          <p14:tracePt t="74408" x="6375400" y="5854700"/>
          <p14:tracePt t="74426" x="6337300" y="5867400"/>
          <p14:tracePt t="74441" x="6261100" y="5886450"/>
          <p14:tracePt t="74460" x="6229350" y="5905500"/>
          <p14:tracePt t="74834" x="6210300" y="5905500"/>
          <p14:tracePt t="74843" x="6172200" y="5905500"/>
          <p14:tracePt t="74852" x="6121400" y="5905500"/>
          <p14:tracePt t="74863" x="6057900" y="5905500"/>
          <p14:tracePt t="74875" x="6000750" y="5905500"/>
          <p14:tracePt t="74892" x="5949950" y="5886450"/>
          <p14:tracePt t="74908" x="5753100" y="5854700"/>
          <p14:tracePt t="74926" x="5600700" y="5822950"/>
          <p14:tracePt t="74941" x="5530850" y="5803900"/>
          <p14:tracePt t="74958" x="5422900" y="5784850"/>
          <p14:tracePt t="74976" x="5359400" y="5778500"/>
          <p14:tracePt t="74997" x="5219700" y="5765800"/>
          <p14:tracePt t="75007" x="5149850" y="5759450"/>
          <p14:tracePt t="75028" x="5060950" y="5759450"/>
          <p14:tracePt t="75041" x="4991100" y="5753100"/>
          <p14:tracePt t="75061" x="4953000" y="5753100"/>
          <p14:tracePt t="75074" x="4895850" y="5753100"/>
          <p14:tracePt t="75097" x="4864100" y="5753100"/>
          <p14:tracePt t="75107" x="4851400" y="5753100"/>
          <p14:tracePt t="75129" x="4832350" y="5753100"/>
          <p14:tracePt t="75141" x="4819650" y="5753100"/>
          <p14:tracePt t="75160" x="4813300" y="5753100"/>
          <p14:tracePt t="75174" x="4800600" y="5753100"/>
          <p14:tracePt t="75197" x="4775200" y="5753100"/>
          <p14:tracePt t="75218" x="4768850" y="5753100"/>
          <p14:tracePt t="75266" x="4762500" y="5753100"/>
          <p14:tracePt t="75678" x="4762500" y="5759450"/>
          <p14:tracePt t="75688" x="4762500" y="5765800"/>
          <p14:tracePt t="75698" x="4762500" y="5778500"/>
          <p14:tracePt t="75723" x="4787900" y="5803900"/>
          <p14:tracePt t="75741" x="4787900" y="5810250"/>
          <p14:tracePt t="75772" x="4806950" y="5829300"/>
          <p14:tracePt t="76502" x="4813300" y="5829300"/>
          <p14:tracePt t="76520" x="4819650" y="5829300"/>
          <p14:tracePt t="76953" x="4819650" y="5822950"/>
          <p14:tracePt t="76962" x="4819650" y="5810250"/>
          <p14:tracePt t="76973" x="4819650" y="5803900"/>
          <p14:tracePt t="77002" x="4819650" y="5784850"/>
          <p14:tracePt t="77006" x="4819650" y="5772150"/>
          <p14:tracePt t="77022" x="4819650" y="5740400"/>
          <p14:tracePt t="77038" x="4813300" y="5664200"/>
          <p14:tracePt t="77072" x="4806950" y="5505450"/>
          <p14:tracePt t="77102" x="4806950" y="5314950"/>
          <p14:tracePt t="77123" x="4806950" y="5162550"/>
          <p14:tracePt t="77139" x="4806950" y="5048250"/>
          <p14:tracePt t="77155" x="4806950" y="4997450"/>
          <p14:tracePt t="77188" x="4800600" y="4838700"/>
          <p14:tracePt t="77221" x="4787900" y="4641850"/>
          <p14:tracePt t="77224" x="4781550" y="4591050"/>
          <p14:tracePt t="77233" x="4781550" y="4552950"/>
          <p14:tracePt t="77244" x="4781550" y="4514850"/>
          <p14:tracePt t="77267" x="4768850" y="4432300"/>
          <p14:tracePt t="77289" x="4768850" y="4330700"/>
          <p14:tracePt t="77306" x="4768850" y="4279900"/>
          <p14:tracePt t="77338" x="4768850" y="4083050"/>
          <p14:tracePt t="77369" x="4775200" y="3937000"/>
          <p14:tracePt t="77390" x="4775200" y="3860800"/>
          <p14:tracePt t="77405" x="4775200" y="3822700"/>
          <p14:tracePt t="77439" x="4775200" y="3689350"/>
          <p14:tracePt t="77469" x="4775200" y="3568700"/>
          <p14:tracePt t="77473" x="4775200" y="3530600"/>
          <p14:tracePt t="77505" x="4768850" y="3441700"/>
          <p14:tracePt t="77522" x="4768850" y="3429000"/>
          <p14:tracePt t="77555" x="4762500" y="3384550"/>
          <p14:tracePt t="77589" x="4762500" y="3365500"/>
          <p14:tracePt t="77621" x="4762500" y="3359150"/>
          <p14:tracePt t="77687" x="4762500" y="3352800"/>
          <p14:tracePt t="77714" x="4762500" y="3346450"/>
          <p14:tracePt t="78194" x="4762500" y="3352800"/>
          <p14:tracePt t="78206" x="4762500" y="3359150"/>
          <p14:tracePt t="78215" x="4762500" y="3365500"/>
          <p14:tracePt t="78237" x="4762500" y="3378200"/>
          <p14:tracePt t="78271" x="4762500" y="3416300"/>
          <p14:tracePt t="78289" x="4762500" y="3460750"/>
          <p14:tracePt t="78321" x="4762500" y="3581400"/>
          <p14:tracePt t="78350" x="4762500" y="3644900"/>
          <p14:tracePt t="78355" x="4762500" y="3676650"/>
          <p14:tracePt t="78375" x="4762500" y="3702050"/>
          <p14:tracePt t="78404" x="4787900" y="3905250"/>
          <p14:tracePt t="78433" x="4787900" y="3994150"/>
          <p14:tracePt t="78438" x="4787900" y="4032250"/>
          <p14:tracePt t="78457" x="4787900" y="4070350"/>
          <p14:tracePt t="78479" x="4794250" y="4216400"/>
          <p14:tracePt t="78488" x="4794250" y="4267200"/>
          <p14:tracePt t="78514" x="4794250" y="4381500"/>
          <p14:tracePt t="78521" x="4794250" y="4425950"/>
          <p14:tracePt t="78548" x="4794250" y="4476750"/>
          <p14:tracePt t="78554" x="4794250" y="4514850"/>
          <p14:tracePt t="78587" x="4813300" y="4667250"/>
          <p14:tracePt t="78620" x="4838700" y="4813300"/>
          <p14:tracePt t="78623" x="4845050" y="4851400"/>
          <p14:tracePt t="78640" x="4864100" y="4883150"/>
          <p14:tracePt t="78667" x="4883150" y="4997450"/>
          <p14:tracePt t="78688" x="4914900" y="5105400"/>
          <p14:tracePt t="78704" x="4921250" y="5156200"/>
          <p14:tracePt t="78706" x="4927600" y="5187950"/>
          <p14:tracePt t="78737" x="4953000" y="5251450"/>
          <p14:tracePt t="78768" x="4959350" y="5276850"/>
          <p14:tracePt t="78787" x="4959350" y="5283200"/>
          <p14:tracePt t="78803" x="4965700" y="5289550"/>
          <p14:tracePt t="78835" x="4972050" y="5302250"/>
          <p14:tracePt t="78854" x="4978400" y="5321300"/>
          <p14:tracePt t="78870" x="4984750" y="5334000"/>
          <p14:tracePt t="78904" x="4997450" y="5372100"/>
          <p14:tracePt t="78935" x="5010150" y="5403850"/>
          <p14:tracePt t="78938" x="5010150" y="5410200"/>
          <p14:tracePt t="78953" x="5010150" y="5435600"/>
          <p14:tracePt t="78982" x="5016500" y="5505450"/>
          <p14:tracePt t="78987" x="5022850" y="5524500"/>
          <p14:tracePt t="79014" x="5029200" y="5562600"/>
          <p14:tracePt t="79020" x="5029200" y="5575300"/>
          <p14:tracePt t="79046" x="5035550" y="5588000"/>
          <p14:tracePt t="79054" x="5035550" y="5594350"/>
          <p14:tracePt t="79087" x="5041900" y="5607050"/>
          <p14:tracePt t="79120" x="5048250" y="5613400"/>
          <p14:tracePt t="79426" x="5054600" y="5613400"/>
          <p14:tracePt t="79437" x="5060950" y="5613400"/>
          <p14:tracePt t="79447" x="5067300" y="5613400"/>
          <p14:tracePt t="79470" x="5080000" y="5613400"/>
          <p14:tracePt t="79503" x="5105400" y="5613400"/>
          <p14:tracePt t="79537" x="5137150" y="5613400"/>
          <p14:tracePt t="79564" x="5168900" y="5613400"/>
          <p14:tracePt t="79603" x="5187950" y="5613400"/>
          <p14:tracePt t="79621" x="5194300" y="5613400"/>
          <p14:tracePt t="79637" x="5200650" y="5613400"/>
          <p14:tracePt t="79668" x="5213350" y="5613400"/>
          <p14:tracePt t="79708" x="5219700" y="5613400"/>
          <p14:tracePt t="79770" x="5226050" y="5613400"/>
          <p14:tracePt t="79781" x="5232400" y="5607050"/>
          <p14:tracePt t="79792" x="5238750" y="5607050"/>
          <p14:tracePt t="79819" x="5251450" y="5607050"/>
          <p14:tracePt t="79837" x="5264150" y="5607050"/>
          <p14:tracePt t="79854" x="5270500" y="5600700"/>
          <p14:tracePt t="79887" x="5276850" y="5600700"/>
          <p14:tracePt t="80073" x="5276850" y="5594350"/>
          <p14:tracePt t="80115" x="5276850" y="5588000"/>
          <p14:tracePt t="80146" x="5270500" y="5588000"/>
          <p14:tracePt t="80846" x="5270500" y="5581650"/>
          <p14:tracePt t="80859" x="5270500" y="5575300"/>
          <p14:tracePt t="80869" x="5270500" y="5562600"/>
          <p14:tracePt t="80893" x="5270500" y="5518150"/>
          <p14:tracePt t="80902" x="5270500" y="5492750"/>
          <p14:tracePt t="80925" x="5270500" y="5416550"/>
          <p14:tracePt t="80935" x="5270500" y="5372100"/>
          <p14:tracePt t="80957" x="5264150" y="5334000"/>
          <p14:tracePt t="80968" x="5264150" y="5245100"/>
          <p14:tracePt t="80993" x="5245100" y="4997450"/>
          <p14:tracePt t="81002" x="5232400" y="4908550"/>
          <p14:tracePt t="81024" x="5226050" y="4743450"/>
          <p14:tracePt t="81035" x="5213350" y="4660900"/>
          <p14:tracePt t="81056" x="5213350" y="4572000"/>
          <p14:tracePt t="81068" x="5207000" y="4343400"/>
          <p14:tracePt t="81093" x="5207000" y="4203700"/>
          <p14:tracePt t="81101" x="5207000" y="4140200"/>
          <p14:tracePt t="81124" x="5200650" y="4051300"/>
          <p14:tracePt t="81134" x="5187950" y="3994150"/>
          <p14:tracePt t="81156" x="5162550" y="3848100"/>
          <p14:tracePt t="81168" x="5149850" y="3784600"/>
          <p14:tracePt t="81193" x="5130800" y="3676650"/>
          <p14:tracePt t="81201" x="5124450" y="3644900"/>
          <p14:tracePt t="81225" x="5111750" y="3575050"/>
          <p14:tracePt t="81237" x="5111750" y="3543300"/>
          <p14:tracePt t="81256" x="5105400" y="3441700"/>
          <p14:tracePt t="81268" x="5105400" y="3378200"/>
          <p14:tracePt t="81294" x="5105400" y="3251200"/>
          <p14:tracePt t="81301" x="5105400" y="3200400"/>
          <p14:tracePt t="81318" x="5105400" y="3130550"/>
          <p14:tracePt t="81351" x="5086350" y="3086100"/>
          <p14:tracePt t="81387" x="5086350" y="3060700"/>
          <p14:tracePt t="81431" x="5080000" y="3054350"/>
          <p14:tracePt t="81499" x="5073650" y="3054350"/>
          <p14:tracePt t="81525" x="5073650" y="3060700"/>
          <p14:tracePt t="81546" x="5073650" y="3067050"/>
          <p14:tracePt t="81572" x="5073650" y="3073400"/>
          <p14:tracePt t="81619" x="5073650" y="3079750"/>
          <p14:tracePt t="81671" x="5073650" y="3086100"/>
          <p14:tracePt t="81681" x="5073650" y="3092450"/>
          <p14:tracePt t="81692" x="5073650" y="3098800"/>
          <p14:tracePt t="81710" x="5073650" y="3111500"/>
          <p14:tracePt t="81717" x="5073650" y="3124200"/>
          <p14:tracePt t="81741" x="5073650" y="3155950"/>
          <p14:tracePt t="81751" x="5073650" y="3168650"/>
          <p14:tracePt t="81772" x="5073650" y="3194050"/>
          <p14:tracePt t="81775" x="5080000" y="3206750"/>
          <p14:tracePt t="81786" x="5080000" y="3213100"/>
          <p14:tracePt t="81810" x="5086350" y="3219450"/>
          <p14:tracePt t="81818" x="5086350" y="3225800"/>
          <p14:tracePt t="81838" x="5086350" y="3232150"/>
          <p14:tracePt t="82071" x="5092700" y="3232150"/>
          <p14:tracePt t="82360" x="5099050" y="3257550"/>
          <p14:tracePt t="82372" x="5111750" y="3308350"/>
          <p14:tracePt t="82381" x="5118100" y="3359150"/>
          <p14:tracePt t="82400" x="5130800" y="3441700"/>
          <p14:tracePt t="82427" x="5207000" y="3689350"/>
          <p14:tracePt t="82434" x="5251450" y="3810000"/>
          <p14:tracePt t="82459" x="5321300" y="4083050"/>
          <p14:tracePt t="82467" x="5353050" y="4178300"/>
          <p14:tracePt t="82497" x="5410200" y="4438650"/>
          <p14:tracePt t="82517" x="5429250" y="4572000"/>
          <p14:tracePt t="82548" x="5429250" y="4737100"/>
          <p14:tracePt t="82570" x="5429250" y="4775200"/>
          <p14:tracePt t="82583" x="5416550" y="4838700"/>
          <p14:tracePt t="82600" x="5397500" y="4889500"/>
          <p14:tracePt t="82629" x="5384800" y="4940300"/>
          <p14:tracePt t="82633" x="5378450" y="4965700"/>
          <p14:tracePt t="82650" x="5372100" y="5029200"/>
          <p14:tracePt t="82666" x="5359400" y="5187950"/>
          <p14:tracePt t="82700" x="5340350" y="5384800"/>
          <p14:tracePt t="82733" x="5340350" y="5549900"/>
          <p14:tracePt t="82741" x="5340350" y="5600700"/>
          <p14:tracePt t="82750" x="5340350" y="5619750"/>
          <p14:tracePt t="82781" x="5340350" y="5664200"/>
          <p14:tracePt t="82800" x="5340350" y="5676900"/>
          <p14:tracePt t="82817" x="5340350" y="5683250"/>
          <p14:tracePt t="82850" x="5340350" y="5689600"/>
          <p14:tracePt t="82884" x="5340350" y="5695950"/>
          <p14:tracePt t="82914" x="5340350" y="5702300"/>
          <p14:tracePt t="82935" x="5340350" y="5708650"/>
          <p14:tracePt t="82950" x="5334000" y="5727700"/>
          <p14:tracePt t="82983" x="5314950" y="5791200"/>
          <p14:tracePt t="83012" x="5295900" y="5842000"/>
          <p14:tracePt t="83033" x="5289550" y="5848350"/>
          <p14:tracePt t="83115" x="5283200" y="5842000"/>
          <p14:tracePt t="83124" x="5283200" y="5816600"/>
          <p14:tracePt t="83145" x="5276850" y="5784850"/>
          <p14:tracePt t="83155" x="5276850" y="5772150"/>
          <p14:tracePt t="83177" x="5270500" y="5746750"/>
          <p14:tracePt t="83216" x="5270500" y="5721350"/>
          <p14:tracePt t="83249" x="5270500" y="5708650"/>
          <p14:tracePt t="83289" x="5270500" y="5702300"/>
          <p14:tracePt t="83362" x="5270500" y="5695950"/>
          <p14:tracePt t="83397" x="5270500" y="5683250"/>
          <p14:tracePt t="83404" x="5270500" y="5676900"/>
          <p14:tracePt t="83416" x="5270500" y="5670550"/>
          <p14:tracePt t="83449" x="5270500" y="5651500"/>
          <p14:tracePt t="83482" x="5270500" y="5638800"/>
          <p14:tracePt t="83519" x="5270500" y="5632450"/>
          <p14:tracePt t="83885" x="5251450" y="5632450"/>
          <p14:tracePt t="83895" x="5219700" y="5626100"/>
          <p14:tracePt t="83905" x="5181600" y="5619750"/>
          <p14:tracePt t="83929" x="5073650" y="5600700"/>
          <p14:tracePt t="83960" x="4838700" y="5568950"/>
          <p14:tracePt t="83992" x="4591050" y="5543550"/>
          <p14:tracePt t="83999" x="4514850" y="5543550"/>
          <p14:tracePt t="84032" x="4248150" y="5518150"/>
          <p14:tracePt t="84065" x="4064000" y="5505450"/>
          <p14:tracePt t="84099" x="3892550" y="5486400"/>
          <p14:tracePt t="84130" x="3752850" y="5473700"/>
          <p14:tracePt t="84149" x="3702050" y="5467350"/>
          <p14:tracePt t="84166" x="3644900" y="5461000"/>
          <p14:tracePt t="84198" x="3536950" y="5461000"/>
          <p14:tracePt t="84232" x="3416300" y="5461000"/>
          <p14:tracePt t="84259" x="3359150" y="5461000"/>
          <p14:tracePt t="84263" x="3340100" y="5461000"/>
          <p14:tracePt t="84293" x="3308350" y="5461000"/>
          <p14:tracePt t="84315" x="3302000" y="5467350"/>
          <p14:tracePt t="84350" x="3295650" y="5473700"/>
          <p14:tracePt t="84385" x="3289300" y="5480050"/>
          <p14:tracePt t="84400" x="3289300" y="5486400"/>
          <p14:tracePt t="84423" x="3289300" y="5492750"/>
          <p14:tracePt t="84433" x="3295650" y="5505450"/>
          <p14:tracePt t="84449" x="3321050" y="5524500"/>
          <p14:tracePt t="84465" x="3333750" y="5524500"/>
          <p14:tracePt t="84482" x="3352800" y="5530850"/>
          <p14:tracePt t="84515" x="3359150" y="5530850"/>
          <p14:tracePt t="84552" x="3352800" y="5530850"/>
          <p14:tracePt t="84563" x="3340100" y="5524500"/>
          <p14:tracePt t="84573" x="3333750" y="5524500"/>
          <p14:tracePt t="84584" x="3321050" y="5518150"/>
          <p14:tracePt t="84598" x="3308350" y="5518150"/>
          <p14:tracePt t="84616" x="3302000" y="5518150"/>
          <p14:tracePt t="84632" x="3282950" y="5518150"/>
          <p14:tracePt t="84648" x="3282950" y="5537200"/>
          <p14:tracePt t="84665" x="3276600" y="5549900"/>
          <p14:tracePt t="84682" x="3276600" y="5568950"/>
          <p14:tracePt t="84699" x="3276600" y="5575300"/>
          <p14:tracePt t="84716" x="3276600" y="5581650"/>
          <p14:tracePt t="84732" x="3282950" y="5581650"/>
          <p14:tracePt t="84749" x="3289300" y="5581650"/>
          <p14:tracePt t="84765" x="3295650" y="5575300"/>
          <p14:tracePt t="84783" x="3302000" y="5543550"/>
          <p14:tracePt t="84798" x="3302000" y="5537200"/>
          <p14:tracePt t="84816" x="3302000" y="5530850"/>
          <p14:tracePt t="84831" x="3302000" y="5524500"/>
          <p14:tracePt t="85534" x="3289300" y="5524500"/>
          <p14:tracePt t="85545" x="3276600" y="5524500"/>
          <p14:tracePt t="85555" x="3270250" y="5524500"/>
          <p14:tracePt t="85565" x="3263900" y="5524500"/>
          <p14:tracePt t="85580" x="3244850" y="5530850"/>
          <p14:tracePt t="85597" x="3225800" y="5556250"/>
          <p14:tracePt t="85614" x="3219450" y="5568950"/>
          <p14:tracePt t="85631" x="3213100" y="5594350"/>
          <p14:tracePt t="85648" x="3213100" y="5607050"/>
          <p14:tracePt t="85665" x="3219450" y="5632450"/>
          <p14:tracePt t="85681" x="3257550" y="5664200"/>
          <p14:tracePt t="85697" x="3276600" y="5670550"/>
          <p14:tracePt t="85714" x="3314700" y="5670550"/>
          <p14:tracePt t="85731" x="3333750" y="5664200"/>
          <p14:tracePt t="85748" x="3371850" y="5607050"/>
          <p14:tracePt t="85764" x="3409950" y="5461000"/>
          <p14:tracePt t="85781" x="3409950" y="5422900"/>
          <p14:tracePt t="85797" x="3409950" y="5378450"/>
          <p14:tracePt t="85814" x="3409950" y="5372100"/>
          <p14:tracePt t="85830" x="3390900" y="5365750"/>
          <p14:tracePt t="85848" x="3359150" y="5365750"/>
          <p14:tracePt t="85864" x="3346450" y="5365750"/>
          <p14:tracePt t="85881" x="3333750" y="5372100"/>
          <p14:tracePt t="85897" x="3333750" y="5397500"/>
          <p14:tracePt t="85914" x="3333750" y="5410200"/>
          <p14:tracePt t="85931" x="3333750" y="5416550"/>
          <p14:tracePt t="87264" x="3333750" y="5422900"/>
          <p14:tracePt t="87271" x="3346450" y="5429250"/>
          <p14:tracePt t="87282" x="3359150" y="5441950"/>
          <p14:tracePt t="87295" x="3371850" y="5448300"/>
          <p14:tracePt t="87313" x="3409950" y="5480050"/>
          <p14:tracePt t="87329" x="3429000" y="5492750"/>
          <p14:tracePt t="87346" x="3467100" y="5511800"/>
          <p14:tracePt t="87363" x="3479800" y="5518150"/>
          <p14:tracePt t="87379" x="3505200" y="5530850"/>
          <p14:tracePt t="87396" x="3517900" y="5543550"/>
          <p14:tracePt t="87413" x="3549650" y="5556250"/>
          <p14:tracePt t="87429" x="3606800" y="5575300"/>
          <p14:tracePt t="87446" x="3651250" y="5581650"/>
          <p14:tracePt t="87462" x="3784600" y="5600700"/>
          <p14:tracePt t="87480" x="3892550" y="5626100"/>
          <p14:tracePt t="87495" x="3956050" y="5638800"/>
          <p14:tracePt t="87511" x="4133850" y="5664200"/>
          <p14:tracePt t="87529" x="4229100" y="5689600"/>
          <p14:tracePt t="87546" x="4318000" y="5689600"/>
          <p14:tracePt t="87562" x="4349750" y="5695950"/>
          <p14:tracePt t="87579" x="4387850" y="5695950"/>
          <p14:tracePt t="87595" x="4413250" y="5695950"/>
          <p14:tracePt t="87612" x="4419600" y="5695950"/>
          <p14:tracePt t="87631" x="4425950" y="5695950"/>
          <p14:tracePt t="88031" x="4432300" y="5695950"/>
          <p14:tracePt t="88035" x="4445000" y="5695950"/>
          <p14:tracePt t="88044" x="4470400" y="5695950"/>
          <p14:tracePt t="88062" x="4495800" y="5695950"/>
          <p14:tracePt t="88078" x="4552950" y="5695950"/>
          <p14:tracePt t="88095" x="4584700" y="5695950"/>
          <p14:tracePt t="88112" x="4673600" y="5695950"/>
          <p14:tracePt t="88129" x="4724400" y="5695950"/>
          <p14:tracePt t="88145" x="4826000" y="5702300"/>
          <p14:tracePt t="88161" x="4876800" y="5708650"/>
          <p14:tracePt t="88179" x="4914900" y="5715000"/>
          <p14:tracePt t="88211" x="4921250" y="5715000"/>
          <p14:tracePt t="88228" x="4927600" y="5715000"/>
          <p14:tracePt t="88252" x="4933950" y="5715000"/>
          <p14:tracePt t="88264" x="4940300" y="5715000"/>
          <p14:tracePt t="88278" x="4953000" y="5721350"/>
          <p14:tracePt t="88295" x="4972050" y="5721350"/>
          <p14:tracePt t="88312" x="4984750" y="5721350"/>
          <p14:tracePt t="88328" x="5029200" y="5721350"/>
          <p14:tracePt t="88345" x="5048250" y="5721350"/>
          <p14:tracePt t="88362" x="5073650" y="5721350"/>
          <p14:tracePt t="88378" x="5099050" y="5721350"/>
          <p14:tracePt t="88394" x="5111750" y="5721350"/>
          <p14:tracePt t="88412" x="5118100" y="5715000"/>
          <p14:tracePt t="88428" x="5130800" y="5715000"/>
          <p14:tracePt t="88445" x="5149850" y="5715000"/>
          <p14:tracePt t="88462" x="5175250" y="5708650"/>
          <p14:tracePt t="88478" x="5187950" y="5708650"/>
          <p14:tracePt t="88495" x="5219700" y="5708650"/>
          <p14:tracePt t="88512" x="5226050" y="5708650"/>
          <p14:tracePt t="88528" x="5245100" y="5708650"/>
          <p14:tracePt t="88545" x="5257800" y="5702300"/>
          <p14:tracePt t="88561" x="5264150" y="5702300"/>
          <p14:tracePt t="88578" x="5276850" y="5695950"/>
          <p14:tracePt t="88595" x="5283200" y="5695950"/>
          <p14:tracePt t="88612" x="5283200" y="5689600"/>
          <p14:tracePt t="88628" x="5289550" y="5689600"/>
          <p14:tracePt t="88645" x="5295900" y="5683250"/>
          <p14:tracePt t="88661" x="5295900" y="5676900"/>
          <p14:tracePt t="88678" x="5295900" y="5670550"/>
          <p14:tracePt t="88694" x="5295900" y="5645150"/>
          <p14:tracePt t="88713" x="5295900" y="5626100"/>
          <p14:tracePt t="88728" x="5295900" y="5619750"/>
          <p14:tracePt t="88744" x="5295900" y="5613400"/>
          <p14:tracePt t="88778" x="5289550" y="5607050"/>
          <p14:tracePt t="88796" x="5283200" y="5607050"/>
          <p14:tracePt t="88812" x="5270500" y="5607050"/>
          <p14:tracePt t="88828" x="5264150" y="5607050"/>
          <p14:tracePt t="88845" x="5257800" y="5607050"/>
          <p14:tracePt t="88861" x="5251450" y="5607050"/>
          <p14:tracePt t="91120" x="5251450" y="5600700"/>
          <p14:tracePt t="91131" x="5251450" y="5594350"/>
          <p14:tracePt t="91142" x="5245100" y="5568950"/>
          <p14:tracePt t="91155" x="5238750" y="5543550"/>
          <p14:tracePt t="91162" x="5232400" y="5511800"/>
          <p14:tracePt t="91175" x="5232400" y="5486400"/>
          <p14:tracePt t="91193" x="5226050" y="5454650"/>
          <p14:tracePt t="91209" x="5219700" y="5372100"/>
          <p14:tracePt t="91225" x="5219700" y="5257800"/>
          <p14:tracePt t="91242" x="5207000" y="5194300"/>
          <p14:tracePt t="91258" x="5200650" y="5060950"/>
          <p14:tracePt t="91277" x="5187950" y="4984750"/>
          <p14:tracePt t="91292" x="5187950" y="4933950"/>
          <p14:tracePt t="91309" x="5168900" y="4775200"/>
          <p14:tracePt t="91325" x="5162550" y="4711700"/>
          <p14:tracePt t="91342" x="5149850" y="4591050"/>
          <p14:tracePt t="91359" x="5143500" y="4552950"/>
          <p14:tracePt t="91375" x="5124450" y="4470400"/>
          <p14:tracePt t="91392" x="5118100" y="4349750"/>
          <p14:tracePt t="91408" x="5105400" y="4273550"/>
          <p14:tracePt t="91425" x="5092700" y="4165600"/>
          <p14:tracePt t="91442" x="5092700" y="4102100"/>
          <p14:tracePt t="91458" x="5092700" y="4013200"/>
          <p14:tracePt t="91476" x="5092700" y="3917950"/>
          <p14:tracePt t="91492" x="5092700" y="3867150"/>
          <p14:tracePt t="91508" x="5092700" y="3778250"/>
          <p14:tracePt t="91525" x="5099050" y="3733800"/>
          <p14:tracePt t="91542" x="5105400" y="3676650"/>
          <p14:tracePt t="91559" x="5105400" y="3657600"/>
          <p14:tracePt t="91575" x="5111750" y="3613150"/>
          <p14:tracePt t="91592" x="5111750" y="3594100"/>
          <p14:tracePt t="91608" x="5111750" y="3581400"/>
          <p14:tracePt t="91625" x="5111750" y="3556000"/>
          <p14:tracePt t="91643" x="5111750" y="3530600"/>
          <p14:tracePt t="91658" x="5111750" y="3511550"/>
          <p14:tracePt t="91675" x="5111750" y="3460750"/>
          <p14:tracePt t="91692" x="5111750" y="3429000"/>
          <p14:tracePt t="91708" x="5111750" y="3384550"/>
          <p14:tracePt t="91725" x="5111750" y="3365500"/>
          <p14:tracePt t="91742" x="5105400" y="3340100"/>
          <p14:tracePt t="91758" x="5105400" y="3327400"/>
          <p14:tracePt t="92311" x="5105400" y="3340100"/>
          <p14:tracePt t="92321" x="5105400" y="3359150"/>
          <p14:tracePt t="92334" x="5105400" y="3384550"/>
          <p14:tracePt t="92343" x="5105400" y="3409950"/>
          <p14:tracePt t="92358" x="5105400" y="3435350"/>
          <p14:tracePt t="92374" x="5105400" y="3511550"/>
          <p14:tracePt t="92391" x="5111750" y="3581400"/>
          <p14:tracePt t="92407" x="5118100" y="3721100"/>
          <p14:tracePt t="92424" x="5130800" y="3784600"/>
          <p14:tracePt t="92441" x="5168900" y="3905250"/>
          <p14:tracePt t="92457" x="5194300" y="4064000"/>
          <p14:tracePt t="92474" x="5213350" y="4146550"/>
          <p14:tracePt t="92491" x="5245100" y="4273550"/>
          <p14:tracePt t="92508" x="5251450" y="4330700"/>
          <p14:tracePt t="92524" x="5251450" y="4419600"/>
          <p14:tracePt t="92541" x="5251450" y="4572000"/>
          <p14:tracePt t="92557" x="5251450" y="4660900"/>
          <p14:tracePt t="92574" x="5251450" y="4813300"/>
          <p14:tracePt t="92591" x="5251450" y="4864100"/>
          <p14:tracePt t="92607" x="5257800" y="4972050"/>
          <p14:tracePt t="92624" x="5270500" y="5092700"/>
          <p14:tracePt t="92640" x="5270500" y="5156200"/>
          <p14:tracePt t="92657" x="5289550" y="5251450"/>
          <p14:tracePt t="92674" x="5295900" y="5289550"/>
          <p14:tracePt t="92691" x="5308600" y="5359400"/>
          <p14:tracePt t="92708" x="5308600" y="5391150"/>
          <p14:tracePt t="92724" x="5308600" y="5429250"/>
          <p14:tracePt t="92741" x="5308600" y="5499100"/>
          <p14:tracePt t="92757" x="5308600" y="5537200"/>
          <p14:tracePt t="92760" x="5308600" y="5562600"/>
          <p14:tracePt t="92773" x="5308600" y="5600700"/>
          <p14:tracePt t="92792" x="5302250" y="5670550"/>
          <p14:tracePt t="92807" x="5295900" y="5702300"/>
          <p14:tracePt t="92823" x="5295900" y="5734050"/>
          <p14:tracePt t="92840" x="5295900" y="5746750"/>
          <p14:tracePt t="92857" x="5289550" y="5778500"/>
          <p14:tracePt t="92875" x="5283200" y="5803900"/>
          <p14:tracePt t="92890" x="5283200" y="5810250"/>
          <p14:tracePt t="92907" x="5283200" y="5822950"/>
          <p14:tracePt t="93146" x="5283200" y="5816600"/>
          <p14:tracePt t="93157" x="5283200" y="5810250"/>
          <p14:tracePt t="93171" x="5283200" y="5797550"/>
          <p14:tracePt t="93177" x="5283200" y="5784850"/>
          <p14:tracePt t="93190" x="5283200" y="5772150"/>
          <p14:tracePt t="93209" x="5283200" y="5765800"/>
          <p14:tracePt t="93223" x="5283200" y="5759450"/>
          <p14:tracePt t="93240" x="5283200" y="5753100"/>
          <p14:tracePt t="93257" x="5283200" y="5746750"/>
          <p14:tracePt t="93273" x="5283200" y="5740400"/>
          <p14:tracePt t="93293" x="5283200" y="5727700"/>
          <p14:tracePt t="93306" x="5283200" y="5721350"/>
          <p14:tracePt t="93324" x="5283200" y="5600700"/>
          <p14:tracePt t="93340" x="5283200" y="5505450"/>
          <p14:tracePt t="93357" x="5283200" y="5340350"/>
          <p14:tracePt t="93373" x="5270500" y="5219700"/>
          <p14:tracePt t="93390" x="5270500" y="5022850"/>
          <p14:tracePt t="93407" x="5270500" y="4819650"/>
          <p14:tracePt t="93423" x="5270500" y="4730750"/>
          <p14:tracePt t="93439" x="5257800" y="4527550"/>
          <p14:tracePt t="93456" x="5251450" y="4445000"/>
          <p14:tracePt t="93473" x="5232400" y="4330700"/>
          <p14:tracePt t="93490" x="5226050" y="4298950"/>
          <p14:tracePt t="93508" x="5226050" y="4273550"/>
          <p14:tracePt t="93523" x="5194300" y="4171950"/>
          <p14:tracePt t="93540" x="5187950" y="4152900"/>
          <p14:tracePt t="93556" x="5168900" y="4089400"/>
          <p14:tracePt t="93573" x="5162550" y="4057650"/>
          <p14:tracePt t="93590" x="5156200" y="3956050"/>
          <p14:tracePt t="93606" x="5156200" y="3867150"/>
          <p14:tracePt t="93623" x="5156200" y="3810000"/>
          <p14:tracePt t="93639" x="5156200" y="3746500"/>
          <p14:tracePt t="93657" x="5156200" y="3689350"/>
          <p14:tracePt t="93673" x="5156200" y="3657600"/>
          <p14:tracePt t="93690" x="5156200" y="3619500"/>
          <p14:tracePt t="93706" x="5156200" y="3606800"/>
          <p14:tracePt t="93723" x="5156200" y="3568700"/>
          <p14:tracePt t="93740" x="5149850" y="3536950"/>
          <p14:tracePt t="93757" x="5149850" y="3498850"/>
          <p14:tracePt t="93773" x="5143500" y="3460750"/>
          <p14:tracePt t="93790" x="5143500" y="3448050"/>
          <p14:tracePt t="93806" x="5137150" y="3435350"/>
          <p14:tracePt t="93823" x="5137150" y="3422650"/>
          <p14:tracePt t="93839" x="5137150" y="3409950"/>
          <p14:tracePt t="93856" x="5137150" y="3397250"/>
          <p14:tracePt t="93873" x="5137150" y="3390900"/>
          <p14:tracePt t="94117" x="5137150" y="3397250"/>
          <p14:tracePt t="94128" x="5137150" y="3435350"/>
          <p14:tracePt t="94138" x="5137150" y="3511550"/>
          <p14:tracePt t="94148" x="5137150" y="3581400"/>
          <p14:tracePt t="94159" x="5137150" y="3657600"/>
          <p14:tracePt t="94172" x="5137150" y="3778250"/>
          <p14:tracePt t="94188" x="5137150" y="3937000"/>
          <p14:tracePt t="94206" x="5149850" y="4152900"/>
          <p14:tracePt t="94222" x="5181600" y="4324350"/>
          <p14:tracePt t="94239" x="5187950" y="4425950"/>
          <p14:tracePt t="94256" x="5187950" y="4616450"/>
          <p14:tracePt t="94273" x="5187950" y="4692650"/>
          <p14:tracePt t="94289" x="5187950" y="4806950"/>
          <p14:tracePt t="94305" x="5187950" y="4876800"/>
          <p14:tracePt t="94322" x="5187950" y="4902200"/>
          <p14:tracePt t="94339" x="5181600" y="4940300"/>
          <p14:tracePt t="94356" x="5181600" y="4959350"/>
          <p14:tracePt t="94372" x="5181600" y="4997450"/>
          <p14:tracePt t="94389" x="5181600" y="5054600"/>
          <p14:tracePt t="94406" x="5175250" y="5099050"/>
          <p14:tracePt t="94422" x="5175250" y="5187950"/>
          <p14:tracePt t="94439" x="5175250" y="5238750"/>
          <p14:tracePt t="94455" x="5175250" y="5321300"/>
          <p14:tracePt t="94473" x="5175250" y="5384800"/>
          <p14:tracePt t="94489" x="5175250" y="5403850"/>
          <p14:tracePt t="94506" x="5175250" y="5441950"/>
          <p14:tracePt t="94522" x="5175250" y="5448300"/>
          <p14:tracePt t="94538" x="5175250" y="5461000"/>
          <p14:tracePt t="94556" x="5175250" y="5486400"/>
          <p14:tracePt t="94572" x="5175250" y="5499100"/>
          <p14:tracePt t="94589" x="5175250" y="5511800"/>
          <p14:tracePt t="94622" x="5175250" y="5518150"/>
          <p14:tracePt t="94640" x="5175250" y="5524500"/>
          <p14:tracePt t="94655" x="5175250" y="5530850"/>
          <p14:tracePt t="94685" x="5175250" y="5537200"/>
          <p14:tracePt t="94861" x="5181600" y="5537200"/>
          <p14:tracePt t="94900" x="5187950" y="5537200"/>
          <p14:tracePt t="94911" x="5194300" y="5537200"/>
          <p14:tracePt t="94931" x="5200650" y="5537200"/>
          <p14:tracePt t="94942" x="5213350" y="5537200"/>
          <p14:tracePt t="94955" x="5219700" y="5537200"/>
          <p14:tracePt t="94972" x="5226050" y="5537200"/>
          <p14:tracePt t="94988" x="5238750" y="5543550"/>
          <p14:tracePt t="95021" x="5245100" y="5543550"/>
          <p14:tracePt t="95046" x="5251450" y="5543550"/>
          <p14:tracePt t="95068" x="5251450" y="5549900"/>
          <p14:tracePt t="95089" x="5257800" y="5549900"/>
          <p14:tracePt t="95109" x="5264150" y="5549900"/>
          <p14:tracePt t="95140" x="5270500" y="5549900"/>
          <p14:tracePt t="95151" x="5270500" y="5556250"/>
          <p14:tracePt t="95182" x="5276850" y="5556250"/>
          <p14:tracePt t="95192" x="5276850" y="5562600"/>
          <p14:tracePt t="95234" x="5283200" y="5562600"/>
          <p14:tracePt t="95256" x="5283200" y="5568950"/>
          <p14:tracePt t="95298" x="5289550" y="5568950"/>
          <p14:tracePt t="101806" x="5283200" y="5575300"/>
          <p14:tracePt t="101817" x="5276850" y="5575300"/>
          <p14:tracePt t="101831" x="5264150" y="5575300"/>
          <p14:tracePt t="101838" x="5238750" y="5581650"/>
          <p14:tracePt t="101850" x="5219700" y="5581650"/>
          <p14:tracePt t="101865" x="5207000" y="5581650"/>
          <p14:tracePt t="101882" x="5181600" y="5588000"/>
          <p14:tracePt t="101898" x="5168900" y="5588000"/>
          <p14:tracePt t="101915" x="5156200" y="5594350"/>
          <p14:tracePt t="101933" x="5143500" y="5600700"/>
          <p14:tracePt t="101948" x="5118100" y="5607050"/>
          <p14:tracePt t="101964" x="5099050" y="5613400"/>
          <p14:tracePt t="101982" x="5086350" y="5626100"/>
          <p14:tracePt t="102000" x="5067300" y="5632450"/>
          <p14:tracePt t="102016" x="5054600" y="5638800"/>
          <p14:tracePt t="102032" x="5035550" y="5664200"/>
          <p14:tracePt t="102048" x="5010150" y="5689600"/>
          <p14:tracePt t="102064" x="4997450" y="5695950"/>
          <p14:tracePt t="102082" x="4984750" y="5708650"/>
          <p14:tracePt t="102098" x="4978400" y="5708650"/>
          <p14:tracePt t="102114" x="4965700" y="5721350"/>
          <p14:tracePt t="102132" x="4959350" y="5740400"/>
          <p14:tracePt t="102148" x="4953000" y="5746750"/>
          <p14:tracePt t="102165" x="4946650" y="5753100"/>
          <p14:tracePt t="102182" x="4940300" y="5759450"/>
          <p14:tracePt t="102198" x="4940300" y="5765800"/>
          <p14:tracePt t="102214" x="4940300" y="5772150"/>
          <p14:tracePt t="102248" x="4940300" y="5778500"/>
          <p14:tracePt t="102264" x="4946650" y="5784850"/>
          <p14:tracePt t="102282" x="4965700" y="5784850"/>
          <p14:tracePt t="102298" x="4978400" y="5784850"/>
          <p14:tracePt t="102315" x="4984750" y="5784850"/>
          <p14:tracePt t="102331" x="4991100" y="5784850"/>
          <p14:tracePt t="102364" x="4997450" y="5784850"/>
          <p14:tracePt t="102433" x="4991100" y="5784850"/>
          <p14:tracePt t="102443" x="4984750" y="5784850"/>
          <p14:tracePt t="102458" x="4978400" y="5778500"/>
          <p14:tracePt t="102466" x="4965700" y="5765800"/>
          <p14:tracePt t="102481" x="4946650" y="5753100"/>
          <p14:tracePt t="102498" x="4895850" y="5715000"/>
          <p14:tracePt t="102514" x="4864100" y="5695950"/>
          <p14:tracePt t="102531" x="4787900" y="5664200"/>
          <p14:tracePt t="102548" x="4718050" y="5638800"/>
          <p14:tracePt t="102564" x="4692650" y="5632450"/>
          <p14:tracePt t="102581" x="4654550" y="5632450"/>
          <p14:tracePt t="102597" x="4635500" y="5632450"/>
          <p14:tracePt t="102614" x="4591050" y="5632450"/>
          <p14:tracePt t="102631" x="4584700" y="5632450"/>
          <p14:tracePt t="102647" x="4546600" y="5632450"/>
          <p14:tracePt t="102664" x="4527550" y="5632450"/>
          <p14:tracePt t="102681" x="4502150" y="5632450"/>
          <p14:tracePt t="102697" x="4489450" y="5632450"/>
          <p14:tracePt t="102715" x="4470400" y="5638800"/>
          <p14:tracePt t="102731" x="4464050" y="5651500"/>
          <p14:tracePt t="102748" x="4445000" y="5664200"/>
          <p14:tracePt t="102764" x="4438650" y="5664200"/>
          <p14:tracePt t="102781" x="4425950" y="5676900"/>
          <p14:tracePt t="102797" x="4419600" y="5683250"/>
          <p14:tracePt t="102814" x="4400550" y="5689600"/>
          <p14:tracePt t="102831" x="4387850" y="5702300"/>
          <p14:tracePt t="102864" x="4381500" y="5715000"/>
          <p14:tracePt t="102897" x="4381500" y="5721350"/>
          <p14:tracePt t="102914" x="4375150" y="5727700"/>
          <p14:tracePt t="102931" x="4368800" y="5727700"/>
          <p14:tracePt t="102947" x="4362450" y="5740400"/>
          <p14:tracePt t="102964" x="4362450" y="5746750"/>
          <p14:tracePt t="102981" x="4362450" y="5759450"/>
          <p14:tracePt t="102998" x="4356100" y="5759450"/>
          <p14:tracePt t="103014" x="4356100" y="5772150"/>
          <p14:tracePt t="103030" x="4356100" y="5791200"/>
          <p14:tracePt t="103047" x="4356100" y="5797550"/>
          <p14:tracePt t="103063" x="4356100" y="5810250"/>
          <p14:tracePt t="103081" x="4362450" y="5822950"/>
          <p14:tracePt t="103097" x="4368800" y="5835650"/>
          <p14:tracePt t="103113" x="4381500" y="5854700"/>
          <p14:tracePt t="103131" x="4381500" y="5861050"/>
          <p14:tracePt t="103147" x="4400550" y="5880100"/>
          <p14:tracePt t="103164" x="4413250" y="5886450"/>
          <p14:tracePt t="103181" x="4438650" y="5899150"/>
          <p14:tracePt t="103197" x="4470400" y="5911850"/>
          <p14:tracePt t="103214" x="4476750" y="5911850"/>
          <p14:tracePt t="103231" x="4502150" y="5918200"/>
          <p14:tracePt t="103248" x="4514850" y="5924550"/>
          <p14:tracePt t="103249" x="4527550" y="5924550"/>
          <p14:tracePt t="103263" x="4533900" y="5924550"/>
          <p14:tracePt t="103280" x="4559300" y="5930900"/>
          <p14:tracePt t="103296" x="4565650" y="5930900"/>
          <p14:tracePt t="103313" x="4591050" y="5930900"/>
          <p14:tracePt t="103332" x="4622800" y="5930900"/>
          <p14:tracePt t="103347" x="4635500" y="5930900"/>
          <p14:tracePt t="103363" x="4673600" y="5930900"/>
          <p14:tracePt t="103380" x="4692650" y="5930900"/>
          <p14:tracePt t="103397" x="4724400" y="5930900"/>
          <p14:tracePt t="103414" x="4737100" y="5930900"/>
          <p14:tracePt t="103430" x="4756150" y="5930900"/>
          <p14:tracePt t="103447" x="4775200" y="5930900"/>
          <p14:tracePt t="103463" x="4794250" y="5930900"/>
          <p14:tracePt t="103480" x="4832350" y="5930900"/>
          <p14:tracePt t="103497" x="4857750" y="5930900"/>
          <p14:tracePt t="103513" x="4895850" y="5930900"/>
          <p14:tracePt t="103530" x="4927600" y="5930900"/>
          <p14:tracePt t="103547" x="4946650" y="5930900"/>
          <p14:tracePt t="103563" x="4972050" y="5930900"/>
          <p14:tracePt t="103580" x="4984750" y="5930900"/>
          <p14:tracePt t="103596" x="5022850" y="5930900"/>
          <p14:tracePt t="103614" x="5067300" y="5924550"/>
          <p14:tracePt t="103630" x="5086350" y="5924550"/>
          <p14:tracePt t="103646" x="5143500" y="5911850"/>
          <p14:tracePt t="103663" x="5168900" y="5905500"/>
          <p14:tracePt t="103680" x="5200650" y="5892800"/>
          <p14:tracePt t="103697" x="5213350" y="5886450"/>
          <p14:tracePt t="103713" x="5232400" y="5880100"/>
          <p14:tracePt t="103730" x="5238750" y="5880100"/>
          <p14:tracePt t="103747" x="5245100" y="5880100"/>
          <p14:tracePt t="103763" x="5245100" y="5873750"/>
          <p14:tracePt t="103782" x="5245100" y="5861050"/>
          <p14:tracePt t="103796" x="5245100" y="5848350"/>
          <p14:tracePt t="103813" x="5245100" y="5816600"/>
          <p14:tracePt t="103831" x="5232400" y="5791200"/>
          <p14:tracePt t="103846" x="5194300" y="5746750"/>
          <p14:tracePt t="103864" x="5175250" y="5727700"/>
          <p14:tracePt t="103880" x="5124450" y="5670550"/>
          <p14:tracePt t="103896" x="5105400" y="5645150"/>
          <p14:tracePt t="103913" x="5086350" y="5638800"/>
          <p14:tracePt t="103929" x="5054600" y="5626100"/>
          <p14:tracePt t="103947" x="5041900" y="5626100"/>
          <p14:tracePt t="103963" x="4997450" y="5626100"/>
          <p14:tracePt t="103980" x="4978400" y="5619750"/>
          <p14:tracePt t="103996" x="4940300" y="5619750"/>
          <p14:tracePt t="104013" x="4889500" y="5619750"/>
          <p14:tracePt t="104030" x="4870450" y="5619750"/>
          <p14:tracePt t="104046" x="4826000" y="5619750"/>
          <p14:tracePt t="104063" x="4794250" y="5619750"/>
          <p14:tracePt t="104079" x="4781550" y="5619750"/>
          <p14:tracePt t="104096" x="4756150" y="5626100"/>
          <p14:tracePt t="104112" x="4743450" y="5632450"/>
          <p14:tracePt t="104129" x="4724400" y="5638800"/>
          <p14:tracePt t="104147" x="4692650" y="5638800"/>
          <p14:tracePt t="104163" x="4673600" y="5638800"/>
          <p14:tracePt t="104180" x="4641850" y="5638800"/>
          <p14:tracePt t="104196" x="4622800" y="5638800"/>
          <p14:tracePt t="104212" x="4578350" y="5638800"/>
          <p14:tracePt t="104231" x="4559300" y="5638800"/>
          <p14:tracePt t="104247" x="4533900" y="5645150"/>
          <p14:tracePt t="104263" x="4508500" y="5651500"/>
          <p14:tracePt t="104280" x="4495800" y="5651500"/>
          <p14:tracePt t="104296" x="4470400" y="5664200"/>
          <p14:tracePt t="104313" x="4457700" y="5670550"/>
          <p14:tracePt t="104329" x="4451350" y="5670550"/>
          <p14:tracePt t="104346" x="4432300" y="5676900"/>
          <p14:tracePt t="104362" x="4425950" y="5683250"/>
          <p14:tracePt t="104380" x="4419600" y="5689600"/>
          <p14:tracePt t="104396" x="4413250" y="5695950"/>
          <p14:tracePt t="104412" x="4406900" y="5715000"/>
          <p14:tracePt t="104429" x="4400550" y="5740400"/>
          <p14:tracePt t="104446" x="4400550" y="5759450"/>
          <p14:tracePt t="104462" x="4400550" y="5784850"/>
          <p14:tracePt t="104495" x="4400550" y="5803900"/>
          <p14:tracePt t="104512" x="4400550" y="5829300"/>
          <p14:tracePt t="104529" x="4400550" y="5835650"/>
          <p14:tracePt t="104546" x="4406900" y="5848350"/>
          <p14:tracePt t="104563" x="4413250" y="5854700"/>
          <p14:tracePt t="104579" x="4432300" y="5873750"/>
          <p14:tracePt t="104596" x="4445000" y="5880100"/>
          <p14:tracePt t="104612" x="4464050" y="5899150"/>
          <p14:tracePt t="104629" x="4489450" y="5911850"/>
          <p14:tracePt t="104645" x="4508500" y="5918200"/>
          <p14:tracePt t="104662" x="4540250" y="5924550"/>
          <p14:tracePt t="104679" x="4578350" y="5930900"/>
          <p14:tracePt t="104695" x="4591050" y="5930900"/>
          <p14:tracePt t="104712" x="4622800" y="5937250"/>
          <p14:tracePt t="104729" x="4635500" y="5937250"/>
          <p14:tracePt t="104746" x="4660900" y="5937250"/>
          <p14:tracePt t="104763" x="4692650" y="5943600"/>
          <p14:tracePt t="104779" x="4711700" y="5949950"/>
          <p14:tracePt t="104795" x="4756150" y="5956300"/>
          <p14:tracePt t="104813" x="4775200" y="5956300"/>
          <p14:tracePt t="104829" x="4819650" y="5956300"/>
          <p14:tracePt t="104846" x="4857750" y="5962650"/>
          <p14:tracePt t="104862" x="4870450" y="5969000"/>
          <p14:tracePt t="104879" x="4895850" y="5969000"/>
          <p14:tracePt t="104895" x="4908550" y="5975350"/>
          <p14:tracePt t="104912" x="4940300" y="5981700"/>
          <p14:tracePt t="104929" x="4959350" y="5981700"/>
          <p14:tracePt t="104946" x="4991100" y="5988050"/>
          <p14:tracePt t="104962" x="5035550" y="5988050"/>
          <p14:tracePt t="104979" x="5048250" y="5988050"/>
          <p14:tracePt t="104997" x="5060950" y="5988050"/>
          <p14:tracePt t="105012" x="5080000" y="5988050"/>
          <p14:tracePt t="105028" x="5092700" y="5988050"/>
          <p14:tracePt t="105044" x="5111750" y="5988050"/>
          <p14:tracePt t="105061" x="5118100" y="5981700"/>
          <p14:tracePt t="105078" x="5130800" y="5975350"/>
          <p14:tracePt t="105096" x="5137150" y="5969000"/>
          <p14:tracePt t="105112" x="5149850" y="5956300"/>
          <p14:tracePt t="105129" x="5162550" y="5949950"/>
          <p14:tracePt t="105145" x="5162550" y="5943600"/>
          <p14:tracePt t="105162" x="5175250" y="5930900"/>
          <p14:tracePt t="105178" x="5181600" y="5924550"/>
          <p14:tracePt t="105196" x="5187950" y="5905500"/>
          <p14:tracePt t="105212" x="5200650" y="5892800"/>
          <p14:tracePt t="105228" x="5200650" y="5873750"/>
          <p14:tracePt t="105245" x="5200650" y="5822950"/>
          <p14:tracePt t="105262" x="5200650" y="5803900"/>
          <p14:tracePt t="105278" x="5200650" y="5759450"/>
          <p14:tracePt t="105296" x="5200650" y="5734050"/>
          <p14:tracePt t="105312" x="5200650" y="5715000"/>
          <p14:tracePt t="105329" x="5194300" y="5695950"/>
          <p14:tracePt t="105345" x="5187950" y="5683250"/>
          <p14:tracePt t="105362" x="5181600" y="5676900"/>
          <p14:tracePt t="105378" x="5168900" y="5657850"/>
          <p14:tracePt t="105395" x="5162550" y="5651500"/>
          <p14:tracePt t="105411" x="5156200" y="5632450"/>
          <p14:tracePt t="105428" x="5149850" y="5626100"/>
          <p14:tracePt t="105444" x="5143500" y="5607050"/>
          <p14:tracePt t="105462" x="5137150" y="5594350"/>
          <p14:tracePt t="105478" x="5137150" y="5588000"/>
          <p14:tracePt t="105524" x="5130800" y="5581650"/>
          <p14:tracePt t="105577" x="5124450" y="5575300"/>
          <p14:tracePt t="105602" x="5118100" y="5568950"/>
          <p14:tracePt t="105618" x="5111750" y="5568950"/>
          <p14:tracePt t="105630" x="5105400" y="5568950"/>
          <p14:tracePt t="105642" x="5099050" y="5568950"/>
          <p14:tracePt t="105673" x="5092700" y="5568950"/>
          <p14:tracePt t="105681" x="5080000" y="5562600"/>
          <p14:tracePt t="105691" x="5073650" y="5562600"/>
          <p14:tracePt t="105702" x="5067300" y="5562600"/>
          <p14:tracePt t="105714" x="5054600" y="5562600"/>
          <p14:tracePt t="105734" x="5048250" y="5562600"/>
          <p14:tracePt t="105745" x="5041900" y="5556250"/>
          <p14:tracePt t="105761" x="5035550" y="5556250"/>
          <p14:tracePt t="105777" x="5022850" y="5556250"/>
          <p14:tracePt t="105795" x="5016500" y="5549900"/>
          <p14:tracePt t="105811" x="5010150" y="5549900"/>
          <p14:tracePt t="105828" x="4997450" y="5549900"/>
          <p14:tracePt t="105844" x="4991100" y="5549900"/>
          <p14:tracePt t="105861" x="4978400" y="5549900"/>
          <p14:tracePt t="105877" x="4972050" y="5549900"/>
          <p14:tracePt t="105894" x="4959350" y="5549900"/>
          <p14:tracePt t="105912" x="4940300" y="5549900"/>
          <p14:tracePt t="105928" x="4927600" y="5549900"/>
          <p14:tracePt t="105944" x="4908550" y="5549900"/>
          <p14:tracePt t="105961" x="4902200" y="5543550"/>
          <p14:tracePt t="105977" x="4883150" y="5543550"/>
          <p14:tracePt t="105994" x="4864100" y="5537200"/>
          <p14:tracePt t="106011" x="4857750" y="5537200"/>
          <p14:tracePt t="106027" x="4851400" y="5537200"/>
          <p14:tracePt t="106044" x="4845050" y="5537200"/>
          <p14:tracePt t="106061" x="4832350" y="5537200"/>
          <p14:tracePt t="106077" x="4826000" y="5530850"/>
          <p14:tracePt t="106111" x="4819650" y="5530850"/>
          <p14:tracePt t="106128" x="4813300" y="5530850"/>
          <p14:tracePt t="106144" x="4806950" y="5530850"/>
          <p14:tracePt t="106161" x="4800600" y="5530850"/>
          <p14:tracePt t="106177" x="4794250" y="5530850"/>
          <p14:tracePt t="106194" x="4787900" y="5530850"/>
          <p14:tracePt t="106224" x="4781550" y="5530850"/>
          <p14:tracePt t="106234" x="4775200" y="5530850"/>
          <p14:tracePt t="106246" x="4768850" y="5530850"/>
          <p14:tracePt t="106261" x="4762500" y="5530850"/>
          <p14:tracePt t="106277" x="4743450" y="5530850"/>
          <p14:tracePt t="106311" x="4718050" y="5530850"/>
          <p14:tracePt t="106328" x="4711700" y="5530850"/>
          <p14:tracePt t="106343" x="4692650" y="5530850"/>
          <p14:tracePt t="106361" x="4686300" y="5530850"/>
          <p14:tracePt t="106377" x="4679950" y="5530850"/>
          <p14:tracePt t="106394" x="4667250" y="5530850"/>
          <p14:tracePt t="106427" x="4654550" y="5537200"/>
          <p14:tracePt t="106495" x="4648200" y="5537200"/>
          <p14:tracePt t="106506" x="4648200" y="5543550"/>
          <p14:tracePt t="106528" x="4648200" y="5549900"/>
          <p14:tracePt t="106540" x="4641850" y="5556250"/>
          <p14:tracePt t="106548" x="4641850" y="5562600"/>
          <p14:tracePt t="106560" x="4641850" y="5568950"/>
          <p14:tracePt t="106577" x="4641850" y="5575300"/>
          <p14:tracePt t="106594" x="4641850" y="5594350"/>
          <p14:tracePt t="106611" x="4641850" y="5600700"/>
          <p14:tracePt t="106627" x="4641850" y="5607050"/>
          <p14:tracePt t="106644" x="4641850" y="5613400"/>
          <p14:tracePt t="106660" x="4641850" y="5619750"/>
          <p14:tracePt t="106676" x="4648200" y="5626100"/>
          <p14:tracePt t="106695" x="4648200" y="5632450"/>
          <p14:tracePt t="106710" x="4654550" y="5638800"/>
          <p14:tracePt t="106726" x="4667250" y="5638800"/>
          <p14:tracePt t="106743" x="4673600" y="5638800"/>
          <p14:tracePt t="106760" x="4686300" y="5638800"/>
          <p14:tracePt t="106777" x="4686300" y="5645150"/>
          <p14:tracePt t="106794" x="4705350" y="5645150"/>
          <p14:tracePt t="106810" x="4724400" y="5651500"/>
          <p14:tracePt t="106827" x="4737100" y="5651500"/>
          <p14:tracePt t="106843" x="4762500" y="5651500"/>
          <p14:tracePt t="106861" x="4768850" y="5651500"/>
          <p14:tracePt t="106876" x="4806950" y="5651500"/>
          <p14:tracePt t="106893" x="4826000" y="5651500"/>
          <p14:tracePt t="106910" x="4838700" y="5651500"/>
          <p14:tracePt t="106927" x="4864100" y="5651500"/>
          <p14:tracePt t="106944" x="4876800" y="5651500"/>
          <p14:tracePt t="106960" x="4908550" y="5651500"/>
          <p14:tracePt t="106977" x="4940300" y="5657850"/>
          <p14:tracePt t="106993" x="4953000" y="5657850"/>
          <p14:tracePt t="107010" x="4978400" y="5657850"/>
          <p14:tracePt t="107027" x="4991100" y="5664200"/>
          <p14:tracePt t="107043" x="5016500" y="5664200"/>
          <p14:tracePt t="107060" x="5035550" y="5670550"/>
          <p14:tracePt t="107076" x="5048250" y="5676900"/>
          <p14:tracePt t="107093" x="5086350" y="5683250"/>
          <p14:tracePt t="107110" x="5099050" y="5689600"/>
          <p14:tracePt t="107127" x="5137150" y="5702300"/>
          <p14:tracePt t="107143" x="5168900" y="5702300"/>
          <p14:tracePt t="107160" x="5187950" y="5702300"/>
          <p14:tracePt t="107176" x="5213350" y="5702300"/>
          <p14:tracePt t="107193" x="5226050" y="5702300"/>
          <p14:tracePt t="107209" x="5232400" y="5702300"/>
          <p14:tracePt t="107227" x="5245100" y="5702300"/>
          <p14:tracePt t="107260" x="5257800" y="5689600"/>
          <p14:tracePt t="107276" x="5264150" y="5683250"/>
          <p14:tracePt t="107293" x="5270500" y="5670550"/>
          <p14:tracePt t="107310" x="5276850" y="5664200"/>
          <p14:tracePt t="107326" x="5283200" y="5626100"/>
          <p14:tracePt t="107343" x="5283200" y="5588000"/>
          <p14:tracePt t="107360" x="5283200" y="5568950"/>
          <p14:tracePt t="107376" x="5283200" y="5549900"/>
          <p14:tracePt t="107393" x="5283200" y="5537200"/>
          <p14:tracePt t="107409" x="5276850" y="5530850"/>
          <p14:tracePt t="107426" x="5276850" y="5524500"/>
          <p14:tracePt t="107459" x="5270500" y="5524500"/>
          <p14:tracePt t="107477" x="5264150" y="5511800"/>
          <p14:tracePt t="107493" x="5257800" y="5511800"/>
          <p14:tracePt t="107509" x="5245100" y="5499100"/>
          <p14:tracePt t="107526" x="5232400" y="5492750"/>
          <p14:tracePt t="107543" x="5207000" y="5486400"/>
          <p14:tracePt t="107560" x="5194300" y="5480050"/>
          <p14:tracePt t="107576" x="5168900" y="5480050"/>
          <p14:tracePt t="107593" x="5143500" y="5473700"/>
          <p14:tracePt t="107609" x="5130800" y="5473700"/>
          <p14:tracePt t="107626" x="5105400" y="5473700"/>
          <p14:tracePt t="107643" x="5092700" y="5473700"/>
          <p14:tracePt t="107659" x="5060950" y="5473700"/>
          <p14:tracePt t="107676" x="5048250" y="5473700"/>
          <p14:tracePt t="107692" x="5016500" y="5473700"/>
          <p14:tracePt t="107709" x="4984750" y="5473700"/>
          <p14:tracePt t="107726" x="4972050" y="5473700"/>
          <p14:tracePt t="107742" x="4946650" y="5473700"/>
          <p14:tracePt t="107759" x="4927600" y="5473700"/>
          <p14:tracePt t="107776" x="4914900" y="5473700"/>
          <p14:tracePt t="107793" x="4895850" y="5473700"/>
          <p14:tracePt t="107809" x="4870450" y="5473700"/>
          <p14:tracePt t="107826" x="4832350" y="5473700"/>
          <p14:tracePt t="107843" x="4794250" y="5473700"/>
          <p14:tracePt t="107859" x="4768850" y="5473700"/>
          <p14:tracePt t="107876" x="4749800" y="5473700"/>
          <p14:tracePt t="107893" x="4737100" y="5473700"/>
          <p14:tracePt t="107909" x="4711700" y="5473700"/>
          <p14:tracePt t="107926" x="4686300" y="5473700"/>
          <p14:tracePt t="107942" x="4673600" y="5473700"/>
          <p14:tracePt t="107959" x="4654550" y="5480050"/>
          <p14:tracePt t="107992" x="4648200" y="5480050"/>
          <p14:tracePt t="108014" x="4641850" y="5480050"/>
          <p14:tracePt t="108042" x="4635500" y="5486400"/>
          <p14:tracePt t="108062" x="4635500" y="5492750"/>
          <p14:tracePt t="108082" x="4629150" y="5492750"/>
          <p14:tracePt t="108124" x="4622800" y="5492750"/>
          <p14:tracePt t="108135" x="4622800" y="5499100"/>
          <p14:tracePt t="108145" x="4622800" y="5505450"/>
          <p14:tracePt t="108169" x="4622800" y="5511800"/>
          <p14:tracePt t="108177" x="4622800" y="5518150"/>
          <p14:tracePt t="108192" x="4622800" y="5524500"/>
          <p14:tracePt t="108209" x="4622800" y="5530850"/>
          <p14:tracePt t="108229" x="4622800" y="5537200"/>
          <p14:tracePt t="108242" x="4622800" y="5543550"/>
          <p14:tracePt t="108261" x="4622800" y="5549900"/>
          <p14:tracePt t="108282" x="4622800" y="5556250"/>
          <p14:tracePt t="108293" x="4622800" y="5562600"/>
          <p14:tracePt t="108308" x="4635500" y="5562600"/>
          <p14:tracePt t="108325" x="4648200" y="5568950"/>
          <p14:tracePt t="108358" x="4660900" y="5575300"/>
          <p14:tracePt t="108376" x="4673600" y="5581650"/>
          <p14:tracePt t="108408" x="4686300" y="5588000"/>
          <p14:tracePt t="108442" x="4699000" y="5588000"/>
          <p14:tracePt t="108459" x="4718050" y="5594350"/>
          <p14:tracePt t="108475" x="4724400" y="5594350"/>
          <p14:tracePt t="108492" x="4737100" y="5600700"/>
          <p14:tracePt t="108509" x="4749800" y="5600700"/>
          <p14:tracePt t="108525" x="4768850" y="5607050"/>
          <p14:tracePt t="108542" x="4775200" y="5607050"/>
          <p14:tracePt t="108559" x="4781550" y="5607050"/>
          <p14:tracePt t="108575" x="4800600" y="5613400"/>
          <p14:tracePt t="108591" x="4806950" y="5613400"/>
          <p14:tracePt t="108608" x="4832350" y="5619750"/>
          <p14:tracePt t="108626" x="4864100" y="5632450"/>
          <p14:tracePt t="108641" x="4876800" y="5632450"/>
          <p14:tracePt t="108658" x="4902200" y="5638800"/>
          <p14:tracePt t="108675" x="4921250" y="5645150"/>
          <p14:tracePt t="108692" x="4946650" y="5657850"/>
          <p14:tracePt t="108708" x="4959350" y="5657850"/>
          <p14:tracePt t="108725" x="4991100" y="5670550"/>
          <p14:tracePt t="108742" x="5022850" y="5683250"/>
          <p14:tracePt t="108758" x="5041900" y="5689600"/>
          <p14:tracePt t="108775" x="5080000" y="5695950"/>
          <p14:tracePt t="108793" x="5105400" y="5695950"/>
          <p14:tracePt t="108794" x="5130800" y="5695950"/>
          <p14:tracePt t="108808" x="5149850" y="5695950"/>
          <p14:tracePt t="108825" x="5200650" y="5695950"/>
          <p14:tracePt t="108841" x="5226050" y="5695950"/>
          <p14:tracePt t="108858" x="5270500" y="5695950"/>
          <p14:tracePt t="108875" x="5283200" y="5695950"/>
          <p14:tracePt t="108892" x="5314950" y="5695950"/>
          <p14:tracePt t="108908" x="5340350" y="5695950"/>
          <p14:tracePt t="108925" x="5346700" y="5695950"/>
          <p14:tracePt t="108941" x="5359400" y="5683250"/>
          <p14:tracePt t="108958" x="5359400" y="5676900"/>
          <p14:tracePt t="108974" x="5365750" y="5676900"/>
          <p14:tracePt t="108992" x="5365750" y="5657850"/>
          <p14:tracePt t="109008" x="5365750" y="5651500"/>
          <p14:tracePt t="109025" x="5365750" y="5626100"/>
          <p14:tracePt t="109042" x="5365750" y="5613400"/>
          <p14:tracePt t="109059" x="5359400" y="5600700"/>
          <p14:tracePt t="109075" x="5340350" y="5588000"/>
          <p14:tracePt t="109091" x="5334000" y="5581650"/>
          <p14:tracePt t="109108" x="5314950" y="5568950"/>
          <p14:tracePt t="109125" x="5302250" y="5562600"/>
          <p14:tracePt t="109141" x="5276850" y="5549900"/>
          <p14:tracePt t="109158" x="5264150" y="5543550"/>
          <p14:tracePt t="109174" x="5226050" y="5530850"/>
          <p14:tracePt t="109191" x="5187950" y="5518150"/>
          <p14:tracePt t="109208" x="5168900" y="5518150"/>
          <p14:tracePt t="109224" x="5143500" y="5518150"/>
          <p14:tracePt t="109242" x="5118100" y="5511800"/>
          <p14:tracePt t="109258" x="5105400" y="5511800"/>
          <p14:tracePt t="109274" x="5080000" y="5511800"/>
          <p14:tracePt t="109291" x="5067300" y="5511800"/>
          <p14:tracePt t="109294" x="5054600" y="5505450"/>
          <p14:tracePt t="109308" x="5041900" y="5505450"/>
          <p14:tracePt t="109325" x="5029200" y="5505450"/>
          <p14:tracePt t="109341" x="5003800" y="5505450"/>
          <p14:tracePt t="109358" x="4972050" y="5505450"/>
          <p14:tracePt t="109374" x="4959350" y="5505450"/>
          <p14:tracePt t="109391" x="4921250" y="5505450"/>
          <p14:tracePt t="109408" x="4908550" y="5499100"/>
          <p14:tracePt t="109424" x="4876800" y="5499100"/>
          <p14:tracePt t="109441" x="4845050" y="5499100"/>
          <p14:tracePt t="109457" x="4819650" y="5499100"/>
          <p14:tracePt t="109475" x="4806950" y="5499100"/>
          <p14:tracePt t="109491" x="4775200" y="5499100"/>
          <p14:tracePt t="109507" x="4743450" y="5499100"/>
          <p14:tracePt t="109524" x="4718050" y="5499100"/>
          <p14:tracePt t="109541" x="4711700" y="5499100"/>
          <p14:tracePt t="109575" x="4705350" y="5499100"/>
          <p14:tracePt t="109597" x="4699000" y="5499100"/>
          <p14:tracePt t="113917" x="4711700" y="5499100"/>
          <p14:tracePt t="113926" x="4724400" y="5499100"/>
          <p14:tracePt t="113938" x="4730750" y="5499100"/>
          <p14:tracePt t="113958" x="4737100" y="5499100"/>
          <p14:tracePt t="113971" x="4743450" y="5499100"/>
          <p14:tracePt t="113987" x="4749800" y="5499100"/>
          <p14:tracePt t="114010" x="4756150" y="5499100"/>
          <p14:tracePt t="114022" x="4756150" y="5492750"/>
          <p14:tracePt t="114036" x="4756150" y="5486400"/>
          <p14:tracePt t="114115" x="4756150" y="5492750"/>
          <p14:tracePt t="114128" x="4756150" y="5505450"/>
          <p14:tracePt t="114136" x="4756150" y="5511800"/>
          <p14:tracePt t="114146" x="4762500" y="5524500"/>
          <p14:tracePt t="114157" x="4775200" y="5537200"/>
          <p14:tracePt t="114169" x="4787900" y="5549900"/>
          <p14:tracePt t="114187" x="4806950" y="5562600"/>
          <p14:tracePt t="114203" x="4845050" y="5581650"/>
          <p14:tracePt t="114220" x="4864100" y="5588000"/>
          <p14:tracePt t="114236" x="4870450" y="5588000"/>
          <p14:tracePt t="114282" x="4870450" y="5581650"/>
          <p14:tracePt t="114292" x="4864100" y="5575300"/>
          <p14:tracePt t="114305" x="4845050" y="5562600"/>
          <p14:tracePt t="114319" x="4826000" y="5549900"/>
          <p14:tracePt t="114336" x="4787900" y="5549900"/>
          <p14:tracePt t="114439" x="4800600" y="5549900"/>
          <p14:tracePt t="114454" x="4813300" y="5549900"/>
          <p14:tracePt t="114460" x="4838700" y="5556250"/>
          <p14:tracePt t="114473" x="4851400" y="5556250"/>
          <p14:tracePt t="114486" x="4864100" y="5556250"/>
          <p14:tracePt t="114502" x="4876800" y="5562600"/>
          <p14:tracePt t="114519" x="4883150" y="5562600"/>
          <p14:tracePt t="114554" x="4889500" y="5562600"/>
          <p14:tracePt t="114595" x="4883150" y="5562600"/>
          <p14:tracePt t="114611" x="4876800" y="5562600"/>
          <p14:tracePt t="114626" x="4864100" y="5562600"/>
          <p14:tracePt t="114638" x="4857750" y="5562600"/>
          <p14:tracePt t="114658" x="4851400" y="5562600"/>
          <p14:tracePt t="114689" x="4845050" y="5562600"/>
          <p14:tracePt t="114731" x="4838700" y="5562600"/>
          <p14:tracePt t="115044" x="4826000" y="5549900"/>
          <p14:tracePt t="115055" x="4813300" y="5537200"/>
          <p14:tracePt t="115065" x="4800600" y="5505450"/>
          <p14:tracePt t="115083" x="4781550" y="5473700"/>
          <p14:tracePt t="115087" x="4749800" y="5429250"/>
          <p14:tracePt t="115102" x="4692650" y="5314950"/>
          <p14:tracePt t="115119" x="4591050" y="5041900"/>
          <p14:tracePt t="115135" x="4552950" y="4940300"/>
          <p14:tracePt t="115152" x="4432300" y="4635500"/>
          <p14:tracePt t="115169" x="4362450" y="4451350"/>
          <p14:tracePt t="115185" x="4260850" y="4210050"/>
          <p14:tracePt t="115202" x="4191000" y="4076700"/>
          <p14:tracePt t="115219" x="4165600" y="4019550"/>
          <p14:tracePt t="115235" x="4095750" y="3879850"/>
          <p14:tracePt t="115252" x="4076700" y="3829050"/>
          <p14:tracePt t="115268" x="4006850" y="3702050"/>
          <p14:tracePt t="115285" x="3962400" y="3587750"/>
          <p14:tracePt t="115302" x="3943350" y="3549650"/>
          <p14:tracePt t="115319" x="3911600" y="3460750"/>
          <p14:tracePt t="115335" x="3905250" y="3422650"/>
          <p14:tracePt t="115355" x="3886200" y="3390900"/>
          <p14:tracePt t="115369" x="3867150" y="3308350"/>
          <p14:tracePt t="115385" x="3860800" y="3276600"/>
          <p14:tracePt t="115402" x="3835400" y="3206750"/>
          <p14:tracePt t="115419" x="3829050" y="3187700"/>
          <p14:tracePt t="115435" x="3816350" y="3149600"/>
          <p14:tracePt t="115453" x="3803650" y="3130550"/>
          <p14:tracePt t="115484" x="3797300" y="3124200"/>
          <p14:tracePt t="115502" x="3797300" y="3117850"/>
          <p14:tracePt t="115518" x="3790950" y="3105150"/>
          <p14:tracePt t="115536" x="3784600" y="3098800"/>
          <p14:tracePt t="115551" x="3778250" y="3092450"/>
          <p14:tracePt t="115568" x="3778250" y="3079750"/>
          <p14:tracePt t="115585" x="3778250" y="3073400"/>
          <p14:tracePt t="115602" x="3778250" y="3067050"/>
          <p14:tracePt t="115619" x="3771900" y="3060700"/>
          <p14:tracePt t="115635" x="3771900" y="3041650"/>
          <p14:tracePt t="115652" x="3771900" y="3028950"/>
          <p14:tracePt t="115668" x="3771900" y="3022600"/>
          <p14:tracePt t="115685" x="3771900" y="3016250"/>
          <p14:tracePt t="115718" x="3771900" y="3009900"/>
          <p14:tracePt t="115838" x="3771900" y="3041650"/>
          <p14:tracePt t="115849" x="3784600" y="3149600"/>
          <p14:tracePt t="115863" x="3810000" y="3352800"/>
          <p14:tracePt t="115870" x="3829050" y="3663950"/>
          <p14:tracePt t="115884" x="3879850" y="4089400"/>
          <p14:tracePt t="115902" x="4000500" y="4819650"/>
          <p14:tracePt t="115918" x="4000500" y="4870450"/>
          <p14:tracePt t="119074" x="4000500" y="4889500"/>
          <p14:tracePt t="119085" x="4000500" y="4902200"/>
          <p14:tracePt t="119096" x="3994150" y="4927600"/>
          <p14:tracePt t="119106" x="3968750" y="4946650"/>
          <p14:tracePt t="119117" x="3930650" y="5016500"/>
          <p14:tracePt t="119132" x="3892550" y="5099050"/>
          <p14:tracePt t="119148" x="3790950" y="5226050"/>
          <p14:tracePt t="119164" x="3740150" y="5295900"/>
          <p14:tracePt t="119182" x="3632200" y="5403850"/>
          <p14:tracePt t="119198" x="3600450" y="5435600"/>
          <p14:tracePt t="119214" x="3517900" y="5518150"/>
          <p14:tracePt t="119231" x="3460750" y="5588000"/>
          <p14:tracePt t="119248" x="3422650" y="5619750"/>
          <p14:tracePt t="119264" x="3378200" y="5689600"/>
          <p14:tracePt t="119281" x="3352800" y="5708650"/>
          <p14:tracePt t="119284" x="3340100" y="5721350"/>
          <p14:tracePt t="119298" x="3327400" y="5734050"/>
          <p14:tracePt t="119315" x="3308350" y="5753100"/>
          <p14:tracePt t="119331" x="3302000" y="5759450"/>
          <p14:tracePt t="119348" x="3289300" y="5765800"/>
          <p14:tracePt t="119365" x="3282950" y="5772150"/>
          <p14:tracePt t="119382" x="3270250" y="5778500"/>
          <p14:tracePt t="119399" x="3244850" y="5791200"/>
          <p14:tracePt t="119415" x="3225800" y="5791200"/>
          <p14:tracePt t="119431" x="3200400" y="5803900"/>
          <p14:tracePt t="119448" x="3187700" y="5803900"/>
          <p14:tracePt t="119464" x="3162300" y="5803900"/>
          <p14:tracePt t="119482" x="3149600" y="5803900"/>
          <p14:tracePt t="119498" x="3130550" y="5803900"/>
          <p14:tracePt t="119513" x="3124200" y="5803900"/>
          <p14:tracePt t="119531" x="3117850" y="5803900"/>
          <p14:tracePt t="119548" x="3111500" y="5803900"/>
          <p14:tracePt t="119581" x="3105150" y="5803900"/>
          <p14:tracePt t="119628" x="3098800" y="5803900"/>
          <p14:tracePt t="119910" x="3098800" y="5810250"/>
          <p14:tracePt t="119931" x="3105150" y="5810250"/>
          <p14:tracePt t="119941" x="3111500" y="5810250"/>
          <p14:tracePt t="119951" x="3117850" y="5816600"/>
          <p14:tracePt t="119963" x="3124200" y="5816600"/>
          <p14:tracePt t="119981" x="3130550" y="5816600"/>
          <p14:tracePt t="119997" x="3143250" y="5822950"/>
          <p14:tracePt t="120015" x="3155950" y="5822950"/>
          <p14:tracePt t="120031" x="3162300" y="5822950"/>
          <p14:tracePt t="120047" x="3175000" y="5829300"/>
          <p14:tracePt t="120064" x="3175000" y="5835650"/>
          <p14:tracePt t="120081" x="3194050" y="5835650"/>
          <p14:tracePt t="120097" x="3200400" y="5835650"/>
          <p14:tracePt t="120114" x="3219450" y="5842000"/>
          <p14:tracePt t="120131" x="3238500" y="5848350"/>
          <p14:tracePt t="120147" x="3263900" y="5848350"/>
          <p14:tracePt t="120164" x="3295650" y="5848350"/>
          <p14:tracePt t="120182" x="3308350" y="5854700"/>
          <p14:tracePt t="120197" x="3340100" y="5854700"/>
          <p14:tracePt t="120213" x="3365500" y="5854700"/>
          <p14:tracePt t="120231" x="3384550" y="5854700"/>
          <p14:tracePt t="120247" x="3409950" y="5854700"/>
          <p14:tracePt t="120264" x="3429000" y="5854700"/>
          <p14:tracePt t="120280" x="3467100" y="5854700"/>
          <p14:tracePt t="120297" x="3492500" y="5854700"/>
          <p14:tracePt t="120314" x="3505200" y="5854700"/>
          <p14:tracePt t="120330" x="3524250" y="5854700"/>
          <p14:tracePt t="120347" x="3536950" y="5854700"/>
          <p14:tracePt t="120364" x="3549650" y="5848350"/>
          <p14:tracePt t="120380" x="3556000" y="5842000"/>
          <p14:tracePt t="120397" x="3562350" y="5835650"/>
          <p14:tracePt t="120414" x="3568700" y="5829300"/>
          <p14:tracePt t="120447" x="3575050" y="5829300"/>
          <p14:tracePt t="120505" x="3575050" y="5822950"/>
          <p14:tracePt t="120515" x="3568700" y="5810250"/>
          <p14:tracePt t="120526" x="3556000" y="5803900"/>
          <p14:tracePt t="120537" x="3536950" y="5784850"/>
          <p14:tracePt t="120548" x="3505200" y="5778500"/>
          <p14:tracePt t="120569" x="3486150" y="5765800"/>
          <p14:tracePt t="120580" x="3448050" y="5753100"/>
          <p14:tracePt t="120597" x="3429000" y="5740400"/>
          <p14:tracePt t="120613" x="3378200" y="5721350"/>
          <p14:tracePt t="120631" x="3346450" y="5715000"/>
          <p14:tracePt t="120647" x="3295650" y="5708650"/>
          <p14:tracePt t="120663" x="3263900" y="5695950"/>
          <p14:tracePt t="120680" x="3244850" y="5695950"/>
          <p14:tracePt t="120696" x="3219450" y="5689600"/>
          <p14:tracePt t="120714" x="3194050" y="5676900"/>
          <p14:tracePt t="120729" x="3187700" y="5676900"/>
          <p14:tracePt t="120746" x="3162300" y="5670550"/>
          <p14:tracePt t="120763" x="3155950" y="5670550"/>
          <p14:tracePt t="120780" x="3143250" y="5670550"/>
          <p14:tracePt t="120797" x="3136900" y="5670550"/>
          <p14:tracePt t="120799" x="3130550" y="5670550"/>
          <p14:tracePt t="120819" x="3124200" y="5670550"/>
          <p14:tracePt t="120830" x="3117850" y="5670550"/>
          <p14:tracePt t="120847" x="3111500" y="5670550"/>
          <p14:tracePt t="120893" x="3105150" y="5670550"/>
          <p14:tracePt t="120912" x="3098800" y="5670550"/>
          <p14:tracePt t="120924" x="3092450" y="5670550"/>
          <p14:tracePt t="120944" x="3092450" y="5676900"/>
          <p14:tracePt t="120959" x="3086100" y="5676900"/>
          <p14:tracePt t="120985" x="3086100" y="5683250"/>
          <p14:tracePt t="120997" x="3079750" y="5683250"/>
          <p14:tracePt t="121082" x="3079750" y="5689600"/>
          <p14:tracePt t="121100" x="3073400" y="5695950"/>
          <p14:tracePt t="121116" x="3073400" y="5702300"/>
          <p14:tracePt t="121121" x="3073400" y="5708650"/>
          <p14:tracePt t="121133" x="3073400" y="5715000"/>
          <p14:tracePt t="121153" x="3073400" y="5721350"/>
          <p14:tracePt t="121164" x="3073400" y="5727700"/>
          <p14:tracePt t="121179" x="3073400" y="5734050"/>
          <p14:tracePt t="121196" x="3073400" y="5740400"/>
          <p14:tracePt t="121213" x="3073400" y="5746750"/>
          <p14:tracePt t="121229" x="3073400" y="5753100"/>
          <p14:tracePt t="121278" x="3073400" y="5759450"/>
          <p14:tracePt t="121309" x="3073400" y="5765800"/>
          <p14:tracePt t="121330" x="3073400" y="5772150"/>
          <p14:tracePt t="121361" x="3073400" y="5778500"/>
          <p14:tracePt t="121382" x="3073400" y="5784850"/>
          <p14:tracePt t="121414" x="3073400" y="5791200"/>
          <p14:tracePt t="121612" x="3079750" y="5797550"/>
          <p14:tracePt t="121643" x="3086100" y="5803900"/>
          <p14:tracePt t="121658" x="3086100" y="5810250"/>
          <p14:tracePt t="121665" x="3092450" y="5816600"/>
          <p14:tracePt t="121685" x="3098800" y="5822950"/>
          <p14:tracePt t="121697" x="3098800" y="5829300"/>
          <p14:tracePt t="121712" x="3105150" y="5829300"/>
          <p14:tracePt t="121728" x="3105150" y="5842000"/>
          <p14:tracePt t="121745" x="3111500" y="5848350"/>
          <p14:tracePt t="121762" x="3130550" y="5867400"/>
          <p14:tracePt t="121779" x="3155950" y="5886450"/>
          <p14:tracePt t="121796" x="3181350" y="5899150"/>
          <p14:tracePt t="121812" x="3219450" y="5911850"/>
          <p14:tracePt t="121828" x="3244850" y="5924550"/>
          <p14:tracePt t="121845" x="3282950" y="5937250"/>
          <p14:tracePt t="121863" x="3302000" y="5937250"/>
          <p14:tracePt t="121879" x="3340100" y="5943600"/>
          <p14:tracePt t="121895" x="3378200" y="5943600"/>
          <p14:tracePt t="121912" x="3416300" y="5943600"/>
          <p14:tracePt t="121929" x="3486150" y="5943600"/>
          <p14:tracePt t="121946" x="3543300" y="5943600"/>
          <p14:tracePt t="121962" x="3562350" y="5943600"/>
          <p14:tracePt t="121978" x="3600450" y="5943600"/>
          <p14:tracePt t="121995" x="3619500" y="5943600"/>
          <p14:tracePt t="122012" x="3670300" y="5949950"/>
          <p14:tracePt t="122028" x="3683000" y="5949950"/>
          <p14:tracePt t="122045" x="3702050" y="5949950"/>
          <p14:tracePt t="122062" x="3708400" y="5949950"/>
          <p14:tracePt t="122078" x="3714750" y="5949950"/>
          <p14:tracePt t="122112" x="3714750" y="5930900"/>
          <p14:tracePt t="122128" x="3714750" y="5892800"/>
          <p14:tracePt t="122145" x="3714750" y="5848350"/>
          <p14:tracePt t="122162" x="3714750" y="5835650"/>
          <p14:tracePt t="122178" x="3695700" y="5810250"/>
          <p14:tracePt t="122195" x="3695700" y="5803900"/>
          <p14:tracePt t="122212" x="3676650" y="5797550"/>
          <p14:tracePt t="122229" x="3657600" y="5791200"/>
          <p14:tracePt t="122245" x="3644900" y="5784850"/>
          <p14:tracePt t="122262" x="3613150" y="5778500"/>
          <p14:tracePt t="122278" x="3594100" y="5772150"/>
          <p14:tracePt t="122295" x="3549650" y="5759450"/>
          <p14:tracePt t="122312" x="3498850" y="5746750"/>
          <p14:tracePt t="122328" x="3486150" y="5746750"/>
          <p14:tracePt t="122345" x="3454400" y="5740400"/>
          <p14:tracePt t="122361" x="3441700" y="5740400"/>
          <p14:tracePt t="122378" x="3416300" y="5740400"/>
          <p14:tracePt t="122395" x="3403600" y="5740400"/>
          <p14:tracePt t="122412" x="3378200" y="5740400"/>
          <p14:tracePt t="122428" x="3346450" y="5740400"/>
          <p14:tracePt t="122445" x="3333750" y="5740400"/>
          <p14:tracePt t="122461" x="3302000" y="5740400"/>
          <p14:tracePt t="122479" x="3289300" y="5740400"/>
          <p14:tracePt t="122495" x="3270250" y="5740400"/>
          <p14:tracePt t="122511" x="3251200" y="5740400"/>
          <p14:tracePt t="122528" x="3244850" y="5740400"/>
          <p14:tracePt t="122545" x="3232150" y="5740400"/>
          <p14:tracePt t="122562" x="3225800" y="5740400"/>
          <p14:tracePt t="122991" x="3219450" y="5740400"/>
          <p14:tracePt t="123005" x="3213100" y="5740400"/>
          <p14:tracePt t="123013" x="3200400" y="5740400"/>
          <p14:tracePt t="123028" x="3187700" y="5740400"/>
          <p14:tracePt t="123044" x="3168650" y="5740400"/>
          <p14:tracePt t="123077" x="3149600" y="5746750"/>
          <p14:tracePt t="123095" x="3143250" y="5746750"/>
          <p14:tracePt t="123113" x="3136900" y="5746750"/>
          <p14:tracePt t="123127" x="3124200" y="5746750"/>
          <p14:tracePt t="123179" x="3117850" y="5753100"/>
          <p14:tracePt t="123189" x="3111500" y="5753100"/>
          <p14:tracePt t="123220" x="3105150" y="5753100"/>
          <p14:tracePt t="123261" x="3098800" y="5753100"/>
          <p14:tracePt t="123335" x="3098800" y="5759450"/>
          <p14:tracePt t="123367" x="3098800" y="5765800"/>
          <p14:tracePt t="123387" x="3098800" y="5772150"/>
          <p14:tracePt t="123408" x="3105150" y="5778500"/>
          <p14:tracePt t="123411" x="3117850" y="5784850"/>
          <p14:tracePt t="123433" x="3130550" y="5791200"/>
          <p14:tracePt t="123443" x="3187700" y="5797550"/>
          <p14:tracePt t="123460" x="3238500" y="5810250"/>
          <p14:tracePt t="123477" x="3302000" y="5810250"/>
          <p14:tracePt t="123494" x="3441700" y="5810250"/>
          <p14:tracePt t="123510" x="3530600" y="5810250"/>
          <p14:tracePt t="123527" x="3721100" y="5842000"/>
          <p14:tracePt t="123544" x="3854450" y="5873750"/>
          <p14:tracePt t="123561" x="4108450" y="5962650"/>
          <p14:tracePt t="123577" x="4318000" y="6045200"/>
          <p14:tracePt t="123594" x="4432300" y="6089650"/>
          <p14:tracePt t="123610" x="4610100" y="6159500"/>
          <p14:tracePt t="123628" x="4730750" y="6216650"/>
          <p14:tracePt t="123643" x="4775200" y="6235700"/>
          <p14:tracePt t="123660" x="4806950" y="6254750"/>
          <p14:tracePt t="123677" x="4813300" y="6261100"/>
          <p14:tracePt t="123955" x="4819650" y="6254750"/>
          <p14:tracePt t="123962" x="4845050" y="6223000"/>
          <p14:tracePt t="123972" x="4857750" y="6203950"/>
          <p14:tracePt t="123983" x="4870450" y="6191250"/>
          <p14:tracePt t="123996" x="4883150" y="6178550"/>
          <p14:tracePt t="124010" x="4902200" y="6153150"/>
          <p14:tracePt t="124026" x="4927600" y="6134100"/>
          <p14:tracePt t="124043" x="4940300" y="6115050"/>
          <p14:tracePt t="124059" x="4959350" y="6096000"/>
          <p14:tracePt t="124077" x="4972050" y="6070600"/>
          <p14:tracePt t="124094" x="4978400" y="6057900"/>
          <p14:tracePt t="124110" x="4991100" y="6026150"/>
          <p14:tracePt t="124127" x="4997450" y="6000750"/>
          <p14:tracePt t="124143" x="5003800" y="5924550"/>
          <p14:tracePt t="124161" x="5010150" y="5854700"/>
          <p14:tracePt t="124177" x="5010150" y="5835650"/>
          <p14:tracePt t="124194" x="5010150" y="5810250"/>
          <p14:tracePt t="124210" x="5010150" y="5803900"/>
          <p14:tracePt t="124226" x="5010150" y="5791200"/>
          <p14:tracePt t="124259" x="5010150" y="5784850"/>
          <p14:tracePt t="124296" x="5010150" y="5778500"/>
          <p14:tracePt t="127652" x="5016500" y="5772150"/>
          <p14:tracePt t="127663" x="5022850" y="5759450"/>
          <p14:tracePt t="127679" x="5022850" y="5746750"/>
          <p14:tracePt t="127689" x="5029200" y="5727700"/>
          <p14:tracePt t="127706" x="5035550" y="5708650"/>
          <p14:tracePt t="127722" x="5041900" y="5695950"/>
          <p14:tracePt t="127739" x="5048250" y="5676900"/>
          <p14:tracePt t="127756" x="5054600" y="5670550"/>
          <p14:tracePt t="127773" x="5067300" y="5657850"/>
          <p14:tracePt t="127790" x="5073650" y="5638800"/>
          <p14:tracePt t="127823" x="5080000" y="5619750"/>
          <p14:tracePt t="127840" x="5080000" y="5613400"/>
          <p14:tracePt t="127873" x="5080000" y="5607050"/>
          <p14:tracePt t="127903" x="5080000" y="5600700"/>
          <p14:tracePt t="128927" x="5073650" y="5600700"/>
          <p14:tracePt t="128958" x="5067300" y="5600700"/>
          <p14:tracePt t="128982" x="5060950" y="5594350"/>
          <p14:tracePt t="129000" x="5054600" y="5594350"/>
          <p14:tracePt t="129021" x="5048250" y="5588000"/>
          <p14:tracePt t="129439" x="5035550" y="5581650"/>
          <p14:tracePt t="129449" x="5035550" y="5575300"/>
          <p14:tracePt t="129461" x="5029200" y="5568950"/>
          <p14:tracePt t="129471" x="5022850" y="5568950"/>
          <p14:tracePt t="129487" x="5016500" y="5562600"/>
          <p14:tracePt t="129504" x="5003800" y="5556250"/>
          <p14:tracePt t="129522" x="4997450" y="5543550"/>
          <p14:tracePt t="129538" x="4991100" y="5543550"/>
          <p14:tracePt t="129554" x="4978400" y="5537200"/>
          <p14:tracePt t="129571" x="4972050" y="5537200"/>
          <p14:tracePt t="129587" x="4965700" y="5537200"/>
          <p14:tracePt t="129605" x="4959350" y="5530850"/>
          <p14:tracePt t="129622" x="4953000" y="5530850"/>
          <p14:tracePt t="129638" x="4946650" y="5524500"/>
          <p14:tracePt t="129655" x="4940300" y="5524500"/>
          <p14:tracePt t="129671" x="4933950" y="5524500"/>
          <p14:tracePt t="129688" x="4927600" y="5518150"/>
          <p14:tracePt t="129704" x="4921250" y="5518150"/>
          <p14:tracePt t="129721" x="4908550" y="5511800"/>
          <p14:tracePt t="129738" x="4902200" y="5511800"/>
          <p14:tracePt t="129754" x="4889500" y="5511800"/>
          <p14:tracePt t="129788" x="4876800" y="5511800"/>
          <p14:tracePt t="129805" x="4870450" y="5505450"/>
          <p14:tracePt t="129821" x="4851400" y="5505450"/>
          <p14:tracePt t="129837" x="4838700" y="5505450"/>
          <p14:tracePt t="129855" x="4826000" y="5499100"/>
          <p14:tracePt t="129871" x="4800600" y="5499100"/>
          <p14:tracePt t="129888" x="4768850" y="5492750"/>
          <p14:tracePt t="129904" x="4743450" y="5486400"/>
          <p14:tracePt t="129921" x="4686300" y="5473700"/>
          <p14:tracePt t="129937" x="4667250" y="5467350"/>
          <p14:tracePt t="129955" x="4610100" y="5448300"/>
          <p14:tracePt t="129973" x="4578350" y="5448300"/>
          <p14:tracePt t="129988" x="4495800" y="5435600"/>
          <p14:tracePt t="130004" x="4457700" y="5435600"/>
          <p14:tracePt t="130021" x="4362450" y="5429250"/>
          <p14:tracePt t="130037" x="4298950" y="5429250"/>
          <p14:tracePt t="130054" x="4273550" y="5429250"/>
          <p14:tracePt t="130071" x="4229100" y="5429250"/>
          <p14:tracePt t="130087" x="4191000" y="5429250"/>
          <p14:tracePt t="130104" x="4184650" y="5429250"/>
          <p14:tracePt t="130121" x="4165600" y="5429250"/>
          <p14:tracePt t="130421" x="4159250" y="5429250"/>
          <p14:tracePt t="130431" x="4140200" y="5429250"/>
          <p14:tracePt t="130441" x="4127500" y="5429250"/>
          <p14:tracePt t="130453" x="4108450" y="5435600"/>
          <p14:tracePt t="130471" x="4095750" y="5435600"/>
          <p14:tracePt t="130487" x="4038600" y="5435600"/>
          <p14:tracePt t="130504" x="3981450" y="5441950"/>
          <p14:tracePt t="130520" x="3949700" y="5441950"/>
          <p14:tracePt t="130537" x="3886200" y="5441950"/>
          <p14:tracePt t="130554" x="3854450" y="5441950"/>
          <p14:tracePt t="130570" x="3790950" y="5441950"/>
          <p14:tracePt t="130587" x="3752850" y="5441950"/>
          <p14:tracePt t="130603" x="3702050" y="5441950"/>
          <p14:tracePt t="130620" x="3676650" y="5441950"/>
          <p14:tracePt t="130637" x="3670300" y="5441950"/>
          <p14:tracePt t="130653" x="3632200" y="5441950"/>
          <p14:tracePt t="130671" x="3613150" y="5441950"/>
          <p14:tracePt t="130687" x="3600450" y="5441950"/>
          <p14:tracePt t="130703" x="3575050" y="5441950"/>
          <p14:tracePt t="130720" x="3549650" y="5448300"/>
          <p14:tracePt t="130736" x="3517900" y="5448300"/>
          <p14:tracePt t="130754" x="3505200" y="5448300"/>
          <p14:tracePt t="130770" x="3479800" y="5454650"/>
          <p14:tracePt t="130786" x="3467100" y="5454650"/>
          <p14:tracePt t="130803" x="3454400" y="5454650"/>
          <p14:tracePt t="130820" x="3435350" y="5461000"/>
          <p14:tracePt t="130837" x="3422650" y="5461000"/>
          <p14:tracePt t="130839" x="3416300" y="5461000"/>
          <p14:tracePt t="130859" x="3403600" y="5467350"/>
          <p14:tracePt t="130870" x="3397250" y="5467350"/>
          <p14:tracePt t="130886" x="3390900" y="5467350"/>
          <p14:tracePt t="130903" x="3378200" y="5473700"/>
          <p14:tracePt t="130920" x="3365500" y="5473700"/>
          <p14:tracePt t="130937" x="3352800" y="5480050"/>
          <p14:tracePt t="130953" x="3327400" y="5492750"/>
          <p14:tracePt t="130970" x="3314700" y="5492750"/>
          <p14:tracePt t="130986" x="3295650" y="5499100"/>
          <p14:tracePt t="131003" x="3289300" y="5499100"/>
          <p14:tracePt t="131019" x="3282950" y="5505450"/>
          <p14:tracePt t="131037" x="3270250" y="5505450"/>
          <p14:tracePt t="131053" x="3263900" y="5505450"/>
          <p14:tracePt t="131070" x="3257550" y="5505450"/>
          <p14:tracePt t="131120" x="3251200" y="5505450"/>
          <p14:tracePt t="131161" x="3244850" y="5505450"/>
          <p14:tracePt t="131193" x="3244850" y="5511800"/>
          <p14:tracePt t="131236" x="3244850" y="5518150"/>
          <p14:tracePt t="131245" x="3238500" y="5518150"/>
          <p14:tracePt t="131298" x="3238500" y="5524500"/>
          <p14:tracePt t="131308" x="3232150" y="5530850"/>
          <p14:tracePt t="131319" x="3232150" y="5537200"/>
          <p14:tracePt t="131333" x="3232150" y="5543550"/>
          <p14:tracePt t="131340" x="3232150" y="5562600"/>
          <p14:tracePt t="131353" x="3232150" y="5575300"/>
          <p14:tracePt t="131369" x="3232150" y="5588000"/>
          <p14:tracePt t="131386" x="3232150" y="5600700"/>
          <p14:tracePt t="131402" x="3232150" y="5607050"/>
          <p14:tracePt t="131436" x="3232150" y="5613400"/>
          <p14:tracePt t="131452" x="3238500" y="5613400"/>
          <p14:tracePt t="131469" x="3244850" y="5619750"/>
          <p14:tracePt t="131486" x="3257550" y="5619750"/>
          <p14:tracePt t="131502" x="3263900" y="5619750"/>
          <p14:tracePt t="131519" x="3276600" y="5619750"/>
          <p14:tracePt t="131536" x="3289300" y="5619750"/>
          <p14:tracePt t="131553" x="3321050" y="5619750"/>
          <p14:tracePt t="131569" x="3365500" y="5613400"/>
          <p14:tracePt t="131586" x="3397250" y="5588000"/>
          <p14:tracePt t="131602" x="3435350" y="5549900"/>
          <p14:tracePt t="131619" x="3448050" y="5530850"/>
          <p14:tracePt t="131636" x="3473450" y="5461000"/>
          <p14:tracePt t="131653" x="3467100" y="5410200"/>
          <p14:tracePt t="131669" x="3460750" y="5391150"/>
          <p14:tracePt t="131685" x="3429000" y="5365750"/>
          <p14:tracePt t="131702" x="3416300" y="5359400"/>
          <p14:tracePt t="131719" x="3384550" y="5346700"/>
          <p14:tracePt t="131737" x="3365500" y="5340350"/>
          <p14:tracePt t="131752" x="3352800" y="5340350"/>
          <p14:tracePt t="131769" x="3340100" y="5340350"/>
          <p14:tracePt t="131786" x="3333750" y="5340350"/>
          <p14:tracePt t="131802" x="3314700" y="5365750"/>
          <p14:tracePt t="131820" x="3308350" y="5391150"/>
          <p14:tracePt t="131835" x="3308350" y="5441950"/>
          <p14:tracePt t="131852" x="3308350" y="5486400"/>
          <p14:tracePt t="131869" x="3308350" y="5505450"/>
          <p14:tracePt t="131886" x="3308350" y="5511800"/>
          <p14:tracePt t="131903" x="3308350" y="5518150"/>
          <p14:tracePt t="131919" x="3308350" y="5524500"/>
          <p14:tracePt t="131935" x="3314700" y="5524500"/>
          <p14:tracePt t="131952" x="3321050" y="5524500"/>
          <p14:tracePt t="131969" x="3327400" y="5518150"/>
          <p14:tracePt t="132446" x="3327400" y="5511800"/>
          <p14:tracePt t="132456" x="3314700" y="5511800"/>
          <p14:tracePt t="132467" x="3302000" y="5505450"/>
          <p14:tracePt t="132480" x="3289300" y="5499100"/>
          <p14:tracePt t="132498" x="3282950" y="5499100"/>
          <p14:tracePt t="132513" x="3276600" y="5499100"/>
          <p14:tracePt t="132521" x="3263900" y="5499100"/>
          <p14:tracePt t="132535" x="3257550" y="5499100"/>
          <p14:tracePt t="132553" x="3238500" y="5492750"/>
          <p14:tracePt t="132568" x="3232150" y="5492750"/>
          <p14:tracePt t="132585" x="3213100" y="5492750"/>
          <p14:tracePt t="132602" x="3200400" y="5492750"/>
          <p14:tracePt t="132618" x="3187700" y="5492750"/>
          <p14:tracePt t="132635" x="3181350" y="5492750"/>
          <p14:tracePt t="132651" x="3175000" y="5492750"/>
          <p14:tracePt t="132668" x="3162300" y="5492750"/>
          <p14:tracePt t="132684" x="3155950" y="5492750"/>
          <p14:tracePt t="132701" x="3143250" y="5492750"/>
          <p14:tracePt t="132718" x="3143250" y="5505450"/>
          <p14:tracePt t="132735" x="3136900" y="5505450"/>
          <p14:tracePt t="132751" x="3124200" y="5524500"/>
          <p14:tracePt t="132768" x="3124200" y="5537200"/>
          <p14:tracePt t="132785" x="3111500" y="5549900"/>
          <p14:tracePt t="132801" x="3098800" y="5568950"/>
          <p14:tracePt t="132818" x="3092450" y="5581650"/>
          <p14:tracePt t="132835" x="3086100" y="5607050"/>
          <p14:tracePt t="132851" x="3079750" y="5619750"/>
          <p14:tracePt t="132868" x="3073400" y="5632450"/>
          <p14:tracePt t="132885" x="3073400" y="5638800"/>
          <p14:tracePt t="132902" x="3073400" y="5651500"/>
          <p14:tracePt t="132917" x="3067050" y="5657850"/>
          <p14:tracePt t="132934" x="3067050" y="5664200"/>
          <p14:tracePt t="132951" x="3060700" y="5670550"/>
          <p14:tracePt t="132968" x="3060700" y="5676900"/>
          <p14:tracePt t="132985" x="3060700" y="5683250"/>
          <p14:tracePt t="133001" x="3054350" y="5689600"/>
          <p14:tracePt t="133034" x="3054350" y="5702300"/>
          <p14:tracePt t="133052" x="3054350" y="5708650"/>
          <p14:tracePt t="133067" x="3054350" y="5721350"/>
          <p14:tracePt t="133101" x="3054350" y="5727700"/>
          <p14:tracePt t="133118" x="3054350" y="5734050"/>
          <p14:tracePt t="133135" x="3054350" y="5740400"/>
          <p14:tracePt t="133151" x="3054350" y="5759450"/>
          <p14:tracePt t="133168" x="3054350" y="5772150"/>
          <p14:tracePt t="133184" x="3054350" y="5778500"/>
          <p14:tracePt t="133201" x="3060700" y="5791200"/>
          <p14:tracePt t="133218" x="3067050" y="5797550"/>
          <p14:tracePt t="133234" x="3073400" y="5810250"/>
          <p14:tracePt t="133251" x="3073400" y="5816600"/>
          <p14:tracePt t="133267" x="3073400" y="5822950"/>
          <p14:tracePt t="133284" x="3079750" y="5829300"/>
          <p14:tracePt t="133302" x="3092450" y="5842000"/>
          <p14:tracePt t="133318" x="3098800" y="5848350"/>
          <p14:tracePt t="133334" x="3117850" y="5861050"/>
          <p14:tracePt t="133351" x="3124200" y="5867400"/>
          <p14:tracePt t="133368" x="3149600" y="5886450"/>
          <p14:tracePt t="133384" x="3149600" y="5892800"/>
          <p14:tracePt t="133401" x="3168650" y="5905500"/>
          <p14:tracePt t="133418" x="3175000" y="5918200"/>
          <p14:tracePt t="133434" x="3194050" y="5930900"/>
          <p14:tracePt t="133451" x="3213100" y="5949950"/>
          <p14:tracePt t="133468" x="3225800" y="5962650"/>
          <p14:tracePt t="133484" x="3238500" y="5975350"/>
          <p14:tracePt t="133501" x="3270250" y="5988050"/>
          <p14:tracePt t="133517" x="3289300" y="5994400"/>
          <p14:tracePt t="133534" x="3321050" y="6000750"/>
          <p14:tracePt t="133551" x="3340100" y="6000750"/>
          <p14:tracePt t="133567" x="3384550" y="6000750"/>
          <p14:tracePt t="133585" x="3403600" y="6000750"/>
          <p14:tracePt t="133601" x="3460750" y="6000750"/>
          <p14:tracePt t="133617" x="3530600" y="6013450"/>
          <p14:tracePt t="133634" x="3568700" y="6013450"/>
          <p14:tracePt t="133651" x="3676650" y="6045200"/>
          <p14:tracePt t="133668" x="3740150" y="6057900"/>
          <p14:tracePt t="133683" x="3759200" y="6064250"/>
          <p14:tracePt t="133701" x="3790950" y="6070600"/>
          <p14:tracePt t="133717" x="3797300" y="6070600"/>
          <p14:tracePt t="133734" x="3810000" y="6076950"/>
          <p14:tracePt t="133752" x="3816350" y="6076950"/>
          <p14:tracePt t="133793" x="3822700" y="6076950"/>
          <p14:tracePt t="133835" x="3829050" y="6076950"/>
          <p14:tracePt t="133866" x="3835400" y="6076950"/>
          <p14:tracePt t="133879" x="3835400" y="6064250"/>
          <p14:tracePt t="133887" x="3841750" y="6045200"/>
          <p14:tracePt t="133900" x="3841750" y="6013450"/>
          <p14:tracePt t="133917" x="3841750" y="5994400"/>
          <p14:tracePt t="133934" x="3841750" y="5962650"/>
          <p14:tracePt t="133951" x="3841750" y="5937250"/>
          <p14:tracePt t="133967" x="3841750" y="5930900"/>
          <p14:tracePt t="133983" x="3841750" y="5918200"/>
          <p14:tracePt t="134000" x="3841750" y="5911850"/>
          <p14:tracePt t="134017" x="3841750" y="5905500"/>
          <p14:tracePt t="134034" x="3835400" y="5892800"/>
          <p14:tracePt t="134067" x="3829050" y="5886450"/>
          <p14:tracePt t="134084" x="3816350" y="5873750"/>
          <p14:tracePt t="134100" x="3784600" y="5854700"/>
          <p14:tracePt t="134118" x="3771900" y="5842000"/>
          <p14:tracePt t="134134" x="3759200" y="5835650"/>
          <p14:tracePt t="134150" x="3740150" y="5829300"/>
          <p14:tracePt t="134167" x="3733800" y="5822950"/>
          <p14:tracePt t="134189" x="3721100" y="5822950"/>
          <p14:tracePt t="134201" x="3714750" y="5816600"/>
          <p14:tracePt t="134217" x="3689350" y="5810250"/>
          <p14:tracePt t="134233" x="3670300" y="5803900"/>
          <p14:tracePt t="134250" x="3657600" y="5803900"/>
          <p14:tracePt t="134266" x="3632200" y="5797550"/>
          <p14:tracePt t="134284" x="3625850" y="5791200"/>
          <p14:tracePt t="134300" x="3600450" y="5784850"/>
          <p14:tracePt t="134316" x="3587750" y="5784850"/>
          <p14:tracePt t="134333" x="3575050" y="5784850"/>
          <p14:tracePt t="134350" x="3549650" y="5778500"/>
          <p14:tracePt t="134367" x="3536950" y="5778500"/>
          <p14:tracePt t="134383" x="3517900" y="5765800"/>
          <p14:tracePt t="134400" x="3492500" y="5759450"/>
          <p14:tracePt t="134416" x="3479800" y="5759450"/>
          <p14:tracePt t="134433" x="3448050" y="5753100"/>
          <p14:tracePt t="134449" x="3435350" y="5753100"/>
          <p14:tracePt t="134466" x="3403600" y="5753100"/>
          <p14:tracePt t="134483" x="3390900" y="5753100"/>
          <p14:tracePt t="134500" x="3352800" y="5753100"/>
          <p14:tracePt t="134516" x="3321050" y="5753100"/>
          <p14:tracePt t="134533" x="3308350" y="5753100"/>
          <p14:tracePt t="134550" x="3270250" y="5753100"/>
          <p14:tracePt t="134566" x="3251200" y="5753100"/>
          <p14:tracePt t="134583" x="3238500" y="5753100"/>
          <p14:tracePt t="134600" x="3213100" y="5753100"/>
          <p14:tracePt t="134616" x="3200400" y="5759450"/>
          <p14:tracePt t="134633" x="3175000" y="5765800"/>
          <p14:tracePt t="134650" x="3162300" y="5772150"/>
          <p14:tracePt t="134666" x="3136900" y="5778500"/>
          <p14:tracePt t="134683" x="3117850" y="5784850"/>
          <p14:tracePt t="134699" x="3111500" y="5784850"/>
          <p14:tracePt t="134716" x="3098800" y="5791200"/>
          <p14:tracePt t="134733" x="3098800" y="5797550"/>
          <p14:tracePt t="134749" x="3092450" y="5797550"/>
          <p14:tracePt t="134766" x="3092450" y="5803900"/>
          <p14:tracePt t="134799" x="3086100" y="5810250"/>
          <p14:tracePt t="134817" x="3079750" y="5816600"/>
          <p14:tracePt t="134858" x="3073400" y="5816600"/>
          <p14:tracePt t="134879" x="3073400" y="5822950"/>
          <p14:tracePt t="134921" x="3073400" y="5829300"/>
          <p14:tracePt t="134942" x="3073400" y="5835650"/>
          <p14:tracePt t="134952" x="3073400" y="5842000"/>
          <p14:tracePt t="134973" x="3073400" y="5848350"/>
          <p14:tracePt t="134986" x="3073400" y="5854700"/>
          <p14:tracePt t="135004" x="3073400" y="5861050"/>
          <p14:tracePt t="135016" x="3073400" y="5867400"/>
          <p14:tracePt t="135036" x="3073400" y="5873750"/>
          <p14:tracePt t="135047" x="3073400" y="5880100"/>
          <p14:tracePt t="135068" x="3079750" y="5886450"/>
          <p14:tracePt t="135080" x="3086100" y="5892800"/>
          <p14:tracePt t="135088" x="3098800" y="5892800"/>
          <p14:tracePt t="135113" x="3111500" y="5892800"/>
          <p14:tracePt t="135119" x="3124200" y="5892800"/>
          <p14:tracePt t="135132" x="3136900" y="5892800"/>
          <p14:tracePt t="135150" x="3143250" y="5892800"/>
          <p14:tracePt t="135166" x="3168650" y="5892800"/>
          <p14:tracePt t="135183" x="3175000" y="5892800"/>
          <p14:tracePt t="135199" x="3187700" y="5892800"/>
          <p14:tracePt t="135215" x="3206750" y="5892800"/>
          <p14:tracePt t="135232" x="3219450" y="5892800"/>
          <p14:tracePt t="135249" x="3251200" y="5892800"/>
          <p14:tracePt t="135266" x="3282950" y="5892800"/>
          <p14:tracePt t="135282" x="3295650" y="5892800"/>
          <p14:tracePt t="135299" x="3327400" y="5892800"/>
          <p14:tracePt t="135316" x="3340100" y="5892800"/>
          <p14:tracePt t="135332" x="3359150" y="5892800"/>
          <p14:tracePt t="135351" x="3371850" y="5892800"/>
          <p14:tracePt t="135365" x="3378200" y="5892800"/>
          <p14:tracePt t="135384" x="3390900" y="5892800"/>
          <p14:tracePt t="135399" x="3416300" y="5892800"/>
          <p14:tracePt t="135415" x="3441700" y="5892800"/>
          <p14:tracePt t="135432" x="3460750" y="5892800"/>
          <p14:tracePt t="135448" x="3473450" y="5892800"/>
          <p14:tracePt t="135465" x="3492500" y="5892800"/>
          <p14:tracePt t="135482" x="3505200" y="5892800"/>
          <p14:tracePt t="135498" x="3517900" y="5892800"/>
          <p14:tracePt t="135516" x="3524250" y="5892800"/>
          <p14:tracePt t="135532" x="3530600" y="5892800"/>
          <p14:tracePt t="135549" x="3543300" y="5886450"/>
          <p14:tracePt t="135566" x="3543300" y="5880100"/>
          <p14:tracePt t="135582" x="3556000" y="5880100"/>
          <p14:tracePt t="135616" x="3562350" y="5873750"/>
          <p14:tracePt t="135632" x="3568700" y="5867400"/>
          <p14:tracePt t="135648" x="3575050" y="5861050"/>
          <p14:tracePt t="135665" x="3587750" y="5861050"/>
          <p14:tracePt t="135682" x="3594100" y="5854700"/>
          <p14:tracePt t="135715" x="3594100" y="5848350"/>
          <p14:tracePt t="135736" x="3600450" y="5848350"/>
          <p14:tracePt t="135748" x="3600450" y="5842000"/>
          <p14:tracePt t="135892" x="3600450" y="5835650"/>
          <p14:tracePt t="135913" x="3600450" y="5829300"/>
          <p14:tracePt t="135944" x="3600450" y="5822950"/>
          <p14:tracePt t="135976" x="3600450" y="5816600"/>
          <p14:tracePt t="135986" x="3594100" y="5816600"/>
          <p14:tracePt t="135996" x="3594100" y="5810250"/>
          <p14:tracePt t="136007" x="3581400" y="5810250"/>
          <p14:tracePt t="136017" x="3575050" y="5803900"/>
          <p14:tracePt t="136031" x="3562350" y="5803900"/>
          <p14:tracePt t="136049" x="3530600" y="5797550"/>
          <p14:tracePt t="136064" x="3517900" y="5797550"/>
          <p14:tracePt t="136081" x="3486150" y="5784850"/>
          <p14:tracePt t="136098" x="3473450" y="5784850"/>
          <p14:tracePt t="136115" x="3448050" y="5772150"/>
          <p14:tracePt t="136132" x="3435350" y="5772150"/>
          <p14:tracePt t="136148" x="3409950" y="5765800"/>
          <p14:tracePt t="136165" x="3378200" y="5759450"/>
          <p14:tracePt t="136182" x="3352800" y="5759450"/>
          <p14:tracePt t="136199" x="3327400" y="5759450"/>
          <p14:tracePt t="136214" x="3282950" y="5759450"/>
          <p14:tracePt t="136232" x="3244850" y="5759450"/>
          <p14:tracePt t="136248" x="3219450" y="5759450"/>
          <p14:tracePt t="136265" x="3206750" y="5759450"/>
          <p14:tracePt t="136281" x="3194050" y="5759450"/>
          <p14:tracePt t="136297" x="3187700" y="5759450"/>
          <p14:tracePt t="136315" x="3168650" y="5759450"/>
          <p14:tracePt t="136332" x="3149600" y="5759450"/>
          <p14:tracePt t="136372" x="3143250" y="5759450"/>
          <p14:tracePt t="136404" x="3136900" y="5759450"/>
          <p14:tracePt t="136456" x="3130550" y="5759450"/>
          <p14:tracePt t="137135" x="3130550" y="5753100"/>
          <p14:tracePt t="137150" x="3143250" y="5746750"/>
          <p14:tracePt t="137156" x="3155950" y="5746750"/>
          <p14:tracePt t="137166" x="3168650" y="5740400"/>
          <p14:tracePt t="137180" x="3187700" y="5740400"/>
          <p14:tracePt t="137200" x="3238500" y="5734050"/>
          <p14:tracePt t="137213" x="3276600" y="5715000"/>
          <p14:tracePt t="137231" x="3327400" y="5708650"/>
          <p14:tracePt t="137247" x="3346450" y="5702300"/>
          <p14:tracePt t="137264" x="3371850" y="5695950"/>
          <p14:tracePt t="137281" x="3384550" y="5689600"/>
          <p14:tracePt t="137297" x="3403600" y="5676900"/>
          <p14:tracePt t="137313" x="3409950" y="5670550"/>
          <p14:tracePt t="137331" x="3416300" y="5664200"/>
          <p14:tracePt t="137333" x="3422650" y="5645150"/>
          <p14:tracePt t="137347" x="3429000" y="5632450"/>
          <p14:tracePt t="137364" x="3435350" y="5619750"/>
          <p14:tracePt t="137380" x="3435350" y="5588000"/>
          <p14:tracePt t="137397" x="3435350" y="5568950"/>
          <p14:tracePt t="137413" x="3435350" y="5562600"/>
          <p14:tracePt t="137431" x="3435350" y="5549900"/>
          <p14:tracePt t="137448" x="3435350" y="5543550"/>
          <p14:tracePt t="137481" x="3435350" y="5537200"/>
          <p14:tracePt t="137949" x="3435350" y="5530850"/>
          <p14:tracePt t="137970" x="3429000" y="5524500"/>
          <p14:tracePt t="137981" x="3422650" y="5511800"/>
          <p14:tracePt t="137998" x="3416300" y="5499100"/>
          <p14:tracePt t="138002" x="3416300" y="5492750"/>
          <p14:tracePt t="138013" x="3409950" y="5486400"/>
          <p14:tracePt t="138030" x="3403600" y="5480050"/>
          <p14:tracePt t="138046" x="3403600" y="5473700"/>
          <p14:tracePt t="138063" x="3397250" y="5473700"/>
          <p14:tracePt t="138080" x="3397250" y="5467350"/>
          <p14:tracePt t="138183" x="3403600" y="5467350"/>
          <p14:tracePt t="138200" x="3403600" y="5473700"/>
          <p14:tracePt t="138221" x="3409950" y="5473700"/>
          <p14:tracePt t="139056" x="3416300" y="5473700"/>
          <p14:tracePt t="139071" x="3422650" y="5473700"/>
          <p14:tracePt t="139077" x="3435350" y="5473700"/>
          <p14:tracePt t="139087" x="3448050" y="5473700"/>
          <p14:tracePt t="139098" x="3460750" y="5473700"/>
          <p14:tracePt t="139112" x="3479800" y="5473700"/>
          <p14:tracePt t="139129" x="3517900" y="5473700"/>
          <p14:tracePt t="139162" x="3530600" y="5480050"/>
          <p14:tracePt t="139178" x="3536950" y="5480050"/>
          <p14:tracePt t="139195" x="3543300" y="5480050"/>
          <p14:tracePt t="139212" x="3543300" y="5486400"/>
          <p14:tracePt t="139228" x="3549650" y="5492750"/>
          <p14:tracePt t="139245" x="3549650" y="5499100"/>
          <p14:tracePt t="139278" x="3549650" y="5505450"/>
          <p14:tracePt t="139297" x="3543300" y="5511800"/>
          <p14:tracePt t="139311" x="3536950" y="5511800"/>
          <p14:tracePt t="139342" x="3530600" y="5511800"/>
          <p14:tracePt t="139798" x="3530600" y="5499100"/>
          <p14:tracePt t="139808" x="3536950" y="5492750"/>
          <p14:tracePt t="139819" x="3543300" y="5492750"/>
          <p14:tracePt t="139829" x="3549650" y="5486400"/>
          <p14:tracePt t="139844" x="3556000" y="5486400"/>
          <p14:tracePt t="139862" x="3568700" y="5473700"/>
          <p14:tracePt t="139878" x="3575050" y="5467350"/>
          <p14:tracePt t="139894" x="3606800" y="5461000"/>
          <p14:tracePt t="139912" x="3619500" y="5454650"/>
          <p14:tracePt t="139928" x="3670300" y="5448300"/>
          <p14:tracePt t="139945" x="3695700" y="5441950"/>
          <p14:tracePt t="139962" x="3708400" y="5435600"/>
          <p14:tracePt t="139978" x="3721100" y="5435600"/>
          <p14:tracePt t="140012" x="3727450" y="5429250"/>
          <p14:tracePt t="140028" x="3727450" y="5403850"/>
          <p14:tracePt t="140045" x="3727450" y="5391150"/>
          <p14:tracePt t="140061" x="3689350" y="5365750"/>
          <p14:tracePt t="140078" x="3676650" y="5353050"/>
          <p14:tracePt t="140094" x="3644900" y="5340350"/>
          <p14:tracePt t="140111" x="3594100" y="5340350"/>
          <p14:tracePt t="140127" x="3581400" y="5340350"/>
          <p14:tracePt t="140144" x="3543300" y="5340350"/>
          <p14:tracePt t="140162" x="3524250" y="5346700"/>
          <p14:tracePt t="140177" x="3486150" y="5365750"/>
          <p14:tracePt t="140194" x="3473450" y="5372100"/>
          <p14:tracePt t="140211" x="3460750" y="5397500"/>
          <p14:tracePt t="140229" x="3441700" y="5422900"/>
          <p14:tracePt t="140244" x="3441700" y="5441950"/>
          <p14:tracePt t="140261" x="3441700" y="5467350"/>
          <p14:tracePt t="140278" x="3441700" y="5486400"/>
          <p14:tracePt t="140293" x="3448050" y="5492750"/>
          <p14:tracePt t="140311" x="3473450" y="5505450"/>
          <p14:tracePt t="140327" x="3498850" y="5505450"/>
          <p14:tracePt t="140344" x="3517900" y="5505450"/>
          <p14:tracePt t="140666" x="3511550" y="5505450"/>
          <p14:tracePt t="140674" x="3492500" y="5511800"/>
          <p14:tracePt t="140685" x="3479800" y="5511800"/>
          <p14:tracePt t="140701" x="3460750" y="5511800"/>
          <p14:tracePt t="140710" x="3448050" y="5511800"/>
          <p14:tracePt t="140726" x="3409950" y="5511800"/>
          <p14:tracePt t="140760" x="3390900" y="5524500"/>
          <p14:tracePt t="140778" x="3378200" y="5530850"/>
          <p14:tracePt t="140794" x="3365500" y="5575300"/>
          <p14:tracePt t="140812" x="3346450" y="5613400"/>
          <p14:tracePt t="140827" x="3346450" y="5664200"/>
          <p14:tracePt t="140843" x="3346450" y="5702300"/>
          <p14:tracePt t="140860" x="3346450" y="5721350"/>
          <p14:tracePt t="140876" x="3384550" y="5753100"/>
          <p14:tracePt t="140894" x="3441700" y="5765800"/>
          <p14:tracePt t="140910" x="3479800" y="5765800"/>
          <p14:tracePt t="140926" x="3530600" y="5765800"/>
          <p14:tracePt t="140943" x="3549650" y="5753100"/>
          <p14:tracePt t="140960" x="3568700" y="5708650"/>
          <p14:tracePt t="140977" x="3568700" y="5670550"/>
          <p14:tracePt t="140993" x="3556000" y="5588000"/>
          <p14:tracePt t="141010" x="3524250" y="5556250"/>
          <p14:tracePt t="141051" x="3511550" y="5556250"/>
          <p14:tracePt t="141062" x="3486150" y="5556250"/>
          <p14:tracePt t="141076" x="3473450" y="5556250"/>
          <p14:tracePt t="141093" x="3460750" y="5588000"/>
          <p14:tracePt t="141110" x="3454400" y="5600700"/>
          <p14:tracePt t="141126" x="3454400" y="5638800"/>
          <p14:tracePt t="141143" x="3454400" y="5664200"/>
          <p14:tracePt t="141160" x="3486150" y="5689600"/>
          <p14:tracePt t="141176" x="3517900" y="5702300"/>
          <p14:tracePt t="141193" x="3530600" y="5708650"/>
          <p14:tracePt t="141209" x="3549650" y="5708650"/>
          <p14:tracePt t="141226" x="3556000" y="5708650"/>
          <p14:tracePt t="141246" x="3562350" y="5708650"/>
          <p14:tracePt t="141276" x="3568700" y="5702300"/>
          <p14:tracePt t="142000" x="3568700" y="5695950"/>
          <p14:tracePt t="142011" x="3568700" y="5683250"/>
          <p14:tracePt t="142022" x="3568700" y="5676900"/>
          <p14:tracePt t="142032" x="3575050" y="5670550"/>
          <p14:tracePt t="142044" x="3581400" y="5664200"/>
          <p14:tracePt t="142059" x="3587750" y="5664200"/>
          <p14:tracePt t="142076" x="3619500" y="5657850"/>
          <p14:tracePt t="142092" x="3632200" y="5657850"/>
          <p14:tracePt t="142109" x="3644900" y="5657850"/>
          <p14:tracePt t="142127" x="3663950" y="5657850"/>
          <p14:tracePt t="142142" x="3670300" y="5657850"/>
          <p14:tracePt t="142159" x="3683000" y="5664200"/>
          <p14:tracePt t="142175" x="3683000" y="5689600"/>
          <p14:tracePt t="142192" x="3683000" y="5727700"/>
          <p14:tracePt t="142209" x="3683000" y="5746750"/>
          <p14:tracePt t="142225" x="3651250" y="5791200"/>
          <p14:tracePt t="142242" x="3568700" y="5816600"/>
          <p14:tracePt t="142275" x="3486150" y="5791200"/>
          <p14:tracePt t="142293" x="3467100" y="5715000"/>
          <p14:tracePt t="142308" x="3435350" y="5581650"/>
          <p14:tracePt t="142325" x="3435350" y="5511800"/>
          <p14:tracePt t="142342" x="3448050" y="5486400"/>
          <p14:tracePt t="142345" x="3460750" y="5461000"/>
          <p14:tracePt t="142358" x="3492500" y="5448300"/>
          <p14:tracePt t="142376" x="3562350" y="5422900"/>
          <p14:tracePt t="142392" x="3594100" y="5422900"/>
          <p14:tracePt t="142408" x="3632200" y="5422900"/>
          <p14:tracePt t="142425" x="3644900" y="5435600"/>
          <p14:tracePt t="142442" x="3663950" y="5461000"/>
          <p14:tracePt t="142462" x="3670300" y="5480050"/>
          <p14:tracePt t="142475" x="3676650" y="5530850"/>
          <p14:tracePt t="142493" x="3676650" y="5543550"/>
          <p14:tracePt t="142508" x="3676650" y="5575300"/>
          <p14:tracePt t="142525" x="3676650" y="5581650"/>
          <p14:tracePt t="144283" x="3651250" y="5575300"/>
          <p14:tracePt t="144294" x="3625850" y="5562600"/>
          <p14:tracePt t="144304" x="3581400" y="5549900"/>
          <p14:tracePt t="144323" x="3549650" y="5543550"/>
          <p14:tracePt t="144357" x="3479800" y="5530850"/>
          <p14:tracePt t="144388" x="3448050" y="5530850"/>
          <p14:tracePt t="144406" x="3441700" y="5530850"/>
          <p14:tracePt t="144435" x="3435350" y="5568950"/>
          <p14:tracePt t="144439" x="3435350" y="5581650"/>
          <p14:tracePt t="144469" x="3435350" y="5600700"/>
          <p14:tracePt t="144473" x="3454400" y="5626100"/>
          <p14:tracePt t="144492" x="3467100" y="5632450"/>
          <p14:tracePt t="144506" x="3505200" y="5645150"/>
          <p14:tracePt t="144523" x="3530600" y="5645150"/>
          <p14:tracePt t="144556" x="3549650" y="5626100"/>
          <p14:tracePt t="144588" x="3549650" y="5568950"/>
          <p14:tracePt t="144620" x="3530600" y="5549900"/>
          <p14:tracePt t="144639" x="3505200" y="5549900"/>
          <p14:tracePt t="144655" x="3492500" y="5556250"/>
          <p14:tracePt t="144688" x="3429000" y="5702300"/>
          <p14:tracePt t="144691" x="3422650" y="5734050"/>
          <p14:tracePt t="144705" x="3416300" y="5753100"/>
          <p14:tracePt t="144736" x="3416300" y="5778500"/>
          <p14:tracePt t="144758" x="3416300" y="5784850"/>
          <p14:tracePt t="146967" x="3416300" y="5778500"/>
          <p14:tracePt t="146977" x="3422650" y="5765800"/>
          <p14:tracePt t="146988" x="3429000" y="5746750"/>
          <p14:tracePt t="147012" x="3460750" y="5715000"/>
          <p14:tracePt t="147020" x="3473450" y="5702300"/>
          <p14:tracePt t="147050" x="3549650" y="5651500"/>
          <p14:tracePt t="147053" x="3619500" y="5626100"/>
          <p14:tracePt t="147071" x="3721100" y="5607050"/>
          <p14:tracePt t="147097" x="3816350" y="5607050"/>
          <p14:tracePt t="147103" x="3854450" y="5607050"/>
          <p14:tracePt t="147131" x="3949700" y="5626100"/>
          <p14:tracePt t="147136" x="3994150" y="5645150"/>
          <p14:tracePt t="147165" x="4089400" y="5708650"/>
          <p14:tracePt t="147186" x="4127500" y="5753100"/>
          <p14:tracePt t="147206" x="4140200" y="5784850"/>
          <p14:tracePt t="147239" x="4184650" y="5854700"/>
          <p14:tracePt t="147270" x="4191000" y="5861050"/>
          <p14:tracePt t="147583" x="4197350" y="5861050"/>
          <p14:tracePt t="147593" x="4203700" y="5861050"/>
          <p14:tracePt t="147606" x="4203700" y="5854700"/>
          <p14:tracePt t="147628" x="4229100" y="5842000"/>
          <p14:tracePt t="147636" x="4254500" y="5829300"/>
          <p14:tracePt t="147666" x="4381500" y="5797550"/>
          <p14:tracePt t="147688" x="4419600" y="5797550"/>
          <p14:tracePt t="147712" x="4483100" y="5810250"/>
          <p14:tracePt t="147719" x="4489450" y="5810250"/>
          <p14:tracePt t="147750" x="4508500" y="5867400"/>
          <p14:tracePt t="147770" x="4508500" y="5905500"/>
          <p14:tracePt t="147786" x="4508500" y="5911850"/>
          <p14:tracePt t="147819" x="4483100" y="5924550"/>
          <p14:tracePt t="147852" x="4451350" y="5905500"/>
          <p14:tracePt t="147881" x="4445000" y="5873750"/>
          <p14:tracePt t="147896" x="4445000" y="5861050"/>
          <p14:tracePt t="147919" x="4457700" y="5854700"/>
          <p14:tracePt t="147953" x="4495800" y="5848350"/>
          <p14:tracePt t="147986" x="4514850" y="5848350"/>
          <p14:tracePt t="148010" x="4521200" y="5848350"/>
          <p14:tracePt t="148051" x="4527550" y="5848350"/>
          <p14:tracePt t="148376" x="4521200" y="5848350"/>
          <p14:tracePt t="148387" x="4489450" y="5829300"/>
          <p14:tracePt t="148400" x="4457700" y="5803900"/>
          <p14:tracePt t="148419" x="4343400" y="5721350"/>
          <p14:tracePt t="148452" x="4298950" y="5683250"/>
          <p14:tracePt t="148473" x="4292600" y="5676900"/>
          <p14:tracePt t="148498" x="4298950" y="5657850"/>
          <p14:tracePt t="148502" x="4311650" y="5651500"/>
          <p14:tracePt t="148519" x="4330700" y="5645150"/>
          <p14:tracePt t="148535" x="4375150" y="5632450"/>
          <p14:tracePt t="148568" x="4413250" y="5632450"/>
          <p14:tracePt t="148603" x="4432300" y="5638800"/>
          <p14:tracePt t="148619" x="4438650" y="5645150"/>
          <p14:tracePt t="148648" x="4445000" y="5664200"/>
          <p14:tracePt t="148669" x="4445000" y="5670550"/>
          <p14:tracePt t="148982" x="4451350" y="5670550"/>
          <p14:tracePt t="148992" x="4464050" y="5670550"/>
          <p14:tracePt t="149003" x="4470400" y="5670550"/>
          <p14:tracePt t="149028" x="4489450" y="5670550"/>
          <p14:tracePt t="149035" x="4495800" y="5670550"/>
          <p14:tracePt t="149068" x="4514850" y="5670550"/>
          <p14:tracePt t="149120" x="4521200" y="5670550"/>
          <p14:tracePt t="149159" x="4527550" y="5670550"/>
          <p14:tracePt t="149191" x="4533900" y="5670550"/>
          <p14:tracePt t="149208" x="4540250" y="5676900"/>
          <p14:tracePt t="149218" x="4552950" y="5683250"/>
          <p14:tracePt t="149251" x="4584700" y="5708650"/>
          <p14:tracePt t="149287" x="4597400" y="5721350"/>
          <p14:tracePt t="149302" x="4610100" y="5721350"/>
          <p14:tracePt t="149334" x="4616450" y="5721350"/>
          <p14:tracePt t="149400" x="4616450" y="5715000"/>
          <p14:tracePt t="149410" x="4616450" y="5695950"/>
          <p14:tracePt t="149434" x="4616450" y="5645150"/>
          <p14:tracePt t="149467" x="4552950" y="5537200"/>
          <p14:tracePt t="149496" x="4508500" y="5499100"/>
          <p14:tracePt t="149532" x="4464050" y="5505450"/>
          <p14:tracePt t="149535" x="4438650" y="5524500"/>
          <p14:tracePt t="149567" x="4400550" y="5638800"/>
          <p14:tracePt t="149598" x="4400550" y="5746750"/>
          <p14:tracePt t="149618" x="4413250" y="5791200"/>
          <p14:tracePt t="149634" x="4438650" y="5803900"/>
          <p14:tracePt t="149667" x="4495800" y="5829300"/>
          <p14:tracePt t="149700" x="4533900" y="5829300"/>
          <p14:tracePt t="149707" x="4540250" y="5822950"/>
          <p14:tracePt t="149751" x="4546600" y="5778500"/>
          <p14:tracePt t="149778" x="4521200" y="5746750"/>
          <p14:tracePt t="149786" x="4502150" y="5740400"/>
          <p14:tracePt t="149808" x="4489450" y="5740400"/>
          <p14:tracePt t="149817" x="4470400" y="5740400"/>
          <p14:tracePt t="149834" x="4464050" y="5740400"/>
          <p14:tracePt t="149850" x="4464050" y="5753100"/>
          <p14:tracePt t="149867" x="4464050" y="5759450"/>
          <p14:tracePt t="149870" x="4464050" y="5765800"/>
          <p14:tracePt t="149900" x="4464050" y="5772150"/>
          <p14:tracePt t="150903" x="4457700" y="5772150"/>
          <p14:tracePt t="150914" x="4451350" y="5772150"/>
          <p14:tracePt t="150924" x="4445000" y="5772150"/>
          <p14:tracePt t="150950" x="4432300" y="5778500"/>
          <p14:tracePt t="150971" x="4413250" y="5778500"/>
          <p14:tracePt t="150983" x="4406900" y="5778500"/>
          <p14:tracePt t="151002" x="4457700" y="5778500"/>
          <p14:tracePt t="151624" x="4451350" y="5778500"/>
          <p14:tracePt t="151651" x="4445000" y="5778500"/>
          <p14:tracePt t="151739" x="4457700" y="5778500"/>
          <p14:tracePt t="153521" x="4451350" y="5778500"/>
          <p14:tracePt t="153533" x="4438650" y="5778500"/>
          <p14:tracePt t="153546" x="4419600" y="5772150"/>
          <p14:tracePt t="153553" x="4387850" y="5753100"/>
          <p14:tracePt t="153564" x="4356100" y="5740400"/>
          <p14:tracePt t="153580" x="4298950" y="5702300"/>
          <p14:tracePt t="153597" x="4197350" y="5613400"/>
          <p14:tracePt t="153615" x="4152900" y="5581650"/>
          <p14:tracePt t="153631" x="4095750" y="5524500"/>
          <p14:tracePt t="153647" x="4057650" y="5499100"/>
          <p14:tracePt t="153664" x="4051300" y="5499100"/>
          <p14:tracePt t="153698" x="4044950" y="5492750"/>
          <p14:tracePt t="154199" x="4032250" y="5492750"/>
          <p14:tracePt t="154209" x="4019550" y="5499100"/>
          <p14:tracePt t="154221" x="3975100" y="5511800"/>
          <p14:tracePt t="154231" x="3956050" y="5530850"/>
          <p14:tracePt t="154246" x="3924300" y="5543550"/>
          <p14:tracePt t="154264" x="3886200" y="5575300"/>
          <p14:tracePt t="154281" x="3867150" y="5588000"/>
          <p14:tracePt t="154297" x="3848100" y="5600700"/>
          <p14:tracePt t="154314" x="3848100" y="5607050"/>
          <p14:tracePt t="154330" x="3841750" y="5613400"/>
          <p14:tracePt t="154347" x="3835400" y="5626100"/>
          <p14:tracePt t="154364" x="3835400" y="5632450"/>
          <p14:tracePt t="154380" x="3835400" y="5638800"/>
          <p14:tracePt t="154396" x="3835400" y="5651500"/>
          <p14:tracePt t="154414" x="3841750" y="5664200"/>
          <p14:tracePt t="154430" x="3873500" y="5689600"/>
          <p14:tracePt t="154447" x="3886200" y="5695950"/>
          <p14:tracePt t="154463" x="3905250" y="5702300"/>
          <p14:tracePt t="154481" x="3911600" y="5708650"/>
          <p14:tracePt t="154497" x="3917950" y="5708650"/>
          <p14:tracePt t="154533" x="3911600" y="5708650"/>
          <p14:tracePt t="154544" x="3879850" y="5708650"/>
          <p14:tracePt t="154554" x="3867150" y="5708650"/>
          <p14:tracePt t="154566" x="3841750" y="5708650"/>
          <p14:tracePt t="154580" x="3810000" y="5715000"/>
          <p14:tracePt t="154597" x="3790950" y="5727700"/>
          <p14:tracePt t="154613" x="3746500" y="5746750"/>
          <p14:tracePt t="154630" x="3727450" y="5753100"/>
          <p14:tracePt t="154647" x="3721100" y="5759450"/>
          <p14:tracePt t="154663" x="3721100" y="5765800"/>
          <p14:tracePt t="154681" x="3721100" y="5778500"/>
          <p14:tracePt t="154697" x="3721100" y="5784850"/>
          <p14:tracePt t="154713" x="3721100" y="5791200"/>
          <p14:tracePt t="154731" x="3727450" y="5791200"/>
          <p14:tracePt t="154746" x="3733800" y="5797550"/>
          <p14:tracePt t="159291" x="3740150" y="5797550"/>
          <p14:tracePt t="159301" x="3752850" y="5797550"/>
          <p14:tracePt t="159313" x="3765550" y="5797550"/>
          <p14:tracePt t="159325" x="3790950" y="5797550"/>
          <p14:tracePt t="159341" x="3822700" y="5816600"/>
          <p14:tracePt t="159358" x="3917950" y="5848350"/>
          <p14:tracePt t="159375" x="4095750" y="5911850"/>
          <p14:tracePt t="159392" x="4197350" y="5930900"/>
          <p14:tracePt t="159408" x="4311650" y="5949950"/>
          <p14:tracePt t="159425" x="4356100" y="5956300"/>
          <p14:tracePt t="159442" x="4451350" y="5975350"/>
          <p14:tracePt t="159458" x="4527550" y="5975350"/>
          <p14:tracePt t="159475" x="4572000" y="5981700"/>
          <p14:tracePt t="159492" x="4616450" y="5988050"/>
          <p14:tracePt t="160105" x="4616450" y="5981700"/>
          <p14:tracePt t="160115" x="4622800" y="5975350"/>
          <p14:tracePt t="160159" x="4622800" y="5969000"/>
          <p14:tracePt t="160202" x="4629150" y="5962650"/>
          <p14:tracePt t="160220" x="4629150" y="5956300"/>
          <p14:tracePt t="160234" x="4635500" y="5956300"/>
          <p14:tracePt t="160242" x="4641850" y="5949950"/>
          <p14:tracePt t="160258" x="4648200" y="5949950"/>
          <p14:tracePt t="160274" x="4667250" y="5924550"/>
          <p14:tracePt t="160291" x="4686300" y="5911850"/>
          <p14:tracePt t="160310" x="4724400" y="5892800"/>
          <p14:tracePt t="160325" x="4775200" y="5861050"/>
          <p14:tracePt t="160342" x="4806950" y="5848350"/>
          <p14:tracePt t="160358" x="4838700" y="5835650"/>
          <p14:tracePt t="160374" x="4845050" y="5829300"/>
          <p14:tracePt t="160391" x="4851400" y="5822950"/>
          <p14:tracePt t="160408" x="4857750" y="5822950"/>
          <p14:tracePt t="160424" x="4864100" y="5822950"/>
          <p14:tracePt t="160442" x="4870450" y="5822950"/>
          <p14:tracePt t="160460" x="4876800" y="5822950"/>
          <p14:tracePt t="160784" x="4883150" y="5822950"/>
          <p14:tracePt t="160797" x="4889500" y="5822950"/>
          <p14:tracePt t="160816" x="4895850" y="5822950"/>
          <p14:tracePt t="160830" x="4902200" y="5822950"/>
          <p14:tracePt t="160836" x="4908550" y="5822950"/>
          <p14:tracePt t="160847" x="4914900" y="5822950"/>
          <p14:tracePt t="160868" x="4921250" y="5822950"/>
          <p14:tracePt t="160890" x="4927600" y="5822950"/>
          <p14:tracePt t="160910" x="4933950" y="5822950"/>
          <p14:tracePt t="160920" x="4940300" y="5822950"/>
          <p14:tracePt t="160930" x="4946650" y="5822950"/>
          <p14:tracePt t="160943" x="4959350" y="5822950"/>
          <p14:tracePt t="160957" x="4972050" y="5822950"/>
          <p14:tracePt t="160974" x="4984750" y="5816600"/>
          <p14:tracePt t="160991" x="4997450" y="5810250"/>
          <p14:tracePt t="161006" x="5016500" y="5797550"/>
          <p14:tracePt t="161024" x="5022850" y="5791200"/>
          <p14:tracePt t="161040" x="5029200" y="5784850"/>
          <p14:tracePt t="161057" x="5035550" y="5778500"/>
          <p14:tracePt t="161074" x="5041900" y="5772150"/>
          <p14:tracePt t="161090" x="5054600" y="5740400"/>
          <p14:tracePt t="161108" x="5060950" y="5727700"/>
          <p14:tracePt t="161123" x="5067300" y="5695950"/>
          <p14:tracePt t="161140" x="5067300" y="5676900"/>
          <p14:tracePt t="161157" x="5067300" y="5670550"/>
          <p14:tracePt t="161174" x="5067300" y="5664200"/>
          <p14:tracePt t="161411" x="5067300" y="5657850"/>
          <p14:tracePt t="161421" x="5067300" y="5638800"/>
          <p14:tracePt t="161432" x="5067300" y="5619750"/>
          <p14:tracePt t="161442" x="5067300" y="5600700"/>
          <p14:tracePt t="161456" x="5067300" y="5575300"/>
          <p14:tracePt t="161473" x="5067300" y="5543550"/>
          <p14:tracePt t="161489" x="5067300" y="5524500"/>
          <p14:tracePt t="161507" x="5067300" y="5467350"/>
          <p14:tracePt t="161523" x="5067300" y="5416550"/>
          <p14:tracePt t="161539" x="5073650" y="5359400"/>
          <p14:tracePt t="161557" x="5073650" y="5308600"/>
          <p14:tracePt t="161573" x="5073650" y="5289550"/>
          <p14:tracePt t="161590" x="5073650" y="5245100"/>
          <p14:tracePt t="161607" x="5073650" y="5226050"/>
          <p14:tracePt t="161623" x="5073650" y="5162550"/>
          <p14:tracePt t="161640" x="5073650" y="5111750"/>
          <p14:tracePt t="161656" x="5073650" y="5041900"/>
          <p14:tracePt t="161673" x="5073650" y="4972050"/>
          <p14:tracePt t="161689" x="5073650" y="4946650"/>
          <p14:tracePt t="161706" x="5073650" y="4889500"/>
          <p14:tracePt t="161724" x="5073650" y="4857750"/>
          <p14:tracePt t="161740" x="5067300" y="4737100"/>
          <p14:tracePt t="161756" x="5067300" y="4667250"/>
          <p14:tracePt t="161773" x="5060950" y="4629150"/>
          <p14:tracePt t="161789" x="5060950" y="4591050"/>
          <p14:tracePt t="161806" x="5054600" y="4565650"/>
          <p14:tracePt t="161823" x="5054600" y="4527550"/>
          <p14:tracePt t="161840" x="5041900" y="4470400"/>
          <p14:tracePt t="161856" x="5029200" y="4400550"/>
          <p14:tracePt t="161872" x="5022850" y="4311650"/>
          <p14:tracePt t="161889" x="5016500" y="4279900"/>
          <p14:tracePt t="161892" x="5016500" y="4241800"/>
          <p14:tracePt t="161906" x="5010150" y="4222750"/>
          <p14:tracePt t="161923" x="5010150" y="4171950"/>
          <p14:tracePt t="161939" x="4997450" y="4140200"/>
          <p14:tracePt t="161956" x="4991100" y="4064000"/>
          <p14:tracePt t="161973" x="4984750" y="4013200"/>
          <p14:tracePt t="161989" x="4965700" y="3917950"/>
          <p14:tracePt t="162007" x="4959350" y="3822700"/>
          <p14:tracePt t="162023" x="4946650" y="3784600"/>
          <p14:tracePt t="162039" x="4940300" y="3676650"/>
          <p14:tracePt t="162056" x="4933950" y="3613150"/>
          <p14:tracePt t="162072" x="4921250" y="3492500"/>
          <p14:tracePt t="162090" x="4914900" y="3409950"/>
          <p14:tracePt t="162106" x="4914900" y="3397250"/>
          <p14:tracePt t="162123" x="4914900" y="3390900"/>
          <p14:tracePt t="162768" x="4914900" y="3397250"/>
          <p14:tracePt t="162779" x="4921250" y="3397250"/>
          <p14:tracePt t="162800" x="4927600" y="3403600"/>
          <p14:tracePt t="162815" x="4933950" y="3403600"/>
          <p14:tracePt t="162821" x="4933950" y="3409950"/>
          <p14:tracePt t="162838" x="4940300" y="3409950"/>
          <p14:tracePt t="162855" x="4946650" y="3416300"/>
          <p14:tracePt t="162888" x="4953000" y="3416300"/>
          <p14:tracePt t="162905" x="4959350" y="3422650"/>
          <p14:tracePt t="162925" x="4965700" y="3422650"/>
          <p14:tracePt t="162938" x="4972050" y="3422650"/>
          <p14:tracePt t="162967" x="4978400" y="3422650"/>
          <p14:tracePt t="163019" x="4984750" y="3422650"/>
          <p14:tracePt t="163082" x="4991100" y="3422650"/>
          <p14:tracePt t="163155" x="4991100" y="3416300"/>
          <p14:tracePt t="163511" x="4991100" y="3409950"/>
          <p14:tracePt t="163572" x="4991100" y="3403600"/>
          <p14:tracePt t="163614" x="4991100" y="3397250"/>
          <p14:tracePt t="163635" x="4991100" y="3390900"/>
          <p14:tracePt t="163666" x="4991100" y="3384550"/>
          <p14:tracePt t="163688" x="4991100" y="3378200"/>
          <p14:tracePt t="163698" x="4991100" y="3365500"/>
          <p14:tracePt t="163708" x="4984750" y="3352800"/>
          <p14:tracePt t="163721" x="4972050" y="3346450"/>
          <p14:tracePt t="163738" x="4959350" y="3340100"/>
          <p14:tracePt t="163754" x="4933950" y="3333750"/>
          <p14:tracePt t="163771" x="4914900" y="3333750"/>
          <p14:tracePt t="163787" x="4908550" y="3333750"/>
          <p14:tracePt t="163804" x="4895850" y="3333750"/>
          <p14:tracePt t="163821" x="4895850" y="3340100"/>
          <p14:tracePt t="163838" x="4889500" y="3365500"/>
          <p14:tracePt t="163871" x="4914900" y="3397250"/>
          <p14:tracePt t="163888" x="4965700" y="3416300"/>
          <p14:tracePt t="163904" x="4978400" y="3422650"/>
          <p14:tracePt t="163921" x="5010150" y="3429000"/>
          <p14:tracePt t="163938" x="5029200" y="3429000"/>
          <p14:tracePt t="163970" x="5035550" y="3429000"/>
          <p14:tracePt t="164001" x="5035550" y="3416300"/>
          <p14:tracePt t="164010" x="5022850" y="3403600"/>
          <p14:tracePt t="164023" x="4991100" y="3378200"/>
          <p14:tracePt t="164037" x="4908550" y="3352800"/>
          <p14:tracePt t="164054" x="4800600" y="3321050"/>
          <p14:tracePt t="164071" x="4749800" y="3321050"/>
          <p14:tracePt t="164087" x="4660900" y="3321050"/>
          <p14:tracePt t="164105" x="4616450" y="3333750"/>
          <p14:tracePt t="164121" x="4572000" y="3371850"/>
          <p14:tracePt t="164137" x="4552950" y="3429000"/>
          <p14:tracePt t="164154" x="4552950" y="3473450"/>
          <p14:tracePt t="164171" x="4559300" y="3568700"/>
          <p14:tracePt t="164188" x="4584700" y="3600450"/>
          <p14:tracePt t="164204" x="4667250" y="3651250"/>
          <p14:tracePt t="164221" x="4832350" y="3676650"/>
          <p14:tracePt t="164237" x="4895850" y="3676650"/>
          <p14:tracePt t="164254" x="5003800" y="3663950"/>
          <p14:tracePt t="164270" x="5029200" y="3632200"/>
          <p14:tracePt t="164287" x="5080000" y="3587750"/>
          <p14:tracePt t="164304" x="5092700" y="3530600"/>
          <p14:tracePt t="164320" x="5092700" y="3498850"/>
          <p14:tracePt t="164337" x="5073650" y="3441700"/>
          <p14:tracePt t="164354" x="5029200" y="3390900"/>
          <p14:tracePt t="164370" x="4870450" y="3333750"/>
          <p14:tracePt t="164387" x="4813300" y="3321050"/>
          <p14:tracePt t="164390" x="4762500" y="3321050"/>
          <p14:tracePt t="164404" x="4718050" y="3333750"/>
          <p14:tracePt t="164420" x="4673600" y="3365500"/>
          <p14:tracePt t="164437" x="4660900" y="3378200"/>
          <p14:tracePt t="164453" x="4660900" y="3416300"/>
          <p14:tracePt t="164471" x="4679950" y="3486150"/>
          <p14:tracePt t="164488" x="4718050" y="3536950"/>
          <p14:tracePt t="164504" x="4826000" y="3581400"/>
          <p14:tracePt t="164521" x="4883150" y="3587750"/>
          <p14:tracePt t="164536" x="4946650" y="3587750"/>
          <p14:tracePt t="164554" x="4984750" y="3568700"/>
          <p14:tracePt t="164571" x="4997450" y="3556000"/>
          <p14:tracePt t="164587" x="5010150" y="3517900"/>
          <p14:tracePt t="164603" x="5010150" y="3498850"/>
          <p14:tracePt t="164620" x="5003800" y="3467100"/>
          <p14:tracePt t="164638" x="4933950" y="3416300"/>
          <p14:tracePt t="164654" x="4883150" y="3409950"/>
          <p14:tracePt t="164670" x="4826000" y="3409950"/>
          <p14:tracePt t="164687" x="4800600" y="3409950"/>
          <p14:tracePt t="164703" x="4781550" y="3409950"/>
          <p14:tracePt t="164721" x="4775200" y="3409950"/>
          <p14:tracePt t="164736" x="4768850" y="3409950"/>
          <p14:tracePt t="164753" x="4768850" y="3416300"/>
          <p14:tracePt t="164770" x="4768850" y="3422650"/>
          <p14:tracePt t="164787" x="4768850" y="3441700"/>
          <p14:tracePt t="164804" x="4813300" y="3460750"/>
          <p14:tracePt t="164820" x="4832350" y="3467100"/>
          <p14:tracePt t="164836" x="4883150" y="3467100"/>
          <p14:tracePt t="164853" x="4895850" y="3467100"/>
          <p14:tracePt t="164869" x="4914900" y="3467100"/>
          <p14:tracePt t="164903" x="4921250" y="3454400"/>
          <p14:tracePt t="164920" x="4921250" y="3429000"/>
          <p14:tracePt t="164937" x="4914900" y="3422650"/>
          <p14:tracePt t="164953" x="4857750" y="3403600"/>
          <p14:tracePt t="164970" x="4826000" y="3403600"/>
          <p14:tracePt t="164987" x="4794250" y="3403600"/>
          <p14:tracePt t="165003" x="4781550" y="3403600"/>
          <p14:tracePt t="165020" x="4775200" y="3409950"/>
          <p14:tracePt t="165036" x="4768850" y="3460750"/>
          <p14:tracePt t="165053" x="4781550" y="3492500"/>
          <p14:tracePt t="165069" x="4813300" y="3524250"/>
          <p14:tracePt t="165087" x="4857750" y="3543300"/>
          <p14:tracePt t="165103" x="4902200" y="3549650"/>
          <p14:tracePt t="165120" x="4946650" y="3543300"/>
          <p14:tracePt t="165136" x="4959350" y="3517900"/>
          <p14:tracePt t="165153" x="4978400" y="3479800"/>
          <p14:tracePt t="165170" x="4991100" y="3422650"/>
          <p14:tracePt t="165186" x="4991100" y="3390900"/>
          <p14:tracePt t="165204" x="4965700" y="3346450"/>
          <p14:tracePt t="165220" x="4927600" y="3327400"/>
          <p14:tracePt t="165236" x="4851400" y="3308350"/>
          <p14:tracePt t="165253" x="4826000" y="3308350"/>
          <p14:tracePt t="165270" x="4800600" y="3308350"/>
          <p14:tracePt t="165286" x="4787900" y="3321050"/>
          <p14:tracePt t="165302" x="4781550" y="3321050"/>
          <p14:tracePt t="165319" x="4781550" y="3333750"/>
          <p14:tracePt t="165353" x="4781550" y="3340100"/>
          <p14:tracePt t="166726" x="4781550" y="3346450"/>
          <p14:tracePt t="166737" x="4781550" y="3352800"/>
          <p14:tracePt t="166748" x="4781550" y="3359150"/>
          <p14:tracePt t="166757" x="4781550" y="3371850"/>
          <p14:tracePt t="166768" x="4781550" y="3384550"/>
          <p14:tracePt t="166784" x="4781550" y="3390900"/>
          <p14:tracePt t="166801" x="4781550" y="3409950"/>
          <p14:tracePt t="166818" x="4781550" y="3416300"/>
          <p14:tracePt t="166834" x="4787900" y="3448050"/>
          <p14:tracePt t="166852" x="4787900" y="3486150"/>
          <p14:tracePt t="166868" x="4794250" y="3517900"/>
          <p14:tracePt t="166884" x="4800600" y="3575050"/>
          <p14:tracePt t="166902" x="4800600" y="3606800"/>
          <p14:tracePt t="166904" x="4800600" y="3644900"/>
          <p14:tracePt t="166918" x="4813300" y="3695700"/>
          <p14:tracePt t="166935" x="4813300" y="3873500"/>
          <p14:tracePt t="166952" x="4813300" y="3949700"/>
          <p14:tracePt t="166968" x="4819650" y="4057650"/>
          <p14:tracePt t="166984" x="4819650" y="4121150"/>
          <p14:tracePt t="167001" x="4838700" y="4260850"/>
          <p14:tracePt t="167018" x="4838700" y="4349750"/>
          <p14:tracePt t="167034" x="4870450" y="4483100"/>
          <p14:tracePt t="167051" x="4889500" y="4603750"/>
          <p14:tracePt t="167068" x="4895850" y="4667250"/>
          <p14:tracePt t="167084" x="4908550" y="4857750"/>
          <p14:tracePt t="167102" x="4914900" y="5048250"/>
          <p14:tracePt t="167117" x="4914900" y="5105400"/>
          <p14:tracePt t="167134" x="4927600" y="5194300"/>
          <p14:tracePt t="167151" x="4933950" y="5226050"/>
          <p14:tracePt t="167167" x="4933950" y="5257800"/>
          <p14:tracePt t="167185" x="4933950" y="5264150"/>
          <p14:tracePt t="167201" x="4933950" y="5270500"/>
          <p14:tracePt t="167218" x="4933950" y="5276850"/>
          <p14:tracePt t="167310" x="4940300" y="5283200"/>
          <p14:tracePt t="167321" x="4940300" y="5302250"/>
          <p14:tracePt t="167331" x="4946650" y="5321300"/>
          <p14:tracePt t="167345" x="4946650" y="5346700"/>
          <p14:tracePt t="167353" x="4953000" y="5359400"/>
          <p14:tracePt t="167367" x="4953000" y="5372100"/>
          <p14:tracePt t="167384" x="4953000" y="5378450"/>
          <p14:tracePt t="167400" x="4953000" y="5384800"/>
          <p14:tracePt t="167418" x="4953000" y="5391150"/>
          <p14:tracePt t="167802" x="4946650" y="5391150"/>
          <p14:tracePt t="167812" x="4927600" y="5391150"/>
          <p14:tracePt t="167822" x="4902200" y="5391150"/>
          <p14:tracePt t="167833" x="4883150" y="5384800"/>
          <p14:tracePt t="167851" x="4870450" y="5384800"/>
          <p14:tracePt t="167867" x="4845050" y="5384800"/>
          <p14:tracePt t="167885" x="4838700" y="5384800"/>
          <p14:tracePt t="167900" x="4832350" y="5384800"/>
          <p14:tracePt t="167917" x="4819650" y="5384800"/>
          <p14:tracePt t="167933" x="4813300" y="5384800"/>
          <p14:tracePt t="167950" x="4806950" y="5384800"/>
          <p14:tracePt t="167967" x="4800600" y="5391150"/>
          <p14:tracePt t="167984" x="4781550" y="5403850"/>
          <p14:tracePt t="168000" x="4768850" y="5422900"/>
          <p14:tracePt t="168017" x="4762500" y="5435600"/>
          <p14:tracePt t="168033" x="4756150" y="5454650"/>
          <p14:tracePt t="168050" x="4749800" y="5454650"/>
          <p14:tracePt t="168066" x="4749800" y="5480050"/>
          <p14:tracePt t="168083" x="4749800" y="5505450"/>
          <p14:tracePt t="168100" x="4749800" y="5518150"/>
          <p14:tracePt t="168116" x="4775200" y="5549900"/>
          <p14:tracePt t="168133" x="4787900" y="5562600"/>
          <p14:tracePt t="168150" x="4806950" y="5594350"/>
          <p14:tracePt t="168167" x="4845050" y="5619750"/>
          <p14:tracePt t="168183" x="4857750" y="5632450"/>
          <p14:tracePt t="168200" x="4914900" y="5664200"/>
          <p14:tracePt t="168216" x="4959350" y="5670550"/>
          <p14:tracePt t="168233" x="5010150" y="5676900"/>
          <p14:tracePt t="168250" x="5060950" y="5676900"/>
          <p14:tracePt t="168266" x="5080000" y="5676900"/>
          <p14:tracePt t="168283" x="5105400" y="5670550"/>
          <p14:tracePt t="168300" x="5111750" y="5657850"/>
          <p14:tracePt t="168316" x="5124450" y="5632450"/>
          <p14:tracePt t="168334" x="5130800" y="5607050"/>
          <p14:tracePt t="168350" x="5130800" y="5549900"/>
          <p14:tracePt t="168367" x="5111750" y="5505450"/>
          <p14:tracePt t="168384" x="5092700" y="5492750"/>
          <p14:tracePt t="168400" x="5041900" y="5461000"/>
          <p14:tracePt t="168417" x="4991100" y="5461000"/>
          <p14:tracePt t="168419" x="4959350" y="5461000"/>
          <p14:tracePt t="168433" x="4940300" y="5480050"/>
          <p14:tracePt t="168450" x="4889500" y="5556250"/>
          <p14:tracePt t="168466" x="4870450" y="5588000"/>
          <p14:tracePt t="168483" x="4857750" y="5657850"/>
          <p14:tracePt t="168502" x="4857750" y="5689600"/>
          <p14:tracePt t="168517" x="4864100" y="5740400"/>
          <p14:tracePt t="168534" x="4953000" y="5797550"/>
          <p14:tracePt t="168549" x="5010150" y="5829300"/>
          <p14:tracePt t="168566" x="5080000" y="5835650"/>
          <p14:tracePt t="168583" x="5099050" y="5835650"/>
          <p14:tracePt t="168600" x="5130800" y="5835650"/>
          <p14:tracePt t="168616" x="5143500" y="5829300"/>
          <p14:tracePt t="168633" x="5156200" y="5822950"/>
          <p14:tracePt t="168650" x="5162550" y="5797550"/>
          <p14:tracePt t="168666" x="5162550" y="5784850"/>
          <p14:tracePt t="168683" x="5130800" y="5753100"/>
          <p14:tracePt t="168699" x="5022850" y="5715000"/>
          <p14:tracePt t="168716" x="4978400" y="5708650"/>
          <p14:tracePt t="168733" x="4921250" y="5708650"/>
          <p14:tracePt t="168750" x="4908550" y="5708650"/>
          <p14:tracePt t="168766" x="4895850" y="5721350"/>
          <p14:tracePt t="168783" x="4883150" y="5746750"/>
          <p14:tracePt t="168799" x="4883150" y="5759450"/>
          <p14:tracePt t="168816" x="4876800" y="5778500"/>
          <p14:tracePt t="168833" x="4870450" y="5784850"/>
          <p14:tracePt t="168849" x="4870450" y="5791200"/>
          <p14:tracePt t="168887" x="4870450" y="5797550"/>
          <p14:tracePt t="168960" x="4870450" y="5803900"/>
          <p14:tracePt t="169120" x="4864100" y="5803900"/>
          <p14:tracePt t="169127" x="4851400" y="5803900"/>
          <p14:tracePt t="169138" x="4832350" y="5810250"/>
          <p14:tracePt t="169149" x="4806950" y="5810250"/>
          <p14:tracePt t="169165" x="4787900" y="5816600"/>
          <p14:tracePt t="169182" x="4749800" y="5822950"/>
          <p14:tracePt t="169198" x="4724400" y="5829300"/>
          <p14:tracePt t="169215" x="4699000" y="5835650"/>
          <p14:tracePt t="169232" x="4660900" y="5848350"/>
          <p14:tracePt t="169248" x="4648200" y="5848350"/>
          <p14:tracePt t="169265" x="4635500" y="5848350"/>
          <p14:tracePt t="169282" x="4635500" y="5854700"/>
          <p14:tracePt t="169299" x="4635500" y="5861050"/>
          <p14:tracePt t="169315" x="4730750" y="5899150"/>
          <p14:tracePt t="169332" x="4832350" y="5930900"/>
          <p14:tracePt t="169349" x="4991100" y="5969000"/>
          <p14:tracePt t="169365" x="5048250" y="5981700"/>
          <p14:tracePt t="169382" x="5137150" y="5981700"/>
          <p14:tracePt t="169399" x="5156200" y="5981700"/>
          <p14:tracePt t="169415" x="5181600" y="5981700"/>
          <p14:tracePt t="169432" x="5187950" y="5981700"/>
          <p14:tracePt t="169472" x="5175250" y="5981700"/>
          <p14:tracePt t="169483" x="5137150" y="5981700"/>
          <p14:tracePt t="169496" x="5060950" y="5981700"/>
          <p14:tracePt t="169504" x="4959350" y="5975350"/>
          <p14:tracePt t="169515" x="4883150" y="5975350"/>
          <p14:tracePt t="169532" x="4845050" y="5975350"/>
          <p14:tracePt t="169549" x="4800600" y="5975350"/>
          <p14:tracePt t="169567" x="4787900" y="5975350"/>
          <p14:tracePt t="169599" x="4787900" y="5981700"/>
          <p14:tracePt t="169615" x="4819650" y="5988050"/>
          <p14:tracePt t="169632" x="4927600" y="6007100"/>
          <p14:tracePt t="169649" x="5003800" y="6007100"/>
          <p14:tracePt t="169665" x="5035550" y="6007100"/>
          <p14:tracePt t="169682" x="5073650" y="5994400"/>
          <p14:tracePt t="169699" x="5086350" y="5994400"/>
          <p14:tracePt t="169715" x="5092700" y="5994400"/>
          <p14:tracePt t="169733" x="5099050" y="5994400"/>
          <p14:tracePt t="169749" x="5092700" y="5969000"/>
          <p14:tracePt t="169765" x="4984750" y="5911850"/>
          <p14:tracePt t="169782" x="4902200" y="5892800"/>
          <p14:tracePt t="169799" x="4813300" y="5886450"/>
          <p14:tracePt t="169815" x="4800600" y="5886450"/>
          <p14:tracePt t="169832" x="4787900" y="5886450"/>
          <p14:tracePt t="171156" x="4787900" y="5880100"/>
          <p14:tracePt t="171171" x="4794250" y="5880100"/>
          <p14:tracePt t="171177" x="4800600" y="5873750"/>
          <p14:tracePt t="171188" x="4800600" y="5867400"/>
          <p14:tracePt t="171200" x="4806950" y="5867400"/>
          <p14:tracePt t="171219" x="4813300" y="5861050"/>
          <p14:tracePt t="171231" x="4819650" y="5861050"/>
          <p14:tracePt t="171247" x="4819650" y="5854700"/>
          <p14:tracePt t="171263" x="4826000" y="5854700"/>
          <p14:tracePt t="171302" x="4832350" y="5854700"/>
          <p14:tracePt t="171368" x="4838700" y="5854700"/>
          <p14:tracePt t="171500" x="4838700" y="5848350"/>
          <p14:tracePt t="171543" x="4845050" y="5848350"/>
          <p14:tracePt t="171553" x="4845050" y="5842000"/>
          <p14:tracePt t="171595" x="4851400" y="5842000"/>
          <p14:tracePt t="171616" x="4857750" y="5835650"/>
          <p14:tracePt t="171626" x="4864100" y="5835650"/>
          <p14:tracePt t="171641" x="4870450" y="5829300"/>
          <p14:tracePt t="171648" x="4876800" y="5829300"/>
          <p14:tracePt t="171663" x="4876800" y="5822950"/>
          <p14:tracePt t="171680" x="4895850" y="5822950"/>
          <p14:tracePt t="171696" x="4902200" y="5822950"/>
          <p14:tracePt t="171713" x="4914900" y="5822950"/>
          <p14:tracePt t="171746" x="4921250" y="5822950"/>
          <p14:tracePt t="171763" x="4927600" y="5822950"/>
          <p14:tracePt t="171780" x="4933950" y="5822950"/>
          <p14:tracePt t="171796" x="4940300" y="5816600"/>
          <p14:tracePt t="171815" x="4946650" y="5816600"/>
          <p14:tracePt t="171847" x="4953000" y="5816600"/>
          <p14:tracePt t="171866" x="4953000" y="5810250"/>
          <p14:tracePt t="171877" x="4959350" y="5810250"/>
          <p14:tracePt t="171887" x="4959350" y="5803900"/>
          <p14:tracePt t="171898" x="4965700" y="5797550"/>
          <p14:tracePt t="171913" x="4972050" y="5791200"/>
          <p14:tracePt t="171930" x="4984750" y="5784850"/>
          <p14:tracePt t="171946" x="4984750" y="5778500"/>
          <p14:tracePt t="171963" x="4991100" y="5772150"/>
          <p14:tracePt t="171980" x="4997450" y="5765800"/>
          <p14:tracePt t="171996" x="5003800" y="5759450"/>
          <p14:tracePt t="172029" x="5010150" y="5759450"/>
          <p14:tracePt t="172046" x="5010150" y="5753100"/>
          <p14:tracePt t="172063" x="5016500" y="5746750"/>
          <p14:tracePt t="172079" x="5022850" y="5740400"/>
          <p14:tracePt t="172097" x="5029200" y="5727700"/>
          <p14:tracePt t="172113" x="5029200" y="5721350"/>
          <p14:tracePt t="172129" x="5029200" y="5702300"/>
          <p14:tracePt t="172534" x="5029200" y="5695950"/>
          <p14:tracePt t="172545" x="5035550" y="5695950"/>
          <p14:tracePt t="172561" x="5035550" y="5689600"/>
          <p14:tracePt t="172567" x="5035550" y="5683250"/>
          <p14:tracePt t="172579" x="5041900" y="5683250"/>
          <p14:tracePt t="172595" x="5041900" y="5676900"/>
          <p14:tracePt t="172612" x="5048250" y="5670550"/>
          <p14:tracePt t="172646" x="5048250" y="5664200"/>
          <p14:tracePt t="172681" x="5048250" y="5657850"/>
          <p14:tracePt t="172701" x="5048250" y="5651500"/>
          <p14:tracePt t="172713" x="5035550" y="5645150"/>
          <p14:tracePt t="172725" x="5016500" y="5638800"/>
          <p14:tracePt t="172733" x="4984750" y="5638800"/>
          <p14:tracePt t="172745" x="4953000" y="5638800"/>
          <p14:tracePt t="172762" x="4927600" y="5638800"/>
          <p14:tracePt t="172779" x="4889500" y="5638800"/>
          <p14:tracePt t="172797" x="4870450" y="5638800"/>
          <p14:tracePt t="172812" x="4864100" y="5645150"/>
          <p14:tracePt t="172829" x="4857750" y="5670550"/>
          <p14:tracePt t="172845" x="4857750" y="5708650"/>
          <p14:tracePt t="172862" x="4857750" y="5746750"/>
          <p14:tracePt t="172879" x="4883150" y="5778500"/>
          <p14:tracePt t="172895" x="4908550" y="5803900"/>
          <p14:tracePt t="172912" x="4984750" y="5829300"/>
          <p14:tracePt t="172928" x="5010150" y="5829300"/>
          <p14:tracePt t="172931" x="5041900" y="5829300"/>
          <p14:tracePt t="172945" x="5060950" y="5829300"/>
          <p14:tracePt t="172962" x="5073650" y="5829300"/>
          <p14:tracePt t="172979" x="5092700" y="5797550"/>
          <p14:tracePt t="172995" x="5105400" y="5759450"/>
          <p14:tracePt t="173012" x="5105400" y="5746750"/>
          <p14:tracePt t="173028" x="5105400" y="5721350"/>
          <p14:tracePt t="173062" x="5105400" y="5708650"/>
          <p14:tracePt t="173078" x="5092700" y="5695950"/>
          <p14:tracePt t="173094" x="5086350" y="5695950"/>
          <p14:tracePt t="173111" x="5080000" y="5689600"/>
          <p14:tracePt t="173145" x="5073650" y="5689600"/>
          <p14:tracePt t="173600" x="5080000" y="5689600"/>
          <p14:tracePt t="173614" x="5086350" y="5689600"/>
          <p14:tracePt t="173620" x="5092700" y="5689600"/>
          <p14:tracePt t="173631" x="5105400" y="5689600"/>
          <p14:tracePt t="173652" x="5118100" y="5689600"/>
          <p14:tracePt t="173663" x="5130800" y="5689600"/>
          <p14:tracePt t="173678" x="5137150" y="5695950"/>
          <p14:tracePt t="173695" x="5168900" y="5702300"/>
          <p14:tracePt t="173711" x="5187950" y="5708650"/>
          <p14:tracePt t="173728" x="5219700" y="5715000"/>
          <p14:tracePt t="173745" x="5232400" y="5715000"/>
          <p14:tracePt t="173761" x="5276850" y="5715000"/>
          <p14:tracePt t="173778" x="5308600" y="5721350"/>
          <p14:tracePt t="173794" x="5327650" y="5721350"/>
          <p14:tracePt t="173811" x="5359400" y="5721350"/>
          <p14:tracePt t="173828" x="5397500" y="5721350"/>
          <p14:tracePt t="173844" x="5461000" y="5715000"/>
          <p14:tracePt t="173861" x="5505450" y="5702300"/>
          <p14:tracePt t="173877" x="5518150" y="5695950"/>
          <p14:tracePt t="173894" x="5562600" y="5676900"/>
          <p14:tracePt t="173914" x="5581650" y="5670550"/>
          <p14:tracePt t="173928" x="5613400" y="5670550"/>
          <p14:tracePt t="173945" x="5651500" y="5664200"/>
          <p14:tracePt t="173961" x="5664200" y="5657850"/>
          <p14:tracePt t="173977" x="5702300" y="5657850"/>
          <p14:tracePt t="173994" x="5715000" y="5657850"/>
          <p14:tracePt t="174012" x="5759450" y="5651500"/>
          <p14:tracePt t="174028" x="5810250" y="5638800"/>
          <p14:tracePt t="174044" x="5829300" y="5638800"/>
          <p14:tracePt t="174061" x="5854700" y="5626100"/>
          <p14:tracePt t="174077" x="5873750" y="5626100"/>
          <p14:tracePt t="174094" x="5905500" y="5619750"/>
          <p14:tracePt t="174112" x="5924550" y="5619750"/>
          <p14:tracePt t="174127" x="5949950" y="5619750"/>
          <p14:tracePt t="174144" x="5975350" y="5619750"/>
          <p14:tracePt t="174161" x="5988050" y="5619750"/>
          <p14:tracePt t="174177" x="6013450" y="5619750"/>
          <p14:tracePt t="174195" x="6032500" y="5619750"/>
          <p14:tracePt t="174211" x="6032500" y="5626100"/>
          <p14:tracePt t="174227" x="6038850" y="5632450"/>
          <p14:tracePt t="174244" x="6045200" y="5632450"/>
          <p14:tracePt t="174261" x="6057900" y="5638800"/>
          <p14:tracePt t="174294" x="6064250" y="5638800"/>
          <p14:tracePt t="174623" x="6076950" y="5645150"/>
          <p14:tracePt t="174637" x="6102350" y="5651500"/>
          <p14:tracePt t="174644" x="6146800" y="5664200"/>
          <p14:tracePt t="174660" x="6172200" y="5670550"/>
          <p14:tracePt t="174677" x="6223000" y="5683250"/>
          <p14:tracePt t="174693" x="6248400" y="5683250"/>
          <p14:tracePt t="174710" x="6267450" y="5683250"/>
          <p14:tracePt t="174728" x="6280150" y="5683250"/>
          <p14:tracePt t="174744" x="6286500" y="5683250"/>
          <p14:tracePt t="174761" x="6292850" y="5683250"/>
          <p14:tracePt t="174794" x="6299200" y="5683250"/>
          <p14:tracePt t="174915" x="6286500" y="5683250"/>
          <p14:tracePt t="174926" x="6254750" y="5683250"/>
          <p14:tracePt t="174936" x="6229350" y="5689600"/>
          <p14:tracePt t="174946" x="6197600" y="5695950"/>
          <p14:tracePt t="174960" x="6178550" y="5702300"/>
          <p14:tracePt t="174977" x="6172200" y="5702300"/>
          <p14:tracePt t="174993" x="6159500" y="5708650"/>
          <p14:tracePt t="175011" x="6153150" y="5708650"/>
          <p14:tracePt t="175062" x="6165850" y="5708650"/>
          <p14:tracePt t="175072" x="6184900" y="5708650"/>
          <p14:tracePt t="175082" x="6216650" y="5708650"/>
          <p14:tracePt t="175095" x="6235700" y="5708650"/>
          <p14:tracePt t="175110" x="6254750" y="5708650"/>
          <p14:tracePt t="175126" x="6280150" y="5708650"/>
          <p14:tracePt t="175143" x="6286500" y="5708650"/>
          <p14:tracePt t="175160" x="6292850" y="5708650"/>
          <p14:tracePt t="175176" x="6299200" y="5708650"/>
          <p14:tracePt t="175222" x="6292850" y="5695950"/>
          <p14:tracePt t="175229" x="6261100" y="5676900"/>
          <p14:tracePt t="175239" x="6229350" y="5664200"/>
          <p14:tracePt t="175249" x="6210300" y="5657850"/>
          <p14:tracePt t="175262" x="6197600" y="5657850"/>
          <p14:tracePt t="175276" x="6184900" y="5657850"/>
          <p14:tracePt t="175293" x="6178550" y="5651500"/>
          <p14:tracePt t="175333" x="6184900" y="5651500"/>
          <p14:tracePt t="175345" x="6203950" y="5651500"/>
          <p14:tracePt t="175361" x="6216650" y="5651500"/>
          <p14:tracePt t="175376" x="6254750" y="5651500"/>
          <p14:tracePt t="175393" x="6261100" y="5645150"/>
          <p14:tracePt t="175409" x="6273800" y="5645150"/>
          <p14:tracePt t="175426" x="6280150" y="5638800"/>
          <p14:tracePt t="175479" x="6280150" y="5632450"/>
          <p14:tracePt t="175490" x="6261100" y="5632450"/>
          <p14:tracePt t="175500" x="6229350" y="5632450"/>
          <p14:tracePt t="175512" x="6210300" y="5632450"/>
          <p14:tracePt t="175526" x="6197600" y="5632450"/>
          <p14:tracePt t="175543" x="6191250" y="5632450"/>
          <p14:tracePt t="175594" x="6197600" y="5638800"/>
          <p14:tracePt t="175604" x="6203950" y="5638800"/>
          <p14:tracePt t="175619" x="6229350" y="5638800"/>
          <p14:tracePt t="175627" x="6242050" y="5638800"/>
          <p14:tracePt t="175643" x="6248400" y="5638800"/>
          <p14:tracePt t="175660" x="6261100" y="5638800"/>
          <p14:tracePt t="175676" x="6267450" y="5638800"/>
          <p14:tracePt t="175709" x="6273800" y="5638800"/>
          <p14:tracePt t="175740" x="6267450" y="5638800"/>
          <p14:tracePt t="175756" x="6248400" y="5638800"/>
          <p14:tracePt t="175762" x="6235700" y="5638800"/>
          <p14:tracePt t="175776" x="6223000" y="5638800"/>
          <p14:tracePt t="175793" x="6216650" y="5638800"/>
          <p14:tracePt t="175809" x="6203950" y="5638800"/>
          <p14:tracePt t="177226" x="6203950" y="5632450"/>
          <p14:tracePt t="177241" x="6197600" y="5619750"/>
          <p14:tracePt t="177247" x="6184900" y="5607050"/>
          <p14:tracePt t="177259" x="6165850" y="5588000"/>
          <p14:tracePt t="177274" x="6096000" y="5543550"/>
          <p14:tracePt t="177291" x="5937250" y="5467350"/>
          <p14:tracePt t="177308" x="5842000" y="5435600"/>
          <p14:tracePt t="177324" x="5638800" y="5384800"/>
          <p14:tracePt t="177341" x="5511800" y="5384800"/>
          <p14:tracePt t="177358" x="5327650" y="5403850"/>
          <p14:tracePt t="177374" x="5194300" y="5435600"/>
          <p14:tracePt t="177391" x="5118100" y="5441950"/>
          <p14:tracePt t="177410" x="5041900" y="5441950"/>
          <p14:tracePt t="177424" x="4857750" y="5454650"/>
          <p14:tracePt t="177444" x="4819650" y="5454650"/>
          <p14:tracePt t="177457" x="4775200" y="5454650"/>
          <p14:tracePt t="177474" x="4743450" y="5454650"/>
          <p14:tracePt t="177491" x="4692650" y="5454650"/>
          <p14:tracePt t="177507" x="4673600" y="5454650"/>
          <p14:tracePt t="177524" x="4641850" y="5454650"/>
          <p14:tracePt t="177541" x="4622800" y="5454650"/>
          <p14:tracePt t="177574" x="4616450" y="5454650"/>
          <p14:tracePt t="177647" x="4616450" y="5461000"/>
          <p14:tracePt t="177665" x="4616450" y="5467350"/>
          <p14:tracePt t="177675" x="4616450" y="5473700"/>
          <p14:tracePt t="177696" x="4616450" y="5486400"/>
          <p14:tracePt t="177707" x="4616450" y="5492750"/>
          <p14:tracePt t="177719" x="4616450" y="5505450"/>
          <p14:tracePt t="177727" x="4635500" y="5518150"/>
          <p14:tracePt t="177740" x="4654550" y="5537200"/>
          <p14:tracePt t="177757" x="4686300" y="5556250"/>
          <p14:tracePt t="177774" x="4737100" y="5594350"/>
          <p14:tracePt t="177791" x="4813300" y="5619750"/>
          <p14:tracePt t="177807" x="4851400" y="5626100"/>
          <p14:tracePt t="177823" x="4946650" y="5632450"/>
          <p14:tracePt t="177841" x="4997450" y="5632450"/>
          <p14:tracePt t="177857" x="5099050" y="5632450"/>
          <p14:tracePt t="177874" x="5181600" y="5632450"/>
          <p14:tracePt t="177891" x="5219700" y="5632450"/>
          <p14:tracePt t="177908" x="5270500" y="5619750"/>
          <p14:tracePt t="177924" x="5302250" y="5600700"/>
          <p14:tracePt t="177940" x="5346700" y="5588000"/>
          <p14:tracePt t="177958" x="5403850" y="5581650"/>
          <p14:tracePt t="177974" x="5441950" y="5575300"/>
          <p14:tracePt t="177990" x="5511800" y="5562600"/>
          <p14:tracePt t="178007" x="5530850" y="5556250"/>
          <p14:tracePt t="178024" x="5568950" y="5549900"/>
          <p14:tracePt t="178041" x="5575300" y="5543550"/>
          <p14:tracePt t="178057" x="5581650" y="5543550"/>
          <p14:tracePt t="178073" x="5594350" y="5543550"/>
          <p14:tracePt t="178091" x="5594350" y="5537200"/>
          <p14:tracePt t="178125" x="5581650" y="5518150"/>
          <p14:tracePt t="178140" x="5543550" y="5499100"/>
          <p14:tracePt t="178156" x="5435600" y="5473700"/>
          <p14:tracePt t="178173" x="5365750" y="5467350"/>
          <p14:tracePt t="178190" x="5213350" y="5454650"/>
          <p14:tracePt t="178208" x="5111750" y="5454650"/>
          <p14:tracePt t="178223" x="5073650" y="5454650"/>
          <p14:tracePt t="178240" x="5022850" y="5454650"/>
          <p14:tracePt t="178257" x="5003800" y="5454650"/>
          <p14:tracePt t="178273" x="4953000" y="5454650"/>
          <p14:tracePt t="178290" x="4921250" y="5454650"/>
          <p14:tracePt t="178306" x="4851400" y="5480050"/>
          <p14:tracePt t="178323" x="4768850" y="5505450"/>
          <p14:tracePt t="178340" x="4724400" y="5511800"/>
          <p14:tracePt t="178356" x="4679950" y="5530850"/>
          <p14:tracePt t="178373" x="4660900" y="5537200"/>
          <p14:tracePt t="178390" x="4648200" y="5543550"/>
          <p14:tracePt t="178407" x="4641850" y="5549900"/>
          <p14:tracePt t="178440" x="4635500" y="5549900"/>
          <p14:tracePt t="178469" x="4629150" y="5549900"/>
          <p14:tracePt t="179022" x="4629150" y="5556250"/>
          <p14:tracePt t="179032" x="4629150" y="5562600"/>
          <p14:tracePt t="179046" x="4629150" y="5575300"/>
          <p14:tracePt t="179055" x="4635500" y="5581650"/>
          <p14:tracePt t="179072" x="4648200" y="5588000"/>
          <p14:tracePt t="179088" x="4660900" y="5600700"/>
          <p14:tracePt t="179106" x="4692650" y="5632450"/>
          <p14:tracePt t="179123" x="4711700" y="5638800"/>
          <p14:tracePt t="179139" x="4762500" y="5657850"/>
          <p14:tracePt t="179156" x="4781550" y="5664200"/>
          <p14:tracePt t="179172" x="4806950" y="5676900"/>
          <p14:tracePt t="179190" x="4832350" y="5676900"/>
          <p14:tracePt t="179206" x="4845050" y="5683250"/>
          <p14:tracePt t="179223" x="4870450" y="5683250"/>
          <p14:tracePt t="179239" x="4889500" y="5683250"/>
          <p14:tracePt t="179255" x="4940300" y="5683250"/>
          <p14:tracePt t="179273" x="4984750" y="5683250"/>
          <p14:tracePt t="179289" x="5003800" y="5683250"/>
          <p14:tracePt t="179305" x="5029200" y="5676900"/>
          <p14:tracePt t="179322" x="5035550" y="5670550"/>
          <p14:tracePt t="179339" x="5048250" y="5664200"/>
          <p14:tracePt t="179359" x="5054600" y="5657850"/>
          <p14:tracePt t="179372" x="5073650" y="5613400"/>
          <p14:tracePt t="179389" x="5086350" y="5543550"/>
          <p14:tracePt t="179405" x="5086350" y="5505450"/>
          <p14:tracePt t="179422" x="5086350" y="5353050"/>
          <p14:tracePt t="179439" x="5086350" y="5238750"/>
          <p14:tracePt t="179455" x="5086350" y="5060950"/>
          <p14:tracePt t="179472" x="5086350" y="4946650"/>
          <p14:tracePt t="179489" x="5086350" y="4889500"/>
          <p14:tracePt t="179505" x="5092700" y="4762500"/>
          <p14:tracePt t="179522" x="5105400" y="4686300"/>
          <p14:tracePt t="179539" x="5111750" y="4578350"/>
          <p14:tracePt t="179556" x="5111750" y="4527550"/>
          <p14:tracePt t="179572" x="5124450" y="4432300"/>
          <p14:tracePt t="179588" x="5124450" y="4368800"/>
          <p14:tracePt t="179606" x="5124450" y="4318000"/>
          <p14:tracePt t="179622" x="5124450" y="4216400"/>
          <p14:tracePt t="179639" x="5124450" y="4146550"/>
          <p14:tracePt t="179655" x="5124450" y="4108450"/>
          <p14:tracePt t="179672" x="5111750" y="4025900"/>
          <p14:tracePt t="179689" x="5111750" y="3975100"/>
          <p14:tracePt t="179705" x="5086350" y="3829050"/>
          <p14:tracePt t="179723" x="5073650" y="3676650"/>
          <p14:tracePt t="179739" x="5067300" y="3625850"/>
          <p14:tracePt t="179755" x="5067300" y="3562350"/>
          <p14:tracePt t="179772" x="5060950" y="3536950"/>
          <p14:tracePt t="179788" x="5060950" y="3505200"/>
          <p14:tracePt t="179806" x="5048250" y="3479800"/>
          <p14:tracePt t="179822" x="5048250" y="3473450"/>
          <p14:tracePt t="179838" x="5048250" y="3454400"/>
          <p14:tracePt t="179855" x="5041900" y="3448050"/>
          <p14:tracePt t="179871" x="5035550" y="3441700"/>
          <p14:tracePt t="179889" x="5029200" y="3435350"/>
          <p14:tracePt t="179906" x="5016500" y="3422650"/>
          <p14:tracePt t="179922" x="5016500" y="3409950"/>
          <p14:tracePt t="180003" x="5010150" y="3409950"/>
          <p14:tracePt t="180014" x="5003800" y="3403600"/>
          <p14:tracePt t="180024" x="4997450" y="3390900"/>
          <p14:tracePt t="180038" x="4991100" y="3384550"/>
          <p14:tracePt t="180056" x="4972050" y="3371850"/>
          <p14:tracePt t="180097" x="4965700" y="3365500"/>
          <p14:tracePt t="180108" x="4959350" y="3359150"/>
          <p14:tracePt t="180122" x="4953000" y="3359150"/>
          <p14:tracePt t="180139" x="4927600" y="3346450"/>
          <p14:tracePt t="180155" x="4914900" y="3346450"/>
          <p14:tracePt t="180171" x="4870450" y="3327400"/>
          <p14:tracePt t="180188" x="4845050" y="3321050"/>
          <p14:tracePt t="180205" x="4800600" y="3314700"/>
          <p14:tracePt t="180222" x="4781550" y="3308350"/>
          <p14:tracePt t="180238" x="4756150" y="3308350"/>
          <p14:tracePt t="180255" x="4743450" y="3308350"/>
          <p14:tracePt t="180271" x="4724400" y="3302000"/>
          <p14:tracePt t="180288" x="4711700" y="3302000"/>
          <p14:tracePt t="180305" x="4705350" y="3302000"/>
          <p14:tracePt t="180322" x="4679950" y="3302000"/>
          <p14:tracePt t="180338" x="4660900" y="3302000"/>
          <p14:tracePt t="180355" x="4654550" y="3302000"/>
          <p14:tracePt t="180371" x="4641850" y="3302000"/>
          <p14:tracePt t="180388" x="4635500" y="3302000"/>
          <p14:tracePt t="180404" x="4622800" y="3302000"/>
          <p14:tracePt t="180422" x="4616450" y="3302000"/>
          <p14:tracePt t="180494" x="4610100" y="3302000"/>
          <p14:tracePt t="180536" x="4597400" y="3302000"/>
          <p14:tracePt t="180546" x="4591050" y="3302000"/>
          <p14:tracePt t="180557" x="4578350" y="3302000"/>
          <p14:tracePt t="180573" x="4565650" y="3302000"/>
          <p14:tracePt t="180589" x="4540250" y="3308350"/>
          <p14:tracePt t="180604" x="4527550" y="3308350"/>
          <p14:tracePt t="180621" x="4521200" y="3321050"/>
          <p14:tracePt t="181246" x="4521200" y="3327400"/>
          <p14:tracePt t="181257" x="4521200" y="3333750"/>
          <p14:tracePt t="181267" x="4521200" y="3340100"/>
          <p14:tracePt t="181278" x="4521200" y="3352800"/>
          <p14:tracePt t="181289" x="4521200" y="3359150"/>
          <p14:tracePt t="181303" x="4521200" y="3365500"/>
          <p14:tracePt t="181322" x="4521200" y="3371850"/>
          <p14:tracePt t="181337" x="4521200" y="3378200"/>
          <p14:tracePt t="181354" x="4521200" y="3384550"/>
          <p14:tracePt t="181371" x="4521200" y="3390900"/>
          <p14:tracePt t="181388" x="4521200" y="3397250"/>
          <p14:tracePt t="181404" x="4521200" y="3403600"/>
          <p14:tracePt t="181424" x="4521200" y="3409950"/>
          <p14:tracePt t="181437" x="4533900" y="3416300"/>
          <p14:tracePt t="181454" x="4540250" y="3416300"/>
          <p14:tracePt t="181471" x="4552950" y="3429000"/>
          <p14:tracePt t="181487" x="4559300" y="3435350"/>
          <p14:tracePt t="181504" x="4572000" y="3441700"/>
          <p14:tracePt t="181520" x="4584700" y="3441700"/>
          <p14:tracePt t="181537" x="4597400" y="3441700"/>
          <p14:tracePt t="181554" x="4622800" y="3460750"/>
          <p14:tracePt t="181570" x="4660900" y="3460750"/>
          <p14:tracePt t="181586" x="4686300" y="3460750"/>
          <p14:tracePt t="181604" x="4718050" y="3460750"/>
          <p14:tracePt t="181620" x="4730750" y="3460750"/>
          <p14:tracePt t="181636" x="4762500" y="3460750"/>
          <p14:tracePt t="181654" x="4800600" y="3460750"/>
          <p14:tracePt t="181670" x="4819650" y="3460750"/>
          <p14:tracePt t="181687" x="4870450" y="3454400"/>
          <p14:tracePt t="181703" x="4889500" y="3454400"/>
          <p14:tracePt t="181720" x="4921250" y="3454400"/>
          <p14:tracePt t="181737" x="4940300" y="3454400"/>
          <p14:tracePt t="181753" x="4946650" y="3454400"/>
          <p14:tracePt t="181770" x="4959350" y="3448050"/>
          <p14:tracePt t="181786" x="4965700" y="3441700"/>
          <p14:tracePt t="181804" x="4965700" y="3435350"/>
          <p14:tracePt t="181821" x="4972050" y="3429000"/>
          <p14:tracePt t="181837" x="4978400" y="3416300"/>
          <p14:tracePt t="181853" x="4991100" y="3390900"/>
          <p14:tracePt t="181870" x="4991100" y="3384550"/>
          <p14:tracePt t="181887" x="4997450" y="3365500"/>
          <p14:tracePt t="181904" x="4997450" y="3352800"/>
          <p14:tracePt t="181936" x="4997450" y="3340100"/>
          <p14:tracePt t="181953" x="4997450" y="3333750"/>
          <p14:tracePt t="181970" x="4991100" y="3327400"/>
          <p14:tracePt t="181987" x="4978400" y="3321050"/>
          <p14:tracePt t="182004" x="4953000" y="3295650"/>
          <p14:tracePt t="182020" x="4902200" y="3276600"/>
          <p14:tracePt t="182036" x="4889500" y="3270250"/>
          <p14:tracePt t="182053" x="4851400" y="3257550"/>
          <p14:tracePt t="182070" x="4832350" y="3257550"/>
          <p14:tracePt t="182086" x="4819650" y="3257550"/>
          <p14:tracePt t="182103" x="4794250" y="3257550"/>
          <p14:tracePt t="182120" x="4781550" y="3257550"/>
          <p14:tracePt t="182136" x="4762500" y="3257550"/>
          <p14:tracePt t="182153" x="4756150" y="3257550"/>
          <p14:tracePt t="182169" x="4749800" y="3257550"/>
          <p14:tracePt t="182227" x="4743450" y="3257550"/>
          <p14:tracePt t="182760" x="4737100" y="3257550"/>
          <p14:tracePt t="182803" x="4730750" y="3257550"/>
          <p14:tracePt t="182813" x="4724400" y="3257550"/>
          <p14:tracePt t="182822" x="4718050" y="3257550"/>
          <p14:tracePt t="182835" x="4699000" y="3263900"/>
          <p14:tracePt t="182852" x="4686300" y="3263900"/>
          <p14:tracePt t="182869" x="4660900" y="3270250"/>
          <p14:tracePt t="182886" x="4629150" y="3276600"/>
          <p14:tracePt t="182902" x="4616450" y="3282950"/>
          <p14:tracePt t="182919" x="4597400" y="3295650"/>
          <p14:tracePt t="182952" x="4584700" y="3302000"/>
          <p14:tracePt t="182969" x="4578350" y="3308350"/>
          <p14:tracePt t="183001" x="4572000" y="3308350"/>
          <p14:tracePt t="183011" x="4572000" y="3314700"/>
          <p14:tracePt t="183021" x="4572000" y="3321050"/>
          <p14:tracePt t="183042" x="4572000" y="3327400"/>
          <p14:tracePt t="183054" x="4572000" y="3333750"/>
          <p14:tracePt t="183097" x="4572000" y="3340100"/>
          <p14:tracePt t="183129" x="4572000" y="3346450"/>
          <p14:tracePt t="183313" x="4572000" y="3352800"/>
          <p14:tracePt t="183617" x="4572000" y="3359150"/>
          <p14:tracePt t="183640" x="4572000" y="3365500"/>
          <p14:tracePt t="183658" x="4572000" y="3371850"/>
          <p14:tracePt t="183690" x="4572000" y="3378200"/>
          <p14:tracePt t="183710" x="4578350" y="3384550"/>
          <p14:tracePt t="183731" x="4584700" y="3390900"/>
          <p14:tracePt t="183742" x="4584700" y="3397250"/>
          <p14:tracePt t="183753" x="4591050" y="3397250"/>
          <p14:tracePt t="183767" x="4591050" y="3403600"/>
          <p14:tracePt t="183784" x="4597400" y="3403600"/>
          <p14:tracePt t="183801" x="4603750" y="3403600"/>
          <p14:tracePt t="183818" x="4622800" y="3422650"/>
          <p14:tracePt t="183836" x="4660900" y="3448050"/>
          <p14:tracePt t="183851" x="4679950" y="3454400"/>
          <p14:tracePt t="183868" x="4724400" y="3473450"/>
          <p14:tracePt t="183884" x="4743450" y="3479800"/>
          <p14:tracePt t="183901" x="4794250" y="3492500"/>
          <p14:tracePt t="183918" x="4819650" y="3505200"/>
          <p14:tracePt t="183934" x="4883150" y="3517900"/>
          <p14:tracePt t="183952" x="4921250" y="3517900"/>
          <p14:tracePt t="183968" x="4940300" y="3524250"/>
          <p14:tracePt t="183984" x="4965700" y="3524250"/>
          <p14:tracePt t="184002" x="4978400" y="3524250"/>
          <p14:tracePt t="184018" x="4997450" y="3524250"/>
          <p14:tracePt t="184034" x="5016500" y="3524250"/>
          <p14:tracePt t="184068" x="5035550" y="3524250"/>
          <p14:tracePt t="184086" x="5041900" y="3524250"/>
          <p14:tracePt t="184101" x="5054600" y="3524250"/>
          <p14:tracePt t="184118" x="5060950" y="3511550"/>
          <p14:tracePt t="184134" x="5067300" y="3511550"/>
          <p14:tracePt t="184151" x="5080000" y="3505200"/>
          <p14:tracePt t="184184" x="5092700" y="3492500"/>
          <p14:tracePt t="184202" x="5092700" y="3473450"/>
          <p14:tracePt t="184217" x="5099050" y="3473450"/>
          <p14:tracePt t="184234" x="5099050" y="3448050"/>
          <p14:tracePt t="184253" x="5105400" y="3422650"/>
          <p14:tracePt t="184268" x="5105400" y="3416300"/>
          <p14:tracePt t="184284" x="5105400" y="3403600"/>
          <p14:tracePt t="184301" x="5105400" y="3378200"/>
          <p14:tracePt t="184318" x="5105400" y="3365500"/>
          <p14:tracePt t="184334" x="5105400" y="3359150"/>
          <p14:tracePt t="184351" x="5105400" y="3352800"/>
          <p14:tracePt t="184368" x="5105400" y="3346450"/>
          <p14:tracePt t="184401" x="5092700" y="3327400"/>
          <p14:tracePt t="184418" x="5086350" y="3314700"/>
          <p14:tracePt t="184434" x="5060950" y="3289300"/>
          <p14:tracePt t="184452" x="5048250" y="3276600"/>
          <p14:tracePt t="184455" x="5035550" y="3263900"/>
          <p14:tracePt t="184467" x="5016500" y="3244850"/>
          <p14:tracePt t="184484" x="4991100" y="3219450"/>
          <p14:tracePt t="184501" x="4978400" y="3213100"/>
          <p14:tracePt t="184517" x="4959350" y="3206750"/>
          <p14:tracePt t="184535" x="4940300" y="3206750"/>
          <p14:tracePt t="184550" x="4921250" y="3206750"/>
          <p14:tracePt t="184567" x="4902200" y="3206750"/>
          <p14:tracePt t="184584" x="4895850" y="3206750"/>
          <p14:tracePt t="184601" x="4870450" y="3206750"/>
          <p14:tracePt t="184618" x="4864100" y="3206750"/>
          <p14:tracePt t="184634" x="4845050" y="3213100"/>
          <p14:tracePt t="184651" x="4832350" y="3219450"/>
          <p14:tracePt t="184667" x="4819650" y="3225800"/>
          <p14:tracePt t="184683" x="4794250" y="3232150"/>
          <p14:tracePt t="184700" x="4781550" y="3238500"/>
          <p14:tracePt t="184717" x="4762500" y="3251200"/>
          <p14:tracePt t="184734" x="4737100" y="3263900"/>
          <p14:tracePt t="184750" x="4724400" y="3270250"/>
          <p14:tracePt t="184767" x="4711700" y="3282950"/>
          <p14:tracePt t="184784" x="4705350" y="3282950"/>
          <p14:tracePt t="184800" x="4692650" y="3302000"/>
          <p14:tracePt t="184817" x="4692650" y="3308350"/>
          <p14:tracePt t="184834" x="4692650" y="3333750"/>
          <p14:tracePt t="184850" x="4692650" y="3359150"/>
          <p14:tracePt t="184867" x="4692650" y="3365500"/>
          <p14:tracePt t="184884" x="4718050" y="3403600"/>
          <p14:tracePt t="184901" x="4781550" y="3441700"/>
          <p14:tracePt t="184921" x="4806950" y="3454400"/>
          <p14:tracePt t="184933" x="4851400" y="3467100"/>
          <p14:tracePt t="184950" x="4876800" y="3467100"/>
          <p14:tracePt t="184967" x="4914900" y="3467100"/>
          <p14:tracePt t="184984" x="4946650" y="3467100"/>
          <p14:tracePt t="185000" x="4959350" y="3467100"/>
          <p14:tracePt t="185017" x="4984750" y="3448050"/>
          <p14:tracePt t="185033" x="4991100" y="3435350"/>
          <p14:tracePt t="185050" x="5010150" y="3397250"/>
          <p14:tracePt t="185068" x="5010150" y="3359150"/>
          <p14:tracePt t="185083" x="4997450" y="3327400"/>
          <p14:tracePt t="185100" x="4972050" y="3302000"/>
          <p14:tracePt t="185116" x="4940300" y="3282950"/>
          <p14:tracePt t="185133" x="4864100" y="3282950"/>
          <p14:tracePt t="185150" x="4806950" y="3295650"/>
          <p14:tracePt t="185167" x="4743450" y="3327400"/>
          <p14:tracePt t="185183" x="4730750" y="3340100"/>
          <p14:tracePt t="185200" x="4711700" y="3352800"/>
          <p14:tracePt t="185216" x="4711700" y="3378200"/>
          <p14:tracePt t="185234" x="4711700" y="3390900"/>
          <p14:tracePt t="185250" x="4724400" y="3409950"/>
          <p14:tracePt t="186227" x="4724400" y="3422650"/>
          <p14:tracePt t="186237" x="4724400" y="3435350"/>
          <p14:tracePt t="186247" x="4730750" y="3448050"/>
          <p14:tracePt t="186258" x="4743450" y="3467100"/>
          <p14:tracePt t="186269" x="4749800" y="3498850"/>
          <p14:tracePt t="186282" x="4756150" y="3530600"/>
          <p14:tracePt t="186299" x="4762500" y="3556000"/>
          <p14:tracePt t="186316" x="4794250" y="3619500"/>
          <p14:tracePt t="186332" x="4813300" y="3670300"/>
          <p14:tracePt t="186349" x="4826000" y="3695700"/>
          <p14:tracePt t="186366" x="4851400" y="3746500"/>
          <p14:tracePt t="186382" x="4857750" y="3765550"/>
          <p14:tracePt t="186399" x="4876800" y="3797300"/>
          <p14:tracePt t="186416" x="4895850" y="3816350"/>
          <p14:tracePt t="186431" x="4914900" y="3848100"/>
          <p14:tracePt t="186449" x="4940300" y="3886200"/>
          <p14:tracePt t="186466" x="4953000" y="3898900"/>
          <p14:tracePt t="186468" x="4965700" y="3917950"/>
          <p14:tracePt t="186482" x="4978400" y="3937000"/>
          <p14:tracePt t="186499" x="5010150" y="4000500"/>
          <p14:tracePt t="186515" x="5022850" y="4032250"/>
          <p14:tracePt t="186532" x="5060950" y="4203700"/>
          <p14:tracePt t="186549" x="5060950" y="4318000"/>
          <p14:tracePt t="186565" x="5092700" y="4495800"/>
          <p14:tracePt t="186583" x="5105400" y="4584700"/>
          <p14:tracePt t="186599" x="5124450" y="4800600"/>
          <p14:tracePt t="186615" x="5168900" y="5073650"/>
          <p14:tracePt t="186632" x="5175250" y="5175250"/>
          <p14:tracePt t="186648" x="5194300" y="5346700"/>
          <p14:tracePt t="186666" x="5207000" y="5511800"/>
          <p14:tracePt t="189304" x="5207000" y="5505450"/>
          <p14:tracePt t="189311" x="5207000" y="5499100"/>
          <p14:tracePt t="189321" x="5207000" y="5492750"/>
          <p14:tracePt t="189342" x="5207000" y="5486400"/>
          <p14:tracePt t="189353" x="5207000" y="5480050"/>
          <p14:tracePt t="189366" x="5207000" y="5473700"/>
          <p14:tracePt t="189379" x="5207000" y="5461000"/>
          <p14:tracePt t="189396" x="5207000" y="5454650"/>
          <p14:tracePt t="189412" x="5207000" y="5448300"/>
          <p14:tracePt t="189429" x="5207000" y="5435600"/>
          <p14:tracePt t="189446" x="5207000" y="5429250"/>
          <p14:tracePt t="189462" x="5207000" y="5422900"/>
          <p14:tracePt t="189479" x="5207000" y="5416550"/>
          <p14:tracePt t="189520" x="5207000" y="5410200"/>
          <p14:tracePt t="189697" x="5207000" y="5416550"/>
          <p14:tracePt t="189708" x="5207000" y="5422900"/>
          <p14:tracePt t="189719" x="5207000" y="5429250"/>
          <p14:tracePt t="189729" x="5207000" y="5435600"/>
          <p14:tracePt t="189745" x="5207000" y="5441950"/>
          <p14:tracePt t="189762" x="5207000" y="5448300"/>
          <p14:tracePt t="190390" x="5207000" y="5435600"/>
          <p14:tracePt t="190397" x="5207000" y="5429250"/>
          <p14:tracePt t="190407" x="5207000" y="5422900"/>
          <p14:tracePt t="190418" x="5207000" y="5416550"/>
          <p14:tracePt t="190430" x="5213350" y="5410200"/>
          <p14:tracePt t="190471" x="5213350" y="5403850"/>
          <p14:tracePt t="190533" x="5213350" y="5397500"/>
          <p14:tracePt t="190631" x="5219700" y="5391150"/>
          <p14:tracePt t="190648" x="5219700" y="5384800"/>
          <p14:tracePt t="190668" x="5219700" y="5372100"/>
          <p14:tracePt t="190692" x="5219700" y="5346700"/>
          <p14:tracePt t="190700" x="5226050" y="5314950"/>
          <p14:tracePt t="190713" x="5226050" y="5283200"/>
          <p14:tracePt t="190727" x="5226050" y="5245100"/>
          <p14:tracePt t="190744" x="5226050" y="5118100"/>
          <p14:tracePt t="190762" x="5226050" y="4991100"/>
          <p14:tracePt t="190778" x="5226050" y="4781550"/>
          <p14:tracePt t="190795" x="5207000" y="4533900"/>
          <p14:tracePt t="190811" x="5194300" y="4368800"/>
          <p14:tracePt t="190827" x="5175250" y="4102100"/>
          <p14:tracePt t="190845" x="5162550" y="3987800"/>
          <p14:tracePt t="190861" x="5124450" y="3759200"/>
          <p14:tracePt t="190878" x="5092700" y="3587750"/>
          <p14:tracePt t="190894" x="5086350" y="3524250"/>
          <p14:tracePt t="190911" x="5067300" y="3454400"/>
          <p14:tracePt t="190927" x="5060950" y="3435350"/>
          <p14:tracePt t="190944" x="5054600" y="3390900"/>
          <p14:tracePt t="190962" x="5048250" y="3371850"/>
          <p14:tracePt t="190963" x="5041900" y="3352800"/>
          <p14:tracePt t="190978" x="5035550" y="3327400"/>
          <p14:tracePt t="190994" x="5016500" y="3302000"/>
          <p14:tracePt t="191011" x="5003800" y="3295650"/>
          <p14:tracePt t="191027" x="4972050" y="3263900"/>
          <p14:tracePt t="191045" x="4933950" y="3219450"/>
          <p14:tracePt t="191061" x="4902200" y="3194050"/>
          <p14:tracePt t="191077" x="4857750" y="3155950"/>
          <p14:tracePt t="191094" x="4838700" y="3143250"/>
          <p14:tracePt t="191111" x="4806950" y="3124200"/>
          <p14:tracePt t="191128" x="4794250" y="3124200"/>
          <p14:tracePt t="191145" x="4768850" y="3124200"/>
          <p14:tracePt t="191161" x="4749800" y="3130550"/>
          <p14:tracePt t="191177" x="4737100" y="3149600"/>
          <p14:tracePt t="191194" x="4705350" y="3200400"/>
          <p14:tracePt t="191211" x="4699000" y="3232150"/>
          <p14:tracePt t="191227" x="4692650" y="3314700"/>
          <p14:tracePt t="191244" x="4705350" y="3409950"/>
          <p14:tracePt t="191261" x="4730750" y="3454400"/>
          <p14:tracePt t="191277" x="4800600" y="3543300"/>
          <p14:tracePt t="191295" x="4845050" y="3568700"/>
          <p14:tracePt t="191311" x="4946650" y="3625850"/>
          <p14:tracePt t="191327" x="5041900" y="3644900"/>
          <p14:tracePt t="191344" x="5080000" y="3644900"/>
          <p14:tracePt t="191361" x="5124450" y="3644900"/>
          <p14:tracePt t="191378" x="5149850" y="3644900"/>
          <p14:tracePt t="191394" x="5156200" y="3638550"/>
          <p14:tracePt t="191411" x="5175250" y="3600450"/>
          <p14:tracePt t="191427" x="5175250" y="3549650"/>
          <p14:tracePt t="191444" x="5162550" y="3479800"/>
          <p14:tracePt t="191461" x="5124450" y="3435350"/>
          <p14:tracePt t="191463" x="5092700" y="3403600"/>
          <p14:tracePt t="191477" x="5035550" y="3352800"/>
          <p14:tracePt t="191494" x="4965700" y="3314700"/>
          <p14:tracePt t="191511" x="4794250" y="3282950"/>
          <p14:tracePt t="191527" x="4686300" y="3302000"/>
          <p14:tracePt t="191543" x="4654550" y="3340100"/>
          <p14:tracePt t="191561" x="4572000" y="3517900"/>
          <p14:tracePt t="191577" x="4552950" y="3721100"/>
          <p14:tracePt t="191593" x="4552950" y="3797300"/>
          <p14:tracePt t="191611" x="4622800" y="3911600"/>
          <p14:tracePt t="191627" x="4679950" y="3956050"/>
          <p14:tracePt t="191644" x="4826000" y="4006850"/>
          <p14:tracePt t="191661" x="4889500" y="4019550"/>
          <p14:tracePt t="191677" x="5022850" y="3994150"/>
          <p14:tracePt t="191694" x="5137150" y="3905250"/>
          <p14:tracePt t="191710" x="5194300" y="3829050"/>
          <p14:tracePt t="191727" x="5245100" y="3581400"/>
          <p14:tracePt t="191744" x="5219700" y="3365500"/>
          <p14:tracePt t="191760" x="5181600" y="3295650"/>
          <p14:tracePt t="191777" x="5086350" y="3213100"/>
          <p14:tracePt t="191794" x="5029200" y="3181350"/>
          <p14:tracePt t="191810" x="4921250" y="3168650"/>
          <p14:tracePt t="191827" x="4870450" y="3168650"/>
          <p14:tracePt t="191844" x="4819650" y="3200400"/>
          <p14:tracePt t="191859" x="4787900" y="3257550"/>
          <p14:tracePt t="191876" x="4787900" y="3302000"/>
          <p14:tracePt t="191893" x="4794250" y="3340100"/>
          <p14:tracePt t="191910" x="4800600" y="3352800"/>
          <p14:tracePt t="191926" x="4826000" y="3371850"/>
          <p14:tracePt t="191944" x="4864100" y="3384550"/>
          <p14:tracePt t="191960" x="4876800" y="3384550"/>
          <p14:tracePt t="191976" x="4889500" y="3384550"/>
          <p14:tracePt t="191994" x="4902200" y="3384550"/>
          <p14:tracePt t="192412" x="4895850" y="3384550"/>
          <p14:tracePt t="192422" x="4883150" y="3384550"/>
          <p14:tracePt t="192436" x="4857750" y="3384550"/>
          <p14:tracePt t="192444" x="4838700" y="3384550"/>
          <p14:tracePt t="192459" x="4806950" y="3378200"/>
          <p14:tracePt t="192476" x="4775200" y="3378200"/>
          <p14:tracePt t="192493" x="4768850" y="3378200"/>
          <p14:tracePt t="192510" x="4756150" y="3384550"/>
          <p14:tracePt t="192527" x="4756150" y="3409950"/>
          <p14:tracePt t="192543" x="4756150" y="3429000"/>
          <p14:tracePt t="192559" x="4775200" y="3460750"/>
          <p14:tracePt t="192576" x="4800600" y="3479800"/>
          <p14:tracePt t="192593" x="4876800" y="3511550"/>
          <p14:tracePt t="192610" x="4908550" y="3517900"/>
          <p14:tracePt t="192626" x="4940300" y="3517900"/>
          <p14:tracePt t="192643" x="4959350" y="3517900"/>
          <p14:tracePt t="192659" x="4965700" y="3505200"/>
          <p14:tracePt t="192676" x="4972050" y="3460750"/>
          <p14:tracePt t="192693" x="4972050" y="3429000"/>
          <p14:tracePt t="192714" x="4972050" y="3409950"/>
          <p14:tracePt t="192729" x="4972050" y="3384550"/>
          <p14:tracePt t="192743" x="4972050" y="3378200"/>
          <p14:tracePt t="194979" x="4972050" y="3371850"/>
          <p14:tracePt t="194989" x="4972050" y="3359150"/>
          <p14:tracePt t="195010" x="4972050" y="3346450"/>
          <p14:tracePt t="195023" x="4972050" y="3333750"/>
          <p14:tracePt t="195056" x="4972050" y="3314700"/>
          <p14:tracePt t="195076" x="4972050" y="3302000"/>
          <p14:tracePt t="195089" x="4972050" y="3289300"/>
          <p14:tracePt t="195108" x="4972050" y="3276600"/>
          <p14:tracePt t="195156" x="4953000" y="3251200"/>
          <p14:tracePt t="195177" x="4921250" y="3238500"/>
          <p14:tracePt t="195189" x="4908550" y="3238500"/>
          <p14:tracePt t="195211" x="4895850" y="3238500"/>
          <p14:tracePt t="195223" x="4870450" y="3238500"/>
          <p14:tracePt t="195256" x="4838700" y="3244850"/>
          <p14:tracePt t="195277" x="4832350" y="3263900"/>
          <p14:tracePt t="195289" x="4819650" y="3276600"/>
          <p14:tracePt t="195309" x="4800600" y="3314700"/>
          <p14:tracePt t="195323" x="4800600" y="3397250"/>
          <p14:tracePt t="195356" x="4845050" y="3467100"/>
          <p14:tracePt t="195380" x="4921250" y="3505200"/>
          <p14:tracePt t="195389" x="4959350" y="3517900"/>
          <p14:tracePt t="195418" x="5022850" y="3517900"/>
          <p14:tracePt t="195456" x="5080000" y="3479800"/>
          <p14:tracePt t="195459" x="5086350" y="3460750"/>
          <p14:tracePt t="195478" x="5092700" y="3435350"/>
          <p14:tracePt t="195490" x="5099050" y="3390900"/>
          <p14:tracePt t="195509" x="5099050" y="3365500"/>
          <p14:tracePt t="195523" x="5092700" y="3346450"/>
          <p14:tracePt t="195556" x="5041900" y="3321050"/>
          <p14:tracePt t="195578" x="4972050" y="3321050"/>
          <p14:tracePt t="195589" x="4940300" y="3333750"/>
          <p14:tracePt t="195609" x="4902200" y="3378200"/>
          <p14:tracePt t="195623" x="4876800" y="3435350"/>
          <p14:tracePt t="195655" x="4851400" y="3524250"/>
          <p14:tracePt t="195657" x="4851400" y="3549650"/>
          <p14:tracePt t="195689" x="4851400" y="3581400"/>
          <p14:tracePt t="195717" x="4870450" y="3594100"/>
          <p14:tracePt t="195722" x="4883150" y="3600450"/>
          <p14:tracePt t="195755" x="4908550" y="3600450"/>
          <p14:tracePt t="196608" x="4908550" y="3625850"/>
          <p14:tracePt t="196618" x="4908550" y="3657600"/>
          <p14:tracePt t="196628" x="4895850" y="3721100"/>
          <p14:tracePt t="196655" x="4876800" y="3879850"/>
          <p14:tracePt t="196681" x="4876800" y="4159250"/>
          <p14:tracePt t="196712" x="4845050" y="4451350"/>
          <p14:tracePt t="196721" x="4845050" y="4514850"/>
          <p14:tracePt t="196755" x="4845050" y="4730750"/>
          <p14:tracePt t="196781" x="4845050" y="4845050"/>
          <p14:tracePt t="196788" x="4857750" y="4914900"/>
          <p14:tracePt t="196812" x="4889500" y="5035550"/>
          <p14:tracePt t="196822" x="4908550" y="5092700"/>
          <p14:tracePt t="196843" x="4933950" y="5187950"/>
          <p14:tracePt t="196855" x="4940300" y="5238750"/>
          <p14:tracePt t="196881" x="4959350" y="5334000"/>
          <p14:tracePt t="196889" x="4972050" y="5372100"/>
          <p14:tracePt t="196912" x="4997450" y="5422900"/>
          <p14:tracePt t="196921" x="5003800" y="5448300"/>
          <p14:tracePt t="196943" x="5022850" y="5511800"/>
          <p14:tracePt t="196955" x="5041900" y="5530850"/>
          <p14:tracePt t="196981" x="5073650" y="5594350"/>
          <p14:tracePt t="196984" x="5086350" y="5626100"/>
          <p14:tracePt t="196993" x="5105400" y="5670550"/>
          <p14:tracePt t="197012" x="5118100" y="5715000"/>
          <p14:tracePt t="197021" x="5137150" y="5734050"/>
          <p14:tracePt t="197043" x="5156200" y="5803900"/>
          <p14:tracePt t="197056" x="5168900" y="5829300"/>
          <p14:tracePt t="197081" x="5175250" y="5842000"/>
          <p14:tracePt t="197112" x="5181600" y="5848350"/>
          <p14:tracePt t="197121" x="5187950" y="5848350"/>
          <p14:tracePt t="197150" x="5194300" y="5848350"/>
          <p14:tracePt t="197160" x="5194300" y="5842000"/>
          <p14:tracePt t="197181" x="5200650" y="5803900"/>
          <p14:tracePt t="197213" x="5200650" y="5734050"/>
          <p14:tracePt t="197244" x="5200650" y="5689600"/>
          <p14:tracePt t="197254" x="5200650" y="5683250"/>
          <p14:tracePt t="197282" x="5194300" y="5664200"/>
          <p14:tracePt t="197287" x="5187950" y="5657850"/>
          <p14:tracePt t="197313" x="5168900" y="5645150"/>
          <p14:tracePt t="197321" x="5162550" y="5638800"/>
          <p14:tracePt t="197344" x="5124450" y="5619750"/>
          <p14:tracePt t="197354" x="5099050" y="5613400"/>
          <p14:tracePt t="197382" x="4978400" y="5575300"/>
          <p14:tracePt t="197421" x="4889500" y="5562600"/>
          <p14:tracePt t="197454" x="4851400" y="5562600"/>
          <p14:tracePt t="197482" x="4826000" y="5562600"/>
          <p14:tracePt t="197486" x="4826000" y="5568950"/>
          <p14:tracePt t="197495" x="4813300" y="5575300"/>
          <p14:tracePt t="197506" x="4800600" y="5581650"/>
          <p14:tracePt t="197520" x="4787900" y="5588000"/>
          <p14:tracePt t="197554" x="4756150" y="5619750"/>
          <p14:tracePt t="197588" x="4730750" y="5715000"/>
          <p14:tracePt t="197620" x="4724400" y="5810250"/>
          <p14:tracePt t="197654" x="4743450" y="5886450"/>
          <p14:tracePt t="197682" x="4787900" y="5918200"/>
          <p14:tracePt t="197687" x="4832350" y="5943600"/>
          <p14:tracePt t="197704" x="4953000" y="5975350"/>
          <p14:tracePt t="197721" x="5016500" y="5981700"/>
          <p14:tracePt t="197753" x="5137150" y="5981700"/>
          <p14:tracePt t="197784" x="5213350" y="5956300"/>
          <p14:tracePt t="197788" x="5251450" y="5924550"/>
          <p14:tracePt t="197805" x="5270500" y="5911850"/>
          <p14:tracePt t="197821" x="5302250" y="5867400"/>
          <p14:tracePt t="197837" x="5314950" y="5854700"/>
          <p14:tracePt t="197870" x="5340350" y="5810250"/>
          <p14:tracePt t="197904" x="5353050" y="5784850"/>
          <p14:tracePt t="197937" x="5353050" y="5765800"/>
          <p14:tracePt t="197970" x="5346700" y="5746750"/>
          <p14:tracePt t="197998" x="5270500" y="5695950"/>
          <p14:tracePt t="198029" x="5118100" y="5613400"/>
          <p14:tracePt t="198037" x="5073650" y="5594350"/>
          <p14:tracePt t="198067" x="5022850" y="5581650"/>
          <p14:tracePt t="198070" x="5010150" y="5581650"/>
          <p14:tracePt t="198088" x="4997450" y="5581650"/>
          <p14:tracePt t="198103" x="4978400" y="5581650"/>
          <p14:tracePt t="198120" x="4972050" y="5581650"/>
          <p14:tracePt t="198187" x="4965700" y="5581650"/>
          <p14:tracePt t="198685" x="4959350" y="5581650"/>
          <p14:tracePt t="198697" x="4953000" y="5581650"/>
          <p14:tracePt t="198706" x="4946650" y="5581650"/>
          <p14:tracePt t="198730" x="4940300" y="5581650"/>
          <p14:tracePt t="198737" x="4933950" y="5581650"/>
          <p14:tracePt t="198767" x="4927600" y="5581650"/>
          <p14:tracePt t="198785" x="4921250" y="5581650"/>
          <p14:tracePt t="198799" x="4914900" y="5581650"/>
          <p14:tracePt t="200355" x="4908550" y="5581650"/>
          <p14:tracePt t="200366" x="4889500" y="5581650"/>
          <p14:tracePt t="200376" x="4864100" y="5581650"/>
          <p14:tracePt t="200401" x="4794250" y="5581650"/>
          <p14:tracePt t="200432" x="4718050" y="5581650"/>
          <p14:tracePt t="200454" x="4692650" y="5581650"/>
          <p14:tracePt t="200468" x="4641850" y="5581650"/>
          <p14:tracePt t="200485" x="4603750" y="5581650"/>
          <p14:tracePt t="200513" x="4546600" y="5581650"/>
          <p14:tracePt t="200534" x="4527550" y="5581650"/>
          <p14:tracePt t="200551" x="4514850" y="5581650"/>
          <p14:tracePt t="200584" x="4470400" y="5581650"/>
          <p14:tracePt t="200616" x="4451350" y="5575300"/>
          <p14:tracePt t="200619" x="4445000" y="5575300"/>
          <p14:tracePt t="200634" x="4438650" y="5575300"/>
          <p14:tracePt t="200731" x="4445000" y="5581650"/>
          <p14:tracePt t="200742" x="4451350" y="5588000"/>
          <p14:tracePt t="200753" x="4457700" y="5594350"/>
          <p14:tracePt t="200784" x="4483100" y="5600700"/>
          <p14:tracePt t="200817" x="4533900" y="5607050"/>
          <p14:tracePt t="200848" x="4578350" y="5607050"/>
          <p14:tracePt t="200867" x="4603750" y="5607050"/>
          <p14:tracePt t="200886" x="4610100" y="5607050"/>
          <p14:tracePt t="200900" x="4629150" y="5613400"/>
          <p14:tracePt t="200929" x="4660900" y="5619750"/>
          <p14:tracePt t="200952" x="4673600" y="5619750"/>
          <p14:tracePt t="200967" x="4699000" y="5632450"/>
          <p14:tracePt t="200984" x="4730750" y="5645150"/>
          <p14:tracePt t="201018" x="4756150" y="5657850"/>
          <p14:tracePt t="201024" x="4762500" y="5657850"/>
          <p14:tracePt t="201049" x="4762500" y="5676900"/>
          <p14:tracePt t="201068" x="4775200" y="5683250"/>
          <p14:tracePt t="201083" x="4781550" y="5708650"/>
          <p14:tracePt t="201100" x="4787900" y="5721350"/>
          <p14:tracePt t="201131" x="4794250" y="5734050"/>
          <p14:tracePt t="201150" x="4794250" y="5746750"/>
          <p14:tracePt t="201184" x="4794250" y="5759450"/>
          <p14:tracePt t="201251" x="4794250" y="5765800"/>
          <p14:tracePt t="201285" x="4800600" y="5765800"/>
          <p14:tracePt t="201337" x="4806950" y="5765800"/>
          <p14:tracePt t="201420" x="4800600" y="5765800"/>
          <p14:tracePt t="201434" x="4781550" y="5765800"/>
          <p14:tracePt t="201442" x="4749800" y="5765800"/>
          <p14:tracePt t="201466" x="4724400" y="5778500"/>
          <p14:tracePt t="201486" x="4718050" y="5791200"/>
          <p14:tracePt t="201500" x="4711700" y="5791200"/>
          <p14:tracePt t="201503" x="4711700" y="5803900"/>
          <p14:tracePt t="201535" x="4718050" y="5829300"/>
          <p14:tracePt t="201567" x="4787900" y="5854700"/>
          <p14:tracePt t="201586" x="4800600" y="5854700"/>
          <p14:tracePt t="201600" x="4832350" y="5854700"/>
          <p14:tracePt t="201633" x="4851400" y="5854700"/>
          <p14:tracePt t="201666" x="4857750" y="5810250"/>
          <p14:tracePt t="201686" x="4845050" y="5765800"/>
          <p14:tracePt t="201700" x="4794250" y="5727700"/>
          <p14:tracePt t="201734" x="4603750" y="5689600"/>
          <p14:tracePt t="201766" x="4578350" y="5708650"/>
          <p14:tracePt t="201786" x="4578350" y="5734050"/>
          <p14:tracePt t="201799" x="4584700" y="5746750"/>
          <p14:tracePt t="201817" x="4654550" y="5791200"/>
          <p14:tracePt t="201833" x="4711700" y="5803900"/>
          <p14:tracePt t="201866" x="4794250" y="5816600"/>
          <p14:tracePt t="201886" x="4813300" y="5816600"/>
          <p14:tracePt t="201900" x="4826000" y="58166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t-BR" altLang="en-US" sz="2800" dirty="0"/>
              <a:t>O que é interação</a:t>
            </a:r>
            <a:r>
              <a:rPr lang="pt-BR" altLang="en-US" sz="2800" dirty="0" smtClean="0"/>
              <a:t>?</a:t>
            </a:r>
          </a:p>
          <a:p>
            <a:pPr lvl="1"/>
            <a:r>
              <a:rPr lang="pt-BR" altLang="en-US" sz="2400" dirty="0" smtClean="0"/>
              <a:t>Para haver interação, é necessário que um preditor seja associado com outro preditor, e ambos sejam associados com o desfecho. Um preditor não deve ser intermediário do efeito no desfecho do outro preditor.   </a:t>
            </a:r>
          </a:p>
          <a:p>
            <a:pPr lvl="1"/>
            <a:r>
              <a:rPr lang="pt-BR" altLang="en-US" sz="2400" i="1" dirty="0" smtClean="0"/>
              <a:t>Exemplo (fictício):</a:t>
            </a:r>
          </a:p>
          <a:p>
            <a:pPr lvl="2"/>
            <a:r>
              <a:rPr lang="pt-BR" altLang="en-US" sz="2000" dirty="0" smtClean="0"/>
              <a:t>O risco de adoecer por malária entre os homes é 1.5x o risco das mulheres de adoecer de malará numa região.</a:t>
            </a:r>
          </a:p>
          <a:p>
            <a:pPr lvl="2"/>
            <a:r>
              <a:rPr lang="pt-BR" altLang="en-US" sz="2000" dirty="0"/>
              <a:t>O risco de adoecer de malária para quem trabalha em campos abertos é de 4x o risco de quem trabalha em ambientes fechados. </a:t>
            </a:r>
          </a:p>
          <a:p>
            <a:pPr lvl="2"/>
            <a:r>
              <a:rPr lang="pt-BR" altLang="en-US" sz="2000" dirty="0"/>
              <a:t>Quando estratificado pelo ambiente de trabalho o risco dos homes de adoecer é o mesmo que o risco das mulheres.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41"/>
    </mc:Choice>
    <mc:Fallback xmlns="">
      <p:transition spd="slow" advTm="11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986" x="4826000" y="5810250"/>
          <p14:tracePt t="7996" x="4819650" y="5803900"/>
          <p14:tracePt t="8007" x="4800600" y="5772150"/>
          <p14:tracePt t="8022" x="4775200" y="5708650"/>
          <p14:tracePt t="8028" x="4730750" y="5588000"/>
          <p14:tracePt t="8041" x="4679950" y="5480050"/>
          <p14:tracePt t="8057" x="4610100" y="5359400"/>
          <p14:tracePt t="8074" x="4457700" y="5130800"/>
          <p14:tracePt t="8091" x="4254500" y="4775200"/>
          <p14:tracePt t="8107" x="4203700" y="4673600"/>
          <p14:tracePt t="8124" x="4044950" y="4400550"/>
          <p14:tracePt t="8140" x="3924300" y="4171950"/>
          <p14:tracePt t="8157" x="3746500" y="3848100"/>
          <p14:tracePt t="8174" x="3676650" y="3727450"/>
          <p14:tracePt t="8190" x="3511550" y="3340100"/>
          <p14:tracePt t="8207" x="3371850" y="3016250"/>
          <p14:tracePt t="8224" x="3333750" y="2901950"/>
          <p14:tracePt t="8240" x="3206750" y="2635250"/>
          <p14:tracePt t="8257" x="3149600" y="2501900"/>
          <p14:tracePt t="8274" x="3073400" y="2355850"/>
          <p14:tracePt t="8290" x="3016250" y="2266950"/>
          <p14:tracePt t="8307" x="3003550" y="2235200"/>
          <p14:tracePt t="8323" x="2971800" y="2190750"/>
          <p14:tracePt t="8340" x="2965450" y="2171700"/>
          <p14:tracePt t="8356" x="2952750" y="2152650"/>
          <p14:tracePt t="8373" x="2946400" y="2133600"/>
          <p14:tracePt t="8390" x="2946400" y="2127250"/>
          <p14:tracePt t="8550" x="2946400" y="2133600"/>
          <p14:tracePt t="8563" x="2946400" y="2139950"/>
          <p14:tracePt t="8571" x="2959100" y="2146300"/>
          <p14:tracePt t="8582" x="2984500" y="2159000"/>
          <p14:tracePt t="8592" x="3009900" y="2171700"/>
          <p14:tracePt t="8606" x="3035300" y="2190750"/>
          <p14:tracePt t="8624" x="3117850" y="2216150"/>
          <p14:tracePt t="8640" x="3168650" y="2222500"/>
          <p14:tracePt t="8656" x="3302000" y="2228850"/>
          <p14:tracePt t="8673" x="3365500" y="2228850"/>
          <p14:tracePt t="8690" x="3454400" y="2228850"/>
          <p14:tracePt t="8706" x="3505200" y="2228850"/>
          <p14:tracePt t="8723" x="3619500" y="2228850"/>
          <p14:tracePt t="8739" x="3740150" y="2228850"/>
          <p14:tracePt t="8756" x="3790950" y="2228850"/>
          <p14:tracePt t="8773" x="3892550" y="2241550"/>
          <p14:tracePt t="8791" x="3930650" y="2241550"/>
          <p14:tracePt t="8806" x="4025900" y="2241550"/>
          <p14:tracePt t="8823" x="4076700" y="2247900"/>
          <p14:tracePt t="8840" x="4095750" y="2254250"/>
          <p14:tracePt t="8856" x="4127500" y="2254250"/>
          <p14:tracePt t="8874" x="4140200" y="2260600"/>
          <p14:tracePt t="8889" x="4152900" y="2260600"/>
          <p14:tracePt t="10538" x="4152900" y="2266950"/>
          <p14:tracePt t="10548" x="4152900" y="2273300"/>
          <p14:tracePt t="10564" x="4152900" y="2286000"/>
          <p14:tracePt t="10571" x="4140200" y="2292350"/>
          <p14:tracePt t="10588" x="4108450" y="2311400"/>
          <p14:tracePt t="10605" x="3994150" y="2362200"/>
          <p14:tracePt t="10622" x="3873500" y="2393950"/>
          <p14:tracePt t="10655" x="3670300" y="2482850"/>
          <p14:tracePt t="10672" x="3600450" y="2514600"/>
          <p14:tracePt t="10688" x="3536950" y="2546350"/>
          <p14:tracePt t="10705" x="3524250" y="2546350"/>
          <p14:tracePt t="10721" x="3498850" y="2552700"/>
          <p14:tracePt t="10737" x="3492500" y="2559050"/>
          <p14:tracePt t="10754" x="3479800" y="2559050"/>
          <p14:tracePt t="10771" x="3460750" y="2571750"/>
          <p14:tracePt t="10788" x="3454400" y="2571750"/>
          <p14:tracePt t="10804" x="3435350" y="2578100"/>
          <p14:tracePt t="10821" x="3422650" y="2597150"/>
          <p14:tracePt t="10838" x="3416300" y="2603500"/>
          <p14:tracePt t="10854" x="3409950" y="2609850"/>
          <p14:tracePt t="10871" x="3409950" y="2616200"/>
          <p14:tracePt t="10888" x="3403600" y="2616200"/>
          <p14:tracePt t="10905" x="3403600" y="2622550"/>
          <p14:tracePt t="10921" x="3397250" y="2622550"/>
          <p14:tracePt t="11029" x="3397250" y="2628900"/>
          <p14:tracePt t="11050" x="3397250" y="2635250"/>
          <p14:tracePt t="11071" x="3397250" y="2641600"/>
          <p14:tracePt t="11082" x="3397250" y="2647950"/>
          <p14:tracePt t="11102" x="3397250" y="2654300"/>
          <p14:tracePt t="11124" x="3397250" y="2660650"/>
          <p14:tracePt t="11155" x="3403600" y="2660650"/>
          <p14:tracePt t="11165" x="3409950" y="2660650"/>
          <p14:tracePt t="11179" x="3416300" y="2660650"/>
          <p14:tracePt t="11187" x="3422650" y="2667000"/>
          <p14:tracePt t="11206" x="3429000" y="2667000"/>
          <p14:tracePt t="11221" x="3435350" y="2667000"/>
          <p14:tracePt t="11238" x="3454400" y="2667000"/>
          <p14:tracePt t="11254" x="3460750" y="2667000"/>
          <p14:tracePt t="11270" x="3479800" y="2667000"/>
          <p14:tracePt t="11288" x="3492500" y="2667000"/>
          <p14:tracePt t="11304" x="3511550" y="2667000"/>
          <p14:tracePt t="11321" x="3524250" y="2667000"/>
          <p14:tracePt t="11337" x="3536950" y="2667000"/>
          <p14:tracePt t="11354" x="3543300" y="2667000"/>
          <p14:tracePt t="11387" x="3549650" y="2667000"/>
          <p14:tracePt t="11417" x="3556000" y="2667000"/>
          <p14:tracePt t="12480" x="3562350" y="2667000"/>
          <p14:tracePt t="12502" x="3568700" y="2667000"/>
          <p14:tracePt t="12511" x="3575050" y="2667000"/>
          <p14:tracePt t="12533" x="3581400" y="2673350"/>
          <p14:tracePt t="12543" x="3587750" y="2673350"/>
          <p14:tracePt t="12556" x="3600450" y="2673350"/>
          <p14:tracePt t="12569" x="3606800" y="2673350"/>
          <p14:tracePt t="12586" x="3638550" y="2673350"/>
          <p14:tracePt t="12603" x="3657600" y="2673350"/>
          <p14:tracePt t="12619" x="3708400" y="2673350"/>
          <p14:tracePt t="12636" x="3746500" y="2673350"/>
          <p14:tracePt t="12653" x="3810000" y="2673350"/>
          <p14:tracePt t="12669" x="3867150" y="2673350"/>
          <p14:tracePt t="12685" x="3917950" y="2673350"/>
          <p14:tracePt t="12703" x="4044950" y="2673350"/>
          <p14:tracePt t="12719" x="4108450" y="2673350"/>
          <p14:tracePt t="12735" x="4248150" y="2673350"/>
          <p14:tracePt t="12753" x="4445000" y="2692400"/>
          <p14:tracePt t="12769" x="4521200" y="2711450"/>
          <p14:tracePt t="12786" x="4641850" y="2749550"/>
          <p14:tracePt t="12803" x="4686300" y="2768600"/>
          <p14:tracePt t="12819" x="4718050" y="2774950"/>
          <p14:tracePt t="12836" x="4724400" y="2774950"/>
          <p14:tracePt t="13211" x="4743450" y="2774950"/>
          <p14:tracePt t="13222" x="4762500" y="2774950"/>
          <p14:tracePt t="13232" x="4794250" y="2774950"/>
          <p14:tracePt t="13242" x="4819650" y="2774950"/>
          <p14:tracePt t="13254" x="4870450" y="2774950"/>
          <p14:tracePt t="13268" x="4946650" y="2774950"/>
          <p14:tracePt t="13285" x="5124450" y="2774950"/>
          <p14:tracePt t="13302" x="5187950" y="2774950"/>
          <p14:tracePt t="13320" x="5264150" y="2774950"/>
          <p14:tracePt t="13336" x="5467350" y="2762250"/>
          <p14:tracePt t="13352" x="5645150" y="2749550"/>
          <p14:tracePt t="13368" x="5765800" y="2743200"/>
          <p14:tracePt t="13385" x="5842000" y="2743200"/>
          <p14:tracePt t="13402" x="5994400" y="2743200"/>
          <p14:tracePt t="13418" x="6057900" y="2743200"/>
          <p14:tracePt t="13435" x="6165850" y="2774950"/>
          <p14:tracePt t="13452" x="6242050" y="2794000"/>
          <p14:tracePt t="13468" x="6286500" y="2825750"/>
          <p14:tracePt t="13485" x="6356350" y="2857500"/>
          <p14:tracePt t="13502" x="6381750" y="2870200"/>
          <p14:tracePt t="13518" x="6407150" y="2876550"/>
          <p14:tracePt t="13535" x="6413500" y="2882900"/>
          <p14:tracePt t="13838" x="6413500" y="2889250"/>
          <p14:tracePt t="13848" x="6407150" y="2895600"/>
          <p14:tracePt t="13861" x="6362700" y="2908300"/>
          <p14:tracePt t="13869" x="6299200" y="2940050"/>
          <p14:tracePt t="13884" x="6203950" y="2971800"/>
          <p14:tracePt t="13901" x="6026150" y="2990850"/>
          <p14:tracePt t="13918" x="5911850" y="2990850"/>
          <p14:tracePt t="13935" x="5638800" y="2946400"/>
          <p14:tracePt t="13952" x="5461000" y="2870200"/>
          <p14:tracePt t="13968" x="5137150" y="2755900"/>
          <p14:tracePt t="13986" x="5035550" y="2717800"/>
          <p14:tracePt t="14001" x="4864100" y="2673350"/>
          <p14:tracePt t="14018" x="4756150" y="2660650"/>
          <p14:tracePt t="14034" x="4730750" y="2660650"/>
          <p14:tracePt t="14051" x="4699000" y="2660650"/>
          <p14:tracePt t="14069" x="4692650" y="2660650"/>
          <p14:tracePt t="14351" x="4686300" y="2660650"/>
          <p14:tracePt t="14360" x="4673600" y="2667000"/>
          <p14:tracePt t="14370" x="4641850" y="2679700"/>
          <p14:tracePt t="14384" x="4584700" y="2717800"/>
          <p14:tracePt t="14402" x="4318000" y="2819400"/>
          <p14:tracePt t="14417" x="4197350" y="2863850"/>
          <p14:tracePt t="14434" x="3981450" y="2914650"/>
          <p14:tracePt t="14450" x="3860800" y="2933700"/>
          <p14:tracePt t="14468" x="3670300" y="2946400"/>
          <p14:tracePt t="14485" x="3606800" y="2946400"/>
          <p14:tracePt t="14501" x="3479800" y="2946400"/>
          <p14:tracePt t="14517" x="3378200" y="2946400"/>
          <p14:tracePt t="14534" x="3340100" y="2946400"/>
          <p14:tracePt t="14551" x="3270250" y="2952750"/>
          <p14:tracePt t="14567" x="3257550" y="2952750"/>
          <p14:tracePt t="14584" x="3206750" y="2959100"/>
          <p14:tracePt t="14601" x="3168650" y="2971800"/>
          <p14:tracePt t="14617" x="3143250" y="2984500"/>
          <p14:tracePt t="14634" x="3098800" y="3009900"/>
          <p14:tracePt t="14650" x="3086100" y="3022600"/>
          <p14:tracePt t="14667" x="3054350" y="3035300"/>
          <p14:tracePt t="14685" x="3035300" y="3041650"/>
          <p14:tracePt t="14701" x="3028950" y="3041650"/>
          <p14:tracePt t="14717" x="3022600" y="3048000"/>
          <p14:tracePt t="14750" x="3016250" y="3048000"/>
          <p14:tracePt t="16365" x="3009900" y="3048000"/>
          <p14:tracePt t="17419" x="3022600" y="3048000"/>
          <p14:tracePt t="17435" x="3035300" y="3048000"/>
          <p14:tracePt t="17440" x="3054350" y="3048000"/>
          <p14:tracePt t="17451" x="3079750" y="3048000"/>
          <p14:tracePt t="17466" x="3098800" y="3048000"/>
          <p14:tracePt t="17482" x="3168650" y="3048000"/>
          <p14:tracePt t="17498" x="3187700" y="3048000"/>
          <p14:tracePt t="17514" x="3244850" y="3048000"/>
          <p14:tracePt t="17531" x="3282950" y="3048000"/>
          <p14:tracePt t="17548" x="3365500" y="3048000"/>
          <p14:tracePt t="17565" x="3390900" y="3054350"/>
          <p14:tracePt t="17581" x="3460750" y="3060700"/>
          <p14:tracePt t="17598" x="3511550" y="3073400"/>
          <p14:tracePt t="17614" x="3530600" y="3073400"/>
          <p14:tracePt t="17631" x="3594100" y="3105150"/>
          <p14:tracePt t="17649" x="3625850" y="3124200"/>
          <p14:tracePt t="17664" x="3676650" y="3143250"/>
          <p14:tracePt t="17681" x="3702050" y="3149600"/>
          <p14:tracePt t="17698" x="3708400" y="3149600"/>
          <p14:tracePt t="18077" x="3714750" y="3149600"/>
          <p14:tracePt t="18088" x="3727450" y="3149600"/>
          <p14:tracePt t="18104" x="3740150" y="3149600"/>
          <p14:tracePt t="18113" x="3778250" y="3143250"/>
          <p14:tracePt t="18130" x="3854450" y="3111500"/>
          <p14:tracePt t="18147" x="3905250" y="3092450"/>
          <p14:tracePt t="18164" x="4013200" y="3073400"/>
          <p14:tracePt t="18180" x="4051300" y="3073400"/>
          <p14:tracePt t="18197" x="4121150" y="3073400"/>
          <p14:tracePt t="18214" x="4159250" y="3073400"/>
          <p14:tracePt t="18231" x="4171950" y="3073400"/>
          <p14:tracePt t="18247" x="4184650" y="3073400"/>
          <p14:tracePt t="18264" x="4191000" y="3073400"/>
          <p14:tracePt t="18654" x="4184650" y="3073400"/>
          <p14:tracePt t="18662" x="4178300" y="3073400"/>
          <p14:tracePt t="18672" x="4171950" y="3073400"/>
          <p14:tracePt t="18688" x="4165600" y="3073400"/>
          <p14:tracePt t="18696" x="4152900" y="3073400"/>
          <p14:tracePt t="18713" x="4146550" y="3073400"/>
          <p14:tracePt t="18729" x="4140200" y="3079750"/>
          <p14:tracePt t="18746" x="4133850" y="3092450"/>
          <p14:tracePt t="18764" x="4133850" y="3105150"/>
          <p14:tracePt t="18780" x="4146550" y="3143250"/>
          <p14:tracePt t="18797" x="4165600" y="3162300"/>
          <p14:tracePt t="18814" x="4254500" y="3213100"/>
          <p14:tracePt t="18830" x="4400550" y="3263900"/>
          <p14:tracePt t="18846" x="4470400" y="3276600"/>
          <p14:tracePt t="18863" x="4533900" y="3276600"/>
          <p14:tracePt t="18880" x="4546600" y="3276600"/>
          <p14:tracePt t="18897" x="4565650" y="3276600"/>
          <p14:tracePt t="18915" x="4572000" y="3257550"/>
          <p14:tracePt t="18975" x="4565650" y="3257550"/>
          <p14:tracePt t="18988" x="4552950" y="3257550"/>
          <p14:tracePt t="18998" x="4540250" y="3257550"/>
          <p14:tracePt t="19006" x="4527550" y="3263900"/>
          <p14:tracePt t="19017" x="4521200" y="3282950"/>
          <p14:tracePt t="19035" x="4514850" y="3333750"/>
          <p14:tracePt t="19046" x="4514850" y="3422650"/>
          <p14:tracePt t="19064" x="4521200" y="3530600"/>
          <p14:tracePt t="19080" x="4559300" y="3575050"/>
          <p14:tracePt t="19096" x="4591050" y="3587750"/>
          <p14:tracePt t="19113" x="4673600" y="3600450"/>
          <p14:tracePt t="19131" x="4692650" y="3600450"/>
          <p14:tracePt t="19146" x="4737100" y="3549650"/>
          <p14:tracePt t="19164" x="4756150" y="3486150"/>
          <p14:tracePt t="19180" x="4787900" y="3365500"/>
          <p14:tracePt t="19196" x="4787900" y="3282950"/>
          <p14:tracePt t="19213" x="4787900" y="3263900"/>
          <p14:tracePt t="19229" x="4787900" y="3238500"/>
          <p14:tracePt t="19247" x="4775200" y="3219450"/>
          <p14:tracePt t="19264" x="4756150" y="3206750"/>
          <p14:tracePt t="19279" x="4730750" y="3194050"/>
          <p14:tracePt t="19313" x="4718050" y="3187700"/>
          <p14:tracePt t="19330" x="4711700" y="3187700"/>
          <p14:tracePt t="19346" x="4705350" y="3187700"/>
          <p14:tracePt t="20711" x="4699000" y="3181350"/>
          <p14:tracePt t="20724" x="4686300" y="3175000"/>
          <p14:tracePt t="20733" x="4673600" y="3168650"/>
          <p14:tracePt t="20745" x="4660900" y="3168650"/>
          <p14:tracePt t="20764" x="4648200" y="3168650"/>
          <p14:tracePt t="20778" x="4641850" y="3168650"/>
          <p14:tracePt t="20797" x="4635500" y="3168650"/>
          <p14:tracePt t="20811" x="4629150" y="3181350"/>
          <p14:tracePt t="20828" x="4629150" y="3206750"/>
          <p14:tracePt t="20862" x="4629150" y="3225800"/>
          <p14:tracePt t="20879" x="4648200" y="3238500"/>
          <p14:tracePt t="20895" x="4667250" y="3244850"/>
          <p14:tracePt t="20911" x="4711700" y="3244850"/>
          <p14:tracePt t="20927" x="4724400" y="3244850"/>
          <p14:tracePt t="20945" x="4730750" y="3244850"/>
          <p14:tracePt t="20962" x="4737100" y="3244850"/>
          <p14:tracePt t="20978" x="4743450" y="3238500"/>
          <p14:tracePt t="21045" x="4743450" y="3244850"/>
          <p14:tracePt t="21060" x="4718050" y="3276600"/>
          <p14:tracePt t="21068" x="4692650" y="3333750"/>
          <p14:tracePt t="21569" x="4699000" y="3333750"/>
          <p14:tracePt t="21578" x="4711700" y="3333750"/>
          <p14:tracePt t="21589" x="4718050" y="3333750"/>
          <p14:tracePt t="21603" x="4724400" y="3333750"/>
          <p14:tracePt t="21611" x="4730750" y="3333750"/>
          <p14:tracePt t="21627" x="4737100" y="3333750"/>
          <p14:tracePt t="21644" x="4749800" y="3333750"/>
          <p14:tracePt t="21677" x="4756150" y="3333750"/>
          <p14:tracePt t="21708" x="4756150" y="3327400"/>
          <p14:tracePt t="21716" x="4756150" y="3314700"/>
          <p14:tracePt t="21727" x="4756150" y="3302000"/>
          <p14:tracePt t="21744" x="4756150" y="3282950"/>
          <p14:tracePt t="21760" x="4743450" y="3257550"/>
          <p14:tracePt t="21778" x="4724400" y="3238500"/>
          <p14:tracePt t="21794" x="4718050" y="3238500"/>
          <p14:tracePt t="21811" x="4711700" y="3225800"/>
          <p14:tracePt t="21844" x="4711700" y="3219450"/>
          <p14:tracePt t="21875" x="4705350" y="3219450"/>
          <p14:tracePt t="21975" x="4705350" y="3213100"/>
          <p14:tracePt t="22852" x="4705350" y="3200400"/>
          <p14:tracePt t="22865" x="4705350" y="3187700"/>
          <p14:tracePt t="22875" x="4724400" y="3175000"/>
          <p14:tracePt t="22892" x="4756150" y="3149600"/>
          <p14:tracePt t="22909" x="4845050" y="3105150"/>
          <p14:tracePt t="22925" x="4921250" y="3073400"/>
          <p14:tracePt t="22942" x="4933950" y="3054350"/>
          <p14:tracePt t="22958" x="4965700" y="3048000"/>
          <p14:tracePt t="22975" x="4978400" y="3041650"/>
          <p14:tracePt t="22992" x="4997450" y="3041650"/>
          <p14:tracePt t="23009" x="5010150" y="3041650"/>
          <p14:tracePt t="23026" x="5022850" y="3041650"/>
          <p14:tracePt t="23042" x="5041900" y="3041650"/>
          <p14:tracePt t="23059" x="5054600" y="3041650"/>
          <p14:tracePt t="23075" x="5073650" y="3041650"/>
          <p14:tracePt t="23092" x="5086350" y="3048000"/>
          <p14:tracePt t="23109" x="5092700" y="3048000"/>
          <p14:tracePt t="23126" x="5111750" y="3054350"/>
          <p14:tracePt t="23143" x="5118100" y="3054350"/>
          <p14:tracePt t="23159" x="5124450" y="3060700"/>
          <p14:tracePt t="24053" x="5124450" y="3067050"/>
          <p14:tracePt t="24063" x="5124450" y="3073400"/>
          <p14:tracePt t="24075" x="5080000" y="3098800"/>
          <p14:tracePt t="24084" x="5022850" y="3117850"/>
          <p14:tracePt t="24097" x="4959350" y="3136900"/>
          <p14:tracePt t="24108" x="4870450" y="3155950"/>
          <p14:tracePt t="24125" x="4648200" y="3194050"/>
          <p14:tracePt t="24141" x="4248150" y="3257550"/>
          <p14:tracePt t="24158" x="3708400" y="3321050"/>
          <p14:tracePt t="24175" x="3581400" y="3321050"/>
          <p14:tracePt t="24192" x="3359150" y="3327400"/>
          <p14:tracePt t="24208" x="3263900" y="3340100"/>
          <p14:tracePt t="24225" x="3175000" y="3346450"/>
          <p14:tracePt t="24690" x="3162300" y="3346450"/>
          <p14:tracePt t="24704" x="3143250" y="3346450"/>
          <p14:tracePt t="24711" x="3111500" y="3346450"/>
          <p14:tracePt t="24724" x="3086100" y="3346450"/>
          <p14:tracePt t="24742" x="3060700" y="3340100"/>
          <p14:tracePt t="24757" x="3009900" y="3333750"/>
          <p14:tracePt t="24774" x="2971800" y="3327400"/>
          <p14:tracePt t="24791" x="2952750" y="3327400"/>
          <p14:tracePt t="24807" x="2921000" y="3321050"/>
          <p14:tracePt t="24825" x="2908300" y="3321050"/>
          <p14:tracePt t="24841" x="2882900" y="3321050"/>
          <p14:tracePt t="24857" x="2863850" y="3321050"/>
          <p14:tracePt t="24875" x="2857500" y="3321050"/>
          <p14:tracePt t="24891" x="2851150" y="3321050"/>
          <p14:tracePt t="24942" x="2844800" y="3321050"/>
          <p14:tracePt t="25160" x="2844800" y="3327400"/>
          <p14:tracePt t="25170" x="2844800" y="3333750"/>
          <p14:tracePt t="25185" x="2844800" y="3346450"/>
          <p14:tracePt t="25191" x="2844800" y="3365500"/>
          <p14:tracePt t="25207" x="2844800" y="3371850"/>
          <p14:tracePt t="25223" x="2844800" y="3384550"/>
          <p14:tracePt t="25241" x="2844800" y="3390900"/>
          <p14:tracePt t="25257" x="2844800" y="3397250"/>
          <p14:tracePt t="25682" x="2851150" y="3390900"/>
          <p14:tracePt t="25692" x="2857500" y="3378200"/>
          <p14:tracePt t="25703" x="2876550" y="3359150"/>
          <p14:tracePt t="25717" x="2889250" y="3346450"/>
          <p14:tracePt t="25725" x="2908300" y="3333750"/>
          <p14:tracePt t="25740" x="2921000" y="3321050"/>
          <p14:tracePt t="25757" x="2971800" y="3289300"/>
          <p14:tracePt t="25773" x="2997200" y="3282950"/>
          <p14:tracePt t="25790" x="3028950" y="3270250"/>
          <p14:tracePt t="25807" x="3041650" y="3270250"/>
          <p14:tracePt t="25823" x="3073400" y="3263900"/>
          <p14:tracePt t="25839" x="3117850" y="3263900"/>
          <p14:tracePt t="25857" x="3136900" y="3263900"/>
          <p14:tracePt t="25873" x="3181350" y="3263900"/>
          <p14:tracePt t="25890" x="3213100" y="3263900"/>
          <p14:tracePt t="25906" x="3244850" y="3263900"/>
          <p14:tracePt t="25923" x="3276600" y="3270250"/>
          <p14:tracePt t="25940" x="3302000" y="3276600"/>
          <p14:tracePt t="25956" x="3352800" y="3327400"/>
          <p14:tracePt t="25974" x="3422650" y="3371850"/>
          <p14:tracePt t="25989" x="3467100" y="3409950"/>
          <p14:tracePt t="26006" x="3511550" y="3448050"/>
          <p14:tracePt t="26023" x="3530600" y="3460750"/>
          <p14:tracePt t="26039" x="3549650" y="3479800"/>
          <p14:tracePt t="26056" x="3556000" y="3479800"/>
          <p14:tracePt t="26073" x="3562350" y="3479800"/>
          <p14:tracePt t="26371" x="3575050" y="3473450"/>
          <p14:tracePt t="26385" x="3594100" y="3460750"/>
          <p14:tracePt t="26392" x="3625850" y="3435350"/>
          <p14:tracePt t="26406" x="3695700" y="3409950"/>
          <p14:tracePt t="26423" x="3765550" y="3378200"/>
          <p14:tracePt t="26439" x="3898900" y="3340100"/>
          <p14:tracePt t="26455" x="4114800" y="3308350"/>
          <p14:tracePt t="26473" x="4203700" y="3302000"/>
          <p14:tracePt t="26489" x="4330700" y="3302000"/>
          <p14:tracePt t="26507" x="4451350" y="3302000"/>
          <p14:tracePt t="26522" x="4527550" y="3302000"/>
          <p14:tracePt t="26539" x="4654550" y="3302000"/>
          <p14:tracePt t="26556" x="4705350" y="3308350"/>
          <p14:tracePt t="26572" x="4781550" y="3327400"/>
          <p14:tracePt t="26589" x="4806950" y="3333750"/>
          <p14:tracePt t="26606" x="4851400" y="3346450"/>
          <p14:tracePt t="26623" x="4883150" y="3359150"/>
          <p14:tracePt t="26639" x="4889500" y="3359150"/>
          <p14:tracePt t="26655" x="4895850" y="3365500"/>
          <p14:tracePt t="26673" x="4902200" y="3371850"/>
          <p14:tracePt t="47656" x="4902200" y="3365500"/>
          <p14:tracePt t="47666" x="4914900" y="3352800"/>
          <p14:tracePt t="47677" x="4921250" y="3327400"/>
          <p14:tracePt t="47701" x="4946650" y="3282950"/>
          <p14:tracePt t="47721" x="4965700" y="3251200"/>
          <p14:tracePt t="47735" x="4972050" y="3232150"/>
          <p14:tracePt t="47767" x="4991100" y="3225800"/>
          <p14:tracePt t="47795" x="5010150" y="3225800"/>
          <p14:tracePt t="47826" x="5022850" y="3340100"/>
          <p14:tracePt t="47834" x="5022850" y="3359150"/>
          <p14:tracePt t="47858" x="5022850" y="3378200"/>
          <p14:tracePt t="47867" x="5022850" y="3384550"/>
          <p14:tracePt t="47920" x="5016500" y="3384550"/>
          <p14:tracePt t="47948" x="5003800" y="3365500"/>
          <p14:tracePt t="47967" x="4972050" y="3263900"/>
          <p14:tracePt t="47990" x="4965700" y="3206750"/>
          <p14:tracePt t="48003" x="4965700" y="3194050"/>
          <p14:tracePt t="50951" x="4965700" y="3200400"/>
          <p14:tracePt t="50962" x="4965700" y="3213100"/>
          <p14:tracePt t="50972" x="4965700" y="3225800"/>
          <p14:tracePt t="50984" x="4965700" y="3238500"/>
          <p14:tracePt t="50998" x="4965700" y="3244850"/>
          <p14:tracePt t="51015" x="4965700" y="3263900"/>
          <p14:tracePt t="51032" x="4972050" y="3276600"/>
          <p14:tracePt t="51048" x="4972050" y="3289300"/>
          <p14:tracePt t="51065" x="4978400" y="3295650"/>
          <p14:tracePt t="51082" x="4978400" y="3302000"/>
          <p14:tracePt t="51098" x="4984750" y="3308350"/>
          <p14:tracePt t="51131" x="4991100" y="3314700"/>
          <p14:tracePt t="51148" x="4991100" y="3321050"/>
          <p14:tracePt t="51165" x="4991100" y="3333750"/>
          <p14:tracePt t="51181" x="4997450" y="3340100"/>
          <p14:tracePt t="51215" x="5003800" y="3340100"/>
          <p14:tracePt t="51244" x="5003800" y="3346450"/>
          <p14:tracePt t="51663" x="5003800" y="3352800"/>
          <p14:tracePt t="51672" x="5003800" y="3359150"/>
          <p14:tracePt t="51688" x="5003800" y="3371850"/>
          <p14:tracePt t="51697" x="5003800" y="3390900"/>
          <p14:tracePt t="51714" x="5003800" y="3422650"/>
          <p14:tracePt t="51731" x="4997450" y="3435350"/>
          <p14:tracePt t="51747" x="4984750" y="3460750"/>
          <p14:tracePt t="51764" x="4978400" y="3473450"/>
          <p14:tracePt t="51780" x="4972050" y="3492500"/>
          <p14:tracePt t="51799" x="4965700" y="3511550"/>
          <p14:tracePt t="51814" x="4965700" y="3524250"/>
          <p14:tracePt t="51831" x="4965700" y="3530600"/>
          <p14:tracePt t="51847" x="4959350" y="3536950"/>
          <p14:tracePt t="51864" x="4959350" y="3556000"/>
          <p14:tracePt t="51881" x="4959350" y="3568700"/>
          <p14:tracePt t="51914" x="4959350" y="3587750"/>
          <p14:tracePt t="51931" x="4959350" y="3594100"/>
          <p14:tracePt t="51947" x="4959350" y="3619500"/>
          <p14:tracePt t="51965" x="4965700" y="3625850"/>
          <p14:tracePt t="51980" x="4984750" y="3638550"/>
          <p14:tracePt t="51997" x="5003800" y="3651250"/>
          <p14:tracePt t="52014" x="5010150" y="3657600"/>
          <p14:tracePt t="52425" x="5016500" y="3657600"/>
          <p14:tracePt t="52434" x="5022850" y="3657600"/>
          <p14:tracePt t="52445" x="5029200" y="3663950"/>
          <p14:tracePt t="52459" x="5041900" y="3670300"/>
          <p14:tracePt t="52467" x="5060950" y="3676650"/>
          <p14:tracePt t="52480" x="5099050" y="3683000"/>
          <p14:tracePt t="52497" x="5124450" y="3689350"/>
          <p14:tracePt t="52514" x="5168900" y="3708400"/>
          <p14:tracePt t="52530" x="5207000" y="3721100"/>
          <p14:tracePt t="52547" x="5219700" y="3721100"/>
          <p14:tracePt t="52564" x="5226050" y="3727450"/>
          <p14:tracePt t="52580" x="5232400" y="3727450"/>
          <p14:tracePt t="52597" x="5238750" y="3727450"/>
          <p14:tracePt t="53075" x="5245100" y="3727450"/>
          <p14:tracePt t="53092" x="5251450" y="3733800"/>
          <p14:tracePt t="53107" x="5257800" y="3733800"/>
          <p14:tracePt t="53115" x="5264150" y="3740150"/>
          <p14:tracePt t="53129" x="5264150" y="3746500"/>
          <p14:tracePt t="53147" x="5276850" y="3765550"/>
          <p14:tracePt t="53163" x="5289550" y="3778250"/>
          <p14:tracePt t="53179" x="5314950" y="3829050"/>
          <p14:tracePt t="53197" x="5327650" y="3867150"/>
          <p14:tracePt t="53215" x="5334000" y="3892550"/>
          <p14:tracePt t="53229" x="5334000" y="3937000"/>
          <p14:tracePt t="53252" x="5327650" y="3981450"/>
          <p14:tracePt t="54095" x="5321300" y="3981450"/>
          <p14:tracePt t="54106" x="5302250" y="3981450"/>
          <p14:tracePt t="54116" x="5270500" y="3949700"/>
          <p14:tracePt t="54129" x="5226050" y="3930650"/>
          <p14:tracePt t="54145" x="5156200" y="3898900"/>
          <p14:tracePt t="54162" x="5003800" y="3879850"/>
          <p14:tracePt t="54179" x="4870450" y="3905250"/>
          <p14:tracePt t="54195" x="4819650" y="3962400"/>
          <p14:tracePt t="54211" x="4699000" y="4203700"/>
          <p14:tracePt t="54228" x="4679950" y="4318000"/>
          <p14:tracePt t="54245" x="4667250" y="4616450"/>
          <p14:tracePt t="54262" x="4667250" y="4718050"/>
          <p14:tracePt t="54278" x="4692650" y="4826000"/>
          <p14:tracePt t="54296" x="4743450" y="4870450"/>
          <p14:tracePt t="54312" x="4813300" y="4902200"/>
          <p14:tracePt t="54328" x="4889500" y="4927600"/>
          <p14:tracePt t="54346" x="4933950" y="4927600"/>
          <p14:tracePt t="54362" x="4946650" y="4927600"/>
          <p14:tracePt t="54378" x="4965700" y="4895850"/>
          <p14:tracePt t="54395" x="4978400" y="4876800"/>
          <p14:tracePt t="54412" x="4984750" y="4851400"/>
          <p14:tracePt t="54428" x="4984750" y="4845050"/>
          <p14:tracePt t="54445" x="4984750" y="4838700"/>
          <p14:tracePt t="54784" x="4984750" y="4826000"/>
          <p14:tracePt t="54799" x="4984750" y="4813300"/>
          <p14:tracePt t="54806" x="4991100" y="4800600"/>
          <p14:tracePt t="54816" x="4991100" y="4787900"/>
          <p14:tracePt t="54828" x="4991100" y="4768850"/>
          <p14:tracePt t="54844" x="4991100" y="4756150"/>
          <p14:tracePt t="54861" x="4991100" y="4730750"/>
          <p14:tracePt t="54878" x="4972050" y="4705350"/>
          <p14:tracePt t="54894" x="4959350" y="4699000"/>
          <p14:tracePt t="54911" x="4933950" y="4686300"/>
          <p14:tracePt t="54928" x="4921250" y="4679950"/>
          <p14:tracePt t="54945" x="4914900" y="4679950"/>
          <p14:tracePt t="54962" x="4902200" y="4679950"/>
          <p14:tracePt t="54978" x="4895850" y="4679950"/>
          <p14:tracePt t="54994" x="4889500" y="4679950"/>
          <p14:tracePt t="55011" x="4883150" y="4679950"/>
          <p14:tracePt t="55547" x="4870450" y="4679950"/>
          <p14:tracePt t="55558" x="4845050" y="4679950"/>
          <p14:tracePt t="55571" x="4813300" y="4679950"/>
          <p14:tracePt t="55580" x="4794250" y="4679950"/>
          <p14:tracePt t="55594" x="4768850" y="4679950"/>
          <p14:tracePt t="55611" x="4686300" y="4699000"/>
          <p14:tracePt t="55627" x="4648200" y="4718050"/>
          <p14:tracePt t="55645" x="4578350" y="4756150"/>
          <p14:tracePt t="55660" x="4546600" y="4781550"/>
          <p14:tracePt t="55678" x="4470400" y="4895850"/>
          <p14:tracePt t="55694" x="4400550" y="5035550"/>
          <p14:tracePt t="55711" x="4387850" y="5073650"/>
          <p14:tracePt t="55727" x="4375150" y="5143500"/>
          <p14:tracePt t="55744" x="4375150" y="5175250"/>
          <p14:tracePt t="55760" x="4375150" y="5232400"/>
          <p14:tracePt t="55778" x="4375150" y="5264150"/>
          <p14:tracePt t="55794" x="4394200" y="5295900"/>
          <p14:tracePt t="55813" x="4413250" y="5314950"/>
          <p14:tracePt t="55827" x="4457700" y="5353050"/>
          <p14:tracePt t="55843" x="4514850" y="5391150"/>
          <p14:tracePt t="55860" x="4552950" y="5410200"/>
          <p14:tracePt t="55877" x="4584700" y="5429250"/>
          <p14:tracePt t="55893" x="4635500" y="5448300"/>
          <p14:tracePt t="55911" x="4648200" y="5454650"/>
          <p14:tracePt t="55927" x="4692650" y="5461000"/>
          <p14:tracePt t="55944" x="4711700" y="5473700"/>
          <p14:tracePt t="55960" x="4743450" y="5473700"/>
          <p14:tracePt t="55976" x="4762500" y="5473700"/>
          <p14:tracePt t="55994" x="4768850" y="5473700"/>
          <p14:tracePt t="56011" x="4775200" y="5473700"/>
          <p14:tracePt t="56029" x="4781550" y="5473700"/>
          <p14:tracePt t="56288" x="4787900" y="5473700"/>
          <p14:tracePt t="56395" x="4787900" y="5461000"/>
          <p14:tracePt t="56403" x="4787900" y="5448300"/>
          <p14:tracePt t="56413" x="4787900" y="5435600"/>
          <p14:tracePt t="56427" x="4787900" y="5410200"/>
          <p14:tracePt t="56443" x="4787900" y="5397500"/>
          <p14:tracePt t="56460" x="4781550" y="5346700"/>
          <p14:tracePt t="56477" x="4762500" y="5302250"/>
          <p14:tracePt t="56494" x="4749800" y="5283200"/>
          <p14:tracePt t="56510" x="4730750" y="5219700"/>
          <p14:tracePt t="56526" x="4724400" y="5194300"/>
          <p14:tracePt t="56543" x="4699000" y="5149850"/>
          <p14:tracePt t="56560" x="4686300" y="5124450"/>
          <p14:tracePt t="56576" x="4686300" y="5111750"/>
          <p14:tracePt t="56592" x="4679950" y="5092700"/>
          <p14:tracePt t="56609" x="4679950" y="5086350"/>
          <p14:tracePt t="56626" x="4679950" y="5080000"/>
          <p14:tracePt t="56644" x="4679950" y="5073650"/>
          <p14:tracePt t="56695" x="4679950" y="5067300"/>
          <p14:tracePt t="57040" x="4673600" y="5067300"/>
          <p14:tracePt t="57050" x="4660900" y="5060950"/>
          <p14:tracePt t="57064" x="4648200" y="5048250"/>
          <p14:tracePt t="57075" x="4641850" y="5035550"/>
          <p14:tracePt t="57098" x="4622800" y="5016500"/>
          <p14:tracePt t="57108" x="4616450" y="5016500"/>
          <p14:tracePt t="57125" x="4610100" y="5010150"/>
          <p14:tracePt t="57141" x="4610100" y="5003800"/>
          <p14:tracePt t="57159" x="4603750" y="5003800"/>
          <p14:tracePt t="57175" x="4603750" y="4997450"/>
          <p14:tracePt t="57191" x="4597400" y="4997450"/>
          <p14:tracePt t="57322" x="4597400" y="4991100"/>
          <p14:tracePt t="58376" x="4591050" y="4991100"/>
          <p14:tracePt t="58961" x="4591050" y="4984750"/>
          <p14:tracePt t="60487" x="4591050" y="4978400"/>
          <p14:tracePt t="60507" x="4591050" y="4972050"/>
          <p14:tracePt t="60549" x="4591050" y="4965700"/>
          <p14:tracePt t="60581" x="4591050" y="4959350"/>
          <p14:tracePt t="62046" x="4591050" y="4953000"/>
          <p14:tracePt t="62056" x="4591050" y="4940300"/>
          <p14:tracePt t="62068" x="4591050" y="4927600"/>
          <p14:tracePt t="62078" x="4597400" y="4914900"/>
          <p14:tracePt t="62088" x="4597400" y="4895850"/>
          <p14:tracePt t="62104" x="4610100" y="4870450"/>
          <p14:tracePt t="62120" x="4610100" y="4819650"/>
          <p14:tracePt t="62139" x="4597400" y="4781550"/>
          <p14:tracePt t="62154" x="4565650" y="4705350"/>
          <p14:tracePt t="62171" x="4514850" y="4648200"/>
          <p14:tracePt t="62187" x="4495800" y="4629150"/>
          <p14:tracePt t="62204" x="4419600" y="4584700"/>
          <p14:tracePt t="62220" x="4375150" y="4565650"/>
          <p14:tracePt t="62237" x="4343400" y="4559300"/>
          <p14:tracePt t="62255" x="4318000" y="4559300"/>
          <p14:tracePt t="62270" x="4311650" y="4559300"/>
          <p14:tracePt t="62287" x="4298950" y="4572000"/>
          <p14:tracePt t="62304" x="4298950" y="4584700"/>
          <p14:tracePt t="62320" x="4298950" y="4641850"/>
          <p14:tracePt t="62338" x="4298950" y="4667250"/>
          <p14:tracePt t="62354" x="4305300" y="4711700"/>
          <p14:tracePt t="62370" x="4324350" y="4749800"/>
          <p14:tracePt t="62387" x="4330700" y="4762500"/>
          <p14:tracePt t="62404" x="4343400" y="4781550"/>
          <p14:tracePt t="62421" x="4343400" y="4787900"/>
          <p14:tracePt t="62437" x="4349750" y="4794250"/>
          <p14:tracePt t="62470" x="4349750" y="4800600"/>
          <p14:tracePt t="62487" x="4356100" y="4800600"/>
          <p14:tracePt t="63340" x="4356100" y="4806950"/>
          <p14:tracePt t="63351" x="4343400" y="4806950"/>
          <p14:tracePt t="63361" x="4318000" y="4806950"/>
          <p14:tracePt t="63372" x="4286250" y="4806950"/>
          <p14:tracePt t="63386" x="4210050" y="4806950"/>
          <p14:tracePt t="63405" x="4121150" y="4800600"/>
          <p14:tracePt t="63420" x="3886200" y="4737100"/>
          <p14:tracePt t="63436" x="3638550" y="4622800"/>
          <p14:tracePt t="63453" x="3568700" y="4603750"/>
          <p14:tracePt t="63469" x="3517900" y="4578350"/>
          <p14:tracePt t="63486" x="3505200" y="4572000"/>
          <p14:tracePt t="63862" x="3505200" y="4559300"/>
          <p14:tracePt t="63872" x="3505200" y="4552950"/>
          <p14:tracePt t="63883" x="3498850" y="4540250"/>
          <p14:tracePt t="63893" x="3492500" y="4521200"/>
          <p14:tracePt t="63905" x="3473450" y="4495800"/>
          <p14:tracePt t="63919" x="3448050" y="4457700"/>
          <p14:tracePt t="63935" x="3384550" y="4356100"/>
          <p14:tracePt t="63952" x="3352800" y="4324350"/>
          <p14:tracePt t="63968" x="3289300" y="4248150"/>
          <p14:tracePt t="63986" x="3276600" y="4222750"/>
          <p14:tracePt t="64002" x="3219450" y="4178300"/>
          <p14:tracePt t="64019" x="3168650" y="4165600"/>
          <p14:tracePt t="64035" x="3155950" y="4159250"/>
          <p14:tracePt t="64052" x="3130550" y="4159250"/>
          <p14:tracePt t="64092" x="3130550" y="4171950"/>
          <p14:tracePt t="64104" x="3130550" y="4184650"/>
          <p14:tracePt t="64119" x="3130550" y="4191000"/>
          <p14:tracePt t="64135" x="3155950" y="4216400"/>
          <p14:tracePt t="64152" x="3175000" y="4216400"/>
          <p14:tracePt t="64169" x="3200400" y="4216400"/>
          <p14:tracePt t="64186" x="3213100" y="4197350"/>
          <p14:tracePt t="64202" x="3225800" y="4095750"/>
          <p14:tracePt t="64220" x="3225800" y="3994150"/>
          <p14:tracePt t="64235" x="3155950" y="3822700"/>
          <p14:tracePt t="64251" x="3111500" y="3752850"/>
          <p14:tracePt t="64270" x="3079750" y="3727450"/>
          <p14:tracePt t="64286" x="3067050" y="3727450"/>
          <p14:tracePt t="64302" x="3060700" y="3727450"/>
          <p14:tracePt t="64319" x="3054350" y="3727450"/>
          <p14:tracePt t="64335" x="3048000" y="3733800"/>
          <p14:tracePt t="64886" x="3054350" y="3721100"/>
          <p14:tracePt t="64896" x="3079750" y="3670300"/>
          <p14:tracePt t="64907" x="3130550" y="3575050"/>
          <p14:tracePt t="64918" x="3194050" y="3467100"/>
          <p14:tracePt t="64934" x="3270250" y="3295650"/>
          <p14:tracePt t="64952" x="3378200" y="3003550"/>
          <p14:tracePt t="64969" x="3409950" y="2921000"/>
          <p14:tracePt t="64985" x="3441700" y="2851150"/>
          <p14:tracePt t="65001" x="3473450" y="2806700"/>
          <p14:tracePt t="65018" x="3479800" y="2794000"/>
          <p14:tracePt t="65035" x="3498850" y="2774950"/>
          <p14:tracePt t="65051" x="3511550" y="2768600"/>
          <p14:tracePt t="65068" x="3524250" y="2755900"/>
          <p14:tracePt t="65086" x="3543300" y="2755900"/>
          <p14:tracePt t="65101" x="3549650" y="2755900"/>
          <p14:tracePt t="65118" x="3556000" y="2755900"/>
          <p14:tracePt t="65151" x="3562350" y="2755900"/>
          <p14:tracePt t="65318" x="3562350" y="2762250"/>
          <p14:tracePt t="65325" x="3562350" y="2794000"/>
          <p14:tracePt t="65336" x="3562350" y="2813050"/>
          <p14:tracePt t="65351" x="3562350" y="2851150"/>
          <p14:tracePt t="65367" x="3556000" y="2921000"/>
          <p14:tracePt t="65384" x="3543300" y="2971800"/>
          <p14:tracePt t="65401" x="3492500" y="3168650"/>
          <p14:tracePt t="65418" x="3467100" y="3257550"/>
          <p14:tracePt t="65434" x="3429000" y="3378200"/>
          <p14:tracePt t="65451" x="3390900" y="3467100"/>
          <p14:tracePt t="65467" x="3378200" y="3511550"/>
          <p14:tracePt t="65484" x="3359150" y="3549650"/>
          <p14:tracePt t="65501" x="3352800" y="3575050"/>
          <p14:tracePt t="65517" x="3321050" y="3632200"/>
          <p14:tracePt t="65534" x="3302000" y="3708400"/>
          <p14:tracePt t="65551" x="3289300" y="3733800"/>
          <p14:tracePt t="65568" x="3276600" y="3784600"/>
          <p14:tracePt t="65585" x="3270250" y="3810000"/>
          <p14:tracePt t="65601" x="3257550" y="3848100"/>
          <p14:tracePt t="65617" x="3244850" y="3886200"/>
          <p14:tracePt t="65634" x="3238500" y="3898900"/>
          <p14:tracePt t="65651" x="3225800" y="3924300"/>
          <p14:tracePt t="65668" x="3213100" y="3943350"/>
          <p14:tracePt t="65684" x="3213100" y="3949700"/>
          <p14:tracePt t="65701" x="3200400" y="3994150"/>
          <p14:tracePt t="65717" x="3194050" y="4013200"/>
          <p14:tracePt t="65734" x="3175000" y="4051300"/>
          <p14:tracePt t="65751" x="3175000" y="4064000"/>
          <p14:tracePt t="65767" x="3175000" y="4076700"/>
          <p14:tracePt t="66724" x="3175000" y="4083050"/>
          <p14:tracePt t="66755" x="3175000" y="4089400"/>
          <p14:tracePt t="66775" x="3175000" y="4095750"/>
          <p14:tracePt t="66798" x="3175000" y="4102100"/>
          <p14:tracePt t="66817" x="3175000" y="4108450"/>
          <p14:tracePt t="66848" x="3175000" y="4114800"/>
          <p14:tracePt t="66870" x="3181350" y="4114800"/>
          <p14:tracePt t="67423" x="3181350" y="4121150"/>
          <p14:tracePt t="67433" x="3187700" y="4121150"/>
          <p14:tracePt t="67457" x="3187700" y="4127500"/>
          <p14:tracePt t="67475" x="3194050" y="4133850"/>
          <p14:tracePt t="67496" x="3200400" y="4140200"/>
          <p14:tracePt t="67527" x="3206750" y="4146550"/>
          <p14:tracePt t="67548" x="3206750" y="4152900"/>
          <p14:tracePt t="67559" x="3206750" y="4159250"/>
          <p14:tracePt t="67569" x="3213100" y="4171950"/>
          <p14:tracePt t="67581" x="3225800" y="4191000"/>
          <p14:tracePt t="67598" x="3232150" y="4216400"/>
          <p14:tracePt t="67615" x="3244850" y="4248150"/>
          <p14:tracePt t="67633" x="3251200" y="4279900"/>
          <p14:tracePt t="67649" x="3257550" y="4292600"/>
          <p14:tracePt t="72936" x="3251200" y="4292600"/>
          <p14:tracePt t="72965" x="3244850" y="4292600"/>
          <p14:tracePt t="72988" x="3238500" y="4292600"/>
          <p14:tracePt t="73062" x="3238500" y="4298950"/>
          <p14:tracePt t="73092" x="3238500" y="4305300"/>
          <p14:tracePt t="73103" x="3244850" y="4305300"/>
          <p14:tracePt t="73113" x="3251200" y="4311650"/>
          <p14:tracePt t="73126" x="3257550" y="4311650"/>
          <p14:tracePt t="73144" x="3270250" y="4318000"/>
          <p14:tracePt t="73160" x="3282950" y="4324350"/>
          <p14:tracePt t="73177" x="3289300" y="4324350"/>
          <p14:tracePt t="73607" x="3295650" y="4324350"/>
          <p14:tracePt t="73614" x="3302000" y="4324350"/>
          <p14:tracePt t="73626" x="3314700" y="4324350"/>
          <p14:tracePt t="73643" x="3333750" y="4324350"/>
          <p14:tracePt t="73659" x="3378200" y="4311650"/>
          <p14:tracePt t="73676" x="3403600" y="4305300"/>
          <p14:tracePt t="73692" x="3454400" y="4298950"/>
          <p14:tracePt t="73709" x="3505200" y="4298950"/>
          <p14:tracePt t="73726" x="3524250" y="4298950"/>
          <p14:tracePt t="73745" x="3581400" y="4298950"/>
          <p14:tracePt t="73760" x="3625850" y="4298950"/>
          <p14:tracePt t="73776" x="3721100" y="4298950"/>
          <p14:tracePt t="73793" x="3784600" y="4298950"/>
          <p14:tracePt t="73809" x="3829050" y="4298950"/>
          <p14:tracePt t="73826" x="3981450" y="4324350"/>
          <p14:tracePt t="73843" x="4051300" y="4330700"/>
          <p14:tracePt t="73859" x="4152900" y="4349750"/>
          <p14:tracePt t="73876" x="4216400" y="4356100"/>
          <p14:tracePt t="73893" x="4222750" y="4356100"/>
          <p14:tracePt t="73909" x="4241800" y="4356100"/>
          <p14:tracePt t="74441" x="4248150" y="4356100"/>
          <p14:tracePt t="74450" x="4260850" y="4362450"/>
          <p14:tracePt t="74471" x="4267200" y="4362450"/>
          <p14:tracePt t="74482" x="4273550" y="4368800"/>
          <p14:tracePt t="74494" x="4286250" y="4368800"/>
          <p14:tracePt t="74513" x="4298950" y="4368800"/>
          <p14:tracePt t="74525" x="4318000" y="4368800"/>
          <p14:tracePt t="74543" x="4349750" y="4375150"/>
          <p14:tracePt t="74558" x="4406900" y="4375150"/>
          <p14:tracePt t="74575" x="4432300" y="4375150"/>
          <p14:tracePt t="74592" x="4502150" y="4375150"/>
          <p14:tracePt t="74608" x="4591050" y="4375150"/>
          <p14:tracePt t="74625" x="4641850" y="4375150"/>
          <p14:tracePt t="74641" x="4724400" y="4375150"/>
          <p14:tracePt t="74659" x="4813300" y="4375150"/>
          <p14:tracePt t="74675" x="4851400" y="4375150"/>
          <p14:tracePt t="74692" x="4972050" y="4394200"/>
          <p14:tracePt t="74709" x="5010150" y="4400550"/>
          <p14:tracePt t="74725" x="5054600" y="4406900"/>
          <p14:tracePt t="74745" x="5060950" y="4406900"/>
          <p14:tracePt t="74759" x="5067300" y="4406900"/>
          <p14:tracePt t="75141" x="5073650" y="4400550"/>
          <p14:tracePt t="75150" x="5073650" y="4394200"/>
          <p14:tracePt t="75160" x="5080000" y="4394200"/>
          <p14:tracePt t="75181" x="5080000" y="4387850"/>
          <p14:tracePt t="75193" x="5086350" y="4381500"/>
          <p14:tracePt t="75208" x="5092700" y="4381500"/>
          <p14:tracePt t="75225" x="5111750" y="4368800"/>
          <p14:tracePt t="75241" x="5124450" y="4368800"/>
          <p14:tracePt t="75258" x="5149850" y="4362450"/>
          <p14:tracePt t="75275" x="5162550" y="4356100"/>
          <p14:tracePt t="75291" x="5187950" y="4356100"/>
          <p14:tracePt t="75307" x="5194300" y="4349750"/>
          <p14:tracePt t="75324" x="5207000" y="4349750"/>
          <p14:tracePt t="75341" x="5219700" y="4349750"/>
          <p14:tracePt t="75375" x="5232400" y="4349750"/>
          <p14:tracePt t="75391" x="5238750" y="4349750"/>
          <p14:tracePt t="75425" x="5251450" y="4349750"/>
          <p14:tracePt t="75441" x="5264150" y="4349750"/>
          <p14:tracePt t="75458" x="5289550" y="4349750"/>
          <p14:tracePt t="75474" x="5302250" y="4362450"/>
          <p14:tracePt t="75491" x="5321300" y="4368800"/>
          <p14:tracePt t="75508" x="5340350" y="4375150"/>
          <p14:tracePt t="75525" x="5346700" y="4375150"/>
          <p14:tracePt t="75541" x="5365750" y="4381500"/>
          <p14:tracePt t="75558" x="5372100" y="4381500"/>
          <p14:tracePt t="75579" x="5378450" y="4381500"/>
          <p14:tracePt t="75975" x="5384800" y="4381500"/>
          <p14:tracePt t="75985" x="5391150" y="4381500"/>
          <p14:tracePt t="75999" x="5403850" y="4381500"/>
          <p14:tracePt t="76007" x="5410200" y="4381500"/>
          <p14:tracePt t="76023" x="5422900" y="4381500"/>
          <p14:tracePt t="76041" x="5454650" y="4381500"/>
          <p14:tracePt t="76058" x="5467350" y="4381500"/>
          <p14:tracePt t="76074" x="5499100" y="4387850"/>
          <p14:tracePt t="76091" x="5530850" y="4387850"/>
          <p14:tracePt t="76107" x="5543550" y="4387850"/>
          <p14:tracePt t="76124" x="5575300" y="4387850"/>
          <p14:tracePt t="76141" x="5600700" y="4387850"/>
          <p14:tracePt t="76157" x="5645150" y="4387850"/>
          <p14:tracePt t="76175" x="5695950" y="4387850"/>
          <p14:tracePt t="76190" x="5715000" y="4387850"/>
          <p14:tracePt t="76207" x="5759450" y="4387850"/>
          <p14:tracePt t="76224" x="5778500" y="4387850"/>
          <p14:tracePt t="76240" x="5816600" y="4387850"/>
          <p14:tracePt t="76257" x="5848350" y="4387850"/>
          <p14:tracePt t="76274" x="5873750" y="4387850"/>
          <p14:tracePt t="76290" x="5899150" y="4394200"/>
          <p14:tracePt t="76559" x="5905500" y="4394200"/>
          <p14:tracePt t="76570" x="5924550" y="4394200"/>
          <p14:tracePt t="76584" x="5943600" y="4394200"/>
          <p14:tracePt t="76591" x="5981700" y="4394200"/>
          <p14:tracePt t="76606" x="6026150" y="4394200"/>
          <p14:tracePt t="76624" x="6115050" y="4400550"/>
          <p14:tracePt t="76640" x="6165850" y="4400550"/>
          <p14:tracePt t="76657" x="6273800" y="4413250"/>
          <p14:tracePt t="76674" x="6362700" y="4413250"/>
          <p14:tracePt t="76690" x="6527800" y="4432300"/>
          <p14:tracePt t="76706" x="6692900" y="4445000"/>
          <p14:tracePt t="76724" x="6788150" y="4451350"/>
          <p14:tracePt t="76740" x="6978650" y="4470400"/>
          <p14:tracePt t="76756" x="7054850" y="4489450"/>
          <p14:tracePt t="76773" x="7150100" y="4502150"/>
          <p14:tracePt t="76790" x="7188200" y="4502150"/>
          <p14:tracePt t="76806" x="7200900" y="4502150"/>
          <p14:tracePt t="76824" x="7207250" y="4502150"/>
          <p14:tracePt t="77060" x="7207250" y="4489450"/>
          <p14:tracePt t="77071" x="7200900" y="4476750"/>
          <p14:tracePt t="77083" x="7175500" y="4445000"/>
          <p14:tracePt t="77092" x="7150100" y="4400550"/>
          <p14:tracePt t="77105" x="7131050" y="4381500"/>
          <p14:tracePt t="77123" x="7105650" y="4362450"/>
          <p14:tracePt t="77139" x="7086600" y="4343400"/>
          <p14:tracePt t="77156" x="7073900" y="4343400"/>
          <p14:tracePt t="77189" x="7061200" y="4356100"/>
          <p14:tracePt t="77206" x="7061200" y="4381500"/>
          <p14:tracePt t="77222" x="7061200" y="4432300"/>
          <p14:tracePt t="77239" x="7086600" y="4495800"/>
          <p14:tracePt t="77256" x="7118350" y="4533900"/>
          <p14:tracePt t="77272" x="7258050" y="4597400"/>
          <p14:tracePt t="77289" x="7308850" y="4610100"/>
          <p14:tracePt t="77305" x="7359650" y="4610100"/>
          <p14:tracePt t="77322" x="7385050" y="4610100"/>
          <p14:tracePt t="77339" x="7391400" y="4603750"/>
          <p14:tracePt t="77356" x="7397750" y="4464050"/>
          <p14:tracePt t="77375" x="7372350" y="4368800"/>
          <p14:tracePt t="77389" x="7270750" y="4229100"/>
          <p14:tracePt t="77406" x="7181850" y="4146550"/>
          <p14:tracePt t="77423" x="7143750" y="4121150"/>
          <p14:tracePt t="77439" x="7105650" y="4114800"/>
          <p14:tracePt t="77455" x="7099300" y="4114800"/>
          <p14:tracePt t="77473" x="7080250" y="4178300"/>
          <p14:tracePt t="77489" x="7080250" y="4267200"/>
          <p14:tracePt t="77505" x="7086600" y="4298950"/>
          <p14:tracePt t="77522" x="7099300" y="4324350"/>
          <p14:tracePt t="77540" x="7105650" y="4330700"/>
          <p14:tracePt t="77543" x="7118350" y="4337050"/>
          <p14:tracePt t="77556" x="7124700" y="4343400"/>
          <p14:tracePt t="77572" x="7131050" y="4349750"/>
          <p14:tracePt t="79164" x="7131050" y="4362450"/>
          <p14:tracePt t="79174" x="7131050" y="4368800"/>
          <p14:tracePt t="79184" x="7124700" y="4375150"/>
          <p14:tracePt t="79196" x="7112000" y="4387850"/>
          <p14:tracePt t="79205" x="7073900" y="4413250"/>
          <p14:tracePt t="79220" x="7004050" y="4432300"/>
          <p14:tracePt t="79237" x="6800850" y="4457700"/>
          <p14:tracePt t="79254" x="6515100" y="4457700"/>
          <p14:tracePt t="79271" x="6070600" y="4457700"/>
          <p14:tracePt t="79287" x="5880100" y="4451350"/>
          <p14:tracePt t="79304" x="5715000" y="4425950"/>
          <p14:tracePt t="79321" x="5683250" y="4425950"/>
          <p14:tracePt t="79634" x="5676900" y="4425950"/>
          <p14:tracePt t="79644" x="5664200" y="4425950"/>
          <p14:tracePt t="79654" x="5638800" y="4432300"/>
          <p14:tracePt t="79670" x="5556250" y="4451350"/>
          <p14:tracePt t="79687" x="5384800" y="4489450"/>
          <p14:tracePt t="79703" x="5213350" y="4502150"/>
          <p14:tracePt t="79720" x="4718050" y="4502150"/>
          <p14:tracePt t="79737" x="4400550" y="4476750"/>
          <p14:tracePt t="79754" x="3822700" y="4387850"/>
          <p14:tracePt t="79770" x="3530600" y="4362450"/>
          <p14:tracePt t="79786" x="3454400" y="4362450"/>
          <p14:tracePt t="79804" x="3416300" y="4362450"/>
          <p14:tracePt t="79820" x="3384550" y="4375150"/>
          <p14:tracePt t="80179" x="3378200" y="4375150"/>
          <p14:tracePt t="80187" x="3365500" y="4381500"/>
          <p14:tracePt t="80197" x="3352800" y="4387850"/>
          <p14:tracePt t="80210" x="3340100" y="4394200"/>
          <p14:tracePt t="80221" x="3327400" y="4406900"/>
          <p14:tracePt t="80236" x="3314700" y="4419600"/>
          <p14:tracePt t="80253" x="3289300" y="4432300"/>
          <p14:tracePt t="80271" x="3270250" y="4432300"/>
          <p14:tracePt t="80287" x="3263900" y="4438650"/>
          <p14:tracePt t="80303" x="3238500" y="4451350"/>
          <p14:tracePt t="80320" x="3225800" y="4457700"/>
          <p14:tracePt t="80336" x="3181350" y="4489450"/>
          <p14:tracePt t="80354" x="3162300" y="4495800"/>
          <p14:tracePt t="80369" x="3124200" y="4508500"/>
          <p14:tracePt t="80386" x="3086100" y="4521200"/>
          <p14:tracePt t="80403" x="3067050" y="4521200"/>
          <p14:tracePt t="80420" x="3035300" y="4527550"/>
          <p14:tracePt t="80437" x="3016250" y="4527550"/>
          <p14:tracePt t="80453" x="2971800" y="4533900"/>
          <p14:tracePt t="80469" x="2933700" y="4533900"/>
          <p14:tracePt t="80486" x="2914650" y="4533900"/>
          <p14:tracePt t="80503" x="2889250" y="4540250"/>
          <p14:tracePt t="80520" x="2882900" y="4540250"/>
          <p14:tracePt t="80536" x="2863850" y="4540250"/>
          <p14:tracePt t="80554" x="2851150" y="4546600"/>
          <p14:tracePt t="80569" x="2838450" y="4546600"/>
          <p14:tracePt t="80586" x="2825750" y="4546600"/>
          <p14:tracePt t="80603" x="2819400" y="4546600"/>
          <p14:tracePt t="80619" x="2794000" y="4559300"/>
          <p14:tracePt t="80636" x="2774950" y="4559300"/>
          <p14:tracePt t="80653" x="2762250" y="4559300"/>
          <p14:tracePt t="80669" x="2749550" y="4565650"/>
          <p14:tracePt t="80686" x="2743200" y="4565650"/>
          <p14:tracePt t="80703" x="2724150" y="4565650"/>
          <p14:tracePt t="80720" x="2717800" y="4565650"/>
          <p14:tracePt t="80736" x="2705100" y="4565650"/>
          <p14:tracePt t="80752" x="2698750" y="4565650"/>
          <p14:tracePt t="80769" x="2692400" y="4565650"/>
          <p14:tracePt t="80786" x="2679700" y="4572000"/>
          <p14:tracePt t="80803" x="2673350" y="4572000"/>
          <p14:tracePt t="80836" x="2673350" y="4578350"/>
          <p14:tracePt t="80852" x="2667000" y="4578350"/>
          <p14:tracePt t="80897" x="2660650" y="4578350"/>
          <p14:tracePt t="81106" x="2660650" y="4584700"/>
          <p14:tracePt t="81137" x="2660650" y="4591050"/>
          <p14:tracePt t="81168" x="2667000" y="4591050"/>
          <p14:tracePt t="81189" x="2673350" y="4597400"/>
          <p14:tracePt t="81200" x="2679700" y="4597400"/>
          <p14:tracePt t="81214" x="2686050" y="4597400"/>
          <p14:tracePt t="81221" x="2692400" y="4603750"/>
          <p14:tracePt t="81242" x="2698750" y="4603750"/>
          <p14:tracePt t="81262" x="2705100" y="4603750"/>
          <p14:tracePt t="81284" x="2705100" y="4610100"/>
          <p14:tracePt t="81294" x="2711450" y="4610100"/>
          <p14:tracePt t="81305" x="2717800" y="4610100"/>
          <p14:tracePt t="81318" x="2724150" y="4610100"/>
          <p14:tracePt t="81336" x="2736850" y="4616450"/>
          <p14:tracePt t="81352" x="2749550" y="4616450"/>
          <p14:tracePt t="81368" x="2762250" y="4616450"/>
          <p14:tracePt t="81385" x="2781300" y="4616450"/>
          <p14:tracePt t="81402" x="2832100" y="4616450"/>
          <p14:tracePt t="81419" x="2851150" y="4616450"/>
          <p14:tracePt t="81435" x="2901950" y="4622800"/>
          <p14:tracePt t="81452" x="2990850" y="4622800"/>
          <p14:tracePt t="81468" x="3035300" y="4629150"/>
          <p14:tracePt t="81485" x="3092450" y="4629150"/>
          <p14:tracePt t="81502" x="3111500" y="4629150"/>
          <p14:tracePt t="81518" x="3143250" y="4629150"/>
          <p14:tracePt t="81535" x="3168650" y="4629150"/>
          <p14:tracePt t="81551" x="3181350" y="4629150"/>
          <p14:tracePt t="81568" x="3232150" y="4629150"/>
          <p14:tracePt t="81586" x="3270250" y="4641850"/>
          <p14:tracePt t="81601" x="3346450" y="4673600"/>
          <p14:tracePt t="81621" x="3378200" y="4705350"/>
          <p14:tracePt t="81635" x="3403600" y="4737100"/>
          <p14:tracePt t="82891" x="3409950" y="4737100"/>
          <p14:tracePt t="82985" x="3416300" y="4737100"/>
          <p14:tracePt t="83114" x="3416300" y="4743450"/>
          <p14:tracePt t="83131" x="3422650" y="4749800"/>
          <p14:tracePt t="83152" x="3429000" y="4756150"/>
          <p14:tracePt t="83176" x="3435350" y="4762500"/>
          <p14:tracePt t="83184" x="3441700" y="4768850"/>
          <p14:tracePt t="83195" x="3448050" y="4781550"/>
          <p14:tracePt t="83204" x="3454400" y="4794250"/>
          <p14:tracePt t="83216" x="3467100" y="4806950"/>
          <p14:tracePt t="83233" x="3473450" y="4813300"/>
          <p14:tracePt t="83251" x="3486150" y="4838700"/>
          <p14:tracePt t="83267" x="3498850" y="4864100"/>
          <p14:tracePt t="83284" x="3505200" y="4876800"/>
          <p14:tracePt t="83300" x="3524250" y="4902200"/>
          <p14:tracePt t="83316" x="3536950" y="4921250"/>
          <p14:tracePt t="83333" x="3549650" y="4940300"/>
          <p14:tracePt t="83352" x="3556000" y="4953000"/>
          <p14:tracePt t="83367" x="3568700" y="4965700"/>
          <p14:tracePt t="83383" x="3575050" y="4972050"/>
          <p14:tracePt t="83416" x="3575050" y="4984750"/>
          <p14:tracePt t="83434" x="3581400" y="4997450"/>
          <p14:tracePt t="83450" x="3606800" y="5022850"/>
          <p14:tracePt t="83466" x="3619500" y="5067300"/>
          <p14:tracePt t="83484" x="3632200" y="5099050"/>
          <p14:tracePt t="83500" x="3644900" y="5137150"/>
          <p14:tracePt t="83518" x="3651250" y="5156200"/>
          <p14:tracePt t="83534" x="3657600" y="5181600"/>
          <p14:tracePt t="83551" x="3663950" y="5200650"/>
          <p14:tracePt t="83566" x="3663950" y="5207000"/>
          <p14:tracePt t="83584" x="3670300" y="5226050"/>
          <p14:tracePt t="83618" x="3670300" y="5238750"/>
          <p14:tracePt t="84729" x="3683000" y="5238750"/>
          <p14:tracePt t="84739" x="3689350" y="5245100"/>
          <p14:tracePt t="84750" x="3708400" y="5245100"/>
          <p14:tracePt t="84765" x="3721100" y="5245100"/>
          <p14:tracePt t="84782" x="3746500" y="5245100"/>
          <p14:tracePt t="84799" x="3765550" y="5245100"/>
          <p14:tracePt t="84815" x="3797300" y="5245100"/>
          <p14:tracePt t="84832" x="3810000" y="5245100"/>
          <p14:tracePt t="84849" x="3841750" y="5245100"/>
          <p14:tracePt t="84866" x="3879850" y="5245100"/>
          <p14:tracePt t="84882" x="3911600" y="5245100"/>
          <p14:tracePt t="84898" x="3949700" y="5238750"/>
          <p14:tracePt t="84916" x="3975100" y="5232400"/>
          <p14:tracePt t="84932" x="4006850" y="5219700"/>
          <p14:tracePt t="84949" x="4038600" y="5213350"/>
          <p14:tracePt t="84965" x="4044950" y="5213350"/>
          <p14:tracePt t="84982" x="4051300" y="5213350"/>
          <p14:tracePt t="84998" x="4057650" y="5213350"/>
          <p14:tracePt t="85627" x="4064000" y="5213350"/>
          <p14:tracePt t="85637" x="4070350" y="5213350"/>
          <p14:tracePt t="85649" x="4076700" y="5213350"/>
          <p14:tracePt t="85664" x="4089400" y="5213350"/>
          <p14:tracePt t="85681" x="4140200" y="5213350"/>
          <p14:tracePt t="85698" x="4171950" y="5213350"/>
          <p14:tracePt t="85714" x="4210050" y="5213350"/>
          <p14:tracePt t="85732" x="4248150" y="5213350"/>
          <p14:tracePt t="85748" x="4273550" y="5213350"/>
          <p14:tracePt t="85764" x="4337050" y="5213350"/>
          <p14:tracePt t="85781" x="4375150" y="5213350"/>
          <p14:tracePt t="85797" x="4457700" y="5213350"/>
          <p14:tracePt t="85814" x="4476750" y="5213350"/>
          <p14:tracePt t="85831" x="4533900" y="5213350"/>
          <p14:tracePt t="85847" x="4584700" y="5200650"/>
          <p14:tracePt t="85864" x="4610100" y="5200650"/>
          <p14:tracePt t="85883" x="4622800" y="5194300"/>
          <p14:tracePt t="85898" x="4654550" y="5194300"/>
          <p14:tracePt t="85914" x="4667250" y="5194300"/>
          <p14:tracePt t="85931" x="4673600" y="5187950"/>
          <p14:tracePt t="86723" x="4679950" y="5187950"/>
          <p14:tracePt t="86734" x="4686300" y="5187950"/>
          <p14:tracePt t="86744" x="4692650" y="5187950"/>
          <p14:tracePt t="86754" x="4711700" y="5187950"/>
          <p14:tracePt t="86766" x="4724400" y="5194300"/>
          <p14:tracePt t="86780" x="4749800" y="5200650"/>
          <p14:tracePt t="86796" x="4806950" y="5213350"/>
          <p14:tracePt t="86814" x="4851400" y="5219700"/>
          <p14:tracePt t="86830" x="4965700" y="5219700"/>
          <p14:tracePt t="86847" x="5041900" y="5219700"/>
          <p14:tracePt t="86863" x="5181600" y="5219700"/>
          <p14:tracePt t="86880" x="5257800" y="5175250"/>
          <p14:tracePt t="86897" x="5283200" y="5162550"/>
          <p14:tracePt t="86913" x="5308600" y="5143500"/>
          <p14:tracePt t="86930" x="5314950" y="5130800"/>
          <p14:tracePt t="86947" x="5321300" y="5118100"/>
          <p14:tracePt t="86964" x="5302250" y="5035550"/>
          <p14:tracePt t="86980" x="5257800" y="4984750"/>
          <p14:tracePt t="86996" x="5054600" y="4883150"/>
          <p14:tracePt t="87014" x="4978400" y="4851400"/>
          <p14:tracePt t="87030" x="4851400" y="4851400"/>
          <p14:tracePt t="87047" x="4794250" y="4870450"/>
          <p14:tracePt t="87063" x="4756150" y="4908550"/>
          <p14:tracePt t="87079" x="4743450" y="5010150"/>
          <p14:tracePt t="87096" x="4762500" y="5092700"/>
          <p14:tracePt t="87113" x="4819650" y="5181600"/>
          <p14:tracePt t="87130" x="4959350" y="5238750"/>
          <p14:tracePt t="87146" x="5022850" y="5238750"/>
          <p14:tracePt t="87162" x="5105400" y="5238750"/>
          <p14:tracePt t="87180" x="5124450" y="5238750"/>
          <p14:tracePt t="87537" x="5118100" y="5238750"/>
          <p14:tracePt t="87548" x="5099050" y="5251450"/>
          <p14:tracePt t="87558" x="5067300" y="5264150"/>
          <p14:tracePt t="87569" x="4984750" y="5283200"/>
          <p14:tracePt t="87580" x="4908550" y="5289550"/>
          <p14:tracePt t="87595" x="4832350" y="5289550"/>
          <p14:tracePt t="87612" x="4616450" y="5289550"/>
          <p14:tracePt t="87629" x="4464050" y="5289550"/>
          <p14:tracePt t="87646" x="4235450" y="5289550"/>
          <p14:tracePt t="87664" x="4146550" y="5308600"/>
          <p14:tracePt t="87679" x="3975100" y="5372100"/>
          <p14:tracePt t="87696" x="3886200" y="5435600"/>
          <p14:tracePt t="87712" x="3848100" y="5461000"/>
          <p14:tracePt t="87729" x="3803650" y="5505450"/>
          <p14:tracePt t="87746" x="3765550" y="5549900"/>
          <p14:tracePt t="87762" x="3752850" y="5562600"/>
          <p14:tracePt t="87779" x="3740150" y="5568950"/>
          <p14:tracePt t="88063" x="3727450" y="5568950"/>
          <p14:tracePt t="88070" x="3714750" y="5568950"/>
          <p14:tracePt t="88080" x="3702050" y="5568950"/>
          <p14:tracePt t="88095" x="3683000" y="5568950"/>
          <p14:tracePt t="88112" x="3632200" y="5543550"/>
          <p14:tracePt t="88128" x="3606800" y="5530850"/>
          <p14:tracePt t="88145" x="3543300" y="5492750"/>
          <p14:tracePt t="88162" x="3524250" y="5486400"/>
          <p14:tracePt t="88179" x="3498850" y="5473700"/>
          <p14:tracePt t="88196" x="3473450" y="5461000"/>
          <p14:tracePt t="88212" x="3460750" y="5454650"/>
          <p14:tracePt t="88228" x="3435350" y="5441950"/>
          <p14:tracePt t="88245" x="3422650" y="5435600"/>
          <p14:tracePt t="88261" x="3378200" y="5429250"/>
          <p14:tracePt t="88279" x="3340100" y="5416550"/>
          <p14:tracePt t="88296" x="3327400" y="5416550"/>
          <p14:tracePt t="88312" x="3314700" y="5416550"/>
          <p14:tracePt t="88345" x="3308350" y="5416550"/>
          <p14:tracePt t="88728" x="3314700" y="5416550"/>
          <p14:tracePt t="88741" x="3327400" y="5416550"/>
          <p14:tracePt t="88750" x="3346450" y="5410200"/>
          <p14:tracePt t="88761" x="3371850" y="5410200"/>
          <p14:tracePt t="88779" x="3409950" y="5410200"/>
          <p14:tracePt t="88794" x="3536950" y="5410200"/>
          <p14:tracePt t="88812" x="3625850" y="5410200"/>
          <p14:tracePt t="88828" x="3790950" y="5397500"/>
          <p14:tracePt t="88845" x="4057650" y="5378450"/>
          <p14:tracePt t="88862" x="4171950" y="5353050"/>
          <p14:tracePt t="88878" x="4349750" y="5334000"/>
          <p14:tracePt t="88895" x="4565650" y="5327650"/>
          <p14:tracePt t="88911" x="4648200" y="5314950"/>
          <p14:tracePt t="88927" x="4737100" y="5314950"/>
          <p14:tracePt t="88946" x="4756150" y="5314950"/>
          <p14:tracePt t="88961" x="4775200" y="5314950"/>
          <p14:tracePt t="88978" x="4781550" y="5314950"/>
          <p14:tracePt t="89437" x="4787900" y="5308600"/>
          <p14:tracePt t="89448" x="4794250" y="5302250"/>
          <p14:tracePt t="89458" x="4819650" y="5289550"/>
          <p14:tracePt t="89469" x="4838700" y="5276850"/>
          <p14:tracePt t="89479" x="4857750" y="5270500"/>
          <p14:tracePt t="89494" x="4889500" y="5251450"/>
          <p14:tracePt t="89511" x="5003800" y="5194300"/>
          <p14:tracePt t="89527" x="5073650" y="5168900"/>
          <p14:tracePt t="89544" x="5219700" y="5118100"/>
          <p14:tracePt t="89560" x="5295900" y="5099050"/>
          <p14:tracePt t="89577" x="5518150" y="5048250"/>
          <p14:tracePt t="89595" x="5734050" y="5029200"/>
          <p14:tracePt t="89610" x="5810250" y="5016500"/>
          <p14:tracePt t="89628" x="5975350" y="5016500"/>
          <p14:tracePt t="89644" x="6070600" y="5029200"/>
          <p14:tracePt t="89660" x="6235700" y="5067300"/>
          <p14:tracePt t="89678" x="6362700" y="5118100"/>
          <p14:tracePt t="89694" x="6407150" y="5137150"/>
          <p14:tracePt t="89710" x="6464300" y="5149850"/>
          <p14:tracePt t="89727" x="6489700" y="5149850"/>
          <p14:tracePt t="89744" x="6502400" y="5156200"/>
          <p14:tracePt t="90095" x="6508750" y="5149850"/>
          <p14:tracePt t="90107" x="6521450" y="5143500"/>
          <p14:tracePt t="90116" x="6546850" y="5137150"/>
          <p14:tracePt t="90128" x="6565900" y="5124450"/>
          <p14:tracePt t="90144" x="6597650" y="5111750"/>
          <p14:tracePt t="90160" x="6724650" y="5099050"/>
          <p14:tracePt t="90178" x="6813550" y="5086350"/>
          <p14:tracePt t="90194" x="6921500" y="5086350"/>
          <p14:tracePt t="90211" x="6959600" y="5080000"/>
          <p14:tracePt t="90227" x="7054850" y="5080000"/>
          <p14:tracePt t="90243" x="7156450" y="5080000"/>
          <p14:tracePt t="90260" x="7194550" y="5080000"/>
          <p14:tracePt t="90276" x="7264400" y="5086350"/>
          <p14:tracePt t="90294" x="7334250" y="5105400"/>
          <p14:tracePt t="90310" x="7366000" y="5118100"/>
          <p14:tracePt t="90326" x="7454900" y="5143500"/>
          <p14:tracePt t="90343" x="7480300" y="5162550"/>
          <p14:tracePt t="90360" x="7531100" y="5181600"/>
          <p14:tracePt t="90377" x="7550150" y="5187950"/>
          <p14:tracePt t="90393" x="7556500" y="5194300"/>
          <p14:tracePt t="90410" x="7562850" y="5200650"/>
          <p14:tracePt t="90443" x="7562850" y="5207000"/>
          <p14:tracePt t="92218" x="7562850" y="5213350"/>
          <p14:tracePt t="92228" x="7562850" y="5219700"/>
          <p14:tracePt t="92238" x="7550150" y="5226050"/>
          <p14:tracePt t="92250" x="7537450" y="5232400"/>
          <p14:tracePt t="92260" x="7524750" y="5245100"/>
          <p14:tracePt t="92274" x="7493000" y="5270500"/>
          <p14:tracePt t="92291" x="7385050" y="5327650"/>
          <p14:tracePt t="92307" x="7245350" y="5397500"/>
          <p14:tracePt t="92324" x="6775450" y="5543550"/>
          <p14:tracePt t="92341" x="6648450" y="5581650"/>
          <p14:tracePt t="92358" x="6330950" y="5664200"/>
          <p14:tracePt t="92375" x="6070600" y="5702300"/>
          <p14:tracePt t="92391" x="5918200" y="5715000"/>
          <p14:tracePt t="92407" x="5600700" y="5727700"/>
          <p14:tracePt t="92424" x="5448300" y="5727700"/>
          <p14:tracePt t="92441" x="5168900" y="5727700"/>
          <p14:tracePt t="92459" x="5092700" y="5727700"/>
          <p14:tracePt t="92474" x="5016500" y="5727700"/>
          <p14:tracePt t="92491" x="4991100" y="5727700"/>
          <p14:tracePt t="92508" x="4984750" y="5727700"/>
          <p14:tracePt t="93034" x="4978400" y="5727700"/>
          <p14:tracePt t="93043" x="4978400" y="5734050"/>
          <p14:tracePt t="93053" x="4965700" y="5746750"/>
          <p14:tracePt t="93067" x="4940300" y="5759450"/>
          <p14:tracePt t="93076" x="4921250" y="5772150"/>
          <p14:tracePt t="93090" x="4889500" y="5791200"/>
          <p14:tracePt t="93107" x="4756150" y="5848350"/>
          <p14:tracePt t="93124" x="4635500" y="5880100"/>
          <p14:tracePt t="93141" x="4470400" y="5930900"/>
          <p14:tracePt t="93158" x="4286250" y="5937250"/>
          <p14:tracePt t="93174" x="4171950" y="5937250"/>
          <p14:tracePt t="93190" x="4000500" y="5937250"/>
          <p14:tracePt t="93207" x="3930650" y="5937250"/>
          <p14:tracePt t="93224" x="3810000" y="5905500"/>
          <p14:tracePt t="93241" x="3721100" y="5886450"/>
          <p14:tracePt t="93257" x="3600450" y="5861050"/>
          <p14:tracePt t="93274" x="3517900" y="5835650"/>
          <p14:tracePt t="93290" x="3486150" y="5829300"/>
          <p14:tracePt t="93307" x="3441700" y="5803900"/>
          <p14:tracePt t="93324" x="3429000" y="5791200"/>
          <p14:tracePt t="93340" x="3409950" y="5772150"/>
          <p14:tracePt t="93357" x="3390900" y="5765800"/>
          <p14:tracePt t="93374" x="3390900" y="5759450"/>
          <p14:tracePt t="93390" x="3384550" y="5753100"/>
          <p14:tracePt t="93408" x="3378200" y="5746750"/>
          <p14:tracePt t="93512" x="3390900" y="5746750"/>
          <p14:tracePt t="93774" x="3384550" y="5746750"/>
          <p14:tracePt t="93787" x="3371850" y="5740400"/>
          <p14:tracePt t="93796" x="3359150" y="5727700"/>
          <p14:tracePt t="93806" x="3352800" y="5715000"/>
          <p14:tracePt t="93824" x="3346450" y="5708650"/>
          <p14:tracePt t="93840" x="3340100" y="5689600"/>
          <p14:tracePt t="93857" x="3340100" y="5683250"/>
          <p14:tracePt t="93873" x="3340100" y="5670550"/>
          <p14:tracePt t="93890" x="3340100" y="5664200"/>
          <p14:tracePt t="93923" x="3340100" y="5657850"/>
          <p14:tracePt t="93953" x="3333750" y="5657850"/>
          <p14:tracePt t="93962" x="3321050" y="5657850"/>
          <p14:tracePt t="93973" x="3308350" y="5657850"/>
          <p14:tracePt t="93989" x="3270250" y="5657850"/>
          <p14:tracePt t="94006" x="3175000" y="5689600"/>
          <p14:tracePt t="94022" x="3130550" y="5727700"/>
          <p14:tracePt t="94039" x="3073400" y="5765800"/>
          <p14:tracePt t="94056" x="3054350" y="5816600"/>
          <p14:tracePt t="94073" x="3054350" y="5835650"/>
          <p14:tracePt t="94089" x="3067050" y="5880100"/>
          <p14:tracePt t="94106" x="3111500" y="5905500"/>
          <p14:tracePt t="94109" x="3155950" y="5930900"/>
          <p14:tracePt t="94123" x="3219450" y="5956300"/>
          <p14:tracePt t="94139" x="3371850" y="5956300"/>
          <p14:tracePt t="94156" x="3435350" y="5956300"/>
          <p14:tracePt t="94173" x="3505200" y="5956300"/>
          <p14:tracePt t="94189" x="3517900" y="5956300"/>
          <p14:tracePt t="94206" x="3530600" y="5905500"/>
          <p14:tracePt t="94224" x="3530600" y="5854700"/>
          <p14:tracePt t="94239" x="3486150" y="5740400"/>
          <p14:tracePt t="94256" x="3390900" y="5645150"/>
          <p14:tracePt t="94273" x="3346450" y="5619750"/>
          <p14:tracePt t="94289" x="3251200" y="5588000"/>
          <p14:tracePt t="94306" x="3206750" y="5588000"/>
          <p14:tracePt t="94323" x="3194050" y="5588000"/>
          <p14:tracePt t="94339" x="3187700" y="5588000"/>
          <p14:tracePt t="94650" x="3181350" y="5588000"/>
          <p14:tracePt t="94662" x="3136900" y="5581650"/>
          <p14:tracePt t="94673" x="3086100" y="5575300"/>
          <p14:tracePt t="94682" x="3035300" y="5562600"/>
          <p14:tracePt t="94697" x="3003550" y="5562600"/>
          <p14:tracePt t="94704" x="2984500" y="5562600"/>
          <p14:tracePt t="94721" x="2965450" y="5562600"/>
          <p14:tracePt t="94739" x="2952750" y="5562600"/>
          <p14:tracePt t="94755" x="2952750" y="5568950"/>
          <p14:tracePt t="94773" x="2952750" y="5588000"/>
          <p14:tracePt t="94789" x="2984500" y="5638800"/>
          <p14:tracePt t="94806" x="3041650" y="5676900"/>
          <p14:tracePt t="94822" x="3117850" y="5721350"/>
          <p14:tracePt t="94839" x="3149600" y="5727700"/>
          <p14:tracePt t="94856" x="3162300" y="5727700"/>
          <p14:tracePt t="94872" x="3181350" y="5727700"/>
          <p14:tracePt t="94889" x="3187700" y="5727700"/>
          <p14:tracePt t="94905" x="3194050" y="5702300"/>
          <p14:tracePt t="94923" x="3187700" y="5632450"/>
          <p14:tracePt t="94938" x="3149600" y="5588000"/>
          <p14:tracePt t="94955" x="3035300" y="5511800"/>
          <p14:tracePt t="94972" x="2990850" y="5486400"/>
          <p14:tracePt t="94989" x="2927350" y="5480050"/>
          <p14:tracePt t="95006" x="2908300" y="5480050"/>
          <p14:tracePt t="95022" x="2895600" y="5480050"/>
          <p14:tracePt t="95038" x="2895600" y="5562600"/>
          <p14:tracePt t="95055" x="2921000" y="5626100"/>
          <p14:tracePt t="95072" x="3016250" y="5753100"/>
          <p14:tracePt t="95089" x="3086100" y="5803900"/>
          <p14:tracePt t="95105" x="3200400" y="5861050"/>
          <p14:tracePt t="95122" x="3257550" y="5867400"/>
          <p14:tracePt t="95139" x="3289300" y="5861050"/>
          <p14:tracePt t="95155" x="3327400" y="5816600"/>
          <p14:tracePt t="95173" x="3340100" y="5772150"/>
          <p14:tracePt t="95188" x="3352800" y="5670550"/>
          <p14:tracePt t="95205" x="3352800" y="5638800"/>
          <p14:tracePt t="95222" x="3352800" y="5626100"/>
          <p14:tracePt t="95238" x="3340100" y="5619750"/>
          <p14:tracePt t="95255" x="3333750" y="5619750"/>
          <p14:tracePt t="95272" x="3327400" y="5619750"/>
          <p14:tracePt t="95301" x="3327400" y="5632450"/>
          <p14:tracePt t="95309" x="3327400" y="5657850"/>
          <p14:tracePt t="95330" x="3327400" y="5664200"/>
          <p14:tracePt t="95761" x="3359150" y="5664200"/>
          <p14:tracePt t="95768" x="3384550" y="5664200"/>
          <p14:tracePt t="95778" x="3422650" y="5664200"/>
          <p14:tracePt t="95789" x="3479800" y="5676900"/>
          <p14:tracePt t="95804" x="3543300" y="5676900"/>
          <p14:tracePt t="95821" x="3670300" y="5683250"/>
          <p14:tracePt t="95837" x="3708400" y="5683250"/>
          <p14:tracePt t="95854" x="3771900" y="5689600"/>
          <p14:tracePt t="95872" x="3790950" y="5689600"/>
          <p14:tracePt t="95888" x="3810000" y="5689600"/>
          <p14:tracePt t="95906" x="3816350" y="5689600"/>
          <p14:tracePt t="95921" x="3822700" y="5689600"/>
          <p14:tracePt t="95937" x="3829050" y="5689600"/>
          <p14:tracePt t="96478" x="3816350" y="5689600"/>
          <p14:tracePt t="96488" x="3784600" y="5689600"/>
          <p14:tracePt t="96498" x="3765550" y="5689600"/>
          <p14:tracePt t="96512" x="3727450" y="5689600"/>
          <p14:tracePt t="96520" x="3702050" y="5689600"/>
          <p14:tracePt t="96536" x="3670300" y="5689600"/>
          <p14:tracePt t="96553" x="3644900" y="5689600"/>
          <p14:tracePt t="96604" x="3644900" y="5695950"/>
          <p14:tracePt t="96617" x="3644900" y="5708650"/>
          <p14:tracePt t="96625" x="3676650" y="5727700"/>
          <p14:tracePt t="96637" x="3708400" y="5734050"/>
          <p14:tracePt t="96918" x="3708400" y="5727700"/>
          <p14:tracePt t="96927" x="3702050" y="5715000"/>
          <p14:tracePt t="96937" x="3657600" y="5676900"/>
          <p14:tracePt t="96954" x="3600450" y="5638800"/>
          <p14:tracePt t="96970" x="3536950" y="5619750"/>
          <p14:tracePt t="96986" x="3524250" y="5613400"/>
          <p14:tracePt t="97003" x="3511550" y="5607050"/>
          <p14:tracePt t="97021" x="3505200" y="5607050"/>
          <p14:tracePt t="97036" x="3505200" y="5626100"/>
          <p14:tracePt t="97054" x="3536950" y="5651500"/>
          <p14:tracePt t="97070" x="3581400" y="5676900"/>
          <p14:tracePt t="97086" x="3638550" y="5683250"/>
          <p14:tracePt t="97103" x="3651250" y="5683250"/>
          <p14:tracePt t="97105" x="3663950" y="5676900"/>
          <p14:tracePt t="97119" x="3683000" y="5664200"/>
          <p14:tracePt t="97136" x="3689350" y="5613400"/>
          <p14:tracePt t="97154" x="3689350" y="5588000"/>
          <p14:tracePt t="97170" x="3689350" y="5562600"/>
          <p14:tracePt t="97187" x="3683000" y="5556250"/>
          <p14:tracePt t="97203" x="3663950" y="5549900"/>
          <p14:tracePt t="97221" x="3657600" y="5549900"/>
          <p14:tracePt t="97950" x="3663950" y="5549900"/>
          <p14:tracePt t="97963" x="3670300" y="5549900"/>
          <p14:tracePt t="97970" x="3676650" y="5549900"/>
          <p14:tracePt t="97985" x="3683000" y="5549900"/>
          <p14:tracePt t="98005" x="3695700" y="5556250"/>
          <p14:tracePt t="98019" x="3702050" y="5556250"/>
          <p14:tracePt t="98036" x="3714750" y="5556250"/>
          <p14:tracePt t="98052" x="3721100" y="5556250"/>
          <p14:tracePt t="98068" x="3727450" y="5562600"/>
          <p14:tracePt t="98086" x="3733800" y="5568950"/>
          <p14:tracePt t="98102" x="3746500" y="5568950"/>
          <p14:tracePt t="98118" x="3759200" y="5575300"/>
          <p14:tracePt t="98136" x="3765550" y="5581650"/>
          <p14:tracePt t="98152" x="3765550" y="5588000"/>
          <p14:tracePt t="98171" x="3771900" y="5588000"/>
          <p14:tracePt t="98185" x="3771900" y="5594350"/>
          <p14:tracePt t="99359" x="3778250" y="5594350"/>
          <p14:tracePt t="99384" x="3784600" y="5600700"/>
          <p14:tracePt t="99391" x="3790950" y="5600700"/>
          <p14:tracePt t="99416" x="3803650" y="5600700"/>
          <p14:tracePt t="99434" x="3810000" y="5607050"/>
          <p14:tracePt t="99463" x="3835400" y="5607050"/>
          <p14:tracePt t="99485" x="3841750" y="5607050"/>
          <p14:tracePt t="99517" x="3886200" y="5607050"/>
          <p14:tracePt t="99545" x="3924300" y="5613400"/>
          <p14:tracePt t="99550" x="3943350" y="5619750"/>
          <p14:tracePt t="99568" x="3956050" y="5619750"/>
          <p14:tracePt t="99583" x="3994150" y="5632450"/>
          <p14:tracePt t="99600" x="4019550" y="5645150"/>
          <p14:tracePt t="99616" x="4032250" y="5645150"/>
          <p14:tracePt t="99634" x="4057650" y="5645150"/>
          <p14:tracePt t="99650" x="4070350" y="5645150"/>
          <p14:tracePt t="99667" x="4076700" y="5645150"/>
          <p14:tracePt t="99708" x="4083050" y="5645150"/>
          <p14:tracePt t="100299" x="4083050" y="5651500"/>
          <p14:tracePt t="100309" x="4089400" y="5657850"/>
          <p14:tracePt t="100320" x="4095750" y="5657850"/>
          <p14:tracePt t="100343" x="4108450" y="5664200"/>
          <p14:tracePt t="100353" x="4121150" y="5683250"/>
          <p14:tracePt t="100383" x="4165600" y="5702300"/>
          <p14:tracePt t="100404" x="4178300" y="5708650"/>
          <p14:tracePt t="100416" x="4191000" y="5715000"/>
          <p14:tracePt t="100449" x="4203700" y="5721350"/>
          <p14:tracePt t="100480" x="4210050" y="5727700"/>
          <p14:tracePt t="108487" x="4216400" y="5727700"/>
          <p14:tracePt t="108498" x="4229100" y="5727700"/>
          <p14:tracePt t="108509" x="4248150" y="5727700"/>
          <p14:tracePt t="108534" x="4279900" y="5727700"/>
          <p14:tracePt t="108541" x="4298950" y="5727700"/>
          <p14:tracePt t="108564" x="4368800" y="5727700"/>
          <p14:tracePt t="108574" x="4445000" y="5727700"/>
          <p14:tracePt t="108602" x="4806950" y="5715000"/>
          <p14:tracePt t="108634" x="5448300" y="5683250"/>
          <p14:tracePt t="108665" x="5981700" y="5670550"/>
          <p14:tracePt t="108676" x="6108700" y="5670550"/>
          <p14:tracePt t="108702" x="6324600" y="5670550"/>
          <p14:tracePt t="108707" x="6388100" y="5676900"/>
          <p14:tracePt t="108733" x="6407150" y="5676900"/>
          <p14:tracePt t="109061" x="6413500" y="5676900"/>
          <p14:tracePt t="109072" x="6426200" y="5683250"/>
          <p14:tracePt t="109086" x="6445250" y="5689600"/>
          <p14:tracePt t="109107" x="6515100" y="5702300"/>
          <p14:tracePt t="109141" x="6711950" y="5727700"/>
          <p14:tracePt t="109159" x="6940550" y="5740400"/>
          <p14:tracePt t="109174" x="7042150" y="5740400"/>
          <p14:tracePt t="109208" x="7473950" y="5740400"/>
          <p14:tracePt t="109235" x="7651750" y="5740400"/>
          <p14:tracePt t="109240" x="7727950" y="5740400"/>
          <p14:tracePt t="109266" x="7816850" y="5740400"/>
          <p14:tracePt t="109274" x="7848600" y="5727700"/>
          <p14:tracePt t="109304" x="7880350" y="5721350"/>
          <p14:tracePt t="109325" x="7886700" y="5721350"/>
          <p14:tracePt t="109344" x="7893050" y="5721350"/>
          <p14:tracePt t="109855" x="7880350" y="5721350"/>
          <p14:tracePt t="109867" x="7861300" y="5721350"/>
          <p14:tracePt t="109876" x="7829550" y="5727700"/>
          <p14:tracePt t="109899" x="7639050" y="5746750"/>
          <p14:tracePt t="109907" x="7537450" y="5753100"/>
          <p14:tracePt t="109940" x="7150100" y="5822950"/>
          <p14:tracePt t="109960" x="6978650" y="5842000"/>
          <p14:tracePt t="109973" x="6927850" y="5848350"/>
          <p14:tracePt t="110005" x="6877050" y="5854700"/>
          <p14:tracePt t="110023" x="6864350" y="5854700"/>
          <p14:tracePt t="110450" x="6858000" y="5854700"/>
          <p14:tracePt t="110463" x="6851650" y="5861050"/>
          <p14:tracePt t="110472" x="6845300" y="5861050"/>
          <p14:tracePt t="110489" x="6832600" y="5867400"/>
          <p14:tracePt t="110523" x="6819900" y="5880100"/>
          <p14:tracePt t="110556" x="6794500" y="5886450"/>
          <p14:tracePt t="110597" x="6788150" y="5886450"/>
          <p14:tracePt t="110628" x="6781800" y="5886450"/>
          <p14:tracePt t="110681" x="6775450" y="5886450"/>
          <p14:tracePt t="110723" x="6775450" y="5892800"/>
          <p14:tracePt t="110764" x="6769100" y="5892800"/>
          <p14:tracePt t="110796" x="6762750" y="5892800"/>
          <p14:tracePt t="110827" x="6756400" y="5899150"/>
          <p14:tracePt t="110858" x="6750050" y="5899150"/>
          <p14:tracePt t="110872" x="6743700" y="5899150"/>
          <p14:tracePt t="110889" x="6724650" y="5899150"/>
          <p14:tracePt t="110922" x="6711950" y="5899150"/>
          <p14:tracePt t="110941" x="6705600" y="5899150"/>
          <p14:tracePt t="110956" x="6699250" y="5899150"/>
          <p14:tracePt t="110987" x="6686550" y="5899150"/>
          <p14:tracePt t="111022" x="6680200" y="5892800"/>
          <p14:tracePt t="111055" x="6680200" y="5886450"/>
          <p14:tracePt t="111964" x="6686550" y="5886450"/>
          <p14:tracePt t="111975" x="6692900" y="5886450"/>
          <p14:tracePt t="111988" x="6699250" y="5886450"/>
          <p14:tracePt t="112005" x="6705600" y="5886450"/>
          <p14:tracePt t="112021" x="6711950" y="5886450"/>
          <p14:tracePt t="112038" x="6718300" y="5886450"/>
          <p14:tracePt t="112055" x="6724650" y="5886450"/>
          <p14:tracePt t="112079" x="6731000" y="5886450"/>
          <p14:tracePt t="112580" x="6737350" y="5886450"/>
          <p14:tracePt t="112591" x="6750050" y="5873750"/>
          <p14:tracePt t="112603" x="6762750" y="5867400"/>
          <p14:tracePt t="112612" x="6775450" y="5842000"/>
          <p14:tracePt t="112623" x="6807200" y="5829300"/>
          <p14:tracePt t="112638" x="6826250" y="5810250"/>
          <p14:tracePt t="112655" x="6927850" y="5746750"/>
          <p14:tracePt t="112676" x="6985000" y="5715000"/>
          <p14:tracePt t="112688" x="7137400" y="5645150"/>
          <p14:tracePt t="112705" x="7181850" y="5626100"/>
          <p14:tracePt t="112721" x="7251700" y="5613400"/>
          <p14:tracePt t="112738" x="7327900" y="5607050"/>
          <p14:tracePt t="112755" x="7372350" y="5607050"/>
          <p14:tracePt t="112771" x="7416800" y="5607050"/>
          <p14:tracePt t="112788" x="7435850" y="5607050"/>
          <p14:tracePt t="112805" x="7480300" y="5607050"/>
          <p14:tracePt t="112821" x="7499350" y="5613400"/>
          <p14:tracePt t="112838" x="7505700" y="5619750"/>
          <p14:tracePt t="112854" x="7512050" y="5619750"/>
          <p14:tracePt t="112870" x="7518400" y="5619750"/>
          <p14:tracePt t="112888" x="7518400" y="5626100"/>
          <p14:tracePt t="113279" x="7512050" y="5638800"/>
          <p14:tracePt t="113291" x="7480300" y="5657850"/>
          <p14:tracePt t="113301" x="7416800" y="5683250"/>
          <p14:tracePt t="113311" x="7334250" y="5715000"/>
          <p14:tracePt t="113323" x="7194550" y="5734050"/>
          <p14:tracePt t="113337" x="6972300" y="5765800"/>
          <p14:tracePt t="113355" x="6426200" y="5765800"/>
          <p14:tracePt t="113371" x="6115050" y="5765800"/>
          <p14:tracePt t="113387" x="5626100" y="5715000"/>
          <p14:tracePt t="113404" x="5429250" y="5683250"/>
          <p14:tracePt t="113420" x="5200650" y="5664200"/>
          <p14:tracePt t="113437" x="5149850" y="5664200"/>
          <p14:tracePt t="113454" x="5111750" y="5664200"/>
          <p14:tracePt t="113806" x="5099050" y="5664200"/>
          <p14:tracePt t="113812" x="5080000" y="5664200"/>
          <p14:tracePt t="113823" x="5048250" y="5664200"/>
          <p14:tracePt t="113838" x="5010150" y="5664200"/>
          <p14:tracePt t="113854" x="4933950" y="5676900"/>
          <p14:tracePt t="113871" x="4787900" y="5695950"/>
          <p14:tracePt t="113887" x="4559300" y="5715000"/>
          <p14:tracePt t="113904" x="4406900" y="5715000"/>
          <p14:tracePt t="113920" x="4178300" y="5727700"/>
          <p14:tracePt t="113937" x="4038600" y="5727700"/>
          <p14:tracePt t="113953" x="3848100" y="5740400"/>
          <p14:tracePt t="113971" x="3784600" y="5746750"/>
          <p14:tracePt t="113986" x="3644900" y="5797550"/>
          <p14:tracePt t="114003" x="3562350" y="5829300"/>
          <p14:tracePt t="114020" x="3530600" y="5842000"/>
          <p14:tracePt t="114036" x="3429000" y="5899150"/>
          <p14:tracePt t="114053" x="3365500" y="5930900"/>
          <p14:tracePt t="114070" x="3346450" y="5937250"/>
          <p14:tracePt t="114087" x="3302000" y="5956300"/>
          <p14:tracePt t="114103" x="3282950" y="5969000"/>
          <p14:tracePt t="114120" x="3257550" y="5981700"/>
          <p14:tracePt t="114137" x="3244850" y="5981700"/>
          <p14:tracePt t="114153" x="3238500" y="5981700"/>
          <p14:tracePt t="114170" x="3232150" y="5988050"/>
          <p14:tracePt t="114187" x="3225800" y="5988050"/>
          <p14:tracePt t="114203" x="3219450" y="5994400"/>
          <p14:tracePt t="114220" x="3213100" y="5994400"/>
          <p14:tracePt t="114236" x="3213100" y="6000750"/>
          <p14:tracePt t="114253" x="3206750" y="6000750"/>
          <p14:tracePt t="114272" x="3206750" y="6007100"/>
          <p14:tracePt t="114293" x="3206750" y="6013450"/>
          <p14:tracePt t="114314" x="3213100" y="6019800"/>
          <p14:tracePt t="114326" x="3244850" y="6019800"/>
          <p14:tracePt t="114336" x="3270250" y="6019800"/>
          <p14:tracePt t="114353" x="3321050" y="6019800"/>
          <p14:tracePt t="114369" x="3448050" y="6013450"/>
          <p14:tracePt t="114387" x="3695700" y="5949950"/>
          <p14:tracePt t="114404" x="3797300" y="5905500"/>
          <p14:tracePt t="114419" x="4038600" y="5842000"/>
          <p14:tracePt t="114436" x="4152900" y="5810250"/>
          <p14:tracePt t="114453" x="4375150" y="5778500"/>
          <p14:tracePt t="114469" x="4464050" y="5778500"/>
          <p14:tracePt t="114486" x="4641850" y="5765800"/>
          <p14:tracePt t="114503" x="4832350" y="5772150"/>
          <p14:tracePt t="114520" x="4895850" y="5791200"/>
          <p14:tracePt t="114536" x="4965700" y="5803900"/>
          <p14:tracePt t="114553" x="5099050" y="5842000"/>
          <p14:tracePt t="114569" x="5264150" y="5867400"/>
          <p14:tracePt t="114586" x="5384800" y="5886450"/>
          <p14:tracePt t="114603" x="5416550" y="5892800"/>
          <p14:tracePt t="114619" x="5454650" y="5892800"/>
          <p14:tracePt t="114637" x="5461000" y="5892800"/>
          <p14:tracePt t="114652" x="5467350" y="5892800"/>
          <p14:tracePt t="115002" x="5473700" y="5892800"/>
          <p14:tracePt t="115014" x="5480050" y="5892800"/>
          <p14:tracePt t="115023" x="5486400" y="5886450"/>
          <p14:tracePt t="115035" x="5505450" y="5880100"/>
          <p14:tracePt t="115052" x="5518150" y="5861050"/>
          <p14:tracePt t="115069" x="5556250" y="5842000"/>
          <p14:tracePt t="115086" x="5581650" y="5835650"/>
          <p14:tracePt t="115102" x="5651500" y="5803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pt-BR" altLang="en-US" dirty="0"/>
              <a:t>O que é interação?</a:t>
            </a:r>
          </a:p>
          <a:p>
            <a:pPr lvl="1"/>
            <a:r>
              <a:rPr lang="pt-BR" altLang="en-US" i="1" dirty="0" smtClean="0"/>
              <a:t>Exemplo (continuação)</a:t>
            </a:r>
          </a:p>
          <a:p>
            <a:pPr lvl="2"/>
            <a:r>
              <a:rPr lang="pt-BR" altLang="en-US" sz="2000" dirty="0" smtClean="0"/>
              <a:t>O “mesmo” risco entre homes e mulheres, no ambiente aberto é 6x o risco do ambiente fechado. </a:t>
            </a:r>
          </a:p>
          <a:p>
            <a:pPr lvl="2"/>
            <a:r>
              <a:rPr lang="pt-BR" altLang="en-US" sz="2000" dirty="0" smtClean="0"/>
              <a:t>Nesse exemplo, o efeito observado entre os homes é atribuído pelo ambiente de trabalho já que homens mais frequentemente trabalham em espaços abertos, e mudou simultaneamente o efeito do sexo e do ambiente de trabalho para diferentes direções, amplificando um e anulando o outro.  </a:t>
            </a:r>
            <a:endParaRPr lang="pt-BR" altLang="en-US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8"/>
    </mc:Choice>
    <mc:Fallback xmlns="">
      <p:transition spd="slow" advTm="5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89" x="5645150" y="5803900"/>
          <p14:tracePt t="799" x="5619750" y="5791200"/>
          <p14:tracePt t="815" x="5568950" y="5715000"/>
          <p14:tracePt t="825" x="5486400" y="5594350"/>
          <p14:tracePt t="842" x="5168900" y="4965700"/>
          <p14:tracePt t="858" x="5003800" y="4514850"/>
          <p14:tracePt t="875" x="4743450" y="3784600"/>
          <p14:tracePt t="892" x="4660900" y="3473450"/>
          <p14:tracePt t="908" x="4616450" y="3181350"/>
          <p14:tracePt t="925" x="4603750" y="2927350"/>
          <p14:tracePt t="942" x="4603750" y="2844800"/>
          <p14:tracePt t="958" x="4597400" y="2736850"/>
          <p14:tracePt t="976" x="4597400" y="2717800"/>
          <p14:tracePt t="992" x="4597400" y="2705100"/>
          <p14:tracePt t="1008" x="4597400" y="2698750"/>
          <p14:tracePt t="1042" x="4597400" y="2705100"/>
          <p14:tracePt t="1228" x="4597400" y="2717800"/>
          <p14:tracePt t="1238" x="4610100" y="2724150"/>
          <p14:tracePt t="1252" x="4629150" y="2724150"/>
          <p14:tracePt t="1259" x="4641850" y="2730500"/>
          <p14:tracePt t="1275" x="4654550" y="2730500"/>
          <p14:tracePt t="1292" x="4673600" y="2736850"/>
          <p14:tracePt t="1308" x="4679950" y="2736850"/>
          <p14:tracePt t="1325" x="4692650" y="2736850"/>
          <p14:tracePt t="1388" x="4699000" y="2736850"/>
          <p14:tracePt t="1396" x="4699000" y="2743200"/>
          <p14:tracePt t="1407" x="4705350" y="2749550"/>
          <p14:tracePt t="1424" x="4718050" y="2762250"/>
          <p14:tracePt t="1441" x="4737100" y="2794000"/>
          <p14:tracePt t="1458" x="4762500" y="2825750"/>
          <p14:tracePt t="1474" x="4768850" y="2851150"/>
          <p14:tracePt t="1492" x="4781550" y="2876550"/>
          <p14:tracePt t="1509" x="4787900" y="2889250"/>
          <p14:tracePt t="1541" x="4787900" y="2895600"/>
          <p14:tracePt t="1562" x="4787900" y="2901950"/>
          <p14:tracePt t="1575" x="4794250" y="2901950"/>
          <p14:tracePt t="1626" x="4794250" y="2908300"/>
          <p14:tracePt t="1906" x="4787900" y="2908300"/>
          <p14:tracePt t="1920" x="4781550" y="2908300"/>
          <p14:tracePt t="1928" x="4749800" y="2908300"/>
          <p14:tracePt t="1941" x="4699000" y="2895600"/>
          <p14:tracePt t="1958" x="4629150" y="2889250"/>
          <p14:tracePt t="1974" x="4514850" y="2882900"/>
          <p14:tracePt t="1991" x="4419600" y="2882900"/>
          <p14:tracePt t="2007" x="4394200" y="2882900"/>
          <p14:tracePt t="2024" x="4343400" y="2882900"/>
          <p14:tracePt t="2041" x="4324350" y="2882900"/>
          <p14:tracePt t="2057" x="4273550" y="2882900"/>
          <p14:tracePt t="2074" x="4241800" y="2882900"/>
          <p14:tracePt t="2092" x="4222750" y="2882900"/>
          <p14:tracePt t="2108" x="4203700" y="2889250"/>
          <p14:tracePt t="2125" x="4197350" y="2889250"/>
          <p14:tracePt t="2140" x="4178300" y="2889250"/>
          <p14:tracePt t="2157" x="4165600" y="2889250"/>
          <p14:tracePt t="2174" x="4159250" y="2895600"/>
          <p14:tracePt t="2191" x="4140200" y="2895600"/>
          <p14:tracePt t="2208" x="4133850" y="2895600"/>
          <p14:tracePt t="2225" x="4121150" y="2901950"/>
          <p14:tracePt t="2637" x="4127500" y="2901950"/>
          <p14:tracePt t="2652" x="4133850" y="2901950"/>
          <p14:tracePt t="2658" x="4146550" y="2901950"/>
          <p14:tracePt t="2674" x="4159250" y="2901950"/>
          <p14:tracePt t="2690" x="4191000" y="2901950"/>
          <p14:tracePt t="2707" x="4210050" y="2901950"/>
          <p14:tracePt t="2723" x="4254500" y="2901950"/>
          <p14:tracePt t="2741" x="4273550" y="2901950"/>
          <p14:tracePt t="2757" x="4311650" y="2901950"/>
          <p14:tracePt t="2773" x="4356100" y="2908300"/>
          <p14:tracePt t="2791" x="4368800" y="2908300"/>
          <p14:tracePt t="2807" x="4406900" y="2914650"/>
          <p14:tracePt t="2824" x="4419600" y="2921000"/>
          <p14:tracePt t="2840" x="4451350" y="2927350"/>
          <p14:tracePt t="2857" x="4470400" y="2940050"/>
          <p14:tracePt t="2873" x="4483100" y="2940050"/>
          <p14:tracePt t="2889" x="4502150" y="2952750"/>
          <p14:tracePt t="2924" x="4514850" y="2952750"/>
          <p14:tracePt t="3455" x="4521200" y="2952750"/>
          <p14:tracePt t="3461" x="4540250" y="2952750"/>
          <p14:tracePt t="3473" x="4559300" y="2946400"/>
          <p14:tracePt t="3489" x="4578350" y="2940050"/>
          <p14:tracePt t="3506" x="4635500" y="2927350"/>
          <p14:tracePt t="3523" x="4679950" y="2908300"/>
          <p14:tracePt t="3539" x="4800600" y="2870200"/>
          <p14:tracePt t="3556" x="4921250" y="2863850"/>
          <p14:tracePt t="3572" x="4997450" y="2863850"/>
          <p14:tracePt t="3589" x="5137150" y="2863850"/>
          <p14:tracePt t="3606" x="5213350" y="2863850"/>
          <p14:tracePt t="3622" x="5372100" y="2914650"/>
          <p14:tracePt t="3639" x="5473700" y="2952750"/>
          <p14:tracePt t="3656" x="5511800" y="2965450"/>
          <p14:tracePt t="3672" x="5556250" y="2997200"/>
          <p14:tracePt t="3690" x="5581650" y="3009900"/>
          <p14:tracePt t="3706" x="5594350" y="3016250"/>
          <p14:tracePt t="3724" x="5600700" y="3022600"/>
          <p14:tracePt t="4140" x="5607050" y="3022600"/>
          <p14:tracePt t="4161" x="5613400" y="3022600"/>
          <p14:tracePt t="4174" x="5619750" y="3022600"/>
          <p14:tracePt t="4187" x="5632450" y="3022600"/>
          <p14:tracePt t="4194" x="5638800" y="3022600"/>
          <p14:tracePt t="4217" x="5651500" y="3022600"/>
          <p14:tracePt t="4227" x="5664200" y="3022600"/>
          <p14:tracePt t="4238" x="5676900" y="3009900"/>
          <p14:tracePt t="4256" x="5721350" y="2978150"/>
          <p14:tracePt t="4272" x="5765800" y="2952750"/>
          <p14:tracePt t="4288" x="5867400" y="2882900"/>
          <p14:tracePt t="4305" x="5911850" y="2851150"/>
          <p14:tracePt t="4322" x="6000750" y="2806700"/>
          <p14:tracePt t="4339" x="6140450" y="2781300"/>
          <p14:tracePt t="4355" x="6203950" y="2781300"/>
          <p14:tracePt t="4372" x="6311900" y="2781300"/>
          <p14:tracePt t="4388" x="6350000" y="2781300"/>
          <p14:tracePt t="4405" x="6426200" y="2781300"/>
          <p14:tracePt t="4423" x="6470650" y="2781300"/>
          <p14:tracePt t="4438" x="6546850" y="2813050"/>
          <p14:tracePt t="4455" x="6629400" y="2851150"/>
          <p14:tracePt t="4472" x="6680200" y="2857500"/>
          <p14:tracePt t="4488" x="6781800" y="2895600"/>
          <p14:tracePt t="4506" x="6953250" y="2952750"/>
          <p14:tracePt t="4522" x="7048500" y="2984500"/>
          <p14:tracePt t="4539" x="7194550" y="3035300"/>
          <p14:tracePt t="4555" x="7219950" y="3041650"/>
          <p14:tracePt t="4572" x="7245350" y="3054350"/>
          <p14:tracePt t="4589" x="7251700" y="3054350"/>
          <p14:tracePt t="4954" x="7258050" y="3054350"/>
          <p14:tracePt t="4965" x="7264400" y="3054350"/>
          <p14:tracePt t="4975" x="7277100" y="3054350"/>
          <p14:tracePt t="4987" x="7289800" y="3054350"/>
          <p14:tracePt t="5004" x="7308850" y="3054350"/>
          <p14:tracePt t="5022" x="7334250" y="3054350"/>
          <p14:tracePt t="5039" x="7359650" y="3054350"/>
          <p14:tracePt t="5054" x="7378700" y="3054350"/>
          <p14:tracePt t="5071" x="7404100" y="3054350"/>
          <p14:tracePt t="5088" x="7416800" y="3054350"/>
          <p14:tracePt t="5105" x="7429500" y="3054350"/>
          <p14:tracePt t="5122" x="7442200" y="3054350"/>
          <p14:tracePt t="5138" x="7448550" y="3054350"/>
          <p14:tracePt t="5154" x="7454900" y="3054350"/>
          <p14:tracePt t="5171" x="7461250" y="3054350"/>
          <p14:tracePt t="5289" x="7461250" y="3060700"/>
          <p14:tracePt t="5299" x="7448550" y="3073400"/>
          <p14:tracePt t="5310" x="7372350" y="3111500"/>
          <p14:tracePt t="5321" x="7251700" y="3149600"/>
          <p14:tracePt t="5338" x="6965950" y="3251200"/>
          <p14:tracePt t="5354" x="6248400" y="3441700"/>
          <p14:tracePt t="5371" x="5715000" y="3556000"/>
          <p14:tracePt t="5388" x="4762500" y="3683000"/>
          <p14:tracePt t="5404" x="3943350" y="3860800"/>
          <p14:tracePt t="5421" x="3670300" y="3905250"/>
          <p14:tracePt t="5438" x="3327400" y="3968750"/>
          <p14:tracePt t="5793" x="3314700" y="3962400"/>
          <p14:tracePt t="5800" x="3295650" y="3949700"/>
          <p14:tracePt t="5811" x="3251200" y="3924300"/>
          <p14:tracePt t="5822" x="3181350" y="3873500"/>
          <p14:tracePt t="5836" x="3117850" y="3835400"/>
          <p14:tracePt t="5853" x="2889250" y="3689350"/>
          <p14:tracePt t="5871" x="2743200" y="3619500"/>
          <p14:tracePt t="5887" x="2609850" y="3536950"/>
          <p14:tracePt t="5904" x="2559050" y="3511550"/>
          <p14:tracePt t="5920" x="2501900" y="3486150"/>
          <p14:tracePt t="5937" x="2444750" y="3479800"/>
          <p14:tracePt t="5954" x="2419350" y="3473450"/>
          <p14:tracePt t="5956" x="2387600" y="3473450"/>
          <p14:tracePt t="5970" x="2343150" y="3467100"/>
          <p14:tracePt t="5987" x="2298700" y="3454400"/>
          <p14:tracePt t="6003" x="2235200" y="3454400"/>
          <p14:tracePt t="6020" x="2203450" y="3454400"/>
          <p14:tracePt t="6038" x="2197100" y="3454400"/>
          <p14:tracePt t="6053" x="2190750" y="3454400"/>
          <p14:tracePt t="6070" x="2190750" y="3460750"/>
          <p14:tracePt t="6087" x="2197100" y="3479800"/>
          <p14:tracePt t="6104" x="2273300" y="3505200"/>
          <p14:tracePt t="6120" x="2298700" y="3511550"/>
          <p14:tracePt t="6136" x="2343150" y="3511550"/>
          <p14:tracePt t="6154" x="2349500" y="3511550"/>
          <p14:tracePt t="6170" x="2362200" y="3498850"/>
          <p14:tracePt t="6187" x="2374900" y="3365500"/>
          <p14:tracePt t="6203" x="2374900" y="3302000"/>
          <p14:tracePt t="6220" x="2324100" y="3225800"/>
          <p14:tracePt t="6237" x="2279650" y="3187700"/>
          <p14:tracePt t="6253" x="2171700" y="3130550"/>
          <p14:tracePt t="6270" x="2114550" y="3124200"/>
          <p14:tracePt t="6287" x="2101850" y="3124200"/>
          <p14:tracePt t="6305" x="2095500" y="3124200"/>
          <p14:tracePt t="13914" x="2101850" y="3130550"/>
          <p14:tracePt t="13922" x="2108200" y="3136900"/>
          <p14:tracePt t="14286" x="2101850" y="3136900"/>
          <p14:tracePt t="14298" x="2082800" y="3136900"/>
          <p14:tracePt t="14309" x="2051050" y="3130550"/>
          <p14:tracePt t="14318" x="2032000" y="3124200"/>
          <p14:tracePt t="14330" x="2000250" y="3117850"/>
          <p14:tracePt t="14346" x="1981200" y="3105150"/>
          <p14:tracePt t="14362" x="1949450" y="3105150"/>
          <p14:tracePt t="14379" x="1936750" y="3105150"/>
          <p14:tracePt t="14395" x="1911350" y="3105150"/>
          <p14:tracePt t="14413" x="1898650" y="3105150"/>
          <p14:tracePt t="14428" x="1898650" y="3117850"/>
          <p14:tracePt t="14445" x="1898650" y="3136900"/>
          <p14:tracePt t="14462" x="1898650" y="3149600"/>
          <p14:tracePt t="14465" x="1898650" y="3155950"/>
          <p14:tracePt t="14496" x="1898650" y="3162300"/>
          <p14:tracePt t="14512" x="1924050" y="3168650"/>
          <p14:tracePt t="14528" x="1930400" y="3168650"/>
          <p14:tracePt t="14545" x="1936750" y="3168650"/>
          <p14:tracePt t="15230" x="1943100" y="3168650"/>
          <p14:tracePt t="15237" x="1949450" y="3168650"/>
          <p14:tracePt t="15268" x="1955800" y="3168650"/>
          <p14:tracePt t="15280" x="1962150" y="3168650"/>
          <p14:tracePt t="15292" x="1968500" y="3168650"/>
          <p14:tracePt t="15300" x="1974850" y="3168650"/>
          <p14:tracePt t="15311" x="1981200" y="3168650"/>
          <p14:tracePt t="15331" x="1987550" y="3168650"/>
          <p14:tracePt t="15344" x="1993900" y="3168650"/>
          <p14:tracePt t="15361" x="2000250" y="3175000"/>
          <p14:tracePt t="15378" x="2019300" y="3175000"/>
          <p14:tracePt t="15395" x="2044700" y="3175000"/>
          <p14:tracePt t="15411" x="2051050" y="3175000"/>
          <p14:tracePt t="15428" x="2076450" y="3175000"/>
          <p14:tracePt t="15444" x="2082800" y="3175000"/>
          <p14:tracePt t="15461" x="2101850" y="3181350"/>
          <p14:tracePt t="15478" x="2114550" y="3181350"/>
          <p14:tracePt t="15510" x="2120900" y="3181350"/>
          <p14:tracePt t="15541" x="2127250" y="3181350"/>
          <p14:tracePt t="15581" x="2133600" y="3181350"/>
          <p14:tracePt t="15592" x="2133600" y="3187700"/>
          <p14:tracePt t="15624" x="2139950" y="3187700"/>
          <p14:tracePt t="15634" x="2139950" y="3194050"/>
          <p14:tracePt t="15655" x="2146300" y="3200400"/>
          <p14:tracePt t="15665" x="2152650" y="3200400"/>
          <p14:tracePt t="15677" x="2152650" y="3206750"/>
          <p14:tracePt t="15694" x="2152650" y="3213100"/>
          <p14:tracePt t="15711" x="2171700" y="3232150"/>
          <p14:tracePt t="15729" x="2184400" y="3244850"/>
          <p14:tracePt t="15744" x="2203450" y="3263900"/>
          <p14:tracePt t="15760" x="2241550" y="3282950"/>
          <p14:tracePt t="15777" x="2254250" y="3289300"/>
          <p14:tracePt t="15794" x="2266950" y="3295650"/>
          <p14:tracePt t="15811" x="2266950" y="3302000"/>
          <p14:tracePt t="15844" x="2273300" y="3302000"/>
          <p14:tracePt t="16187" x="2279650" y="3302000"/>
          <p14:tracePt t="16198" x="2286000" y="3302000"/>
          <p14:tracePt t="16209" x="2292350" y="3308350"/>
          <p14:tracePt t="16218" x="2298700" y="3314700"/>
          <p14:tracePt t="16240" x="2311400" y="3321050"/>
          <p14:tracePt t="16250" x="2311400" y="3327400"/>
          <p14:tracePt t="16262" x="2317750" y="3327400"/>
          <p14:tracePt t="16277" x="2324100" y="3333750"/>
          <p14:tracePt t="16293" x="2336800" y="3346450"/>
          <p14:tracePt t="16310" x="2343150" y="3352800"/>
          <p14:tracePt t="16327" x="2349500" y="3359150"/>
          <p14:tracePt t="16344" x="2355850" y="3365500"/>
          <p14:tracePt t="16360" x="2368550" y="3371850"/>
          <p14:tracePt t="16376" x="2381250" y="3378200"/>
          <p14:tracePt t="16393" x="2393950" y="3384550"/>
          <p14:tracePt t="16411" x="2406650" y="3397250"/>
          <p14:tracePt t="16428" x="2425700" y="3403600"/>
          <p14:tracePt t="16443" x="2432050" y="3409950"/>
          <p14:tracePt t="16459" x="2451100" y="3416300"/>
          <p14:tracePt t="16476" x="2457450" y="3416300"/>
          <p14:tracePt t="16493" x="2476500" y="3416300"/>
          <p14:tracePt t="16510" x="2508250" y="3416300"/>
          <p14:tracePt t="16527" x="2565400" y="3429000"/>
          <p14:tracePt t="16544" x="2590800" y="3429000"/>
          <p14:tracePt t="16560" x="2628900" y="3429000"/>
          <p14:tracePt t="16577" x="2654300" y="3429000"/>
          <p14:tracePt t="16594" x="2686050" y="3429000"/>
          <p14:tracePt t="16610" x="2711450" y="3429000"/>
          <p14:tracePt t="16627" x="2717800" y="3429000"/>
          <p14:tracePt t="16643" x="2724150" y="3429000"/>
          <p14:tracePt t="16660" x="2730500" y="3429000"/>
          <p14:tracePt t="17106" x="2736850" y="3429000"/>
          <p14:tracePt t="17116" x="2743200" y="3429000"/>
          <p14:tracePt t="17127" x="2755900" y="3429000"/>
          <p14:tracePt t="17142" x="2768600" y="3429000"/>
          <p14:tracePt t="17159" x="2787650" y="3429000"/>
          <p14:tracePt t="17175" x="2800350" y="3429000"/>
          <p14:tracePt t="17192" x="2844800" y="3441700"/>
          <p14:tracePt t="17210" x="2870200" y="3441700"/>
          <p14:tracePt t="17226" x="2914650" y="3454400"/>
          <p14:tracePt t="17243" x="2940050" y="3454400"/>
          <p14:tracePt t="17259" x="2952750" y="3460750"/>
          <p14:tracePt t="17607" x="2959100" y="3460750"/>
          <p14:tracePt t="17621" x="2965450" y="3467100"/>
          <p14:tracePt t="17629" x="2971800" y="3473450"/>
          <p14:tracePt t="17642" x="2990850" y="3486150"/>
          <p14:tracePt t="17660" x="3035300" y="3505200"/>
          <p14:tracePt t="17676" x="3079750" y="3524250"/>
          <p14:tracePt t="17692" x="3238500" y="3562350"/>
          <p14:tracePt t="17708" x="3314700" y="3575050"/>
          <p14:tracePt t="17725" x="3486150" y="3600450"/>
          <p14:tracePt t="17743" x="3663950" y="3619500"/>
          <p14:tracePt t="17759" x="3740150" y="3632200"/>
          <p14:tracePt t="17775" x="3860800" y="3638550"/>
          <p14:tracePt t="17792" x="3898900" y="3638550"/>
          <p14:tracePt t="17809" x="3937000" y="3638550"/>
          <p14:tracePt t="17826" x="3956050" y="3638550"/>
          <p14:tracePt t="17858" x="3962400" y="3638550"/>
          <p14:tracePt t="18797" x="3968750" y="3638550"/>
          <p14:tracePt t="18809" x="3975100" y="3638550"/>
          <p14:tracePt t="18818" x="3981450" y="3638550"/>
          <p14:tracePt t="18828" x="3987800" y="3638550"/>
          <p14:tracePt t="18841" x="4000500" y="3638550"/>
          <p14:tracePt t="18858" x="4013200" y="3638550"/>
          <p14:tracePt t="18874" x="4083050" y="3638550"/>
          <p14:tracePt t="18892" x="4121150" y="3638550"/>
          <p14:tracePt t="18907" x="4197350" y="3638550"/>
          <p14:tracePt t="18925" x="4267200" y="3638550"/>
          <p14:tracePt t="18941" x="4324350" y="3638550"/>
          <p14:tracePt t="18958" x="4400550" y="3638550"/>
          <p14:tracePt t="18975" x="4451350" y="3638550"/>
          <p14:tracePt t="18991" x="4470400" y="3638550"/>
          <p14:tracePt t="19007" x="4495800" y="3638550"/>
          <p14:tracePt t="19024" x="4502150" y="3644900"/>
          <p14:tracePt t="19041" x="4508500" y="3644900"/>
          <p14:tracePt t="19570" x="4514850" y="3644900"/>
          <p14:tracePt t="19580" x="4521200" y="3644900"/>
          <p14:tracePt t="19593" x="4527550" y="3644900"/>
          <p14:tracePt t="19606" x="4540250" y="3644900"/>
          <p14:tracePt t="19623" x="4591050" y="3651250"/>
          <p14:tracePt t="19640" x="4629150" y="3651250"/>
          <p14:tracePt t="19657" x="4756150" y="3651250"/>
          <p14:tracePt t="19674" x="4819650" y="3651250"/>
          <p14:tracePt t="19690" x="5016500" y="3663950"/>
          <p14:tracePt t="19707" x="5194300" y="3670300"/>
          <p14:tracePt t="19723" x="5245100" y="3683000"/>
          <p14:tracePt t="19740" x="5340350" y="3689350"/>
          <p14:tracePt t="19758" x="5365750" y="3689350"/>
          <p14:tracePt t="19773" x="5429250" y="3695700"/>
          <p14:tracePt t="19790" x="5467350" y="3695700"/>
          <p14:tracePt t="19807" x="5473700" y="3695700"/>
          <p14:tracePt t="19823" x="5486400" y="3695700"/>
          <p14:tracePt t="19857" x="5492750" y="3695700"/>
          <p14:tracePt t="20159" x="5499100" y="3695700"/>
          <p14:tracePt t="20165" x="5511800" y="3702050"/>
          <p14:tracePt t="20176" x="5524500" y="3702050"/>
          <p14:tracePt t="20192" x="5537200" y="3702050"/>
          <p14:tracePt t="20207" x="5588000" y="3702050"/>
          <p14:tracePt t="20223" x="5638800" y="3702050"/>
          <p14:tracePt t="20239" x="5727700" y="3708400"/>
          <p14:tracePt t="20256" x="5765800" y="3708400"/>
          <p14:tracePt t="20273" x="5886450" y="3721100"/>
          <p14:tracePt t="20290" x="5975350" y="3721100"/>
          <p14:tracePt t="20306" x="6102350" y="3721100"/>
          <p14:tracePt t="20323" x="6191250" y="3721100"/>
          <p14:tracePt t="20340" x="6223000" y="3721100"/>
          <p14:tracePt t="20356" x="6286500" y="3721100"/>
          <p14:tracePt t="20374" x="6311900" y="3721100"/>
          <p14:tracePt t="20389" x="6350000" y="3721100"/>
          <p14:tracePt t="20406" x="6369050" y="3721100"/>
          <p14:tracePt t="20440" x="6375400" y="3721100"/>
          <p14:tracePt t="21230" x="6369050" y="3727450"/>
          <p14:tracePt t="21245" x="6343650" y="3740150"/>
          <p14:tracePt t="21251" x="6318250" y="3746500"/>
          <p14:tracePt t="21262" x="6248400" y="3778250"/>
          <p14:tracePt t="21272" x="6159500" y="3797300"/>
          <p14:tracePt t="21288" x="6032500" y="3816350"/>
          <p14:tracePt t="21305" x="5753100" y="3860800"/>
          <p14:tracePt t="21322" x="5556250" y="3886200"/>
          <p14:tracePt t="21338" x="5276850" y="3898900"/>
          <p14:tracePt t="21358" x="5156200" y="3917950"/>
          <p14:tracePt t="21372" x="4965700" y="3949700"/>
          <p14:tracePt t="21389" x="4883150" y="3968750"/>
          <p14:tracePt t="21405" x="4864100" y="3968750"/>
          <p14:tracePt t="22035" x="4870450" y="3968750"/>
          <p14:tracePt t="22044" x="4883150" y="3962400"/>
          <p14:tracePt t="22055" x="4895850" y="3962400"/>
          <p14:tracePt t="22070" x="4914900" y="3962400"/>
          <p14:tracePt t="22087" x="4940300" y="3962400"/>
          <p14:tracePt t="22105" x="4946650" y="3962400"/>
          <p14:tracePt t="22121" x="4953000" y="3962400"/>
          <p14:tracePt t="22148" x="4953000" y="3968750"/>
          <p14:tracePt t="22159" x="4946650" y="3981450"/>
          <p14:tracePt t="22171" x="4914900" y="4000500"/>
          <p14:tracePt t="22188" x="4889500" y="4006850"/>
          <p14:tracePt t="22204" x="4832350" y="4013200"/>
          <p14:tracePt t="22221" x="4806950" y="4006850"/>
          <p14:tracePt t="22238" x="4775200" y="3968750"/>
          <p14:tracePt t="22254" x="4762500" y="3943350"/>
          <p14:tracePt t="22271" x="4762500" y="3924300"/>
          <p14:tracePt t="22288" x="4762500" y="3905250"/>
          <p14:tracePt t="22764" x="4794250" y="3898900"/>
          <p14:tracePt t="22779" x="4813300" y="3898900"/>
          <p14:tracePt t="22785" x="4832350" y="3898900"/>
          <p14:tracePt t="22796" x="4857750" y="3898900"/>
          <p14:tracePt t="22806" x="4870450" y="3898900"/>
          <p14:tracePt t="22820" x="4876800" y="3898900"/>
          <p14:tracePt t="22838" x="4895850" y="3898900"/>
          <p14:tracePt t="22854" x="4902200" y="3898900"/>
          <p14:tracePt t="22870" x="4908550" y="3898900"/>
          <p14:tracePt t="22904" x="4914900" y="3898900"/>
          <p14:tracePt t="23551" x="4914900" y="3892550"/>
          <p14:tracePt t="23558" x="4914900" y="3879850"/>
          <p14:tracePt t="23569" x="4914900" y="3860800"/>
          <p14:tracePt t="23586" x="4921250" y="3841750"/>
          <p14:tracePt t="23602" x="4921250" y="3759200"/>
          <p14:tracePt t="23620" x="4927600" y="3657600"/>
          <p14:tracePt t="23636" x="4927600" y="3505200"/>
          <p14:tracePt t="23653" x="4927600" y="3378200"/>
          <p14:tracePt t="23670" x="4921250" y="3333750"/>
          <p14:tracePt t="23686" x="4914900" y="3282950"/>
          <p14:tracePt t="23704" x="4908550" y="3270250"/>
          <p14:tracePt t="23736" x="4908550" y="3263900"/>
          <p14:tracePt t="23798" x="4908550" y="3270250"/>
          <p14:tracePt t="23812" x="4914900" y="3302000"/>
          <p14:tracePt t="23819" x="4933950" y="3346450"/>
          <p14:tracePt t="23830" x="4965700" y="3435350"/>
          <p14:tracePt t="23840" x="5003800" y="3492500"/>
          <p14:tracePt t="23852" x="5029200" y="3536950"/>
          <p14:tracePt t="23870" x="5048250" y="3562350"/>
          <p14:tracePt t="23887" x="5073650" y="3594100"/>
          <p14:tracePt t="23903" x="5092700" y="3613150"/>
          <p14:tracePt t="23923" x="5099050" y="3619500"/>
          <p14:tracePt t="23937" x="5099050" y="3625850"/>
          <p14:tracePt t="25667" x="5073650" y="3625850"/>
          <p14:tracePt t="25676" x="5035550" y="3632200"/>
          <p14:tracePt t="25688" x="4984750" y="3638550"/>
          <p14:tracePt t="25701" x="4921250" y="3638550"/>
          <p14:tracePt t="25718" x="4876800" y="3651250"/>
          <p14:tracePt t="25735" x="4775200" y="3657600"/>
          <p14:tracePt t="25751" x="4641850" y="3676650"/>
          <p14:tracePt t="25767" x="4565650" y="3689350"/>
          <p14:tracePt t="25784" x="4495800" y="3702050"/>
          <p14:tracePt t="25801" x="4464050" y="3708400"/>
          <p14:tracePt t="25817" x="4438650" y="3727450"/>
          <p14:tracePt t="26339" x="4451350" y="3721100"/>
          <p14:tracePt t="26345" x="4464050" y="3708400"/>
          <p14:tracePt t="26355" x="4476750" y="3702050"/>
          <p14:tracePt t="26370" x="4495800" y="3689350"/>
          <p14:tracePt t="26383" x="4521200" y="3676650"/>
          <p14:tracePt t="26400" x="4578350" y="3670300"/>
          <p14:tracePt t="26418" x="4654550" y="3657600"/>
          <p14:tracePt t="26433" x="4679950" y="3657600"/>
          <p14:tracePt t="26450" x="4737100" y="3644900"/>
          <p14:tracePt t="26467" x="4756150" y="3644900"/>
          <p14:tracePt t="26484" x="4794250" y="3644900"/>
          <p14:tracePt t="26500" x="4806950" y="3644900"/>
          <p14:tracePt t="26503" x="4826000" y="3644900"/>
          <p14:tracePt t="26517" x="4838700" y="3644900"/>
          <p14:tracePt t="26533" x="4851400" y="3644900"/>
          <p14:tracePt t="26550" x="4857750" y="3644900"/>
          <p14:tracePt t="26566" x="4864100" y="3644900"/>
          <p14:tracePt t="27274" x="4864100" y="3657600"/>
          <p14:tracePt t="27284" x="4838700" y="3670300"/>
          <p14:tracePt t="27295" x="4806950" y="3695700"/>
          <p14:tracePt t="27305" x="4730750" y="3746500"/>
          <p14:tracePt t="27316" x="4635500" y="3810000"/>
          <p14:tracePt t="27333" x="4514850" y="3860800"/>
          <p14:tracePt t="27349" x="4305300" y="3956050"/>
          <p14:tracePt t="27366" x="4152900" y="4006850"/>
          <p14:tracePt t="27383" x="3886200" y="4070350"/>
          <p14:tracePt t="27400" x="3670300" y="4102100"/>
          <p14:tracePt t="27416" x="3587750" y="4114800"/>
          <p14:tracePt t="27433" x="3517900" y="4127500"/>
          <p14:tracePt t="27449" x="3498850" y="4127500"/>
          <p14:tracePt t="27736" x="3492500" y="4127500"/>
          <p14:tracePt t="27744" x="3473450" y="4127500"/>
          <p14:tracePt t="27754" x="3454400" y="4127500"/>
          <p14:tracePt t="27766" x="3416300" y="4121150"/>
          <p14:tracePt t="27782" x="3384550" y="4102100"/>
          <p14:tracePt t="27799" x="3308350" y="4070350"/>
          <p14:tracePt t="27815" x="3282950" y="4064000"/>
          <p14:tracePt t="27833" x="3194050" y="4019550"/>
          <p14:tracePt t="27849" x="3130550" y="3987800"/>
          <p14:tracePt t="27866" x="3098800" y="3975100"/>
          <p14:tracePt t="27882" x="3035300" y="3949700"/>
          <p14:tracePt t="27900" x="3003550" y="3943350"/>
          <p14:tracePt t="27915" x="2965450" y="3937000"/>
          <p14:tracePt t="27933" x="2933700" y="3924300"/>
          <p14:tracePt t="27949" x="2882900" y="3917950"/>
          <p14:tracePt t="27965" x="2844800" y="3911600"/>
          <p14:tracePt t="27983" x="2825750" y="3911600"/>
          <p14:tracePt t="27999" x="2800350" y="3911600"/>
          <p14:tracePt t="28015" x="2774950" y="3911600"/>
          <p14:tracePt t="28032" x="2768600" y="3911600"/>
          <p14:tracePt t="28048" x="2749550" y="3905250"/>
          <p14:tracePt t="28082" x="2730500" y="3905250"/>
          <p14:tracePt t="28099" x="2724150" y="3905250"/>
          <p14:tracePt t="28115" x="2717800" y="3905250"/>
          <p14:tracePt t="28132" x="2711450" y="3898900"/>
          <p14:tracePt t="28166" x="2705100" y="3898900"/>
          <p14:tracePt t="28184" x="2698750" y="3898900"/>
          <p14:tracePt t="28234" x="2692400" y="3898900"/>
          <p14:tracePt t="28287" x="2686050" y="3898900"/>
          <p14:tracePt t="28707" x="2692400" y="3898900"/>
          <p14:tracePt t="28714" x="2711450" y="3898900"/>
          <p14:tracePt t="28725" x="2743200" y="3905250"/>
          <p14:tracePt t="28735" x="2781300" y="3911600"/>
          <p14:tracePt t="28747" x="2825750" y="3930650"/>
          <p14:tracePt t="28765" x="2901950" y="3937000"/>
          <p14:tracePt t="28781" x="3086100" y="3956050"/>
          <p14:tracePt t="28798" x="3251200" y="3956050"/>
          <p14:tracePt t="28814" x="3352800" y="3968750"/>
          <p14:tracePt t="28831" x="3594100" y="3987800"/>
          <p14:tracePt t="28848" x="3683000" y="4000500"/>
          <p14:tracePt t="28864" x="3829050" y="4019550"/>
          <p14:tracePt t="28882" x="3917950" y="4025900"/>
          <p14:tracePt t="28898" x="3968750" y="4025900"/>
          <p14:tracePt t="28914" x="4006850" y="4025900"/>
          <p14:tracePt t="28931" x="4013200" y="4025900"/>
          <p14:tracePt t="28948" x="4019550" y="4025900"/>
          <p14:tracePt t="28964" x="4025900" y="4025900"/>
          <p14:tracePt t="30799" x="4032250" y="4025900"/>
          <p14:tracePt t="30814" x="4044950" y="4025900"/>
          <p14:tracePt t="30820" x="4057650" y="4019550"/>
          <p14:tracePt t="30831" x="4064000" y="4013200"/>
          <p14:tracePt t="30846" x="4076700" y="4013200"/>
          <p14:tracePt t="30862" x="4108450" y="4006850"/>
          <p14:tracePt t="30879" x="4127500" y="3994150"/>
          <p14:tracePt t="30896" x="4171950" y="3994150"/>
          <p14:tracePt t="30913" x="4197350" y="3994150"/>
          <p14:tracePt t="30929" x="4267200" y="3994150"/>
          <p14:tracePt t="30946" x="4457700" y="4000500"/>
          <p14:tracePt t="30962" x="4559300" y="4019550"/>
          <p14:tracePt t="30979" x="4813300" y="4051300"/>
          <p14:tracePt t="30997" x="5175250" y="4102100"/>
          <p14:tracePt t="31012" x="5264150" y="4108450"/>
          <p14:tracePt t="31029" x="5448300" y="4133850"/>
          <p14:tracePt t="31046" x="5511800" y="4133850"/>
          <p14:tracePt t="31062" x="5613400" y="4133850"/>
          <p14:tracePt t="31079" x="5632450" y="4133850"/>
          <p14:tracePt t="31095" x="5664200" y="4133850"/>
          <p14:tracePt t="31113" x="5676900" y="4133850"/>
          <p14:tracePt t="31675" x="5670550" y="4133850"/>
          <p14:tracePt t="31686" x="5657850" y="4133850"/>
          <p14:tracePt t="31699" x="5638800" y="4133850"/>
          <p14:tracePt t="31711" x="5607050" y="4121150"/>
          <p14:tracePt t="31728" x="5492750" y="4114800"/>
          <p14:tracePt t="31745" x="5378450" y="4102100"/>
          <p14:tracePt t="31761" x="5060950" y="4102100"/>
          <p14:tracePt t="31778" x="4775200" y="4102100"/>
          <p14:tracePt t="31795" x="4432300" y="4102100"/>
          <p14:tracePt t="31812" x="4089400" y="4102100"/>
          <p14:tracePt t="31829" x="3949700" y="4095750"/>
          <p14:tracePt t="31845" x="3746500" y="4095750"/>
          <p14:tracePt t="31863" x="3657600" y="4095750"/>
          <p14:tracePt t="31878" x="3543300" y="4095750"/>
          <p14:tracePt t="31895" x="3486150" y="4095750"/>
          <p14:tracePt t="31912" x="3473450" y="4095750"/>
          <p14:tracePt t="31929" x="3460750" y="4095750"/>
          <p14:tracePt t="31945" x="3435350" y="4095750"/>
          <p14:tracePt t="31962" x="3416300" y="4095750"/>
          <p14:tracePt t="31979" x="3390900" y="4089400"/>
          <p14:tracePt t="31995" x="3384550" y="4089400"/>
          <p14:tracePt t="32012" x="3340100" y="4089400"/>
          <p14:tracePt t="32028" x="3321050" y="4083050"/>
          <p14:tracePt t="32045" x="3276600" y="4083050"/>
          <p14:tracePt t="32061" x="3263900" y="4083050"/>
          <p14:tracePt t="32078" x="3244850" y="4083050"/>
          <p14:tracePt t="32095" x="3238500" y="4083050"/>
          <p14:tracePt t="32437" x="3238500" y="4089400"/>
          <p14:tracePt t="32448" x="3238500" y="4114800"/>
          <p14:tracePt t="32458" x="3244850" y="4127500"/>
          <p14:tracePt t="32468" x="3251200" y="4140200"/>
          <p14:tracePt t="32480" x="3263900" y="4152900"/>
          <p14:tracePt t="32494" x="3282950" y="4165600"/>
          <p14:tracePt t="32512" x="3314700" y="4178300"/>
          <p14:tracePt t="32527" x="3403600" y="4210050"/>
          <p14:tracePt t="32544" x="3479800" y="4216400"/>
          <p14:tracePt t="32561" x="3498850" y="4216400"/>
          <p14:tracePt t="32577" x="3536950" y="4216400"/>
          <p14:tracePt t="32595" x="3549650" y="4216400"/>
          <p14:tracePt t="32611" x="3556000" y="4216400"/>
          <p14:tracePt t="32628" x="3568700" y="4216400"/>
          <p14:tracePt t="33328" x="3575050" y="4216400"/>
          <p14:tracePt t="34609" x="3581400" y="4216400"/>
          <p14:tracePt t="34620" x="3581400" y="4222750"/>
          <p14:tracePt t="34641" x="3594100" y="4222750"/>
          <p14:tracePt t="34658" x="3600450" y="4229100"/>
          <p14:tracePt t="34690" x="3644900" y="4229100"/>
          <p14:tracePt t="34709" x="3670300" y="4229100"/>
          <p14:tracePt t="34724" x="3689350" y="4229100"/>
          <p14:tracePt t="34771" x="3721100" y="4229100"/>
          <p14:tracePt t="34791" x="3740150" y="4229100"/>
          <p14:tracePt t="34824" x="3778250" y="4229100"/>
          <p14:tracePt t="34853" x="3816350" y="4229100"/>
          <p14:tracePt t="34885" x="3854450" y="4229100"/>
          <p14:tracePt t="34891" x="3867150" y="4229100"/>
          <p14:tracePt t="34925" x="3892550" y="4229100"/>
          <p14:tracePt t="34958" x="3924300" y="4229100"/>
          <p14:tracePt t="34980" x="3937000" y="4229100"/>
          <p14:tracePt t="34991" x="3943350" y="4229100"/>
          <p14:tracePt t="35279" x="3949700" y="4235450"/>
          <p14:tracePt t="35288" x="3968750" y="4248150"/>
          <p14:tracePt t="35298" x="3994150" y="4260850"/>
          <p14:tracePt t="35324" x="4076700" y="4286250"/>
          <p14:tracePt t="35344" x="4171950" y="4324350"/>
          <p14:tracePt t="35357" x="4222750" y="4330700"/>
          <p14:tracePt t="35376" x="4330700" y="4362450"/>
          <p14:tracePt t="35392" x="4425950" y="4368800"/>
          <p14:tracePt t="35407" x="4457700" y="4375150"/>
          <p14:tracePt t="35424" x="4489450" y="4381500"/>
          <p14:tracePt t="35457" x="4502150" y="4381500"/>
          <p14:tracePt t="35490" x="4508500" y="4381500"/>
          <p14:tracePt t="35524" x="4514850" y="4381500"/>
          <p14:tracePt t="36107" x="4521200" y="4381500"/>
          <p14:tracePt t="36116" x="4527550" y="4381500"/>
          <p14:tracePt t="36124" x="4533900" y="4375150"/>
          <p14:tracePt t="36150" x="4540250" y="4368800"/>
          <p14:tracePt t="36156" x="4546600" y="4356100"/>
          <p14:tracePt t="36190" x="4572000" y="4337050"/>
          <p14:tracePt t="36215" x="4603750" y="4324350"/>
          <p14:tracePt t="36223" x="4616450" y="4318000"/>
          <p14:tracePt t="36246" x="4641850" y="4311650"/>
          <p14:tracePt t="36257" x="4654550" y="4311650"/>
          <p14:tracePt t="36277" x="4692650" y="4305300"/>
          <p14:tracePt t="36290" x="4730750" y="4305300"/>
          <p14:tracePt t="36315" x="4813300" y="4305300"/>
          <p14:tracePt t="36323" x="4838700" y="4305300"/>
          <p14:tracePt t="36347" x="4895850" y="4305300"/>
          <p14:tracePt t="36356" x="4914900" y="4305300"/>
          <p14:tracePt t="36378" x="4946650" y="4298950"/>
          <p14:tracePt t="36390" x="4959350" y="4298950"/>
          <p14:tracePt t="36423" x="4978400" y="4286250"/>
          <p14:tracePt t="36446" x="4991100" y="4286250"/>
          <p14:tracePt t="36457" x="4991100" y="4267200"/>
          <p14:tracePt t="36478" x="4933950" y="4165600"/>
          <p14:tracePt t="36489" x="4908550" y="4127500"/>
          <p14:tracePt t="36518" x="4813300" y="4044950"/>
          <p14:tracePt t="36521" x="4762500" y="4025900"/>
          <p14:tracePt t="36534" x="4730750" y="4013200"/>
          <p14:tracePt t="36556" x="4679950" y="4013200"/>
          <p14:tracePt t="36590" x="4610100" y="4083050"/>
          <p14:tracePt t="36624" x="4597400" y="4235450"/>
          <p14:tracePt t="36650" x="4603750" y="4260850"/>
          <p14:tracePt t="36658" x="4629150" y="4273550"/>
          <p14:tracePt t="36681" x="4743450" y="4305300"/>
          <p14:tracePt t="36723" x="4870450" y="4298950"/>
          <p14:tracePt t="36750" x="4933950" y="4191000"/>
          <p14:tracePt t="36781" x="4933950" y="4013200"/>
          <p14:tracePt t="36819" x="4927600" y="3962400"/>
          <p14:tracePt t="36823" x="4914900" y="3956050"/>
          <p14:tracePt t="36850" x="4876800" y="3943350"/>
          <p14:tracePt t="36856" x="4851400" y="3943350"/>
          <p14:tracePt t="36885" x="4826000" y="3981450"/>
          <p14:tracePt t="36917" x="4819650" y="4057650"/>
          <p14:tracePt t="36964" x="4832350" y="4102100"/>
          <p14:tracePt t="36989" x="4895850" y="4140200"/>
          <p14:tracePt t="37019" x="4921250" y="4140200"/>
          <p14:tracePt t="37044" x="4927600" y="4140200"/>
          <p14:tracePt t="37062" x="4933950" y="4140200"/>
          <p14:tracePt t="39333" x="4927600" y="4140200"/>
          <p14:tracePt t="39348" x="4908550" y="4140200"/>
          <p14:tracePt t="39355" x="4889500" y="4114800"/>
          <p14:tracePt t="39372" x="4864100" y="4083050"/>
          <p14:tracePt t="39387" x="4800600" y="4013200"/>
          <p14:tracePt t="39420" x="4762500" y="3968750"/>
          <p14:tracePt t="39441" x="4756150" y="3956050"/>
          <p14:tracePt t="39453" x="4749800" y="3949700"/>
          <p14:tracePt t="39472" x="4743450" y="3943350"/>
          <p14:tracePt t="39509" x="4743450" y="3937000"/>
          <p14:tracePt t="39531" x="4743450" y="3930650"/>
          <p14:tracePt t="39573" x="4743450" y="3924300"/>
          <p14:tracePt t="39587" x="4743450" y="3917950"/>
          <p14:tracePt t="39620" x="4743450" y="3873500"/>
          <p14:tracePt t="39641" x="4743450" y="3810000"/>
          <p14:tracePt t="39653" x="4737100" y="3778250"/>
          <p14:tracePt t="39673" x="4737100" y="3721100"/>
          <p14:tracePt t="39687" x="4730750" y="3670300"/>
          <p14:tracePt t="39720" x="4705350" y="3568700"/>
          <p14:tracePt t="39749" x="4699000" y="3530600"/>
          <p14:tracePt t="39753" x="4692650" y="3486150"/>
          <p14:tracePt t="39773" x="4686300" y="3460750"/>
          <p14:tracePt t="39786" x="4686300" y="3454400"/>
          <p14:tracePt t="39805" x="4679950" y="3454400"/>
          <p14:tracePt t="40074" x="4679950" y="3448050"/>
          <p14:tracePt t="40085" x="4679950" y="3435350"/>
          <p14:tracePt t="40095" x="4679950" y="3422650"/>
          <p14:tracePt t="40120" x="4692650" y="3403600"/>
          <p14:tracePt t="40143" x="4705350" y="3384550"/>
          <p14:tracePt t="40152" x="4718050" y="3378200"/>
          <p14:tracePt t="40183" x="4737100" y="3359150"/>
          <p14:tracePt t="40204" x="4743450" y="3352800"/>
          <p14:tracePt t="40236" x="4756150" y="3314700"/>
          <p14:tracePt t="40265" x="4756150" y="3251200"/>
          <p14:tracePt t="40289" x="4756150" y="3238500"/>
          <p14:tracePt t="40312" x="4756150" y="3200400"/>
          <p14:tracePt t="40319" x="4756150" y="3194050"/>
          <p14:tracePt t="40384" x="4756150" y="3219450"/>
          <p14:tracePt t="40388" x="4756150" y="3238500"/>
          <p14:tracePt t="40402" x="4756150" y="3263900"/>
          <p14:tracePt t="40436" x="4756150" y="3308350"/>
          <p14:tracePt t="40464" x="4762500" y="3327400"/>
          <p14:tracePt t="40470" x="4768850" y="3327400"/>
          <p14:tracePt t="40496" x="4775200" y="3333750"/>
          <p14:tracePt t="40527" x="4781550" y="3333750"/>
          <p14:tracePt t="40559" x="4787900" y="3333750"/>
          <p14:tracePt t="40998" x="4787900" y="3321050"/>
          <p14:tracePt t="41004" x="4794250" y="3308350"/>
          <p14:tracePt t="41018" x="4794250" y="3295650"/>
          <p14:tracePt t="41045" x="4806950" y="3276600"/>
          <p14:tracePt t="41055" x="4819650" y="3270250"/>
          <p14:tracePt t="41075" x="4832350" y="3263900"/>
          <p14:tracePt t="41085" x="4857750" y="3244850"/>
          <p14:tracePt t="41106" x="4895850" y="3244850"/>
          <p14:tracePt t="41118" x="4940300" y="3251200"/>
          <p14:tracePt t="41144" x="4984750" y="3289300"/>
          <p14:tracePt t="41152" x="5003800" y="3314700"/>
          <p14:tracePt t="41185" x="5048250" y="3397250"/>
          <p14:tracePt t="41219" x="5054600" y="3441700"/>
          <p14:tracePt t="41275" x="5048250" y="3441700"/>
          <p14:tracePt t="41296" x="5048250" y="3435350"/>
          <p14:tracePt t="41321" x="5041900" y="3422650"/>
          <p14:tracePt t="41345" x="5041900" y="3409950"/>
          <p14:tracePt t="41352" x="5041900" y="3403600"/>
          <p14:tracePt t="41376" x="5041900" y="3390900"/>
          <p14:tracePt t="41385" x="5054600" y="3384550"/>
          <p14:tracePt t="41421" x="5060950" y="3378200"/>
          <p14:tracePt t="41464" x="5054600" y="3378200"/>
          <p14:tracePt t="41484" x="4997450" y="3378200"/>
          <p14:tracePt t="41519" x="4845050" y="3378200"/>
          <p14:tracePt t="41551" x="4667250" y="3378200"/>
          <p14:tracePt t="41577" x="4559300" y="3378200"/>
          <p14:tracePt t="41608" x="4540250" y="3378200"/>
          <p14:tracePt t="42068" x="4533900" y="3371850"/>
          <p14:tracePt t="42085" x="4533900" y="3365500"/>
          <p14:tracePt t="42090" x="4527550" y="3352800"/>
          <p14:tracePt t="42108" x="4527550" y="3346450"/>
          <p14:tracePt t="42117" x="4527550" y="3340100"/>
          <p14:tracePt t="42146" x="4521200" y="3333750"/>
          <p14:tracePt t="42204" x="4521200" y="3327400"/>
          <p14:tracePt t="42329" x="4521200" y="3321050"/>
          <p14:tracePt t="42371" x="4521200" y="3314700"/>
          <p14:tracePt t="42402" x="4527550" y="3308350"/>
          <p14:tracePt t="42438" x="4527550" y="3302000"/>
          <p14:tracePt t="42445" x="4533900" y="3302000"/>
          <p14:tracePt t="42465" x="4540250" y="3302000"/>
          <p14:tracePt t="42484" x="4546600" y="3302000"/>
          <p14:tracePt t="42903" x="4546600" y="3295650"/>
          <p14:tracePt t="42925" x="4552950" y="3295650"/>
          <p14:tracePt t="42935" x="4559300" y="3289300"/>
          <p14:tracePt t="42950" x="4565650" y="3282950"/>
          <p14:tracePt t="42979" x="4591050" y="3270250"/>
          <p14:tracePt t="43003" x="4616450" y="3257550"/>
          <p14:tracePt t="43020" x="4622800" y="3251200"/>
          <p14:tracePt t="43033" x="4648200" y="3244850"/>
          <p14:tracePt t="43050" x="4673600" y="3238500"/>
          <p14:tracePt t="43081" x="4692650" y="3238500"/>
          <p14:tracePt t="43102" x="4699000" y="3238500"/>
          <p14:tracePt t="43133" x="4711700" y="3238500"/>
          <p14:tracePt t="43162" x="4718050" y="3238500"/>
          <p14:tracePt t="43199" x="4724400" y="3232150"/>
          <p14:tracePt t="43232" x="4730750" y="3213100"/>
          <p14:tracePt t="43264" x="4724400" y="3130550"/>
          <p14:tracePt t="43283" x="4686300" y="3079750"/>
          <p14:tracePt t="43310" x="4610100" y="3009900"/>
          <p14:tracePt t="43349" x="4521200" y="2984500"/>
          <p14:tracePt t="43368" x="4489450" y="2984500"/>
          <p14:tracePt t="43399" x="4470400" y="3016250"/>
          <p14:tracePt t="43433" x="4470400" y="3086100"/>
          <p14:tracePt t="43436" x="4470400" y="3105150"/>
          <p14:tracePt t="43464" x="4502150" y="3130550"/>
          <p14:tracePt t="43467" x="4533900" y="3149600"/>
          <p14:tracePt t="43482" x="4565650" y="3149600"/>
          <p14:tracePt t="43510" x="4622800" y="3149600"/>
          <p14:tracePt t="43549" x="4648200" y="3130550"/>
          <p14:tracePt t="43552" x="4648200" y="3098800"/>
          <p14:tracePt t="43568" x="4648200" y="3079750"/>
          <p14:tracePt t="43572" x="4648200" y="3067050"/>
          <p14:tracePt t="43599" x="4648200" y="3054350"/>
          <p14:tracePt t="43634" x="4629150" y="3041650"/>
          <p14:tracePt t="43665" x="4610100" y="3048000"/>
          <p14:tracePt t="43667" x="4603750" y="3060700"/>
          <p14:tracePt t="43682" x="4603750" y="3079750"/>
          <p14:tracePt t="43711" x="4603750" y="3124200"/>
          <p14:tracePt t="43717" x="4603750" y="3130550"/>
          <p14:tracePt t="43749" x="4610100" y="3143250"/>
          <p14:tracePt t="43780" x="4616450" y="3143250"/>
          <p14:tracePt t="44187" x="4603750" y="3143250"/>
          <p14:tracePt t="44199" x="4591050" y="3149600"/>
          <p14:tracePt t="44208" x="4559300" y="3149600"/>
          <p14:tracePt t="44232" x="4419600" y="3155950"/>
          <p14:tracePt t="44250" x="4216400" y="3168650"/>
          <p14:tracePt t="44265" x="4025900" y="3168650"/>
          <p14:tracePt t="44295" x="3492500" y="3200400"/>
          <p14:tracePt t="44317" x="3187700" y="3213100"/>
          <p14:tracePt t="44333" x="3067050" y="3225800"/>
          <p14:tracePt t="44348" x="3016250" y="3225800"/>
          <p14:tracePt t="44380" x="2965450" y="3225800"/>
          <p14:tracePt t="44398" x="2952750" y="3225800"/>
          <p14:tracePt t="44418" x="2946400" y="3225800"/>
          <p14:tracePt t="44699" x="2933700" y="3225800"/>
          <p14:tracePt t="44711" x="2914650" y="3225800"/>
          <p14:tracePt t="44720" x="2876550" y="3225800"/>
          <p14:tracePt t="44748" x="2794000" y="3232150"/>
          <p14:tracePt t="44766" x="2597150" y="3232150"/>
          <p14:tracePt t="44783" x="2438400" y="3232150"/>
          <p14:tracePt t="44813" x="2336800" y="3244850"/>
          <p14:tracePt t="44815" x="2292350" y="3251200"/>
          <p14:tracePt t="44831" x="2273300" y="3257550"/>
          <p14:tracePt t="44851" x="2235200" y="3263900"/>
          <p14:tracePt t="44866" x="2222500" y="3270250"/>
          <p14:tracePt t="44894" x="2216150" y="3276600"/>
          <p14:tracePt t="44939" x="2216150" y="3282950"/>
          <p14:tracePt t="45029" x="2209800" y="3282950"/>
          <p14:tracePt t="45033" x="2203450" y="3282950"/>
          <p14:tracePt t="45048" x="2197100" y="3282950"/>
          <p14:tracePt t="45081" x="2120900" y="3270250"/>
          <p14:tracePt t="45115" x="2032000" y="3232150"/>
          <p14:tracePt t="45138" x="1993900" y="3219450"/>
          <p14:tracePt t="45148" x="1987550" y="3219450"/>
          <p14:tracePt t="45181" x="1974850" y="3219450"/>
          <p14:tracePt t="45214" x="1968500" y="3219450"/>
          <p14:tracePt t="45242" x="1962150" y="3213100"/>
          <p14:tracePt t="45252" x="1955800" y="3213100"/>
          <p14:tracePt t="45281" x="1936750" y="3213100"/>
          <p14:tracePt t="45314" x="1898650" y="3213100"/>
          <p14:tracePt t="45347" x="1847850" y="3181350"/>
          <p14:tracePt t="45377" x="1809750" y="3143250"/>
          <p14:tracePt t="45399" x="1803400" y="3130550"/>
          <p14:tracePt t="45440" x="1809750" y="3130550"/>
          <p14:tracePt t="45464" x="1841500" y="3149600"/>
          <p14:tracePt t="45495" x="1885950" y="3213100"/>
          <p14:tracePt t="45531" x="1892300" y="3257550"/>
          <p14:tracePt t="45551" x="1892300" y="3270250"/>
          <p14:tracePt t="45565" x="1873250" y="3270250"/>
          <p14:tracePt t="45583" x="1854200" y="3263900"/>
          <p14:tracePt t="45597" x="1841500" y="3225800"/>
          <p14:tracePt t="45630" x="1835150" y="3175000"/>
          <p14:tracePt t="45651" x="1835150" y="3149600"/>
          <p14:tracePt t="45664" x="1835150" y="3143250"/>
          <p14:tracePt t="45687" x="1835150" y="3136900"/>
          <p14:tracePt t="45731" x="1828800" y="3136900"/>
          <p14:tracePt t="45753" x="1809750" y="3149600"/>
          <p14:tracePt t="45783" x="1803400" y="3155950"/>
          <p14:tracePt t="45797" x="1803400" y="3168650"/>
          <p14:tracePt t="45831" x="1803400" y="3175000"/>
          <p14:tracePt t="45852" x="1809750" y="3181350"/>
          <p14:tracePt t="45884" x="1816100" y="3181350"/>
          <p14:tracePt t="45920" x="1822450" y="3181350"/>
          <p14:tracePt t="46619" x="1835150" y="3181350"/>
          <p14:tracePt t="46631" x="1854200" y="3181350"/>
          <p14:tracePt t="46640" x="1905000" y="3181350"/>
          <p14:tracePt t="46651" x="1981200" y="3168650"/>
          <p14:tracePt t="46663" x="2082800" y="3149600"/>
          <p14:tracePt t="46681" x="2273300" y="3098800"/>
          <p14:tracePt t="46697" x="2749550" y="3016250"/>
          <p14:tracePt t="46714" x="3238500" y="2952750"/>
          <p14:tracePt t="46730" x="3530600" y="2978150"/>
          <p14:tracePt t="46747" x="4006850" y="3124200"/>
          <p14:tracePt t="46763" x="4191000" y="3194050"/>
          <p14:tracePt t="46780" x="4559300" y="3308350"/>
          <p14:tracePt t="46797" x="4654550" y="3340100"/>
          <p14:tracePt t="46813" x="4730750" y="3359150"/>
          <p14:tracePt t="46830" x="4743450" y="3365500"/>
          <p14:tracePt t="47612" x="4749800" y="3365500"/>
          <p14:tracePt t="47632" x="4756150" y="3365500"/>
          <p14:tracePt t="47643" x="4762500" y="3365500"/>
          <p14:tracePt t="47665" x="4768850" y="3365500"/>
          <p14:tracePt t="47674" x="4775200" y="3365500"/>
          <p14:tracePt t="47685" x="4781550" y="3365500"/>
          <p14:tracePt t="47696" x="4787900" y="3365500"/>
          <p14:tracePt t="47716" x="4794250" y="3365500"/>
          <p14:tracePt t="47729" x="4800600" y="3365500"/>
          <p14:tracePt t="47748" x="4806950" y="3365500"/>
          <p14:tracePt t="47762" x="4813300" y="3365500"/>
          <p14:tracePt t="47779" x="4826000" y="3365500"/>
          <p14:tracePt t="47812" x="4832350" y="3371850"/>
          <p14:tracePt t="47829" x="4838700" y="3378200"/>
          <p14:tracePt t="47846" x="4851400" y="3403600"/>
          <p14:tracePt t="47863" x="4876800" y="3473450"/>
          <p14:tracePt t="47879" x="4895850" y="3530600"/>
          <p14:tracePt t="47896" x="4908550" y="3625850"/>
          <p14:tracePt t="47913" x="4921250" y="3663950"/>
          <p14:tracePt t="47929" x="4946650" y="3746500"/>
          <p14:tracePt t="47946" x="4984750" y="3860800"/>
          <p14:tracePt t="47962" x="4997450" y="3898900"/>
          <p14:tracePt t="47979" x="5022850" y="3962400"/>
          <p14:tracePt t="47996" x="5029200" y="3994150"/>
          <p14:tracePt t="48012" x="5048250" y="4025900"/>
          <p14:tracePt t="48030" x="5054600" y="4038600"/>
          <p14:tracePt t="48046" x="5060950" y="4038600"/>
          <p14:tracePt t="48063" x="5060950" y="4044950"/>
          <p14:tracePt t="48079" x="5067300" y="4051300"/>
          <p14:tracePt t="49011" x="5073650" y="4051300"/>
          <p14:tracePt t="49031" x="5080000" y="4057650"/>
          <p14:tracePt t="49041" x="5080000" y="4064000"/>
          <p14:tracePt t="49052" x="5086350" y="4064000"/>
          <p14:tracePt t="49065" x="5086350" y="4070350"/>
          <p14:tracePt t="49079" x="5092700" y="4070350"/>
          <p14:tracePt t="49094" x="5099050" y="4083050"/>
          <p14:tracePt t="49111" x="5105400" y="4083050"/>
          <p14:tracePt t="49127" x="5111750" y="4083050"/>
          <p14:tracePt t="49145" x="5111750" y="4089400"/>
          <p14:tracePt t="49161" x="5111750" y="4095750"/>
          <p14:tracePt t="49199" x="5118100" y="4095750"/>
          <p14:tracePt t="49211" x="5118100" y="4102100"/>
          <p14:tracePt t="49250" x="5118100" y="4108450"/>
          <p14:tracePt t="49271" x="5124450" y="4114800"/>
          <p14:tracePt t="49282" x="5124450" y="4121150"/>
          <p14:tracePt t="49293" x="5124450" y="4127500"/>
          <p14:tracePt t="49302" x="5130800" y="4133850"/>
          <p14:tracePt t="49313" x="5130800" y="4146550"/>
          <p14:tracePt t="49328" x="5137150" y="4165600"/>
          <p14:tracePt t="49345" x="5149850" y="4203700"/>
          <p14:tracePt t="49361" x="5149850" y="4216400"/>
          <p14:tracePt t="49378" x="5156200" y="4222750"/>
          <p14:tracePt t="49394" x="5156200" y="4229100"/>
          <p14:tracePt t="49411" x="5156200" y="4235450"/>
          <p14:tracePt t="49428" x="5162550" y="4235450"/>
          <p14:tracePt t="49445" x="5168900" y="4248150"/>
          <p14:tracePt t="49461" x="5175250" y="4254500"/>
          <p14:tracePt t="49478" x="5181600" y="4254500"/>
          <p14:tracePt t="49494" x="5181600" y="4260850"/>
          <p14:tracePt t="49511" x="5187950" y="4260850"/>
          <p14:tracePt t="49544" x="5194300" y="4267200"/>
          <p14:tracePt t="49595" x="5194300" y="4273550"/>
          <p14:tracePt t="52049" x="5200650" y="4273550"/>
          <p14:tracePt t="52059" x="5207000" y="4273550"/>
          <p14:tracePt t="52069" x="5213350" y="4273550"/>
          <p14:tracePt t="52084" x="5219700" y="4273550"/>
          <p14:tracePt t="52091" x="5226050" y="4267200"/>
          <p14:tracePt t="52108" x="5232400" y="4267200"/>
          <p14:tracePt t="52125" x="5251450" y="4260850"/>
          <p14:tracePt t="52142" x="5257800" y="4260850"/>
          <p14:tracePt t="52158" x="5270500" y="4260850"/>
          <p14:tracePt t="52175" x="5283200" y="4260850"/>
          <p14:tracePt t="52192" x="5289550" y="4260850"/>
          <p14:tracePt t="52208" x="5295900" y="4260850"/>
          <p14:tracePt t="52242" x="5302250" y="4260850"/>
          <p14:tracePt t="52779" x="5308600" y="4260850"/>
          <p14:tracePt t="53301" x="5295900" y="4267200"/>
          <p14:tracePt t="53312" x="5283200" y="4273550"/>
          <p14:tracePt t="53322" x="5257800" y="4279900"/>
          <p14:tracePt t="53337" x="5238750" y="4286250"/>
          <p14:tracePt t="53344" x="5213350" y="4298950"/>
          <p14:tracePt t="53357" x="5181600" y="4305300"/>
          <p14:tracePt t="53374" x="5073650" y="4330700"/>
          <p14:tracePt t="53391" x="5022850" y="4330700"/>
          <p14:tracePt t="53407" x="4953000" y="4337050"/>
          <p14:tracePt t="53424" x="4940300" y="4343400"/>
          <p14:tracePt t="53440" x="4921250" y="4343400"/>
          <p14:tracePt t="53458" x="4908550" y="4343400"/>
          <p14:tracePt t="53490" x="4908550" y="4349750"/>
          <p14:tracePt t="54313" x="4908550" y="4356100"/>
          <p14:tracePt t="54355" x="4908550" y="4362450"/>
          <p14:tracePt t="55827" x="4908550" y="4368800"/>
          <p14:tracePt t="57748" x="4908550" y="4362450"/>
          <p14:tracePt t="57770" x="4908550" y="4356100"/>
          <p14:tracePt t="57811" x="4908550" y="4349750"/>
          <p14:tracePt t="58489" x="4914900" y="4349750"/>
          <p14:tracePt t="58500" x="4921250" y="4349750"/>
          <p14:tracePt t="58517" x="4940300" y="43370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lvl="1"/>
            <a:r>
              <a:rPr lang="pt-BR" altLang="en-US" sz="2400" dirty="0" smtClean="0"/>
              <a:t>Quando verificar esse comportamento?</a:t>
            </a:r>
          </a:p>
          <a:p>
            <a:pPr lvl="2"/>
            <a:r>
              <a:rPr lang="pt-BR" altLang="en-US" sz="2000" dirty="0"/>
              <a:t>Esse assunto </a:t>
            </a:r>
            <a:r>
              <a:rPr lang="pt-BR" altLang="en-US" sz="2000" dirty="0" smtClean="0"/>
              <a:t>também será </a:t>
            </a:r>
            <a:r>
              <a:rPr lang="pt-BR" altLang="en-US" sz="2000" dirty="0"/>
              <a:t>mencionado em outras sessões. </a:t>
            </a:r>
            <a:r>
              <a:rPr lang="pt-BR" altLang="en-US" sz="2000" dirty="0" smtClean="0"/>
              <a:t> </a:t>
            </a:r>
          </a:p>
          <a:p>
            <a:pPr lvl="2"/>
            <a:r>
              <a:rPr lang="pt-BR" altLang="en-US" sz="2000" dirty="0" smtClean="0"/>
              <a:t>Não há regras universais e obrigatórias.</a:t>
            </a:r>
          </a:p>
          <a:p>
            <a:pPr lvl="2"/>
            <a:r>
              <a:rPr lang="pt-BR" altLang="en-US" sz="2000" dirty="0" smtClean="0"/>
              <a:t>Conhecimento teórico prévio do objeto </a:t>
            </a:r>
          </a:p>
          <a:p>
            <a:pPr lvl="2"/>
            <a:r>
              <a:rPr lang="pt-BR" altLang="en-US" sz="2000" dirty="0" smtClean="0"/>
              <a:t>Diferenças da prevalências dos preditores entre as categorias do desfecho pode ser indicador. </a:t>
            </a:r>
          </a:p>
          <a:p>
            <a:pPr lvl="2"/>
            <a:r>
              <a:rPr lang="pt-BR" sz="2000" dirty="0" smtClean="0"/>
              <a:t>Diferenças </a:t>
            </a:r>
            <a:r>
              <a:rPr lang="pt-BR" sz="2000" dirty="0"/>
              <a:t>importantes na magnitude do efeito </a:t>
            </a:r>
            <a:r>
              <a:rPr lang="pt-BR" sz="2000" dirty="0" smtClean="0"/>
              <a:t>bruto e ajustado no modelo é </a:t>
            </a:r>
            <a:r>
              <a:rPr lang="pt-BR" sz="2000" dirty="0"/>
              <a:t>uma indicação de </a:t>
            </a:r>
            <a:r>
              <a:rPr lang="pt-BR" sz="2000" dirty="0" smtClean="0"/>
              <a:t>possível modificação </a:t>
            </a:r>
            <a:r>
              <a:rPr lang="pt-BR" sz="2000" dirty="0"/>
              <a:t>de </a:t>
            </a:r>
            <a:r>
              <a:rPr lang="pt-BR" sz="2000" dirty="0" smtClean="0"/>
              <a:t>efeito.</a:t>
            </a:r>
            <a:endParaRPr lang="pt-BR" altLang="en-US" sz="1600" dirty="0" smtClean="0"/>
          </a:p>
          <a:p>
            <a:pPr lvl="1"/>
            <a:r>
              <a:rPr lang="pt-BR" altLang="en-US" sz="2400" dirty="0" smtClean="0"/>
              <a:t>Para </a:t>
            </a:r>
            <a:r>
              <a:rPr lang="pt-BR" altLang="en-US" sz="2400" dirty="0"/>
              <a:t>verificar esse comportamento precisamos explorar o “termo de interação</a:t>
            </a:r>
            <a:r>
              <a:rPr lang="pt-BR" altLang="en-US" sz="2400" dirty="0" smtClean="0"/>
              <a:t>”, simultaneamente com os preditores </a:t>
            </a:r>
            <a:endParaRPr lang="pt-BR" altLang="en-US" sz="2400" dirty="0"/>
          </a:p>
          <a:p>
            <a:pPr lvl="1"/>
            <a:r>
              <a:rPr lang="pt-BR" altLang="en-US" sz="2400" dirty="0" smtClean="0"/>
              <a:t>Para isto, basta multiplicar os preditores: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999" y="5805264"/>
            <a:ext cx="4062001" cy="5080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87"/>
    </mc:Choice>
    <mc:Fallback xmlns="">
      <p:transition spd="slow" advTm="279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11" x="4927600" y="4330700"/>
          <p14:tracePt t="3927" x="4902200" y="4318000"/>
          <p14:tracePt t="3932" x="4889500" y="4311650"/>
          <p14:tracePt t="3943" x="4883150" y="4298950"/>
          <p14:tracePt t="3956" x="4870450" y="4292600"/>
          <p14:tracePt t="3973" x="4864100" y="4267200"/>
          <p14:tracePt t="3990" x="4838700" y="4152900"/>
          <p14:tracePt t="4007" x="4838700" y="3987800"/>
          <p14:tracePt t="4024" x="4838700" y="3778250"/>
          <p14:tracePt t="4039" x="4857750" y="3371850"/>
          <p14:tracePt t="4056" x="4870450" y="3232150"/>
          <p14:tracePt t="4073" x="4927600" y="2711450"/>
          <p14:tracePt t="4090" x="4978400" y="2463800"/>
          <p14:tracePt t="4106" x="5010150" y="2374900"/>
          <p14:tracePt t="4123" x="5035550" y="2298700"/>
          <p14:tracePt t="4139" x="5041900" y="2286000"/>
          <p14:tracePt t="4156" x="5041900" y="2266950"/>
          <p14:tracePt t="4173" x="5048250" y="2266950"/>
          <p14:tracePt t="4189" x="5060950" y="2247900"/>
          <p14:tracePt t="4206" x="5124450" y="2209800"/>
          <p14:tracePt t="4223" x="5194300" y="2159000"/>
          <p14:tracePt t="4239" x="5372100" y="2044700"/>
          <p14:tracePt t="4256" x="5670550" y="1917700"/>
          <p14:tracePt t="4272" x="5765800" y="1866900"/>
          <p14:tracePt t="4289" x="5867400" y="1790700"/>
          <p14:tracePt t="4306" x="5899150" y="1765300"/>
          <p14:tracePt t="4308" x="5918200" y="1720850"/>
          <p14:tracePt t="4322" x="5943600" y="1644650"/>
          <p14:tracePt t="4339" x="5956300" y="1562100"/>
          <p14:tracePt t="4356" x="5956300" y="1447800"/>
          <p14:tracePt t="4372" x="5899150" y="1377950"/>
          <p14:tracePt t="4389" x="5842000" y="1352550"/>
          <p14:tracePt t="4405" x="5689600" y="1333500"/>
          <p14:tracePt t="4423" x="5657850" y="1333500"/>
          <p14:tracePt t="4439" x="5619750" y="1333500"/>
          <p14:tracePt t="4456" x="5607050" y="1352550"/>
          <p14:tracePt t="4472" x="5600700" y="1365250"/>
          <p14:tracePt t="4489" x="5600700" y="1397000"/>
          <p14:tracePt t="4506" x="5613400" y="1416050"/>
          <p14:tracePt t="4523" x="5715000" y="1473200"/>
          <p14:tracePt t="4539" x="5791200" y="1498600"/>
          <p14:tracePt t="4556" x="5810250" y="1504950"/>
          <p14:tracePt t="4572" x="5829300" y="1511300"/>
          <p14:tracePt t="4589" x="5835650" y="1511300"/>
          <p14:tracePt t="4605" x="5842000" y="1511300"/>
          <p14:tracePt t="4636" x="5848350" y="1511300"/>
          <p14:tracePt t="4676" x="5854700" y="1511300"/>
          <p14:tracePt t="51329" x="5835650" y="1511300"/>
          <p14:tracePt t="51339" x="5797550" y="1511300"/>
          <p14:tracePt t="51350" x="5746750" y="1498600"/>
          <p14:tracePt t="51370" x="5715000" y="1498600"/>
          <p14:tracePt t="51375" x="5676900" y="1492250"/>
          <p14:tracePt t="51392" x="5549900" y="1492250"/>
          <p14:tracePt t="51416" x="5410200" y="1492250"/>
          <p14:tracePt t="51425" x="5334000" y="1492250"/>
          <p14:tracePt t="51454" x="4953000" y="1492250"/>
          <p14:tracePt t="51464" x="4851400" y="1492250"/>
          <p14:tracePt t="51476" x="4775200" y="1492250"/>
          <p14:tracePt t="51492" x="4724400" y="1492250"/>
          <p14:tracePt t="51525" x="4521200" y="1492250"/>
          <p14:tracePt t="51556" x="4419600" y="1492250"/>
          <p14:tracePt t="51559" x="4394200" y="1492250"/>
          <p14:tracePt t="51576" x="4368800" y="1498600"/>
          <p14:tracePt t="51592" x="4337050" y="1498600"/>
          <p14:tracePt t="51625" x="4324350" y="1517650"/>
          <p14:tracePt t="51882" x="4324350" y="1524000"/>
          <p14:tracePt t="51897" x="4318000" y="1549400"/>
          <p14:tracePt t="51904" x="4311650" y="1568450"/>
          <p14:tracePt t="51925" x="4305300" y="1600200"/>
          <p14:tracePt t="51954" x="4305300" y="1619250"/>
          <p14:tracePt t="51957" x="4298950" y="1625600"/>
          <p14:tracePt t="51966" x="4298950" y="1638300"/>
          <p14:tracePt t="51978" x="4292600" y="1651000"/>
          <p14:tracePt t="51991" x="4286250" y="1657350"/>
          <p14:tracePt t="52008" x="4286250" y="1663700"/>
          <p14:tracePt t="52025" x="4279900" y="1663700"/>
          <p14:tracePt t="52041" x="4279900" y="1670050"/>
          <p14:tracePt t="52075" x="4279900" y="1695450"/>
          <p14:tracePt t="52107" x="4286250" y="1720850"/>
          <p14:tracePt t="52142" x="4298950" y="1733550"/>
          <p14:tracePt t="52173" x="4311650" y="1746250"/>
          <p14:tracePt t="52176" x="4324350" y="1752600"/>
          <p14:tracePt t="52191" x="4330700" y="1752600"/>
          <p14:tracePt t="52220" x="4349750" y="1752600"/>
          <p14:tracePt t="52255" x="4356100" y="1752600"/>
          <p14:tracePt t="52290" x="4356100" y="1758950"/>
          <p14:tracePt t="52301" x="4349750" y="1758950"/>
          <p14:tracePt t="52310" x="4337050" y="1765300"/>
          <p14:tracePt t="52342" x="4305300" y="1778000"/>
          <p14:tracePt t="52374" x="4298950" y="1784350"/>
          <p14:tracePt t="52408" x="4292600" y="1784350"/>
          <p14:tracePt t="52439" x="4292600" y="1803400"/>
          <p14:tracePt t="52458" x="4292600" y="1822450"/>
          <p14:tracePt t="52474" x="4298950" y="1828800"/>
          <p14:tracePt t="52509" x="4337050" y="1866900"/>
          <p14:tracePt t="52541" x="4356100" y="1879600"/>
          <p14:tracePt t="52593" x="4337050" y="1879600"/>
          <p14:tracePt t="52605" x="4311650" y="1873250"/>
          <p14:tracePt t="52614" x="4286250" y="1860550"/>
          <p14:tracePt t="52641" x="4203700" y="1841500"/>
          <p14:tracePt t="52672" x="4089400" y="1822450"/>
          <p14:tracePt t="52692" x="4032250" y="1803400"/>
          <p14:tracePt t="52708" x="3994150" y="1784350"/>
          <p14:tracePt t="52741" x="3968750" y="1758950"/>
          <p14:tracePt t="52773" x="3949700" y="1720850"/>
          <p14:tracePt t="52804" x="3924300" y="1676400"/>
          <p14:tracePt t="52825" x="3917950" y="1631950"/>
          <p14:tracePt t="52841" x="3911600" y="1612900"/>
          <p14:tracePt t="52875" x="3898900" y="1574800"/>
          <p14:tracePt t="52906" x="3886200" y="1562100"/>
          <p14:tracePt t="53001" x="3892550" y="1568450"/>
          <p14:tracePt t="53011" x="3917950" y="1593850"/>
          <p14:tracePt t="53022" x="3949700" y="1606550"/>
          <p14:tracePt t="53032" x="3975100" y="1619250"/>
          <p14:tracePt t="53043" x="4006850" y="1625600"/>
          <p14:tracePt t="53058" x="4038600" y="1625600"/>
          <p14:tracePt t="53075" x="4070350" y="1625600"/>
          <p14:tracePt t="53091" x="4076700" y="1625600"/>
          <p14:tracePt t="53108" x="4083050" y="1625600"/>
          <p14:tracePt t="53141" x="4083050" y="1593850"/>
          <p14:tracePt t="53158" x="4064000" y="1549400"/>
          <p14:tracePt t="53175" x="4032250" y="1530350"/>
          <p14:tracePt t="53191" x="3975100" y="1530350"/>
          <p14:tracePt t="53209" x="3930650" y="1536700"/>
          <p14:tracePt t="53225" x="3917950" y="1562100"/>
          <p14:tracePt t="53241" x="3898900" y="1619250"/>
          <p14:tracePt t="53258" x="3898900" y="1670050"/>
          <p14:tracePt t="53274" x="3924300" y="1771650"/>
          <p14:tracePt t="53292" x="3943350" y="1803400"/>
          <p14:tracePt t="53308" x="4019550" y="1841500"/>
          <p14:tracePt t="53325" x="4095750" y="1841500"/>
          <p14:tracePt t="53341" x="4114800" y="1835150"/>
          <p14:tracePt t="53358" x="4159250" y="1797050"/>
          <p14:tracePt t="53375" x="4184650" y="1765300"/>
          <p14:tracePt t="53391" x="4210050" y="1720850"/>
          <p14:tracePt t="53408" x="4222750" y="1695450"/>
          <p14:tracePt t="53441" x="4222750" y="1689100"/>
          <p14:tracePt t="53480" x="4222750" y="1682750"/>
          <p14:tracePt t="53493" x="4222750" y="1676400"/>
          <p14:tracePt t="53501" x="4216400" y="1670050"/>
          <p14:tracePt t="53512" x="4210050" y="1663700"/>
          <p14:tracePt t="53524" x="4203700" y="1657350"/>
          <p14:tracePt t="53542" x="4197350" y="1657350"/>
          <p14:tracePt t="53557" x="4191000" y="1651000"/>
          <p14:tracePt t="53575" x="4191000" y="1644650"/>
          <p14:tracePt t="54454" x="4197350" y="1644650"/>
          <p14:tracePt t="54473" x="4203700" y="1644650"/>
          <p14:tracePt t="54516" x="4203700" y="1638300"/>
          <p14:tracePt t="54525" x="4203700" y="1631950"/>
          <p14:tracePt t="54556" x="4203700" y="1625600"/>
          <p14:tracePt t="54640" x="4203700" y="1631950"/>
          <p14:tracePt t="54652" x="4203700" y="1638300"/>
          <p14:tracePt t="54667" x="4203700" y="1644650"/>
          <p14:tracePt t="54672" x="4203700" y="1651000"/>
          <p14:tracePt t="54689" x="4203700" y="1657350"/>
          <p14:tracePt t="54706" x="4203700" y="1663700"/>
          <p14:tracePt t="56168" x="4210050" y="1663700"/>
          <p14:tracePt t="56178" x="4216400" y="1670050"/>
          <p14:tracePt t="56190" x="4229100" y="1670050"/>
          <p14:tracePt t="56204" x="4229100" y="1676400"/>
          <p14:tracePt t="56221" x="4260850" y="1714500"/>
          <p14:tracePt t="56238" x="4273550" y="1739900"/>
          <p14:tracePt t="56256" x="4298950" y="1771650"/>
          <p14:tracePt t="56273" x="4330700" y="1797050"/>
          <p14:tracePt t="56288" x="4343400" y="1816100"/>
          <p14:tracePt t="56305" x="4375150" y="1835150"/>
          <p14:tracePt t="56321" x="4387850" y="1847850"/>
          <p14:tracePt t="56338" x="4406900" y="1860550"/>
          <p14:tracePt t="56356" x="4419600" y="1860550"/>
          <p14:tracePt t="56371" x="4432300" y="1866900"/>
          <p14:tracePt t="56388" x="4438650" y="1866900"/>
          <p14:tracePt t="56405" x="4445000" y="1866900"/>
          <p14:tracePt t="56440" x="4438650" y="1866900"/>
          <p14:tracePt t="56455" x="4419600" y="1841500"/>
          <p14:tracePt t="56472" x="4362450" y="1797050"/>
          <p14:tracePt t="56488" x="4337050" y="1797050"/>
          <p14:tracePt t="56504" x="4298950" y="1797050"/>
          <p14:tracePt t="56521" x="4286250" y="1797050"/>
          <p14:tracePt t="56538" x="4279900" y="1816100"/>
          <p14:tracePt t="56556" x="4279900" y="1828800"/>
          <p14:tracePt t="56571" x="4279900" y="1854200"/>
          <p14:tracePt t="56588" x="4279900" y="1873250"/>
          <p14:tracePt t="56604" x="4292600" y="1885950"/>
          <p14:tracePt t="56621" x="4349750" y="1898650"/>
          <p14:tracePt t="56638" x="4387850" y="1905000"/>
          <p14:tracePt t="56654" x="4400550" y="1905000"/>
          <p14:tracePt t="56671" x="4406900" y="1905000"/>
          <p14:tracePt t="56705" x="4413250" y="1905000"/>
          <p14:tracePt t="56723" x="4419600" y="1905000"/>
          <p14:tracePt t="58938" x="4425950" y="1905000"/>
          <p14:tracePt t="58946" x="4438650" y="1905000"/>
          <p14:tracePt t="58967" x="4451350" y="1905000"/>
          <p14:tracePt t="58978" x="4457700" y="1911350"/>
          <p14:tracePt t="58990" x="4464050" y="1911350"/>
          <p14:tracePt t="59002" x="4470400" y="1911350"/>
          <p14:tracePt t="59020" x="4489450" y="1911350"/>
          <p14:tracePt t="59165" x="4483100" y="1911350"/>
          <p14:tracePt t="59186" x="4476750" y="1911350"/>
          <p14:tracePt t="59228" x="4470400" y="1911350"/>
          <p14:tracePt t="59604" x="4457700" y="1911350"/>
          <p14:tracePt t="59619" x="4438650" y="1911350"/>
          <p14:tracePt t="59625" x="4425950" y="1911350"/>
          <p14:tracePt t="59637" x="4400550" y="1911350"/>
          <p14:tracePt t="59651" x="4368800" y="1911350"/>
          <p14:tracePt t="59668" x="4292600" y="1917700"/>
          <p14:tracePt t="59685" x="4248150" y="1930400"/>
          <p14:tracePt t="59701" x="4171950" y="1930400"/>
          <p14:tracePt t="59718" x="4152900" y="1936750"/>
          <p14:tracePt t="59735" x="4108450" y="1936750"/>
          <p14:tracePt t="59751" x="4051300" y="1949450"/>
          <p14:tracePt t="59768" x="4019550" y="1955800"/>
          <p14:tracePt t="59784" x="3968750" y="1981200"/>
          <p14:tracePt t="59801" x="3937000" y="1987550"/>
          <p14:tracePt t="59818" x="3911600" y="2000250"/>
          <p14:tracePt t="59835" x="3905250" y="2006600"/>
          <p14:tracePt t="59851" x="3898900" y="2006600"/>
          <p14:tracePt t="59868" x="3892550" y="2012950"/>
          <p14:tracePt t="59901" x="3879850" y="2025650"/>
          <p14:tracePt t="59918" x="3873500" y="2044700"/>
          <p14:tracePt t="59934" x="3867150" y="2051050"/>
          <p14:tracePt t="59951" x="3867150" y="2070100"/>
          <p14:tracePt t="59984" x="3867150" y="2076450"/>
          <p14:tracePt t="60001" x="3867150" y="2082800"/>
          <p14:tracePt t="60017" x="3867150" y="2089150"/>
          <p14:tracePt t="60034" x="3867150" y="2101850"/>
          <p14:tracePt t="60052" x="3867150" y="2108200"/>
          <p14:tracePt t="60068" x="3879850" y="2120900"/>
          <p14:tracePt t="60085" x="3898900" y="2133600"/>
          <p14:tracePt t="60101" x="3898900" y="2139950"/>
          <p14:tracePt t="60117" x="3911600" y="2159000"/>
          <p14:tracePt t="60134" x="3924300" y="2165350"/>
          <p14:tracePt t="60151" x="3937000" y="2184400"/>
          <p14:tracePt t="60168" x="3962400" y="2203450"/>
          <p14:tracePt t="60184" x="3994150" y="2209800"/>
          <p14:tracePt t="60201" x="4083050" y="2209800"/>
          <p14:tracePt t="60217" x="4133850" y="2209800"/>
          <p14:tracePt t="60234" x="4216400" y="2184400"/>
          <p14:tracePt t="60252" x="4229100" y="2178050"/>
          <p14:tracePt t="60268" x="4248150" y="2159000"/>
          <p14:tracePt t="60284" x="4260850" y="2159000"/>
          <p14:tracePt t="60301" x="4260850" y="2152650"/>
          <p14:tracePt t="60317" x="4254500" y="2127250"/>
          <p14:tracePt t="60335" x="4140200" y="2089150"/>
          <p14:tracePt t="60351" x="4070350" y="2089150"/>
          <p14:tracePt t="60367" x="3917950" y="2089150"/>
          <p14:tracePt t="60384" x="3854450" y="2095500"/>
          <p14:tracePt t="60401" x="3784600" y="2108200"/>
          <p14:tracePt t="60417" x="3752850" y="2114550"/>
          <p14:tracePt t="60434" x="3727450" y="2120900"/>
          <p14:tracePt t="60451" x="3714750" y="2127250"/>
          <p14:tracePt t="60468" x="3708400" y="2139950"/>
          <p14:tracePt t="60484" x="3702050" y="2209800"/>
          <p14:tracePt t="60501" x="3702050" y="2235200"/>
          <p14:tracePt t="60521" x="3702050" y="2266950"/>
          <p14:tracePt t="60535" x="3721100" y="2305050"/>
          <p14:tracePt t="60551" x="3790950" y="2355850"/>
          <p14:tracePt t="60567" x="3860800" y="2368550"/>
          <p14:tracePt t="60585" x="3898900" y="2368550"/>
          <p14:tracePt t="60600" x="3949700" y="2368550"/>
          <p14:tracePt t="60618" x="3962400" y="2368550"/>
          <p14:tracePt t="60634" x="3968750" y="2343150"/>
          <p14:tracePt t="60650" x="3968750" y="2247900"/>
          <p14:tracePt t="60667" x="3956050" y="2222500"/>
          <p14:tracePt t="60684" x="3911600" y="2184400"/>
          <p14:tracePt t="60701" x="3841750" y="2159000"/>
          <p14:tracePt t="60717" x="3797300" y="2152650"/>
          <p14:tracePt t="60734" x="3759200" y="2152650"/>
          <p14:tracePt t="60751" x="3746500" y="2152650"/>
          <p14:tracePt t="60767" x="3727450" y="2203450"/>
          <p14:tracePt t="60785" x="3714750" y="2222500"/>
          <p14:tracePt t="60800" x="3714750" y="2247900"/>
          <p14:tracePt t="60817" x="3714750" y="2266950"/>
          <p14:tracePt t="60834" x="3714750" y="2273300"/>
          <p14:tracePt t="60851" x="3733800" y="2273300"/>
          <p14:tracePt t="60867" x="3740150" y="2254250"/>
          <p14:tracePt t="61862" x="3733800" y="2247900"/>
          <p14:tracePt t="61870" x="3714750" y="2241550"/>
          <p14:tracePt t="61882" x="3683000" y="2228850"/>
          <p14:tracePt t="61900" x="3625850" y="2197100"/>
          <p14:tracePt t="61916" x="3448050" y="2171700"/>
          <p14:tracePt t="61934" x="3378200" y="2159000"/>
          <p14:tracePt t="61949" x="3263900" y="2152650"/>
          <p14:tracePt t="61966" x="3168650" y="2152650"/>
          <p14:tracePt t="61983" x="3149600" y="2152650"/>
          <p14:tracePt t="61999" x="3111500" y="2152650"/>
          <p14:tracePt t="62330" x="3105150" y="2152650"/>
          <p14:tracePt t="62340" x="3086100" y="2152650"/>
          <p14:tracePt t="62351" x="3060700" y="2152650"/>
          <p14:tracePt t="62365" x="3028950" y="2152650"/>
          <p14:tracePt t="62382" x="2940050" y="2152650"/>
          <p14:tracePt t="62400" x="2889250" y="2152650"/>
          <p14:tracePt t="62416" x="2762250" y="2152650"/>
          <p14:tracePt t="62432" x="2647950" y="2139950"/>
          <p14:tracePt t="62449" x="2482850" y="2133600"/>
          <p14:tracePt t="62466" x="2413000" y="2120900"/>
          <p14:tracePt t="62468" x="2324100" y="2108200"/>
          <p14:tracePt t="62482" x="2235200" y="2089150"/>
          <p14:tracePt t="62499" x="2076450" y="2063750"/>
          <p14:tracePt t="62516" x="2019300" y="2032000"/>
          <p14:tracePt t="62532" x="1936750" y="2006600"/>
          <p14:tracePt t="62549" x="1841500" y="1981200"/>
          <p14:tracePt t="62565" x="1797050" y="1974850"/>
          <p14:tracePt t="62582" x="1739900" y="1974850"/>
          <p14:tracePt t="62598" x="1714500" y="1974850"/>
          <p14:tracePt t="62615" x="1657350" y="1974850"/>
          <p14:tracePt t="62633" x="1638300" y="1974850"/>
          <p14:tracePt t="62649" x="1593850" y="1981200"/>
          <p14:tracePt t="62665" x="1549400" y="2000250"/>
          <p14:tracePt t="62682" x="1536700" y="2006600"/>
          <p14:tracePt t="62699" x="1504950" y="2012950"/>
          <p14:tracePt t="62716" x="1492250" y="2019300"/>
          <p14:tracePt t="62732" x="1479550" y="2025650"/>
          <p14:tracePt t="62748" x="1473200" y="2038350"/>
          <p14:tracePt t="62765" x="1466850" y="2038350"/>
          <p14:tracePt t="62782" x="1460500" y="2051050"/>
          <p14:tracePt t="62798" x="1454150" y="2057400"/>
          <p14:tracePt t="62815" x="1447800" y="2063750"/>
          <p14:tracePt t="62832" x="1447800" y="2082800"/>
          <p14:tracePt t="62849" x="1447800" y="2089150"/>
          <p14:tracePt t="62865" x="1441450" y="2108200"/>
          <p14:tracePt t="62898" x="1441450" y="2114550"/>
          <p14:tracePt t="62915" x="1441450" y="2120900"/>
          <p14:tracePt t="62946" x="1441450" y="2127250"/>
          <p14:tracePt t="63113" x="1441450" y="2133600"/>
          <p14:tracePt t="63144" x="1441450" y="2139950"/>
          <p14:tracePt t="63175" x="1441450" y="2146300"/>
          <p14:tracePt t="63220" x="1441450" y="2152650"/>
          <p14:tracePt t="63238" x="1441450" y="2159000"/>
          <p14:tracePt t="63270" x="1441450" y="2165350"/>
          <p14:tracePt t="63285" x="1441450" y="2171700"/>
          <p14:tracePt t="63301" x="1441450" y="2178050"/>
          <p14:tracePt t="63322" x="1447800" y="2178050"/>
          <p14:tracePt t="63343" x="1447800" y="2184400"/>
          <p14:tracePt t="63364" x="1447800" y="2190750"/>
          <p14:tracePt t="63385" x="1454150" y="2190750"/>
          <p14:tracePt t="63405" x="1454150" y="2197100"/>
          <p14:tracePt t="63457" x="1460500" y="2203450"/>
          <p14:tracePt t="63520" x="1460500" y="2209800"/>
          <p14:tracePt t="63551" x="1466850" y="2209800"/>
          <p14:tracePt t="63582" x="1466850" y="2216150"/>
          <p14:tracePt t="63594" x="1473200" y="2216150"/>
          <p14:tracePt t="63635" x="1479550" y="2216150"/>
          <p14:tracePt t="63645" x="1485900" y="2216150"/>
          <p14:tracePt t="63657" x="1492250" y="2216150"/>
          <p14:tracePt t="63666" x="1498600" y="2216150"/>
          <p14:tracePt t="63680" x="1504950" y="2216150"/>
          <p14:tracePt t="63699" x="1511300" y="2222500"/>
          <p14:tracePt t="63714" x="1517650" y="2222500"/>
          <p14:tracePt t="63730" x="1524000" y="2222500"/>
          <p14:tracePt t="63747" x="1530350" y="2222500"/>
          <p14:tracePt t="63764" x="1536700" y="2222500"/>
          <p14:tracePt t="63797" x="1543050" y="2222500"/>
          <p14:tracePt t="65222" x="1543050" y="2228850"/>
          <p14:tracePt t="65243" x="1543050" y="2235200"/>
          <p14:tracePt t="65256" x="1543050" y="2241550"/>
          <p14:tracePt t="65264" x="1543050" y="2247900"/>
          <p14:tracePt t="65279" x="1543050" y="2254250"/>
          <p14:tracePt t="65296" x="1543050" y="2260600"/>
          <p14:tracePt t="65313" x="1543050" y="2266950"/>
          <p14:tracePt t="65330" x="1543050" y="2286000"/>
          <p14:tracePt t="65347" x="1543050" y="2292350"/>
          <p14:tracePt t="65363" x="1543050" y="2298700"/>
          <p14:tracePt t="65379" x="1543050" y="2305050"/>
          <p14:tracePt t="65396" x="1543050" y="2311400"/>
          <p14:tracePt t="65412" x="1536700" y="2317750"/>
          <p14:tracePt t="65429" x="1536700" y="2324100"/>
          <p14:tracePt t="65445" x="1536700" y="2330450"/>
          <p14:tracePt t="65465" x="1536700" y="2336800"/>
          <p14:tracePt t="65483" x="1536700" y="2343150"/>
          <p14:tracePt t="65526" x="1536700" y="2349500"/>
          <p14:tracePt t="65567" x="1536700" y="2355850"/>
          <p14:tracePt t="65610" x="1536700" y="2362200"/>
          <p14:tracePt t="65664" x="1536700" y="2368550"/>
          <p14:tracePt t="65859" x="1536700" y="2374900"/>
          <p14:tracePt t="65869" x="1530350" y="2374900"/>
          <p14:tracePt t="65890" x="1530350" y="2381250"/>
          <p14:tracePt t="65901" x="1530350" y="2387600"/>
          <p14:tracePt t="65922" x="1530350" y="2393950"/>
          <p14:tracePt t="65943" x="1530350" y="2400300"/>
          <p14:tracePt t="66006" x="1530350" y="2406650"/>
          <p14:tracePt t="66047" x="1530350" y="2413000"/>
          <p14:tracePt t="66071" x="1530350" y="2419350"/>
          <p14:tracePt t="66088" x="1530350" y="2425700"/>
          <p14:tracePt t="66103" x="1530350" y="2432050"/>
          <p14:tracePt t="66134" x="1530350" y="2438400"/>
          <p14:tracePt t="66161" x="1530350" y="2444750"/>
          <p14:tracePt t="66235" x="1530350" y="2451100"/>
          <p14:tracePt t="66288" x="1530350" y="2457450"/>
          <p14:tracePt t="66342" x="1530350" y="2463800"/>
          <p14:tracePt t="66403" x="1530350" y="2470150"/>
          <p14:tracePt t="67040" x="1530350" y="2476500"/>
          <p14:tracePt t="67060" x="1530350" y="2482850"/>
          <p14:tracePt t="67104" x="1530350" y="2489200"/>
          <p14:tracePt t="67133" x="1530350" y="2495550"/>
          <p14:tracePt t="67154" x="1536700" y="2495550"/>
          <p14:tracePt t="67174" x="1536700" y="2501900"/>
          <p14:tracePt t="67185" x="1543050" y="2501900"/>
          <p14:tracePt t="67196" x="1543050" y="2508250"/>
          <p14:tracePt t="67217" x="1543050" y="2514600"/>
          <p14:tracePt t="67227" x="1549400" y="2514600"/>
          <p14:tracePt t="67248" x="1549400" y="2520950"/>
          <p14:tracePt t="67260" x="1555750" y="2520950"/>
          <p14:tracePt t="67290" x="1562100" y="2520950"/>
          <p14:tracePt t="67331" x="1568450" y="2520950"/>
          <p14:tracePt t="67365" x="1568450" y="2527300"/>
          <p14:tracePt t="67373" x="1574800" y="2527300"/>
          <p14:tracePt t="67426" x="1581150" y="2527300"/>
          <p14:tracePt t="67501" x="1581150" y="2533650"/>
          <p14:tracePt t="67540" x="1587500" y="2533650"/>
          <p14:tracePt t="67550" x="1587500" y="2540000"/>
          <p14:tracePt t="67593" x="1593850" y="2546350"/>
          <p14:tracePt t="67616" x="1600200" y="2552700"/>
          <p14:tracePt t="67677" x="1606550" y="2552700"/>
          <p14:tracePt t="67770" x="1606550" y="2559050"/>
          <p14:tracePt t="67853" x="1600200" y="2559050"/>
          <p14:tracePt t="67865" x="1593850" y="2559050"/>
          <p14:tracePt t="67875" x="1581150" y="2559050"/>
          <p14:tracePt t="67897" x="1574800" y="2559050"/>
          <p14:tracePt t="67906" x="1568450" y="2559050"/>
          <p14:tracePt t="67916" x="1555750" y="2559050"/>
          <p14:tracePt t="67929" x="1549400" y="2559050"/>
          <p14:tracePt t="67944" x="1543050" y="2559050"/>
          <p14:tracePt t="67960" x="1536700" y="2559050"/>
          <p14:tracePt t="67976" x="1530350" y="2559050"/>
          <p14:tracePt t="67994" x="1524000" y="2559050"/>
          <p14:tracePt t="68010" x="1517650" y="2559050"/>
          <p14:tracePt t="68027" x="1511300" y="2565400"/>
          <p14:tracePt t="68043" x="1504950" y="2565400"/>
          <p14:tracePt t="68073" x="1504950" y="2571750"/>
          <p14:tracePt t="68118" x="1498600" y="2571750"/>
          <p14:tracePt t="68166" x="1492250" y="2571750"/>
          <p14:tracePt t="68209" x="1485900" y="2578100"/>
          <p14:tracePt t="68231" x="1479550" y="2578100"/>
          <p14:tracePt t="68250" x="1473200" y="2578100"/>
          <p14:tracePt t="68271" x="1466850" y="2578100"/>
          <p14:tracePt t="68302" x="1460500" y="2578100"/>
          <p14:tracePt t="68323" x="1454150" y="2584450"/>
          <p14:tracePt t="68346" x="1447800" y="2584450"/>
          <p14:tracePt t="68365" x="1441450" y="2584450"/>
          <p14:tracePt t="68377" x="1441450" y="2590800"/>
          <p14:tracePt t="68411" x="1435100" y="2590800"/>
          <p14:tracePt t="68460" x="1428750" y="2590800"/>
          <p14:tracePt t="68470" x="1428750" y="2597150"/>
          <p14:tracePt t="68490" x="1428750" y="2603500"/>
          <p14:tracePt t="68511" x="1428750" y="2609850"/>
          <p14:tracePt t="68532" x="1428750" y="2616200"/>
          <p14:tracePt t="68545" x="1428750" y="2622550"/>
          <p14:tracePt t="68563" x="1428750" y="2628900"/>
          <p14:tracePt t="68616" x="1428750" y="2635250"/>
          <p14:tracePt t="68649" x="1428750" y="2641600"/>
          <p14:tracePt t="68681" x="1428750" y="2647950"/>
          <p14:tracePt t="68720" x="1428750" y="2654300"/>
          <p14:tracePt t="68730" x="1435100" y="2654300"/>
          <p14:tracePt t="68741" x="1435100" y="2660650"/>
          <p14:tracePt t="68752" x="1441450" y="2660650"/>
          <p14:tracePt t="68772" x="1447800" y="2660650"/>
          <p14:tracePt t="68785" x="1447800" y="2667000"/>
          <p14:tracePt t="68794" x="1454150" y="2667000"/>
          <p14:tracePt t="68816" x="1460500" y="2667000"/>
          <p14:tracePt t="68866" x="1466850" y="2667000"/>
          <p14:tracePt t="68881" x="1473200" y="2667000"/>
          <p14:tracePt t="68898" x="1479550" y="2673350"/>
          <p14:tracePt t="68919" x="1485900" y="2673350"/>
          <p14:tracePt t="68929" x="1492250" y="2673350"/>
          <p14:tracePt t="68939" x="1498600" y="2673350"/>
          <p14:tracePt t="68961" x="1504950" y="2673350"/>
          <p14:tracePt t="68971" x="1511300" y="2673350"/>
          <p14:tracePt t="68992" x="1517650" y="2673350"/>
          <p14:tracePt t="69002" x="1524000" y="2673350"/>
          <p14:tracePt t="69013" x="1530350" y="2673350"/>
          <p14:tracePt t="69025" x="1536700" y="2673350"/>
          <p14:tracePt t="69054" x="1543050" y="2673350"/>
          <p14:tracePt t="69065" x="1549400" y="2673350"/>
          <p14:tracePt t="69076" x="1555750" y="2673350"/>
          <p14:tracePt t="69092" x="1562100" y="2667000"/>
          <p14:tracePt t="69108" x="1568450" y="2654300"/>
          <p14:tracePt t="69125" x="1574800" y="2647950"/>
          <p14:tracePt t="69142" x="1574800" y="2641600"/>
          <p14:tracePt t="69160" x="1574800" y="2635250"/>
          <p14:tracePt t="69175" x="1574800" y="2628900"/>
          <p14:tracePt t="69192" x="1574800" y="2622550"/>
          <p14:tracePt t="69209" x="1574800" y="2616200"/>
          <p14:tracePt t="69225" x="1574800" y="2603500"/>
          <p14:tracePt t="69243" x="1574800" y="2597150"/>
          <p14:tracePt t="69260" x="1574800" y="2590800"/>
          <p14:tracePt t="69275" x="1574800" y="2578100"/>
          <p14:tracePt t="69293" x="1568450" y="2571750"/>
          <p14:tracePt t="69309" x="1555750" y="2552700"/>
          <p14:tracePt t="69326" x="1549400" y="2552700"/>
          <p14:tracePt t="69342" x="1536700" y="2540000"/>
          <p14:tracePt t="69358" x="1536700" y="2533650"/>
          <p14:tracePt t="69375" x="1530350" y="2527300"/>
          <p14:tracePt t="69392" x="1517650" y="2520950"/>
          <p14:tracePt t="69409" x="1517650" y="2514600"/>
          <p14:tracePt t="69425" x="1504950" y="2514600"/>
          <p14:tracePt t="69459" x="1498600" y="2514600"/>
          <p14:tracePt t="69474" x="1492250" y="2514600"/>
          <p14:tracePt t="69491" x="1485900" y="2514600"/>
          <p14:tracePt t="69508" x="1479550" y="2514600"/>
          <p14:tracePt t="69525" x="1473200" y="2514600"/>
          <p14:tracePt t="69542" x="1466850" y="2514600"/>
          <p14:tracePt t="69576" x="1460500" y="2514600"/>
          <p14:tracePt t="69590" x="1460500" y="2520950"/>
          <p14:tracePt t="69629" x="1454150" y="2527300"/>
          <p14:tracePt t="69660" x="1447800" y="2527300"/>
          <p14:tracePt t="69670" x="1447800" y="2533650"/>
          <p14:tracePt t="69681" x="1441450" y="2533650"/>
          <p14:tracePt t="69692" x="1441450" y="2540000"/>
          <p14:tracePt t="69708" x="1435100" y="2540000"/>
          <p14:tracePt t="69725" x="1428750" y="2546350"/>
          <p14:tracePt t="69758" x="1422400" y="2546350"/>
          <p14:tracePt t="69795" x="1416050" y="2546350"/>
          <p14:tracePt t="69807" x="1416050" y="2552700"/>
          <p14:tracePt t="69879" x="1409700" y="2559050"/>
          <p14:tracePt t="69900" x="1409700" y="2565400"/>
          <p14:tracePt t="69921" x="1409700" y="2571750"/>
          <p14:tracePt t="69931" x="1409700" y="2578100"/>
          <p14:tracePt t="69943" x="1403350" y="2584450"/>
          <p14:tracePt t="69963" x="1403350" y="2590800"/>
          <p14:tracePt t="69985" x="1403350" y="2597150"/>
          <p14:tracePt t="69994" x="1403350" y="2603500"/>
          <p14:tracePt t="70007" x="1403350" y="2609850"/>
          <p14:tracePt t="70026" x="1403350" y="2616200"/>
          <p14:tracePt t="70040" x="1403350" y="2622550"/>
          <p14:tracePt t="70077" x="1403350" y="2628900"/>
          <p14:tracePt t="70089" x="1403350" y="2635250"/>
          <p14:tracePt t="70109" x="1403350" y="2641600"/>
          <p14:tracePt t="70120" x="1403350" y="2647950"/>
          <p14:tracePt t="70141" x="1403350" y="2654300"/>
          <p14:tracePt t="70154" x="1409700" y="2660650"/>
          <p14:tracePt t="70171" x="1416050" y="2660650"/>
          <p14:tracePt t="70203" x="1422400" y="2667000"/>
          <p14:tracePt t="70224" x="1422400" y="2673350"/>
          <p14:tracePt t="70234" x="1428750" y="2673350"/>
          <p14:tracePt t="70248" x="1435100" y="2679700"/>
          <p14:tracePt t="70257" x="1441450" y="2679700"/>
          <p14:tracePt t="70274" x="1441450" y="2686050"/>
          <p14:tracePt t="70290" x="1454150" y="2692400"/>
          <p14:tracePt t="70307" x="1460500" y="2692400"/>
          <p14:tracePt t="70340" x="1466850" y="2698750"/>
          <p14:tracePt t="70357" x="1473200" y="2698750"/>
          <p14:tracePt t="70374" x="1479550" y="2705100"/>
          <p14:tracePt t="70391" x="1492250" y="2705100"/>
          <p14:tracePt t="70407" x="1498600" y="2705100"/>
          <p14:tracePt t="70425" x="1511300" y="2705100"/>
          <p14:tracePt t="70441" x="1524000" y="2705100"/>
          <p14:tracePt t="70457" x="1536700" y="2705100"/>
          <p14:tracePt t="70475" x="1543050" y="2705100"/>
          <p14:tracePt t="70491" x="1549400" y="2705100"/>
          <p14:tracePt t="70507" x="1562100" y="2705100"/>
          <p14:tracePt t="70541" x="1568450" y="2705100"/>
          <p14:tracePt t="70955" x="1568450" y="2698750"/>
          <p14:tracePt t="70976" x="1568450" y="2686050"/>
          <p14:tracePt t="70986" x="1568450" y="2679700"/>
          <p14:tracePt t="70996" x="1568450" y="2673350"/>
          <p14:tracePt t="71008" x="1568450" y="2660650"/>
          <p14:tracePt t="71024" x="1574800" y="2647950"/>
          <p14:tracePt t="71040" x="1574800" y="2635250"/>
          <p14:tracePt t="71057" x="1581150" y="2628900"/>
          <p14:tracePt t="71074" x="1581150" y="2622550"/>
          <p14:tracePt t="71091" x="1581150" y="2616200"/>
          <p14:tracePt t="71124" x="1581150" y="2609850"/>
          <p14:tracePt t="71184" x="1581150" y="2603500"/>
          <p14:tracePt t="72145" x="1587500" y="2603500"/>
          <p14:tracePt t="72191" x="1593850" y="2603500"/>
          <p14:tracePt t="72210" x="1600200" y="2603500"/>
          <p14:tracePt t="72229" x="1606550" y="2603500"/>
          <p14:tracePt t="72249" x="1612900" y="2603500"/>
          <p14:tracePt t="72271" x="1619250" y="2603500"/>
          <p14:tracePt t="72305" x="1631950" y="2603500"/>
          <p14:tracePt t="72336" x="1644650" y="2609850"/>
          <p14:tracePt t="72366" x="1651000" y="2616200"/>
          <p14:tracePt t="72386" x="1657350" y="2616200"/>
          <p14:tracePt t="72407" x="1657350" y="2622550"/>
          <p14:tracePt t="72437" x="1663700" y="2622550"/>
          <p14:tracePt t="72448" x="1670050" y="2622550"/>
          <p14:tracePt t="72471" x="1676400" y="2628900"/>
          <p14:tracePt t="72505" x="1689100" y="2628900"/>
          <p14:tracePt t="72524" x="1695450" y="2628900"/>
          <p14:tracePt t="72757" x="1701800" y="2628900"/>
          <p14:tracePt t="72772" x="1708150" y="2628900"/>
          <p14:tracePt t="72783" x="1714500" y="2628900"/>
          <p14:tracePt t="72804" x="1727200" y="2635250"/>
          <p14:tracePt t="72825" x="1733550" y="2635250"/>
          <p14:tracePt t="72838" x="1739900" y="2641600"/>
          <p14:tracePt t="72856" x="1746250" y="2641600"/>
          <p14:tracePt t="72871" x="1752600" y="2641600"/>
          <p14:tracePt t="72903" x="1771650" y="2647950"/>
          <p14:tracePt t="73367" x="1771650" y="2654300"/>
          <p14:tracePt t="73377" x="1758950" y="2654300"/>
          <p14:tracePt t="73391" x="1746250" y="2654300"/>
          <p14:tracePt t="73410" x="1720850" y="2660650"/>
          <p14:tracePt t="73420" x="1708150" y="2660650"/>
          <p14:tracePt t="73441" x="1689100" y="2660650"/>
          <p14:tracePt t="73454" x="1676400" y="2667000"/>
          <p14:tracePt t="73473" x="1670050" y="2667000"/>
          <p14:tracePt t="73487" x="1651000" y="2667000"/>
          <p14:tracePt t="73510" x="1638300" y="2667000"/>
          <p14:tracePt t="73513" x="1631950" y="2667000"/>
          <p14:tracePt t="73523" x="1625600" y="2667000"/>
          <p14:tracePt t="73565" x="1619250" y="2667000"/>
          <p14:tracePt t="73628" x="1612900" y="2667000"/>
          <p14:tracePt t="74234" x="1606550" y="2667000"/>
          <p14:tracePt t="74255" x="1606550" y="2660650"/>
          <p14:tracePt t="74264" x="1600200" y="2654300"/>
          <p14:tracePt t="74286" x="1600200" y="2647950"/>
          <p14:tracePt t="74311" x="1593850" y="2647950"/>
          <p14:tracePt t="74379" x="1593850" y="2641600"/>
          <p14:tracePt t="74453" x="1593850" y="2635250"/>
          <p14:tracePt t="95867" x="1593850" y="2654300"/>
          <p14:tracePt t="95879" x="1593850" y="2679700"/>
          <p14:tracePt t="95889" x="1593850" y="2711450"/>
          <p14:tracePt t="95900" x="1593850" y="2730500"/>
          <p14:tracePt t="95916" x="1593850" y="2755900"/>
          <p14:tracePt t="95933" x="1593850" y="2800350"/>
          <p14:tracePt t="95949" x="1593850" y="2813050"/>
          <p14:tracePt t="95966" x="1593850" y="2844800"/>
          <p14:tracePt t="95984" x="1593850" y="2857500"/>
          <p14:tracePt t="95999" x="1593850" y="2870200"/>
          <p14:tracePt t="96015" x="1593850" y="2882900"/>
          <p14:tracePt t="96033" x="1593850" y="2889250"/>
          <p14:tracePt t="96049" x="1593850" y="2895600"/>
          <p14:tracePt t="96067" x="1593850" y="2901950"/>
          <p14:tracePt t="96087" x="1600200" y="2908300"/>
          <p14:tracePt t="96099" x="1606550" y="2914650"/>
          <p14:tracePt t="96115" x="1612900" y="2921000"/>
          <p14:tracePt t="96132" x="1625600" y="2921000"/>
          <p14:tracePt t="96149" x="1631950" y="2921000"/>
          <p14:tracePt t="96165" x="1644650" y="2921000"/>
          <p14:tracePt t="96183" x="1651000" y="2901950"/>
          <p14:tracePt t="96199" x="1651000" y="2895600"/>
          <p14:tracePt t="96216" x="1651000" y="2882900"/>
          <p14:tracePt t="96233" x="1651000" y="2876550"/>
          <p14:tracePt t="96248" x="1638300" y="2876550"/>
          <p14:tracePt t="96265" x="1631950" y="2876550"/>
          <p14:tracePt t="96283" x="1625600" y="2876550"/>
          <p14:tracePt t="96298" x="1619250" y="2876550"/>
          <p14:tracePt t="96315" x="1619250" y="2882900"/>
          <p14:tracePt t="96332" x="1619250" y="2921000"/>
          <p14:tracePt t="96349" x="1619250" y="2952750"/>
          <p14:tracePt t="96365" x="1619250" y="2959100"/>
          <p14:tracePt t="96383" x="1625600" y="2971800"/>
          <p14:tracePt t="96399" x="1638300" y="2978150"/>
          <p14:tracePt t="96415" x="1644650" y="2984500"/>
          <p14:tracePt t="96449" x="1651000" y="2984500"/>
          <p14:tracePt t="96465" x="1651000" y="2990850"/>
          <p14:tracePt t="110292" x="1657350" y="2990850"/>
          <p14:tracePt t="110299" x="1670050" y="2990850"/>
          <p14:tracePt t="110309" x="1676400" y="2990850"/>
          <p14:tracePt t="110334" x="1682750" y="2990850"/>
          <p14:tracePt t="110354" x="1695450" y="2997200"/>
          <p14:tracePt t="110368" x="1701800" y="2997200"/>
          <p14:tracePt t="110400" x="1714500" y="3009900"/>
          <p14:tracePt t="110403" x="1727200" y="3016250"/>
          <p14:tracePt t="110417" x="1739900" y="3022600"/>
          <p14:tracePt t="110447" x="1778000" y="3035300"/>
          <p14:tracePt t="110468" x="1797050" y="3041650"/>
          <p14:tracePt t="110484" x="1803400" y="3048000"/>
          <p14:tracePt t="110518" x="1841500" y="3054350"/>
          <p14:tracePt t="110551" x="1873250" y="3060700"/>
          <p14:tracePt t="110581" x="1892300" y="3067050"/>
          <p14:tracePt t="110591" x="1898650" y="3067050"/>
          <p14:tracePt t="110602" x="1905000" y="3067050"/>
          <p14:tracePt t="110617" x="1911350" y="3067050"/>
          <p14:tracePt t="110651" x="1949450" y="3073400"/>
          <p14:tracePt t="110683" x="1987550" y="3073400"/>
          <p14:tracePt t="110702" x="2019300" y="3073400"/>
          <p14:tracePt t="110719" x="2044700" y="3073400"/>
          <p14:tracePt t="110734" x="2057400" y="3073400"/>
          <p14:tracePt t="110750" x="2076450" y="3067050"/>
          <p14:tracePt t="110781" x="2120900" y="3060700"/>
          <p14:tracePt t="110800" x="2152650" y="3060700"/>
          <p14:tracePt t="110834" x="2190750" y="3060700"/>
          <p14:tracePt t="110863" x="2216150" y="3060700"/>
          <p14:tracePt t="110885" x="2222500" y="3060700"/>
          <p14:tracePt t="110900" x="2228850" y="3060700"/>
          <p14:tracePt t="110934" x="2254250" y="3067050"/>
          <p14:tracePt t="110967" x="2311400" y="3092450"/>
          <p14:tracePt t="111000" x="2336800" y="3105150"/>
          <p14:tracePt t="111034" x="2343150" y="3111500"/>
          <p14:tracePt t="111059" x="2349500" y="3111500"/>
          <p14:tracePt t="111322" x="2362200" y="3111500"/>
          <p14:tracePt t="111335" x="2368550" y="3111500"/>
          <p14:tracePt t="111343" x="2381250" y="3117850"/>
          <p14:tracePt t="111353" x="2393950" y="3124200"/>
          <p14:tracePt t="111367" x="2406650" y="3130550"/>
          <p14:tracePt t="111384" x="2419350" y="3136900"/>
          <p14:tracePt t="111400" x="2463800" y="3168650"/>
          <p14:tracePt t="111417" x="2501900" y="3194050"/>
          <p14:tracePt t="111434" x="2514600" y="3206750"/>
          <p14:tracePt t="111450" x="2546350" y="3244850"/>
          <p14:tracePt t="111468" x="2565400" y="3276600"/>
          <p14:tracePt t="111484" x="2590800" y="3302000"/>
          <p14:tracePt t="111501" x="2628900" y="3340100"/>
          <p14:tracePt t="111517" x="2641600" y="3352800"/>
          <p14:tracePt t="111534" x="2679700" y="3378200"/>
          <p14:tracePt t="111551" x="2711450" y="3397250"/>
          <p14:tracePt t="111567" x="2768600" y="3416300"/>
          <p14:tracePt t="111584" x="2806700" y="3429000"/>
          <p14:tracePt t="111601" x="2825750" y="3429000"/>
          <p14:tracePt t="111617" x="2851150" y="3435350"/>
          <p14:tracePt t="111634" x="2863850" y="3435350"/>
          <p14:tracePt t="111650" x="2895600" y="3441700"/>
          <p14:tracePt t="111667" x="2908300" y="3441700"/>
          <p14:tracePt t="111684" x="2927350" y="3441700"/>
          <p14:tracePt t="111701" x="2940050" y="3441700"/>
          <p14:tracePt t="111735" x="2946400" y="3441700"/>
          <p14:tracePt t="111763" x="2952750" y="3441700"/>
          <p14:tracePt t="111771" x="2959100" y="3441700"/>
          <p14:tracePt t="111784" x="2971800" y="3441700"/>
          <p14:tracePt t="111801" x="2978150" y="3441700"/>
          <p14:tracePt t="111817" x="2990850" y="3441700"/>
          <p14:tracePt t="111834" x="2997200" y="3435350"/>
          <p14:tracePt t="111850" x="3003550" y="3429000"/>
          <p14:tracePt t="111869" x="3009900" y="3422650"/>
          <p14:tracePt t="111884" x="3016250" y="3416300"/>
          <p14:tracePt t="111900" x="3028950" y="3403600"/>
          <p14:tracePt t="111917" x="3035300" y="3390900"/>
          <p14:tracePt t="111934" x="3048000" y="3371850"/>
          <p14:tracePt t="111950" x="3060700" y="3352800"/>
          <p14:tracePt t="111967" x="3067050" y="3340100"/>
          <p14:tracePt t="111984" x="3079750" y="3327400"/>
          <p14:tracePt t="112000" x="3086100" y="3327400"/>
          <p14:tracePt t="112016" x="3098800" y="3308350"/>
          <p14:tracePt t="112034" x="3111500" y="3302000"/>
          <p14:tracePt t="112050" x="3117850" y="3295650"/>
          <p14:tracePt t="112066" x="3136900" y="3282950"/>
          <p14:tracePt t="112084" x="3149600" y="3276600"/>
          <p14:tracePt t="112086" x="3162300" y="3270250"/>
          <p14:tracePt t="112100" x="3175000" y="3263900"/>
          <p14:tracePt t="112117" x="3206750" y="3257550"/>
          <p14:tracePt t="112134" x="3225800" y="3257550"/>
          <p14:tracePt t="112149" x="3251200" y="3251200"/>
          <p14:tracePt t="112166" x="3263900" y="3251200"/>
          <p14:tracePt t="112183" x="3289300" y="3251200"/>
          <p14:tracePt t="112201" x="3308350" y="3251200"/>
          <p14:tracePt t="112216" x="3333750" y="3251200"/>
          <p14:tracePt t="112235" x="3352800" y="3276600"/>
          <p14:tracePt t="112249" x="3359150" y="3289300"/>
          <p14:tracePt t="112805" x="3365500" y="3289300"/>
          <p14:tracePt t="112826" x="3371850" y="3289300"/>
          <p14:tracePt t="112836" x="3378200" y="3289300"/>
          <p14:tracePt t="112847" x="3384550" y="3289300"/>
          <p14:tracePt t="112868" x="3390900" y="3289300"/>
          <p14:tracePt t="112890" x="3397250" y="3289300"/>
          <p14:tracePt t="114136" x="3397250" y="3282950"/>
          <p14:tracePt t="114146" x="3397250" y="3276600"/>
          <p14:tracePt t="114157" x="3409950" y="3263900"/>
          <p14:tracePt t="114167" x="3429000" y="3251200"/>
          <p14:tracePt t="114180" x="3441700" y="3238500"/>
          <p14:tracePt t="114198" x="3486150" y="3181350"/>
          <p14:tracePt t="114214" x="3505200" y="3162300"/>
          <p14:tracePt t="114230" x="3549650" y="3105150"/>
          <p14:tracePt t="114247" x="3562350" y="3092450"/>
          <p14:tracePt t="114264" x="3581400" y="3073400"/>
          <p14:tracePt t="114281" x="3587750" y="3060700"/>
          <p14:tracePt t="114298" x="3594100" y="3054350"/>
          <p14:tracePt t="114314" x="3594100" y="3048000"/>
          <p14:tracePt t="114367" x="3600450" y="3048000"/>
          <p14:tracePt t="114741" x="3600450" y="3060700"/>
          <p14:tracePt t="114753" x="3600450" y="3073400"/>
          <p14:tracePt t="114762" x="3600450" y="3086100"/>
          <p14:tracePt t="114773" x="3600450" y="3105150"/>
          <p14:tracePt t="114788" x="3606800" y="3124200"/>
          <p14:tracePt t="114797" x="3606800" y="3136900"/>
          <p14:tracePt t="114814" x="3619500" y="3194050"/>
          <p14:tracePt t="114830" x="3619500" y="3219450"/>
          <p14:tracePt t="114846" x="3619500" y="3244850"/>
          <p14:tracePt t="114863" x="3619500" y="3251200"/>
          <p14:tracePt t="114880" x="3619500" y="3263900"/>
          <p14:tracePt t="114914" x="3625850" y="3270250"/>
          <p14:tracePt t="114930" x="3625850" y="3276600"/>
          <p14:tracePt t="115015" x="3625850" y="3282950"/>
          <p14:tracePt t="115128" x="3625850" y="3289300"/>
          <p14:tracePt t="115315" x="3625850" y="3295650"/>
          <p14:tracePt t="116549" x="3632200" y="3295650"/>
          <p14:tracePt t="116558" x="3638550" y="3295650"/>
          <p14:tracePt t="116569" x="3644900" y="3295650"/>
          <p14:tracePt t="116581" x="3651250" y="3295650"/>
          <p14:tracePt t="116595" x="3663950" y="3295650"/>
          <p14:tracePt t="116613" x="3676650" y="3295650"/>
          <p14:tracePt t="116629" x="3689350" y="3295650"/>
          <p14:tracePt t="116646" x="3714750" y="3295650"/>
          <p14:tracePt t="116664" x="3746500" y="3289300"/>
          <p14:tracePt t="116678" x="3778250" y="3282950"/>
          <p14:tracePt t="116696" x="3835400" y="3257550"/>
          <p14:tracePt t="116712" x="3867150" y="3244850"/>
          <p14:tracePt t="116728" x="3930650" y="3232150"/>
          <p14:tracePt t="116746" x="3956050" y="3219450"/>
          <p14:tracePt t="116762" x="4000500" y="3219450"/>
          <p14:tracePt t="116780" x="4038600" y="3213100"/>
          <p14:tracePt t="116796" x="4057650" y="3213100"/>
          <p14:tracePt t="116814" x="4070350" y="3213100"/>
          <p14:tracePt t="116829" x="4083050" y="3213100"/>
          <p14:tracePt t="122115" x="4083050" y="3206750"/>
          <p14:tracePt t="122123" x="4083050" y="3200400"/>
          <p14:tracePt t="122132" x="4083050" y="3194050"/>
          <p14:tracePt t="122148" x="4083050" y="3187700"/>
          <p14:tracePt t="122156" x="4083050" y="3175000"/>
          <p14:tracePt t="122173" x="4083050" y="3168650"/>
          <p14:tracePt t="122190" x="4083050" y="3162300"/>
          <p14:tracePt t="122226" x="4083050" y="3155950"/>
          <p14:tracePt t="122278" x="4083050" y="3149600"/>
          <p14:tracePt t="126326" x="4095750" y="3136900"/>
          <p14:tracePt t="126330" x="4114800" y="3130550"/>
          <p14:tracePt t="126341" x="4133850" y="3130550"/>
          <p14:tracePt t="126352" x="4159250" y="3130550"/>
          <p14:tracePt t="126369" x="4184650" y="3130550"/>
          <p14:tracePt t="126385" x="4254500" y="3136900"/>
          <p14:tracePt t="126402" x="4337050" y="3187700"/>
          <p14:tracePt t="126419" x="4451350" y="3276600"/>
          <p14:tracePt t="126435" x="4527550" y="3327400"/>
          <p14:tracePt t="126452" x="4559300" y="3346450"/>
          <p14:tracePt t="126469" x="4603750" y="3365500"/>
          <p14:tracePt t="126485" x="4616450" y="3371850"/>
          <p14:tracePt t="126502" x="4641850" y="3378200"/>
          <p14:tracePt t="126519" x="4660900" y="3384550"/>
          <p14:tracePt t="126536" x="4667250" y="3384550"/>
          <p14:tracePt t="127585" x="4673600" y="3378200"/>
          <p14:tracePt t="127609" x="4679950" y="3371850"/>
          <p14:tracePt t="127615" x="4686300" y="3359150"/>
          <p14:tracePt t="127626" x="4686300" y="3346450"/>
          <p14:tracePt t="127636" x="4692650" y="3314700"/>
          <p14:tracePt t="127651" x="4692650" y="3295650"/>
          <p14:tracePt t="127668" x="4699000" y="3263900"/>
          <p14:tracePt t="127684" x="4699000" y="3251200"/>
          <p14:tracePt t="127701" x="4699000" y="3232150"/>
          <p14:tracePt t="127717" x="4699000" y="3225800"/>
          <p14:tracePt t="127734" x="4699000" y="3213100"/>
          <p14:tracePt t="127751" x="4699000" y="3206750"/>
          <p14:tracePt t="127784" x="4699000" y="3200400"/>
          <p14:tracePt t="127803" x="4699000" y="3194050"/>
          <p14:tracePt t="128252" x="4686300" y="3187700"/>
          <p14:tracePt t="128263" x="4667250" y="3175000"/>
          <p14:tracePt t="128274" x="4622800" y="3168650"/>
          <p14:tracePt t="128285" x="4597400" y="3155950"/>
          <p14:tracePt t="128301" x="4565650" y="3149600"/>
          <p14:tracePt t="128316" x="4527550" y="3143250"/>
          <p14:tracePt t="128333" x="4502150" y="3143250"/>
          <p14:tracePt t="128350" x="4470400" y="3143250"/>
          <p14:tracePt t="128368" x="4451350" y="3143250"/>
          <p14:tracePt t="128384" x="4445000" y="3143250"/>
          <p14:tracePt t="128401" x="4438650" y="3143250"/>
          <p14:tracePt t="128417" x="4432300" y="3143250"/>
          <p14:tracePt t="132778" x="4432300" y="3136900"/>
          <p14:tracePt t="132788" x="4432300" y="3130550"/>
          <p14:tracePt t="132798" x="4432300" y="3124200"/>
          <p14:tracePt t="132829" x="4432300" y="3098800"/>
          <p14:tracePt t="132862" x="4432300" y="3073400"/>
          <p14:tracePt t="132893" x="4432300" y="3054350"/>
          <p14:tracePt t="132913" x="4445000" y="3041650"/>
          <p14:tracePt t="132929" x="4451350" y="3041650"/>
          <p14:tracePt t="132962" x="4470400" y="3035300"/>
          <p14:tracePt t="132992" x="4495800" y="3035300"/>
          <p14:tracePt t="133012" x="4502150" y="3041650"/>
          <p14:tracePt t="133028" x="4508500" y="3048000"/>
          <p14:tracePt t="133062" x="4514850" y="3054350"/>
          <p14:tracePt t="133094" x="4514850" y="3060700"/>
          <p14:tracePt t="134303" x="4514850" y="3054350"/>
          <p14:tracePt t="134313" x="4521200" y="3048000"/>
          <p14:tracePt t="134325" x="4527550" y="3035300"/>
          <p14:tracePt t="134344" x="4533900" y="3016250"/>
          <p14:tracePt t="134365" x="4540250" y="3009900"/>
          <p14:tracePt t="134396" x="4546600" y="3003550"/>
          <p14:tracePt t="134411" x="4552950" y="3003550"/>
          <p14:tracePt t="134444" x="4578350" y="3048000"/>
          <p14:tracePt t="134465" x="4610100" y="3219450"/>
          <p14:tracePt t="134477" x="4610100" y="3333750"/>
          <p14:tracePt t="134497" x="4610100" y="3473450"/>
          <p14:tracePt t="134511" x="4597400" y="3524250"/>
          <p14:tracePt t="134544" x="4578350" y="3549650"/>
          <p14:tracePt t="134566" x="4559300" y="3543300"/>
          <p14:tracePt t="134577" x="4552950" y="3517900"/>
          <p14:tracePt t="134597" x="4527550" y="3429000"/>
          <p14:tracePt t="134610" x="4521200" y="3384550"/>
          <p14:tracePt t="146641" x="4521200" y="3378200"/>
          <p14:tracePt t="146663" x="4521200" y="3365500"/>
          <p14:tracePt t="146673" x="4521200" y="3359150"/>
          <p14:tracePt t="146685" x="4521200" y="3352800"/>
          <p14:tracePt t="146699" x="4521200" y="3346450"/>
          <p14:tracePt t="146715" x="4521200" y="3333750"/>
          <p14:tracePt t="146758" x="4521200" y="3327400"/>
          <p14:tracePt t="146767" x="4521200" y="3321050"/>
          <p14:tracePt t="146782" x="4521200" y="3314700"/>
          <p14:tracePt t="146799" x="4527550" y="3308350"/>
          <p14:tracePt t="146832" x="4533900" y="3302000"/>
          <p14:tracePt t="146849" x="4533900" y="3295650"/>
          <p14:tracePt t="146882" x="4540250" y="3295650"/>
          <p14:tracePt t="146903" x="4546600" y="3295650"/>
          <p14:tracePt t="178575" x="4552950" y="3295650"/>
          <p14:tracePt t="178589" x="4559300" y="3295650"/>
          <p14:tracePt t="178606" x="4565650" y="3295650"/>
          <p14:tracePt t="178617" x="4578350" y="3295650"/>
          <p14:tracePt t="178632" x="4591050" y="3314700"/>
          <p14:tracePt t="178638" x="4603750" y="3321050"/>
          <p14:tracePt t="178651" x="4635500" y="3340100"/>
          <p14:tracePt t="178668" x="4660900" y="3359150"/>
          <p14:tracePt t="178684" x="4730750" y="3397250"/>
          <p14:tracePt t="178701" x="4826000" y="3460750"/>
          <p14:tracePt t="178718" x="4870450" y="3486150"/>
          <p14:tracePt t="178734" x="4946650" y="3530600"/>
          <p14:tracePt t="178750" x="4965700" y="3543300"/>
          <p14:tracePt t="178768" x="5073650" y="3594100"/>
          <p14:tracePt t="178785" x="5207000" y="3644900"/>
          <p14:tracePt t="178801" x="5264150" y="3663950"/>
          <p14:tracePt t="178818" x="5346700" y="3708400"/>
          <p14:tracePt t="178835" x="5391150" y="3733800"/>
          <p14:tracePt t="178851" x="5511800" y="3822700"/>
          <p14:tracePt t="178867" x="5600700" y="3873500"/>
          <p14:tracePt t="178885" x="5619750" y="3886200"/>
          <p14:tracePt t="178900" x="5645150" y="3905250"/>
          <p14:tracePt t="178917" x="5651500" y="3905250"/>
          <p14:tracePt t="178934" x="5657850" y="3911600"/>
          <p14:tracePt t="179463" x="5651500" y="3911600"/>
          <p14:tracePt t="179473" x="5613400" y="3911600"/>
          <p14:tracePt t="179486" x="5511800" y="3911600"/>
          <p14:tracePt t="179500" x="5410200" y="3911600"/>
          <p14:tracePt t="179516" x="4895850" y="3911600"/>
          <p14:tracePt t="179533" x="4711700" y="3911600"/>
          <p14:tracePt t="179550" x="4254500" y="3943350"/>
          <p14:tracePt t="179567" x="4114800" y="3943350"/>
          <p14:tracePt t="179584" x="3962400" y="3943350"/>
          <p14:tracePt t="179600" x="3879850" y="3943350"/>
          <p14:tracePt t="179943" x="3873500" y="3943350"/>
          <p14:tracePt t="179954" x="3867150" y="3943350"/>
          <p14:tracePt t="179964" x="3841750" y="3943350"/>
          <p14:tracePt t="179978" x="3816350" y="3943350"/>
          <p14:tracePt t="179985" x="3765550" y="3943350"/>
          <p14:tracePt t="180000" x="3714750" y="3943350"/>
          <p14:tracePt t="180017" x="3619500" y="3943350"/>
          <p14:tracePt t="180034" x="3594100" y="3937000"/>
          <p14:tracePt t="180050" x="3543300" y="3911600"/>
          <p14:tracePt t="180066" x="3517900" y="3905250"/>
          <p14:tracePt t="180083" x="3479800" y="3898900"/>
          <p14:tracePt t="180100" x="3467100" y="3892550"/>
          <p14:tracePt t="180116" x="3448050" y="3886200"/>
          <p14:tracePt t="180137" x="3441700" y="3886200"/>
          <p14:tracePt t="180150" x="3435350" y="3879850"/>
          <p14:tracePt t="180166" x="3429000" y="3879850"/>
          <p14:tracePt t="180884" x="3429000" y="3873500"/>
          <p14:tracePt t="181220" x="3422650" y="3873500"/>
          <p14:tracePt t="181604" x="3422650" y="3867150"/>
          <p14:tracePt t="181824" x="3429000" y="3867150"/>
          <p14:tracePt t="181834" x="3441700" y="3867150"/>
          <p14:tracePt t="181844" x="3448050" y="3867150"/>
          <p14:tracePt t="181859" x="3460750" y="3867150"/>
          <p14:tracePt t="181867" x="3473450" y="3854450"/>
          <p14:tracePt t="181881" x="3492500" y="3854450"/>
          <p14:tracePt t="181899" x="3505200" y="3854450"/>
          <p14:tracePt t="181914" x="3530600" y="3848100"/>
          <p14:tracePt t="181931" x="3562350" y="3841750"/>
          <p14:tracePt t="181949" x="3575050" y="3841750"/>
          <p14:tracePt t="181965" x="3587750" y="3841750"/>
          <p14:tracePt t="181982" x="3594100" y="3841750"/>
          <p14:tracePt t="182016" x="3594100" y="3835400"/>
          <p14:tracePt t="182031" x="3600450" y="3835400"/>
          <p14:tracePt t="182048" x="3600450" y="3816350"/>
          <p14:tracePt t="182065" x="3594100" y="3771900"/>
          <p14:tracePt t="182081" x="3568700" y="3740150"/>
          <p14:tracePt t="182098" x="3479800" y="3689350"/>
          <p14:tracePt t="182115" x="3435350" y="3663950"/>
          <p14:tracePt t="182131" x="3276600" y="3625850"/>
          <p14:tracePt t="182149" x="3136900" y="3613150"/>
          <p14:tracePt t="182166" x="3073400" y="3613150"/>
          <p14:tracePt t="182180" x="3003550" y="3606800"/>
          <p14:tracePt t="182197" x="2978150" y="3606800"/>
          <p14:tracePt t="182214" x="2933700" y="3606800"/>
          <p14:tracePt t="182231" x="2927350" y="3606800"/>
          <p14:tracePt t="182248" x="2921000" y="3606800"/>
          <p14:tracePt t="182265" x="2914650" y="3606800"/>
          <p14:tracePt t="182283" x="2914650" y="3619500"/>
          <p14:tracePt t="182297" x="2914650" y="3644900"/>
          <p14:tracePt t="182314" x="2933700" y="3695700"/>
          <p14:tracePt t="182331" x="3168650" y="3867150"/>
          <p14:tracePt t="182353" x="3378200" y="3943350"/>
          <p14:tracePt t="182364" x="3479800" y="3949700"/>
          <p14:tracePt t="182381" x="3581400" y="3949700"/>
          <p14:tracePt t="182398" x="3600450" y="3949700"/>
          <p14:tracePt t="182414" x="3619500" y="3949700"/>
          <p14:tracePt t="182432" x="3619500" y="3930650"/>
          <p14:tracePt t="182447" x="3606800" y="3822700"/>
          <p14:tracePt t="182463" x="3556000" y="3752850"/>
          <p14:tracePt t="182481" x="3435350" y="3695700"/>
          <p14:tracePt t="182498" x="3371850" y="3695700"/>
          <p14:tracePt t="182514" x="3295650" y="3714750"/>
          <p14:tracePt t="182531" x="3257550" y="3759200"/>
          <p14:tracePt t="182547" x="3213100" y="3917950"/>
          <p14:tracePt t="182565" x="3213100" y="4089400"/>
          <p14:tracePt t="182580" x="3257550" y="4203700"/>
          <p14:tracePt t="182597" x="3359150" y="4368800"/>
          <p14:tracePt t="182614" x="3403600" y="4419600"/>
          <p14:tracePt t="182631" x="3562350" y="4464050"/>
          <p14:tracePt t="182648" x="3663950" y="4464050"/>
          <p14:tracePt t="182664" x="3784600" y="4425950"/>
          <p14:tracePt t="182680" x="3917950" y="4273550"/>
          <p14:tracePt t="182696" x="3949700" y="4159250"/>
          <p14:tracePt t="182713" x="3962400" y="3771900"/>
          <p14:tracePt t="182730" x="3949700" y="3676650"/>
          <p14:tracePt t="182747" x="3867150" y="3594100"/>
          <p14:tracePt t="182764" x="3784600" y="3581400"/>
          <p14:tracePt t="182780" x="3752850" y="3581400"/>
          <p14:tracePt t="182797" x="3708400" y="3644900"/>
          <p14:tracePt t="182814" x="3663950" y="3740150"/>
          <p14:tracePt t="182830" x="3638550" y="3898900"/>
          <p14:tracePt t="182847" x="3638550" y="4000500"/>
          <p14:tracePt t="182864" x="3644900" y="4019550"/>
          <p14:tracePt t="182880" x="3746500" y="4083050"/>
          <p14:tracePt t="182897" x="3848100" y="4095750"/>
          <p14:tracePt t="182913" x="3949700" y="4095750"/>
          <p14:tracePt t="182930" x="3994150" y="4076700"/>
          <p14:tracePt t="182947" x="4006850" y="4070350"/>
          <p14:tracePt t="182964" x="4025900" y="4032250"/>
          <p14:tracePt t="182980" x="4038600" y="3937000"/>
          <p14:tracePt t="182997" x="4025900" y="3810000"/>
          <p14:tracePt t="183015" x="3994150" y="3784600"/>
          <p14:tracePt t="183029" x="3867150" y="3727450"/>
          <p14:tracePt t="183047" x="3810000" y="3721100"/>
          <p14:tracePt t="183064" x="3797300" y="3721100"/>
          <p14:tracePt t="183080" x="3778250" y="3740150"/>
          <p14:tracePt t="183097" x="3759200" y="3835400"/>
          <p14:tracePt t="183113" x="3759200" y="3867150"/>
          <p14:tracePt t="183130" x="3803650" y="3937000"/>
          <p14:tracePt t="183147" x="3835400" y="3962400"/>
          <p14:tracePt t="183164" x="3905250" y="4013200"/>
          <p14:tracePt t="183181" x="3924300" y="4019550"/>
          <p14:tracePt t="183197" x="3943350" y="4025900"/>
          <p14:tracePt t="183213" x="3949700" y="4032250"/>
          <p14:tracePt t="183235" x="3949700" y="4038600"/>
          <p14:tracePt t="183246" x="3956050" y="4038600"/>
          <p14:tracePt t="183588" x="3924300" y="4025900"/>
          <p14:tracePt t="183599" x="3892550" y="4013200"/>
          <p14:tracePt t="183609" x="3822700" y="3994150"/>
          <p14:tracePt t="183620" x="3765550" y="3956050"/>
          <p14:tracePt t="183631" x="3721100" y="3917950"/>
          <p14:tracePt t="183646" x="3663950" y="3879850"/>
          <p14:tracePt t="183665" x="3562350" y="3803650"/>
          <p14:tracePt t="183679" x="3530600" y="3778250"/>
          <p14:tracePt t="183697" x="3492500" y="3759200"/>
          <p14:tracePt t="183714" x="3448050" y="3733800"/>
          <p14:tracePt t="183729" x="3416300" y="3721100"/>
          <p14:tracePt t="183746" x="3397250" y="3708400"/>
          <p14:tracePt t="183763" x="3384550" y="3708400"/>
          <p14:tracePt t="183779" x="3378200" y="3702050"/>
          <p14:tracePt t="183795" x="3371850" y="3702050"/>
          <p14:tracePt t="183813" x="3352800" y="3695700"/>
          <p14:tracePt t="183829" x="3327400" y="3695700"/>
          <p14:tracePt t="183846" x="3308350" y="3695700"/>
          <p14:tracePt t="183862" x="3276600" y="3689350"/>
          <p14:tracePt t="183879" x="3263900" y="3689350"/>
          <p14:tracePt t="183896" x="3238500" y="3683000"/>
          <p14:tracePt t="183913" x="3213100" y="3670300"/>
          <p14:tracePt t="183929" x="3200400" y="3670300"/>
          <p14:tracePt t="183946" x="3187700" y="3670300"/>
          <p14:tracePt t="183963" x="3181350" y="3663950"/>
          <p14:tracePt t="184006" x="3175000" y="3663950"/>
          <p14:tracePt t="184048" x="3175000" y="3657600"/>
          <p14:tracePt t="184351" x="3168650" y="3657600"/>
          <p14:tracePt t="184365" x="3155950" y="3651250"/>
          <p14:tracePt t="184372" x="3136900" y="3644900"/>
          <p14:tracePt t="184383" x="3111500" y="3625850"/>
          <p14:tracePt t="184395" x="3086100" y="3619500"/>
          <p14:tracePt t="184412" x="3054350" y="3606800"/>
          <p14:tracePt t="184428" x="3003550" y="3600450"/>
          <p14:tracePt t="184446" x="2984500" y="3594100"/>
          <p14:tracePt t="184486" x="2978150" y="3594100"/>
          <p14:tracePt t="184497" x="2978150" y="3600450"/>
          <p14:tracePt t="184512" x="2978150" y="3625850"/>
          <p14:tracePt t="184528" x="2978150" y="3657600"/>
          <p14:tracePt t="184545" x="2990850" y="3670300"/>
          <p14:tracePt t="184562" x="3022600" y="3689350"/>
          <p14:tracePt t="184578" x="3022600" y="3695700"/>
          <p14:tracePt t="184595" x="3028950" y="3708400"/>
          <p14:tracePt t="184612" x="3035300" y="3708400"/>
          <p14:tracePt t="184629" x="3041650" y="3708400"/>
          <p14:tracePt t="184662" x="3048000" y="3708400"/>
          <p14:tracePt t="184696" x="3054350" y="3708400"/>
          <p14:tracePt t="184747" x="3060700" y="3708400"/>
          <p14:tracePt t="184936" x="3067050" y="3714750"/>
          <p14:tracePt t="185040" x="3073400" y="3714750"/>
          <p14:tracePt t="185082" x="3073400" y="3721100"/>
          <p14:tracePt t="185134" x="3079750" y="3721100"/>
          <p14:tracePt t="185249" x="3079750" y="3727450"/>
          <p14:tracePt t="185363" x="3086100" y="3727450"/>
          <p14:tracePt t="185395" x="3092450" y="3733800"/>
          <p14:tracePt t="185416" x="3098800" y="3733800"/>
          <p14:tracePt t="185440" x="3105150" y="3740150"/>
          <p14:tracePt t="185448" x="3111500" y="3740150"/>
          <p14:tracePt t="185458" x="3124200" y="3746500"/>
          <p14:tracePt t="185473" x="3130550" y="3746500"/>
          <p14:tracePt t="185479" x="3143250" y="3752850"/>
          <p14:tracePt t="185494" x="3155950" y="3752850"/>
          <p14:tracePt t="185512" x="3175000" y="3759200"/>
          <p14:tracePt t="185528" x="3213100" y="3759200"/>
          <p14:tracePt t="185544" x="3257550" y="3759200"/>
          <p14:tracePt t="185562" x="3270250" y="3759200"/>
          <p14:tracePt t="185578" x="3308350" y="3759200"/>
          <p14:tracePt t="185594" x="3340100" y="3759200"/>
          <p14:tracePt t="185610" x="3359150" y="3759200"/>
          <p14:tracePt t="185628" x="3403600" y="3765550"/>
          <p14:tracePt t="185644" x="3416300" y="3765550"/>
          <p14:tracePt t="185660" x="3454400" y="3771900"/>
          <p14:tracePt t="185677" x="3467100" y="3771900"/>
          <p14:tracePt t="185694" x="3473450" y="3771900"/>
          <p14:tracePt t="186136" x="3479800" y="3771900"/>
          <p14:tracePt t="186147" x="3492500" y="3771900"/>
          <p14:tracePt t="186158" x="3505200" y="3771900"/>
          <p14:tracePt t="186171" x="3524250" y="3771900"/>
          <p14:tracePt t="186179" x="3562350" y="3771900"/>
          <p14:tracePt t="186194" x="3625850" y="3771900"/>
          <p14:tracePt t="186211" x="3689350" y="3765550"/>
          <p14:tracePt t="186227" x="3784600" y="3765550"/>
          <p14:tracePt t="186244" x="3835400" y="3765550"/>
          <p14:tracePt t="186260" x="3848100" y="3759200"/>
          <p14:tracePt t="186277" x="3860800" y="3759200"/>
          <p14:tracePt t="186295" x="3873500" y="3759200"/>
          <p14:tracePt t="186335" x="3873500" y="3746500"/>
          <p14:tracePt t="186346" x="3860800" y="3727450"/>
          <p14:tracePt t="186362" x="3829050" y="3708400"/>
          <p14:tracePt t="186377" x="3752850" y="3683000"/>
          <p14:tracePt t="186394" x="3733800" y="3683000"/>
          <p14:tracePt t="186410" x="3695700" y="3683000"/>
          <p14:tracePt t="186427" x="3683000" y="3683000"/>
          <p14:tracePt t="186443" x="3670300" y="3683000"/>
          <p14:tracePt t="186461" x="3663950" y="3695700"/>
          <p14:tracePt t="186476" x="3663950" y="3702050"/>
          <p14:tracePt t="186494" x="3663950" y="3727450"/>
          <p14:tracePt t="186510" x="3689350" y="3746500"/>
          <p14:tracePt t="186526" x="3797300" y="3790950"/>
          <p14:tracePt t="186544" x="3854450" y="3810000"/>
          <p14:tracePt t="186560" x="3962400" y="3816350"/>
          <p14:tracePt t="186576" x="3981450" y="3816350"/>
          <p14:tracePt t="186594" x="3994150" y="3816350"/>
          <p14:tracePt t="186610" x="3994150" y="3778250"/>
          <p14:tracePt t="186627" x="3994150" y="3702050"/>
          <p14:tracePt t="186643" x="3962400" y="3632200"/>
          <p14:tracePt t="186659" x="3892550" y="3600450"/>
          <p14:tracePt t="186676" x="3848100" y="3600450"/>
          <p14:tracePt t="186694" x="3810000" y="3606800"/>
          <p14:tracePt t="186710" x="3784600" y="3632200"/>
          <p14:tracePt t="186726" x="3771900" y="3689350"/>
          <p14:tracePt t="186743" x="3771900" y="3727450"/>
          <p14:tracePt t="186760" x="3771900" y="3746500"/>
          <p14:tracePt t="186776" x="3835400" y="3771900"/>
          <p14:tracePt t="186793" x="3886200" y="3790950"/>
          <p14:tracePt t="186810" x="3981450" y="3803650"/>
          <p14:tracePt t="186826" x="4051300" y="3803650"/>
          <p14:tracePt t="186843" x="4076700" y="3810000"/>
          <p14:tracePt t="186860" x="4089400" y="3810000"/>
          <p14:tracePt t="186894" x="4095750" y="3810000"/>
          <p14:tracePt t="187265" x="4108450" y="3810000"/>
          <p14:tracePt t="187276" x="4127500" y="3810000"/>
          <p14:tracePt t="187286" x="4152900" y="3810000"/>
          <p14:tracePt t="187296" x="4197350" y="3810000"/>
          <p14:tracePt t="187309" x="4286250" y="3810000"/>
          <p14:tracePt t="187327" x="4438650" y="3810000"/>
          <p14:tracePt t="187343" x="4489450" y="3810000"/>
          <p14:tracePt t="187360" x="4635500" y="3803650"/>
          <p14:tracePt t="187376" x="4711700" y="3803650"/>
          <p14:tracePt t="187392" x="4864100" y="3797300"/>
          <p14:tracePt t="187409" x="4940300" y="3784600"/>
          <p14:tracePt t="187425" x="5130800" y="3771900"/>
          <p14:tracePt t="187443" x="5346700" y="3771900"/>
          <p14:tracePt t="187459" x="5422900" y="3771900"/>
          <p14:tracePt t="187476" x="5588000" y="3778250"/>
          <p14:tracePt t="187493" x="5670550" y="3810000"/>
          <p14:tracePt t="187509" x="5778500" y="3835400"/>
          <p14:tracePt t="187526" x="5803900" y="3841750"/>
          <p14:tracePt t="187809" x="5816600" y="3841750"/>
          <p14:tracePt t="187818" x="5835650" y="3841750"/>
          <p14:tracePt t="187829" x="5867400" y="3835400"/>
          <p14:tracePt t="187842" x="5918200" y="3822700"/>
          <p14:tracePt t="187859" x="5988050" y="3816350"/>
          <p14:tracePt t="187876" x="6076950" y="3803650"/>
          <p14:tracePt t="187892" x="6140450" y="3797300"/>
          <p14:tracePt t="187909" x="6159500" y="3797300"/>
          <p14:tracePt t="187926" x="6191250" y="3797300"/>
          <p14:tracePt t="187943" x="6203950" y="3790950"/>
          <p14:tracePt t="187964" x="6216650" y="3790950"/>
          <p14:tracePt t="188006" x="6216650" y="3784600"/>
          <p14:tracePt t="188047" x="6216650" y="3778250"/>
          <p14:tracePt t="189708" x="6229350" y="3771900"/>
          <p14:tracePt t="189719" x="6254750" y="3759200"/>
          <p14:tracePt t="189736" x="6286500" y="3759200"/>
          <p14:tracePt t="189741" x="6311900" y="3752850"/>
          <p14:tracePt t="189757" x="6343650" y="3746500"/>
          <p14:tracePt t="189773" x="6400800" y="3740150"/>
          <p14:tracePt t="189790" x="6451600" y="3740150"/>
          <p14:tracePt t="189807" x="6540500" y="3733800"/>
          <p14:tracePt t="189824" x="6591300" y="3733800"/>
          <p14:tracePt t="189840" x="6604000" y="3733800"/>
          <p14:tracePt t="189857" x="6623050" y="3733800"/>
          <p14:tracePt t="189890" x="6629400" y="3733800"/>
          <p14:tracePt t="189921" x="6635750" y="3733800"/>
          <p14:tracePt t="190169" x="6642100" y="3733800"/>
          <p14:tracePt t="190179" x="6648450" y="3733800"/>
          <p14:tracePt t="190202" x="6654800" y="3733800"/>
          <p14:tracePt t="190242" x="6661150" y="3733800"/>
          <p14:tracePt t="191087" x="6673850" y="3733800"/>
          <p14:tracePt t="191098" x="6692900" y="3733800"/>
          <p14:tracePt t="191113" x="6724650" y="3733800"/>
          <p14:tracePt t="191122" x="6743700" y="3733800"/>
          <p14:tracePt t="191139" x="6794500" y="3733800"/>
          <p14:tracePt t="191155" x="6813550" y="3733800"/>
          <p14:tracePt t="191172" x="6864350" y="3733800"/>
          <p14:tracePt t="191190" x="6902450" y="3733800"/>
          <p14:tracePt t="191205" x="6965950" y="3733800"/>
          <p14:tracePt t="191223" x="6997700" y="3733800"/>
          <p14:tracePt t="191238" x="7035800" y="3733800"/>
          <p14:tracePt t="191256" x="7067550" y="3733800"/>
          <p14:tracePt t="191272" x="7080250" y="3733800"/>
          <p14:tracePt t="191289" x="7112000" y="3733800"/>
          <p14:tracePt t="191306" x="7143750" y="3733800"/>
          <p14:tracePt t="191322" x="7156450" y="3733800"/>
          <p14:tracePt t="191338" x="7181850" y="3733800"/>
          <p14:tracePt t="191356" x="7188200" y="3733800"/>
          <p14:tracePt t="191372" x="7194550" y="3733800"/>
          <p14:tracePt t="191389" x="7200900" y="3733800"/>
          <p14:tracePt t="191405" x="7207250" y="3733800"/>
          <p14:tracePt t="191421" x="7232650" y="3733800"/>
          <p14:tracePt t="191439" x="7245350" y="3740150"/>
          <p14:tracePt t="191455" x="7277100" y="3752850"/>
          <p14:tracePt t="191471" x="7296150" y="3765550"/>
          <p14:tracePt t="191488" x="7321550" y="3784600"/>
          <p14:tracePt t="191505" x="7353300" y="3803650"/>
          <p14:tracePt t="191522" x="7353300" y="3810000"/>
          <p14:tracePt t="191539" x="7359650" y="3810000"/>
          <p14:tracePt t="191589" x="7334250" y="3810000"/>
          <p14:tracePt t="191599" x="7296150" y="3810000"/>
          <p14:tracePt t="191609" x="7245350" y="3810000"/>
          <p14:tracePt t="191622" x="7219950" y="3816350"/>
          <p14:tracePt t="191639" x="7188200" y="3816350"/>
          <p14:tracePt t="191655" x="7118350" y="3848100"/>
          <p14:tracePt t="191672" x="7042150" y="3873500"/>
          <p14:tracePt t="191688" x="7004050" y="3879850"/>
          <p14:tracePt t="191704" x="6870700" y="3898900"/>
          <p14:tracePt t="191722" x="6819900" y="3911600"/>
          <p14:tracePt t="191738" x="6724650" y="3917950"/>
          <p14:tracePt t="191755" x="6648450" y="3924300"/>
          <p14:tracePt t="191771" x="6591300" y="3924300"/>
          <p14:tracePt t="191789" x="6489700" y="3924300"/>
          <p14:tracePt t="191805" x="6451600" y="3924300"/>
          <p14:tracePt t="191822" x="6381750" y="3924300"/>
          <p14:tracePt t="191839" x="6356350" y="3924300"/>
          <p14:tracePt t="191854" x="6286500" y="3924300"/>
          <p14:tracePt t="191872" x="6242050" y="3924300"/>
          <p14:tracePt t="191888" x="6229350" y="3924300"/>
          <p14:tracePt t="191906" x="6216650" y="3924300"/>
          <p14:tracePt t="191921" x="6203950" y="3924300"/>
          <p14:tracePt t="192235" x="6216650" y="3924300"/>
          <p14:tracePt t="192246" x="6242050" y="3924300"/>
          <p14:tracePt t="192262" x="6273800" y="3917950"/>
          <p14:tracePt t="192271" x="6318250" y="3911600"/>
          <p14:tracePt t="192288" x="6445250" y="3892550"/>
          <p14:tracePt t="192304" x="6521450" y="3892550"/>
          <p14:tracePt t="192321" x="6654800" y="3886200"/>
          <p14:tracePt t="192338" x="6692900" y="3886200"/>
          <p14:tracePt t="192355" x="6794500" y="3886200"/>
          <p14:tracePt t="192372" x="6927850" y="3905250"/>
          <p14:tracePt t="192388" x="6972300" y="3924300"/>
          <p14:tracePt t="192404" x="7067550" y="3949700"/>
          <p14:tracePt t="192420" x="7099300" y="3962400"/>
          <p14:tracePt t="192437" x="7124700" y="3968750"/>
          <p14:tracePt t="192454" x="7131050" y="3968750"/>
          <p14:tracePt t="192667" x="7137400" y="3968750"/>
          <p14:tracePt t="192674" x="7162800" y="3962400"/>
          <p14:tracePt t="192687" x="7207250" y="3937000"/>
          <p14:tracePt t="192704" x="7289800" y="3898900"/>
          <p14:tracePt t="192721" x="7607300" y="3746500"/>
          <p14:tracePt t="192738" x="7804150" y="3695700"/>
          <p14:tracePt t="192753" x="7867650" y="3689350"/>
          <p14:tracePt t="192771" x="7912100" y="3676650"/>
          <p14:tracePt t="192774" x="7950200" y="3676650"/>
          <p14:tracePt t="192787" x="7969250" y="3676650"/>
          <p14:tracePt t="192804" x="7994650" y="3676650"/>
          <p14:tracePt t="192820" x="8007350" y="3676650"/>
          <p14:tracePt t="192837" x="8013700" y="3676650"/>
          <p14:tracePt t="192854" x="8020050" y="3676650"/>
          <p14:tracePt t="192887" x="8020050" y="3683000"/>
          <p14:tracePt t="192904" x="8026400" y="3683000"/>
          <p14:tracePt t="192920" x="8026400" y="3695700"/>
          <p14:tracePt t="192937" x="8026400" y="3702050"/>
          <p14:tracePt t="192954" x="8026400" y="3708400"/>
          <p14:tracePt t="192970" x="8026400" y="3721100"/>
          <p14:tracePt t="192988" x="8026400" y="3740150"/>
          <p14:tracePt t="193004" x="8020050" y="3746500"/>
          <p14:tracePt t="193020" x="8013700" y="3759200"/>
          <p14:tracePt t="193037" x="8013700" y="3765550"/>
          <p14:tracePt t="193054" x="8007350" y="3765550"/>
          <p14:tracePt t="193071" x="8007350" y="3771900"/>
          <p14:tracePt t="193087" x="8001000" y="3771900"/>
          <p14:tracePt t="193109" x="7994650" y="3765550"/>
          <p14:tracePt t="193120" x="7981950" y="3752850"/>
          <p14:tracePt t="193137" x="7969250" y="3721100"/>
          <p14:tracePt t="193155" x="7956550" y="3695700"/>
          <p14:tracePt t="193171" x="7950200" y="3689350"/>
          <p14:tracePt t="193187" x="7943850" y="3683000"/>
          <p14:tracePt t="193220" x="7937500" y="3683000"/>
          <p14:tracePt t="193239" x="7931150" y="3689350"/>
          <p14:tracePt t="193254" x="7931150" y="3695700"/>
          <p14:tracePt t="193271" x="7931150" y="3752850"/>
          <p14:tracePt t="193286" x="7931150" y="3778250"/>
          <p14:tracePt t="193304" x="7956550" y="3816350"/>
          <p14:tracePt t="193320" x="7969250" y="3822700"/>
          <p14:tracePt t="193337" x="7975600" y="3835400"/>
          <p14:tracePt t="193353" x="7981950" y="3841750"/>
          <p14:tracePt t="193370" x="7988300" y="3841750"/>
          <p14:tracePt t="193426" x="7988300" y="3835400"/>
          <p14:tracePt t="193441" x="7988300" y="3829050"/>
          <p14:tracePt t="193447" x="7969250" y="3816350"/>
          <p14:tracePt t="193457" x="7956550" y="3810000"/>
          <p14:tracePt t="193470" x="7924800" y="3797300"/>
          <p14:tracePt t="193486" x="7893050" y="3771900"/>
          <p14:tracePt t="193504" x="7823200" y="3740150"/>
          <p14:tracePt t="193520" x="7696200" y="3689350"/>
          <p14:tracePt t="193537" x="7493000" y="3638550"/>
          <p14:tracePt t="193554" x="7004050" y="3581400"/>
          <p14:tracePt t="193570" x="6534150" y="3568700"/>
          <p14:tracePt t="193587" x="5683250" y="3568700"/>
          <p14:tracePt t="193603" x="4959350" y="3644900"/>
          <p14:tracePt t="193619" x="4635500" y="3708400"/>
          <p14:tracePt t="193636" x="4159250" y="3854450"/>
          <p14:tracePt t="193653" x="3943350" y="3943350"/>
          <p14:tracePt t="193671" x="3771900" y="4038600"/>
          <p14:tracePt t="193686" x="3517900" y="4171950"/>
          <p14:tracePt t="193703" x="3479800" y="4197350"/>
          <p14:tracePt t="193720" x="3435350" y="4222750"/>
          <p14:tracePt t="193979" x="3409950" y="4229100"/>
          <p14:tracePt t="193994" x="3346450" y="4235450"/>
          <p14:tracePt t="194000" x="3263900" y="4248150"/>
          <p14:tracePt t="194011" x="3200400" y="4254500"/>
          <p14:tracePt t="194021" x="3111500" y="4254500"/>
          <p14:tracePt t="194036" x="3022600" y="4254500"/>
          <p14:tracePt t="194053" x="2857500" y="4254500"/>
          <p14:tracePt t="194070" x="2813050" y="4254500"/>
          <p14:tracePt t="194086" x="2755900" y="4241800"/>
          <p14:tracePt t="194103" x="2743200" y="4241800"/>
          <p14:tracePt t="194120" x="2724150" y="4235450"/>
          <p14:tracePt t="194136" x="2717800" y="4235450"/>
          <p14:tracePt t="194152" x="2711450" y="4235450"/>
          <p14:tracePt t="194169" x="2698750" y="4229100"/>
          <p14:tracePt t="194208" x="2692400" y="4229100"/>
          <p14:tracePt t="194251" x="2686050" y="4229100"/>
          <p14:tracePt t="194293" x="2679700" y="4229100"/>
          <p14:tracePt t="194305" x="2673350" y="4222750"/>
          <p14:tracePt t="194314" x="2667000" y="4222750"/>
          <p14:tracePt t="194325" x="2660650" y="4222750"/>
          <p14:tracePt t="194336" x="2660650" y="4216400"/>
          <p14:tracePt t="194352" x="2654300" y="4216400"/>
          <p14:tracePt t="194369" x="2635250" y="4203700"/>
          <p14:tracePt t="194386" x="2622550" y="4197350"/>
          <p14:tracePt t="194402" x="2609850" y="4191000"/>
          <p14:tracePt t="194418" x="2603500" y="4184650"/>
          <p14:tracePt t="194435" x="2597150" y="4184650"/>
          <p14:tracePt t="194452" x="2597150" y="4178300"/>
          <p14:tracePt t="194469" x="2590800" y="4178300"/>
          <p14:tracePt t="194503" x="2590800" y="4171950"/>
          <p14:tracePt t="194669" x="2597150" y="4171950"/>
          <p14:tracePt t="194683" x="2603500" y="4171950"/>
          <p14:tracePt t="194700" x="2609850" y="4171950"/>
          <p14:tracePt t="194710" x="2616200" y="4171950"/>
          <p14:tracePt t="194721" x="2622550" y="4171950"/>
          <p14:tracePt t="194735" x="2628900" y="4171950"/>
          <p14:tracePt t="194752" x="2641600" y="4171950"/>
          <p14:tracePt t="194768" x="2647950" y="4171950"/>
          <p14:tracePt t="194785" x="2667000" y="4171950"/>
          <p14:tracePt t="194802" x="2673350" y="4171950"/>
          <p14:tracePt t="194819" x="2698750" y="4171950"/>
          <p14:tracePt t="194836" x="2717800" y="4171950"/>
          <p14:tracePt t="194852" x="2743200" y="4171950"/>
          <p14:tracePt t="194869" x="2762250" y="4171950"/>
          <p14:tracePt t="194885" x="2774950" y="4171950"/>
          <p14:tracePt t="194902" x="2800350" y="4171950"/>
          <p14:tracePt t="194919" x="2819400" y="4171950"/>
          <p14:tracePt t="194935" x="2825750" y="4171950"/>
          <p14:tracePt t="194951" x="2832100" y="4171950"/>
          <p14:tracePt t="195379" x="2838450" y="4171950"/>
          <p14:tracePt t="195389" x="2844800" y="4171950"/>
          <p14:tracePt t="195401" x="2857500" y="4171950"/>
          <p14:tracePt t="195410" x="2863850" y="4171950"/>
          <p14:tracePt t="195421" x="2876550" y="4165600"/>
          <p14:tracePt t="195436" x="2882900" y="4165600"/>
          <p14:tracePt t="195452" x="2889250" y="4165600"/>
          <p14:tracePt t="195467" x="2895600" y="4165600"/>
          <p14:tracePt t="195484" x="2901950" y="4159250"/>
          <p14:tracePt t="195501" x="2908300" y="4159250"/>
          <p14:tracePt t="195518" x="2914650" y="4159250"/>
          <p14:tracePt t="195536" x="2921000" y="4159250"/>
          <p14:tracePt t="195551" x="2933700" y="4159250"/>
          <p14:tracePt t="195568" x="2952750" y="4159250"/>
          <p14:tracePt t="195585" x="2965450" y="4159250"/>
          <p14:tracePt t="195601" x="2990850" y="4159250"/>
          <p14:tracePt t="195618" x="2997200" y="4159250"/>
          <p14:tracePt t="195634" x="3016250" y="4159250"/>
          <p14:tracePt t="195651" x="3041650" y="4159250"/>
          <p14:tracePt t="195667" x="3054350" y="4159250"/>
          <p14:tracePt t="195685" x="3086100" y="4159250"/>
          <p14:tracePt t="195700" x="3105150" y="4159250"/>
          <p14:tracePt t="195718" x="3175000" y="4159250"/>
          <p14:tracePt t="195734" x="3219450" y="4159250"/>
          <p14:tracePt t="195751" x="3244850" y="4159250"/>
          <p14:tracePt t="195767" x="3308350" y="4159250"/>
          <p14:tracePt t="195785" x="3346450" y="4159250"/>
          <p14:tracePt t="195787" x="3384550" y="4159250"/>
          <p14:tracePt t="195801" x="3416300" y="4159250"/>
          <p14:tracePt t="195818" x="3454400" y="4159250"/>
          <p14:tracePt t="195834" x="3467100" y="4159250"/>
          <p14:tracePt t="195850" x="3479800" y="4159250"/>
          <p14:tracePt t="195884" x="3486150" y="4159250"/>
          <p14:tracePt t="195913" x="3486150" y="4152900"/>
          <p14:tracePt t="196323" x="3492500" y="4152900"/>
          <p14:tracePt t="196350" x="3498850" y="4152900"/>
          <p14:tracePt t="196361" x="3505200" y="4152900"/>
          <p14:tracePt t="196381" x="3517900" y="4152900"/>
          <p14:tracePt t="196398" x="3524250" y="4152900"/>
          <p14:tracePt t="196402" x="3530600" y="4152900"/>
          <p14:tracePt t="196416" x="3536950" y="4152900"/>
          <p14:tracePt t="196436" x="3549650" y="4146550"/>
          <p14:tracePt t="196450" x="3556000" y="4146550"/>
          <p14:tracePt t="196477" x="3575050" y="4140200"/>
          <p14:tracePt t="196484" x="3581400" y="4140200"/>
          <p14:tracePt t="196500" x="3587750" y="4133850"/>
          <p14:tracePt t="196517" x="3594100" y="4133850"/>
          <p14:tracePt t="196533" x="3600450" y="4133850"/>
          <p14:tracePt t="196550" x="3613150" y="4127500"/>
          <p14:tracePt t="196566" x="3625850" y="4127500"/>
          <p14:tracePt t="196583" x="3644900" y="4127500"/>
          <p14:tracePt t="196601" x="3670300" y="4121150"/>
          <p14:tracePt t="196617" x="3695700" y="4121150"/>
          <p14:tracePt t="196633" x="3714750" y="4121150"/>
          <p14:tracePt t="196651" x="3740150" y="4121150"/>
          <p14:tracePt t="196668" x="3765550" y="4114800"/>
          <p14:tracePt t="196684" x="3803650" y="4114800"/>
          <p14:tracePt t="196700" x="3829050" y="4114800"/>
          <p14:tracePt t="196716" x="3879850" y="4108450"/>
          <p14:tracePt t="196734" x="3892550" y="4108450"/>
          <p14:tracePt t="196750" x="3911600" y="4108450"/>
          <p14:tracePt t="196767" x="3917950" y="4108450"/>
          <p14:tracePt t="197071" x="3924300" y="4108450"/>
          <p14:tracePt t="197081" x="3930650" y="4108450"/>
          <p14:tracePt t="197091" x="3937000" y="4108450"/>
          <p14:tracePt t="197102" x="3949700" y="4108450"/>
          <p14:tracePt t="197117" x="3956050" y="4108450"/>
          <p14:tracePt t="197133" x="3975100" y="4108450"/>
          <p14:tracePt t="197150" x="3994150" y="4108450"/>
          <p14:tracePt t="197166" x="4025900" y="4108450"/>
          <p14:tracePt t="197183" x="4044950" y="4108450"/>
          <p14:tracePt t="197199" x="4089400" y="4108450"/>
          <p14:tracePt t="197217" x="4108450" y="4108450"/>
          <p14:tracePt t="197233" x="4127500" y="4108450"/>
          <p14:tracePt t="197249" x="4140200" y="4108450"/>
          <p14:tracePt t="197266" x="4152900" y="4108450"/>
          <p14:tracePt t="197283" x="4165600" y="4108450"/>
          <p14:tracePt t="197300" x="4171950" y="4108450"/>
          <p14:tracePt t="197316" x="4178300" y="4108450"/>
          <p14:tracePt t="197333" x="4191000" y="4114800"/>
          <p14:tracePt t="197350" x="4197350" y="4114800"/>
          <p14:tracePt t="197366" x="4203700" y="4114800"/>
          <p14:tracePt t="197384" x="4210050" y="4114800"/>
          <p14:tracePt t="197425" x="4216400" y="4114800"/>
          <p14:tracePt t="197509" x="4222750" y="4114800"/>
          <p14:tracePt t="197530" x="4229100" y="4114800"/>
          <p14:tracePt t="197540" x="4235450" y="4114800"/>
          <p14:tracePt t="197551" x="4241800" y="4114800"/>
          <p14:tracePt t="197566" x="4254500" y="4114800"/>
          <p14:tracePt t="197584" x="4260850" y="4114800"/>
          <p14:tracePt t="197599" x="4273550" y="4114800"/>
          <p14:tracePt t="197615" x="4292600" y="4114800"/>
          <p14:tracePt t="197632" x="4305300" y="4114800"/>
          <p14:tracePt t="197649" x="4318000" y="4121150"/>
          <p14:tracePt t="197666" x="4324350" y="4121150"/>
          <p14:tracePt t="197682" x="4337050" y="4121150"/>
          <p14:tracePt t="197699" x="4343400" y="4121150"/>
          <p14:tracePt t="197718" x="4349750" y="4121150"/>
          <p14:tracePt t="198031" x="4362450" y="4121150"/>
          <p14:tracePt t="198041" x="4381500" y="4121150"/>
          <p14:tracePt t="198052" x="4400550" y="4114800"/>
          <p14:tracePt t="198065" x="4419600" y="4108450"/>
          <p14:tracePt t="198082" x="4464050" y="4095750"/>
          <p14:tracePt t="198098" x="4514850" y="4083050"/>
          <p14:tracePt t="198115" x="4546600" y="4076700"/>
          <p14:tracePt t="198132" x="4565650" y="4076700"/>
          <p14:tracePt t="198149" x="4597400" y="4070350"/>
          <p14:tracePt t="198165" x="4622800" y="4070350"/>
          <p14:tracePt t="198183" x="4667250" y="4070350"/>
          <p14:tracePt t="198199" x="4711700" y="4070350"/>
          <p14:tracePt t="198215" x="4737100" y="4070350"/>
          <p14:tracePt t="198233" x="4768850" y="4076700"/>
          <p14:tracePt t="198248" x="4794250" y="4089400"/>
          <p14:tracePt t="198266" x="4826000" y="4095750"/>
          <p14:tracePt t="198282" x="4851400" y="4102100"/>
          <p14:tracePt t="198299" x="4864100" y="4108450"/>
          <p14:tracePt t="198315" x="4889500" y="4114800"/>
          <p14:tracePt t="198332" x="4902200" y="4121150"/>
          <p14:tracePt t="198348" x="4921250" y="4121150"/>
          <p14:tracePt t="198365" x="4927600" y="4121150"/>
          <p14:tracePt t="198382" x="4933950" y="4121150"/>
          <p14:tracePt t="198710" x="4933950" y="4095750"/>
          <p14:tracePt t="198721" x="4933950" y="4083050"/>
          <p14:tracePt t="198738" x="4933950" y="4076700"/>
          <p14:tracePt t="198741" x="4933950" y="4064000"/>
          <p14:tracePt t="198752" x="4933950" y="4051300"/>
          <p14:tracePt t="198765" x="4933950" y="4025900"/>
          <p14:tracePt t="198782" x="4933950" y="4013200"/>
          <p14:tracePt t="198799" x="4914900" y="3987800"/>
          <p14:tracePt t="198815" x="4870450" y="3962400"/>
          <p14:tracePt t="198831" x="4851400" y="3943350"/>
          <p14:tracePt t="198849" x="4819650" y="3943350"/>
          <p14:tracePt t="198864" x="4787900" y="3943350"/>
          <p14:tracePt t="198881" x="4762500" y="3949700"/>
          <p14:tracePt t="198898" x="4749800" y="3962400"/>
          <p14:tracePt t="198915" x="4749800" y="3975100"/>
          <p14:tracePt t="198931" x="4749800" y="4025900"/>
          <p14:tracePt t="198948" x="4762500" y="4044950"/>
          <p14:tracePt t="198965" x="4826000" y="4121150"/>
          <p14:tracePt t="198982" x="4953000" y="4197350"/>
          <p14:tracePt t="198998" x="5048250" y="4229100"/>
          <p14:tracePt t="199015" x="5276850" y="4229100"/>
          <p14:tracePt t="199031" x="5365750" y="4216400"/>
          <p14:tracePt t="199048" x="5441950" y="4171950"/>
          <p14:tracePt t="199065" x="5461000" y="4165600"/>
          <p14:tracePt t="199081" x="5473700" y="4127500"/>
          <p14:tracePt t="199098" x="5461000" y="4019550"/>
          <p14:tracePt t="199115" x="5422900" y="3962400"/>
          <p14:tracePt t="199130" x="5346700" y="3905250"/>
          <p14:tracePt t="199148" x="5295900" y="3892550"/>
          <p14:tracePt t="199164" x="5245100" y="3892550"/>
          <p14:tracePt t="199181" x="5226050" y="3898900"/>
          <p14:tracePt t="199198" x="5219700" y="3905250"/>
          <p14:tracePt t="199214" x="5219700" y="3930650"/>
          <p14:tracePt t="199231" x="5219700" y="3949700"/>
          <p14:tracePt t="199248" x="5232400" y="3981450"/>
          <p14:tracePt t="199265" x="5327650" y="4044950"/>
          <p14:tracePt t="199281" x="5372100" y="4064000"/>
          <p14:tracePt t="199297" x="5441950" y="4083050"/>
          <p14:tracePt t="199314" x="5473700" y="4083050"/>
          <p14:tracePt t="199316" x="5492750" y="4083050"/>
          <p14:tracePt t="199331" x="5505450" y="4083050"/>
          <p14:tracePt t="199349" x="5518150" y="4083050"/>
          <p14:tracePt t="199364" x="5524500" y="4083050"/>
          <p14:tracePt t="203687" x="5518150" y="4083050"/>
          <p14:tracePt t="203695" x="5473700" y="4044950"/>
          <p14:tracePt t="203704" x="5435600" y="4000500"/>
          <p14:tracePt t="203715" x="5403850" y="3975100"/>
          <p14:tracePt t="203727" x="5384800" y="3962400"/>
          <p14:tracePt t="203743" x="5372100" y="3949700"/>
          <p14:tracePt t="203760" x="5353050" y="3943350"/>
          <p14:tracePt t="203777" x="5346700" y="3943350"/>
          <p14:tracePt t="203793" x="5340350" y="3949700"/>
          <p14:tracePt t="203810" x="5340350" y="3987800"/>
          <p14:tracePt t="203827" x="5340350" y="4019550"/>
          <p14:tracePt t="203844" x="5365750" y="4070350"/>
          <p14:tracePt t="203860" x="5378450" y="4102100"/>
          <p14:tracePt t="203876" x="5435600" y="4140200"/>
          <p14:tracePt t="203893" x="5486400" y="4165600"/>
          <p14:tracePt t="203910" x="5505450" y="4165600"/>
          <p14:tracePt t="203926" x="5530850" y="4171950"/>
          <p14:tracePt t="203943" x="5537200" y="4171950"/>
          <p14:tracePt t="203959" x="5549900" y="4171950"/>
          <p14:tracePt t="203976" x="5549900" y="4165600"/>
          <p14:tracePt t="203993" x="5556250" y="4152900"/>
          <p14:tracePt t="204010" x="5556250" y="4140200"/>
          <p14:tracePt t="204027" x="5556250" y="4133850"/>
          <p14:tracePt t="204043" x="5556250" y="4121150"/>
          <p14:tracePt t="214918" x="5568950" y="4114800"/>
          <p14:tracePt t="214929" x="5600700" y="4102100"/>
          <p14:tracePt t="214939" x="5670550" y="4070350"/>
          <p14:tracePt t="214963" x="5765800" y="4038600"/>
          <p14:tracePt t="214985" x="5810250" y="4019550"/>
          <p14:tracePt t="214998" x="5886450" y="3987800"/>
          <p14:tracePt t="215015" x="6007100" y="3937000"/>
          <p14:tracePt t="215045" x="6159500" y="3911600"/>
          <p14:tracePt t="215065" x="6261100" y="3911600"/>
          <p14:tracePt t="215098" x="6394450" y="3917950"/>
          <p14:tracePt t="215126" x="6489700" y="3930650"/>
          <p14:tracePt t="215131" x="6508750" y="3930650"/>
          <p14:tracePt t="215157" x="6521450" y="3930650"/>
          <p14:tracePt t="215765" x="6521450" y="3937000"/>
          <p14:tracePt t="215775" x="6521450" y="3949700"/>
          <p14:tracePt t="215786" x="6496050" y="3956050"/>
          <p14:tracePt t="215806" x="6457950" y="3987800"/>
          <p14:tracePt t="215843" x="6375400" y="4032250"/>
          <p14:tracePt t="215849" x="6330950" y="4044950"/>
          <p14:tracePt t="215874" x="6273800" y="4064000"/>
          <p14:tracePt t="215881" x="6248400" y="4064000"/>
          <p14:tracePt t="215914" x="6203950" y="4083050"/>
          <p14:tracePt t="215944" x="6172200" y="4089400"/>
          <p14:tracePt t="215965" x="6159500" y="4089400"/>
          <p14:tracePt t="215984" x="6153150" y="4089400"/>
          <p14:tracePt t="216005" x="6146800" y="4089400"/>
          <p14:tracePt t="216031" x="6146800" y="4095750"/>
          <p14:tracePt t="216063" x="6134100" y="4102100"/>
          <p14:tracePt t="216081" x="6127750" y="4102100"/>
          <p14:tracePt t="216109" x="6115050" y="4127500"/>
          <p14:tracePt t="216131" x="6108700" y="4152900"/>
          <p14:tracePt t="216147" x="6102350" y="4165600"/>
          <p14:tracePt t="216180" x="6083300" y="4210050"/>
          <p14:tracePt t="216211" x="6064250" y="4267200"/>
          <p14:tracePt t="216215" x="6051550" y="4286250"/>
          <p14:tracePt t="216231" x="6038850" y="4305300"/>
          <p14:tracePt t="216247" x="6032500" y="4330700"/>
          <p14:tracePt t="216280" x="6019800" y="4349750"/>
          <p14:tracePt t="216313" x="6013450" y="4356100"/>
          <p14:tracePt t="216349" x="6013450" y="4362450"/>
          <p14:tracePt t="217604" x="6013450" y="4368800"/>
          <p14:tracePt t="217634" x="6013450" y="4375150"/>
          <p14:tracePt t="217655" x="6013450" y="4381500"/>
          <p14:tracePt t="217676" x="6013450" y="4387850"/>
          <p14:tracePt t="217698" x="6013450" y="4394200"/>
          <p14:tracePt t="217717" x="6013450" y="4400550"/>
          <p14:tracePt t="219948" x="6007100" y="4400550"/>
          <p14:tracePt t="219958" x="5981700" y="4419600"/>
          <p14:tracePt t="219969" x="5924550" y="4438650"/>
          <p14:tracePt t="219979" x="5854700" y="4457700"/>
          <p14:tracePt t="219994" x="5778500" y="4483100"/>
          <p14:tracePt t="220011" x="5607050" y="4559300"/>
          <p14:tracePt t="220028" x="5511800" y="4584700"/>
          <p14:tracePt t="220044" x="5429250" y="4622800"/>
          <p14:tracePt t="220060" x="5410200" y="4635500"/>
          <p14:tracePt t="220078" x="5397500" y="4660900"/>
          <p14:tracePt t="220094" x="5391150" y="4787900"/>
          <p14:tracePt t="220110" x="5410200" y="4832350"/>
          <p14:tracePt t="220127" x="5499100" y="4940300"/>
          <p14:tracePt t="220144" x="5568950" y="4978400"/>
          <p14:tracePt t="220163" x="5670550" y="4997450"/>
          <p14:tracePt t="220178" x="5873750" y="5010150"/>
          <p14:tracePt t="220194" x="5969000" y="4978400"/>
          <p14:tracePt t="220210" x="6007100" y="4940300"/>
          <p14:tracePt t="220227" x="6013450" y="4876800"/>
          <p14:tracePt t="220244" x="5981700" y="4730750"/>
          <p14:tracePt t="220260" x="5911850" y="4660900"/>
          <p14:tracePt t="220277" x="5746750" y="4527550"/>
          <p14:tracePt t="220294" x="5562600" y="4495800"/>
          <p14:tracePt t="220311" x="5524500" y="4495800"/>
          <p14:tracePt t="220327" x="5448300" y="4533900"/>
          <p14:tracePt t="220344" x="5435600" y="4546600"/>
          <p14:tracePt t="220347" x="5429250" y="4552950"/>
          <p14:tracePt t="220360" x="5422900" y="4565650"/>
          <p14:tracePt t="220378" x="5422900" y="4572000"/>
          <p14:tracePt t="221257" x="5422900" y="4565650"/>
          <p14:tracePt t="221264" x="5429250" y="4552950"/>
          <p14:tracePt t="221276" x="5435600" y="4546600"/>
          <p14:tracePt t="221293" x="5441950" y="4533900"/>
          <p14:tracePt t="221310" x="5454650" y="4508500"/>
          <p14:tracePt t="221326" x="5461000" y="4502150"/>
          <p14:tracePt t="221329" x="5467350" y="4489450"/>
          <p14:tracePt t="221343" x="5467350" y="4483100"/>
          <p14:tracePt t="221359" x="5473700" y="4470400"/>
          <p14:tracePt t="221376" x="5480050" y="4464050"/>
          <p14:tracePt t="221393" x="5480050" y="4457700"/>
          <p14:tracePt t="221410" x="5486400" y="4451350"/>
          <p14:tracePt t="221426" x="5486400" y="4445000"/>
          <p14:tracePt t="221443" x="5492750" y="4445000"/>
          <p14:tracePt t="221476" x="5492750" y="4438650"/>
          <p14:tracePt t="225065" x="5499100" y="4438650"/>
          <p14:tracePt t="225075" x="5505450" y="4438650"/>
          <p14:tracePt t="225086" x="5511800" y="4438650"/>
          <p14:tracePt t="225100" x="5524500" y="4438650"/>
          <p14:tracePt t="225108" x="5537200" y="4438650"/>
          <p14:tracePt t="225123" x="5556250" y="4438650"/>
          <p14:tracePt t="225140" x="5581650" y="4438650"/>
          <p14:tracePt t="225156" x="5664200" y="4464050"/>
          <p14:tracePt t="225173" x="5702300" y="4476750"/>
          <p14:tracePt t="225188" x="5765800" y="4489450"/>
          <p14:tracePt t="225206" x="5822950" y="4502150"/>
          <p14:tracePt t="225223" x="5842000" y="4508500"/>
          <p14:tracePt t="225239" x="5848350" y="4514850"/>
          <p14:tracePt t="225256" x="5854700" y="4514850"/>
          <p14:tracePt t="225944" x="5854700" y="4521200"/>
          <p14:tracePt t="225953" x="5835650" y="4533900"/>
          <p14:tracePt t="225963" x="5810250" y="4540250"/>
          <p14:tracePt t="225974" x="5740400" y="4559300"/>
          <p14:tracePt t="225988" x="5664200" y="4578350"/>
          <p14:tracePt t="226005" x="5492750" y="4622800"/>
          <p14:tracePt t="226021" x="5270500" y="4660900"/>
          <p14:tracePt t="226038" x="4787900" y="4705350"/>
          <p14:tracePt t="226055" x="4495800" y="4718050"/>
          <p14:tracePt t="226072" x="4032250" y="4718050"/>
          <p14:tracePt t="226090" x="3822700" y="4718050"/>
          <p14:tracePt t="226104" x="3454400" y="4718050"/>
          <p14:tracePt t="226123" x="3327400" y="4730750"/>
          <p14:tracePt t="226138" x="3060700" y="4762500"/>
          <p14:tracePt t="226155" x="2832100" y="4781550"/>
          <p14:tracePt t="226172" x="2673350" y="4768850"/>
          <p14:tracePt t="226188" x="2597150" y="4756150"/>
          <p14:tracePt t="226204" x="2463800" y="4711700"/>
          <p14:tracePt t="226221" x="2406650" y="4679950"/>
          <p14:tracePt t="226238" x="2343150" y="4660900"/>
          <p14:tracePt t="226255" x="2336800" y="4654550"/>
          <p14:tracePt t="226272" x="2317750" y="4648200"/>
          <p14:tracePt t="226287" x="2305050" y="4641850"/>
          <p14:tracePt t="226321" x="2305050" y="4635500"/>
          <p14:tracePt t="226342" x="2298700" y="4629150"/>
          <p14:tracePt t="226381" x="2292350" y="4629150"/>
          <p14:tracePt t="226558" x="2298700" y="4629150"/>
          <p14:tracePt t="226579" x="2311400" y="4629150"/>
          <p14:tracePt t="226590" x="2324100" y="4629150"/>
          <p14:tracePt t="226600" x="2336800" y="4629150"/>
          <p14:tracePt t="226611" x="2349500" y="4641850"/>
          <p14:tracePt t="226621" x="2374900" y="4654550"/>
          <p14:tracePt t="226637" x="2393950" y="4667250"/>
          <p14:tracePt t="226653" x="2451100" y="4711700"/>
          <p14:tracePt t="226671" x="2482850" y="4737100"/>
          <p14:tracePt t="226688" x="2540000" y="4781550"/>
          <p14:tracePt t="226705" x="2590800" y="4806950"/>
          <p14:tracePt t="226721" x="2609850" y="4813300"/>
          <p14:tracePt t="226737" x="2628900" y="4813300"/>
          <p14:tracePt t="226754" x="2635250" y="4813300"/>
          <p14:tracePt t="226771" x="2641600" y="4813300"/>
          <p14:tracePt t="226804" x="2647950" y="4813300"/>
          <p14:tracePt t="226840" x="2654300" y="4819650"/>
          <p14:tracePt t="226857" x="2660650" y="4819650"/>
          <p14:tracePt t="226861" x="2667000" y="4819650"/>
          <p14:tracePt t="226872" x="2679700" y="4826000"/>
          <p14:tracePt t="226887" x="2698750" y="4826000"/>
          <p14:tracePt t="226904" x="2736850" y="4838700"/>
          <p14:tracePt t="226921" x="2762250" y="4845050"/>
          <p14:tracePt t="226937" x="2794000" y="4851400"/>
          <p14:tracePt t="226955" x="2806700" y="4851400"/>
          <p14:tracePt t="226970" x="2825750" y="4851400"/>
          <p14:tracePt t="226986" x="2832100" y="4851400"/>
          <p14:tracePt t="227049" x="2813050" y="4851400"/>
          <p14:tracePt t="227059" x="2787650" y="4851400"/>
          <p14:tracePt t="227071" x="2762250" y="4845050"/>
          <p14:tracePt t="227080" x="2730500" y="4838700"/>
          <p14:tracePt t="227091" x="2705100" y="4832350"/>
          <p14:tracePt t="227106" x="2673350" y="4813300"/>
          <p14:tracePt t="227120" x="2641600" y="4806950"/>
          <p14:tracePt t="227137" x="2571750" y="4794250"/>
          <p14:tracePt t="227154" x="2476500" y="4781550"/>
          <p14:tracePt t="227170" x="2438400" y="4781550"/>
          <p14:tracePt t="227187" x="2362200" y="4781550"/>
          <p14:tracePt t="227204" x="2317750" y="4781550"/>
          <p14:tracePt t="227221" x="2273300" y="4781550"/>
          <p14:tracePt t="227241" x="2254250" y="4781550"/>
          <p14:tracePt t="227253" x="2247900" y="4781550"/>
          <p14:tracePt t="227321" x="2266950" y="4781550"/>
          <p14:tracePt t="227331" x="2324100" y="4781550"/>
          <p14:tracePt t="227345" x="2432050" y="4768850"/>
          <p14:tracePt t="227353" x="2520950" y="4756150"/>
          <p14:tracePt t="227370" x="2609850" y="4749800"/>
          <p14:tracePt t="227387" x="2813050" y="4749800"/>
          <p14:tracePt t="227404" x="2876550" y="4749800"/>
          <p14:tracePt t="227420" x="2933700" y="4749800"/>
          <p14:tracePt t="227436" x="2959100" y="4749800"/>
          <p14:tracePt t="227454" x="2965450" y="4749800"/>
          <p14:tracePt t="227488" x="2959100" y="4749800"/>
          <p14:tracePt t="227503" x="2914650" y="4749800"/>
          <p14:tracePt t="227520" x="2806700" y="4737100"/>
          <p14:tracePt t="227537" x="2755900" y="4737100"/>
          <p14:tracePt t="227554" x="2641600" y="4737100"/>
          <p14:tracePt t="227570" x="2597150" y="4730750"/>
          <p14:tracePt t="227587" x="2578100" y="4730750"/>
          <p14:tracePt t="227603" x="2559050" y="4730750"/>
          <p14:tracePt t="227637" x="2552700" y="4730750"/>
          <p14:tracePt t="229740" x="2559050" y="4730750"/>
          <p14:tracePt t="229751" x="2584450" y="4730750"/>
          <p14:tracePt t="229761" x="2635250" y="4730750"/>
          <p14:tracePt t="229771" x="2711450" y="4749800"/>
          <p14:tracePt t="229785" x="2832100" y="4781550"/>
          <p14:tracePt t="229802" x="3175000" y="4845050"/>
          <p14:tracePt t="229818" x="3321050" y="4864100"/>
          <p14:tracePt t="229834" x="3810000" y="4921250"/>
          <p14:tracePt t="229851" x="3937000" y="4946650"/>
          <p14:tracePt t="229868" x="4254500" y="4991100"/>
          <p14:tracePt t="229884" x="4425950" y="5016500"/>
          <p14:tracePt t="229888" x="4540250" y="5041900"/>
          <p14:tracePt t="229901" x="4629150" y="5060950"/>
          <p14:tracePt t="229918" x="4826000" y="5111750"/>
          <p14:tracePt t="229935" x="4914900" y="5143500"/>
          <p14:tracePt t="229951" x="5003800" y="5175250"/>
          <p14:tracePt t="229968" x="5016500" y="5181600"/>
          <p14:tracePt t="230377" x="5016500" y="5175250"/>
          <p14:tracePt t="230387" x="5016500" y="5162550"/>
          <p14:tracePt t="230398" x="5016500" y="5149850"/>
          <p14:tracePt t="230412" x="5010150" y="5130800"/>
          <p14:tracePt t="230419" x="5003800" y="5118100"/>
          <p14:tracePt t="230434" x="5003800" y="5086350"/>
          <p14:tracePt t="230451" x="5003800" y="5060950"/>
          <p14:tracePt t="230467" x="5003800" y="5054600"/>
          <p14:tracePt t="230484" x="5003800" y="5048250"/>
          <p14:tracePt t="230517" x="5003800" y="5035550"/>
          <p14:tracePt t="230555" x="5003800" y="5029200"/>
          <p14:tracePt t="230580" x="5003800" y="5022850"/>
          <p14:tracePt t="230586" x="4997450" y="5016500"/>
          <p14:tracePt t="230607" x="4997450" y="5003800"/>
          <p14:tracePt t="230618" x="4997450" y="4997450"/>
          <p14:tracePt t="230634" x="4997450" y="4991100"/>
          <p14:tracePt t="230650" x="4997450" y="4972050"/>
          <p14:tracePt t="230683" x="4997450" y="4959350"/>
          <p14:tracePt t="230700" x="4997450" y="4953000"/>
          <p14:tracePt t="230717" x="4997450" y="4946650"/>
          <p14:tracePt t="231212" x="4991100" y="4946650"/>
          <p14:tracePt t="231222" x="4984750" y="4946650"/>
          <p14:tracePt t="231235" x="4972050" y="4946650"/>
          <p14:tracePt t="231250" x="4953000" y="4946650"/>
          <p14:tracePt t="231266" x="4883150" y="4965700"/>
          <p14:tracePt t="231284" x="4864100" y="4965700"/>
          <p14:tracePt t="231300" x="4832350" y="4972050"/>
          <p14:tracePt t="231317" x="4806950" y="4978400"/>
          <p14:tracePt t="231334" x="4800600" y="4984750"/>
          <p14:tracePt t="231349" x="4787900" y="4984750"/>
          <p14:tracePt t="231366" x="4775200" y="4991100"/>
          <p14:tracePt t="231383" x="4762500" y="4991100"/>
          <p14:tracePt t="231400" x="4756150" y="4997450"/>
          <p14:tracePt t="231416" x="4749800" y="4997450"/>
          <p14:tracePt t="231433" x="4743450" y="4997450"/>
          <p14:tracePt t="231452" x="4737100" y="4997450"/>
          <p14:tracePt t="231703" x="4724400" y="5003800"/>
          <p14:tracePt t="231713" x="4692650" y="5029200"/>
          <p14:tracePt t="231727" x="4635500" y="5054600"/>
          <p14:tracePt t="231735" x="4584700" y="5073650"/>
          <p14:tracePt t="231749" x="4514850" y="5105400"/>
          <p14:tracePt t="231766" x="4432300" y="5137150"/>
          <p14:tracePt t="231783" x="4298950" y="5194300"/>
          <p14:tracePt t="231799" x="4203700" y="5226050"/>
          <p14:tracePt t="231816" x="4171950" y="5245100"/>
          <p14:tracePt t="231832" x="4114800" y="5270500"/>
          <p14:tracePt t="231849" x="4076700" y="5308600"/>
          <p14:tracePt t="231866" x="4051300" y="5321300"/>
          <p14:tracePt t="231882" x="4019550" y="5353050"/>
          <p14:tracePt t="231899" x="4006850" y="5365750"/>
          <p14:tracePt t="231916" x="3968750" y="5384800"/>
          <p14:tracePt t="231933" x="3937000" y="5422900"/>
          <p14:tracePt t="231949" x="3905250" y="5448300"/>
          <p14:tracePt t="231965" x="3835400" y="5492750"/>
          <p14:tracePt t="231983" x="3803650" y="5518150"/>
          <p14:tracePt t="231999" x="3752850" y="5549900"/>
          <p14:tracePt t="232016" x="3727450" y="5568950"/>
          <p14:tracePt t="232032" x="3689350" y="5600700"/>
          <p14:tracePt t="232049" x="3632200" y="5638800"/>
          <p14:tracePt t="232065" x="3600450" y="5664200"/>
          <p14:tracePt t="232082" x="3549650" y="5695950"/>
          <p14:tracePt t="232099" x="3530600" y="5715000"/>
          <p14:tracePt t="232115" x="3492500" y="5740400"/>
          <p14:tracePt t="232132" x="3467100" y="5759450"/>
          <p14:tracePt t="232149" x="3454400" y="5759450"/>
          <p14:tracePt t="232165" x="3441700" y="5765800"/>
          <p14:tracePt t="232183" x="3441700" y="5772150"/>
          <p14:tracePt t="232444" x="3441700" y="5765800"/>
          <p14:tracePt t="232457" x="3429000" y="5765800"/>
          <p14:tracePt t="232466" x="3409950" y="5765800"/>
          <p14:tracePt t="232475" x="3384550" y="5765800"/>
          <p14:tracePt t="232486" x="3371850" y="5765800"/>
          <p14:tracePt t="232498" x="3359150" y="5765800"/>
          <p14:tracePt t="232515" x="3346450" y="5765800"/>
          <p14:tracePt t="232532" x="3333750" y="5791200"/>
          <p14:tracePt t="232550" x="3321050" y="5829300"/>
          <p14:tracePt t="232565" x="3314700" y="5848350"/>
          <p14:tracePt t="232582" x="3314700" y="5880100"/>
          <p14:tracePt t="232598" x="3314700" y="5899150"/>
          <p14:tracePt t="232615" x="3314700" y="5924550"/>
          <p14:tracePt t="232632" x="3314700" y="5943600"/>
          <p14:tracePt t="232648" x="3314700" y="5969000"/>
          <p14:tracePt t="232665" x="3314700" y="5994400"/>
          <p14:tracePt t="232681" x="3321050" y="6007100"/>
          <p14:tracePt t="232698" x="3333750" y="6019800"/>
          <p14:tracePt t="232716" x="3340100" y="6026150"/>
          <p14:tracePt t="232731" x="3359150" y="6032500"/>
          <p14:tracePt t="232748" x="3371850" y="6032500"/>
          <p14:tracePt t="232782" x="3384550" y="6032500"/>
          <p14:tracePt t="232815" x="3390900" y="5994400"/>
          <p14:tracePt t="232832" x="3390900" y="5962650"/>
          <p14:tracePt t="232848" x="3378200" y="5949950"/>
          <p14:tracePt t="232865" x="3352800" y="5930900"/>
          <p14:tracePt t="232882" x="3346450" y="5930900"/>
          <p14:tracePt t="232884" x="3333750" y="5930900"/>
          <p14:tracePt t="232898" x="3321050" y="5930900"/>
          <p14:tracePt t="232914" x="3302000" y="5962650"/>
          <p14:tracePt t="232931" x="3282950" y="6019800"/>
          <p14:tracePt t="232948" x="3282950" y="6121400"/>
          <p14:tracePt t="232965" x="3282950" y="6153150"/>
          <p14:tracePt t="232981" x="3282950" y="6191250"/>
          <p14:tracePt t="232998" x="3295650" y="6216650"/>
          <p14:tracePt t="233015" x="3308350" y="6229350"/>
          <p14:tracePt t="233031" x="3371850" y="6242050"/>
          <p14:tracePt t="233048" x="3397250" y="6242050"/>
          <p14:tracePt t="233064" x="3429000" y="6210300"/>
          <p14:tracePt t="233082" x="3454400" y="6102350"/>
          <p14:tracePt t="233097" x="3454400" y="6064250"/>
          <p14:tracePt t="233115" x="3454400" y="5994400"/>
          <p14:tracePt t="233131" x="3441700" y="5975350"/>
          <p14:tracePt t="233148" x="3416300" y="5956300"/>
          <p14:tracePt t="233165" x="3403600" y="5949950"/>
          <p14:tracePt t="233181" x="3390900" y="5949950"/>
          <p14:tracePt t="233198" x="3378200" y="5962650"/>
          <p14:tracePt t="233214" x="3378200" y="5988050"/>
          <p14:tracePt t="233231" x="3378200" y="6038850"/>
          <p14:tracePt t="233249" x="3397250" y="6070600"/>
          <p14:tracePt t="233265" x="3441700" y="6089650"/>
          <p14:tracePt t="233281" x="3505200" y="6108700"/>
          <p14:tracePt t="233297" x="3524250" y="6108700"/>
          <p14:tracePt t="233314" x="3549650" y="6108700"/>
          <p14:tracePt t="233348" x="3556000" y="6102350"/>
          <p14:tracePt t="233364" x="3524250" y="6057900"/>
          <p14:tracePt t="233381" x="3492500" y="6038850"/>
          <p14:tracePt t="233397" x="3435350" y="6032500"/>
          <p14:tracePt t="233415" x="3416300" y="6026150"/>
          <p14:tracePt t="233431" x="3409950" y="6026150"/>
          <p14:tracePt t="233738" x="3403600" y="6026150"/>
          <p14:tracePt t="233750" x="3390900" y="6026150"/>
          <p14:tracePt t="233760" x="3378200" y="6026150"/>
          <p14:tracePt t="233770" x="3359150" y="6032500"/>
          <p14:tracePt t="233789" x="3346450" y="6032500"/>
          <p14:tracePt t="233798" x="3340100" y="6038850"/>
          <p14:tracePt t="233814" x="3333750" y="6045200"/>
          <p14:tracePt t="233830" x="3333750" y="6051550"/>
          <p14:tracePt t="233847" x="3327400" y="6064250"/>
          <p14:tracePt t="233865" x="3327400" y="6070600"/>
          <p14:tracePt t="233880" x="3327400" y="6076950"/>
          <p14:tracePt t="233897" x="3346450" y="6083300"/>
          <p14:tracePt t="233913" x="3352800" y="6083300"/>
          <p14:tracePt t="233930" x="3365500" y="6083300"/>
          <p14:tracePt t="233979" x="3365500" y="6076950"/>
          <p14:tracePt t="234000" x="3365500" y="6070600"/>
          <p14:tracePt t="234025" x="3365500" y="6064250"/>
          <p14:tracePt t="235316" x="3365500" y="6057900"/>
          <p14:tracePt t="235326" x="3365500" y="6045200"/>
          <p14:tracePt t="235337" x="3365500" y="6032500"/>
          <p14:tracePt t="235361" x="3365500" y="6000750"/>
          <p14:tracePt t="235386" x="3365500" y="5981700"/>
          <p14:tracePt t="235395" x="3365500" y="5975350"/>
          <p14:tracePt t="235451" x="3365500" y="5988050"/>
          <p14:tracePt t="235463" x="3365500" y="6007100"/>
          <p14:tracePt t="235484" x="3365500" y="6045200"/>
          <p14:tracePt t="235495" x="3365500" y="6064250"/>
          <p14:tracePt t="235516" x="3371850" y="6076950"/>
          <p14:tracePt t="235528" x="3371850" y="6083300"/>
          <p14:tracePt t="235547" x="3384550" y="6083300"/>
          <p14:tracePt t="235561" x="3390900" y="6083300"/>
          <p14:tracePt t="235584" x="3416300" y="5949950"/>
          <p14:tracePt t="235595" x="3422650" y="5861050"/>
          <p14:tracePt t="235616" x="3422650" y="5778500"/>
          <p14:tracePt t="235629" x="3422650" y="5753100"/>
          <p14:tracePt t="235649" x="3422650" y="5746750"/>
          <p14:tracePt t="235685" x="3422650" y="5759450"/>
          <p14:tracePt t="235694" x="3416300" y="5797550"/>
          <p14:tracePt t="235716" x="3416300" y="5880100"/>
          <p14:tracePt t="235728" x="3416300" y="5899150"/>
          <p14:tracePt t="235747" x="3416300" y="5918200"/>
          <p14:tracePt t="235761" x="3416300" y="5924550"/>
          <p14:tracePt t="235785" x="3422650" y="5924550"/>
          <p14:tracePt t="236120" x="3429000" y="5924550"/>
          <p14:tracePt t="236130" x="3435350" y="5930900"/>
          <p14:tracePt t="236140" x="3441700" y="5937250"/>
          <p14:tracePt t="236161" x="3467100" y="5943600"/>
          <p14:tracePt t="236186" x="3498850" y="5943600"/>
          <p14:tracePt t="236194" x="3524250" y="5943600"/>
          <p14:tracePt t="236217" x="3549650" y="5943600"/>
          <p14:tracePt t="236227" x="3575050" y="5943600"/>
          <p14:tracePt t="236249" x="3594100" y="5943600"/>
          <p14:tracePt t="236261" x="3600450" y="5943600"/>
          <p14:tracePt t="236286" x="3632200" y="5943600"/>
          <p14:tracePt t="236317" x="3657600" y="5943600"/>
          <p14:tracePt t="236328" x="3670300" y="5943600"/>
          <p14:tracePt t="236349" x="3689350" y="5943600"/>
          <p14:tracePt t="236361" x="3702050" y="5943600"/>
          <p14:tracePt t="236387" x="3714750" y="5943600"/>
          <p14:tracePt t="236394" x="3721100" y="5943600"/>
          <p14:tracePt t="236418" x="3746500" y="5956300"/>
          <p14:tracePt t="236427" x="3759200" y="5962650"/>
          <p14:tracePt t="236449" x="3784600" y="5975350"/>
          <p14:tracePt t="236461" x="3797300" y="5981700"/>
          <p14:tracePt t="236487" x="3841750" y="6000750"/>
          <p14:tracePt t="236518" x="3867150" y="6007100"/>
          <p14:tracePt t="236549" x="3873500" y="6013450"/>
          <p14:tracePt t="236861" x="3873500" y="6007100"/>
          <p14:tracePt t="236871" x="3873500" y="5988050"/>
          <p14:tracePt t="236881" x="3873500" y="5969000"/>
          <p14:tracePt t="236905" x="3873500" y="5924550"/>
          <p14:tracePt t="236944" x="3873500" y="5867400"/>
          <p14:tracePt t="236972" x="3886200" y="5848350"/>
          <p14:tracePt t="236977" x="3892550" y="5848350"/>
          <p14:tracePt t="236996" x="3892550" y="5842000"/>
          <p14:tracePt t="237010" x="3898900" y="5842000"/>
          <p14:tracePt t="237027" x="3898900" y="5835650"/>
          <p14:tracePt t="237056" x="3905250" y="5835650"/>
          <p14:tracePt t="237060" x="3911600" y="5835650"/>
          <p14:tracePt t="237077" x="3917950" y="5835650"/>
          <p14:tracePt t="237093" x="3930650" y="5835650"/>
          <p14:tracePt t="237124" x="3937000" y="5835650"/>
          <p14:tracePt t="237174" x="3943350" y="5835650"/>
          <p14:tracePt t="237216" x="3949700" y="5848350"/>
          <p14:tracePt t="237237" x="3949700" y="5873750"/>
          <p14:tracePt t="237247" x="3956050" y="5905500"/>
          <p14:tracePt t="237273" x="3975100" y="5988050"/>
          <p14:tracePt t="237293" x="3981450" y="6032500"/>
          <p14:tracePt t="237310" x="3987800" y="6057900"/>
          <p14:tracePt t="237343" x="4000500" y="6064250"/>
          <p14:tracePt t="237373" x="4013200" y="6064250"/>
          <p14:tracePt t="237404" x="4013200" y="6057900"/>
          <p14:tracePt t="237414" x="4013200" y="6032500"/>
          <p14:tracePt t="237426" x="4013200" y="5981700"/>
          <p14:tracePt t="237459" x="3968750" y="5911850"/>
          <p14:tracePt t="237493" x="3937000" y="5886450"/>
          <p14:tracePt t="237512" x="3930650" y="5886450"/>
          <p14:tracePt t="237540" x="3930650" y="5892800"/>
          <p14:tracePt t="237550" x="3937000" y="5918200"/>
          <p14:tracePt t="237560" x="3949700" y="5943600"/>
          <p14:tracePt t="237576" x="3962400" y="5969000"/>
          <p14:tracePt t="237610" x="4000500" y="6000750"/>
          <p14:tracePt t="237641" x="4019550" y="6013450"/>
          <p14:tracePt t="237686" x="4019550" y="6007100"/>
          <p14:tracePt t="237696" x="4019550" y="6000750"/>
          <p14:tracePt t="237707" x="4019550" y="5994400"/>
          <p14:tracePt t="237727" x="4019550" y="5988050"/>
          <p14:tracePt t="237755" x="4019550" y="5975350"/>
          <p14:tracePt t="238208" x="4013200" y="5975350"/>
          <p14:tracePt t="238218" x="4006850" y="5994400"/>
          <p14:tracePt t="238229" x="4000500" y="6019800"/>
          <p14:tracePt t="238255" x="4000500" y="6076950"/>
          <p14:tracePt t="238260" x="4000500" y="6096000"/>
          <p14:tracePt t="238277" x="4000500" y="6121400"/>
          <p14:tracePt t="238306" x="4013200" y="6153150"/>
          <p14:tracePt t="238326" x="4025900" y="6159500"/>
          <p14:tracePt t="238343" x="4032250" y="6159500"/>
          <p14:tracePt t="238375" x="4044950" y="6121400"/>
          <p14:tracePt t="238408" x="4044950" y="6051550"/>
          <p14:tracePt t="238417" x="4032250" y="6045200"/>
          <p14:tracePt t="238427" x="4019550" y="6032500"/>
          <p14:tracePt t="238454" x="3994150" y="6026150"/>
          <p14:tracePt t="238459" x="3981450" y="6026150"/>
          <p14:tracePt t="238476" x="3975100" y="6026150"/>
          <p14:tracePt t="238492" x="3968750" y="6026150"/>
          <p14:tracePt t="238526" x="3968750" y="6051550"/>
          <p14:tracePt t="238557" x="4000500" y="6083300"/>
          <p14:tracePt t="238575" x="4013200" y="6083300"/>
          <p14:tracePt t="238608" x="4032250" y="6083300"/>
          <p14:tracePt t="238637" x="4038600" y="6083300"/>
          <p14:tracePt t="238675" x="4044950" y="6083300"/>
          <p14:tracePt t="238733" x="4051300" y="6083300"/>
          <p14:tracePt t="239220" x="4044950" y="6083300"/>
          <p14:tracePt t="239231" x="4032250" y="6083300"/>
          <p14:tracePt t="239242" x="4019550" y="6083300"/>
          <p14:tracePt t="239274" x="3962400" y="6083300"/>
          <p14:tracePt t="239307" x="3892550" y="6083300"/>
          <p14:tracePt t="239324" x="3860800" y="6083300"/>
          <p14:tracePt t="239367" x="3854450" y="6083300"/>
          <p14:tracePt t="239408" x="3848100" y="6083300"/>
          <p14:tracePt t="239450" x="3841750" y="6083300"/>
          <p14:tracePt t="239461" x="3841750" y="6076950"/>
          <p14:tracePt t="239474" x="3835400" y="6076950"/>
          <p14:tracePt t="239507" x="3816350" y="6070600"/>
          <p14:tracePt t="239541" x="3790950" y="6070600"/>
          <p14:tracePt t="239560" x="3778250" y="6070600"/>
          <p14:tracePt t="239591" x="3771900" y="6070600"/>
          <p14:tracePt t="239659" x="3784600" y="6070600"/>
          <p14:tracePt t="239670" x="3810000" y="6070600"/>
          <p14:tracePt t="239680" x="3829050" y="6070600"/>
          <p14:tracePt t="239707" x="3848100" y="6070600"/>
          <p14:tracePt t="239741" x="3854450" y="6070600"/>
          <p14:tracePt t="239774" x="3873500" y="6070600"/>
          <p14:tracePt t="239800" x="3879850" y="6070600"/>
          <p14:tracePt t="239807" x="3879850" y="6064250"/>
          <p14:tracePt t="239832" x="3892550" y="6038850"/>
          <p14:tracePt t="239841" x="3911600" y="6026150"/>
          <p14:tracePt t="239874" x="3917950" y="5994400"/>
          <p14:tracePt t="239905" x="3917950" y="5981700"/>
          <p14:tracePt t="239910" x="3917950" y="5975350"/>
          <p14:tracePt t="239979" x="3917950" y="5988050"/>
          <p14:tracePt t="239984" x="3917950" y="6007100"/>
          <p14:tracePt t="239993" x="3917950" y="6032500"/>
          <p14:tracePt t="240024" x="3949700" y="6083300"/>
          <p14:tracePt t="240057" x="3994150" y="6121400"/>
          <p14:tracePt t="240076" x="4006850" y="6127750"/>
          <p14:tracePt t="240090" x="4019550" y="6134100"/>
          <p14:tracePt t="240122" x="4032250" y="6134100"/>
          <p14:tracePt t="240141" x="4032250" y="6115050"/>
          <p14:tracePt t="240157" x="4032250" y="6089650"/>
          <p14:tracePt t="240173" x="4025900" y="6051550"/>
          <p14:tracePt t="240203" x="4013200" y="6038850"/>
          <p14:tracePt t="240224" x="4006850" y="6038850"/>
          <p14:tracePt t="240244" x="4000500" y="6038850"/>
          <p14:tracePt t="240274" x="4000500" y="6057900"/>
          <p14:tracePt t="240307" x="4044950" y="6102350"/>
          <p14:tracePt t="240338" x="4083050" y="6115050"/>
          <p14:tracePt t="240374" x="4095750" y="6115050"/>
          <p14:tracePt t="240431" x="4083050" y="6108700"/>
          <p14:tracePt t="240442" x="4076700" y="6108700"/>
          <p14:tracePt t="240454" x="4070350" y="6102350"/>
          <p14:tracePt t="240474" x="4064000" y="6102350"/>
          <p14:tracePt t="240507" x="4057650" y="6102350"/>
          <p14:tracePt t="240912" x="4057650" y="6089650"/>
          <p14:tracePt t="240922" x="4051300" y="6076950"/>
          <p14:tracePt t="240932" x="4044950" y="6057900"/>
          <p14:tracePt t="240957" x="4038600" y="6026150"/>
          <p14:tracePt t="240997" x="4032250" y="6019800"/>
          <p14:tracePt t="241023" x="4032250" y="6013450"/>
          <p14:tracePt t="241079" x="4032250" y="6026150"/>
          <p14:tracePt t="241090" x="4038600" y="6032500"/>
          <p14:tracePt t="241106" x="4057650" y="6045200"/>
          <p14:tracePt t="241123" x="4064000" y="6064250"/>
          <p14:tracePt t="241157" x="4076700" y="6070600"/>
          <p14:tracePt t="241189" x="4083050" y="6070600"/>
          <p14:tracePt t="241222" x="4083050" y="6064250"/>
          <p14:tracePt t="241256" x="4057650" y="6045200"/>
          <p14:tracePt t="241289" x="4038600" y="6045200"/>
          <p14:tracePt t="241319" x="4025900" y="6045200"/>
          <p14:tracePt t="241371" x="4025900" y="6051550"/>
          <p14:tracePt t="241747" x="4038600" y="6045200"/>
          <p14:tracePt t="241759" x="4051300" y="6032500"/>
          <p14:tracePt t="241768" x="4076700" y="6019800"/>
          <p14:tracePt t="241789" x="4114800" y="6000750"/>
          <p14:tracePt t="241812" x="4146550" y="5988050"/>
          <p14:tracePt t="241822" x="4159250" y="5988050"/>
          <p14:tracePt t="241843" x="4178300" y="5988050"/>
          <p14:tracePt t="241855" x="4184650" y="5988050"/>
          <p14:tracePt t="241878" x="4197350" y="5988050"/>
          <p14:tracePt t="241922" x="4216400" y="5994400"/>
          <p14:tracePt t="241956" x="4241800" y="6032500"/>
          <p14:tracePt t="241989" x="4260850" y="6057900"/>
          <p14:tracePt t="242010" x="4260850" y="6064250"/>
          <p14:tracePt t="242022" x="4267200" y="6070600"/>
          <p14:tracePt t="242055" x="4267200" y="6076950"/>
          <p14:tracePt t="242102" x="4267200" y="6083300"/>
          <p14:tracePt t="243198" x="4267200" y="6076950"/>
          <p14:tracePt t="243210" x="4267200" y="6070600"/>
          <p14:tracePt t="243221" x="4267200" y="6064250"/>
          <p14:tracePt t="243246" x="4267200" y="6057900"/>
          <p14:tracePt t="243254" x="4267200" y="6045200"/>
          <p14:tracePt t="243281" x="4286250" y="6019800"/>
          <p14:tracePt t="243313" x="4298950" y="6007100"/>
          <p14:tracePt t="243344" x="4324350" y="5988050"/>
          <p14:tracePt t="243355" x="4330700" y="5981700"/>
          <p14:tracePt t="243382" x="4356100" y="5969000"/>
          <p14:tracePt t="243388" x="4368800" y="5969000"/>
          <p14:tracePt t="243405" x="4381500" y="5969000"/>
          <p14:tracePt t="243420" x="4400550" y="5962650"/>
          <p14:tracePt t="243437" x="4406900" y="5962650"/>
          <p14:tracePt t="243467" x="4419600" y="5962650"/>
          <p14:tracePt t="243491" x="4425950" y="5962650"/>
          <p14:tracePt t="243520" x="4438650" y="5962650"/>
          <p14:tracePt t="243550" x="4457700" y="5981700"/>
          <p14:tracePt t="243582" x="4464050" y="5994400"/>
          <p14:tracePt t="243587" x="4470400" y="6000750"/>
          <p14:tracePt t="243613" x="4476750" y="6007100"/>
          <p14:tracePt t="243626" x="4476750" y="6013450"/>
          <p14:tracePt t="243654" x="4483100" y="6019800"/>
          <p14:tracePt t="243687" x="4495800" y="6032500"/>
          <p14:tracePt t="243713" x="4495800" y="6038850"/>
          <p14:tracePt t="244309" x="4470400" y="6038850"/>
          <p14:tracePt t="244317" x="4432300" y="6038850"/>
          <p14:tracePt t="244326" x="4394200" y="6038850"/>
          <p14:tracePt t="244346" x="4337050" y="6038850"/>
          <p14:tracePt t="244384" x="4286250" y="6038850"/>
          <p14:tracePt t="244388" x="4279900" y="6038850"/>
          <p14:tracePt t="244420" x="4267200" y="6038850"/>
          <p14:tracePt t="244453" x="4260850" y="6038850"/>
          <p14:tracePt t="244775" x="4254500" y="6032500"/>
          <p14:tracePt t="244796" x="4248150" y="6026150"/>
          <p14:tracePt t="244817" x="4241800" y="6026150"/>
          <p14:tracePt t="245245" x="4241800" y="6007100"/>
          <p14:tracePt t="245255" x="4248150" y="5994400"/>
          <p14:tracePt t="245266" x="4260850" y="5962650"/>
          <p14:tracePt t="245286" x="4292600" y="5924550"/>
          <p14:tracePt t="245305" x="4305300" y="5905500"/>
          <p14:tracePt t="245319" x="4330700" y="5880100"/>
          <p14:tracePt t="245352" x="4406900" y="5842000"/>
          <p14:tracePt t="245383" x="4476750" y="5822950"/>
          <p14:tracePt t="245402" x="4521200" y="5822950"/>
          <p14:tracePt t="245430" x="4546600" y="5822950"/>
          <p14:tracePt t="245436" x="4552950" y="5822950"/>
          <p14:tracePt t="245453" x="4565650" y="5822950"/>
          <p14:tracePt t="245468" x="4584700" y="5822950"/>
          <p14:tracePt t="245485" x="4603750" y="5822950"/>
          <p14:tracePt t="245518" x="4629150" y="5822950"/>
          <p14:tracePt t="245551" x="4648200" y="5822950"/>
          <p14:tracePt t="245570" x="4654550" y="5822950"/>
          <p14:tracePt t="245600" x="4667250" y="5829300"/>
          <p14:tracePt t="245621" x="4673600" y="5829300"/>
          <p14:tracePt t="245652" x="4686300" y="5848350"/>
          <p14:tracePt t="245685" x="4692650" y="5861050"/>
          <p14:tracePt t="245705" x="4699000" y="5867400"/>
          <p14:tracePt t="245768" x="4699000" y="5873750"/>
          <p14:tracePt t="245798" x="4705350" y="5873750"/>
          <p14:tracePt t="245809" x="4705350" y="5886450"/>
          <p14:tracePt t="245820" x="4711700" y="5892800"/>
          <p14:tracePt t="245838" x="4711700" y="5905500"/>
          <p14:tracePt t="245851" x="4724400" y="5930900"/>
          <p14:tracePt t="245869" x="4730750" y="5943600"/>
          <p14:tracePt t="245885" x="4737100" y="5969000"/>
          <p14:tracePt t="245904" x="4737100" y="5988050"/>
          <p14:tracePt t="245918" x="4743450" y="5988050"/>
          <p14:tracePt t="245943" x="4743450" y="6000750"/>
          <p14:tracePt t="245984" x="4743450" y="6007100"/>
          <p14:tracePt t="246018" x="4743450" y="6013450"/>
          <p14:tracePt t="246278" x="4749800" y="6013450"/>
          <p14:tracePt t="246289" x="4762500" y="6013450"/>
          <p14:tracePt t="246302" x="4775200" y="6019800"/>
          <p14:tracePt t="246321" x="4800600" y="6019800"/>
          <p14:tracePt t="246334" x="4806950" y="6026150"/>
          <p14:tracePt t="246353" x="4826000" y="6026150"/>
          <p14:tracePt t="246368" x="4838700" y="6026150"/>
          <p14:tracePt t="246401" x="4876800" y="6026150"/>
          <p14:tracePt t="246422" x="4889500" y="6026150"/>
          <p14:tracePt t="246435" x="4889500" y="5994400"/>
          <p14:tracePt t="246453" x="4889500" y="5969000"/>
          <p14:tracePt t="246468" x="4876800" y="5930900"/>
          <p14:tracePt t="246501" x="4838700" y="5918200"/>
          <p14:tracePt t="246522" x="4826000" y="5918200"/>
          <p14:tracePt t="246534" x="4819650" y="5924550"/>
          <p14:tracePt t="246554" x="4813300" y="5962650"/>
          <p14:tracePt t="246567" x="4813300" y="5994400"/>
          <p14:tracePt t="246592" x="4813300" y="6076950"/>
          <p14:tracePt t="246623" x="4838700" y="6121400"/>
          <p14:tracePt t="246634" x="4851400" y="6127750"/>
          <p14:tracePt t="246654" x="4864100" y="6127750"/>
          <p14:tracePt t="246667" x="4876800" y="6127750"/>
          <p14:tracePt t="246691" x="4889500" y="6121400"/>
          <p14:tracePt t="246700" x="4889500" y="6102350"/>
          <p14:tracePt t="246723" x="4889500" y="6064250"/>
          <p14:tracePt t="246754" x="4889500" y="6051550"/>
          <p14:tracePt t="246801" x="4889500" y="6057900"/>
          <p14:tracePt t="246814" x="4895850" y="6083300"/>
          <p14:tracePt t="246834" x="4914900" y="6127750"/>
          <p14:tracePt t="246854" x="4927600" y="6153150"/>
          <p14:tracePt t="246867" x="4933950" y="6159500"/>
          <p14:tracePt t="247285" x="4933950" y="6153150"/>
          <p14:tracePt t="247292" x="4933950" y="6140450"/>
          <p14:tracePt t="247312" x="4933950" y="6134100"/>
          <p14:tracePt t="247333" x="4933950" y="6121400"/>
          <p14:tracePt t="247366" x="4933950" y="6115050"/>
          <p14:tracePt t="247398" x="4933950" y="6108700"/>
          <p14:tracePt t="247583" x="4933950" y="6102350"/>
          <p14:tracePt t="247606" x="4933950" y="6096000"/>
          <p14:tracePt t="247616" x="4933950" y="6083300"/>
          <p14:tracePt t="247633" x="4921250" y="6076950"/>
          <p14:tracePt t="247656" x="4883150" y="6064250"/>
          <p14:tracePt t="247667" x="4876800" y="6064250"/>
          <p14:tracePt t="247694" x="4870450" y="6064250"/>
          <p14:tracePt t="247699" x="4864100" y="6064250"/>
          <p14:tracePt t="247733" x="4864100" y="6083300"/>
          <p14:tracePt t="247766" x="4902200" y="6121400"/>
          <p14:tracePt t="247799" x="4978400" y="6140450"/>
          <p14:tracePt t="247834" x="5010150" y="6127750"/>
          <p14:tracePt t="247850" x="5010150" y="6102350"/>
          <p14:tracePt t="247866" x="5010150" y="6057900"/>
          <p14:tracePt t="247884" x="5010150" y="6045200"/>
          <p14:tracePt t="247900" x="4972050" y="6026150"/>
          <p14:tracePt t="247917" x="4959350" y="6019800"/>
          <p14:tracePt t="247933" x="4953000" y="6013450"/>
          <p14:tracePt t="247951" x="4946650" y="6013450"/>
          <p14:tracePt t="248549" x="4946650" y="6007100"/>
          <p14:tracePt t="248565" x="4946650" y="6000750"/>
          <p14:tracePt t="248577" x="4946650" y="5988050"/>
          <p14:tracePt t="248586" x="4946650" y="5975350"/>
          <p14:tracePt t="248599" x="4946650" y="5962650"/>
          <p14:tracePt t="248616" x="4946650" y="5949950"/>
          <p14:tracePt t="248632" x="4946650" y="5918200"/>
          <p14:tracePt t="248650" x="4946650" y="5899150"/>
          <p14:tracePt t="248666" x="4946650" y="5886450"/>
          <p14:tracePt t="248700" x="4946650" y="5880100"/>
          <p14:tracePt t="248716" x="4953000" y="5873750"/>
          <p14:tracePt t="248733" x="4953000" y="5867400"/>
          <p14:tracePt t="249546" x="4959350" y="5867400"/>
          <p14:tracePt t="249578" x="4965700" y="5867400"/>
          <p14:tracePt t="249591" x="4972050" y="5867400"/>
          <p14:tracePt t="249609" x="4978400" y="5867400"/>
          <p14:tracePt t="249640" x="4984750" y="5867400"/>
          <p14:tracePt t="249661" x="4984750" y="5873750"/>
          <p14:tracePt t="249703" x="4991100" y="5873750"/>
          <p14:tracePt t="249724" x="4991100" y="5880100"/>
          <p14:tracePt t="249810" x="4997450" y="5880100"/>
          <p14:tracePt t="249872" x="5003800" y="5886450"/>
          <p14:tracePt t="249891" x="5003800" y="5892800"/>
          <p14:tracePt t="249905" x="5010150" y="5892800"/>
          <p14:tracePt t="249912" x="5010150" y="5899150"/>
          <p14:tracePt t="249922" x="5010150" y="5905500"/>
          <p14:tracePt t="249933" x="5016500" y="5911850"/>
          <p14:tracePt t="249954" x="5022850" y="5924550"/>
          <p14:tracePt t="249965" x="5022850" y="5930900"/>
          <p14:tracePt t="249981" x="5022850" y="5937250"/>
          <p14:tracePt t="249998" x="5029200" y="5943600"/>
          <p14:tracePt t="250015" x="5029200" y="5949950"/>
          <p14:tracePt t="250032" x="5029200" y="5956300"/>
          <p14:tracePt t="250048" x="5035550" y="5956300"/>
          <p14:tracePt t="250064" x="5035550" y="5962650"/>
          <p14:tracePt t="250081" x="5041900" y="5962650"/>
          <p14:tracePt t="250098" x="5041900" y="5969000"/>
          <p14:tracePt t="250115" x="5048250" y="5969000"/>
          <p14:tracePt t="250133" x="5054600" y="5969000"/>
          <p14:tracePt t="250163" x="5060950" y="5969000"/>
          <p14:tracePt t="250214" x="5060950" y="5956300"/>
          <p14:tracePt t="250224" x="5054600" y="5943600"/>
          <p14:tracePt t="250238" x="5041900" y="5930900"/>
          <p14:tracePt t="250247" x="5035550" y="5924550"/>
          <p14:tracePt t="250264" x="5029200" y="5924550"/>
          <p14:tracePt t="250280" x="5022850" y="5924550"/>
          <p14:tracePt t="250299" x="5010150" y="5924550"/>
          <p14:tracePt t="250314" x="5003800" y="5949950"/>
          <p14:tracePt t="250331" x="4997450" y="5981700"/>
          <p14:tracePt t="250348" x="4997450" y="5994400"/>
          <p14:tracePt t="250364" x="4997450" y="6019800"/>
          <p14:tracePt t="250382" x="5010150" y="6032500"/>
          <p14:tracePt t="250397" x="5022850" y="6038850"/>
          <p14:tracePt t="250414" x="5054600" y="6045200"/>
          <p14:tracePt t="250431" x="5067300" y="6045200"/>
          <p14:tracePt t="250448" x="5080000" y="6045200"/>
          <p14:tracePt t="250465" x="5086350" y="6038850"/>
          <p14:tracePt t="250480" x="5092700" y="6013450"/>
          <p14:tracePt t="250498" x="5092700" y="6000750"/>
          <p14:tracePt t="250514" x="5092700" y="5994400"/>
          <p14:tracePt t="250559" x="5099050" y="5994400"/>
          <p14:tracePt t="250590" x="5105400" y="6000750"/>
          <p14:tracePt t="250601" x="5111750" y="6007100"/>
          <p14:tracePt t="250611" x="5118100" y="6007100"/>
          <p14:tracePt t="250622" x="5118100" y="6013450"/>
          <p14:tracePt t="250633" x="5124450" y="6013450"/>
          <p14:tracePt t="251937" x="5130800" y="6013450"/>
          <p14:tracePt t="251948" x="5130800" y="6007100"/>
          <p14:tracePt t="251958" x="5130800" y="6000750"/>
          <p14:tracePt t="252052" x="5130800" y="6019800"/>
          <p14:tracePt t="252062" x="5137150" y="6032500"/>
          <p14:tracePt t="252076" x="5143500" y="6038850"/>
          <p14:tracePt t="252086" x="5143500" y="6051550"/>
          <p14:tracePt t="252095" x="5149850" y="6051550"/>
          <p14:tracePt t="252113" x="5156200" y="6057900"/>
          <p14:tracePt t="252128" x="5175250" y="6070600"/>
          <p14:tracePt t="252146" x="5181600" y="6070600"/>
          <p14:tracePt t="252162" x="5187950" y="6070600"/>
          <p14:tracePt t="252179" x="5187950" y="6064250"/>
          <p14:tracePt t="252196" x="5187950" y="6051550"/>
          <p14:tracePt t="252213" x="5187950" y="6026150"/>
          <p14:tracePt t="252230" x="5175250" y="6013450"/>
          <p14:tracePt t="252245" x="5168900" y="6013450"/>
          <p14:tracePt t="252262" x="5156200" y="6013450"/>
          <p14:tracePt t="252314" x="5156200" y="6019800"/>
          <p14:tracePt t="252772" x="5156200" y="6013450"/>
          <p14:tracePt t="252783" x="5168900" y="6000750"/>
          <p14:tracePt t="252793" x="5181600" y="5988050"/>
          <p14:tracePt t="252804" x="5194300" y="5975350"/>
          <p14:tracePt t="252814" x="5207000" y="5962650"/>
          <p14:tracePt t="252829" x="5226050" y="5943600"/>
          <p14:tracePt t="252846" x="5270500" y="5924550"/>
          <p14:tracePt t="252862" x="5289550" y="5918200"/>
          <p14:tracePt t="252879" x="5314950" y="5911850"/>
          <p14:tracePt t="252894" x="5346700" y="5899150"/>
          <p14:tracePt t="252912" x="5378450" y="5892800"/>
          <p14:tracePt t="252929" x="5397500" y="5892800"/>
          <p14:tracePt t="252945" x="5410200" y="5892800"/>
          <p14:tracePt t="252961" x="5429250" y="5892800"/>
          <p14:tracePt t="252995" x="5441950" y="5892800"/>
          <p14:tracePt t="253011" x="5448300" y="5892800"/>
          <p14:tracePt t="253028" x="5461000" y="5892800"/>
          <p14:tracePt t="253045" x="5467350" y="5892800"/>
          <p14:tracePt t="253078" x="5480050" y="5899150"/>
          <p14:tracePt t="253095" x="5486400" y="5911850"/>
          <p14:tracePt t="253111" x="5505450" y="5943600"/>
          <p14:tracePt t="253128" x="5524500" y="5981700"/>
          <p14:tracePt t="253145" x="5524500" y="5994400"/>
          <p14:tracePt t="253161" x="5537200" y="6019800"/>
          <p14:tracePt t="253178" x="5537200" y="6026150"/>
          <p14:tracePt t="253195" x="5537200" y="6045200"/>
          <p14:tracePt t="253211" x="5543550" y="6051550"/>
          <p14:tracePt t="253245" x="5562600" y="6064250"/>
          <p14:tracePt t="253261" x="5568950" y="6070600"/>
          <p14:tracePt t="253278" x="5588000" y="6076950"/>
          <p14:tracePt t="253295" x="5594350" y="6083300"/>
          <p14:tracePt t="253311" x="5600700" y="6083300"/>
          <p14:tracePt t="253327" x="5613400" y="6083300"/>
          <p14:tracePt t="253361" x="5619750" y="6083300"/>
          <p14:tracePt t="253378" x="5619750" y="6070600"/>
          <p14:tracePt t="253394" x="5607050" y="6013450"/>
          <p14:tracePt t="253451" x="5588000" y="6013450"/>
          <p14:tracePt t="253463" x="5575300" y="6013450"/>
          <p14:tracePt t="253475" x="5568950" y="6026150"/>
          <p14:tracePt t="253482" x="5562600" y="6064250"/>
          <p14:tracePt t="253494" x="5562600" y="6102350"/>
          <p14:tracePt t="253511" x="5562600" y="6146800"/>
          <p14:tracePt t="253528" x="5568950" y="6191250"/>
          <p14:tracePt t="253545" x="5581650" y="6210300"/>
          <p14:tracePt t="253561" x="5600700" y="6229350"/>
          <p14:tracePt t="253577" x="5638800" y="6235700"/>
          <p14:tracePt t="253594" x="5651500" y="6235700"/>
          <p14:tracePt t="253611" x="5664200" y="6235700"/>
          <p14:tracePt t="253628" x="5670550" y="6235700"/>
          <p14:tracePt t="253645" x="5683250" y="6223000"/>
          <p14:tracePt t="253661" x="5689600" y="6216650"/>
          <p14:tracePt t="253681" x="5689600" y="6210300"/>
          <p14:tracePt t="253952" x="5695950" y="6203950"/>
          <p14:tracePt t="253963" x="5702300" y="6197600"/>
          <p14:tracePt t="253975" x="5715000" y="6191250"/>
          <p14:tracePt t="253984" x="5721350" y="6191250"/>
          <p14:tracePt t="253995" x="5734050" y="6184900"/>
          <p14:tracePt t="254010" x="5746750" y="6184900"/>
          <p14:tracePt t="254027" x="5772150" y="6178550"/>
          <p14:tracePt t="254044" x="5778500" y="6172200"/>
          <p14:tracePt t="254060" x="5797550" y="6159500"/>
          <p14:tracePt t="254078" x="5803900" y="6153150"/>
          <p14:tracePt t="254094" x="5810250" y="6146800"/>
          <p14:tracePt t="254110" x="5822950" y="6134100"/>
          <p14:tracePt t="254127" x="5822950" y="6115050"/>
          <p14:tracePt t="254144" x="5822950" y="6070600"/>
          <p14:tracePt t="254161" x="5822950" y="6051550"/>
          <p14:tracePt t="254177" x="5816600" y="6007100"/>
          <p14:tracePt t="254194" x="5797550" y="5988050"/>
          <p14:tracePt t="254210" x="5791200" y="5981700"/>
          <p14:tracePt t="254227" x="5778500" y="5981700"/>
          <p14:tracePt t="254244" x="5765800" y="5981700"/>
          <p14:tracePt t="254277" x="5753100" y="6000750"/>
          <p14:tracePt t="254294" x="5753100" y="6026150"/>
          <p14:tracePt t="254310" x="5753100" y="6045200"/>
          <p14:tracePt t="254328" x="5753100" y="6051550"/>
          <p14:tracePt t="254343" x="5753100" y="6070600"/>
          <p14:tracePt t="254360" x="5772150" y="6076950"/>
          <p14:tracePt t="254377" x="5784850" y="6076950"/>
          <p14:tracePt t="254393" x="5797550" y="6076950"/>
          <p14:tracePt t="254427" x="5803900" y="6064250"/>
          <p14:tracePt t="254443" x="5803900" y="6038850"/>
          <p14:tracePt t="254460" x="5803900" y="6032500"/>
          <p14:tracePt t="254477" x="5803900" y="6019800"/>
          <p14:tracePt t="254510" x="5797550" y="6013450"/>
          <p14:tracePt t="254527" x="5791200" y="6013450"/>
          <p14:tracePt t="254543" x="5791200" y="6019800"/>
          <p14:tracePt t="254560" x="5791200" y="6038850"/>
          <p14:tracePt t="254576" x="5791200" y="6051550"/>
          <p14:tracePt t="254594" x="5791200" y="6064250"/>
          <p14:tracePt t="254610" x="5797550" y="6070600"/>
          <p14:tracePt t="254627" x="5822950" y="6076950"/>
          <p14:tracePt t="254643" x="5829300" y="6076950"/>
          <p14:tracePt t="254676" x="5829300" y="6057900"/>
          <p14:tracePt t="254694" x="5822950" y="6026150"/>
          <p14:tracePt t="254710" x="5816600" y="6013450"/>
          <p14:tracePt t="254727" x="5803900" y="6007100"/>
          <p14:tracePt t="254743" x="5797550" y="6000750"/>
          <p14:tracePt t="254759" x="5791200" y="6000750"/>
          <p14:tracePt t="254794" x="5784850" y="6019800"/>
          <p14:tracePt t="254810" x="5784850" y="6045200"/>
          <p14:tracePt t="254827" x="5784850" y="6051550"/>
          <p14:tracePt t="254861" x="5784850" y="6057900"/>
          <p14:tracePt t="254876" x="5797550" y="6057900"/>
          <p14:tracePt t="254893" x="5803900" y="6057900"/>
          <p14:tracePt t="255539" x="5803900" y="6051550"/>
          <p14:tracePt t="255561" x="5803900" y="6045200"/>
          <p14:tracePt t="255581" x="5803900" y="6038850"/>
          <p14:tracePt t="255593" x="5810250" y="6032500"/>
          <p14:tracePt t="255613" x="5810250" y="6026150"/>
          <p14:tracePt t="255623" x="5810250" y="6019800"/>
          <p14:tracePt t="255644" x="5816600" y="6013450"/>
          <p14:tracePt t="255656" x="5816600" y="6007100"/>
          <p14:tracePt t="255665" x="5822950" y="5994400"/>
          <p14:tracePt t="255676" x="5829300" y="5988050"/>
          <p14:tracePt t="255693" x="5829300" y="5975350"/>
          <p14:tracePt t="255709" x="5842000" y="5969000"/>
          <p14:tracePt t="255726" x="5842000" y="5962650"/>
          <p14:tracePt t="255743" x="5854700" y="5949950"/>
          <p14:tracePt t="255759" x="5861050" y="5943600"/>
          <p14:tracePt t="255775" x="5867400" y="5937250"/>
          <p14:tracePt t="255792" x="5873750" y="5930900"/>
          <p14:tracePt t="255809" x="5880100" y="5930900"/>
          <p14:tracePt t="255825" x="5899150" y="5930900"/>
          <p14:tracePt t="255843" x="5911850" y="5930900"/>
          <p14:tracePt t="255859" x="5918200" y="5930900"/>
          <p14:tracePt t="255876" x="5937250" y="5930900"/>
          <p14:tracePt t="255892" x="5943600" y="5930900"/>
          <p14:tracePt t="255908" x="5962650" y="5930900"/>
          <p14:tracePt t="255926" x="5969000" y="5943600"/>
          <p14:tracePt t="255942" x="5975350" y="5956300"/>
          <p14:tracePt t="255959" x="6000750" y="5981700"/>
          <p14:tracePt t="255975" x="6007100" y="6007100"/>
          <p14:tracePt t="255991" x="6026150" y="6045200"/>
          <p14:tracePt t="256009" x="6032500" y="6083300"/>
          <p14:tracePt t="256025" x="6032500" y="6102350"/>
          <p14:tracePt t="256042" x="6038850" y="6121400"/>
          <p14:tracePt t="256094" x="6038850" y="6127750"/>
          <p14:tracePt t="256166" x="6045200" y="6127750"/>
          <p14:tracePt t="256179" x="6051550" y="6115050"/>
          <p14:tracePt t="256186" x="6051550" y="6108700"/>
          <p14:tracePt t="256197" x="6057900" y="6096000"/>
          <p14:tracePt t="256208" x="6064250" y="6070600"/>
          <p14:tracePt t="256224" x="6064250" y="6057900"/>
          <p14:tracePt t="256242" x="6076950" y="6032500"/>
          <p14:tracePt t="256258" x="6083300" y="6019800"/>
          <p14:tracePt t="256275" x="6089650" y="6000750"/>
          <p14:tracePt t="256292" x="6102350" y="5994400"/>
          <p14:tracePt t="256308" x="6102350" y="5988050"/>
          <p14:tracePt t="256325" x="6115050" y="5975350"/>
          <p14:tracePt t="256342" x="6121400" y="5975350"/>
          <p14:tracePt t="256358" x="6140450" y="5962650"/>
          <p14:tracePt t="256375" x="6153150" y="5962650"/>
          <p14:tracePt t="256392" x="6159500" y="5956300"/>
          <p14:tracePt t="256408" x="6172200" y="5956300"/>
          <p14:tracePt t="256425" x="6178550" y="5956300"/>
          <p14:tracePt t="256442" x="6191250" y="5956300"/>
          <p14:tracePt t="256459" x="6197600" y="5956300"/>
          <p14:tracePt t="256475" x="6203950" y="5956300"/>
          <p14:tracePt t="256491" x="6223000" y="5956300"/>
          <p14:tracePt t="256508" x="6229350" y="5962650"/>
          <p14:tracePt t="256525" x="6235700" y="5975350"/>
          <p14:tracePt t="256542" x="6254750" y="5988050"/>
          <p14:tracePt t="256558" x="6254750" y="5994400"/>
          <p14:tracePt t="256575" x="6267450" y="6000750"/>
          <p14:tracePt t="256592" x="6273800" y="6007100"/>
          <p14:tracePt t="256608" x="6280150" y="6026150"/>
          <p14:tracePt t="256626" x="6280150" y="6038850"/>
          <p14:tracePt t="256658" x="6286500" y="6038850"/>
          <p14:tracePt t="256677" x="6286500" y="6045200"/>
          <p14:tracePt t="258035" x="6286500" y="6032500"/>
          <p14:tracePt t="258045" x="6280150" y="6007100"/>
          <p14:tracePt t="258055" x="6267450" y="5975350"/>
          <p14:tracePt t="258069" x="6248400" y="5930900"/>
          <p14:tracePt t="258076" x="6229350" y="5886450"/>
          <p14:tracePt t="258090" x="6223000" y="5848350"/>
          <p14:tracePt t="258107" x="6216650" y="5816600"/>
          <p14:tracePt t="258123" x="6203950" y="5765800"/>
          <p14:tracePt t="258139" x="6203950" y="5734050"/>
          <p14:tracePt t="258157" x="6197600" y="5721350"/>
          <p14:tracePt t="258173" x="6191250" y="5689600"/>
          <p14:tracePt t="258190" x="6191250" y="5670550"/>
          <p14:tracePt t="258207" x="6178550" y="5632450"/>
          <p14:tracePt t="258223" x="6178550" y="5626100"/>
          <p14:tracePt t="258916" x="6178550" y="5619750"/>
          <p14:tracePt t="258922" x="6172200" y="5613400"/>
          <p14:tracePt t="258933" x="6159500" y="5607050"/>
          <p14:tracePt t="258943" x="6153150" y="5600700"/>
          <p14:tracePt t="258956" x="6146800" y="5594350"/>
          <p14:tracePt t="258974" x="6134100" y="5588000"/>
          <p14:tracePt t="259006" x="6115050" y="5581650"/>
          <p14:tracePt t="259023" x="6108700" y="5581650"/>
          <p14:tracePt t="259039" x="6096000" y="5575300"/>
          <p14:tracePt t="259056" x="6083300" y="5575300"/>
          <p14:tracePt t="259072" x="6076950" y="5568950"/>
          <p14:tracePt t="259089" x="6064250" y="5568950"/>
          <p14:tracePt t="259105" x="6057900" y="5568950"/>
          <p14:tracePt t="259123" x="6045200" y="5568950"/>
          <p14:tracePt t="259139" x="6038850" y="5568950"/>
          <p14:tracePt t="259156" x="6019800" y="5568950"/>
          <p14:tracePt t="259173" x="6000750" y="5568950"/>
          <p14:tracePt t="259188" x="5994400" y="5568950"/>
          <p14:tracePt t="259205" x="5981700" y="5568950"/>
          <p14:tracePt t="259222" x="5975350" y="5568950"/>
          <p14:tracePt t="259239" x="5949950" y="5568950"/>
          <p14:tracePt t="259256" x="5937250" y="5568950"/>
          <p14:tracePt t="259272" x="5886450" y="5568950"/>
          <p14:tracePt t="259289" x="5842000" y="5581650"/>
          <p14:tracePt t="259306" x="5822950" y="5594350"/>
          <p14:tracePt t="259322" x="5797550" y="5607050"/>
          <p14:tracePt t="259339" x="5791200" y="5607050"/>
          <p14:tracePt t="259355" x="5784850" y="5619750"/>
          <p14:tracePt t="259372" x="5772150" y="5626100"/>
          <p14:tracePt t="259388" x="5772150" y="5632450"/>
          <p14:tracePt t="259405" x="5759450" y="5638800"/>
          <p14:tracePt t="259423" x="5753100" y="5651500"/>
          <p14:tracePt t="259425" x="5746750" y="5664200"/>
          <p14:tracePt t="259439" x="5740400" y="5683250"/>
          <p14:tracePt t="259455" x="5734050" y="5715000"/>
          <p14:tracePt t="259472" x="5727700" y="5734050"/>
          <p14:tracePt t="259489" x="5727700" y="5765800"/>
          <p14:tracePt t="259505" x="5721350" y="5784850"/>
          <p14:tracePt t="259522" x="5721350" y="5797550"/>
          <p14:tracePt t="259539" x="5721350" y="5822950"/>
          <p14:tracePt t="259555" x="5721350" y="5829300"/>
          <p14:tracePt t="259572" x="5721350" y="5854700"/>
          <p14:tracePt t="259589" x="5721350" y="5867400"/>
          <p14:tracePt t="259605" x="5721350" y="5899150"/>
          <p14:tracePt t="259622" x="5753100" y="5981700"/>
          <p14:tracePt t="259639" x="5772150" y="6038850"/>
          <p14:tracePt t="259655" x="5810250" y="6121400"/>
          <p14:tracePt t="259672" x="5822950" y="6146800"/>
          <p14:tracePt t="259688" x="5880100" y="6203950"/>
          <p14:tracePt t="259705" x="5943600" y="6261100"/>
          <p14:tracePt t="259722" x="5988050" y="6280150"/>
          <p14:tracePt t="259738" x="6051550" y="6318250"/>
          <p14:tracePt t="259755" x="6083300" y="6324600"/>
          <p14:tracePt t="259772" x="6159500" y="6356350"/>
          <p14:tracePt t="259788" x="6210300" y="6369050"/>
          <p14:tracePt t="259805" x="6330950" y="6375400"/>
          <p14:tracePt t="259822" x="6407150" y="6375400"/>
          <p14:tracePt t="259838" x="6438900" y="6375400"/>
          <p14:tracePt t="259855" x="6477000" y="6375400"/>
          <p14:tracePt t="259872" x="6546850" y="6350000"/>
          <p14:tracePt t="259892" x="6610350" y="6318250"/>
          <p14:tracePt t="259905" x="6642100" y="6299200"/>
          <p14:tracePt t="259921" x="6661150" y="6280150"/>
          <p14:tracePt t="259938" x="6686550" y="6197600"/>
          <p14:tracePt t="259955" x="6686550" y="6146800"/>
          <p14:tracePt t="259971" x="6673850" y="6026150"/>
          <p14:tracePt t="259988" x="6597650" y="5924550"/>
          <p14:tracePt t="260005" x="6559550" y="5867400"/>
          <p14:tracePt t="260021" x="6445250" y="5734050"/>
          <p14:tracePt t="260039" x="6375400" y="5683250"/>
          <p14:tracePt t="260055" x="6286500" y="5619750"/>
          <p14:tracePt t="260071" x="6191250" y="5594350"/>
          <p14:tracePt t="260088" x="6159500" y="5588000"/>
          <p14:tracePt t="260105" x="6083300" y="5581650"/>
          <p14:tracePt t="260122" x="6038850" y="5575300"/>
          <p14:tracePt t="260138" x="5937250" y="5575300"/>
          <p14:tracePt t="260155" x="5848350" y="5575300"/>
          <p14:tracePt t="260171" x="5803900" y="5575300"/>
          <p14:tracePt t="260188" x="5746750" y="5581650"/>
          <p14:tracePt t="260205" x="5727700" y="5588000"/>
          <p14:tracePt t="260221" x="5683250" y="5607050"/>
          <p14:tracePt t="260237" x="5657850" y="5626100"/>
          <p14:tracePt t="260254" x="5645150" y="5632450"/>
          <p14:tracePt t="260271" x="5619750" y="5664200"/>
          <p14:tracePt t="260289" x="5613400" y="5689600"/>
          <p14:tracePt t="260306" x="5594350" y="5721350"/>
          <p14:tracePt t="260322" x="5537200" y="5924550"/>
          <p14:tracePt t="260338" x="5537200" y="5962650"/>
          <p14:tracePt t="260355" x="5537200" y="6019800"/>
          <p14:tracePt t="260371" x="5537200" y="6038850"/>
          <p14:tracePt t="260388" x="5537200" y="6083300"/>
          <p14:tracePt t="260405" x="5600700" y="6140450"/>
          <p14:tracePt t="260421" x="5670550" y="6178550"/>
          <p14:tracePt t="260437" x="5880100" y="6248400"/>
          <p14:tracePt t="260454" x="5949950" y="6267450"/>
          <p14:tracePt t="260471" x="6102350" y="6267450"/>
          <p14:tracePt t="260488" x="6267450" y="6267450"/>
          <p14:tracePt t="260504" x="6318250" y="6267450"/>
          <p14:tracePt t="260521" x="6413500" y="6242050"/>
          <p14:tracePt t="260538" x="6445250" y="6223000"/>
          <p14:tracePt t="260554" x="6489700" y="6203950"/>
          <p14:tracePt t="260571" x="6502400" y="6197600"/>
          <p14:tracePt t="260588" x="6527800" y="6172200"/>
          <p14:tracePt t="260604" x="6572250" y="6102350"/>
          <p14:tracePt t="260621" x="6584950" y="6051550"/>
          <p14:tracePt t="260637" x="6597650" y="5918200"/>
          <p14:tracePt t="260655" x="6591300" y="5829300"/>
          <p14:tracePt t="260670" x="6584950" y="5797550"/>
          <p14:tracePt t="260687" x="6565900" y="5753100"/>
          <p14:tracePt t="260704" x="6553200" y="5740400"/>
          <p14:tracePt t="260720" x="6489700" y="5715000"/>
          <p14:tracePt t="260737" x="6400800" y="5702300"/>
          <p14:tracePt t="260754" x="6254750" y="5715000"/>
          <p14:tracePt t="260770" x="6165850" y="5765800"/>
          <p14:tracePt t="260787" x="6140450" y="5803900"/>
          <p14:tracePt t="260805" x="6096000" y="5949950"/>
          <p14:tracePt t="260822" x="6083300" y="6089650"/>
          <p14:tracePt t="260837" x="6083300" y="6127750"/>
          <p14:tracePt t="260854" x="6115050" y="6203950"/>
          <p14:tracePt t="260871" x="6146800" y="6248400"/>
          <p14:tracePt t="260887" x="6261100" y="6324600"/>
          <p14:tracePt t="260904" x="6318250" y="6350000"/>
          <p14:tracePt t="260921" x="6400800" y="6369050"/>
          <p14:tracePt t="260937" x="6445250" y="6369050"/>
          <p14:tracePt t="260954" x="6464300" y="6369050"/>
          <p14:tracePt t="260970" x="6483350" y="6356350"/>
          <p14:tracePt t="260988" x="6489700" y="6337300"/>
          <p14:tracePt t="261004" x="6508750" y="6210300"/>
          <p14:tracePt t="261021" x="6508750" y="6076950"/>
          <p14:tracePt t="261037" x="6502400" y="6038850"/>
          <p14:tracePt t="261053" x="6438900" y="5988050"/>
          <p14:tracePt t="261071" x="6369050" y="5949950"/>
          <p14:tracePt t="261087" x="6235700" y="5918200"/>
          <p14:tracePt t="261104" x="6197600" y="5918200"/>
          <p14:tracePt t="261120" x="6121400" y="5956300"/>
          <p14:tracePt t="261137" x="6083300" y="5981700"/>
          <p14:tracePt t="261154" x="6076950" y="5994400"/>
          <p14:tracePt t="261170" x="6070600" y="6019800"/>
          <p14:tracePt t="261187" x="6070600" y="6026150"/>
          <p14:tracePt t="261918" x="6064250" y="6019800"/>
          <p14:tracePt t="261928" x="6057900" y="6007100"/>
          <p14:tracePt t="261944" x="6051550" y="5988050"/>
          <p14:tracePt t="261952" x="6032500" y="5969000"/>
          <p14:tracePt t="261970" x="6019800" y="5949950"/>
          <p14:tracePt t="261986" x="6000750" y="5937250"/>
          <p14:tracePt t="262003" x="5949950" y="5918200"/>
          <p14:tracePt t="262019" x="5924550" y="5918200"/>
          <p14:tracePt t="262036" x="5873750" y="5918200"/>
          <p14:tracePt t="262053" x="5854700" y="5918200"/>
          <p14:tracePt t="262070" x="5835650" y="5918200"/>
          <p14:tracePt t="262086" x="5816600" y="5918200"/>
          <p14:tracePt t="262119" x="5816600" y="5930900"/>
          <p14:tracePt t="262136" x="5810250" y="5943600"/>
          <p14:tracePt t="262153" x="5810250" y="5975350"/>
          <p14:tracePt t="262169" x="5810250" y="6045200"/>
          <p14:tracePt t="262186" x="5835650" y="6102350"/>
          <p14:tracePt t="262203" x="5924550" y="6242050"/>
          <p14:tracePt t="262219" x="5962650" y="6273800"/>
          <p14:tracePt t="262236" x="6007100" y="6330950"/>
          <p14:tracePt t="262253" x="6070600" y="6362700"/>
          <p14:tracePt t="262269" x="6115050" y="6369050"/>
          <p14:tracePt t="262286" x="6172200" y="6369050"/>
          <p14:tracePt t="262303" x="6191250" y="6369050"/>
          <p14:tracePt t="262319" x="6229350" y="6324600"/>
          <p14:tracePt t="262336" x="6267450" y="6254750"/>
          <p14:tracePt t="262353" x="6273800" y="6223000"/>
          <p14:tracePt t="262369" x="6286500" y="6172200"/>
          <p14:tracePt t="262386" x="6299200" y="6140450"/>
          <p14:tracePt t="262403" x="6299200" y="6089650"/>
          <p14:tracePt t="262420" x="6273800" y="6045200"/>
          <p14:tracePt t="262436" x="6242050" y="6019800"/>
          <p14:tracePt t="262453" x="6172200" y="5994400"/>
          <p14:tracePt t="262469" x="6134100" y="5994400"/>
          <p14:tracePt t="262485" x="6089650" y="5994400"/>
          <p14:tracePt t="262503" x="6076950" y="5994400"/>
          <p14:tracePt t="262519" x="6070600" y="6000750"/>
          <p14:tracePt t="262535" x="6070600" y="6019800"/>
          <p14:tracePt t="262552" x="6070600" y="6032500"/>
          <p14:tracePt t="262569" x="6070600" y="6051550"/>
          <p14:tracePt t="262586" x="6070600" y="6064250"/>
          <p14:tracePt t="262602" x="6089650" y="6102350"/>
          <p14:tracePt t="262618" x="6102350" y="6121400"/>
          <p14:tracePt t="262635" x="6115050" y="6127750"/>
          <p14:tracePt t="262669" x="6121400" y="6127750"/>
          <p14:tracePt t="262685" x="6127750" y="6134100"/>
          <p14:tracePt t="263391" x="6127750" y="6127750"/>
          <p14:tracePt t="263411" x="6127750" y="6121400"/>
          <p14:tracePt t="263432" x="6127750" y="6115050"/>
          <p14:tracePt t="263454" x="6127750" y="6108700"/>
          <p14:tracePt t="263536" x="6127750" y="6102350"/>
          <p14:tracePt t="263672" x="6127750" y="6096000"/>
          <p14:tracePt t="263808" x="6127750" y="6089650"/>
          <p14:tracePt t="263830" x="6127750" y="6083300"/>
          <p14:tracePt t="263849" x="6127750" y="6076950"/>
          <p14:tracePt t="263881" x="6127750" y="6070600"/>
          <p14:tracePt t="263891" x="6134100" y="6070600"/>
          <p14:tracePt t="263903" x="6134100" y="6064250"/>
          <p14:tracePt t="263923" x="6134100" y="6057900"/>
          <p14:tracePt t="263943" x="6134100" y="6051550"/>
          <p14:tracePt t="263954" x="6140450" y="6045200"/>
          <p14:tracePt t="263974" x="6140450" y="6032500"/>
          <p14:tracePt t="263986" x="6140450" y="6026150"/>
          <p14:tracePt t="264001" x="6146800" y="6019800"/>
          <p14:tracePt t="264018" x="6146800" y="6007100"/>
          <p14:tracePt t="264037" x="6146800" y="5994400"/>
          <p14:tracePt t="264051" x="6146800" y="5988050"/>
          <p14:tracePt t="264068" x="6146800" y="5981700"/>
          <p14:tracePt t="264090" x="6146800" y="5975350"/>
          <p14:tracePt t="264131" x="6146800" y="5969000"/>
          <p14:tracePt t="264189" x="6146800" y="5962650"/>
          <p14:tracePt t="264194" x="6146800" y="5956300"/>
          <p14:tracePt t="264204" x="6146800" y="5949950"/>
          <p14:tracePt t="264226" x="6146800" y="5943600"/>
          <p14:tracePt t="264236" x="6146800" y="5937250"/>
          <p14:tracePt t="264257" x="6146800" y="5930900"/>
          <p14:tracePt t="264277" x="6146800" y="5918200"/>
          <p14:tracePt t="264288" x="6146800" y="5905500"/>
          <p14:tracePt t="264300" x="6146800" y="5899150"/>
          <p14:tracePt t="264317" x="6146800" y="5892800"/>
          <p14:tracePt t="264334" x="6146800" y="5873750"/>
          <p14:tracePt t="265127" x="6146800" y="5880100"/>
          <p14:tracePt t="265175" x="6146800" y="5886450"/>
          <p14:tracePt t="265238" x="6146800" y="5892800"/>
          <p14:tracePt t="266501" x="6146800" y="5886450"/>
          <p14:tracePt t="266515" x="6146800" y="5880100"/>
          <p14:tracePt t="266522" x="6146800" y="5873750"/>
          <p14:tracePt t="266574" x="6146800" y="5867400"/>
          <p14:tracePt t="266626" x="6146800" y="5861050"/>
          <p14:tracePt t="266887" x="6146800" y="5854700"/>
          <p14:tracePt t="266898" x="6140450" y="5848350"/>
          <p14:tracePt t="266919" x="6140450" y="5842000"/>
          <p14:tracePt t="266940" x="6140450" y="5835650"/>
          <p14:tracePt t="266955" x="6134100" y="5835650"/>
          <p14:tracePt t="266981" x="6134100" y="5829300"/>
          <p14:tracePt t="267013" x="6127750" y="5822950"/>
          <p14:tracePt t="267044" x="6127750" y="5816600"/>
          <p14:tracePt t="267059" x="6121400" y="5816600"/>
          <p14:tracePt t="267066" x="6121400" y="5810250"/>
          <p14:tracePt t="267086" x="6121400" y="5803900"/>
          <p14:tracePt t="267107" x="6115050" y="5803900"/>
          <p14:tracePt t="267117" x="6108700" y="5797550"/>
          <p14:tracePt t="267138" x="6102350" y="5791200"/>
          <p14:tracePt t="267149" x="6096000" y="5791200"/>
          <p14:tracePt t="267164" x="6096000" y="5784850"/>
          <p14:tracePt t="267181" x="6089650" y="5784850"/>
          <p14:tracePt t="267197" x="6083300" y="5778500"/>
          <p14:tracePt t="267214" x="6076950" y="5778500"/>
          <p14:tracePt t="267232" x="6070600" y="5772150"/>
          <p14:tracePt t="267248" x="6051550" y="5772150"/>
          <p14:tracePt t="267264" x="6045200" y="5772150"/>
          <p14:tracePt t="267281" x="6038850" y="5772150"/>
          <p14:tracePt t="267297" x="6026150" y="5765800"/>
          <p14:tracePt t="267330" x="6013450" y="5765800"/>
          <p14:tracePt t="267348" x="6000750" y="5765800"/>
          <p14:tracePt t="267383" x="5988050" y="5765800"/>
          <p14:tracePt t="267397" x="5981700" y="5765800"/>
          <p14:tracePt t="267414" x="5969000" y="5753100"/>
          <p14:tracePt t="267430" x="5937250" y="5746750"/>
          <p14:tracePt t="267447" x="5924550" y="5740400"/>
          <p14:tracePt t="267464" x="5899150" y="5734050"/>
          <p14:tracePt t="267482" x="5886450" y="5727700"/>
          <p14:tracePt t="267498" x="5873750" y="5727700"/>
          <p14:tracePt t="267514" x="5854700" y="5715000"/>
          <p14:tracePt t="267531" x="5842000" y="5708650"/>
          <p14:tracePt t="267547" x="5822950" y="5702300"/>
          <p14:tracePt t="267564" x="5816600" y="5695950"/>
          <p14:tracePt t="267580" x="5791200" y="5689600"/>
          <p14:tracePt t="267598" x="5778500" y="5683250"/>
          <p14:tracePt t="267613" x="5759450" y="5676900"/>
          <p14:tracePt t="267631" x="5746750" y="5670550"/>
          <p14:tracePt t="267647" x="5721350" y="5664200"/>
          <p14:tracePt t="267664" x="5708650" y="5657850"/>
          <p14:tracePt t="267681" x="5676900" y="5651500"/>
          <p14:tracePt t="267697" x="5664200" y="5645150"/>
          <p14:tracePt t="267714" x="5645150" y="5638800"/>
          <p14:tracePt t="267731" x="5632450" y="5638800"/>
          <p14:tracePt t="267747" x="5607050" y="5632450"/>
          <p14:tracePt t="267765" x="5581650" y="5632450"/>
          <p14:tracePt t="267783" x="5568950" y="5632450"/>
          <p14:tracePt t="267797" x="5537200" y="5632450"/>
          <p14:tracePt t="267818" x="5524500" y="5632450"/>
          <p14:tracePt t="267830" x="5505450" y="5632450"/>
          <p14:tracePt t="267847" x="5492750" y="5632450"/>
          <p14:tracePt t="267863" x="5473700" y="5632450"/>
          <p14:tracePt t="267880" x="5448300" y="5632450"/>
          <p14:tracePt t="267898" x="5441950" y="5632450"/>
          <p14:tracePt t="267914" x="5422900" y="5632450"/>
          <p14:tracePt t="267930" x="5410200" y="5632450"/>
          <p14:tracePt t="267947" x="5391150" y="5632450"/>
          <p14:tracePt t="267964" x="5372100" y="5632450"/>
          <p14:tracePt t="267980" x="5365750" y="5632450"/>
          <p14:tracePt t="267997" x="5353050" y="5632450"/>
          <p14:tracePt t="268014" x="5346700" y="5632450"/>
          <p14:tracePt t="268032" x="5334000" y="5632450"/>
          <p14:tracePt t="268047" x="5314950" y="5632450"/>
          <p14:tracePt t="268079" x="5302250" y="5632450"/>
          <p14:tracePt t="268113" x="5283200" y="5632450"/>
          <p14:tracePt t="268130" x="5270500" y="5632450"/>
          <p14:tracePt t="268146" x="5264150" y="5632450"/>
          <p14:tracePt t="268163" x="5245100" y="5638800"/>
          <p14:tracePt t="268180" x="5232400" y="5645150"/>
          <p14:tracePt t="268197" x="5213350" y="5657850"/>
          <p14:tracePt t="268214" x="5207000" y="5664200"/>
          <p14:tracePt t="268231" x="5200650" y="5664200"/>
          <p14:tracePt t="268247" x="5187950" y="5676900"/>
          <p14:tracePt t="268268" x="5181600" y="5676900"/>
          <p14:tracePt t="268296" x="5149850" y="5708650"/>
          <p14:tracePt t="268329" x="5111750" y="5765800"/>
          <p14:tracePt t="268362" x="5086350" y="5835650"/>
          <p14:tracePt t="268380" x="5060950" y="5880100"/>
          <p14:tracePt t="268408" x="5054600" y="5905500"/>
          <p14:tracePt t="268413" x="5054600" y="5911850"/>
          <p14:tracePt t="268429" x="5048250" y="5918200"/>
          <p14:tracePt t="268496" x="5048250" y="5924550"/>
          <p14:tracePt t="268840" x="5041900" y="5892800"/>
          <p14:tracePt t="268850" x="5029200" y="5861050"/>
          <p14:tracePt t="268861" x="5003800" y="5842000"/>
          <p14:tracePt t="268879" x="4959350" y="5791200"/>
          <p14:tracePt t="268899" x="4870450" y="5727700"/>
          <p14:tracePt t="268913" x="4749800" y="5645150"/>
          <p14:tracePt t="268945" x="4584700" y="5556250"/>
          <p14:tracePt t="268978" x="4495800" y="5537200"/>
          <p14:tracePt t="268986" x="4464050" y="5537200"/>
          <p14:tracePt t="269009" x="4419600" y="5537200"/>
          <p14:tracePt t="269029" x="4368800" y="5537200"/>
          <p14:tracePt t="269062" x="4305300" y="5537200"/>
          <p14:tracePt t="269090" x="4254500" y="5549900"/>
          <p14:tracePt t="269122" x="4216400" y="5562600"/>
          <p14:tracePt t="269129" x="4203700" y="5568950"/>
          <p14:tracePt t="269162" x="4152900" y="5607050"/>
          <p14:tracePt t="269165" x="4127500" y="5613400"/>
          <p14:tracePt t="269194" x="4095750" y="5632450"/>
          <p14:tracePt t="269197" x="4083050" y="5638800"/>
          <p14:tracePt t="269211" x="4057650" y="5651500"/>
          <p14:tracePt t="269240" x="4038600" y="5664200"/>
          <p14:tracePt t="269272" x="4025900" y="5670550"/>
          <p14:tracePt t="269279" x="4019550" y="5670550"/>
          <p14:tracePt t="269304" x="4019550" y="5676900"/>
          <p14:tracePt t="269313" x="4013200" y="5689600"/>
          <p14:tracePt t="269328" x="4013200" y="5721350"/>
          <p14:tracePt t="269362" x="4013200" y="5842000"/>
          <p14:tracePt t="269394" x="4013200" y="5873750"/>
          <p14:tracePt t="269413" x="4013200" y="5880100"/>
          <p14:tracePt t="269445" x="4019550" y="5892800"/>
          <p14:tracePt t="269477" x="4025900" y="5892800"/>
          <p14:tracePt t="269498" x="4032250" y="5892800"/>
          <p14:tracePt t="269511" x="4038600" y="5873750"/>
          <p14:tracePt t="269545" x="4057650" y="5835650"/>
          <p14:tracePt t="269578" x="4089400" y="5791200"/>
          <p14:tracePt t="269581" x="4114800" y="5778500"/>
          <p14:tracePt t="269609" x="4171950" y="5746750"/>
          <p14:tracePt t="269612" x="4203700" y="5734050"/>
          <p14:tracePt t="269641" x="4318000" y="5676900"/>
          <p14:tracePt t="269646" x="4400550" y="5645150"/>
          <p14:tracePt t="269673" x="4597400" y="5562600"/>
          <p14:tracePt t="269678" x="4724400" y="5518150"/>
          <p14:tracePt t="269704" x="5067300" y="5416550"/>
          <p14:tracePt t="269711" x="5289550" y="5391150"/>
          <p14:tracePt t="269745" x="5734050" y="5410200"/>
          <p14:tracePt t="269777" x="6115050" y="5537200"/>
          <p14:tracePt t="269780" x="6203950" y="5575300"/>
          <p14:tracePt t="269795" x="6299200" y="5619750"/>
          <p14:tracePt t="269828" x="6470650" y="5734050"/>
          <p14:tracePt t="269861" x="6642100" y="5956300"/>
          <p14:tracePt t="269893" x="6781800" y="6178550"/>
          <p14:tracePt t="269895" x="6819900" y="6223000"/>
          <p14:tracePt t="269928" x="6889750" y="6330950"/>
          <p14:tracePt t="269961" x="6915150" y="6369050"/>
          <p14:tracePt t="269994" x="6921500" y="6381750"/>
          <p14:tracePt t="270019" x="6921500" y="6388100"/>
          <p14:tracePt t="270041" x="6927850" y="6388100"/>
          <p14:tracePt t="270050" x="6927850" y="6394450"/>
          <p14:tracePt t="270093" x="6921500" y="6394450"/>
          <p14:tracePt t="270104" x="6902450" y="6394450"/>
          <p14:tracePt t="270114" x="6870700" y="6369050"/>
          <p14:tracePt t="270145" x="6724650" y="6254750"/>
          <p14:tracePt t="270177" x="6610350" y="6165850"/>
          <p14:tracePt t="270211" x="6502400" y="6083300"/>
          <p14:tracePt t="270244" x="6330950" y="6083300"/>
          <p14:tracePt t="270262" x="6292850" y="6083300"/>
          <p14:tracePt t="270278" x="6280150" y="6083300"/>
          <p14:tracePt t="270296" x="6273800" y="6083300"/>
          <p14:tracePt t="270325" x="6261100" y="6121400"/>
          <p14:tracePt t="270344" x="6292850" y="6184900"/>
          <p14:tracePt t="270361" x="6318250" y="6210300"/>
          <p14:tracePt t="270395" x="6400800" y="6273800"/>
          <p14:tracePt t="270426" x="6413500" y="6280150"/>
          <p14:tracePt t="270444" x="6419850" y="6280150"/>
          <p14:tracePt t="270462" x="6426200" y="6267450"/>
          <p14:tracePt t="270478" x="6426200" y="6248400"/>
          <p14:tracePt t="270505" x="6388100" y="6127750"/>
          <p14:tracePt t="270511" x="6343650" y="6089650"/>
          <p14:tracePt t="270528" x="6273800" y="6038850"/>
          <p14:tracePt t="270544" x="6140450" y="6019800"/>
          <p14:tracePt t="270560" x="6051550" y="6032500"/>
          <p14:tracePt t="270591" x="5918200" y="6115050"/>
          <p14:tracePt t="270594" x="5905500" y="6127750"/>
          <p14:tracePt t="270610" x="5886450" y="6146800"/>
          <p14:tracePt t="270627" x="5886450" y="6197600"/>
          <p14:tracePt t="270660" x="5930900" y="6292850"/>
          <p14:tracePt t="270694" x="6178550" y="6413500"/>
          <p14:tracePt t="270726" x="6280150" y="6419850"/>
          <p14:tracePt t="270760" x="6286500" y="6350000"/>
          <p14:tracePt t="270794" x="6096000" y="6172200"/>
          <p14:tracePt t="270817" x="5899150" y="6108700"/>
          <p14:tracePt t="270827" x="5861050" y="6108700"/>
          <p14:tracePt t="270848" x="5822950" y="6115050"/>
          <p14:tracePt t="270860" x="5822950" y="6140450"/>
          <p14:tracePt t="270880" x="5848350" y="6235700"/>
          <p14:tracePt t="270894" x="5905500" y="6305550"/>
          <p14:tracePt t="270927" x="6121400" y="6464300"/>
          <p14:tracePt t="270948" x="6140450" y="6464300"/>
          <p14:tracePt t="270950" x="6153150" y="6464300"/>
          <p14:tracePt t="270960" x="6159500" y="6464300"/>
          <p14:tracePt t="270979" x="6165850" y="6438900"/>
          <p14:tracePt t="270993" x="6146800" y="6356350"/>
          <p14:tracePt t="271026" x="5994400" y="6203950"/>
          <p14:tracePt t="271985" x="6000750" y="6203950"/>
          <p14:tracePt t="271994" x="6013450" y="6216650"/>
          <p14:tracePt t="272003" x="6026150" y="6229350"/>
          <p14:tracePt t="272020" x="6057900" y="6242050"/>
          <p14:tracePt t="272025" x="6076950" y="6242050"/>
          <p14:tracePt t="272059" x="6121400" y="6242050"/>
          <p14:tracePt t="272080" x="6146800" y="6210300"/>
          <p14:tracePt t="272092" x="6146800" y="6165850"/>
          <p14:tracePt t="272111" x="6146800" y="6108700"/>
          <p14:tracePt t="272125" x="6146800" y="6089650"/>
          <p14:tracePt t="272159" x="6108700" y="6045200"/>
          <p14:tracePt t="272181" x="6076950" y="6038850"/>
          <p14:tracePt t="272192" x="6070600" y="6032500"/>
          <p14:tracePt t="272212" x="6064250" y="6032500"/>
          <p14:tracePt t="272225" x="6057900" y="6032500"/>
          <p14:tracePt t="272250" x="6057900" y="6026150"/>
          <p14:tracePt t="273152" x="6051550" y="6019800"/>
          <p14:tracePt t="273173" x="6051550" y="6013450"/>
          <p14:tracePt t="273183" x="6045200" y="6007100"/>
          <p14:tracePt t="273193" x="6038850" y="6000750"/>
          <p14:tracePt t="273214" x="6032500" y="5988050"/>
          <p14:tracePt t="273225" x="6026150" y="5975350"/>
          <p14:tracePt t="273252" x="6019800" y="5975350"/>
          <p14:tracePt t="273257" x="6019800" y="5969000"/>
          <p14:tracePt t="273284" x="6019800" y="5962650"/>
          <p14:tracePt t="273291" x="6019800" y="5956300"/>
          <p14:tracePt t="273315" x="6013450" y="5956300"/>
          <p14:tracePt t="273325" x="6007100" y="5949950"/>
          <p14:tracePt t="273353" x="5994400" y="5949950"/>
          <p14:tracePt t="273384" x="5962650" y="5949950"/>
          <p14:tracePt t="273391" x="5956300" y="5949950"/>
          <p14:tracePt t="273415" x="5943600" y="5962650"/>
          <p14:tracePt t="273424" x="5943600" y="5975350"/>
          <p14:tracePt t="273454" x="5956300" y="6032500"/>
          <p14:tracePt t="273455" x="5969000" y="6064250"/>
          <p14:tracePt t="273464" x="6000750" y="6108700"/>
          <p14:tracePt t="273485" x="6032500" y="6146800"/>
          <p14:tracePt t="273516" x="6191250" y="6229350"/>
          <p14:tracePt t="273553" x="6432550" y="6254750"/>
          <p14:tracePt t="273559" x="6477000" y="6254750"/>
          <p14:tracePt t="273575" x="6502400" y="6254750"/>
          <p14:tracePt t="273600" x="6540500" y="6254750"/>
          <p14:tracePt t="273635" x="6553200" y="6254750"/>
          <p14:tracePt t="273669" x="6540500" y="6178550"/>
          <p14:tracePt t="273674" x="6515100" y="6140450"/>
          <p14:tracePt t="273700" x="6388100" y="6051550"/>
          <p14:tracePt t="273707" x="6311900" y="6026150"/>
          <p14:tracePt t="273731" x="6115050" y="5981700"/>
          <p14:tracePt t="273741" x="6038850" y="5981700"/>
          <p14:tracePt t="273769" x="5962650" y="5981700"/>
          <p14:tracePt t="273791" x="5956300" y="5981700"/>
          <p14:tracePt t="273807" x="5956300" y="5994400"/>
          <p14:tracePt t="273841" x="5981700" y="6096000"/>
          <p14:tracePt t="273873" x="6032500" y="6153150"/>
          <p14:tracePt t="273890" x="6045200" y="6165850"/>
          <p14:tracePt t="273924" x="6076950" y="6178550"/>
          <p14:tracePt t="273954" x="6083300" y="6178550"/>
          <p14:tracePt t="273973" x="6089650" y="6178550"/>
          <p14:tracePt t="273987" x="6096000" y="6178550"/>
          <p14:tracePt t="274039" x="6102350" y="6178550"/>
          <p14:tracePt t="274080" x="6108700" y="6178550"/>
          <p14:tracePt t="274164" x="6115050" y="6178550"/>
          <p14:tracePt t="274175" x="6121400" y="6178550"/>
          <p14:tracePt t="274195" x="6127750" y="6178550"/>
          <p14:tracePt t="274207" x="6140450" y="6178550"/>
          <p14:tracePt t="274228" x="6153150" y="6178550"/>
          <p14:tracePt t="274240" x="6165850" y="6178550"/>
          <p14:tracePt t="274269" x="6178550" y="6178550"/>
          <p14:tracePt t="274290" x="6184900" y="6178550"/>
          <p14:tracePt t="274317" x="6191250" y="6178550"/>
          <p14:tracePt t="274334" x="6197600" y="6178550"/>
          <p14:tracePt t="274354" x="6203950" y="6178550"/>
          <p14:tracePt t="274404" x="6210300" y="6178550"/>
          <p14:tracePt t="274425" x="6216650" y="6178550"/>
          <p14:tracePt t="274467" x="6223000" y="6178550"/>
          <p14:tracePt t="274519" x="6229350" y="6178550"/>
          <p14:tracePt t="274571" x="6235700" y="6178550"/>
          <p14:tracePt t="275678" x="6242050" y="6178550"/>
          <p14:tracePt t="275689" x="6242050" y="6165850"/>
          <p14:tracePt t="275699" x="6242050" y="6153150"/>
          <p14:tracePt t="275722" x="6242050" y="6121400"/>
          <p14:tracePt t="275755" x="6242050" y="6096000"/>
          <p14:tracePt t="275788" x="6242050" y="6076950"/>
          <p14:tracePt t="275805" x="6242050" y="6070600"/>
          <p14:tracePt t="275835" x="6242050" y="6064250"/>
          <p14:tracePt t="275857" x="6242050" y="6057900"/>
          <p14:tracePt t="275876" x="6235700" y="6057900"/>
          <p14:tracePt t="276913" x="6235700" y="6051550"/>
          <p14:tracePt t="276985" x="6235700" y="6045200"/>
          <p14:tracePt t="276998" x="6229350" y="6038850"/>
          <p14:tracePt t="277005" x="6229350" y="6013450"/>
          <p14:tracePt t="277037" x="6223000" y="5962650"/>
          <p14:tracePt t="277054" x="6223000" y="5956300"/>
          <p14:tracePt t="277088" x="6210300" y="5905500"/>
          <p14:tracePt t="277118" x="6197600" y="5829300"/>
          <p14:tracePt t="277137" x="6178550" y="5803900"/>
          <p14:tracePt t="277154" x="6165850" y="5753100"/>
          <p14:tracePt t="277188" x="6153150" y="5734050"/>
          <p14:tracePt t="277219" x="6146800" y="5715000"/>
          <p14:tracePt t="277244" x="6146800" y="5708650"/>
          <p14:tracePt t="277881" x="6146800" y="5695950"/>
          <p14:tracePt t="277891" x="6140450" y="5683250"/>
          <p14:tracePt t="277903" x="6134100" y="5664200"/>
          <p14:tracePt t="277920" x="6127750" y="5645150"/>
          <p14:tracePt t="277941" x="6108700" y="5594350"/>
          <p14:tracePt t="277953" x="6083300" y="5549900"/>
          <p14:tracePt t="277977" x="6070600" y="5530850"/>
          <p14:tracePt t="277980" x="6064250" y="5518150"/>
          <p14:tracePt t="277987" x="6051550" y="5511800"/>
          <p14:tracePt t="278006" x="6026150" y="5480050"/>
          <p14:tracePt t="278021" x="6000750" y="5467350"/>
          <p14:tracePt t="278037" x="5962650" y="5448300"/>
          <p14:tracePt t="278070" x="5943600" y="5435600"/>
          <p14:tracePt t="278098" x="5937250" y="5429250"/>
          <p14:tracePt t="278225" x="5943600" y="5429250"/>
          <p14:tracePt t="278246" x="5956300" y="5429250"/>
          <p14:tracePt t="278257" x="5975350" y="5429250"/>
          <p14:tracePt t="278269" x="6000750" y="5429250"/>
          <p14:tracePt t="278291" x="6064250" y="5486400"/>
          <p14:tracePt t="278303" x="6102350" y="5524500"/>
          <p14:tracePt t="278323" x="6197600" y="5651500"/>
          <p14:tracePt t="278336" x="6235700" y="5708650"/>
          <p14:tracePt t="278360" x="6311900" y="5848350"/>
          <p14:tracePt t="278392" x="6330950" y="5892800"/>
          <p14:tracePt t="278423" x="6337300" y="5899150"/>
          <p14:tracePt t="278436" x="6337300" y="5911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sz="2800" dirty="0" smtClean="0"/>
              <a:t>Exemplo 1: Ajustar um modelo de regressão para verificar o efeito conjunto de peso da mãe e tabagismo na previsão do peso da criança</a:t>
            </a:r>
            <a:endParaRPr lang="pt-BR" altLang="en-US" sz="2800" dirty="0"/>
          </a:p>
          <a:p>
            <a:pPr lvl="1"/>
            <a:r>
              <a:rPr lang="pt-BR" altLang="en-US" sz="2400" dirty="0"/>
              <a:t>Passo 1: criar um </a:t>
            </a:r>
            <a:r>
              <a:rPr lang="pt-BR" altLang="en-US" sz="2400" dirty="0" smtClean="0"/>
              <a:t>variável </a:t>
            </a:r>
            <a:r>
              <a:rPr lang="pt-BR" altLang="en-US" sz="2400" dirty="0"/>
              <a:t>que indica a </a:t>
            </a:r>
            <a:r>
              <a:rPr lang="pt-BR" altLang="en-US" sz="2400" dirty="0" smtClean="0"/>
              <a:t>interação</a:t>
            </a:r>
          </a:p>
          <a:p>
            <a:pPr lvl="1"/>
            <a:r>
              <a:rPr lang="pt-BR" altLang="en-US" sz="2400" dirty="0" smtClean="0"/>
              <a:t>No </a:t>
            </a:r>
            <a:r>
              <a:rPr lang="pt-BR" altLang="en-US" sz="2400" dirty="0"/>
              <a:t>R</a:t>
            </a:r>
            <a:r>
              <a:rPr lang="pt-BR" altLang="en-US" sz="2400" dirty="0" smtClean="0"/>
              <a:t>:</a:t>
            </a:r>
          </a:p>
          <a:p>
            <a:pPr marL="457200" lvl="1" indent="0">
              <a:buNone/>
            </a:pPr>
            <a:endParaRPr lang="pt-BR" alt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1" indent="0">
              <a:buNone/>
            </a:pPr>
            <a:r>
              <a:rPr lang="pt-BR" alt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 Cria uma variável indicando a multiplicação de outras duas</a:t>
            </a:r>
            <a:endParaRPr lang="pt-BR" alt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alt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pt-BR" alt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birthwt$pesomaefumo</a:t>
            </a:r>
            <a:r>
              <a:rPr lang="pt-BR" alt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&lt;- </a:t>
            </a:r>
            <a:r>
              <a:rPr lang="pt-BR" alt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birthwt$lwt</a:t>
            </a:r>
            <a:r>
              <a:rPr lang="pt-BR" alt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pt-BR" alt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birthwt$smoke</a:t>
            </a:r>
            <a:endParaRPr lang="pt-BR" alt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9"/>
    </mc:Choice>
    <mc:Fallback xmlns="">
      <p:transition spd="slow" advTm="3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5" x="6330950" y="5911850"/>
          <p14:tracePt t="915" x="6318250" y="5911850"/>
          <p14:tracePt t="925" x="6305550" y="5911850"/>
          <p14:tracePt t="946" x="6280150" y="5911850"/>
          <p14:tracePt t="969" x="6267450" y="5911850"/>
          <p14:tracePt t="979" x="6261100" y="5899150"/>
          <p14:tracePt t="1000" x="6216650" y="5810250"/>
          <p14:tracePt t="1012" x="6197600" y="5715000"/>
          <p14:tracePt t="1031" x="6159500" y="5543550"/>
          <p14:tracePt t="1046" x="6127750" y="5467350"/>
          <p14:tracePt t="1068" x="6076950" y="5295900"/>
          <p14:tracePt t="1079" x="6045200" y="5213350"/>
          <p14:tracePt t="1113" x="5892800" y="4883150"/>
          <p14:tracePt t="1146" x="5727700" y="4622800"/>
          <p14:tracePt t="1169" x="5600700" y="4419600"/>
          <p14:tracePt t="1179" x="5518150" y="4324350"/>
          <p14:tracePt t="1202" x="5448300" y="4248150"/>
          <p14:tracePt t="1212" x="5302250" y="4121150"/>
          <p14:tracePt t="1246" x="5137150" y="3943350"/>
          <p14:tracePt t="1269" x="4933950" y="3752850"/>
          <p14:tracePt t="1280" x="4864100" y="3676650"/>
          <p14:tracePt t="1301" x="4768850" y="3594100"/>
          <p14:tracePt t="1312" x="4711700" y="3549650"/>
          <p14:tracePt t="1332" x="4641850" y="3486150"/>
          <p14:tracePt t="1345" x="4610100" y="3460750"/>
          <p14:tracePt t="1370" x="4559300" y="3397250"/>
          <p14:tracePt t="1379" x="4540250" y="3378200"/>
          <p14:tracePt t="1401" x="4502150" y="3308350"/>
          <p14:tracePt t="1412" x="4483100" y="3276600"/>
          <p14:tracePt t="1432" x="4483100" y="3187700"/>
          <p14:tracePt t="2828" x="4476750" y="3194050"/>
          <p14:tracePt t="2839" x="4464050" y="3206750"/>
          <p14:tracePt t="2850" x="4432300" y="3219450"/>
          <p14:tracePt t="2861" x="4381500" y="3238500"/>
          <p14:tracePt t="2879" x="4324350" y="3263900"/>
          <p14:tracePt t="2895" x="4076700" y="3352800"/>
          <p14:tracePt t="2912" x="3886200" y="3422650"/>
          <p14:tracePt t="2928" x="3651250" y="3530600"/>
          <p14:tracePt t="2944" x="3352800" y="3765550"/>
          <p14:tracePt t="2961" x="3187700" y="3886200"/>
          <p14:tracePt t="2978" x="3054350" y="4025900"/>
          <p14:tracePt t="2995" x="3009900" y="4070350"/>
          <p14:tracePt t="3013" x="2984500" y="4108450"/>
          <p14:tracePt t="3028" x="2965450" y="4127500"/>
          <p14:tracePt t="3434" x="2959100" y="4127500"/>
          <p14:tracePt t="3445" x="2952750" y="4127500"/>
          <p14:tracePt t="3457" x="2933700" y="4133850"/>
          <p14:tracePt t="3466" x="2914650" y="4140200"/>
          <p14:tracePt t="3477" x="2889250" y="4146550"/>
          <p14:tracePt t="3494" x="2863850" y="4146550"/>
          <p14:tracePt t="3510" x="2806700" y="4146550"/>
          <p14:tracePt t="3529" x="2736850" y="4146550"/>
          <p14:tracePt t="3544" x="2698750" y="4146550"/>
          <p14:tracePt t="3561" x="2597150" y="4146550"/>
          <p14:tracePt t="3578" x="2565400" y="4140200"/>
          <p14:tracePt t="3594" x="2514600" y="4133850"/>
          <p14:tracePt t="3611" x="2489200" y="4121150"/>
          <p14:tracePt t="3627" x="2451100" y="4114800"/>
          <p14:tracePt t="3643" x="2432050" y="4108450"/>
          <p14:tracePt t="3662" x="2406650" y="4102100"/>
          <p14:tracePt t="3677" x="2374900" y="4102100"/>
          <p14:tracePt t="3694" x="2355850" y="4102100"/>
          <p14:tracePt t="3710" x="2311400" y="4102100"/>
          <p14:tracePt t="3727" x="2266950" y="4114800"/>
          <p14:tracePt t="3743" x="2241550" y="4127500"/>
          <p14:tracePt t="3760" x="2203450" y="4140200"/>
          <p14:tracePt t="3777" x="2171700" y="4152900"/>
          <p14:tracePt t="3794" x="2108200" y="4197350"/>
          <p14:tracePt t="3810" x="2038350" y="4248150"/>
          <p14:tracePt t="3827" x="2006600" y="4260850"/>
          <p14:tracePt t="3843" x="1955800" y="4305300"/>
          <p14:tracePt t="3861" x="1943100" y="4324350"/>
          <p14:tracePt t="3877" x="1911350" y="4343400"/>
          <p14:tracePt t="3894" x="1905000" y="4349750"/>
          <p14:tracePt t="4238" x="1898650" y="4349750"/>
          <p14:tracePt t="4248" x="1873250" y="4356100"/>
          <p14:tracePt t="4260" x="1854200" y="4356100"/>
          <p14:tracePt t="4276" x="1828800" y="4356100"/>
          <p14:tracePt t="4293" x="1784350" y="4356100"/>
          <p14:tracePt t="4310" x="1758950" y="4356100"/>
          <p14:tracePt t="4327" x="1720850" y="4356100"/>
          <p14:tracePt t="4343" x="1663700" y="4356100"/>
          <p14:tracePt t="4360" x="1638300" y="4356100"/>
          <p14:tracePt t="4376" x="1600200" y="4356100"/>
          <p14:tracePt t="4393" x="1574800" y="4356100"/>
          <p14:tracePt t="4410" x="1543050" y="4375150"/>
          <p14:tracePt t="4427" x="1517650" y="4381500"/>
          <p14:tracePt t="4444" x="1511300" y="4381500"/>
          <p14:tracePt t="4459" x="1492250" y="4387850"/>
          <p14:tracePt t="4477" x="1479550" y="4394200"/>
          <p14:tracePt t="4493" x="1454150" y="4400550"/>
          <p14:tracePt t="4510" x="1441450" y="4406900"/>
          <p14:tracePt t="4526" x="1428750" y="4413250"/>
          <p14:tracePt t="4543" x="1416050" y="4425950"/>
          <p14:tracePt t="4560" x="1403350" y="4425950"/>
          <p14:tracePt t="4576" x="1397000" y="4438650"/>
          <p14:tracePt t="4593" x="1390650" y="4438650"/>
          <p14:tracePt t="4610" x="1384300" y="4445000"/>
          <p14:tracePt t="4626" x="1371600" y="4451350"/>
          <p14:tracePt t="4643" x="1365250" y="4457700"/>
          <p14:tracePt t="4659" x="1352550" y="4457700"/>
          <p14:tracePt t="4677" x="1352550" y="4464050"/>
          <p14:tracePt t="4710" x="1346200" y="4470400"/>
          <p14:tracePt t="4731" x="1339850" y="4470400"/>
          <p14:tracePt t="4743" x="1333500" y="4470400"/>
          <p14:tracePt t="4760" x="1327150" y="4476750"/>
          <p14:tracePt t="4776" x="1320800" y="4476750"/>
          <p14:tracePt t="4812" x="1314450" y="4476750"/>
          <p14:tracePt t="4833" x="1308100" y="4476750"/>
          <p14:tracePt t="4864" x="1301750" y="4476750"/>
          <p14:tracePt t="4885" x="1295400" y="4476750"/>
          <p14:tracePt t="4920" x="1289050" y="4476750"/>
          <p14:tracePt t="4938" x="1282700" y="4476750"/>
          <p14:tracePt t="4969" x="1282700" y="4483100"/>
          <p14:tracePt t="4982" x="1276350" y="4483100"/>
          <p14:tracePt t="5000" x="1270000" y="4483100"/>
          <p14:tracePt t="5014" x="1263650" y="4483100"/>
          <p14:tracePt t="5021" x="1263650" y="4489450"/>
          <p14:tracePt t="5032" x="1257300" y="4489450"/>
          <p14:tracePt t="5043" x="1250950" y="4489450"/>
          <p14:tracePt t="5059" x="1244600" y="4495800"/>
          <p14:tracePt t="5076" x="1244600" y="4502150"/>
          <p14:tracePt t="5093" x="1238250" y="4508500"/>
          <p14:tracePt t="5109" x="1225550" y="4514850"/>
          <p14:tracePt t="5126" x="1219200" y="4514850"/>
          <p14:tracePt t="5143" x="1219200" y="4521200"/>
          <p14:tracePt t="5159" x="1212850" y="4521200"/>
          <p14:tracePt t="5192" x="1206500" y="4527550"/>
          <p14:tracePt t="5210" x="1206500" y="4533900"/>
          <p14:tracePt t="5242" x="1206500" y="4540250"/>
          <p14:tracePt t="5259" x="1206500" y="4546600"/>
          <p14:tracePt t="5276" x="1206500" y="4552950"/>
          <p14:tracePt t="5295" x="1206500" y="4559300"/>
          <p14:tracePt t="5314" x="1206500" y="4565650"/>
          <p14:tracePt t="5327" x="1212850" y="4572000"/>
          <p14:tracePt t="5342" x="1219200" y="4572000"/>
          <p14:tracePt t="5359" x="1231900" y="4578350"/>
          <p14:tracePt t="5376" x="1238250" y="4584700"/>
          <p14:tracePt t="5409" x="1244600" y="4584700"/>
          <p14:tracePt t="5460" x="1250950" y="4584700"/>
          <p14:tracePt t="5522" x="1257300" y="4584700"/>
          <p14:tracePt t="5532" x="1257300" y="4591050"/>
          <p14:tracePt t="5585" x="1263650" y="4597400"/>
          <p14:tracePt t="5606" x="1270000" y="4603750"/>
          <p14:tracePt t="5629" x="1270000" y="4610100"/>
          <p14:tracePt t="5637" x="1276350" y="4616450"/>
          <p14:tracePt t="5647" x="1276350" y="4622800"/>
          <p14:tracePt t="5679" x="1282700" y="4629150"/>
          <p14:tracePt t="5690" x="1289050" y="4641850"/>
          <p14:tracePt t="5700" x="1295400" y="4648200"/>
          <p14:tracePt t="5710" x="1301750" y="4660900"/>
          <p14:tracePt t="5725" x="1308100" y="4667250"/>
          <p14:tracePt t="5742" x="1327150" y="4692650"/>
          <p14:tracePt t="5759" x="1333500" y="4699000"/>
          <p14:tracePt t="5775" x="1339850" y="4699000"/>
          <p14:tracePt t="5793" x="1346200" y="4705350"/>
          <p14:tracePt t="5795" x="1352550" y="4711700"/>
          <p14:tracePt t="5808" x="1365250" y="4718050"/>
          <p14:tracePt t="5825" x="1390650" y="4724400"/>
          <p14:tracePt t="5842" x="1403350" y="4724400"/>
          <p14:tracePt t="5858" x="1447800" y="4724400"/>
          <p14:tracePt t="5875" x="1498600" y="4724400"/>
          <p14:tracePt t="5892" x="1612900" y="4724400"/>
          <p14:tracePt t="5908" x="1676400" y="4724400"/>
          <p14:tracePt t="5925" x="1778000" y="4692650"/>
          <p14:tracePt t="5942" x="1898650" y="4648200"/>
          <p14:tracePt t="5959" x="1968500" y="4616450"/>
          <p14:tracePt t="5974" x="2076450" y="4572000"/>
          <p14:tracePt t="5992" x="2120900" y="4546600"/>
          <p14:tracePt t="6008" x="2171700" y="4521200"/>
          <p14:tracePt t="6025" x="2197100" y="4514850"/>
          <p14:tracePt t="6041" x="2203450" y="4514850"/>
          <p14:tracePt t="6058" x="2209800" y="4508500"/>
          <p14:tracePt t="6092" x="2216150" y="4508500"/>
          <p14:tracePt t="6430" x="2209800" y="4502150"/>
          <p14:tracePt t="6441" x="2197100" y="4495800"/>
          <p14:tracePt t="6451" x="2184400" y="4483100"/>
          <p14:tracePt t="6461" x="2159000" y="4470400"/>
          <p14:tracePt t="6474" x="2133600" y="4451350"/>
          <p14:tracePt t="6491" x="2076450" y="4432300"/>
          <p14:tracePt t="6508" x="1943100" y="4394200"/>
          <p14:tracePt t="6525" x="1835150" y="4381500"/>
          <p14:tracePt t="6541" x="1797050" y="4381500"/>
          <p14:tracePt t="6559" x="1746250" y="4381500"/>
          <p14:tracePt t="6574" x="1708150" y="4381500"/>
          <p14:tracePt t="6591" x="1670050" y="4381500"/>
          <p14:tracePt t="6608" x="1644650" y="4381500"/>
          <p14:tracePt t="6624" x="1600200" y="4381500"/>
          <p14:tracePt t="6641" x="1568450" y="4394200"/>
          <p14:tracePt t="6657" x="1555750" y="4400550"/>
          <p14:tracePt t="6674" x="1536700" y="4400550"/>
          <p14:tracePt t="6691" x="1530350" y="4406900"/>
          <p14:tracePt t="6708" x="1524000" y="4406900"/>
          <p14:tracePt t="6724" x="1517650" y="4419600"/>
          <p14:tracePt t="6758" x="1504950" y="4419600"/>
          <p14:tracePt t="6775" x="1504950" y="4425950"/>
          <p14:tracePt t="6791" x="1492250" y="4425950"/>
          <p14:tracePt t="6807" x="1485900" y="4432300"/>
          <p14:tracePt t="6824" x="1485900" y="4438650"/>
          <p14:tracePt t="6841" x="1466850" y="4445000"/>
          <p14:tracePt t="6858" x="1460500" y="4445000"/>
          <p14:tracePt t="6874" x="1441450" y="4457700"/>
          <p14:tracePt t="6891" x="1428750" y="4464050"/>
          <p14:tracePt t="6908" x="1422400" y="4470400"/>
          <p14:tracePt t="6924" x="1409700" y="4476750"/>
          <p14:tracePt t="6941" x="1403350" y="4476750"/>
          <p14:tracePt t="6957" x="1397000" y="4476750"/>
          <p14:tracePt t="6974" x="1390650" y="4483100"/>
          <p14:tracePt t="7037" x="1384300" y="4483100"/>
          <p14:tracePt t="7641" x="1384300" y="4489450"/>
          <p14:tracePt t="7662" x="1384300" y="4495800"/>
          <p14:tracePt t="7725" x="1384300" y="4502150"/>
          <p14:tracePt t="7975" x="1384300" y="4508500"/>
          <p14:tracePt t="7996" x="1384300" y="4514850"/>
          <p14:tracePt t="8007" x="1384300" y="4521200"/>
          <p14:tracePt t="8028" x="1384300" y="4527550"/>
          <p14:tracePt t="8040" x="1384300" y="4533900"/>
          <p14:tracePt t="8060" x="1384300" y="4540250"/>
          <p14:tracePt t="8070" x="1384300" y="4546600"/>
          <p14:tracePt t="8083" x="1384300" y="4552950"/>
          <p14:tracePt t="8101" x="1384300" y="4559300"/>
          <p14:tracePt t="8142" x="1390650" y="4565650"/>
          <p14:tracePt t="8153" x="1397000" y="4572000"/>
          <p14:tracePt t="8163" x="1403350" y="4572000"/>
          <p14:tracePt t="8175" x="1409700" y="4572000"/>
          <p14:tracePt t="8196" x="1416050" y="4572000"/>
          <p14:tracePt t="8268" x="1416050" y="4565650"/>
          <p14:tracePt t="8280" x="1409700" y="4565650"/>
          <p14:tracePt t="8289" x="1397000" y="4565650"/>
          <p14:tracePt t="8299" x="1390650" y="4565650"/>
          <p14:tracePt t="8309" x="1384300" y="4565650"/>
          <p14:tracePt t="8323" x="1377950" y="4565650"/>
          <p14:tracePt t="8340" x="1371600" y="4565650"/>
          <p14:tracePt t="8356" x="1352550" y="4572000"/>
          <p14:tracePt t="8373" x="1346200" y="4616450"/>
          <p14:tracePt t="8389" x="1346200" y="4635500"/>
          <p14:tracePt t="8406" x="1346200" y="4679950"/>
          <p14:tracePt t="8423" x="1358900" y="4692650"/>
          <p14:tracePt t="8439" x="1403350" y="4711700"/>
          <p14:tracePt t="8457" x="1428750" y="4718050"/>
          <p14:tracePt t="8472" x="1479550" y="4718050"/>
          <p14:tracePt t="8489" x="1492250" y="4718050"/>
          <p14:tracePt t="8560" x="1492250" y="4711700"/>
          <p14:tracePt t="8583" x="1492250" y="4705350"/>
          <p14:tracePt t="8616" x="1492250" y="4699000"/>
          <p14:tracePt t="11140" x="1492250" y="4692650"/>
          <p14:tracePt t="11155" x="1485900" y="4686300"/>
          <p14:tracePt t="11161" x="1479550" y="4679950"/>
          <p14:tracePt t="11172" x="1466850" y="4667250"/>
          <p14:tracePt t="11186" x="1454150" y="4654550"/>
          <p14:tracePt t="11203" x="1416050" y="4635500"/>
          <p14:tracePt t="11220" x="1403350" y="4629150"/>
          <p14:tracePt t="11237" x="1390650" y="4622800"/>
          <p14:tracePt t="11253" x="1390650" y="4616450"/>
          <p14:tracePt t="11269" x="1384300" y="4616450"/>
          <p14:tracePt t="11335" x="1390650" y="4616450"/>
          <p14:tracePt t="11340" x="1403350" y="4622800"/>
          <p14:tracePt t="11352" x="1416050" y="4635500"/>
          <p14:tracePt t="11371" x="1435100" y="4635500"/>
          <p14:tracePt t="11386" x="1479550" y="4641850"/>
          <p14:tracePt t="11403" x="1492250" y="4641850"/>
          <p14:tracePt t="11436" x="1498600" y="4641850"/>
          <p14:tracePt t="11455" x="1498600" y="4629150"/>
          <p14:tracePt t="11470" x="1498600" y="4603750"/>
          <p14:tracePt t="11486" x="1473200" y="4578350"/>
          <p14:tracePt t="11503" x="1460500" y="4572000"/>
          <p14:tracePt t="11519" x="1435100" y="4565650"/>
          <p14:tracePt t="11537" x="1422400" y="4565650"/>
          <p14:tracePt t="11553" x="1416050" y="4565650"/>
          <p14:tracePt t="11570" x="1403350" y="4572000"/>
          <p14:tracePt t="11586" x="1403350" y="4584700"/>
          <p14:tracePt t="11603" x="1403350" y="4597400"/>
          <p14:tracePt t="11620" x="1403350" y="4603750"/>
          <p14:tracePt t="11636" x="1403350" y="4616450"/>
          <p14:tracePt t="11653" x="1409700" y="4622800"/>
          <p14:tracePt t="11686" x="1416050" y="4622800"/>
          <p14:tracePt t="12479" x="1422400" y="4622800"/>
          <p14:tracePt t="12488" x="1428750" y="4629150"/>
          <p14:tracePt t="12498" x="1435100" y="4629150"/>
          <p14:tracePt t="12508" x="1460500" y="4635500"/>
          <p14:tracePt t="12521" x="1479550" y="4641850"/>
          <p14:tracePt t="12535" x="1498600" y="4654550"/>
          <p14:tracePt t="12552" x="1549400" y="4667250"/>
          <p14:tracePt t="12569" x="1574800" y="4667250"/>
          <p14:tracePt t="12585" x="1612900" y="4679950"/>
          <p14:tracePt t="12603" x="1663700" y="4679950"/>
          <p14:tracePt t="12618" x="1682750" y="4692650"/>
          <p14:tracePt t="12635" x="1733550" y="4699000"/>
          <p14:tracePt t="12651" x="1752600" y="4705350"/>
          <p14:tracePt t="12668" x="1784350" y="4711700"/>
          <p14:tracePt t="12687" x="1809750" y="4711700"/>
          <p14:tracePt t="12702" x="1847850" y="4711700"/>
          <p14:tracePt t="12718" x="1866900" y="4711700"/>
          <p14:tracePt t="12735" x="1911350" y="4711700"/>
          <p14:tracePt t="12752" x="1936750" y="4711700"/>
          <p14:tracePt t="12785" x="1968500" y="4711700"/>
          <p14:tracePt t="12801" x="1987550" y="4711700"/>
          <p14:tracePt t="12819" x="1993900" y="4711700"/>
          <p14:tracePt t="12835" x="2006600" y="4711700"/>
          <p14:tracePt t="13155" x="2012950" y="4711700"/>
          <p14:tracePt t="13165" x="2038350" y="4711700"/>
          <p14:tracePt t="13177" x="2063750" y="4711700"/>
          <p14:tracePt t="13187" x="2101850" y="4711700"/>
          <p14:tracePt t="13201" x="2139950" y="4711700"/>
          <p14:tracePt t="13218" x="2292350" y="4711700"/>
          <p14:tracePt t="13234" x="2362200" y="4705350"/>
          <p14:tracePt t="13251" x="2444750" y="4692650"/>
          <p14:tracePt t="13268" x="2470150" y="4686300"/>
          <p14:tracePt t="13285" x="2495550" y="4673600"/>
          <p14:tracePt t="13302" x="2501900" y="4667250"/>
          <p14:tracePt t="13318" x="2514600" y="4654550"/>
          <p14:tracePt t="13335" x="2520950" y="4603750"/>
          <p14:tracePt t="13351" x="2520950" y="4552950"/>
          <p14:tracePt t="13368" x="2520950" y="4495800"/>
          <p14:tracePt t="13386" x="2508250" y="4470400"/>
          <p14:tracePt t="13401" x="2470150" y="4445000"/>
          <p14:tracePt t="13419" x="2413000" y="4419600"/>
          <p14:tracePt t="13434" x="2381250" y="4419600"/>
          <p14:tracePt t="13451" x="2336800" y="4419600"/>
          <p14:tracePt t="13468" x="2317750" y="4419600"/>
          <p14:tracePt t="13485" x="2286000" y="4476750"/>
          <p14:tracePt t="13501" x="2260600" y="4533900"/>
          <p14:tracePt t="13518" x="2260600" y="4565650"/>
          <p14:tracePt t="13534" x="2260600" y="4622800"/>
          <p14:tracePt t="13552" x="2279650" y="4660900"/>
          <p14:tracePt t="13568" x="2374900" y="4756150"/>
          <p14:tracePt t="13585" x="2457450" y="4794250"/>
          <p14:tracePt t="13600" x="2546350" y="4813300"/>
          <p14:tracePt t="13618" x="2628900" y="4813300"/>
          <p14:tracePt t="13634" x="2660650" y="4813300"/>
          <p14:tracePt t="13651" x="2698750" y="4806950"/>
          <p14:tracePt t="13667" x="2711450" y="4787900"/>
          <p14:tracePt t="13684" x="2711450" y="4756150"/>
          <p14:tracePt t="13700" x="2705100" y="4692650"/>
          <p14:tracePt t="13718" x="2686050" y="4654550"/>
          <p14:tracePt t="13734" x="2628900" y="4584700"/>
          <p14:tracePt t="13751" x="2546350" y="4533900"/>
          <p14:tracePt t="13768" x="2495550" y="4514850"/>
          <p14:tracePt t="13784" x="2444750" y="4514850"/>
          <p14:tracePt t="13800" x="2425700" y="4514850"/>
          <p14:tracePt t="13818" x="2400300" y="4533900"/>
          <p14:tracePt t="13834" x="2374900" y="4578350"/>
          <p14:tracePt t="13850" x="2374900" y="4591050"/>
          <p14:tracePt t="13867" x="2374900" y="4629150"/>
          <p14:tracePt t="13884" x="2374900" y="4635500"/>
          <p14:tracePt t="13900" x="2374900" y="4648200"/>
          <p14:tracePt t="13934" x="2374900" y="4654550"/>
          <p14:tracePt t="13959" x="2374900" y="4660900"/>
          <p14:tracePt t="14283" x="2374900" y="4667250"/>
          <p14:tracePt t="14304" x="2374900" y="4679950"/>
          <p14:tracePt t="14314" x="2374900" y="4692650"/>
          <p14:tracePt t="14328" x="2368550" y="4711700"/>
          <p14:tracePt t="14336" x="2368550" y="4724400"/>
          <p14:tracePt t="14350" x="2362200" y="4737100"/>
          <p14:tracePt t="14367" x="2355850" y="4762500"/>
          <p14:tracePt t="14384" x="2349500" y="4768850"/>
          <p14:tracePt t="14400" x="2336800" y="4775200"/>
          <p14:tracePt t="14417" x="2330450" y="4775200"/>
          <p14:tracePt t="14433" x="2305050" y="4775200"/>
          <p14:tracePt t="14450" x="2260600" y="4768850"/>
          <p14:tracePt t="14467" x="2241550" y="4743450"/>
          <p14:tracePt t="14483" x="2197100" y="4711700"/>
          <p14:tracePt t="14500" x="2184400" y="4699000"/>
          <p14:tracePt t="14517" x="2159000" y="4673600"/>
          <p14:tracePt t="14534" x="2146300" y="4660900"/>
          <p14:tracePt t="14550" x="2120900" y="4648200"/>
          <p14:tracePt t="14567" x="2101850" y="4635500"/>
          <p14:tracePt t="14583" x="2089150" y="4635500"/>
          <p14:tracePt t="14600" x="2063750" y="4629150"/>
          <p14:tracePt t="14617" x="2051050" y="4622800"/>
          <p14:tracePt t="14634" x="2019300" y="4616450"/>
          <p14:tracePt t="14649" x="1993900" y="4610100"/>
          <p14:tracePt t="14666" x="1987550" y="4610100"/>
          <p14:tracePt t="14683" x="1974850" y="4610100"/>
          <p14:tracePt t="14717" x="1968500" y="4610100"/>
          <p14:tracePt t="14733" x="1962150" y="4610100"/>
          <p14:tracePt t="15118" x="1962150" y="4629150"/>
          <p14:tracePt t="15129" x="1962150" y="4648200"/>
          <p14:tracePt t="15139" x="1962150" y="4679950"/>
          <p14:tracePt t="15150" x="1962150" y="4705350"/>
          <p14:tracePt t="15166" x="1962150" y="4724400"/>
          <p14:tracePt t="15182" x="1962150" y="4743450"/>
          <p14:tracePt t="15199" x="1962150" y="4749800"/>
          <p14:tracePt t="15216" x="1962150" y="4756150"/>
          <p14:tracePt t="15233" x="1962150" y="4762500"/>
          <p14:tracePt t="15266" x="1962150" y="4768850"/>
          <p14:tracePt t="15535" x="1968500" y="4768850"/>
          <p14:tracePt t="15557" x="1974850" y="4762500"/>
          <p14:tracePt t="15567" x="1981200" y="4749800"/>
          <p14:tracePt t="15578" x="1993900" y="4730750"/>
          <p14:tracePt t="15589" x="2000250" y="4718050"/>
          <p14:tracePt t="15600" x="2012950" y="4705350"/>
          <p14:tracePt t="15615" x="2019300" y="4692650"/>
          <p14:tracePt t="15632" x="2025650" y="4686300"/>
          <p14:tracePt t="15648" x="2032000" y="4679950"/>
          <p14:tracePt t="15665" x="2032000" y="4673600"/>
          <p14:tracePt t="15703" x="2032000" y="4667250"/>
          <p14:tracePt t="16412" x="2038350" y="4667250"/>
          <p14:tracePt t="17550" x="2051050" y="4667250"/>
          <p14:tracePt t="17562" x="2070100" y="4667250"/>
          <p14:tracePt t="17572" x="2101850" y="4667250"/>
          <p14:tracePt t="17582" x="2152650" y="4679950"/>
          <p14:tracePt t="17596" x="2216150" y="4699000"/>
          <p14:tracePt t="17614" x="2413000" y="4737100"/>
          <p14:tracePt t="17630" x="2628900" y="4749800"/>
          <p14:tracePt t="17646" x="2997200" y="4762500"/>
          <p14:tracePt t="17664" x="3206750" y="4762500"/>
          <p14:tracePt t="17680" x="3543300" y="4756150"/>
          <p14:tracePt t="17698" x="3759200" y="4737100"/>
          <p14:tracePt t="17713" x="3860800" y="4718050"/>
          <p14:tracePt t="17731" x="4032250" y="4699000"/>
          <p14:tracePt t="17747" x="4108450" y="4699000"/>
          <p14:tracePt t="17763" x="4260850" y="4699000"/>
          <p14:tracePt t="17781" x="4337050" y="4711700"/>
          <p14:tracePt t="17782" x="4413250" y="4718050"/>
          <p14:tracePt t="17797" x="4495800" y="4730750"/>
          <p14:tracePt t="17813" x="4616450" y="4756150"/>
          <p14:tracePt t="17830" x="4635500" y="4762500"/>
          <p14:tracePt t="17847" x="4667250" y="4768850"/>
          <p14:tracePt t="17864" x="4673600" y="4775200"/>
          <p14:tracePt t="17880" x="4692650" y="4775200"/>
          <p14:tracePt t="17898" x="4705350" y="4775200"/>
          <p14:tracePt t="17914" x="4737100" y="4775200"/>
          <p14:tracePt t="17930" x="4762500" y="4775200"/>
          <p14:tracePt t="17947" x="4775200" y="4775200"/>
          <p14:tracePt t="17963" x="4781550" y="4768850"/>
          <p14:tracePt t="17980" x="4787900" y="4762500"/>
          <p14:tracePt t="18032" x="4794250" y="4762500"/>
          <p14:tracePt t="18500" x="4800600" y="4762500"/>
          <p14:tracePt t="18514" x="4813300" y="4756150"/>
          <p14:tracePt t="18522" x="4838700" y="4756150"/>
          <p14:tracePt t="18532" x="4870450" y="4756150"/>
          <p14:tracePt t="18546" x="4908550" y="4756150"/>
          <p14:tracePt t="18563" x="4946650" y="4756150"/>
          <p14:tracePt t="18580" x="5010150" y="4756150"/>
          <p14:tracePt t="18596" x="5067300" y="4756150"/>
          <p14:tracePt t="18613" x="5099050" y="4756150"/>
          <p14:tracePt t="18629" x="5149850" y="4756150"/>
          <p14:tracePt t="18646" x="5175250" y="4756150"/>
          <p14:tracePt t="18662" x="5213350" y="4756150"/>
          <p14:tracePt t="18679" x="5257800" y="4756150"/>
          <p14:tracePt t="18696" x="5276850" y="4756150"/>
          <p14:tracePt t="18713" x="5295900" y="4756150"/>
          <p14:tracePt t="18729" x="5302250" y="4756150"/>
          <p14:tracePt t="18763" x="5308600" y="4756150"/>
          <p14:tracePt t="19012" x="5308600" y="4749800"/>
          <p14:tracePt t="19022" x="5308600" y="4730750"/>
          <p14:tracePt t="19033" x="5289550" y="4718050"/>
          <p14:tracePt t="19045" x="5276850" y="4692650"/>
          <p14:tracePt t="19061" x="5251450" y="4660900"/>
          <p14:tracePt t="19078" x="5232400" y="4641850"/>
          <p14:tracePt t="19096" x="5226050" y="4641850"/>
          <p14:tracePt t="19112" x="5213350" y="4635500"/>
          <p14:tracePt t="19130" x="5200650" y="4635500"/>
          <p14:tracePt t="19145" x="5194300" y="4635500"/>
          <p14:tracePt t="19162" x="5187950" y="4635500"/>
          <p14:tracePt t="19195" x="5200650" y="4686300"/>
          <p14:tracePt t="19212" x="5327650" y="4864100"/>
          <p14:tracePt t="19229" x="5384800" y="4933950"/>
          <p14:tracePt t="19245" x="5600700" y="5073650"/>
          <p14:tracePt t="19264" x="5676900" y="5099050"/>
          <p14:tracePt t="19279" x="5765800" y="5124450"/>
          <p14:tracePt t="19295" x="5797550" y="5124450"/>
          <p14:tracePt t="19312" x="5810250" y="5124450"/>
          <p14:tracePt t="19329" x="5816600" y="5124450"/>
          <p14:tracePt t="19348" x="5822950" y="5124450"/>
          <p14:tracePt t="19362" x="5835650" y="5080000"/>
          <p14:tracePt t="19722" x="5848350" y="5073650"/>
          <p14:tracePt t="19736" x="5867400" y="5067300"/>
          <p14:tracePt t="19744" x="5886450" y="5060950"/>
          <p14:tracePt t="19753" x="5918200" y="5048250"/>
          <p14:tracePt t="19764" x="5962650" y="5029200"/>
          <p14:tracePt t="19779" x="6013450" y="5010150"/>
          <p14:tracePt t="19796" x="6165850" y="4965700"/>
          <p14:tracePt t="19811" x="6229350" y="4933950"/>
          <p14:tracePt t="19828" x="6299200" y="4876800"/>
          <p14:tracePt t="19845" x="6330950" y="4851400"/>
          <p14:tracePt t="19848" x="6350000" y="4819650"/>
          <p14:tracePt t="19861" x="6362700" y="4775200"/>
          <p14:tracePt t="19879" x="6381750" y="4718050"/>
          <p14:tracePt t="19895" x="6381750" y="4654550"/>
          <p14:tracePt t="19911" x="6375400" y="4603750"/>
          <p14:tracePt t="19928" x="6330950" y="4572000"/>
          <p14:tracePt t="19944" x="6197600" y="4527550"/>
          <p14:tracePt t="19962" x="6134100" y="4521200"/>
          <p14:tracePt t="19978" x="6064250" y="4521200"/>
          <p14:tracePt t="19994" x="6032500" y="4533900"/>
          <p14:tracePt t="20011" x="6007100" y="4578350"/>
          <p14:tracePt t="20028" x="5988050" y="4692650"/>
          <p14:tracePt t="20045" x="5988050" y="4749800"/>
          <p14:tracePt t="20061" x="6000750" y="4806950"/>
          <p14:tracePt t="20080" x="6026150" y="4838700"/>
          <p14:tracePt t="20094" x="6064250" y="4864100"/>
          <p14:tracePt t="20111" x="6165850" y="4889500"/>
          <p14:tracePt t="20128" x="6203950" y="4889500"/>
          <p14:tracePt t="20144" x="6235700" y="4883150"/>
          <p14:tracePt t="20161" x="6261100" y="4864100"/>
          <p14:tracePt t="20178" x="6261100" y="4838700"/>
          <p14:tracePt t="20194" x="6261100" y="4768850"/>
          <p14:tracePt t="20211" x="6254750" y="4737100"/>
          <p14:tracePt t="20228" x="6178550" y="4686300"/>
          <p14:tracePt t="20245" x="6070600" y="4667250"/>
          <p14:tracePt t="20261" x="6000750" y="4679950"/>
          <p14:tracePt t="20278" x="5924550" y="4730750"/>
          <p14:tracePt t="20294" x="5911850" y="4762500"/>
          <p14:tracePt t="20310" x="5892800" y="4813300"/>
          <p14:tracePt t="20329" x="5911850" y="4883150"/>
          <p14:tracePt t="20344" x="5937250" y="4921250"/>
          <p14:tracePt t="20361" x="6064250" y="4984750"/>
          <p14:tracePt t="20378" x="6115050" y="4997450"/>
          <p14:tracePt t="20394" x="6197600" y="4997450"/>
          <p14:tracePt t="20412" x="6235700" y="4965700"/>
          <p14:tracePt t="20428" x="6242050" y="4946650"/>
          <p14:tracePt t="20444" x="6248400" y="4851400"/>
          <p14:tracePt t="20461" x="6235700" y="4800600"/>
          <p14:tracePt t="20477" x="6184900" y="4711700"/>
          <p14:tracePt t="20495" x="6115050" y="4667250"/>
          <p14:tracePt t="20510" x="6089650" y="4660900"/>
          <p14:tracePt t="20527" x="6057900" y="4654550"/>
          <p14:tracePt t="20543" x="6045200" y="4654550"/>
          <p14:tracePt t="20560" x="6032500" y="4654550"/>
          <p14:tracePt t="22051" x="6032500" y="4660900"/>
          <p14:tracePt t="22061" x="6038850" y="4660900"/>
          <p14:tracePt t="22086" x="6045200" y="4660900"/>
          <p14:tracePt t="22103" x="6051550" y="4660900"/>
          <p14:tracePt t="22124" x="6057900" y="4660900"/>
          <p14:tracePt t="22148" x="6064250" y="4660900"/>
          <p14:tracePt t="22155" x="6070600" y="4660900"/>
          <p14:tracePt t="22166" x="6076950" y="4648200"/>
          <p14:tracePt t="22177" x="6083300" y="4635500"/>
          <p14:tracePt t="22192" x="6083300" y="4616450"/>
          <p14:tracePt t="22209" x="6083300" y="4584700"/>
          <p14:tracePt t="22226" x="6083300" y="4572000"/>
          <p14:tracePt t="22242" x="6083300" y="4552950"/>
          <p14:tracePt t="22260" x="6076950" y="4546600"/>
          <p14:tracePt t="22276" x="6070600" y="4540250"/>
          <p14:tracePt t="22292" x="6064250" y="4540250"/>
          <p14:tracePt t="22309" x="6057900" y="4540250"/>
          <p14:tracePt t="22344" x="6057900" y="4552950"/>
          <p14:tracePt t="22359" x="6057900" y="4584700"/>
          <p14:tracePt t="22376" x="6057900" y="4622800"/>
          <p14:tracePt t="22392" x="6057900" y="4635500"/>
          <p14:tracePt t="22409" x="6070600" y="4660900"/>
          <p14:tracePt t="22426" x="6076950" y="4667250"/>
          <p14:tracePt t="22442" x="6083300" y="4673600"/>
          <p14:tracePt t="22461" x="6096000" y="4679950"/>
          <p14:tracePt t="22475" x="6102350" y="4679950"/>
          <p14:tracePt t="22492" x="6108700" y="4679950"/>
          <p14:tracePt t="22525" x="6108700" y="4660900"/>
          <p14:tracePt t="22542" x="6096000" y="4629150"/>
          <p14:tracePt t="22559" x="6089650" y="4616450"/>
          <p14:tracePt t="22575" x="6051550" y="4591050"/>
          <p14:tracePt t="22592" x="6019800" y="4591050"/>
          <p14:tracePt t="22608" x="5988050" y="4591050"/>
          <p14:tracePt t="22625" x="5969000" y="4616450"/>
          <p14:tracePt t="22642" x="5962650" y="4629150"/>
          <p14:tracePt t="22658" x="5962650" y="4660900"/>
          <p14:tracePt t="22675" x="5962650" y="4673600"/>
          <p14:tracePt t="22692" x="5981700" y="4699000"/>
          <p14:tracePt t="22709" x="6026150" y="4718050"/>
          <p14:tracePt t="22725" x="6045200" y="4718050"/>
          <p14:tracePt t="22741" x="6076950" y="4718050"/>
          <p14:tracePt t="22760" x="6089650" y="4718050"/>
          <p14:tracePt t="22775" x="6108700" y="4718050"/>
          <p14:tracePt t="22792" x="6115050" y="4699000"/>
          <p14:tracePt t="22808" x="6115050" y="4686300"/>
          <p14:tracePt t="22825" x="6115050" y="4654550"/>
          <p14:tracePt t="22842" x="6115050" y="4648200"/>
          <p14:tracePt t="22844" x="6102350" y="4641850"/>
          <p14:tracePt t="22858" x="6089650" y="4641850"/>
          <p14:tracePt t="22875" x="6064250" y="4641850"/>
          <p14:tracePt t="22891" x="6057900" y="4641850"/>
          <p14:tracePt t="22908" x="6051550" y="4641850"/>
          <p14:tracePt t="22941" x="6045200" y="4641850"/>
          <p14:tracePt t="24347" x="6032500" y="4635500"/>
          <p14:tracePt t="24362" x="6026150" y="4622800"/>
          <p14:tracePt t="24368" x="6013450" y="4597400"/>
          <p14:tracePt t="24379" x="5994400" y="4584700"/>
          <p14:tracePt t="24390" x="5981700" y="4572000"/>
          <p14:tracePt t="24407" x="5949950" y="4546600"/>
          <p14:tracePt t="24423" x="5911850" y="4527550"/>
          <p14:tracePt t="24441" x="5899150" y="4527550"/>
          <p14:tracePt t="24457" x="5880100" y="4527550"/>
          <p14:tracePt t="24473" x="5867400" y="4540250"/>
          <p14:tracePt t="24490" x="5861050" y="4552950"/>
          <p14:tracePt t="24507" x="5861050" y="4578350"/>
          <p14:tracePt t="24540" x="5867400" y="4597400"/>
          <p14:tracePt t="24557" x="5918200" y="4610100"/>
          <p14:tracePt t="24573" x="5937250" y="4610100"/>
          <p14:tracePt t="24590" x="5975350" y="4603750"/>
          <p14:tracePt t="24607" x="5988050" y="4591050"/>
          <p14:tracePt t="24623" x="6007100" y="4559300"/>
          <p14:tracePt t="24640" x="6007100" y="4508500"/>
          <p14:tracePt t="24658" x="6007100" y="4495800"/>
          <p14:tracePt t="24673" x="6007100" y="4476750"/>
          <p14:tracePt t="24690" x="6000750" y="4470400"/>
          <p14:tracePt t="24707" x="5962650" y="4470400"/>
          <p14:tracePt t="24723" x="5937250" y="4502150"/>
          <p14:tracePt t="24740" x="5930900" y="4527550"/>
          <p14:tracePt t="24758" x="5924550" y="4635500"/>
          <p14:tracePt t="24773" x="5924550" y="4660900"/>
          <p14:tracePt t="24790" x="5937250" y="4699000"/>
          <p14:tracePt t="24807" x="5988050" y="4718050"/>
          <p14:tracePt t="24823" x="6007100" y="4724400"/>
          <p14:tracePt t="24839" x="6032500" y="4724400"/>
          <p14:tracePt t="24858" x="6045200" y="4724400"/>
          <p14:tracePt t="24873" x="6051550" y="4724400"/>
          <p14:tracePt t="24891" x="6057900" y="4711700"/>
          <p14:tracePt t="24906" x="6057900" y="4654550"/>
          <p14:tracePt t="24923" x="6045200" y="4629150"/>
          <p14:tracePt t="24940" x="6032500" y="4622800"/>
          <p14:tracePt t="24956" x="5994400" y="4610100"/>
          <p14:tracePt t="24974" x="5969000" y="4610100"/>
          <p14:tracePt t="25006" x="5962650" y="4610100"/>
          <p14:tracePt t="25023" x="5962650" y="4622800"/>
          <p14:tracePt t="25040" x="5962650" y="4654550"/>
          <p14:tracePt t="25057" x="5969000" y="4667250"/>
          <p14:tracePt t="25073" x="6032500" y="4699000"/>
          <p14:tracePt t="25090" x="6102350" y="4705350"/>
          <p14:tracePt t="25107" x="6121400" y="4705350"/>
          <p14:tracePt t="25123" x="6140450" y="4705350"/>
          <p14:tracePt t="25156" x="6146800" y="4660900"/>
          <p14:tracePt t="25173" x="6146800" y="4616450"/>
          <p14:tracePt t="25190" x="6134100" y="4603750"/>
          <p14:tracePt t="25206" x="6108700" y="4578350"/>
          <p14:tracePt t="25224" x="6102350" y="4572000"/>
          <p14:tracePt t="25240" x="6083300" y="4565650"/>
          <p14:tracePt t="25272" x="6083300" y="4559300"/>
          <p14:tracePt t="25694" x="6076950" y="4559300"/>
          <p14:tracePt t="25709" x="6057900" y="4559300"/>
          <p14:tracePt t="25715" x="6045200" y="4559300"/>
          <p14:tracePt t="25725" x="6013450" y="4565650"/>
          <p14:tracePt t="25738" x="5962650" y="4578350"/>
          <p14:tracePt t="25756" x="5778500" y="4603750"/>
          <p14:tracePt t="25771" x="5689600" y="4603750"/>
          <p14:tracePt t="25790" x="5473700" y="4603750"/>
          <p14:tracePt t="25806" x="5365750" y="4603750"/>
          <p14:tracePt t="25823" x="5137150" y="4603750"/>
          <p14:tracePt t="25839" x="5035550" y="4603750"/>
          <p14:tracePt t="25842" x="4895850" y="4610100"/>
          <p14:tracePt t="25855" x="4768850" y="4622800"/>
          <p14:tracePt t="25873" x="4667250" y="4635500"/>
          <p14:tracePt t="25889" x="4476750" y="4654550"/>
          <p14:tracePt t="25905" x="4330700" y="4654550"/>
          <p14:tracePt t="25922" x="4279900" y="4654550"/>
          <p14:tracePt t="25939" x="4191000" y="4654550"/>
          <p14:tracePt t="25956" x="4152900" y="4654550"/>
          <p14:tracePt t="25972" x="4146550" y="4654550"/>
          <p14:tracePt t="25989" x="4133850" y="4654550"/>
          <p14:tracePt t="26006" x="4133850" y="4673600"/>
          <p14:tracePt t="26022" x="4133850" y="4737100"/>
          <p14:tracePt t="26039" x="4184650" y="4838700"/>
          <p14:tracePt t="26056" x="4241800" y="4895850"/>
          <p14:tracePt t="26071" x="4502150" y="5035550"/>
          <p14:tracePt t="26090" x="4616450" y="5041900"/>
          <p14:tracePt t="26105" x="4762500" y="5022850"/>
          <p14:tracePt t="26122" x="4819650" y="4984750"/>
          <p14:tracePt t="26139" x="4832350" y="4953000"/>
          <p14:tracePt t="26155" x="4851400" y="4737100"/>
          <p14:tracePt t="26172" x="4851400" y="4635500"/>
          <p14:tracePt t="26188" x="4781550" y="4495800"/>
          <p14:tracePt t="26206" x="4654550" y="4394200"/>
          <p14:tracePt t="26222" x="4597400" y="4368800"/>
          <p14:tracePt t="26239" x="4521200" y="4362450"/>
          <p14:tracePt t="26256" x="4502150" y="4375150"/>
          <p14:tracePt t="26272" x="4438650" y="4546600"/>
          <p14:tracePt t="26289" x="4432300" y="4616450"/>
          <p14:tracePt t="26305" x="4445000" y="4718050"/>
          <p14:tracePt t="26321" x="4514850" y="4813300"/>
          <p14:tracePt t="26338" x="4572000" y="4857750"/>
          <p14:tracePt t="26340" x="4629150" y="4895850"/>
          <p14:tracePt t="26355" x="4654550" y="4914900"/>
          <p14:tracePt t="26372" x="4692650" y="4921250"/>
          <p14:tracePt t="26388" x="4699000" y="4921250"/>
          <p14:tracePt t="26405" x="4711700" y="4902200"/>
          <p14:tracePt t="26421" x="4711700" y="4813300"/>
          <p14:tracePt t="26438" x="4679950" y="4673600"/>
          <p14:tracePt t="26455" x="4667250" y="4648200"/>
          <p14:tracePt t="26472" x="4654550" y="4629150"/>
          <p14:tracePt t="26488" x="4641850" y="4629150"/>
          <p14:tracePt t="26505" x="4635500" y="4629150"/>
          <p14:tracePt t="26521" x="4622800" y="4648200"/>
          <p14:tracePt t="26539" x="4616450" y="4660900"/>
          <p14:tracePt t="26555" x="4610100" y="4673600"/>
          <p14:tracePt t="27103" x="4603750" y="4673600"/>
          <p14:tracePt t="27119" x="4591050" y="4660900"/>
          <p14:tracePt t="27125" x="4578350" y="4654550"/>
          <p14:tracePt t="27137" x="4552950" y="4641850"/>
          <p14:tracePt t="27155" x="4540250" y="4635500"/>
          <p14:tracePt t="27171" x="4508500" y="4629150"/>
          <p14:tracePt t="27188" x="4483100" y="4629150"/>
          <p14:tracePt t="27204" x="4476750" y="4629150"/>
          <p14:tracePt t="27221" x="4470400" y="4635500"/>
          <p14:tracePt t="27239" x="4470400" y="4660900"/>
          <p14:tracePt t="27254" x="4470400" y="4699000"/>
          <p14:tracePt t="27270" x="4483100" y="4724400"/>
          <p14:tracePt t="27287" x="4495800" y="4737100"/>
          <p14:tracePt t="27304" x="4521200" y="4749800"/>
          <p14:tracePt t="27321" x="4527550" y="4749800"/>
          <p14:tracePt t="27337" x="4540250" y="4749800"/>
          <p14:tracePt t="27364" x="4540250" y="4718050"/>
          <p14:tracePt t="27374" x="4540250" y="4692650"/>
          <p14:tracePt t="27390" x="4540250" y="4667250"/>
          <p14:tracePt t="27404" x="4540250" y="4660900"/>
          <p14:tracePt t="27420" x="4540250" y="4648200"/>
          <p14:tracePt t="32810" x="4540250" y="4635500"/>
          <p14:tracePt t="32815" x="4546600" y="4622800"/>
          <p14:tracePt t="32831" x="4565650" y="4610100"/>
          <p14:tracePt t="32863" x="4597400" y="4559300"/>
          <p14:tracePt t="32867" x="4610100" y="4552950"/>
          <p14:tracePt t="32898" x="4673600" y="4533900"/>
          <p14:tracePt t="32914" x="4692650" y="4533900"/>
          <p14:tracePt t="32947" x="4737100" y="4533900"/>
          <p14:tracePt t="32950" x="4749800" y="4533900"/>
          <p14:tracePt t="32982" x="4794250" y="4540250"/>
          <p14:tracePt t="33010" x="4845050" y="4546600"/>
          <p14:tracePt t="33014" x="4876800" y="4546600"/>
          <p14:tracePt t="33048" x="4959350" y="4546600"/>
          <p14:tracePt t="33081" x="5003800" y="4546600"/>
          <p14:tracePt t="33114" x="5041900" y="4546600"/>
          <p14:tracePt t="33149" x="5105400" y="4565650"/>
          <p14:tracePt t="33179" x="5168900" y="4591050"/>
          <p14:tracePt t="33182" x="5187950" y="4603750"/>
          <p14:tracePt t="33198" x="5219700" y="4616450"/>
          <p14:tracePt t="33214" x="5264150" y="4648200"/>
          <p14:tracePt t="33248" x="5308600" y="4667250"/>
          <p14:tracePt t="33671" x="5302250" y="4667250"/>
          <p14:tracePt t="33685" x="5289550" y="4667250"/>
          <p14:tracePt t="33693" x="5251450" y="4667250"/>
          <p14:tracePt t="33712" x="5181600" y="4648200"/>
          <p14:tracePt t="33715" x="5092700" y="4629150"/>
          <p14:tracePt t="33730" x="5003800" y="4616450"/>
          <p14:tracePt t="33749" x="4762500" y="4597400"/>
          <p14:tracePt t="33764" x="4610100" y="4597400"/>
          <p14:tracePt t="33793" x="4356100" y="4597400"/>
          <p14:tracePt t="33797" x="4267200" y="4597400"/>
          <p14:tracePt t="33814" x="4178300" y="4597400"/>
          <p14:tracePt t="33830" x="4013200" y="4597400"/>
          <p14:tracePt t="33847" x="3956050" y="4597400"/>
          <p14:tracePt t="33877" x="3670300" y="4597400"/>
          <p14:tracePt t="33880" x="3568700" y="4597400"/>
          <p14:tracePt t="33897" x="3441700" y="4597400"/>
          <p14:tracePt t="33913" x="3200400" y="4610100"/>
          <p14:tracePt t="33947" x="2819400" y="4641850"/>
          <p14:tracePt t="33979" x="2489200" y="4654550"/>
          <p14:tracePt t="34011" x="2324100" y="4654550"/>
          <p14:tracePt t="34047" x="2216150" y="4641850"/>
          <p14:tracePt t="34075" x="2209800" y="4641850"/>
          <p14:tracePt t="34110" x="2209800" y="4648200"/>
          <p14:tracePt t="34121" x="2209800" y="4667250"/>
          <p14:tracePt t="34131" x="2216150" y="4692650"/>
          <p14:tracePt t="34146" x="2235200" y="4711700"/>
          <p14:tracePt t="34180" x="2400300" y="4762500"/>
          <p14:tracePt t="34211" x="2609850" y="4699000"/>
          <p14:tracePt t="34214" x="2673350" y="4648200"/>
          <p14:tracePt t="34246" x="2774950" y="4552950"/>
          <p14:tracePt t="34270" x="2800350" y="4425950"/>
          <p14:tracePt t="34280" x="2800350" y="4324350"/>
          <p14:tracePt t="34302" x="2717800" y="4184650"/>
          <p14:tracePt t="34313" x="2660650" y="4133850"/>
          <p14:tracePt t="34334" x="2476500" y="4095750"/>
          <p14:tracePt t="34346" x="2400300" y="4095750"/>
          <p14:tracePt t="34365" x="2266950" y="4159250"/>
          <p14:tracePt t="34380" x="2228850" y="4191000"/>
          <p14:tracePt t="34412" x="2178050" y="4305300"/>
          <p14:tracePt t="34446" x="2197100" y="4356100"/>
          <p14:tracePt t="34475" x="2311400" y="4413250"/>
          <p14:tracePt t="34506" x="2362200" y="4425950"/>
          <p14:tracePt t="34546" x="2368550" y="4425950"/>
          <p14:tracePt t="34915" x="2343150" y="4425950"/>
          <p14:tracePt t="34925" x="2324100" y="4425950"/>
          <p14:tracePt t="34934" x="2298700" y="4425950"/>
          <p14:tracePt t="34961" x="2209800" y="4425950"/>
          <p14:tracePt t="34980" x="2076450" y="4425950"/>
          <p14:tracePt t="34996" x="2038350" y="4425950"/>
          <p14:tracePt t="35012" x="1968500" y="4425950"/>
          <p14:tracePt t="35046" x="1879600" y="4425950"/>
          <p14:tracePt t="35080" x="1771650" y="4425950"/>
          <p14:tracePt t="35113" x="1727200" y="4425950"/>
          <p14:tracePt t="35145" x="1701800" y="4445000"/>
          <p14:tracePt t="35162" x="1695450" y="4451350"/>
          <p14:tracePt t="35192" x="1689100" y="4457700"/>
          <p14:tracePt t="35196" x="1689100" y="4464050"/>
          <p14:tracePt t="35229" x="1727200" y="4502150"/>
          <p14:tracePt t="35253" x="1828800" y="4540250"/>
          <p14:tracePt t="35262" x="1860550" y="4540250"/>
          <p14:tracePt t="35285" x="1911350" y="4540250"/>
          <p14:tracePt t="35296" x="1924050" y="4540250"/>
          <p14:tracePt t="35329" x="1930400" y="4540250"/>
          <p14:tracePt t="35352" x="1930400" y="4521200"/>
          <p14:tracePt t="35362" x="1911350" y="4514850"/>
          <p14:tracePt t="35384" x="1828800" y="4502150"/>
          <p14:tracePt t="35395" x="1784350" y="4502150"/>
          <p14:tracePt t="35414" x="1765300" y="4502150"/>
          <p14:tracePt t="35429" x="1739900" y="4514850"/>
          <p14:tracePt t="35457" x="1720850" y="4667250"/>
          <p14:tracePt t="35489" x="1809750" y="4775200"/>
          <p14:tracePt t="35519" x="1885950" y="4806950"/>
          <p14:tracePt t="35530" x="1898650" y="4806950"/>
          <p14:tracePt t="35552" x="1911350" y="4800600"/>
          <p14:tracePt t="35562" x="1917700" y="4775200"/>
          <p14:tracePt t="35583" x="1917700" y="4730750"/>
          <p14:tracePt t="35595" x="1917700" y="4718050"/>
          <p14:tracePt t="35615" x="1917700" y="4699000"/>
          <p14:tracePt t="35653" x="1905000" y="4699000"/>
          <p14:tracePt t="35662" x="1898650" y="4699000"/>
          <p14:tracePt t="36146" x="1885950" y="4699000"/>
          <p14:tracePt t="36157" x="1854200" y="4692650"/>
          <p14:tracePt t="36167" x="1822450" y="4686300"/>
          <p14:tracePt t="36185" x="1758950" y="4673600"/>
          <p14:tracePt t="36194" x="1708150" y="4667250"/>
          <p14:tracePt t="36215" x="1612900" y="4667250"/>
          <p14:tracePt t="36229" x="1568450" y="4667250"/>
          <p14:tracePt t="36255" x="1543050" y="4667250"/>
          <p14:tracePt t="36261" x="1536700" y="4667250"/>
          <p14:tracePt t="36286" x="1530350" y="4667250"/>
          <p14:tracePt t="36336" x="1543050" y="4667250"/>
          <p14:tracePt t="36347" x="1581150" y="4667250"/>
          <p14:tracePt t="36362" x="1644650" y="4667250"/>
          <p14:tracePt t="36386" x="1790700" y="4667250"/>
          <p14:tracePt t="36417" x="1822450" y="4654550"/>
          <p14:tracePt t="36455" x="1822450" y="4622800"/>
          <p14:tracePt t="36461" x="1803400" y="4591050"/>
          <p14:tracePt t="36486" x="1727200" y="4540250"/>
          <p14:tracePt t="36494" x="1701800" y="4521200"/>
          <p14:tracePt t="36517" x="1676400" y="4514850"/>
          <p14:tracePt t="36528" x="1670050" y="4514850"/>
          <p14:tracePt t="36612" x="1676400" y="4514850"/>
          <p14:tracePt t="36616" x="1682750" y="4514850"/>
          <p14:tracePt t="36628" x="1689100" y="4514850"/>
          <p14:tracePt t="36661" x="1695450" y="45148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altLang="en-US" dirty="0" smtClean="0"/>
              <a:t>Interação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altLang="en-US" sz="2400" dirty="0" smtClean="0"/>
              <a:t>Passo 2: Calcular os coeficientes da regressão</a:t>
            </a:r>
          </a:p>
          <a:p>
            <a:pPr lvl="2"/>
            <a:r>
              <a:rPr lang="pt-BR" altLang="en-US" i="1" dirty="0" smtClean="0"/>
              <a:t>Sem interação: </a:t>
            </a:r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endParaRPr lang="pt-BR" altLang="en-US" i="1" dirty="0"/>
          </a:p>
          <a:p>
            <a:pPr lvl="2"/>
            <a:endParaRPr lang="pt-BR" altLang="en-US" i="1" dirty="0" smtClean="0"/>
          </a:p>
          <a:p>
            <a:pPr lvl="2"/>
            <a:r>
              <a:rPr lang="pt-BR" altLang="en-US" i="1" dirty="0" smtClean="0"/>
              <a:t>Com interação: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Sessão 9</a:t>
            </a:r>
            <a:endParaRPr lang="pt-BR" dirty="0"/>
          </a:p>
        </p:txBody>
      </p:sp>
      <p:sp>
        <p:nvSpPr>
          <p:cNvPr id="410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65A58C-3010-4355-A0C5-A517542A46C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35" y="2204864"/>
            <a:ext cx="5430060" cy="19442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934" y="4376630"/>
            <a:ext cx="5381403" cy="174953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1"/>
    </mc:Choice>
    <mc:Fallback xmlns="">
      <p:transition spd="slow" advTm="4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6" x="1701800" y="4502150"/>
          <p14:tracePt t="681" x="1720850" y="4476750"/>
          <p14:tracePt t="688" x="1778000" y="4438650"/>
          <p14:tracePt t="715" x="2025650" y="4286250"/>
          <p14:tracePt t="718" x="2292350" y="4197350"/>
          <p14:tracePt t="733" x="2508250" y="4108450"/>
          <p14:tracePt t="762" x="3295650" y="3848100"/>
          <p14:tracePt t="784" x="3708400" y="3663950"/>
          <p14:tracePt t="800" x="4013200" y="3511550"/>
          <p14:tracePt t="816" x="4273550" y="3397250"/>
          <p14:tracePt t="847" x="4711700" y="3308350"/>
          <p14:tracePt t="866" x="4921250" y="3289300"/>
          <p14:tracePt t="900" x="5257800" y="3289300"/>
          <p14:tracePt t="928" x="5429250" y="3289300"/>
          <p14:tracePt t="966" x="5505450" y="3289300"/>
          <p14:tracePt t="1418" x="5511800" y="3289300"/>
          <p14:tracePt t="1428" x="5524500" y="3289300"/>
          <p14:tracePt t="1439" x="5537200" y="3295650"/>
          <p14:tracePt t="1466" x="5588000" y="3308350"/>
          <p14:tracePt t="1488" x="5619750" y="3314700"/>
          <p14:tracePt t="1500" x="5632450" y="3321050"/>
          <p14:tracePt t="1532" x="5676900" y="3321050"/>
          <p14:tracePt t="1543" x="5683250" y="3321050"/>
          <p14:tracePt t="1574" x="5689600" y="3321050"/>
          <p14:tracePt t="1616" x="5695950" y="3321050"/>
          <p14:tracePt t="1689" x="5702300" y="3321050"/>
          <p14:tracePt t="1699" x="5708650" y="3321050"/>
          <p14:tracePt t="1709" x="5715000" y="3314700"/>
          <p14:tracePt t="1733" x="5734050" y="3289300"/>
          <p14:tracePt t="1751" x="5753100" y="3270250"/>
          <p14:tracePt t="1766" x="5784850" y="3238500"/>
          <p14:tracePt t="2044" x="5778500" y="3238500"/>
          <p14:tracePt t="2054" x="5753100" y="3232150"/>
          <p14:tracePt t="2065" x="5734050" y="3225800"/>
          <p14:tracePt t="2089" x="5683250" y="3200400"/>
          <p14:tracePt t="2099" x="5638800" y="3162300"/>
          <p14:tracePt t="2120" x="5473700" y="3028950"/>
          <p14:tracePt t="2132" x="5353050" y="2952750"/>
          <p14:tracePt t="2152" x="5137150" y="2832100"/>
          <p14:tracePt t="2165" x="4997450" y="2762250"/>
          <p14:tracePt t="2190" x="4648200" y="2635250"/>
          <p14:tracePt t="2199" x="4533900" y="2609850"/>
          <p14:tracePt t="2221" x="4197350" y="2552700"/>
          <p14:tracePt t="2232" x="4133850" y="2540000"/>
          <p14:tracePt t="2252" x="4013200" y="2520950"/>
          <p14:tracePt t="2265" x="3987800" y="2520950"/>
          <p14:tracePt t="2293" x="3930650" y="2514600"/>
          <p14:tracePt t="2298" x="3898900" y="2508250"/>
          <p14:tracePt t="2325" x="3848100" y="2508250"/>
          <p14:tracePt t="2331" x="3829050" y="2508250"/>
          <p14:tracePt t="2356" x="3790950" y="2508250"/>
          <p14:tracePt t="2365" x="3771900" y="2508250"/>
          <p14:tracePt t="2393" x="3689350" y="2508250"/>
          <p14:tracePt t="2398" x="3670300" y="2508250"/>
          <p14:tracePt t="2431" x="3606800" y="2508250"/>
          <p14:tracePt t="2461" x="3575050" y="2508250"/>
          <p14:tracePt t="2493" x="3536950" y="2508250"/>
          <p14:tracePt t="2524" x="3479800" y="2495550"/>
          <p14:tracePt t="2556" x="3429000" y="2482850"/>
          <p14:tracePt t="2566" x="3403600" y="2476500"/>
          <p14:tracePt t="2598" x="3352800" y="2470150"/>
          <p14:tracePt t="2615" x="3333750" y="2470150"/>
          <p14:tracePt t="2632" x="3289300" y="2463800"/>
          <p14:tracePt t="2649" x="3276600" y="2457450"/>
          <p14:tracePt t="2666" x="3244850" y="2444750"/>
          <p14:tracePt t="2682" x="3232150" y="2438400"/>
          <p14:tracePt t="2699" x="3213100" y="2438400"/>
          <p14:tracePt t="2715" x="3206750" y="2438400"/>
          <p14:tracePt t="2749" x="3200400" y="2438400"/>
          <p14:tracePt t="2778" x="3194050" y="2438400"/>
          <p14:tracePt t="2795" x="3187700" y="2438400"/>
          <p14:tracePt t="2817" x="3187700" y="2451100"/>
          <p14:tracePt t="2827" x="3187700" y="2476500"/>
          <p14:tracePt t="2838" x="3187700" y="2495550"/>
          <p14:tracePt t="2849" x="3187700" y="2508250"/>
          <p14:tracePt t="2865" x="3187700" y="2520950"/>
          <p14:tracePt t="2882" x="3187700" y="2533650"/>
          <p14:tracePt t="2899" x="3194050" y="2546350"/>
          <p14:tracePt t="2915" x="3213100" y="2590800"/>
          <p14:tracePt t="2932" x="3238500" y="2635250"/>
          <p14:tracePt t="2948" x="3251200" y="2654300"/>
          <p14:tracePt t="2965" x="3263900" y="2679700"/>
          <p14:tracePt t="2981" x="3270250" y="2692400"/>
          <p14:tracePt t="2998" x="3282950" y="2717800"/>
          <p14:tracePt t="3016" x="3289300" y="2736850"/>
          <p14:tracePt t="3032" x="3295650" y="2749550"/>
          <p14:tracePt t="3048" x="3295650" y="2755900"/>
          <p14:tracePt t="3065" x="3302000" y="2768600"/>
          <p14:tracePt t="3068" x="3302000" y="2774950"/>
          <p14:tracePt t="3082" x="3302000" y="2787650"/>
          <p14:tracePt t="3098" x="3314700" y="2806700"/>
          <p14:tracePt t="3114" x="3314700" y="2819400"/>
          <p14:tracePt t="3131" x="3321050" y="2851150"/>
          <p14:tracePt t="3148" x="3327400" y="2863850"/>
          <p14:tracePt t="3165" x="3333750" y="2895600"/>
          <p14:tracePt t="3184" x="3340100" y="2914650"/>
          <p14:tracePt t="3198" x="3346450" y="2965450"/>
          <p14:tracePt t="3215" x="3359150" y="3009900"/>
          <p14:tracePt t="3232" x="3365500" y="3022600"/>
          <p14:tracePt t="3248" x="3371850" y="3054350"/>
          <p14:tracePt t="3265" x="3378200" y="3067050"/>
          <p14:tracePt t="3281" x="3384550" y="3086100"/>
          <p14:tracePt t="3298" x="3390900" y="3111500"/>
          <p14:tracePt t="3314" x="3397250" y="3124200"/>
          <p14:tracePt t="3332" x="3409950" y="3155950"/>
          <p14:tracePt t="3348" x="3422650" y="3181350"/>
          <p14:tracePt t="3365" x="3441700" y="3232150"/>
          <p14:tracePt t="3382" x="3473450" y="3270250"/>
          <p14:tracePt t="3398" x="3486150" y="3295650"/>
          <p14:tracePt t="3415" x="3505200" y="3327400"/>
          <p14:tracePt t="3432" x="3517900" y="3333750"/>
          <p14:tracePt t="3448" x="3549650" y="3359150"/>
          <p14:tracePt t="3465" x="3594100" y="3397250"/>
          <p14:tracePt t="3482" x="3619500" y="3409950"/>
          <p14:tracePt t="3498" x="3683000" y="3441700"/>
          <p14:tracePt t="3515" x="3714750" y="3467100"/>
          <p14:tracePt t="3531" x="3778250" y="3498850"/>
          <p14:tracePt t="3548" x="3854450" y="3524250"/>
          <p14:tracePt t="3565" x="3886200" y="3536950"/>
          <p14:tracePt t="3581" x="3943350" y="3556000"/>
          <p14:tracePt t="3598" x="3968750" y="3556000"/>
          <p14:tracePt t="3614" x="4032250" y="3575050"/>
          <p14:tracePt t="3631" x="4089400" y="3594100"/>
          <p14:tracePt t="3648" x="4114800" y="3606800"/>
          <p14:tracePt t="3664" x="4152900" y="3613150"/>
          <p14:tracePt t="3684" x="4184650" y="3619500"/>
          <p14:tracePt t="3698" x="4248150" y="3625850"/>
          <p14:tracePt t="3715" x="4305300" y="3625850"/>
          <p14:tracePt t="3731" x="4337050" y="3625850"/>
          <p14:tracePt t="3748" x="4375150" y="3625850"/>
          <p14:tracePt t="3764" x="4400550" y="3619500"/>
          <p14:tracePt t="3781" x="4438650" y="3600450"/>
          <p14:tracePt t="3798" x="4483100" y="3587750"/>
          <p14:tracePt t="3814" x="4514850" y="3568700"/>
          <p14:tracePt t="3830" x="4565650" y="3556000"/>
          <p14:tracePt t="3848" x="4597400" y="3536950"/>
          <p14:tracePt t="3864" x="4654550" y="3517900"/>
          <p14:tracePt t="3882" x="4686300" y="3511550"/>
          <p14:tracePt t="3898" x="4749800" y="3479800"/>
          <p14:tracePt t="3914" x="4787900" y="3467100"/>
          <p14:tracePt t="3931" x="4813300" y="3454400"/>
          <p14:tracePt t="3947" x="4864100" y="3429000"/>
          <p14:tracePt t="3965" x="4889500" y="3422650"/>
          <p14:tracePt t="3981" x="4946650" y="3397250"/>
          <p14:tracePt t="3997" x="4984750" y="3371850"/>
          <p14:tracePt t="4014" x="4997450" y="3365500"/>
          <p14:tracePt t="4031" x="5029200" y="3340100"/>
          <p14:tracePt t="4048" x="5035550" y="3327400"/>
          <p14:tracePt t="4064" x="5054600" y="3302000"/>
          <p14:tracePt t="4372" x="5035550" y="3295650"/>
          <p14:tracePt t="4387" x="5003800" y="3295650"/>
          <p14:tracePt t="4393" x="4965700" y="3289300"/>
          <p14:tracePt t="4404" x="4927600" y="3289300"/>
          <p14:tracePt t="4415" x="4889500" y="3289300"/>
          <p14:tracePt t="4430" x="4851400" y="3289300"/>
          <p14:tracePt t="4447" x="4775200" y="3289300"/>
          <p14:tracePt t="4464" x="4730750" y="3289300"/>
          <p14:tracePt t="4480" x="4667250" y="3289300"/>
          <p14:tracePt t="4497" x="4635500" y="3289300"/>
          <p14:tracePt t="4514" x="4597400" y="3295650"/>
          <p14:tracePt t="4530" x="4559300" y="3302000"/>
          <p14:tracePt t="4547" x="4552950" y="3302000"/>
          <p14:tracePt t="4564" x="4521200" y="3314700"/>
          <p14:tracePt t="4581" x="4502150" y="3321050"/>
          <p14:tracePt t="4597" x="4464050" y="3333750"/>
          <p14:tracePt t="4614" x="4400550" y="3359150"/>
          <p14:tracePt t="4630" x="4368800" y="3359150"/>
          <p14:tracePt t="4647" x="4330700" y="3371850"/>
          <p14:tracePt t="4665" x="4311650" y="3371850"/>
          <p14:tracePt t="4680" x="4273550" y="3378200"/>
          <p14:tracePt t="4698" x="4254500" y="3378200"/>
          <p14:tracePt t="4714" x="4241800" y="3378200"/>
          <p14:tracePt t="4734" x="4216400" y="3384550"/>
          <p14:tracePt t="4748" x="4191000" y="3397250"/>
          <p14:tracePt t="4763" x="4178300" y="3422650"/>
          <p14:tracePt t="4780" x="4146550" y="3486150"/>
          <p14:tracePt t="4796" x="4127500" y="3536950"/>
          <p14:tracePt t="4813" x="4102100" y="3613150"/>
          <p14:tracePt t="4830" x="4102100" y="3638550"/>
          <p14:tracePt t="4847" x="4095750" y="3683000"/>
          <p14:tracePt t="4863" x="4095750" y="3695700"/>
          <p14:tracePt t="4880" x="4095750" y="3702050"/>
          <p14:tracePt t="4896" x="4095750" y="3708400"/>
          <p14:tracePt t="4967" x="4089400" y="3702050"/>
          <p14:tracePt t="4977" x="4089400" y="3689350"/>
          <p14:tracePt t="4991" x="4089400" y="3670300"/>
          <p14:tracePt t="4999" x="4089400" y="3657600"/>
          <p14:tracePt t="5014" x="4083050" y="3651250"/>
          <p14:tracePt t="5030" x="4083050" y="3644900"/>
          <p14:tracePt t="5092" x="4076700" y="3644900"/>
          <p14:tracePt t="5103" x="4070350" y="3676650"/>
          <p14:tracePt t="5115" x="4070350" y="3714750"/>
          <p14:tracePt t="5129" x="4064000" y="3759200"/>
          <p14:tracePt t="5146" x="4064000" y="3803650"/>
          <p14:tracePt t="5163" x="4064000" y="3810000"/>
          <p14:tracePt t="5207" x="4064000" y="3797300"/>
          <p14:tracePt t="5218" x="4070350" y="3759200"/>
          <p14:tracePt t="5230" x="4070350" y="3733800"/>
          <p14:tracePt t="5247" x="4076700" y="3695700"/>
          <p14:tracePt t="5263" x="4076700" y="3657600"/>
          <p14:tracePt t="5296" x="4076700" y="3651250"/>
          <p14:tracePt t="5343" x="4076700" y="3657600"/>
          <p14:tracePt t="5366" x="4076700" y="3670300"/>
          <p14:tracePt t="5374" x="4083050" y="3676650"/>
          <p14:tracePt t="5385" x="4083050" y="3683000"/>
          <p14:tracePt t="5396" x="4083050" y="3689350"/>
          <p14:tracePt t="5413" x="4083050" y="3695700"/>
          <p14:tracePt t="5833" x="4089400" y="3695700"/>
          <p14:tracePt t="5844" x="4102100" y="3695700"/>
          <p14:tracePt t="5855" x="4114800" y="3695700"/>
          <p14:tracePt t="5865" x="4133850" y="3695700"/>
          <p14:tracePt t="5879" x="4146550" y="3695700"/>
          <p14:tracePt t="5896" x="4165600" y="3695700"/>
          <p14:tracePt t="5912" x="4222750" y="3695700"/>
          <p14:tracePt t="5929" x="4254500" y="3695700"/>
          <p14:tracePt t="5946" x="4267200" y="3702050"/>
          <p14:tracePt t="5962" x="4298950" y="3708400"/>
          <p14:tracePt t="5979" x="4318000" y="3708400"/>
          <p14:tracePt t="5995" x="4343400" y="3714750"/>
          <p14:tracePt t="6012" x="4362450" y="3721100"/>
          <p14:tracePt t="6029" x="4368800" y="3721100"/>
          <p14:tracePt t="6045" x="4381500" y="3721100"/>
          <p14:tracePt t="6062" x="4387850" y="3721100"/>
          <p14:tracePt t="6064" x="4394200" y="3727450"/>
          <p14:tracePt t="6078" x="4400550" y="3727450"/>
          <p14:tracePt t="6095" x="4419600" y="3733800"/>
          <p14:tracePt t="6112" x="4432300" y="3733800"/>
          <p14:tracePt t="6129" x="4451350" y="3746500"/>
          <p14:tracePt t="6146" x="4464050" y="3746500"/>
          <p14:tracePt t="6162" x="4476750" y="3752850"/>
          <p14:tracePt t="6179" x="4495800" y="3752850"/>
          <p14:tracePt t="6195" x="4508500" y="3759200"/>
          <p14:tracePt t="6211" x="4527550" y="3759200"/>
          <p14:tracePt t="6228" x="4540250" y="3759200"/>
          <p14:tracePt t="6245" x="4552950" y="3765550"/>
          <p14:tracePt t="6262" x="4572000" y="3765550"/>
          <p14:tracePt t="6278" x="4584700" y="3771900"/>
          <p14:tracePt t="6295" x="4597400" y="3771900"/>
          <p14:tracePt t="6312" x="4603750" y="3771900"/>
          <p14:tracePt t="6329" x="4616450" y="3778250"/>
          <p14:tracePt t="6345" x="4622800" y="3778250"/>
          <p14:tracePt t="6362" x="4635500" y="3784600"/>
          <p14:tracePt t="6378" x="4648200" y="3784600"/>
          <p14:tracePt t="6395" x="4654550" y="3784600"/>
          <p14:tracePt t="6411" x="4667250" y="3784600"/>
          <p14:tracePt t="6429" x="4686300" y="3790950"/>
          <p14:tracePt t="6445" x="4699000" y="3797300"/>
          <p14:tracePt t="6461" x="4730750" y="3810000"/>
          <p14:tracePt t="6478" x="4743450" y="3816350"/>
          <p14:tracePt t="6495" x="4787900" y="3829050"/>
          <p14:tracePt t="6512" x="4800600" y="3829050"/>
          <p14:tracePt t="6528" x="4826000" y="3835400"/>
          <p14:tracePt t="6544" x="4851400" y="3848100"/>
          <p14:tracePt t="6578" x="4870450" y="3854450"/>
          <p14:tracePt t="6597" x="4883150" y="3860800"/>
          <p14:tracePt t="6892" x="4895850" y="3860800"/>
          <p14:tracePt t="6898" x="4914900" y="3860800"/>
          <p14:tracePt t="6911" x="4940300" y="3860800"/>
          <p14:tracePt t="6928" x="4984750" y="3860800"/>
          <p14:tracePt t="6945" x="5187950" y="3848100"/>
          <p14:tracePt t="6962" x="5441950" y="3810000"/>
          <p14:tracePt t="6978" x="5619750" y="3784600"/>
          <p14:tracePt t="6994" x="6064250" y="3714750"/>
          <p14:tracePt t="7011" x="6184900" y="3683000"/>
          <p14:tracePt t="7028" x="6489700" y="3638550"/>
          <p14:tracePt t="7045" x="6756400" y="3619500"/>
          <p14:tracePt t="7061" x="6832600" y="3606800"/>
          <p14:tracePt t="7077" x="7061200" y="3606800"/>
          <p14:tracePt t="7094" x="7188200" y="3619500"/>
          <p14:tracePt t="7111" x="7346950" y="3638550"/>
          <p14:tracePt t="7128" x="7423150" y="3657600"/>
          <p14:tracePt t="7144" x="7581900" y="3708400"/>
          <p14:tracePt t="7160" x="7727950" y="3771900"/>
          <p14:tracePt t="7178" x="7797800" y="3810000"/>
          <p14:tracePt t="7194" x="7912100" y="3886200"/>
          <p14:tracePt t="7212" x="7956550" y="3911600"/>
          <p14:tracePt t="7227" x="8070850" y="3981450"/>
          <p14:tracePt t="7244" x="8229600" y="4025900"/>
          <p14:tracePt t="7260" x="8312150" y="4057650"/>
          <p14:tracePt t="7277" x="8420100" y="4076700"/>
          <p14:tracePt t="7295" x="8458200" y="4083050"/>
          <p14:tracePt t="7310" x="8515350" y="4083050"/>
          <p14:tracePt t="7327" x="8559800" y="4083050"/>
          <p14:tracePt t="7344" x="8585200" y="4083050"/>
          <p14:tracePt t="7587" x="8591550" y="4076700"/>
          <p14:tracePt t="7600" x="8597900" y="4057650"/>
          <p14:tracePt t="7609" x="8604250" y="4038600"/>
          <p14:tracePt t="7619" x="8623300" y="4013200"/>
          <p14:tracePt t="7629" x="8629650" y="3994150"/>
          <p14:tracePt t="7643" x="8636000" y="3962400"/>
          <p14:tracePt t="7661" x="8636000" y="3898900"/>
          <p14:tracePt t="7677" x="8636000" y="3867150"/>
          <p14:tracePt t="7693" x="8616950" y="3810000"/>
          <p14:tracePt t="7710" x="8597900" y="3784600"/>
          <p14:tracePt t="7727" x="8528050" y="3714750"/>
          <p14:tracePt t="7744" x="8413750" y="3657600"/>
          <p14:tracePt t="7760" x="8356600" y="3638550"/>
          <p14:tracePt t="7777" x="8286750" y="3625850"/>
          <p14:tracePt t="7794" x="8267700" y="3619500"/>
          <p14:tracePt t="7811" x="8248650" y="3619500"/>
          <p14:tracePt t="7827" x="8229600" y="3619500"/>
          <p14:tracePt t="7844" x="8216900" y="3625850"/>
          <p14:tracePt t="7860" x="8197850" y="3683000"/>
          <p14:tracePt t="7877" x="8197850" y="3714750"/>
          <p14:tracePt t="7894" x="8197850" y="3759200"/>
          <p14:tracePt t="7910" x="8197850" y="3778250"/>
          <p14:tracePt t="7927" x="8223250" y="3816350"/>
          <p14:tracePt t="7944" x="8343900" y="3835400"/>
          <p14:tracePt t="7960" x="8394700" y="3835400"/>
          <p14:tracePt t="7977" x="8489950" y="3822700"/>
          <p14:tracePt t="7994" x="8534400" y="3797300"/>
          <p14:tracePt t="8010" x="8591550" y="3740150"/>
          <p14:tracePt t="8027" x="8629650" y="3651250"/>
          <p14:tracePt t="8043" x="8629650" y="3613150"/>
          <p14:tracePt t="8060" x="8629650" y="3549650"/>
          <p14:tracePt t="8077" x="8623300" y="3524250"/>
          <p14:tracePt t="8093" x="8597900" y="3505200"/>
          <p14:tracePt t="8110" x="8521700" y="3498850"/>
          <p14:tracePt t="8128" x="8489950" y="3505200"/>
          <p14:tracePt t="8143" x="8439150" y="3575050"/>
          <p14:tracePt t="8160" x="8413750" y="3606800"/>
          <p14:tracePt t="8176" x="8407400" y="3689350"/>
          <p14:tracePt t="8194" x="8413750" y="3746500"/>
          <p14:tracePt t="8210" x="8439150" y="3771900"/>
          <p14:tracePt t="8226" x="8489950" y="3797300"/>
          <p14:tracePt t="8243" x="8521700" y="3816350"/>
          <p14:tracePt t="8260" x="8591550" y="3822700"/>
          <p14:tracePt t="8277" x="8623300" y="3822700"/>
          <p14:tracePt t="8293" x="8636000" y="3816350"/>
          <p14:tracePt t="8310" x="8648700" y="3797300"/>
          <p14:tracePt t="8327" x="8648700" y="3784600"/>
          <p14:tracePt t="8343" x="8648700" y="3771900"/>
          <p14:tracePt t="8924" x="8642350" y="3771900"/>
          <p14:tracePt t="8934" x="8616950" y="3771900"/>
          <p14:tracePt t="8946" x="8566150" y="3771900"/>
          <p14:tracePt t="8959" x="8464550" y="3771900"/>
          <p14:tracePt t="8976" x="8172450" y="3810000"/>
          <p14:tracePt t="8992" x="7937500" y="3810000"/>
          <p14:tracePt t="9009" x="7512050" y="3822700"/>
          <p14:tracePt t="9025" x="7321550" y="3822700"/>
          <p14:tracePt t="9042" x="6965950" y="3803650"/>
          <p14:tracePt t="9060" x="6864350" y="3797300"/>
          <p14:tracePt t="9062" x="6775450" y="3771900"/>
          <p14:tracePt t="9075" x="6667500" y="3752850"/>
          <p14:tracePt t="9093" x="6477000" y="3714750"/>
          <p14:tracePt t="9109" x="6394450" y="3695700"/>
          <p14:tracePt t="9125" x="6286500" y="3663950"/>
          <p14:tracePt t="9144" x="6216650" y="3632200"/>
          <p14:tracePt t="9159" x="6172200" y="3625850"/>
          <p14:tracePt t="9175" x="6083300" y="3587750"/>
          <p14:tracePt t="9193" x="6038850" y="3562350"/>
          <p14:tracePt t="9209" x="5943600" y="3530600"/>
          <p14:tracePt t="9226" x="5886450" y="3492500"/>
          <p14:tracePt t="9243" x="5772150" y="3435350"/>
          <p14:tracePt t="9259" x="5676900" y="3397250"/>
          <p14:tracePt t="9276" x="5619750" y="3378200"/>
          <p14:tracePt t="9292" x="5537200" y="3346450"/>
          <p14:tracePt t="9310" x="5473700" y="3321050"/>
          <p14:tracePt t="9326" x="5435600" y="3314700"/>
          <p14:tracePt t="9342" x="5384800" y="3302000"/>
          <p14:tracePt t="9358" x="5372100" y="3295650"/>
          <p14:tracePt t="9376" x="5353050" y="3295650"/>
          <p14:tracePt t="9394" x="5346700" y="3289300"/>
          <p14:tracePt t="9409" x="5334000" y="3289300"/>
          <p14:tracePt t="9425" x="5327650" y="3289300"/>
          <p14:tracePt t="9458" x="5314950" y="3333750"/>
          <p14:tracePt t="9475" x="5314950" y="3384550"/>
          <p14:tracePt t="9492" x="5308600" y="3479800"/>
          <p14:tracePt t="9509" x="5308600" y="3543300"/>
          <p14:tracePt t="9525" x="5308600" y="3581400"/>
          <p14:tracePt t="9542" x="5308600" y="3625850"/>
          <p14:tracePt t="9558" x="5308600" y="3638550"/>
          <p14:tracePt t="9561" x="5308600" y="3651250"/>
          <p14:tracePt t="9575" x="5308600" y="3657600"/>
          <p14:tracePt t="9644" x="5314950" y="3657600"/>
          <p14:tracePt t="9675" x="5321300" y="3625850"/>
          <p14:tracePt t="9687" x="5340350" y="3581400"/>
          <p14:tracePt t="9696" x="5346700" y="3556000"/>
          <p14:tracePt t="9708" x="5346700" y="3524250"/>
          <p14:tracePt t="9728" x="5353050" y="3505200"/>
          <p14:tracePt t="9742" x="5353050" y="3486150"/>
          <p14:tracePt t="9759" x="5353050" y="3479800"/>
          <p14:tracePt t="9811" x="5353050" y="3492500"/>
          <p14:tracePt t="9821" x="5353050" y="3511550"/>
          <p14:tracePt t="9832" x="5353050" y="3543300"/>
          <p14:tracePt t="9844" x="5353050" y="3562350"/>
          <p14:tracePt t="9858" x="5353050" y="3594100"/>
          <p14:tracePt t="9875" x="5353050" y="3638550"/>
          <p14:tracePt t="9892" x="5353050" y="3670300"/>
          <p14:tracePt t="9908" x="5353050" y="3683000"/>
          <p14:tracePt t="9926" x="5353050" y="3689350"/>
          <p14:tracePt t="9942" x="5353050" y="3695700"/>
          <p14:tracePt t="10009" x="5353050" y="3676650"/>
          <p14:tracePt t="10020" x="5359400" y="3657600"/>
          <p14:tracePt t="10031" x="5365750" y="3632200"/>
          <p14:tracePt t="10043" x="5372100" y="3600450"/>
          <p14:tracePt t="10058" x="5378450" y="3587750"/>
          <p14:tracePt t="10075" x="5378450" y="3568700"/>
          <p14:tracePt t="10108" x="5378450" y="3562350"/>
          <p14:tracePt t="10166" x="5378450" y="3575050"/>
          <p14:tracePt t="10180" x="5378450" y="3594100"/>
          <p14:tracePt t="10187" x="5378450" y="3625850"/>
          <p14:tracePt t="10198" x="5378450" y="3663950"/>
          <p14:tracePt t="10209" x="5384800" y="3689350"/>
          <p14:tracePt t="10225" x="5384800" y="3721100"/>
          <p14:tracePt t="10241" x="5384800" y="3752850"/>
          <p14:tracePt t="10258" x="5384800" y="3765550"/>
          <p14:tracePt t="10274" x="5384800" y="3771900"/>
          <p14:tracePt t="10323" x="5391150" y="3771900"/>
          <p14:tracePt t="10333" x="5397500" y="3765550"/>
          <p14:tracePt t="10345" x="5403850" y="3721100"/>
          <p14:tracePt t="10358" x="5416550" y="3695700"/>
          <p14:tracePt t="10376" x="5429250" y="3632200"/>
          <p14:tracePt t="10391" x="5429250" y="3619500"/>
          <p14:tracePt t="10408" x="5435600" y="3600450"/>
          <p14:tracePt t="10441" x="5435600" y="3594100"/>
          <p14:tracePt t="10490" x="5441950" y="3613150"/>
          <p14:tracePt t="10500" x="5441950" y="3632200"/>
          <p14:tracePt t="10511" x="5441950" y="3670300"/>
          <p14:tracePt t="10524" x="5441950" y="3714750"/>
          <p14:tracePt t="10542" x="5448300" y="3740150"/>
          <p14:tracePt t="10558" x="5448300" y="3784600"/>
          <p14:tracePt t="10574" x="5454650" y="3810000"/>
          <p14:tracePt t="10608" x="5461000" y="3822700"/>
          <p14:tracePt t="10641" x="5461000" y="3829050"/>
          <p14:tracePt t="13944" x="5467350" y="3835400"/>
          <p14:tracePt t="13955" x="5467350" y="3848100"/>
          <p14:tracePt t="13964" x="5473700" y="3854450"/>
          <p14:tracePt t="13980" x="5480050" y="3854450"/>
          <p14:tracePt t="13987" x="5492750" y="3867150"/>
          <p14:tracePt t="14004" x="5492750" y="3873500"/>
          <p14:tracePt t="14021" x="5511800" y="3892550"/>
          <p14:tracePt t="14038" x="5530850" y="3911600"/>
          <p14:tracePt t="14055" x="5537200" y="3917950"/>
          <p14:tracePt t="14071" x="5556250" y="3930650"/>
          <p14:tracePt t="14088" x="5562600" y="3937000"/>
          <p14:tracePt t="14104" x="5568950" y="3943350"/>
          <p14:tracePt t="14121" x="5594350" y="3956050"/>
          <p14:tracePt t="14138" x="5619750" y="3962400"/>
          <p14:tracePt t="14154" x="5676900" y="3987800"/>
          <p14:tracePt t="14171" x="5721350" y="4006850"/>
          <p14:tracePt t="14187" x="5759450" y="4019550"/>
          <p14:tracePt t="14204" x="5784850" y="4025900"/>
          <p14:tracePt t="14221" x="5822950" y="4044950"/>
          <p14:tracePt t="14237" x="5854700" y="4076700"/>
          <p14:tracePt t="14254" x="5873750" y="4083050"/>
          <p14:tracePt t="14271" x="5892800" y="4102100"/>
          <p14:tracePt t="14289" x="5918200" y="4127500"/>
          <p14:tracePt t="14304" x="5930900" y="4140200"/>
          <p14:tracePt t="14321" x="5975350" y="4184650"/>
          <p14:tracePt t="14337" x="6013450" y="4210050"/>
          <p14:tracePt t="14354" x="6089650" y="4260850"/>
          <p14:tracePt t="14371" x="6121400" y="4286250"/>
          <p14:tracePt t="14388" x="6292850" y="4349750"/>
          <p14:tracePt t="14404" x="6464300" y="4419600"/>
          <p14:tracePt t="14420" x="6521450" y="4457700"/>
          <p14:tracePt t="14437" x="6661150" y="4527550"/>
          <p14:tracePt t="14454" x="6737350" y="4546600"/>
          <p14:tracePt t="14471" x="6851650" y="4584700"/>
          <p14:tracePt t="14487" x="6934200" y="4610100"/>
          <p14:tracePt t="14504" x="6953250" y="4616450"/>
          <p14:tracePt t="14520" x="6985000" y="4616450"/>
          <p14:tracePt t="14537" x="6997700" y="4616450"/>
          <p14:tracePt t="14554" x="7016750" y="4616450"/>
          <p14:tracePt t="14570" x="7023100" y="4616450"/>
          <p14:tracePt t="14758" x="7023100" y="4610100"/>
          <p14:tracePt t="14768" x="7023100" y="4597400"/>
          <p14:tracePt t="14781" x="7023100" y="4591050"/>
          <p14:tracePt t="14789" x="7023100" y="4584700"/>
          <p14:tracePt t="14804" x="7023100" y="4578350"/>
          <p14:tracePt t="14821" x="7023100" y="4559300"/>
          <p14:tracePt t="14837" x="7016750" y="4552950"/>
          <p14:tracePt t="14854" x="6997700" y="4527550"/>
          <p14:tracePt t="14870" x="6991350" y="4521200"/>
          <p14:tracePt t="14886" x="6965950" y="4495800"/>
          <p14:tracePt t="14904" x="6953250" y="4483100"/>
          <p14:tracePt t="14920" x="6927850" y="4464050"/>
          <p14:tracePt t="14936" x="6908800" y="4445000"/>
          <p14:tracePt t="14954" x="6896100" y="4438650"/>
          <p14:tracePt t="14970" x="6877050" y="4425950"/>
          <p14:tracePt t="14987" x="6858000" y="4419600"/>
          <p14:tracePt t="15004" x="6819900" y="4406900"/>
          <p14:tracePt t="15020" x="6781800" y="4400550"/>
          <p14:tracePt t="15037" x="6762750" y="4394200"/>
          <p14:tracePt t="15053" x="6711950" y="4375150"/>
          <p14:tracePt t="15070" x="6686550" y="4375150"/>
          <p14:tracePt t="15073" x="6673850" y="4368800"/>
          <p14:tracePt t="15086" x="6661150" y="4362450"/>
          <p14:tracePt t="15103" x="6629400" y="4362450"/>
          <p14:tracePt t="15119" x="6610350" y="4362450"/>
          <p14:tracePt t="15137" x="6572250" y="4362450"/>
          <p14:tracePt t="15154" x="6546850" y="4362450"/>
          <p14:tracePt t="15170" x="6502400" y="4362450"/>
          <p14:tracePt t="15186" x="6470650" y="4362450"/>
          <p14:tracePt t="15204" x="6445250" y="4362450"/>
          <p14:tracePt t="15220" x="6413500" y="4362450"/>
          <p14:tracePt t="15237" x="6400800" y="4362450"/>
          <p14:tracePt t="15253" x="6381750" y="4362450"/>
          <p14:tracePt t="15270" x="6356350" y="4362450"/>
          <p14:tracePt t="15286" x="6343650" y="4362450"/>
          <p14:tracePt t="15304" x="6330950" y="4362450"/>
          <p14:tracePt t="15319" x="6324600" y="4362450"/>
          <p14:tracePt t="15336" x="6318250" y="4362450"/>
          <p14:tracePt t="15354" x="6311900" y="4362450"/>
          <p14:tracePt t="15370" x="6305550" y="4362450"/>
          <p14:tracePt t="15387" x="6299200" y="4362450"/>
          <p14:tracePt t="15403" x="6292850" y="4362450"/>
          <p14:tracePt t="15419" x="6273800" y="4362450"/>
          <p14:tracePt t="15437" x="6267450" y="4362450"/>
          <p14:tracePt t="15453" x="6261100" y="4362450"/>
          <p14:tracePt t="15469" x="6248400" y="4368800"/>
          <p14:tracePt t="15486" x="6248400" y="4375150"/>
          <p14:tracePt t="15503" x="6235700" y="4381500"/>
          <p14:tracePt t="15520" x="6229350" y="4381500"/>
          <p14:tracePt t="15553" x="6223000" y="4387850"/>
          <p14:tracePt t="15572" x="6216650" y="4394200"/>
          <p14:tracePt t="15586" x="6216650" y="4400550"/>
          <p14:tracePt t="15604" x="6210300" y="4406900"/>
          <p14:tracePt t="15619" x="6203950" y="4419600"/>
          <p14:tracePt t="15636" x="6197600" y="4425950"/>
          <p14:tracePt t="15653" x="6197600" y="4432300"/>
          <p14:tracePt t="15669" x="6197600" y="4445000"/>
          <p14:tracePt t="15686" x="6191250" y="4445000"/>
          <p14:tracePt t="15703" x="6191250" y="4457700"/>
          <p14:tracePt t="15736" x="6191250" y="4464050"/>
          <p14:tracePt t="15754" x="6191250" y="4470400"/>
          <p14:tracePt t="15771" x="6191250" y="4476750"/>
          <p14:tracePt t="15786" x="6191250" y="4483100"/>
          <p14:tracePt t="15803" x="6191250" y="4489450"/>
          <p14:tracePt t="15834" x="6191250" y="4495800"/>
          <p14:tracePt t="15885" x="6191250" y="4502150"/>
          <p14:tracePt t="15917" x="6191250" y="4508500"/>
          <p14:tracePt t="15940" x="6191250" y="4514850"/>
          <p14:tracePt t="15958" x="6203950" y="4521200"/>
          <p14:tracePt t="15970" x="6210300" y="4527550"/>
          <p14:tracePt t="15979" x="6216650" y="4533900"/>
          <p14:tracePt t="15990" x="6229350" y="4533900"/>
          <p14:tracePt t="16002" x="6242050" y="4540250"/>
          <p14:tracePt t="16019" x="6254750" y="4546600"/>
          <p14:tracePt t="16036" x="6286500" y="4552950"/>
          <p14:tracePt t="16052" x="6299200" y="4559300"/>
          <p14:tracePt t="16069" x="6330950" y="4565650"/>
          <p14:tracePt t="16086" x="6375400" y="4572000"/>
          <p14:tracePt t="16103" x="6400800" y="4572000"/>
          <p14:tracePt t="16119" x="6457950" y="4578350"/>
          <p14:tracePt t="16136" x="6496050" y="4578350"/>
          <p14:tracePt t="16152" x="6546850" y="4578350"/>
          <p14:tracePt t="16169" x="6597650" y="4578350"/>
          <p14:tracePt t="16185" x="6623050" y="4578350"/>
          <p14:tracePt t="16202" x="6680200" y="4578350"/>
          <p14:tracePt t="16219" x="6718300" y="4578350"/>
          <p14:tracePt t="16235" x="6800850" y="4578350"/>
          <p14:tracePt t="16252" x="6851650" y="4572000"/>
          <p14:tracePt t="16269" x="6889750" y="4572000"/>
          <p14:tracePt t="16285" x="6953250" y="4572000"/>
          <p14:tracePt t="16303" x="6985000" y="4572000"/>
          <p14:tracePt t="16319" x="7029450" y="4572000"/>
          <p14:tracePt t="16335" x="7080250" y="4572000"/>
          <p14:tracePt t="16352" x="7099300" y="4572000"/>
          <p14:tracePt t="16369" x="7131050" y="4572000"/>
          <p14:tracePt t="16385" x="7143750" y="4572000"/>
          <p14:tracePt t="16402" x="7162800" y="4565650"/>
          <p14:tracePt t="16418" x="7181850" y="4559300"/>
          <p14:tracePt t="16435" x="7194550" y="4546600"/>
          <p14:tracePt t="16452" x="7207250" y="4533900"/>
          <p14:tracePt t="16469" x="7213600" y="4527550"/>
          <p14:tracePt t="16485" x="7219950" y="4514850"/>
          <p14:tracePt t="16502" x="7232650" y="4502150"/>
          <p14:tracePt t="16518" x="7239000" y="4495800"/>
          <p14:tracePt t="16595" x="7239000" y="4489450"/>
          <p14:tracePt t="16610" x="7239000" y="4483100"/>
          <p14:tracePt t="16618" x="7239000" y="4476750"/>
          <p14:tracePt t="16627" x="7239000" y="4464050"/>
          <p14:tracePt t="16637" x="7232650" y="4457700"/>
          <p14:tracePt t="16658" x="7226300" y="4451350"/>
          <p14:tracePt t="16669" x="7213600" y="4445000"/>
          <p14:tracePt t="16685" x="7213600" y="4438650"/>
          <p14:tracePt t="16702" x="7188200" y="4432300"/>
          <p14:tracePt t="16718" x="7169150" y="4432300"/>
          <p14:tracePt t="16735" x="7124700" y="4432300"/>
          <p14:tracePt t="16752" x="7112000" y="4432300"/>
          <p14:tracePt t="16769" x="7080250" y="4432300"/>
          <p14:tracePt t="16784" x="7054850" y="4432300"/>
          <p14:tracePt t="16802" x="7042150" y="4432300"/>
          <p14:tracePt t="16818" x="7004050" y="4432300"/>
          <p14:tracePt t="16836" x="6953250" y="4432300"/>
          <p14:tracePt t="16851" x="6927850" y="4432300"/>
          <p14:tracePt t="16868" x="6877050" y="4432300"/>
          <p14:tracePt t="16885" x="6858000" y="4432300"/>
          <p14:tracePt t="16902" x="6813550" y="4432300"/>
          <p14:tracePt t="16918" x="6794500" y="4432300"/>
          <p14:tracePt t="16935" x="6762750" y="4419600"/>
          <p14:tracePt t="16951" x="6731000" y="4406900"/>
          <p14:tracePt t="16968" x="6718300" y="4406900"/>
          <p14:tracePt t="16985" x="6692900" y="4394200"/>
          <p14:tracePt t="17002" x="6667500" y="4381500"/>
          <p14:tracePt t="17018" x="6635750" y="4375150"/>
          <p14:tracePt t="17035" x="6604000" y="4362450"/>
          <p14:tracePt t="17051" x="6591300" y="4362450"/>
          <p14:tracePt t="17068" x="6578600" y="4362450"/>
          <p14:tracePt t="17085" x="6572250" y="4356100"/>
          <p14:tracePt t="17101" x="6559550" y="4356100"/>
          <p14:tracePt t="17134" x="6553200" y="4356100"/>
          <p14:tracePt t="17151" x="6546850" y="4356100"/>
          <p14:tracePt t="17168" x="6540500" y="4356100"/>
          <p14:tracePt t="17202" x="6534150" y="4356100"/>
          <p14:tracePt t="17299" x="6527800" y="4356100"/>
          <p14:tracePt t="17316" x="6521450" y="4356100"/>
          <p14:tracePt t="17347" x="6508750" y="4356100"/>
          <p14:tracePt t="17361" x="6502400" y="4356100"/>
          <p14:tracePt t="17369" x="6496050" y="4356100"/>
          <p14:tracePt t="17384" x="6489700" y="4356100"/>
          <p14:tracePt t="17401" x="6483350" y="4356100"/>
          <p14:tracePt t="17418" x="6477000" y="4356100"/>
          <p14:tracePt t="17434" x="6464300" y="4356100"/>
          <p14:tracePt t="17451" x="6464300" y="4362450"/>
          <p14:tracePt t="17468" x="6445250" y="4368800"/>
          <p14:tracePt t="17484" x="6438900" y="4368800"/>
          <p14:tracePt t="17500" x="6432550" y="4375150"/>
          <p14:tracePt t="17518" x="6413500" y="4387850"/>
          <p14:tracePt t="17535" x="6407150" y="4387850"/>
          <p14:tracePt t="17551" x="6388100" y="4394200"/>
          <p14:tracePt t="17567" x="6381750" y="4400550"/>
          <p14:tracePt t="17584" x="6375400" y="4406900"/>
          <p14:tracePt t="17601" x="6350000" y="4419600"/>
          <p14:tracePt t="17618" x="6343650" y="4425950"/>
          <p14:tracePt t="17634" x="6330950" y="4438650"/>
          <p14:tracePt t="17651" x="6324600" y="4445000"/>
          <p14:tracePt t="17667" x="6324600" y="4451350"/>
          <p14:tracePt t="17684" x="6318250" y="4457700"/>
          <p14:tracePt t="17701" x="6318250" y="4464050"/>
          <p14:tracePt t="17717" x="6311900" y="4476750"/>
          <p14:tracePt t="17734" x="6305550" y="4483100"/>
          <p14:tracePt t="17751" x="6305550" y="4502150"/>
          <p14:tracePt t="17767" x="6305550" y="4527550"/>
          <p14:tracePt t="17784" x="6305550" y="4540250"/>
          <p14:tracePt t="17801" x="6305550" y="4572000"/>
          <p14:tracePt t="17817" x="6305550" y="4591050"/>
          <p14:tracePt t="17834" x="6305550" y="4603750"/>
          <p14:tracePt t="17850" x="6318250" y="4622800"/>
          <p14:tracePt t="17867" x="6330950" y="4629150"/>
          <p14:tracePt t="17884" x="6356350" y="4654550"/>
          <p14:tracePt t="17901" x="6388100" y="4673600"/>
          <p14:tracePt t="17917" x="6407150" y="4679950"/>
          <p14:tracePt t="17934" x="6477000" y="4705350"/>
          <p14:tracePt t="17950" x="6527800" y="4711700"/>
          <p14:tracePt t="17967" x="6635750" y="4724400"/>
          <p14:tracePt t="17984" x="6711950" y="4724400"/>
          <p14:tracePt t="18000" x="6750050" y="4724400"/>
          <p14:tracePt t="18017" x="6832600" y="4718050"/>
          <p14:tracePt t="18034" x="6883400" y="4718050"/>
          <p14:tracePt t="18050" x="7023100" y="4692650"/>
          <p14:tracePt t="18067" x="7080250" y="4679950"/>
          <p14:tracePt t="18083" x="7213600" y="4635500"/>
          <p14:tracePt t="18101" x="7372350" y="4572000"/>
          <p14:tracePt t="18117" x="7429500" y="4533900"/>
          <p14:tracePt t="18134" x="7531100" y="4470400"/>
          <p14:tracePt t="18151" x="7569200" y="4445000"/>
          <p14:tracePt t="18167" x="7594600" y="4425950"/>
          <p14:tracePt t="18184" x="7600950" y="4419600"/>
          <p14:tracePt t="18200" x="7607300" y="4413250"/>
          <p14:tracePt t="18235" x="7613650" y="4400550"/>
          <p14:tracePt t="18250" x="7613650" y="4375150"/>
          <p14:tracePt t="18267" x="7613650" y="4349750"/>
          <p14:tracePt t="18284" x="7600950" y="4324350"/>
          <p14:tracePt t="18300" x="7543800" y="4279900"/>
          <p14:tracePt t="18317" x="7512050" y="4254500"/>
          <p14:tracePt t="18333" x="7429500" y="4229100"/>
          <p14:tracePt t="18350" x="7346950" y="4216400"/>
          <p14:tracePt t="18367" x="7277100" y="4203700"/>
          <p14:tracePt t="18383" x="7175500" y="4203700"/>
          <p14:tracePt t="18400" x="7124700" y="4203700"/>
          <p14:tracePt t="18417" x="7067550" y="4203700"/>
          <p14:tracePt t="18433" x="7010400" y="4222750"/>
          <p14:tracePt t="18450" x="6965950" y="4222750"/>
          <p14:tracePt t="18466" x="6877050" y="4229100"/>
          <p14:tracePt t="18484" x="6832600" y="4235450"/>
          <p14:tracePt t="18499" x="6775450" y="4241800"/>
          <p14:tracePt t="18516" x="6731000" y="4241800"/>
          <p14:tracePt t="18533" x="6705600" y="4254500"/>
          <p14:tracePt t="18550" x="6673850" y="4254500"/>
          <p14:tracePt t="18567" x="6661150" y="4260850"/>
          <p14:tracePt t="18583" x="6629400" y="4267200"/>
          <p14:tracePt t="18601" x="6604000" y="4267200"/>
          <p14:tracePt t="18617" x="6591300" y="4273550"/>
          <p14:tracePt t="18633" x="6572250" y="4279900"/>
          <p14:tracePt t="18650" x="6559550" y="4286250"/>
          <p14:tracePt t="18666" x="6534150" y="4298950"/>
          <p14:tracePt t="18683" x="6527800" y="4298950"/>
          <p14:tracePt t="18701" x="6515100" y="4305300"/>
          <p14:tracePt t="18716" x="6489700" y="4324350"/>
          <p14:tracePt t="18733" x="6483350" y="4330700"/>
          <p14:tracePt t="18750" x="6457950" y="4362450"/>
          <p14:tracePt t="18767" x="6457950" y="4368800"/>
          <p14:tracePt t="18783" x="6451600" y="4394200"/>
          <p14:tracePt t="18799" x="6445250" y="4419600"/>
          <p14:tracePt t="18816" x="6438900" y="4432300"/>
          <p14:tracePt t="18833" x="6438900" y="4457700"/>
          <p14:tracePt t="18850" x="6438900" y="4470400"/>
          <p14:tracePt t="18866" x="6438900" y="4495800"/>
          <p14:tracePt t="18883" x="6438900" y="4527550"/>
          <p14:tracePt t="18899" x="6445250" y="4540250"/>
          <p14:tracePt t="18916" x="6464300" y="4572000"/>
          <p14:tracePt t="18933" x="6470650" y="4584700"/>
          <p14:tracePt t="18949" x="6483350" y="4603750"/>
          <p14:tracePt t="18966" x="6496050" y="4616450"/>
          <p14:tracePt t="18984" x="6496050" y="4622800"/>
          <p14:tracePt t="18999" x="6521450" y="4635500"/>
          <p14:tracePt t="19016" x="6534150" y="4635500"/>
          <p14:tracePt t="19032" x="6565900" y="4641850"/>
          <p14:tracePt t="19049" x="6584950" y="4641850"/>
          <p14:tracePt t="19066" x="6591300" y="4641850"/>
          <p14:tracePt t="19083" x="6610350" y="4641850"/>
          <p14:tracePt t="19143" x="6616700" y="4641850"/>
          <p14:tracePt t="20083" x="6610350" y="4660900"/>
          <p14:tracePt t="20097" x="6591300" y="4679950"/>
          <p14:tracePt t="20104" x="6578600" y="4699000"/>
          <p14:tracePt t="20115" x="6565900" y="4718050"/>
          <p14:tracePt t="20131" x="6553200" y="4743450"/>
          <p14:tracePt t="20148" x="6502400" y="4794250"/>
          <p14:tracePt t="20166" x="6426200" y="4857750"/>
          <p14:tracePt t="20182" x="6369050" y="4908550"/>
          <p14:tracePt t="20198" x="6242050" y="4972050"/>
          <p14:tracePt t="20215" x="6184900" y="4991100"/>
          <p14:tracePt t="20232" x="6013450" y="5054600"/>
          <p14:tracePt t="20249" x="5886450" y="5073650"/>
          <p14:tracePt t="20265" x="5695950" y="5105400"/>
          <p14:tracePt t="20281" x="5486400" y="5168900"/>
          <p14:tracePt t="20298" x="5372100" y="5200650"/>
          <p14:tracePt t="20315" x="5149850" y="5251450"/>
          <p14:tracePt t="20331" x="5080000" y="5276850"/>
          <p14:tracePt t="20348" x="4946650" y="5327650"/>
          <p14:tracePt t="20365" x="4864100" y="5353050"/>
          <p14:tracePt t="20382" x="4819650" y="5372100"/>
          <p14:tracePt t="20398" x="4768850" y="5384800"/>
          <p14:tracePt t="20415" x="4737100" y="5391150"/>
          <p14:tracePt t="20432" x="4699000" y="5416550"/>
          <p14:tracePt t="20448" x="4635500" y="5454650"/>
          <p14:tracePt t="20464" x="4610100" y="5473700"/>
          <p14:tracePt t="20481" x="4540250" y="5556250"/>
          <p14:tracePt t="20498" x="4502150" y="5600700"/>
          <p14:tracePt t="20515" x="4445000" y="5683250"/>
          <p14:tracePt t="20532" x="4394200" y="5734050"/>
          <p14:tracePt t="20548" x="4375150" y="5759450"/>
          <p14:tracePt t="20564" x="4343400" y="5791200"/>
          <p14:tracePt t="20581" x="4330700" y="5816600"/>
          <p14:tracePt t="20597" x="4311650" y="5842000"/>
          <p14:tracePt t="20615" x="4298950" y="5880100"/>
          <p14:tracePt t="20631" x="4292600" y="5905500"/>
          <p14:tracePt t="20648" x="4286250" y="5943600"/>
          <p14:tracePt t="20665" x="4286250" y="5981700"/>
          <p14:tracePt t="20681" x="4286250" y="6032500"/>
          <p14:tracePt t="20698" x="4286250" y="6051550"/>
          <p14:tracePt t="20714" x="4286250" y="6083300"/>
          <p14:tracePt t="21053" x="4292600" y="6083300"/>
          <p14:tracePt t="21074" x="4292600" y="6076950"/>
          <p14:tracePt t="21084" x="4292600" y="6064250"/>
          <p14:tracePt t="21095" x="4292600" y="6057900"/>
          <p14:tracePt t="21108" x="4292600" y="6051550"/>
          <p14:tracePt t="21116" x="4292600" y="6045200"/>
          <p14:tracePt t="21131" x="4292600" y="6032500"/>
          <p14:tracePt t="21158" x="4292600" y="6026150"/>
          <p14:tracePt t="21168" x="4292600" y="6019800"/>
          <p14:tracePt t="21180" x="4292600" y="6013450"/>
          <p14:tracePt t="21199" x="4292600" y="6007100"/>
          <p14:tracePt t="21214" x="4292600" y="6000750"/>
          <p14:tracePt t="21231" x="4292600" y="5994400"/>
          <p14:tracePt t="21253" x="4292600" y="5988050"/>
          <p14:tracePt t="21264" x="4292600" y="5981700"/>
          <p14:tracePt t="21281" x="4286250" y="5975350"/>
          <p14:tracePt t="21297" x="4267200" y="5962650"/>
          <p14:tracePt t="21314" x="4260850" y="5956300"/>
          <p14:tracePt t="21330" x="4248150" y="5956300"/>
          <p14:tracePt t="21347" x="4235450" y="5943600"/>
          <p14:tracePt t="21364" x="4229100" y="5943600"/>
          <p14:tracePt t="21380" x="4216400" y="5937250"/>
          <p14:tracePt t="21398" x="4210050" y="5930900"/>
          <p14:tracePt t="21414" x="4203700" y="5924550"/>
          <p14:tracePt t="21430" x="4191000" y="5924550"/>
          <p14:tracePt t="21447" x="4178300" y="5918200"/>
          <p14:tracePt t="21464" x="4165600" y="5918200"/>
          <p14:tracePt t="21484" x="4159250" y="5918200"/>
          <p14:tracePt t="21497" x="4140200" y="5918200"/>
          <p14:tracePt t="21514" x="4121150" y="5918200"/>
          <p14:tracePt t="21530" x="4114800" y="5918200"/>
          <p14:tracePt t="21546" x="4095750" y="5918200"/>
          <p14:tracePt t="21564" x="4089400" y="5918200"/>
          <p14:tracePt t="21566" x="4083050" y="5918200"/>
          <p14:tracePt t="21580" x="4076700" y="5918200"/>
          <p14:tracePt t="21597" x="4070350" y="5924550"/>
          <p14:tracePt t="21617" x="4064000" y="5930900"/>
          <p14:tracePt t="21630" x="4057650" y="5930900"/>
          <p14:tracePt t="21647" x="4051300" y="5937250"/>
          <p14:tracePt t="21664" x="4051300" y="5943600"/>
          <p14:tracePt t="21681" x="4044950" y="5949950"/>
          <p14:tracePt t="21697" x="4038600" y="5949950"/>
          <p14:tracePt t="21713" x="4032250" y="5956300"/>
          <p14:tracePt t="21730" x="4032250" y="5962650"/>
          <p14:tracePt t="21747" x="4025900" y="5969000"/>
          <p14:tracePt t="21764" x="4019550" y="5969000"/>
          <p14:tracePt t="21780" x="4019550" y="5975350"/>
          <p14:tracePt t="21797" x="4019550" y="5981700"/>
          <p14:tracePt t="21814" x="4013200" y="5981700"/>
          <p14:tracePt t="21830" x="4013200" y="5994400"/>
          <p14:tracePt t="21847" x="4013200" y="6007100"/>
          <p14:tracePt t="21863" x="4013200" y="6013450"/>
          <p14:tracePt t="21880" x="4013200" y="6019800"/>
          <p14:tracePt t="21897" x="4019550" y="6026150"/>
          <p14:tracePt t="21913" x="4064000" y="6038850"/>
          <p14:tracePt t="21930" x="4127500" y="6045200"/>
          <p14:tracePt t="21946" x="4171950" y="6045200"/>
          <p14:tracePt t="21963" x="4235450" y="6045200"/>
          <p14:tracePt t="21980" x="4286250" y="6045200"/>
          <p14:tracePt t="21996" x="4438650" y="6045200"/>
          <p14:tracePt t="22014" x="4502150" y="6045200"/>
          <p14:tracePt t="22030" x="4622800" y="6045200"/>
          <p14:tracePt t="22046" x="4762500" y="6045200"/>
          <p14:tracePt t="22063" x="4826000" y="6045200"/>
          <p14:tracePt t="22065" x="4889500" y="6045200"/>
          <p14:tracePt t="22080" x="4940300" y="6045200"/>
          <p14:tracePt t="22096" x="4978400" y="6045200"/>
          <p14:tracePt t="22113" x="5080000" y="6045200"/>
          <p14:tracePt t="22129" x="5213350" y="6045200"/>
          <p14:tracePt t="22146" x="5276850" y="6045200"/>
          <p14:tracePt t="22163" x="5346700" y="6051550"/>
          <p14:tracePt t="22181" x="5372100" y="6051550"/>
          <p14:tracePt t="22196" x="5422900" y="6057900"/>
          <p14:tracePt t="22213" x="5492750" y="6076950"/>
          <p14:tracePt t="22230" x="5543550" y="6083300"/>
          <p14:tracePt t="22246" x="5670550" y="6083300"/>
          <p14:tracePt t="22264" x="5778500" y="6083300"/>
          <p14:tracePt t="22279" x="5842000" y="6083300"/>
          <p14:tracePt t="22296" x="5981700" y="6083300"/>
          <p14:tracePt t="22313" x="6032500" y="6083300"/>
          <p14:tracePt t="22329" x="6083300" y="6083300"/>
          <p14:tracePt t="22347" x="6096000" y="6083300"/>
          <p14:tracePt t="22363" x="6108700" y="6076950"/>
          <p14:tracePt t="22640" x="6115050" y="6076950"/>
          <p14:tracePt t="22650" x="6127750" y="6076950"/>
          <p14:tracePt t="22661" x="6159500" y="6076950"/>
          <p14:tracePt t="22671" x="6197600" y="6076950"/>
          <p14:tracePt t="22682" x="6286500" y="6076950"/>
          <p14:tracePt t="22696" x="6362700" y="6076950"/>
          <p14:tracePt t="22713" x="6438900" y="6064250"/>
          <p14:tracePt t="22729" x="6654800" y="6038850"/>
          <p14:tracePt t="22746" x="6883400" y="6013450"/>
          <p14:tracePt t="22762" x="6959600" y="6013450"/>
          <p14:tracePt t="22779" x="7080250" y="6013450"/>
          <p14:tracePt t="22796" x="7143750" y="6013450"/>
          <p14:tracePt t="22812" x="7245350" y="6019800"/>
          <p14:tracePt t="22829" x="7327900" y="6032500"/>
          <p14:tracePt t="22846" x="7359650" y="6032500"/>
          <p14:tracePt t="22862" x="7410450" y="6045200"/>
          <p14:tracePt t="22880" x="7448550" y="6051550"/>
          <p14:tracePt t="22895" x="7473950" y="6064250"/>
          <p14:tracePt t="22912" x="7531100" y="6064250"/>
          <p14:tracePt t="22929" x="7556500" y="6064250"/>
          <p14:tracePt t="22945" x="7607300" y="6064250"/>
          <p14:tracePt t="22963" x="7626350" y="6064250"/>
          <p14:tracePt t="22979" x="7658100" y="6064250"/>
          <p14:tracePt t="22995" x="7689850" y="6070600"/>
          <p14:tracePt t="23012" x="7702550" y="6070600"/>
          <p14:tracePt t="23029" x="7721600" y="6070600"/>
          <p14:tracePt t="23046" x="7734300" y="6076950"/>
          <p14:tracePt t="23048" x="7740650" y="6076950"/>
          <p14:tracePt t="23062" x="7747000" y="6076950"/>
          <p14:tracePt t="23079" x="7753350" y="6076950"/>
          <p14:tracePt t="23095" x="7778750" y="6076950"/>
          <p14:tracePt t="23112" x="7823200" y="6076950"/>
          <p14:tracePt t="23129" x="7842250" y="6076950"/>
          <p14:tracePt t="23145" x="7880350" y="6076950"/>
          <p14:tracePt t="23163" x="7912100" y="6076950"/>
          <p14:tracePt t="23179" x="7924800" y="6076950"/>
          <p14:tracePt t="23195" x="7937500" y="6076950"/>
          <p14:tracePt t="23212" x="7943850" y="6076950"/>
          <p14:tracePt t="23228" x="7950200" y="6076950"/>
          <p14:tracePt t="23245" x="7956550" y="6076950"/>
          <p14:tracePt t="23579" x="7975600" y="6076950"/>
          <p14:tracePt t="23590" x="7994650" y="6076950"/>
          <p14:tracePt t="23602" x="8039100" y="6083300"/>
          <p14:tracePt t="23612" x="8058150" y="6089650"/>
          <p14:tracePt t="23627" x="8083550" y="6089650"/>
          <p14:tracePt t="23645" x="8121650" y="6089650"/>
          <p14:tracePt t="23661" x="8128000" y="6089650"/>
          <p14:tracePt t="23678" x="8166100" y="6089650"/>
          <p14:tracePt t="23695" x="8178800" y="6089650"/>
          <p14:tracePt t="23711" x="8185150" y="6089650"/>
          <p14:tracePt t="23728" x="8191500" y="6089650"/>
          <p14:tracePt t="23767" x="8197850" y="6089650"/>
          <p14:tracePt t="23809" x="8204200" y="6089650"/>
          <p14:tracePt t="23830" x="8210550" y="6089650"/>
          <p14:tracePt t="23851" x="8216900" y="6089650"/>
          <p14:tracePt t="23863" x="8223250" y="6083300"/>
          <p14:tracePt t="23874" x="8235950" y="6076950"/>
          <p14:tracePt t="23883" x="8242300" y="6070600"/>
          <p14:tracePt t="23894" x="8248650" y="6070600"/>
          <p14:tracePt t="23911" x="8255000" y="6070600"/>
          <p14:tracePt t="23928" x="8261350" y="6064250"/>
          <p14:tracePt t="23961" x="8267700" y="6057900"/>
          <p14:tracePt t="23978" x="8274050" y="6057900"/>
          <p14:tracePt t="23995" x="8274050" y="6051550"/>
          <p14:tracePt t="24011" x="8280400" y="6051550"/>
          <p14:tracePt t="24028" x="8286750" y="6051550"/>
          <p14:tracePt t="25369" x="8293100" y="6051550"/>
          <p14:tracePt t="25400" x="8299450" y="6045200"/>
          <p14:tracePt t="25410" x="8305800" y="6038850"/>
          <p14:tracePt t="25420" x="8312150" y="6026150"/>
          <p14:tracePt t="25443" x="8324850" y="6007100"/>
          <p14:tracePt t="25466" x="8331200" y="5988050"/>
          <p14:tracePt t="25476" x="8337550" y="5981700"/>
          <p14:tracePt t="25496" x="8337550" y="5975350"/>
          <p14:tracePt t="25509" x="8343900" y="5975350"/>
          <p14:tracePt t="25535" x="8343900" y="5962650"/>
          <p14:tracePt t="25543" x="8343900" y="5956300"/>
          <p14:tracePt t="25567" x="8350250" y="5911850"/>
          <p14:tracePt t="25577" x="8350250" y="5892800"/>
          <p14:tracePt t="25598" x="8350250" y="5816600"/>
          <p14:tracePt t="25609" x="8350250" y="5727700"/>
          <p14:tracePt t="25635" x="8331200" y="5543550"/>
          <p14:tracePt t="25642" x="8324850" y="5480050"/>
          <p14:tracePt t="25671" x="8299450" y="5295900"/>
          <p14:tracePt t="25692" x="8286750" y="5187950"/>
          <p14:tracePt t="25709" x="8280400" y="5137150"/>
          <p14:tracePt t="25742" x="8255000" y="4953000"/>
          <p14:tracePt t="25776" x="8223250" y="4514850"/>
          <p14:tracePt t="25809" x="8210550" y="4406900"/>
          <p14:tracePt t="25842" x="8210550" y="4318000"/>
          <p14:tracePt t="25870" x="8210550" y="4152900"/>
          <p14:tracePt t="25902" x="8223250" y="4006850"/>
          <p14:tracePt t="25935" x="8242300" y="3848100"/>
          <p14:tracePt t="25942" x="8248650" y="3810000"/>
          <p14:tracePt t="25966" x="8261350" y="3689350"/>
          <p14:tracePt t="25975" x="8261350" y="3638550"/>
          <p14:tracePt t="25998" x="8267700" y="3543300"/>
          <p14:tracePt t="26008" x="8267700" y="3517900"/>
          <p14:tracePt t="26036" x="8293100" y="3416300"/>
          <p14:tracePt t="26060" x="8305800" y="3346450"/>
          <p14:tracePt t="26075" x="8305800" y="3321050"/>
          <p14:tracePt t="26092" x="8312150" y="3276600"/>
          <p14:tracePt t="26125" x="8312150" y="3257550"/>
          <p14:tracePt t="26159" x="8318500" y="3238500"/>
          <p14:tracePt t="26192" x="8318500" y="3232150"/>
          <p14:tracePt t="26225" x="8318500" y="3238500"/>
          <p14:tracePt t="26256" x="8318500" y="3302000"/>
          <p14:tracePt t="26276" x="8318500" y="3327400"/>
          <p14:tracePt t="26292" x="8318500" y="3397250"/>
          <p14:tracePt t="26325" x="8318500" y="3435350"/>
          <p14:tracePt t="26356" x="8318500" y="3441700"/>
          <p14:tracePt t="26376" x="8318500" y="3448050"/>
          <p14:tracePt t="26392" x="8318500" y="3454400"/>
          <p14:tracePt t="26465" x="8318500" y="3460750"/>
          <p14:tracePt t="26476" x="8318500" y="3467100"/>
          <p14:tracePt t="26496" x="8318500" y="3473450"/>
          <p14:tracePt t="26525" x="8318500" y="3486150"/>
          <p14:tracePt t="26552" x="8318500" y="3511550"/>
          <p14:tracePt t="26559" x="8312150" y="3511550"/>
          <p14:tracePt t="26583" x="8312150" y="3524250"/>
          <p14:tracePt t="26591" x="8312150" y="3530600"/>
          <p14:tracePt t="26625" x="8312150" y="3536950"/>
          <p14:tracePt t="26883" x="8305800" y="3536950"/>
          <p14:tracePt t="26903" x="8299450" y="3543300"/>
          <p14:tracePt t="26914" x="8299450" y="3549650"/>
          <p14:tracePt t="26934" x="8299450" y="3556000"/>
          <p14:tracePt t="26951" x="8299450" y="3568700"/>
          <p14:tracePt t="26957" x="8299450" y="3575050"/>
          <p14:tracePt t="26983" x="8293100" y="3594100"/>
          <p14:tracePt t="26991" x="8293100" y="3606800"/>
          <p14:tracePt t="27014" x="8293100" y="3619500"/>
          <p14:tracePt t="27024" x="8293100" y="3632200"/>
          <p14:tracePt t="27052" x="8293100" y="3651250"/>
          <p14:tracePt t="27060" x="8293100" y="3657600"/>
          <p14:tracePt t="27081" x="8293100" y="3663950"/>
          <p14:tracePt t="27102" x="8293100" y="3670300"/>
          <p14:tracePt t="27124" x="8293100" y="3676650"/>
          <p14:tracePt t="27157" x="8293100" y="3683000"/>
          <p14:tracePt t="27185" x="8293100" y="3689350"/>
          <p14:tracePt t="27394" x="8286750" y="3689350"/>
          <p14:tracePt t="27404" x="8280400" y="3689350"/>
          <p14:tracePt t="27418" x="8274050" y="3689350"/>
          <p14:tracePt t="27441" x="8267700" y="3689350"/>
          <p14:tracePt t="27469" x="8261350" y="3695700"/>
          <p14:tracePt t="27493" x="8261350" y="3702050"/>
          <p14:tracePt t="27507" x="8261350" y="3714750"/>
          <p14:tracePt t="27524" x="8261350" y="3733800"/>
          <p14:tracePt t="27555" x="8280400" y="3759200"/>
          <p14:tracePt t="27561" x="8293100" y="3771900"/>
          <p14:tracePt t="27573" x="8305800" y="3778250"/>
          <p14:tracePt t="27607" x="8337550" y="3778250"/>
          <p14:tracePt t="27640" x="8343900" y="3778250"/>
          <p14:tracePt t="27662" x="8350250" y="3765550"/>
          <p14:tracePt t="27673" x="8350250" y="3752850"/>
          <p14:tracePt t="27693" x="8350250" y="3733800"/>
          <p14:tracePt t="27707" x="8350250" y="3727450"/>
          <p14:tracePt t="27740" x="8331200" y="3727450"/>
          <p14:tracePt t="27769" x="8312150" y="3727450"/>
          <p14:tracePt t="27828" x="8312150" y="3733800"/>
          <p14:tracePt t="27833" x="8312150" y="3746500"/>
          <p14:tracePt t="27844" x="8318500" y="3759200"/>
          <p14:tracePt t="27874" x="8375650" y="3778250"/>
          <p14:tracePt t="27906" x="8401050" y="3784600"/>
          <p14:tracePt t="27939" x="8407400" y="3784600"/>
          <p14:tracePt t="28021" x="8401050" y="3784600"/>
          <p14:tracePt t="28062" x="8394700" y="3784600"/>
          <p14:tracePt t="28365" x="8388350" y="3790950"/>
          <p14:tracePt t="28376" x="8388350" y="3810000"/>
          <p14:tracePt t="28386" x="8382000" y="3841750"/>
          <p14:tracePt t="28407" x="8350250" y="4044950"/>
          <p14:tracePt t="28440" x="8324850" y="4254500"/>
          <p14:tracePt t="28473" x="8305800" y="4438650"/>
          <p14:tracePt t="28501" x="8293100" y="4622800"/>
          <p14:tracePt t="28540" x="8293100" y="4699000"/>
          <p14:tracePt t="28542" x="8293100" y="4724400"/>
          <p14:tracePt t="28573" x="8293100" y="4781550"/>
          <p14:tracePt t="28601" x="8293100" y="4838700"/>
          <p14:tracePt t="28606" x="8293100" y="4876800"/>
          <p14:tracePt t="28640" x="8293100" y="4978400"/>
          <p14:tracePt t="28671" x="8293100" y="5003800"/>
          <p14:tracePt t="28690" x="8299450" y="5029200"/>
          <p14:tracePt t="28706" x="8299450" y="5054600"/>
          <p14:tracePt t="28722" x="8312150" y="5111750"/>
          <p14:tracePt t="28755" x="8337550" y="5295900"/>
          <p14:tracePt t="28772" x="8343900" y="5372100"/>
          <p14:tracePt t="28806" x="8350250" y="5416550"/>
          <p14:tracePt t="28840" x="8350250" y="5435600"/>
          <p14:tracePt t="28871" x="8350250" y="5441950"/>
          <p14:tracePt t="28876" x="8350250" y="5448300"/>
          <p14:tracePt t="28890" x="8356600" y="5454650"/>
          <p14:tracePt t="28908" x="8356600" y="5461000"/>
          <p14:tracePt t="28939" x="8356600" y="5467350"/>
          <p14:tracePt t="28972" x="8356600" y="5480050"/>
          <p14:tracePt t="29003" x="8362950" y="5530850"/>
          <p14:tracePt t="29025" x="8369300" y="5581650"/>
          <p14:tracePt t="29040" x="8369300" y="5600700"/>
          <p14:tracePt t="29074" x="8369300" y="5626100"/>
          <p14:tracePt t="29080" x="8369300" y="5632450"/>
          <p14:tracePt t="29113" x="8369300" y="5638800"/>
          <p14:tracePt t="29148" x="8369300" y="5645150"/>
          <p14:tracePt t="29618" x="8369300" y="5651500"/>
          <p14:tracePt t="29628" x="8362950" y="5651500"/>
          <p14:tracePt t="29639" x="8362950" y="5657850"/>
          <p14:tracePt t="29664" x="8362950" y="5664200"/>
          <p14:tracePt t="29671" x="8356600" y="5664200"/>
          <p14:tracePt t="29712" x="8356600" y="5670550"/>
          <p14:tracePt t="29722" x="8350250" y="5670550"/>
          <p14:tracePt t="29870" x="8343900" y="5670550"/>
          <p14:tracePt t="29891" x="8343900" y="5676900"/>
          <p14:tracePt t="29900" x="8337550" y="5676900"/>
          <p14:tracePt t="29919" x="8337550" y="5689600"/>
          <p14:tracePt t="29922" x="8337550" y="5695950"/>
          <p14:tracePt t="29939" x="8331200" y="5702300"/>
          <p14:tracePt t="29956" x="8324850" y="5715000"/>
          <p14:tracePt t="29972" x="8324850" y="5721350"/>
          <p14:tracePt t="30000" x="8324850" y="5727700"/>
          <p14:tracePt t="30004" x="8324850" y="5734050"/>
          <p14:tracePt t="30057" x="8324850" y="5746750"/>
          <p14:tracePt t="30071" x="8324850" y="5753100"/>
          <p14:tracePt t="30104" x="8318500" y="5765800"/>
          <p14:tracePt t="30138" x="8318500" y="5784850"/>
          <p14:tracePt t="30171" x="8318500" y="5803900"/>
          <p14:tracePt t="30205" x="8318500" y="5835650"/>
          <p14:tracePt t="30238" x="8318500" y="5867400"/>
          <p14:tracePt t="30257" x="8318500" y="5886450"/>
          <p14:tracePt t="30271" x="8318500" y="5892800"/>
          <p14:tracePt t="30304" x="8318500" y="5911850"/>
          <p14:tracePt t="30335" x="8318500" y="5918200"/>
          <p14:tracePt t="30339" x="8318500" y="5924550"/>
          <p14:tracePt t="30354" x="8318500" y="5930900"/>
          <p14:tracePt t="30371" x="8331200" y="5937250"/>
          <p14:tracePt t="30402" x="8343900" y="5943600"/>
          <p14:tracePt t="30421" x="8356600" y="5943600"/>
          <p14:tracePt t="30454" x="8375650" y="5943600"/>
          <p14:tracePt t="30482" x="8382000" y="5943600"/>
          <p14:tracePt t="30488" x="8388350" y="5943600"/>
          <p14:tracePt t="30513" x="8394700" y="5943600"/>
          <p14:tracePt t="30554" x="8394700" y="5899150"/>
          <p14:tracePt t="30573" x="8362950" y="5861050"/>
          <p14:tracePt t="30588" x="8337550" y="5829300"/>
          <p14:tracePt t="30620" x="8299450" y="5810250"/>
          <p14:tracePt t="30654" x="8255000" y="5810250"/>
          <p14:tracePt t="30686" x="8235950" y="5810250"/>
          <p14:tracePt t="30704" x="8229600" y="5835650"/>
          <p14:tracePt t="30735" x="8229600" y="5892800"/>
          <p14:tracePt t="30755" x="8229600" y="5918200"/>
          <p14:tracePt t="30781" x="8267700" y="5949950"/>
          <p14:tracePt t="30787" x="8280400" y="5956300"/>
          <p14:tracePt t="30816" x="8305800" y="5962650"/>
          <p14:tracePt t="30821" x="8318500" y="5969000"/>
          <p14:tracePt t="30839" x="8324850" y="5969000"/>
          <p14:tracePt t="30860" x="8343900" y="5969000"/>
          <p14:tracePt t="30912" x="8343900" y="5962650"/>
          <p14:tracePt t="30925" x="8337550" y="5962650"/>
          <p14:tracePt t="30934" x="8318500" y="5956300"/>
          <p14:tracePt t="30954" x="8293100" y="5949950"/>
          <p14:tracePt t="30987" x="8261350" y="5949950"/>
          <p14:tracePt t="31021" x="8255000" y="5949950"/>
          <p14:tracePt t="31053" x="8255000" y="5956300"/>
          <p14:tracePt t="31059" x="8255000" y="5962650"/>
          <p14:tracePt t="31084" x="8261350" y="5975350"/>
          <p14:tracePt t="31103" x="8299450" y="5981700"/>
          <p14:tracePt t="31120" x="8312150" y="5981700"/>
          <p14:tracePt t="31153" x="8318500" y="5981700"/>
          <p14:tracePt t="31188" x="8324850" y="5981700"/>
          <p14:tracePt t="31205" x="8324850" y="5975350"/>
          <p14:tracePt t="31233" x="8324850" y="5969000"/>
          <p14:tracePt t="31237" x="8312150" y="5962650"/>
          <p14:tracePt t="31253" x="8305800" y="5962650"/>
          <p14:tracePt t="31270" x="8299450" y="5962650"/>
          <p14:tracePt t="31303" x="8293100" y="5994400"/>
          <p14:tracePt t="31337" x="8293100" y="6064250"/>
          <p14:tracePt t="31361" x="8337550" y="6089650"/>
          <p14:tracePt t="31371" x="8356600" y="6096000"/>
          <p14:tracePt t="31392" x="8388350" y="6096000"/>
          <p14:tracePt t="31403" x="8401050" y="6096000"/>
          <p14:tracePt t="31437" x="8388350" y="6019800"/>
          <p14:tracePt t="31470" x="8312150" y="5937250"/>
          <p14:tracePt t="31491" x="8255000" y="5905500"/>
          <p14:tracePt t="31503" x="8235950" y="5899150"/>
          <p14:tracePt t="31523" x="8216900" y="5899150"/>
          <p14:tracePt t="31536" x="8210550" y="5899150"/>
          <p14:tracePt t="31561" x="8210550" y="5962650"/>
          <p14:tracePt t="32175" x="8216900" y="5962650"/>
          <p14:tracePt t="32186" x="8229600" y="5962650"/>
          <p14:tracePt t="32196" x="8248650" y="5962650"/>
          <p14:tracePt t="32219" x="8280400" y="5962650"/>
          <p14:tracePt t="32250" x="8312150" y="5962650"/>
          <p14:tracePt t="32269" x="8324850" y="5956300"/>
          <p14:tracePt t="32302" x="8331200" y="5937250"/>
          <p14:tracePt t="32331" x="8331200" y="5930900"/>
          <p14:tracePt t="32364" x="8299450" y="5918200"/>
          <p14:tracePt t="32394" x="8280400" y="5918200"/>
          <p14:tracePt t="32436" x="8267700" y="5930900"/>
          <p14:tracePt t="32463" x="8267700" y="5975350"/>
          <p14:tracePt t="32469" x="8267700" y="5981700"/>
          <p14:tracePt t="32494" x="8274050" y="5994400"/>
          <p14:tracePt t="32502" x="8293100" y="6007100"/>
          <p14:tracePt t="32526" x="8318500" y="6007100"/>
          <p14:tracePt t="32535" x="8324850" y="6007100"/>
          <p14:tracePt t="32563" x="8331200" y="6000750"/>
          <p14:tracePt t="32572" x="8331200" y="5988050"/>
          <p14:tracePt t="32585" x="8331200" y="5975350"/>
          <p14:tracePt t="32602" x="8331200" y="5969000"/>
          <p14:tracePt t="32635" x="8299450" y="5943600"/>
          <p14:tracePt t="32669" x="8280400" y="594360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10395</TotalTime>
  <Words>2423</Words>
  <Application>Microsoft Office PowerPoint</Application>
  <PresentationFormat>Apresentação na tela (4:3)</PresentationFormat>
  <Paragraphs>409</Paragraphs>
  <Slides>32</Slides>
  <Notes>1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</vt:lpstr>
      <vt:lpstr>Courier New</vt:lpstr>
      <vt:lpstr>Tema do Office</vt:lpstr>
      <vt:lpstr>Regression and Clinical prediction models</vt:lpstr>
      <vt:lpstr>Objetivos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Interação</vt:lpstr>
      <vt:lpstr>Colinearidade</vt:lpstr>
      <vt:lpstr>Colinearidade</vt:lpstr>
      <vt:lpstr>Colinearidade</vt:lpstr>
      <vt:lpstr>Colinearidade</vt:lpstr>
      <vt:lpstr>Colinearidade</vt:lpstr>
      <vt:lpstr>Colinearidade</vt:lpstr>
      <vt:lpstr>Colinearidade</vt:lpstr>
      <vt:lpstr>Colinearidade</vt:lpstr>
      <vt:lpstr>Colinearidade</vt:lpstr>
      <vt:lpstr>Colinearidade</vt:lpstr>
      <vt:lpstr>Brincar de ajustar modelo linear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isis.breves</dc:creator>
  <cp:lastModifiedBy>Pedro Brasil</cp:lastModifiedBy>
  <cp:revision>534</cp:revision>
  <dcterms:created xsi:type="dcterms:W3CDTF">2009-09-28T13:27:04Z</dcterms:created>
  <dcterms:modified xsi:type="dcterms:W3CDTF">2019-11-13T19:17:20Z</dcterms:modified>
</cp:coreProperties>
</file>