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57" r:id="rId3"/>
    <p:sldId id="288" r:id="rId4"/>
    <p:sldId id="258" r:id="rId5"/>
    <p:sldId id="266" r:id="rId6"/>
    <p:sldId id="295" r:id="rId7"/>
    <p:sldId id="267" r:id="rId8"/>
    <p:sldId id="268" r:id="rId9"/>
    <p:sldId id="269" r:id="rId10"/>
    <p:sldId id="270" r:id="rId11"/>
    <p:sldId id="291" r:id="rId12"/>
    <p:sldId id="271" r:id="rId13"/>
    <p:sldId id="272" r:id="rId14"/>
    <p:sldId id="289" r:id="rId15"/>
    <p:sldId id="292" r:id="rId16"/>
    <p:sldId id="294" r:id="rId17"/>
    <p:sldId id="264" r:id="rId18"/>
    <p:sldId id="273" r:id="rId19"/>
    <p:sldId id="280" r:id="rId20"/>
    <p:sldId id="275" r:id="rId21"/>
    <p:sldId id="290" r:id="rId22"/>
    <p:sldId id="274" r:id="rId23"/>
    <p:sldId id="281" r:id="rId24"/>
    <p:sldId id="282" r:id="rId25"/>
    <p:sldId id="283" r:id="rId26"/>
    <p:sldId id="265" r:id="rId27"/>
    <p:sldId id="279" r:id="rId28"/>
    <p:sldId id="286" r:id="rId29"/>
    <p:sldId id="285" r:id="rId30"/>
    <p:sldId id="287" r:id="rId31"/>
    <p:sldId id="296" r:id="rId32"/>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Seção Padrão" id="{385CB2E9-AEFA-4021-8F58-9CFCBAE3379E}">
          <p14:sldIdLst>
            <p14:sldId id="256"/>
          </p14:sldIdLst>
        </p14:section>
        <p14:section name="Course objective" id="{6979A89F-EB18-46E2-8475-A67EF3F1B408}">
          <p14:sldIdLst>
            <p14:sldId id="257"/>
            <p14:sldId id="288"/>
          </p14:sldIdLst>
        </p14:section>
        <p14:section name="Seesion objective" id="{9ADB09C2-9C40-445E-BFBE-78E6BFCBBF17}">
          <p14:sldIdLst>
            <p14:sldId id="258"/>
          </p14:sldIdLst>
        </p14:section>
        <p14:section name="Books" id="{A94F8AF7-5F53-482F-9B46-6F69A22E02E7}">
          <p14:sldIdLst>
            <p14:sldId id="266"/>
            <p14:sldId id="295"/>
            <p14:sldId id="267"/>
            <p14:sldId id="268"/>
            <p14:sldId id="269"/>
            <p14:sldId id="270"/>
            <p14:sldId id="291"/>
            <p14:sldId id="271"/>
            <p14:sldId id="272"/>
            <p14:sldId id="289"/>
          </p14:sldIdLst>
        </p14:section>
        <p14:section name="Course format" id="{4449037F-8FA7-4A21-978A-C31AA0D112CA}">
          <p14:sldIdLst>
            <p14:sldId id="292"/>
            <p14:sldId id="294"/>
          </p14:sldIdLst>
        </p14:section>
        <p14:section name="General Introduction" id="{3C04521A-DC8F-48B1-8982-2F824262D8D7}">
          <p14:sldIdLst>
            <p14:sldId id="264"/>
            <p14:sldId id="273"/>
            <p14:sldId id="280"/>
            <p14:sldId id="275"/>
            <p14:sldId id="290"/>
          </p14:sldIdLst>
        </p14:section>
        <p14:section name="Prediction vs Causality" id="{CDEF54E7-70D7-48C8-8EE7-5CD3C1A84777}">
          <p14:sldIdLst>
            <p14:sldId id="274"/>
            <p14:sldId id="281"/>
            <p14:sldId id="282"/>
            <p14:sldId id="283"/>
          </p14:sldIdLst>
        </p14:section>
        <p14:section name="Possible use" id="{FC381FE2-5694-42E8-9AA0-8ECB6FA673F3}">
          <p14:sldIdLst>
            <p14:sldId id="265"/>
            <p14:sldId id="279"/>
            <p14:sldId id="286"/>
            <p14:sldId id="285"/>
            <p14:sldId id="287"/>
            <p14:sldId id="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268"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4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0AC5FC52-53ED-402D-8A07-32DBF3B29571}" type="datetimeFigureOut">
              <a:rPr lang="en-US"/>
              <a:pPr>
                <a:defRPr/>
              </a:pPr>
              <a:t>11/8/2019</a:t>
            </a:fld>
            <a:endParaRPr lang="en-US"/>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en-US" noProof="0" smtClean="0"/>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F385A136-D9C9-4CB7-8CF6-5D02FB0D1BB7}" type="slidenum">
              <a:rPr lang="en-US"/>
              <a:pPr>
                <a:defRPr/>
              </a:pPr>
              <a:t>‹nº›</a:t>
            </a:fld>
            <a:endParaRPr lang="en-US"/>
          </a:p>
        </p:txBody>
      </p:sp>
    </p:spTree>
    <p:extLst>
      <p:ext uri="{BB962C8B-B14F-4D97-AF65-F5344CB8AC3E}">
        <p14:creationId xmlns:p14="http://schemas.microsoft.com/office/powerpoint/2010/main" val="30834962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224177-BEFF-4CCD-8339-32B5E4EBC7FB}" type="slidenum">
              <a:rPr lang="en-US" altLang="en-US" smtClean="0"/>
              <a:pPr/>
              <a:t>2</a:t>
            </a:fld>
            <a:endParaRPr lang="en-US" altLang="en-US" smtClean="0"/>
          </a:p>
        </p:txBody>
      </p:sp>
    </p:spTree>
    <p:extLst>
      <p:ext uri="{BB962C8B-B14F-4D97-AF65-F5344CB8AC3E}">
        <p14:creationId xmlns:p14="http://schemas.microsoft.com/office/powerpoint/2010/main" val="181161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1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50A297-8522-4D14-8DF6-0208ED9B438C}" type="slidenum">
              <a:rPr lang="en-US" altLang="en-US" smtClean="0"/>
              <a:pPr/>
              <a:t>4</a:t>
            </a:fld>
            <a:endParaRPr lang="en-US" altLang="en-US" smtClean="0"/>
          </a:p>
        </p:txBody>
      </p:sp>
    </p:spTree>
    <p:extLst>
      <p:ext uri="{BB962C8B-B14F-4D97-AF65-F5344CB8AC3E}">
        <p14:creationId xmlns:p14="http://schemas.microsoft.com/office/powerpoint/2010/main" val="3946830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84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E25551-0C47-47B1-A4A2-DC5428C4E826}" type="slidenum">
              <a:rPr lang="en-US" altLang="en-US" smtClean="0"/>
              <a:pPr/>
              <a:t>17</a:t>
            </a:fld>
            <a:endParaRPr lang="en-US" altLang="en-US" smtClean="0"/>
          </a:p>
        </p:txBody>
      </p:sp>
    </p:spTree>
    <p:extLst>
      <p:ext uri="{BB962C8B-B14F-4D97-AF65-F5344CB8AC3E}">
        <p14:creationId xmlns:p14="http://schemas.microsoft.com/office/powerpoint/2010/main" val="400831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r>
              <a:rPr lang="en-US"/>
              <a:t>2014</a:t>
            </a:r>
            <a:endParaRPr lang="pt-BR"/>
          </a:p>
        </p:txBody>
      </p:sp>
      <p:sp>
        <p:nvSpPr>
          <p:cNvPr id="5" name="Espaço Reservado para Rodapé 4"/>
          <p:cNvSpPr>
            <a:spLocks noGrp="1"/>
          </p:cNvSpPr>
          <p:nvPr>
            <p:ph type="ftr" sz="quarter" idx="11"/>
          </p:nvPr>
        </p:nvSpPr>
        <p:spPr/>
        <p:txBody>
          <a:bodyPr/>
          <a:lstStyle>
            <a:lvl1pPr>
              <a:defRPr/>
            </a:lvl1pPr>
          </a:lstStyle>
          <a:p>
            <a:pPr>
              <a:defRPr/>
            </a:pPr>
            <a:r>
              <a:rPr lang="pt-BR"/>
              <a:t>Session 1</a:t>
            </a:r>
          </a:p>
        </p:txBody>
      </p:sp>
      <p:sp>
        <p:nvSpPr>
          <p:cNvPr id="6" name="Espaço Reservado para Número de Slide 5"/>
          <p:cNvSpPr>
            <a:spLocks noGrp="1"/>
          </p:cNvSpPr>
          <p:nvPr>
            <p:ph type="sldNum" sz="quarter" idx="12"/>
          </p:nvPr>
        </p:nvSpPr>
        <p:spPr/>
        <p:txBody>
          <a:bodyPr/>
          <a:lstStyle>
            <a:lvl1pPr>
              <a:defRPr/>
            </a:lvl1pPr>
          </a:lstStyle>
          <a:p>
            <a:pPr>
              <a:defRPr/>
            </a:pPr>
            <a:fld id="{03E41113-B12B-4751-AC0E-697ED17899CA}" type="slidenum">
              <a:rPr lang="pt-BR" altLang="pt-BR"/>
              <a:pPr>
                <a:defRPr/>
              </a:pPr>
              <a:t>‹nº›</a:t>
            </a:fld>
            <a:endParaRPr lang="pt-BR" altLang="pt-BR"/>
          </a:p>
        </p:txBody>
      </p:sp>
    </p:spTree>
    <p:extLst>
      <p:ext uri="{BB962C8B-B14F-4D97-AF65-F5344CB8AC3E}">
        <p14:creationId xmlns:p14="http://schemas.microsoft.com/office/powerpoint/2010/main" val="4084968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a:t>Session 1</a:t>
            </a:r>
          </a:p>
        </p:txBody>
      </p:sp>
      <p:sp>
        <p:nvSpPr>
          <p:cNvPr id="6" name="Espaço Reservado para Número de Slide 5"/>
          <p:cNvSpPr>
            <a:spLocks noGrp="1"/>
          </p:cNvSpPr>
          <p:nvPr>
            <p:ph type="sldNum" sz="quarter" idx="12"/>
          </p:nvPr>
        </p:nvSpPr>
        <p:spPr/>
        <p:txBody>
          <a:bodyPr/>
          <a:lstStyle>
            <a:lvl1pPr>
              <a:defRPr/>
            </a:lvl1pPr>
          </a:lstStyle>
          <a:p>
            <a:pPr>
              <a:defRPr/>
            </a:pPr>
            <a:fld id="{E9EC3FDE-E077-4E1D-8FB0-51BBFE0C17AE}" type="slidenum">
              <a:rPr lang="pt-BR" altLang="pt-BR"/>
              <a:pPr>
                <a:defRPr/>
              </a:pPr>
              <a:t>‹nº›</a:t>
            </a:fld>
            <a:endParaRPr lang="pt-BR" altLang="pt-BR"/>
          </a:p>
        </p:txBody>
      </p:sp>
    </p:spTree>
    <p:extLst>
      <p:ext uri="{BB962C8B-B14F-4D97-AF65-F5344CB8AC3E}">
        <p14:creationId xmlns:p14="http://schemas.microsoft.com/office/powerpoint/2010/main" val="259021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a:t>Session 1</a:t>
            </a:r>
          </a:p>
        </p:txBody>
      </p:sp>
      <p:sp>
        <p:nvSpPr>
          <p:cNvPr id="6" name="Espaço Reservado para Número de Slide 5"/>
          <p:cNvSpPr>
            <a:spLocks noGrp="1"/>
          </p:cNvSpPr>
          <p:nvPr>
            <p:ph type="sldNum" sz="quarter" idx="12"/>
          </p:nvPr>
        </p:nvSpPr>
        <p:spPr/>
        <p:txBody>
          <a:bodyPr/>
          <a:lstStyle>
            <a:lvl1pPr>
              <a:defRPr/>
            </a:lvl1pPr>
          </a:lstStyle>
          <a:p>
            <a:pPr>
              <a:defRPr/>
            </a:pPr>
            <a:fld id="{30324BEC-AEDD-439A-B6DF-09A6CC89D2A4}" type="slidenum">
              <a:rPr lang="pt-BR" altLang="pt-BR"/>
              <a:pPr>
                <a:defRPr/>
              </a:pPr>
              <a:t>‹nº›</a:t>
            </a:fld>
            <a:endParaRPr lang="pt-BR" altLang="pt-BR"/>
          </a:p>
        </p:txBody>
      </p:sp>
    </p:spTree>
    <p:extLst>
      <p:ext uri="{BB962C8B-B14F-4D97-AF65-F5344CB8AC3E}">
        <p14:creationId xmlns:p14="http://schemas.microsoft.com/office/powerpoint/2010/main" val="1574944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a:t>Session 1</a:t>
            </a:r>
          </a:p>
        </p:txBody>
      </p:sp>
      <p:sp>
        <p:nvSpPr>
          <p:cNvPr id="6" name="Espaço Reservado para Número de Slide 5"/>
          <p:cNvSpPr>
            <a:spLocks noGrp="1"/>
          </p:cNvSpPr>
          <p:nvPr>
            <p:ph type="sldNum" sz="quarter" idx="12"/>
          </p:nvPr>
        </p:nvSpPr>
        <p:spPr/>
        <p:txBody>
          <a:bodyPr/>
          <a:lstStyle>
            <a:lvl1pPr>
              <a:defRPr/>
            </a:lvl1pPr>
          </a:lstStyle>
          <a:p>
            <a:pPr>
              <a:defRPr/>
            </a:pPr>
            <a:fld id="{50B99A6F-A868-4188-A3C7-CECA9579E0C6}" type="slidenum">
              <a:rPr lang="pt-BR" altLang="pt-BR"/>
              <a:pPr>
                <a:defRPr/>
              </a:pPr>
              <a:t>‹nº›</a:t>
            </a:fld>
            <a:endParaRPr lang="pt-BR" altLang="pt-BR"/>
          </a:p>
        </p:txBody>
      </p:sp>
    </p:spTree>
    <p:extLst>
      <p:ext uri="{BB962C8B-B14F-4D97-AF65-F5344CB8AC3E}">
        <p14:creationId xmlns:p14="http://schemas.microsoft.com/office/powerpoint/2010/main" val="214344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lvl1pPr>
              <a:defRPr/>
            </a:lvl1pPr>
          </a:lstStyle>
          <a:p>
            <a:pPr>
              <a:defRPr/>
            </a:pPr>
            <a:r>
              <a:rPr lang="pt-BR"/>
              <a:t>Session 1</a:t>
            </a:r>
          </a:p>
        </p:txBody>
      </p:sp>
      <p:sp>
        <p:nvSpPr>
          <p:cNvPr id="6" name="Espaço Reservado para Número de Slide 5"/>
          <p:cNvSpPr>
            <a:spLocks noGrp="1"/>
          </p:cNvSpPr>
          <p:nvPr>
            <p:ph type="sldNum" sz="quarter" idx="12"/>
          </p:nvPr>
        </p:nvSpPr>
        <p:spPr/>
        <p:txBody>
          <a:bodyPr/>
          <a:lstStyle>
            <a:lvl1pPr>
              <a:defRPr/>
            </a:lvl1pPr>
          </a:lstStyle>
          <a:p>
            <a:pPr>
              <a:defRPr/>
            </a:pPr>
            <a:fld id="{0FF986C7-3B49-446A-8FFA-6515BF9F811D}" type="slidenum">
              <a:rPr lang="pt-BR" altLang="pt-BR"/>
              <a:pPr>
                <a:defRPr/>
              </a:pPr>
              <a:t>‹nº›</a:t>
            </a:fld>
            <a:endParaRPr lang="pt-BR" altLang="pt-BR"/>
          </a:p>
        </p:txBody>
      </p:sp>
    </p:spTree>
    <p:extLst>
      <p:ext uri="{BB962C8B-B14F-4D97-AF65-F5344CB8AC3E}">
        <p14:creationId xmlns:p14="http://schemas.microsoft.com/office/powerpoint/2010/main" val="378458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a:t>Session 1</a:t>
            </a:r>
          </a:p>
        </p:txBody>
      </p:sp>
      <p:sp>
        <p:nvSpPr>
          <p:cNvPr id="7" name="Espaço Reservado para Número de Slide 5"/>
          <p:cNvSpPr>
            <a:spLocks noGrp="1"/>
          </p:cNvSpPr>
          <p:nvPr>
            <p:ph type="sldNum" sz="quarter" idx="12"/>
          </p:nvPr>
        </p:nvSpPr>
        <p:spPr/>
        <p:txBody>
          <a:bodyPr/>
          <a:lstStyle>
            <a:lvl1pPr>
              <a:defRPr/>
            </a:lvl1pPr>
          </a:lstStyle>
          <a:p>
            <a:pPr>
              <a:defRPr/>
            </a:pPr>
            <a:fld id="{4CEDF8D6-5724-4220-A969-D15238443B1E}" type="slidenum">
              <a:rPr lang="pt-BR" altLang="pt-BR"/>
              <a:pPr>
                <a:defRPr/>
              </a:pPr>
              <a:t>‹nº›</a:t>
            </a:fld>
            <a:endParaRPr lang="pt-BR" altLang="pt-BR"/>
          </a:p>
        </p:txBody>
      </p:sp>
    </p:spTree>
    <p:extLst>
      <p:ext uri="{BB962C8B-B14F-4D97-AF65-F5344CB8AC3E}">
        <p14:creationId xmlns:p14="http://schemas.microsoft.com/office/powerpoint/2010/main" val="317858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7"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8" name="Espaço Reservado para Rodapé 4"/>
          <p:cNvSpPr>
            <a:spLocks noGrp="1"/>
          </p:cNvSpPr>
          <p:nvPr>
            <p:ph type="ftr" sz="quarter" idx="11"/>
          </p:nvPr>
        </p:nvSpPr>
        <p:spPr/>
        <p:txBody>
          <a:bodyPr/>
          <a:lstStyle>
            <a:lvl1pPr>
              <a:defRPr/>
            </a:lvl1pPr>
          </a:lstStyle>
          <a:p>
            <a:pPr>
              <a:defRPr/>
            </a:pPr>
            <a:r>
              <a:rPr lang="pt-BR"/>
              <a:t>Session 1</a:t>
            </a:r>
          </a:p>
        </p:txBody>
      </p:sp>
      <p:sp>
        <p:nvSpPr>
          <p:cNvPr id="9" name="Espaço Reservado para Número de Slide 5"/>
          <p:cNvSpPr>
            <a:spLocks noGrp="1"/>
          </p:cNvSpPr>
          <p:nvPr>
            <p:ph type="sldNum" sz="quarter" idx="12"/>
          </p:nvPr>
        </p:nvSpPr>
        <p:spPr/>
        <p:txBody>
          <a:bodyPr/>
          <a:lstStyle>
            <a:lvl1pPr>
              <a:defRPr/>
            </a:lvl1pPr>
          </a:lstStyle>
          <a:p>
            <a:pPr>
              <a:defRPr/>
            </a:pPr>
            <a:fld id="{A768611C-7285-4069-B94F-CDC0E4E6B9E3}" type="slidenum">
              <a:rPr lang="pt-BR" altLang="pt-BR"/>
              <a:pPr>
                <a:defRPr/>
              </a:pPr>
              <a:t>‹nº›</a:t>
            </a:fld>
            <a:endParaRPr lang="pt-BR" altLang="pt-BR"/>
          </a:p>
        </p:txBody>
      </p:sp>
    </p:spTree>
    <p:extLst>
      <p:ext uri="{BB962C8B-B14F-4D97-AF65-F5344CB8AC3E}">
        <p14:creationId xmlns:p14="http://schemas.microsoft.com/office/powerpoint/2010/main" val="2171559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4" name="Espaço Reservado para Rodapé 4"/>
          <p:cNvSpPr>
            <a:spLocks noGrp="1"/>
          </p:cNvSpPr>
          <p:nvPr>
            <p:ph type="ftr" sz="quarter" idx="11"/>
          </p:nvPr>
        </p:nvSpPr>
        <p:spPr/>
        <p:txBody>
          <a:bodyPr/>
          <a:lstStyle>
            <a:lvl1pPr>
              <a:defRPr/>
            </a:lvl1pPr>
          </a:lstStyle>
          <a:p>
            <a:pPr>
              <a:defRPr/>
            </a:pPr>
            <a:r>
              <a:rPr lang="pt-BR"/>
              <a:t>Session 1</a:t>
            </a:r>
          </a:p>
        </p:txBody>
      </p:sp>
      <p:sp>
        <p:nvSpPr>
          <p:cNvPr id="5" name="Espaço Reservado para Número de Slide 5"/>
          <p:cNvSpPr>
            <a:spLocks noGrp="1"/>
          </p:cNvSpPr>
          <p:nvPr>
            <p:ph type="sldNum" sz="quarter" idx="12"/>
          </p:nvPr>
        </p:nvSpPr>
        <p:spPr/>
        <p:txBody>
          <a:bodyPr/>
          <a:lstStyle>
            <a:lvl1pPr>
              <a:defRPr/>
            </a:lvl1pPr>
          </a:lstStyle>
          <a:p>
            <a:pPr>
              <a:defRPr/>
            </a:pPr>
            <a:fld id="{188BD63E-F96B-4C8C-A9C1-10B5525A9DB4}" type="slidenum">
              <a:rPr lang="pt-BR" altLang="pt-BR"/>
              <a:pPr>
                <a:defRPr/>
              </a:pPr>
              <a:t>‹nº›</a:t>
            </a:fld>
            <a:endParaRPr lang="pt-BR" altLang="pt-BR"/>
          </a:p>
        </p:txBody>
      </p:sp>
    </p:spTree>
    <p:extLst>
      <p:ext uri="{BB962C8B-B14F-4D97-AF65-F5344CB8AC3E}">
        <p14:creationId xmlns:p14="http://schemas.microsoft.com/office/powerpoint/2010/main" val="175425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3" name="Espaço Reservado para Rodapé 4"/>
          <p:cNvSpPr>
            <a:spLocks noGrp="1"/>
          </p:cNvSpPr>
          <p:nvPr>
            <p:ph type="ftr" sz="quarter" idx="11"/>
          </p:nvPr>
        </p:nvSpPr>
        <p:spPr/>
        <p:txBody>
          <a:bodyPr/>
          <a:lstStyle>
            <a:lvl1pPr>
              <a:defRPr/>
            </a:lvl1pPr>
          </a:lstStyle>
          <a:p>
            <a:pPr>
              <a:defRPr/>
            </a:pPr>
            <a:r>
              <a:rPr lang="pt-BR"/>
              <a:t>Session 1</a:t>
            </a:r>
          </a:p>
        </p:txBody>
      </p:sp>
      <p:sp>
        <p:nvSpPr>
          <p:cNvPr id="4" name="Espaço Reservado para Número de Slide 5"/>
          <p:cNvSpPr>
            <a:spLocks noGrp="1"/>
          </p:cNvSpPr>
          <p:nvPr>
            <p:ph type="sldNum" sz="quarter" idx="12"/>
          </p:nvPr>
        </p:nvSpPr>
        <p:spPr/>
        <p:txBody>
          <a:bodyPr/>
          <a:lstStyle>
            <a:lvl1pPr>
              <a:defRPr/>
            </a:lvl1pPr>
          </a:lstStyle>
          <a:p>
            <a:pPr>
              <a:defRPr/>
            </a:pPr>
            <a:fld id="{82DEA112-DD60-41E1-BEF4-DD4AE9EC3641}" type="slidenum">
              <a:rPr lang="pt-BR" altLang="pt-BR"/>
              <a:pPr>
                <a:defRPr/>
              </a:pPr>
              <a:t>‹nº›</a:t>
            </a:fld>
            <a:endParaRPr lang="pt-BR" altLang="pt-BR"/>
          </a:p>
        </p:txBody>
      </p:sp>
    </p:spTree>
    <p:extLst>
      <p:ext uri="{BB962C8B-B14F-4D97-AF65-F5344CB8AC3E}">
        <p14:creationId xmlns:p14="http://schemas.microsoft.com/office/powerpoint/2010/main" val="622731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a:t>Session 1</a:t>
            </a:r>
          </a:p>
        </p:txBody>
      </p:sp>
      <p:sp>
        <p:nvSpPr>
          <p:cNvPr id="7" name="Espaço Reservado para Número de Slide 5"/>
          <p:cNvSpPr>
            <a:spLocks noGrp="1"/>
          </p:cNvSpPr>
          <p:nvPr>
            <p:ph type="sldNum" sz="quarter" idx="12"/>
          </p:nvPr>
        </p:nvSpPr>
        <p:spPr/>
        <p:txBody>
          <a:bodyPr/>
          <a:lstStyle>
            <a:lvl1pPr>
              <a:defRPr/>
            </a:lvl1pPr>
          </a:lstStyle>
          <a:p>
            <a:pPr>
              <a:defRPr/>
            </a:pPr>
            <a:fld id="{2953845C-2F56-431A-8729-031DC8D0559D}" type="slidenum">
              <a:rPr lang="pt-BR" altLang="pt-BR"/>
              <a:pPr>
                <a:defRPr/>
              </a:pPr>
              <a:t>‹nº›</a:t>
            </a:fld>
            <a:endParaRPr lang="pt-BR" altLang="pt-BR"/>
          </a:p>
        </p:txBody>
      </p:sp>
    </p:spTree>
    <p:extLst>
      <p:ext uri="{BB962C8B-B14F-4D97-AF65-F5344CB8AC3E}">
        <p14:creationId xmlns:p14="http://schemas.microsoft.com/office/powerpoint/2010/main" val="3015486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r>
              <a:rPr lang="en-US" dirty="0" smtClean="0"/>
              <a:t>2015</a:t>
            </a:r>
            <a:endParaRPr lang="pt-BR" dirty="0"/>
          </a:p>
        </p:txBody>
      </p:sp>
      <p:sp>
        <p:nvSpPr>
          <p:cNvPr id="6" name="Espaço Reservado para Rodapé 4"/>
          <p:cNvSpPr>
            <a:spLocks noGrp="1"/>
          </p:cNvSpPr>
          <p:nvPr>
            <p:ph type="ftr" sz="quarter" idx="11"/>
          </p:nvPr>
        </p:nvSpPr>
        <p:spPr/>
        <p:txBody>
          <a:bodyPr/>
          <a:lstStyle>
            <a:lvl1pPr>
              <a:defRPr/>
            </a:lvl1pPr>
          </a:lstStyle>
          <a:p>
            <a:pPr>
              <a:defRPr/>
            </a:pPr>
            <a:r>
              <a:rPr lang="pt-BR"/>
              <a:t>Session 1</a:t>
            </a:r>
          </a:p>
        </p:txBody>
      </p:sp>
      <p:sp>
        <p:nvSpPr>
          <p:cNvPr id="7" name="Espaço Reservado para Número de Slide 5"/>
          <p:cNvSpPr>
            <a:spLocks noGrp="1"/>
          </p:cNvSpPr>
          <p:nvPr>
            <p:ph type="sldNum" sz="quarter" idx="12"/>
          </p:nvPr>
        </p:nvSpPr>
        <p:spPr/>
        <p:txBody>
          <a:bodyPr/>
          <a:lstStyle>
            <a:lvl1pPr>
              <a:defRPr/>
            </a:lvl1pPr>
          </a:lstStyle>
          <a:p>
            <a:pPr>
              <a:defRPr/>
            </a:pPr>
            <a:fld id="{75BBC652-307A-42CB-89C4-DA4B753C8C4A}" type="slidenum">
              <a:rPr lang="pt-BR" altLang="pt-BR"/>
              <a:pPr>
                <a:defRPr/>
              </a:pPr>
              <a:t>‹nº›</a:t>
            </a:fld>
            <a:endParaRPr lang="pt-BR" altLang="pt-BR"/>
          </a:p>
        </p:txBody>
      </p:sp>
    </p:spTree>
    <p:extLst>
      <p:ext uri="{BB962C8B-B14F-4D97-AF65-F5344CB8AC3E}">
        <p14:creationId xmlns:p14="http://schemas.microsoft.com/office/powerpoint/2010/main" val="412018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en-US"/>
              <a:t>2014</a:t>
            </a:r>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pt-BR"/>
              <a:t>Session 1</a:t>
            </a: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D1D3545-E43C-432F-8CF2-6375455BE3C6}"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ctrTitle"/>
          </p:nvPr>
        </p:nvSpPr>
        <p:spPr/>
        <p:txBody>
          <a:bodyPr/>
          <a:lstStyle/>
          <a:p>
            <a:pPr eaLnBrk="1" hangingPunct="1"/>
            <a:r>
              <a:rPr lang="pt-BR" altLang="pt-BR" dirty="0" err="1" smtClean="0"/>
              <a:t>Regression</a:t>
            </a:r>
            <a:r>
              <a:rPr lang="pt-BR" altLang="pt-BR" dirty="0" smtClean="0"/>
              <a:t> </a:t>
            </a:r>
            <a:r>
              <a:rPr lang="pt-BR" altLang="pt-BR" dirty="0" err="1" smtClean="0"/>
              <a:t>and</a:t>
            </a:r>
            <a:r>
              <a:rPr lang="pt-BR" altLang="pt-BR" dirty="0" smtClean="0"/>
              <a:t> </a:t>
            </a:r>
            <a:r>
              <a:rPr lang="pt-BR" altLang="pt-BR" dirty="0" err="1" smtClean="0"/>
              <a:t>Clinical</a:t>
            </a:r>
            <a:r>
              <a:rPr lang="pt-BR" altLang="pt-BR" dirty="0" smtClean="0"/>
              <a:t> </a:t>
            </a:r>
            <a:r>
              <a:rPr lang="pt-BR" altLang="pt-BR" dirty="0" err="1" smtClean="0"/>
              <a:t>prediction</a:t>
            </a:r>
            <a:r>
              <a:rPr lang="pt-BR" altLang="pt-BR" dirty="0" smtClean="0"/>
              <a:t> </a:t>
            </a:r>
            <a:r>
              <a:rPr lang="pt-BR" altLang="pt-BR" dirty="0" err="1" smtClean="0"/>
              <a:t>models</a:t>
            </a:r>
            <a:endParaRPr lang="pt-BR" altLang="pt-BR" dirty="0" smtClean="0"/>
          </a:p>
        </p:txBody>
      </p:sp>
      <p:sp>
        <p:nvSpPr>
          <p:cNvPr id="3" name="Subtítulo 2"/>
          <p:cNvSpPr>
            <a:spLocks noGrp="1"/>
          </p:cNvSpPr>
          <p:nvPr>
            <p:ph type="subTitle" idx="1"/>
          </p:nvPr>
        </p:nvSpPr>
        <p:spPr/>
        <p:txBody>
          <a:bodyPr rtlCol="0">
            <a:normAutofit fontScale="55000" lnSpcReduction="20000"/>
          </a:bodyPr>
          <a:lstStyle/>
          <a:p>
            <a:pPr eaLnBrk="1" fontAlgn="auto" hangingPunct="1">
              <a:spcAft>
                <a:spcPts val="0"/>
              </a:spcAft>
              <a:defRPr/>
            </a:pPr>
            <a:r>
              <a:rPr lang="pt-BR" dirty="0" err="1" smtClean="0"/>
              <a:t>Session</a:t>
            </a:r>
            <a:r>
              <a:rPr lang="pt-BR" dirty="0" smtClean="0"/>
              <a:t> 1</a:t>
            </a:r>
          </a:p>
          <a:p>
            <a:pPr eaLnBrk="1" fontAlgn="auto" hangingPunct="1">
              <a:spcAft>
                <a:spcPts val="0"/>
              </a:spcAft>
              <a:defRPr/>
            </a:pPr>
            <a:r>
              <a:rPr lang="pt-BR" dirty="0" err="1" smtClean="0"/>
              <a:t>Introduction</a:t>
            </a:r>
            <a:r>
              <a:rPr lang="pt-BR" dirty="0" smtClean="0"/>
              <a:t> </a:t>
            </a:r>
            <a:r>
              <a:rPr lang="pt-BR" dirty="0" err="1" smtClean="0"/>
              <a:t>and</a:t>
            </a:r>
            <a:r>
              <a:rPr lang="pt-BR" dirty="0" smtClean="0"/>
              <a:t> General </a:t>
            </a:r>
            <a:r>
              <a:rPr lang="pt-BR" dirty="0" err="1" smtClean="0"/>
              <a:t>considerations</a:t>
            </a:r>
            <a:endParaRPr lang="pt-BR" dirty="0" smtClean="0"/>
          </a:p>
          <a:p>
            <a:pPr eaLnBrk="1" fontAlgn="auto" hangingPunct="1">
              <a:spcAft>
                <a:spcPts val="0"/>
              </a:spcAft>
              <a:defRPr/>
            </a:pPr>
            <a:endParaRPr lang="pt-BR" dirty="0" smtClean="0"/>
          </a:p>
          <a:p>
            <a:pPr eaLnBrk="1" fontAlgn="auto" hangingPunct="1">
              <a:spcAft>
                <a:spcPts val="0"/>
              </a:spcAft>
              <a:defRPr/>
            </a:pPr>
            <a:r>
              <a:rPr lang="pt-BR" dirty="0" smtClean="0"/>
              <a:t>Pedro E A </a:t>
            </a:r>
            <a:r>
              <a:rPr lang="pt-BR" dirty="0" err="1" smtClean="0"/>
              <a:t>A</a:t>
            </a:r>
            <a:r>
              <a:rPr lang="pt-BR" dirty="0" smtClean="0"/>
              <a:t> do Brasil</a:t>
            </a:r>
          </a:p>
          <a:p>
            <a:pPr eaLnBrk="1" fontAlgn="auto" hangingPunct="1">
              <a:spcAft>
                <a:spcPts val="0"/>
              </a:spcAft>
              <a:defRPr/>
            </a:pPr>
            <a:r>
              <a:rPr lang="en-US" dirty="0" smtClean="0"/>
              <a:t>pedro.brasil@ini.fiocruz.br</a:t>
            </a:r>
            <a:endParaRPr lang="pt-BR" dirty="0" smtClean="0"/>
          </a:p>
          <a:p>
            <a:pPr eaLnBrk="1" fontAlgn="auto" hangingPunct="1">
              <a:spcAft>
                <a:spcPts val="0"/>
              </a:spcAft>
              <a:defRPr/>
            </a:pPr>
            <a:r>
              <a:rPr lang="pt-BR" dirty="0" smtClean="0"/>
              <a:t>2015</a:t>
            </a:r>
          </a:p>
        </p:txBody>
      </p:sp>
      <p:pic>
        <p:nvPicPr>
          <p:cNvPr id="5" name="Á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010"/>
    </mc:Choice>
    <mc:Fallback xmlns="">
      <p:transition spd="slow" advTm="6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p:txBody>
          <a:bodyPr/>
          <a:lstStyle/>
          <a:p>
            <a:r>
              <a:rPr lang="en-US" altLang="en-US" smtClean="0"/>
              <a:t>Additional books</a:t>
            </a:r>
          </a:p>
        </p:txBody>
      </p:sp>
      <p:pic>
        <p:nvPicPr>
          <p:cNvPr id="13315" name="Espaço Reservado para Conteúdo 7"/>
          <p:cNvPicPr>
            <a:picLocks noGrp="1" noChangeAspect="1"/>
          </p:cNvPicPr>
          <p:nvPr>
            <p:ph sz="half" idx="1"/>
          </p:nvPr>
        </p:nvPicPr>
        <p:blipFill>
          <a:blip r:embed="rId4">
            <a:extLst>
              <a:ext uri="{28A0092B-C50C-407E-A947-70E740481C1C}">
                <a14:useLocalDpi xmlns:a14="http://schemas.microsoft.com/office/drawing/2010/main" val="0"/>
              </a:ext>
            </a:extLst>
          </a:blip>
          <a:srcRect l="31197" r="31244"/>
          <a:stretch>
            <a:fillRect/>
          </a:stretch>
        </p:blipFill>
        <p:spPr>
          <a:xfrm>
            <a:off x="827088" y="1600200"/>
            <a:ext cx="3097212" cy="4637088"/>
          </a:xfrm>
        </p:spPr>
      </p:pic>
      <p:sp>
        <p:nvSpPr>
          <p:cNvPr id="13316" name="Espaço Reservado para Conteúdo 3"/>
          <p:cNvSpPr>
            <a:spLocks noGrp="1"/>
          </p:cNvSpPr>
          <p:nvPr>
            <p:ph sz="half" idx="2"/>
          </p:nvPr>
        </p:nvSpPr>
        <p:spPr/>
        <p:txBody>
          <a:bodyPr/>
          <a:lstStyle/>
          <a:p>
            <a:r>
              <a:rPr lang="en-US" altLang="en-US" dirty="0" smtClean="0"/>
              <a:t>It is strongly directed to unite several knowledges and practices through the use of electronic medical records from a variety of points of view. </a:t>
            </a:r>
          </a:p>
          <a:p>
            <a:r>
              <a:rPr lang="en-US" altLang="en-US" dirty="0" smtClean="0"/>
              <a:t>Prediction modeling is a chapter among several other topics related to decision support.</a:t>
            </a:r>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13319"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EE8587-E9D8-438B-9C04-E0FC76532D15}" type="slidenum">
              <a:rPr lang="pt-BR" altLang="pt-BR" sz="1200" smtClean="0">
                <a:solidFill>
                  <a:srgbClr val="898989"/>
                </a:solidFill>
              </a:rPr>
              <a:pPr>
                <a:spcBef>
                  <a:spcPct val="0"/>
                </a:spcBef>
                <a:buFontTx/>
                <a:buNone/>
              </a:pPr>
              <a:t>10</a:t>
            </a:fld>
            <a:endParaRPr lang="pt-BR" altLang="pt-BR" sz="1200" smtClean="0">
              <a:solidFill>
                <a:srgbClr val="898989"/>
              </a:solidFill>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337"/>
    </mc:Choice>
    <mc:Fallback xmlns="">
      <p:transition spd="slow" advTm="34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p:txBody>
          <a:bodyPr/>
          <a:lstStyle/>
          <a:p>
            <a:r>
              <a:rPr lang="pt-BR" altLang="en-US" smtClean="0"/>
              <a:t>Additional books</a:t>
            </a:r>
            <a:endParaRPr lang="en-US" altLang="en-US" smtClean="0"/>
          </a:p>
        </p:txBody>
      </p:sp>
      <p:sp>
        <p:nvSpPr>
          <p:cNvPr id="14340" name="Espaço Reservado para Conteúdo 3"/>
          <p:cNvSpPr>
            <a:spLocks noGrp="1"/>
          </p:cNvSpPr>
          <p:nvPr>
            <p:ph sz="half" idx="2"/>
          </p:nvPr>
        </p:nvSpPr>
        <p:spPr/>
        <p:txBody>
          <a:bodyPr/>
          <a:lstStyle/>
          <a:p>
            <a:r>
              <a:rPr lang="en-US" altLang="en-US" dirty="0" smtClean="0"/>
              <a:t>Dedicated to hands-on data pilots.</a:t>
            </a:r>
          </a:p>
          <a:p>
            <a:r>
              <a:rPr lang="en-US" altLang="en-US" dirty="0" smtClean="0"/>
              <a:t>It has lots of examples with big data.</a:t>
            </a:r>
          </a:p>
          <a:p>
            <a:r>
              <a:rPr lang="en-US" altLang="en-US" dirty="0" smtClean="0"/>
              <a:t>It has several software codes. It recommends several websites as sources of examples. There is an R package with data to follow examples. </a:t>
            </a:r>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14343"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8BE2FB9-67AC-4907-A5F8-386B15803684}" type="slidenum">
              <a:rPr lang="pt-BR" altLang="pt-BR" sz="1200" smtClean="0">
                <a:solidFill>
                  <a:srgbClr val="898989"/>
                </a:solidFill>
              </a:rPr>
              <a:pPr>
                <a:spcBef>
                  <a:spcPct val="0"/>
                </a:spcBef>
                <a:buFontTx/>
                <a:buNone/>
              </a:pPr>
              <a:t>11</a:t>
            </a:fld>
            <a:endParaRPr lang="pt-BR" altLang="pt-BR" sz="1200" dirty="0" smtClean="0">
              <a:solidFill>
                <a:srgbClr val="898989"/>
              </a:solidFill>
            </a:endParaRPr>
          </a:p>
        </p:txBody>
      </p:sp>
      <p:pic>
        <p:nvPicPr>
          <p:cNvPr id="3" name="Espaço Reservado para Conteúdo 2"/>
          <p:cNvPicPr>
            <a:picLocks noGrp="1" noChangeAspect="1"/>
          </p:cNvPicPr>
          <p:nvPr>
            <p:ph sz="half" idx="1"/>
          </p:nvPr>
        </p:nvPicPr>
        <p:blipFill>
          <a:blip r:embed="rId4"/>
          <a:stretch>
            <a:fillRect/>
          </a:stretch>
        </p:blipFill>
        <p:spPr>
          <a:xfrm>
            <a:off x="295144" y="2348880"/>
            <a:ext cx="4149112" cy="2880320"/>
          </a:xfrm>
          <a:prstGeom prst="rect">
            <a:avLst/>
          </a:prstGeom>
        </p:spPr>
      </p:pic>
      <p:sp>
        <p:nvSpPr>
          <p:cNvPr id="10"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03353593"/>
      </p:ext>
    </p:extLst>
  </p:cSld>
  <p:clrMapOvr>
    <a:masterClrMapping/>
  </p:clrMapOvr>
  <mc:AlternateContent xmlns:mc="http://schemas.openxmlformats.org/markup-compatibility/2006" xmlns:p14="http://schemas.microsoft.com/office/powerpoint/2010/main">
    <mc:Choice Requires="p14">
      <p:transition spd="slow" p14:dur="2000" advTm="70538"/>
    </mc:Choice>
    <mc:Fallback xmlns="">
      <p:transition spd="slow" advTm="7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p:cNvSpPr>
            <a:spLocks noGrp="1"/>
          </p:cNvSpPr>
          <p:nvPr>
            <p:ph type="title"/>
          </p:nvPr>
        </p:nvSpPr>
        <p:spPr/>
        <p:txBody>
          <a:bodyPr/>
          <a:lstStyle/>
          <a:p>
            <a:r>
              <a:rPr lang="pt-BR" altLang="en-US" smtClean="0"/>
              <a:t>Additional books</a:t>
            </a:r>
            <a:endParaRPr lang="en-US" altLang="en-US" smtClean="0"/>
          </a:p>
        </p:txBody>
      </p:sp>
      <p:pic>
        <p:nvPicPr>
          <p:cNvPr id="14339" name="Espaço Reservado para Conteúdo 7"/>
          <p:cNvPicPr>
            <a:picLocks noGrp="1" noChangeAspect="1"/>
          </p:cNvPicPr>
          <p:nvPr>
            <p:ph sz="half" idx="1"/>
          </p:nvPr>
        </p:nvPicPr>
        <p:blipFill>
          <a:blip r:embed="rId4">
            <a:extLst>
              <a:ext uri="{28A0092B-C50C-407E-A947-70E740481C1C}">
                <a14:useLocalDpi xmlns:a14="http://schemas.microsoft.com/office/drawing/2010/main" val="0"/>
              </a:ext>
            </a:extLst>
          </a:blip>
          <a:srcRect l="31297" r="32011"/>
          <a:stretch>
            <a:fillRect/>
          </a:stretch>
        </p:blipFill>
        <p:spPr>
          <a:xfrm>
            <a:off x="971550" y="1600200"/>
            <a:ext cx="2952750" cy="4525963"/>
          </a:xfrm>
        </p:spPr>
      </p:pic>
      <p:sp>
        <p:nvSpPr>
          <p:cNvPr id="14340" name="Espaço Reservado para Conteúdo 3"/>
          <p:cNvSpPr>
            <a:spLocks noGrp="1"/>
          </p:cNvSpPr>
          <p:nvPr>
            <p:ph sz="half" idx="2"/>
          </p:nvPr>
        </p:nvSpPr>
        <p:spPr/>
        <p:txBody>
          <a:bodyPr/>
          <a:lstStyle/>
          <a:p>
            <a:r>
              <a:rPr lang="en-US" altLang="en-US" dirty="0" smtClean="0"/>
              <a:t>Dedicated to statistical readers.</a:t>
            </a:r>
          </a:p>
          <a:p>
            <a:r>
              <a:rPr lang="en-US" altLang="en-US" dirty="0" smtClean="0"/>
              <a:t>It concerns only survival modeling, from simple to complex extensions.</a:t>
            </a:r>
          </a:p>
          <a:p>
            <a:r>
              <a:rPr lang="en-US" altLang="en-US" dirty="0" smtClean="0"/>
              <a:t>It has several formulas and codes. In its website it is possible to download the data and software to follow examples. </a:t>
            </a:r>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14343"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8BE2FB9-67AC-4907-A5F8-386B15803684}" type="slidenum">
              <a:rPr lang="pt-BR" altLang="pt-BR" sz="1200" smtClean="0">
                <a:solidFill>
                  <a:srgbClr val="898989"/>
                </a:solidFill>
              </a:rPr>
              <a:pPr>
                <a:spcBef>
                  <a:spcPct val="0"/>
                </a:spcBef>
                <a:buFontTx/>
                <a:buNone/>
              </a:pPr>
              <a:t>12</a:t>
            </a:fld>
            <a:endParaRPr lang="pt-BR" altLang="pt-BR" sz="1200" smtClean="0">
              <a:solidFill>
                <a:srgbClr val="898989"/>
              </a:solidFill>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06"/>
    </mc:Choice>
    <mc:Fallback xmlns="">
      <p:transition spd="slow" advTm="4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p:txBody>
          <a:bodyPr/>
          <a:lstStyle/>
          <a:p>
            <a:r>
              <a:rPr lang="en-US" altLang="en-US" smtClean="0"/>
              <a:t>Additional books</a:t>
            </a:r>
          </a:p>
        </p:txBody>
      </p:sp>
      <p:pic>
        <p:nvPicPr>
          <p:cNvPr id="15363" name="Espaço Reservado para Conteúdo 7"/>
          <p:cNvPicPr>
            <a:picLocks noGrp="1" noChangeAspect="1"/>
          </p:cNvPicPr>
          <p:nvPr>
            <p:ph sz="half" idx="1"/>
          </p:nvPr>
        </p:nvPicPr>
        <p:blipFill>
          <a:blip r:embed="rId4">
            <a:extLst>
              <a:ext uri="{28A0092B-C50C-407E-A947-70E740481C1C}">
                <a14:useLocalDpi xmlns:a14="http://schemas.microsoft.com/office/drawing/2010/main" val="0"/>
              </a:ext>
            </a:extLst>
          </a:blip>
          <a:srcRect l="39728" r="19244" b="1508"/>
          <a:stretch>
            <a:fillRect/>
          </a:stretch>
        </p:blipFill>
        <p:spPr>
          <a:xfrm>
            <a:off x="862013" y="1600200"/>
            <a:ext cx="3457575" cy="4667250"/>
          </a:xfrm>
        </p:spPr>
      </p:pic>
      <p:sp>
        <p:nvSpPr>
          <p:cNvPr id="15364" name="Espaço Reservado para Conteúdo 3"/>
          <p:cNvSpPr>
            <a:spLocks noGrp="1"/>
          </p:cNvSpPr>
          <p:nvPr>
            <p:ph sz="half" idx="2"/>
          </p:nvPr>
        </p:nvSpPr>
        <p:spPr>
          <a:xfrm>
            <a:off x="4648200" y="1268412"/>
            <a:ext cx="4316413" cy="4999037"/>
          </a:xfrm>
        </p:spPr>
        <p:txBody>
          <a:bodyPr/>
          <a:lstStyle/>
          <a:p>
            <a:r>
              <a:rPr lang="en-US" altLang="en-US" sz="2400" dirty="0" smtClean="0"/>
              <a:t>Dedicated to statistical readers.</a:t>
            </a:r>
          </a:p>
          <a:p>
            <a:r>
              <a:rPr lang="en-US" altLang="en-US" sz="2400" dirty="0" smtClean="0"/>
              <a:t>It requires strong statistics knowledge mainly related to regression. </a:t>
            </a:r>
          </a:p>
          <a:p>
            <a:r>
              <a:rPr lang="en-US" altLang="en-US" sz="2400" dirty="0" smtClean="0"/>
              <a:t>Although it is old, it presents current concepts of prediction modeling with logistic, survival and linear models.</a:t>
            </a:r>
          </a:p>
          <a:p>
            <a:r>
              <a:rPr lang="en-US" altLang="en-US" sz="2400" dirty="0" smtClean="0"/>
              <a:t>Its author has a website with many good stuff related to prediction modeling, and a R package devoted to this book.</a:t>
            </a:r>
            <a:r>
              <a:rPr lang="en-US" altLang="en-US" dirty="0" smtClean="0"/>
              <a:t>  </a:t>
            </a:r>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15367"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2F73A68-C9E4-4FF6-B517-E382F2E4306B}" type="slidenum">
              <a:rPr lang="pt-BR" altLang="pt-BR" sz="1200" smtClean="0">
                <a:solidFill>
                  <a:srgbClr val="898989"/>
                </a:solidFill>
              </a:rPr>
              <a:pPr>
                <a:spcBef>
                  <a:spcPct val="0"/>
                </a:spcBef>
                <a:buFontTx/>
                <a:buNone/>
              </a:pPr>
              <a:t>13</a:t>
            </a:fld>
            <a:endParaRPr lang="pt-BR" altLang="pt-BR" sz="1200" smtClean="0">
              <a:solidFill>
                <a:srgbClr val="898989"/>
              </a:solidFill>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15"/>
    </mc:Choice>
    <mc:Fallback xmlns="">
      <p:transition spd="slow" advTm="5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p:txBody>
          <a:bodyPr/>
          <a:lstStyle/>
          <a:p>
            <a:r>
              <a:rPr lang="en-US" altLang="en-US" smtClean="0"/>
              <a:t>Additional books</a:t>
            </a:r>
          </a:p>
        </p:txBody>
      </p:sp>
      <p:pic>
        <p:nvPicPr>
          <p:cNvPr id="16387" name="Espaço Reservado para Conteúdo 7"/>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755650" y="1211263"/>
            <a:ext cx="3338513" cy="5145087"/>
          </a:xfrm>
        </p:spPr>
      </p:pic>
      <p:sp>
        <p:nvSpPr>
          <p:cNvPr id="16388" name="Espaço Reservado para Conteúdo 3"/>
          <p:cNvSpPr>
            <a:spLocks noGrp="1"/>
          </p:cNvSpPr>
          <p:nvPr>
            <p:ph sz="half" idx="2"/>
          </p:nvPr>
        </p:nvSpPr>
        <p:spPr/>
        <p:txBody>
          <a:bodyPr/>
          <a:lstStyle/>
          <a:p>
            <a:r>
              <a:rPr lang="en-US" altLang="en-US" sz="2400" dirty="0" smtClean="0"/>
              <a:t>It is dedicated to statistical readers.</a:t>
            </a:r>
          </a:p>
          <a:p>
            <a:r>
              <a:rPr lang="en-US" altLang="en-US" sz="2400" dirty="0" smtClean="0"/>
              <a:t>Have several case studies and examples of clinical problems</a:t>
            </a:r>
          </a:p>
          <a:p>
            <a:r>
              <a:rPr lang="en-US" altLang="en-US" sz="2400" dirty="0" smtClean="0"/>
              <a:t>Mainly dedicated to diagnostic test performance data analysis</a:t>
            </a:r>
          </a:p>
          <a:p>
            <a:r>
              <a:rPr lang="en-US" altLang="en-US" sz="2400" dirty="0" smtClean="0"/>
              <a:t>Does not have any example with software use neither a website with datasets nor software codes.</a:t>
            </a:r>
          </a:p>
          <a:p>
            <a:endParaRPr lang="en-US" altLang="en-US" sz="2400" dirty="0" smtClean="0"/>
          </a:p>
        </p:txBody>
      </p:sp>
      <p:sp>
        <p:nvSpPr>
          <p:cNvPr id="6" name="Espaço Reservado para Rodapé 5"/>
          <p:cNvSpPr>
            <a:spLocks noGrp="1"/>
          </p:cNvSpPr>
          <p:nvPr>
            <p:ph type="ftr" sz="quarter" idx="11"/>
          </p:nvPr>
        </p:nvSpPr>
        <p:spPr/>
        <p:txBody>
          <a:bodyPr/>
          <a:lstStyle/>
          <a:p>
            <a:pPr>
              <a:defRPr/>
            </a:pPr>
            <a:r>
              <a:rPr lang="pt-BR" smtClean="0"/>
              <a:t>Session 1</a:t>
            </a:r>
            <a:endParaRPr lang="pt-BR"/>
          </a:p>
        </p:txBody>
      </p:sp>
      <p:sp>
        <p:nvSpPr>
          <p:cNvPr id="16391"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2720021-19B3-4C47-B939-B537806CB4B7}" type="slidenum">
              <a:rPr lang="pt-BR" altLang="pt-BR" smtClean="0">
                <a:solidFill>
                  <a:srgbClr val="898989"/>
                </a:solidFill>
                <a:latin typeface="Calibri" panose="020F0502020204030204" pitchFamily="34" charset="0"/>
              </a:rPr>
              <a:pPr/>
              <a:t>14</a:t>
            </a:fld>
            <a:endParaRPr lang="pt-BR" altLang="pt-BR" smtClean="0">
              <a:solidFill>
                <a:srgbClr val="898989"/>
              </a:solidFill>
              <a:latin typeface="Calibri" panose="020F0502020204030204" pitchFamily="34" charset="0"/>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55"/>
    </mc:Choice>
    <mc:Fallback xmlns="">
      <p:transition spd="slow" advTm="3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n-US" dirty="0" smtClean="0"/>
              <a:t>How this course works?</a:t>
            </a:r>
            <a:endParaRPr lang="en-US" dirty="0"/>
          </a:p>
        </p:txBody>
      </p:sp>
      <p:sp>
        <p:nvSpPr>
          <p:cNvPr id="9" name="Espaço Reservado para Conteúdo 8"/>
          <p:cNvSpPr>
            <a:spLocks noGrp="1"/>
          </p:cNvSpPr>
          <p:nvPr>
            <p:ph idx="1"/>
          </p:nvPr>
        </p:nvSpPr>
        <p:spPr/>
        <p:txBody>
          <a:bodyPr/>
          <a:lstStyle/>
          <a:p>
            <a:r>
              <a:rPr lang="en-US" sz="2800" dirty="0" smtClean="0"/>
              <a:t>The students must watch the videos exposing contents and the examples of data analysis.</a:t>
            </a:r>
          </a:p>
          <a:p>
            <a:r>
              <a:rPr lang="en-US" sz="2800" dirty="0" smtClean="0"/>
              <a:t>The scripts and data to reproduce these examples are provided at the website.</a:t>
            </a:r>
          </a:p>
          <a:p>
            <a:r>
              <a:rPr lang="en-US" sz="2800" dirty="0" smtClean="0"/>
              <a:t>There is a “real” dataset not used for examples that the students should use and exercise the steps of data analysis. The quizzes will be about the analysis of this data</a:t>
            </a:r>
            <a:r>
              <a:rPr lang="pt-BR" sz="2800" dirty="0" smtClean="0"/>
              <a:t>.  </a:t>
            </a:r>
          </a:p>
        </p:txBody>
      </p:sp>
      <p:sp>
        <p:nvSpPr>
          <p:cNvPr id="6" name="Espaço Reservado para Rodapé 5"/>
          <p:cNvSpPr>
            <a:spLocks noGrp="1"/>
          </p:cNvSpPr>
          <p:nvPr>
            <p:ph type="ftr" sz="quarter" idx="11"/>
          </p:nvPr>
        </p:nvSpPr>
        <p:spPr/>
        <p:txBody>
          <a:bodyPr/>
          <a:lstStyle/>
          <a:p>
            <a:pPr>
              <a:defRPr/>
            </a:pPr>
            <a:r>
              <a:rPr lang="pt-BR" dirty="0" err="1" smtClean="0"/>
              <a:t>Session</a:t>
            </a:r>
            <a:r>
              <a:rPr lang="pt-BR" dirty="0" smtClean="0"/>
              <a:t> 1</a:t>
            </a:r>
            <a:endParaRPr lang="pt-BR" dirty="0"/>
          </a:p>
        </p:txBody>
      </p:sp>
      <p:sp>
        <p:nvSpPr>
          <p:cNvPr id="7" name="Espaço Reservado para Número de Slide 6"/>
          <p:cNvSpPr>
            <a:spLocks noGrp="1"/>
          </p:cNvSpPr>
          <p:nvPr>
            <p:ph type="sldNum" sz="quarter" idx="12"/>
          </p:nvPr>
        </p:nvSpPr>
        <p:spPr/>
        <p:txBody>
          <a:bodyPr/>
          <a:lstStyle/>
          <a:p>
            <a:pPr>
              <a:defRPr/>
            </a:pPr>
            <a:fld id="{4CEDF8D6-5724-4220-A969-D15238443B1E}" type="slidenum">
              <a:rPr lang="pt-BR" altLang="pt-BR" smtClean="0"/>
              <a:pPr>
                <a:defRPr/>
              </a:pPr>
              <a:t>15</a:t>
            </a:fld>
            <a:endParaRPr lang="pt-BR" altLang="pt-BR" dirty="0"/>
          </a:p>
        </p:txBody>
      </p:sp>
      <p:sp>
        <p:nvSpPr>
          <p:cNvPr id="10"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58600105"/>
      </p:ext>
    </p:extLst>
  </p:cSld>
  <p:clrMapOvr>
    <a:masterClrMapping/>
  </p:clrMapOvr>
  <mc:AlternateContent xmlns:mc="http://schemas.openxmlformats.org/markup-compatibility/2006" xmlns:p14="http://schemas.microsoft.com/office/powerpoint/2010/main">
    <mc:Choice Requires="p14">
      <p:transition spd="slow" p14:dur="2000" advTm="56246"/>
    </mc:Choice>
    <mc:Fallback xmlns="">
      <p:transition spd="slow" advTm="5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n-US" dirty="0" smtClean="0"/>
              <a:t>How this course works?</a:t>
            </a:r>
            <a:endParaRPr lang="en-US" dirty="0"/>
          </a:p>
        </p:txBody>
      </p:sp>
      <p:sp>
        <p:nvSpPr>
          <p:cNvPr id="9" name="Espaço Reservado para Conteúdo 8"/>
          <p:cNvSpPr>
            <a:spLocks noGrp="1"/>
          </p:cNvSpPr>
          <p:nvPr>
            <p:ph idx="1"/>
          </p:nvPr>
        </p:nvSpPr>
        <p:spPr/>
        <p:txBody>
          <a:bodyPr/>
          <a:lstStyle/>
          <a:p>
            <a:r>
              <a:rPr lang="en-US" sz="2800" dirty="0" smtClean="0"/>
              <a:t>The quizzes will be at the </a:t>
            </a:r>
            <a:r>
              <a:rPr lang="en-US" sz="2800" dirty="0" err="1" smtClean="0"/>
              <a:t>moodle</a:t>
            </a:r>
            <a:r>
              <a:rPr lang="en-US" sz="2800" dirty="0" smtClean="0"/>
              <a:t> platform and with several multiple choices questions. To answer the questions, the students must  check the “real” dataset analysis </a:t>
            </a:r>
            <a:r>
              <a:rPr lang="pt-BR" sz="2800" dirty="0" smtClean="0"/>
              <a:t>output.</a:t>
            </a:r>
            <a:endParaRPr lang="en-US" sz="2800" dirty="0" smtClean="0"/>
          </a:p>
          <a:p>
            <a:r>
              <a:rPr lang="en-US" sz="2800" dirty="0" smtClean="0"/>
              <a:t>The classroom sessions are intended to discuss difficulties and to help on data analysis.</a:t>
            </a:r>
          </a:p>
          <a:p>
            <a:endParaRPr lang="en-US" dirty="0" smtClean="0"/>
          </a:p>
          <a:p>
            <a:endParaRPr lang="en-US" dirty="0"/>
          </a:p>
        </p:txBody>
      </p:sp>
      <p:sp>
        <p:nvSpPr>
          <p:cNvPr id="6" name="Espaço Reservado para Rodapé 5"/>
          <p:cNvSpPr>
            <a:spLocks noGrp="1"/>
          </p:cNvSpPr>
          <p:nvPr>
            <p:ph type="ftr" sz="quarter" idx="11"/>
          </p:nvPr>
        </p:nvSpPr>
        <p:spPr/>
        <p:txBody>
          <a:bodyPr/>
          <a:lstStyle/>
          <a:p>
            <a:pPr>
              <a:defRPr/>
            </a:pPr>
            <a:r>
              <a:rPr lang="pt-BR" dirty="0" err="1" smtClean="0"/>
              <a:t>Session</a:t>
            </a:r>
            <a:r>
              <a:rPr lang="pt-BR" dirty="0" smtClean="0"/>
              <a:t> 1</a:t>
            </a:r>
            <a:endParaRPr lang="pt-BR" dirty="0"/>
          </a:p>
        </p:txBody>
      </p:sp>
      <p:sp>
        <p:nvSpPr>
          <p:cNvPr id="7" name="Espaço Reservado para Número de Slide 6"/>
          <p:cNvSpPr>
            <a:spLocks noGrp="1"/>
          </p:cNvSpPr>
          <p:nvPr>
            <p:ph type="sldNum" sz="quarter" idx="12"/>
          </p:nvPr>
        </p:nvSpPr>
        <p:spPr/>
        <p:txBody>
          <a:bodyPr/>
          <a:lstStyle/>
          <a:p>
            <a:pPr>
              <a:defRPr/>
            </a:pPr>
            <a:fld id="{4CEDF8D6-5724-4220-A969-D15238443B1E}" type="slidenum">
              <a:rPr lang="pt-BR" altLang="pt-BR" smtClean="0"/>
              <a:pPr>
                <a:defRPr/>
              </a:pPr>
              <a:t>16</a:t>
            </a:fld>
            <a:endParaRPr lang="pt-BR" altLang="pt-BR" dirty="0"/>
          </a:p>
        </p:txBody>
      </p:sp>
      <p:sp>
        <p:nvSpPr>
          <p:cNvPr id="10"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12558359"/>
      </p:ext>
    </p:extLst>
  </p:cSld>
  <p:clrMapOvr>
    <a:masterClrMapping/>
  </p:clrMapOvr>
  <mc:AlternateContent xmlns:mc="http://schemas.openxmlformats.org/markup-compatibility/2006" xmlns:p14="http://schemas.microsoft.com/office/powerpoint/2010/main">
    <mc:Choice Requires="p14">
      <p:transition spd="slow" p14:dur="2000" advTm="44751"/>
    </mc:Choice>
    <mc:Fallback xmlns="">
      <p:transition spd="slow" advTm="44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p:txBody>
          <a:bodyPr/>
          <a:lstStyle/>
          <a:p>
            <a:r>
              <a:rPr lang="en-US" altLang="en-US" smtClean="0"/>
              <a:t>Concepts</a:t>
            </a:r>
          </a:p>
        </p:txBody>
      </p:sp>
      <p:sp>
        <p:nvSpPr>
          <p:cNvPr id="17411" name="Espaço Reservado para Conteúdo 2"/>
          <p:cNvSpPr>
            <a:spLocks noGrp="1"/>
          </p:cNvSpPr>
          <p:nvPr>
            <p:ph idx="1"/>
          </p:nvPr>
        </p:nvSpPr>
        <p:spPr>
          <a:xfrm>
            <a:off x="457200" y="1600200"/>
            <a:ext cx="8229600" cy="3916363"/>
          </a:xfrm>
        </p:spPr>
        <p:txBody>
          <a:bodyPr/>
          <a:lstStyle/>
          <a:p>
            <a:r>
              <a:rPr lang="en-US" altLang="en-US" smtClean="0"/>
              <a:t>What is a prediction model</a:t>
            </a:r>
            <a:r>
              <a:rPr lang="pt-BR" altLang="en-US" smtClean="0"/>
              <a:t>?</a:t>
            </a:r>
          </a:p>
          <a:p>
            <a:pPr lvl="1"/>
            <a:r>
              <a:rPr lang="en-US" altLang="en-US" sz="2400" smtClean="0"/>
              <a:t> CPRs attempt to increase the accuracy of clinicians’ diagnostic and prognostic assessments. We define a CPR as a clinical tool that quantifies the individual contributions that various components of the medical history, physical examination, and basic laboratory results make toward the diagnosis, prognosis, or likely response to treatment in an </a:t>
            </a:r>
            <a:r>
              <a:rPr lang="en-US" altLang="en-US" sz="2400" i="1" smtClean="0"/>
              <a:t>individual patient</a:t>
            </a:r>
            <a:r>
              <a:rPr lang="en-US" altLang="en-US" sz="2400" smtClean="0"/>
              <a:t>. This definition is equally applicable to what have been called “</a:t>
            </a:r>
            <a:r>
              <a:rPr lang="en-US" altLang="en-US" sz="2400" b="1" smtClean="0"/>
              <a:t>clinical prediction guides</a:t>
            </a:r>
            <a:r>
              <a:rPr lang="en-US" altLang="en-US" sz="2400" smtClean="0"/>
              <a:t>” and “</a:t>
            </a:r>
            <a:r>
              <a:rPr lang="en-US" altLang="en-US" sz="2400" b="1" smtClean="0"/>
              <a:t>clinical decision rules</a:t>
            </a:r>
            <a:r>
              <a:rPr lang="en-US" altLang="en-US" sz="2400" smtClean="0"/>
              <a:t>.” </a:t>
            </a:r>
          </a:p>
        </p:txBody>
      </p:sp>
      <p:sp>
        <p:nvSpPr>
          <p:cNvPr id="5" name="Espaço Reservado para Rodapé 4"/>
          <p:cNvSpPr>
            <a:spLocks noGrp="1"/>
          </p:cNvSpPr>
          <p:nvPr>
            <p:ph type="ftr" sz="quarter" idx="11"/>
          </p:nvPr>
        </p:nvSpPr>
        <p:spPr/>
        <p:txBody>
          <a:bodyPr/>
          <a:lstStyle/>
          <a:p>
            <a:pPr>
              <a:defRPr/>
            </a:pPr>
            <a:r>
              <a:rPr lang="pt-BR"/>
              <a:t>Session 1</a:t>
            </a:r>
            <a:endParaRPr lang="pt-BR" dirty="0"/>
          </a:p>
        </p:txBody>
      </p:sp>
      <p:sp>
        <p:nvSpPr>
          <p:cNvPr id="17414"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C0F3A7D-950B-480D-8074-4FBAF908F9AC}" type="slidenum">
              <a:rPr lang="pt-BR" altLang="pt-BR" sz="1200" smtClean="0">
                <a:solidFill>
                  <a:srgbClr val="898989"/>
                </a:solidFill>
              </a:rPr>
              <a:pPr>
                <a:spcBef>
                  <a:spcPct val="0"/>
                </a:spcBef>
                <a:buFontTx/>
                <a:buNone/>
              </a:pPr>
              <a:t>17</a:t>
            </a:fld>
            <a:endParaRPr lang="pt-BR" altLang="pt-BR" sz="1200" smtClean="0">
              <a:solidFill>
                <a:srgbClr val="898989"/>
              </a:solidFill>
            </a:endParaRPr>
          </a:p>
        </p:txBody>
      </p:sp>
      <p:sp>
        <p:nvSpPr>
          <p:cNvPr id="17415" name="CaixaDeTexto 6"/>
          <p:cNvSpPr txBox="1">
            <a:spLocks noChangeArrowheads="1"/>
          </p:cNvSpPr>
          <p:nvPr/>
        </p:nvSpPr>
        <p:spPr bwMode="auto">
          <a:xfrm>
            <a:off x="684213" y="6176963"/>
            <a:ext cx="8208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latin typeface="Arial" panose="020B0604020202020204" pitchFamily="34" charset="0"/>
              </a:rPr>
              <a:t>Guyatt. Users’ Guides to the Medical Literature: Essentials of Evidence-Based Clinical Practice, 2</a:t>
            </a:r>
            <a:r>
              <a:rPr lang="en-US" altLang="en-US" sz="1200" baseline="30000">
                <a:latin typeface="Arial" panose="020B0604020202020204" pitchFamily="34" charset="0"/>
              </a:rPr>
              <a:t>o</a:t>
            </a:r>
            <a:r>
              <a:rPr lang="en-US" altLang="en-US" sz="1200">
                <a:latin typeface="Arial" panose="020B0604020202020204" pitchFamily="34" charset="0"/>
              </a:rPr>
              <a:t> ed. 2008.</a:t>
            </a: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29"/>
    </mc:Choice>
    <mc:Fallback xmlns="">
      <p:transition spd="slow" advTm="4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p:txBody>
          <a:bodyPr/>
          <a:lstStyle/>
          <a:p>
            <a:r>
              <a:rPr lang="en-US" altLang="en-US" smtClean="0"/>
              <a:t>Concepts</a:t>
            </a:r>
          </a:p>
        </p:txBody>
      </p:sp>
      <p:sp>
        <p:nvSpPr>
          <p:cNvPr id="19459" name="Espaço Reservado para Conteúdo 2"/>
          <p:cNvSpPr>
            <a:spLocks noGrp="1"/>
          </p:cNvSpPr>
          <p:nvPr>
            <p:ph idx="1"/>
          </p:nvPr>
        </p:nvSpPr>
        <p:spPr>
          <a:xfrm>
            <a:off x="457200" y="1600200"/>
            <a:ext cx="8229600" cy="3916363"/>
          </a:xfrm>
        </p:spPr>
        <p:txBody>
          <a:bodyPr/>
          <a:lstStyle/>
          <a:p>
            <a:r>
              <a:rPr lang="en-US" altLang="en-US" smtClean="0"/>
              <a:t>What is a prediction model</a:t>
            </a:r>
            <a:r>
              <a:rPr lang="pt-BR" altLang="en-US" smtClean="0"/>
              <a:t>?</a:t>
            </a:r>
            <a:endParaRPr lang="en-US" altLang="en-US" smtClean="0"/>
          </a:p>
          <a:p>
            <a:pPr lvl="1"/>
            <a:r>
              <a:rPr lang="en-US" altLang="en-US" sz="2400" smtClean="0"/>
              <a:t>Clinical prediction models may provide the evidence-based input for shared decision-making, by providing estimates of the individual probabilities of risks and benefits. Clinical prediction models are also referred to as clinical prediction rules, prognostic models, or nomograms. Clinical prediction models combine a number of characteristics to predict a diagnostic or prognostic outcome. Typically, a limited number of predictors is considered.</a:t>
            </a:r>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19462"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6EFD5F2-B040-4994-A6EF-A8B7759C2B56}" type="slidenum">
              <a:rPr lang="pt-BR" altLang="pt-BR" sz="1200" smtClean="0">
                <a:solidFill>
                  <a:srgbClr val="898989"/>
                </a:solidFill>
              </a:rPr>
              <a:pPr>
                <a:spcBef>
                  <a:spcPct val="0"/>
                </a:spcBef>
                <a:buFontTx/>
                <a:buNone/>
              </a:pPr>
              <a:t>18</a:t>
            </a:fld>
            <a:endParaRPr lang="pt-BR" altLang="pt-BR" sz="1200" smtClean="0">
              <a:solidFill>
                <a:srgbClr val="898989"/>
              </a:solidFill>
            </a:endParaRPr>
          </a:p>
        </p:txBody>
      </p:sp>
      <p:sp>
        <p:nvSpPr>
          <p:cNvPr id="19463" name="CaixaDeTexto 6"/>
          <p:cNvSpPr txBox="1">
            <a:spLocks noChangeArrowheads="1"/>
          </p:cNvSpPr>
          <p:nvPr/>
        </p:nvSpPr>
        <p:spPr bwMode="auto">
          <a:xfrm>
            <a:off x="684213" y="6176963"/>
            <a:ext cx="8208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latin typeface="Arial" panose="020B0604020202020204" pitchFamily="34" charset="0"/>
              </a:rPr>
              <a:t>Steyerberg EW. Clinical Prediction Models: A Practical Approach to Development, Validation, and Updating. </a:t>
            </a:r>
            <a:r>
              <a:rPr lang="pt-BR" altLang="en-US" sz="1200">
                <a:latin typeface="Arial" panose="020B0604020202020204" pitchFamily="34" charset="0"/>
              </a:rPr>
              <a:t>2008.</a:t>
            </a: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32"/>
    </mc:Choice>
    <mc:Fallback xmlns="">
      <p:transition spd="slow" advTm="5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a:spLocks noGrp="1"/>
          </p:cNvSpPr>
          <p:nvPr>
            <p:ph type="title"/>
          </p:nvPr>
        </p:nvSpPr>
        <p:spPr/>
        <p:txBody>
          <a:bodyPr/>
          <a:lstStyle/>
          <a:p>
            <a:r>
              <a:rPr lang="pt-BR" altLang="en-US" smtClean="0"/>
              <a:t>Concepts</a:t>
            </a:r>
            <a:endParaRPr lang="en-US" altLang="en-US" smtClean="0"/>
          </a:p>
        </p:txBody>
      </p:sp>
      <p:sp>
        <p:nvSpPr>
          <p:cNvPr id="20483" name="Espaço Reservado para Conteúdo 2"/>
          <p:cNvSpPr>
            <a:spLocks noGrp="1"/>
          </p:cNvSpPr>
          <p:nvPr>
            <p:ph idx="1"/>
          </p:nvPr>
        </p:nvSpPr>
        <p:spPr/>
        <p:txBody>
          <a:bodyPr/>
          <a:lstStyle/>
          <a:p>
            <a:r>
              <a:rPr lang="en-US" altLang="en-US" smtClean="0"/>
              <a:t>What is a prediction model</a:t>
            </a:r>
            <a:r>
              <a:rPr lang="pt-BR" altLang="en-US" smtClean="0"/>
              <a:t>?</a:t>
            </a:r>
          </a:p>
          <a:p>
            <a:pPr lvl="1"/>
            <a:r>
              <a:rPr lang="en-US" altLang="en-US" smtClean="0"/>
              <a:t>Clinical prediction rules (CPRs) are tools that quantify the contribution of symptoms, clinical signs and available diagnostic tests, and in doing so stratify patients according to the probability of having a target disorder.</a:t>
            </a:r>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20486"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21F6F76-4C09-4487-99F7-6B17B375886C}" type="slidenum">
              <a:rPr lang="pt-BR" altLang="pt-BR" sz="1200" smtClean="0">
                <a:solidFill>
                  <a:srgbClr val="898989"/>
                </a:solidFill>
              </a:rPr>
              <a:pPr>
                <a:spcBef>
                  <a:spcPct val="0"/>
                </a:spcBef>
                <a:buFontTx/>
                <a:buNone/>
              </a:pPr>
              <a:t>19</a:t>
            </a:fld>
            <a:endParaRPr lang="pt-BR" altLang="pt-BR" sz="1200" smtClean="0">
              <a:solidFill>
                <a:srgbClr val="898989"/>
              </a:solidFill>
            </a:endParaRPr>
          </a:p>
        </p:txBody>
      </p:sp>
      <p:sp>
        <p:nvSpPr>
          <p:cNvPr id="20487" name="CaixaDeTexto 6"/>
          <p:cNvSpPr txBox="1">
            <a:spLocks noChangeArrowheads="1"/>
          </p:cNvSpPr>
          <p:nvPr/>
        </p:nvSpPr>
        <p:spPr bwMode="auto">
          <a:xfrm>
            <a:off x="457200" y="6165850"/>
            <a:ext cx="843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latin typeface="Arial" panose="020B0604020202020204" pitchFamily="34" charset="0"/>
              </a:rPr>
              <a:t>Knottnerus &amp; Buntinx .</a:t>
            </a:r>
            <a:r>
              <a:rPr lang="en-US" altLang="en-US" sz="1200" i="1">
                <a:latin typeface="Arial" panose="020B0604020202020204" pitchFamily="34" charset="0"/>
              </a:rPr>
              <a:t>The Evidence Base of Clinical Diagnosis: Theory and methods of diagnostic research, 2nd Ed </a:t>
            </a:r>
            <a:r>
              <a:rPr lang="en-US" altLang="en-US" sz="1200">
                <a:latin typeface="Arial" panose="020B0604020202020204" pitchFamily="34" charset="0"/>
              </a:rPr>
              <a:t>2009</a:t>
            </a: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24"/>
    </mc:Choice>
    <mc:Fallback xmlns="">
      <p:transition spd="slow" advTm="29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r>
              <a:rPr lang="en-US" altLang="en-US" smtClean="0"/>
              <a:t>Course objectives</a:t>
            </a:r>
          </a:p>
        </p:txBody>
      </p:sp>
      <p:sp>
        <p:nvSpPr>
          <p:cNvPr id="4099" name="Espaço Reservado para Conteúdo 2"/>
          <p:cNvSpPr>
            <a:spLocks noGrp="1"/>
          </p:cNvSpPr>
          <p:nvPr>
            <p:ph idx="1"/>
          </p:nvPr>
        </p:nvSpPr>
        <p:spPr/>
        <p:txBody>
          <a:bodyPr/>
          <a:lstStyle/>
          <a:p>
            <a:r>
              <a:rPr lang="en-US" altLang="en-US" sz="2400" dirty="0" smtClean="0"/>
              <a:t>The course is intended to introduce to MD and PhD students to practices and rationales of research where the aims are to plan, develop and validate tools for either clinical prediction aid or clinical decision aid.</a:t>
            </a:r>
          </a:p>
          <a:p>
            <a:r>
              <a:rPr lang="en-US" altLang="en-US" sz="2400" dirty="0" smtClean="0"/>
              <a:t>It is not expected that the audience have any previous knowledge about CPM</a:t>
            </a:r>
            <a:r>
              <a:rPr lang="pt-BR" altLang="en-US" sz="2400" dirty="0" smtClean="0"/>
              <a:t>.</a:t>
            </a:r>
            <a:endParaRPr lang="en-US" altLang="en-US" sz="2400" dirty="0" smtClean="0"/>
          </a:p>
          <a:p>
            <a:r>
              <a:rPr lang="en-US" altLang="en-US" sz="2400" dirty="0" smtClean="0"/>
              <a:t>All examples will be from health research and students must have previous knowledge of statistics, clinical epidemiology and some familiarity with R-projects software. </a:t>
            </a:r>
          </a:p>
          <a:p>
            <a:endParaRPr lang="en-US" altLang="en-US" dirty="0" smtClean="0"/>
          </a:p>
        </p:txBody>
      </p:sp>
      <p:sp>
        <p:nvSpPr>
          <p:cNvPr id="4" name="Espaço Reservado para Data 3"/>
          <p:cNvSpPr>
            <a:spLocks noGrp="1"/>
          </p:cNvSpPr>
          <p:nvPr>
            <p:ph type="dt" sz="quarter" idx="10"/>
          </p:nvPr>
        </p:nvSpPr>
        <p:spPr/>
        <p:txBody>
          <a:bodyPr/>
          <a:lstStyle/>
          <a:p>
            <a:pPr>
              <a:defRPr/>
            </a:pPr>
            <a:r>
              <a:rPr lang="en-US" dirty="0" smtClean="0"/>
              <a:t>2015</a:t>
            </a:r>
            <a:endParaRPr lang="pt-BR" dirty="0"/>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4102"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BD880A1-6A8A-4B5B-94C5-E218650B543A}" type="slidenum">
              <a:rPr lang="pt-BR" altLang="pt-BR" sz="1200" smtClean="0">
                <a:solidFill>
                  <a:srgbClr val="898989"/>
                </a:solidFill>
              </a:rPr>
              <a:pPr>
                <a:spcBef>
                  <a:spcPct val="0"/>
                </a:spcBef>
                <a:buFontTx/>
                <a:buNone/>
              </a:pPr>
              <a:t>2</a:t>
            </a:fld>
            <a:endParaRPr lang="pt-BR" altLang="pt-BR" sz="1200" smtClean="0">
              <a:solidFill>
                <a:srgbClr val="898989"/>
              </a:solidFill>
            </a:endParaRPr>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671"/>
    </mc:Choice>
    <mc:Fallback xmlns="">
      <p:transition spd="slow" advTm="10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p:txBody>
          <a:bodyPr/>
          <a:lstStyle/>
          <a:p>
            <a:r>
              <a:rPr lang="en-US" altLang="en-US" smtClean="0"/>
              <a:t>Concepts</a:t>
            </a:r>
          </a:p>
        </p:txBody>
      </p:sp>
      <p:sp>
        <p:nvSpPr>
          <p:cNvPr id="23555" name="Espaço Reservado para Conteúdo 2"/>
          <p:cNvSpPr>
            <a:spLocks noGrp="1"/>
          </p:cNvSpPr>
          <p:nvPr>
            <p:ph idx="1"/>
          </p:nvPr>
        </p:nvSpPr>
        <p:spPr/>
        <p:txBody>
          <a:bodyPr/>
          <a:lstStyle/>
          <a:p>
            <a:r>
              <a:rPr lang="en-US" altLang="en-US" sz="2800" dirty="0" smtClean="0"/>
              <a:t>Decision vs Prediction</a:t>
            </a:r>
          </a:p>
          <a:p>
            <a:pPr lvl="1"/>
            <a:r>
              <a:rPr lang="en-US" altLang="en-US" sz="2400" dirty="0" smtClean="0"/>
              <a:t>“Clinical prediction” rules / models / guides have been used interchangeably with “Clinical decision” rules / models / guides </a:t>
            </a:r>
          </a:p>
          <a:p>
            <a:pPr lvl="1"/>
            <a:r>
              <a:rPr lang="en-US" altLang="en-US" sz="2400" dirty="0" smtClean="0"/>
              <a:t>Predictions</a:t>
            </a:r>
          </a:p>
          <a:p>
            <a:pPr lvl="2"/>
            <a:r>
              <a:rPr lang="en-US" altLang="en-US" sz="2000" dirty="0" smtClean="0"/>
              <a:t>Assigns probabilities of the outcome based on a model with certain information with a known amount of error. </a:t>
            </a:r>
          </a:p>
          <a:p>
            <a:pPr lvl="1"/>
            <a:r>
              <a:rPr lang="en-US" altLang="en-US" sz="2400" dirty="0" smtClean="0"/>
              <a:t>Decisions</a:t>
            </a:r>
          </a:p>
          <a:p>
            <a:pPr lvl="2"/>
            <a:r>
              <a:rPr lang="en-US" altLang="en-US" sz="2000" dirty="0" smtClean="0"/>
              <a:t>Alongside with prediction, there is a need to set or estimate decision limits/thresholds, where the appropriate course  of action changes leading to recommendations based on the model.</a:t>
            </a:r>
          </a:p>
          <a:p>
            <a:pPr lvl="2"/>
            <a:r>
              <a:rPr lang="en-US" altLang="en-US" sz="2000" dirty="0" smtClean="0"/>
              <a:t>Clinical decision models are also “Decision support tools”</a:t>
            </a:r>
            <a:r>
              <a:rPr lang="pt-BR" altLang="en-US" dirty="0" smtClean="0"/>
              <a:t> </a:t>
            </a:r>
            <a:endParaRPr lang="en-US" altLang="en-US" dirty="0" smtClean="0"/>
          </a:p>
        </p:txBody>
      </p:sp>
      <p:sp>
        <p:nvSpPr>
          <p:cNvPr id="5" name="Espaço Reservado para Rodapé 4"/>
          <p:cNvSpPr>
            <a:spLocks noGrp="1"/>
          </p:cNvSpPr>
          <p:nvPr>
            <p:ph type="ftr" sz="quarter" idx="11"/>
          </p:nvPr>
        </p:nvSpPr>
        <p:spPr/>
        <p:txBody>
          <a:bodyPr/>
          <a:lstStyle/>
          <a:p>
            <a:pPr>
              <a:defRPr/>
            </a:pPr>
            <a:r>
              <a:rPr lang="pt-BR" dirty="0" err="1"/>
              <a:t>Session</a:t>
            </a:r>
            <a:r>
              <a:rPr lang="pt-BR" dirty="0"/>
              <a:t> 1</a:t>
            </a:r>
          </a:p>
        </p:txBody>
      </p:sp>
      <p:sp>
        <p:nvSpPr>
          <p:cNvPr id="23558"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427AC7D-77B9-42B4-80CD-5A5DB923D350}" type="slidenum">
              <a:rPr lang="pt-BR" altLang="pt-BR" sz="1200" smtClean="0">
                <a:solidFill>
                  <a:srgbClr val="898989"/>
                </a:solidFill>
              </a:rPr>
              <a:pPr>
                <a:spcBef>
                  <a:spcPct val="0"/>
                </a:spcBef>
                <a:buFontTx/>
                <a:buNone/>
              </a:pPr>
              <a:t>20</a:t>
            </a:fld>
            <a:endParaRPr lang="pt-BR" altLang="pt-BR"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310"/>
    </mc:Choice>
    <mc:Fallback xmlns="">
      <p:transition spd="slow" advTm="8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p:cNvSpPr>
            <a:spLocks noGrp="1"/>
          </p:cNvSpPr>
          <p:nvPr>
            <p:ph type="title"/>
          </p:nvPr>
        </p:nvSpPr>
        <p:spPr/>
        <p:txBody>
          <a:bodyPr/>
          <a:lstStyle/>
          <a:p>
            <a:r>
              <a:rPr lang="en-US" altLang="en-US" smtClean="0"/>
              <a:t>Possible synonyms</a:t>
            </a:r>
          </a:p>
        </p:txBody>
      </p:sp>
      <p:sp>
        <p:nvSpPr>
          <p:cNvPr id="21507" name="Espaço Reservado para Conteúdo 2"/>
          <p:cNvSpPr>
            <a:spLocks noGrp="1"/>
          </p:cNvSpPr>
          <p:nvPr>
            <p:ph sz="half" idx="1"/>
          </p:nvPr>
        </p:nvSpPr>
        <p:spPr>
          <a:xfrm>
            <a:off x="457200" y="1600200"/>
            <a:ext cx="2386013" cy="2765425"/>
          </a:xfrm>
        </p:spPr>
        <p:txBody>
          <a:bodyPr/>
          <a:lstStyle/>
          <a:p>
            <a:r>
              <a:rPr lang="en-US" altLang="en-US" smtClean="0"/>
              <a:t>Clinical</a:t>
            </a:r>
          </a:p>
          <a:p>
            <a:r>
              <a:rPr lang="en-US" altLang="en-US" smtClean="0"/>
              <a:t>Prognostic</a:t>
            </a:r>
          </a:p>
          <a:p>
            <a:r>
              <a:rPr lang="en-US" altLang="en-US" smtClean="0"/>
              <a:t>Diagnostic</a:t>
            </a:r>
          </a:p>
        </p:txBody>
      </p:sp>
      <p:sp>
        <p:nvSpPr>
          <p:cNvPr id="21508" name="Espaço Reservado para Conteúdo 6"/>
          <p:cNvSpPr>
            <a:spLocks noGrp="1"/>
          </p:cNvSpPr>
          <p:nvPr>
            <p:ph sz="half" idx="2"/>
          </p:nvPr>
        </p:nvSpPr>
        <p:spPr>
          <a:xfrm>
            <a:off x="6227763" y="1600200"/>
            <a:ext cx="2459037" cy="2333625"/>
          </a:xfrm>
          <a:ln>
            <a:solidFill>
              <a:schemeClr val="bg1"/>
            </a:solidFill>
            <a:miter lim="800000"/>
            <a:headEnd/>
            <a:tailEnd/>
          </a:ln>
        </p:spPr>
        <p:txBody>
          <a:bodyPr/>
          <a:lstStyle/>
          <a:p>
            <a:r>
              <a:rPr lang="en-US" altLang="en-US" smtClean="0"/>
              <a:t>Model</a:t>
            </a:r>
          </a:p>
          <a:p>
            <a:r>
              <a:rPr lang="en-US" altLang="en-US" smtClean="0"/>
              <a:t>Rule</a:t>
            </a:r>
          </a:p>
          <a:p>
            <a:r>
              <a:rPr lang="en-US" altLang="en-US" smtClean="0"/>
              <a:t>Guide</a:t>
            </a:r>
          </a:p>
          <a:p>
            <a:r>
              <a:rPr lang="en-US" altLang="en-US" smtClean="0"/>
              <a:t>Tool</a:t>
            </a:r>
          </a:p>
          <a:p>
            <a:endParaRPr lang="en-US" altLang="en-US" smtClean="0"/>
          </a:p>
        </p:txBody>
      </p:sp>
      <p:sp>
        <p:nvSpPr>
          <p:cNvPr id="5" name="Espaço Reservado para Rodapé 4"/>
          <p:cNvSpPr>
            <a:spLocks noGrp="1"/>
          </p:cNvSpPr>
          <p:nvPr>
            <p:ph type="ftr" sz="quarter" idx="11"/>
          </p:nvPr>
        </p:nvSpPr>
        <p:spPr/>
        <p:txBody>
          <a:bodyPr/>
          <a:lstStyle/>
          <a:p>
            <a:pPr>
              <a:defRPr/>
            </a:pPr>
            <a:r>
              <a:rPr lang="pt-BR" smtClean="0"/>
              <a:t>Session 1</a:t>
            </a:r>
            <a:endParaRPr lang="pt-BR"/>
          </a:p>
        </p:txBody>
      </p:sp>
      <p:sp>
        <p:nvSpPr>
          <p:cNvPr id="21511"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2E56DF-2846-40AF-8457-323DFE2DA159}" type="slidenum">
              <a:rPr lang="pt-BR" altLang="pt-BR" smtClean="0">
                <a:solidFill>
                  <a:srgbClr val="898989"/>
                </a:solidFill>
                <a:latin typeface="Calibri" panose="020F0502020204030204" pitchFamily="34" charset="0"/>
              </a:rPr>
              <a:pPr/>
              <a:t>21</a:t>
            </a:fld>
            <a:endParaRPr lang="pt-BR" altLang="pt-BR" smtClean="0">
              <a:solidFill>
                <a:srgbClr val="898989"/>
              </a:solidFill>
              <a:latin typeface="Calibri" panose="020F0502020204030204" pitchFamily="34" charset="0"/>
            </a:endParaRPr>
          </a:p>
        </p:txBody>
      </p:sp>
      <p:sp>
        <p:nvSpPr>
          <p:cNvPr id="21512" name="Espaço Reservado para Conteúdo 2"/>
          <p:cNvSpPr txBox="1">
            <a:spLocks/>
          </p:cNvSpPr>
          <p:nvPr/>
        </p:nvSpPr>
        <p:spPr bwMode="auto">
          <a:xfrm>
            <a:off x="3265488" y="1579563"/>
            <a:ext cx="2386012"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2800"/>
              <a:t>Prediction</a:t>
            </a:r>
          </a:p>
          <a:p>
            <a:r>
              <a:rPr lang="en-US" altLang="en-US" sz="2800"/>
              <a:t>Decision</a:t>
            </a:r>
          </a:p>
        </p:txBody>
      </p:sp>
      <p:sp>
        <p:nvSpPr>
          <p:cNvPr id="21513" name="Espaço Reservado para Conteúdo 6"/>
          <p:cNvSpPr txBox="1">
            <a:spLocks/>
          </p:cNvSpPr>
          <p:nvPr/>
        </p:nvSpPr>
        <p:spPr bwMode="auto">
          <a:xfrm>
            <a:off x="457200" y="4221163"/>
            <a:ext cx="8229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2800"/>
              <a:t>Decision support tool</a:t>
            </a:r>
          </a:p>
          <a:p>
            <a:r>
              <a:rPr lang="pt-BR" altLang="en-US" sz="2800"/>
              <a:t>Nomograms </a:t>
            </a:r>
            <a:r>
              <a:rPr lang="en-US" altLang="en-US" sz="2800"/>
              <a:t>[MeSH]</a:t>
            </a:r>
            <a:endParaRPr lang="pt-BR" altLang="en-US" sz="2800"/>
          </a:p>
          <a:p>
            <a:r>
              <a:rPr lang="en-US" altLang="en-US" sz="2800"/>
              <a:t>Decision Support Techniques [MeSH]</a:t>
            </a:r>
          </a:p>
          <a:p>
            <a:r>
              <a:rPr lang="en-US" altLang="en-US" sz="2800"/>
              <a:t>Decision Support Systems, Clinical [MeSH]</a:t>
            </a:r>
          </a:p>
        </p:txBody>
      </p:sp>
      <p:cxnSp>
        <p:nvCxnSpPr>
          <p:cNvPr id="11" name="Conector reto 10"/>
          <p:cNvCxnSpPr/>
          <p:nvPr/>
        </p:nvCxnSpPr>
        <p:spPr>
          <a:xfrm>
            <a:off x="457200" y="4005263"/>
            <a:ext cx="8362950" cy="38100"/>
          </a:xfrm>
          <a:prstGeom prst="line">
            <a:avLst/>
          </a:prstGeom>
          <a:ln/>
        </p:spPr>
        <p:style>
          <a:lnRef idx="3">
            <a:schemeClr val="dk1"/>
          </a:lnRef>
          <a:fillRef idx="0">
            <a:schemeClr val="dk1"/>
          </a:fillRef>
          <a:effectRef idx="2">
            <a:schemeClr val="dk1"/>
          </a:effectRef>
          <a:fontRef idx="minor">
            <a:schemeClr val="tx1"/>
          </a:fontRef>
        </p:style>
      </p:cxnSp>
      <p:sp>
        <p:nvSpPr>
          <p:cNvPr id="12"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598"/>
    </mc:Choice>
    <mc:Fallback xmlns="">
      <p:transition spd="slow" advTm="6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101" x="698500" y="5022850"/>
          <p14:tracePt t="21384" x="704850" y="5016500"/>
          <p14:tracePt t="21395" x="711200" y="4997450"/>
          <p14:tracePt t="21406" x="723900" y="4978400"/>
          <p14:tracePt t="21417" x="736600" y="4959350"/>
          <p14:tracePt t="21434" x="762000" y="4914900"/>
          <p14:tracePt t="21452" x="825500" y="4756150"/>
          <p14:tracePt t="21467" x="882650" y="4584700"/>
          <p14:tracePt t="21484" x="927100" y="4502150"/>
          <p14:tracePt t="21503" x="1009650" y="4305300"/>
          <p14:tracePt t="21517" x="1047750" y="4203700"/>
          <p14:tracePt t="21534" x="1136650" y="4000500"/>
          <p14:tracePt t="21551" x="1231900" y="3790950"/>
          <p14:tracePt t="21568" x="1257300" y="3702050"/>
          <p14:tracePt t="21584" x="1333500" y="3517900"/>
          <p14:tracePt t="21603" x="1384300" y="3308350"/>
          <p14:tracePt t="21618" x="1403350" y="3225800"/>
          <p14:tracePt t="21635" x="1435100" y="3086100"/>
          <p14:tracePt t="21651" x="1454150" y="3016250"/>
          <p14:tracePt t="21668" x="1473200" y="2889250"/>
          <p14:tracePt t="21685" x="1479550" y="2794000"/>
          <p14:tracePt t="21701" x="1492250" y="2628900"/>
          <p14:tracePt t="21718" x="1511300" y="2501900"/>
          <p14:tracePt t="21735" x="1517650" y="2444750"/>
          <p14:tracePt t="21751" x="1536700" y="2311400"/>
          <p14:tracePt t="21770" x="1568450" y="2159000"/>
          <p14:tracePt t="21785" x="1574800" y="2089150"/>
          <p14:tracePt t="21802" x="1587500" y="1987550"/>
          <p14:tracePt t="21818" x="1587500" y="1936750"/>
          <p14:tracePt t="21834" x="1600200" y="1854200"/>
          <p14:tracePt t="21851" x="1619250" y="1809750"/>
          <p14:tracePt t="21868" x="1625600" y="1739900"/>
          <p14:tracePt t="21885" x="1631950" y="1689100"/>
          <p14:tracePt t="21901" x="1631950" y="1670050"/>
          <p14:tracePt t="21918" x="1631950" y="1638300"/>
          <p14:tracePt t="21934" x="1631950" y="1619250"/>
          <p14:tracePt t="21951" x="1631950" y="1593850"/>
          <p14:tracePt t="21968" x="1631950" y="1581150"/>
          <p14:tracePt t="22001" x="1631950" y="1568450"/>
          <p14:tracePt t="22034" x="1619250" y="1562100"/>
          <p14:tracePt t="22050" x="1612900" y="1555750"/>
          <p14:tracePt t="22067" x="1600200" y="1555750"/>
          <p14:tracePt t="22083" x="1593850" y="1555750"/>
          <p14:tracePt t="22100" x="1587500" y="1555750"/>
          <p14:tracePt t="22117" x="1562100" y="1562100"/>
          <p14:tracePt t="22134" x="1549400" y="1568450"/>
          <p14:tracePt t="22150" x="1530350" y="1587500"/>
          <p14:tracePt t="22167" x="1511300" y="1606550"/>
          <p14:tracePt t="22184" x="1498600" y="1619250"/>
          <p14:tracePt t="22201" x="1479550" y="1638300"/>
          <p14:tracePt t="22217" x="1473200" y="1644650"/>
          <p14:tracePt t="22234" x="1460500" y="1651000"/>
          <p14:tracePt t="22250" x="1460500" y="1670050"/>
          <p14:tracePt t="22267" x="1447800" y="1676400"/>
          <p14:tracePt t="22284" x="1435100" y="1701800"/>
          <p14:tracePt t="22300" x="1428750" y="1733550"/>
          <p14:tracePt t="22317" x="1403350" y="1816100"/>
          <p14:tracePt t="22334" x="1371600" y="1936750"/>
          <p14:tracePt t="22350" x="1365250" y="1981200"/>
          <p14:tracePt t="22367" x="1358900" y="2057400"/>
          <p14:tracePt t="22385" x="1346200" y="2114550"/>
          <p14:tracePt t="22401" x="1339850" y="2254250"/>
          <p14:tracePt t="22419" x="1327150" y="2362200"/>
          <p14:tracePt t="22435" x="1327150" y="2387600"/>
          <p14:tracePt t="22452" x="1320800" y="2463800"/>
          <p14:tracePt t="22469" x="1314450" y="2559050"/>
          <p14:tracePt t="22485" x="1314450" y="2609850"/>
          <p14:tracePt t="22502" x="1314450" y="2736850"/>
          <p14:tracePt t="22518" x="1314450" y="2794000"/>
          <p14:tracePt t="22535" x="1314450" y="2857500"/>
          <p14:tracePt t="22551" x="1314450" y="2889250"/>
          <p14:tracePt t="22568" x="1314450" y="2965450"/>
          <p14:tracePt t="22585" x="1327150" y="3016250"/>
          <p14:tracePt t="22601" x="1339850" y="3048000"/>
          <p14:tracePt t="22618" x="1358900" y="3073400"/>
          <p14:tracePt t="22634" x="1371600" y="3086100"/>
          <p14:tracePt t="22651" x="1422400" y="3130550"/>
          <p14:tracePt t="22668" x="1511300" y="3168650"/>
          <p14:tracePt t="22687" x="1549400" y="3175000"/>
          <p14:tracePt t="22701" x="1625600" y="3187700"/>
          <p14:tracePt t="22718" x="1663700" y="3187700"/>
          <p14:tracePt t="22734" x="1765300" y="3187700"/>
          <p14:tracePt t="22751" x="1847850" y="3187700"/>
          <p14:tracePt t="22767" x="1873250" y="3187700"/>
          <p14:tracePt t="22784" x="1924050" y="3162300"/>
          <p14:tracePt t="22801" x="1936750" y="3155950"/>
          <p14:tracePt t="22817" x="1974850" y="3117850"/>
          <p14:tracePt t="22834" x="1981200" y="3098800"/>
          <p14:tracePt t="22850" x="2006600" y="3035300"/>
          <p14:tracePt t="22867" x="2019300" y="2914650"/>
          <p14:tracePt t="22885" x="2032000" y="2838450"/>
          <p14:tracePt t="22901" x="2044700" y="2698750"/>
          <p14:tracePt t="22919" x="2044700" y="2597150"/>
          <p14:tracePt t="22936" x="2044700" y="2527300"/>
          <p14:tracePt t="22953" x="2044700" y="2425700"/>
          <p14:tracePt t="22968" x="2038350" y="2374900"/>
          <p14:tracePt t="22985" x="2019300" y="2266950"/>
          <p14:tracePt t="23002" x="2006600" y="2197100"/>
          <p14:tracePt t="23018" x="2000250" y="2152650"/>
          <p14:tracePt t="23035" x="1974850" y="2095500"/>
          <p14:tracePt t="23051" x="1955800" y="2063750"/>
          <p14:tracePt t="23068" x="1936750" y="2000250"/>
          <p14:tracePt t="23084" x="1917700" y="1968500"/>
          <p14:tracePt t="23101" x="1892300" y="1936750"/>
          <p14:tracePt t="23118" x="1860550" y="1892300"/>
          <p14:tracePt t="23135" x="1847850" y="1879600"/>
          <p14:tracePt t="23150" x="1822450" y="1854200"/>
          <p14:tracePt t="23167" x="1809750" y="1847850"/>
          <p14:tracePt t="23183" x="1790700" y="1835150"/>
          <p14:tracePt t="23200" x="1765300" y="1822450"/>
          <p14:tracePt t="23217" x="1752600" y="1816100"/>
          <p14:tracePt t="23234" x="1720850" y="1809750"/>
          <p14:tracePt t="23250" x="1701800" y="1809750"/>
          <p14:tracePt t="23267" x="1676400" y="1809750"/>
          <p14:tracePt t="23284" x="1625600" y="1809750"/>
          <p14:tracePt t="23300" x="1612900" y="1809750"/>
          <p14:tracePt t="23317" x="1581150" y="1822450"/>
          <p14:tracePt t="23335" x="1568450" y="1841500"/>
          <p14:tracePt t="23350" x="1530350" y="1885950"/>
          <p14:tracePt t="23367" x="1492250" y="1930400"/>
          <p14:tracePt t="23383" x="1479550" y="1949450"/>
          <p14:tracePt t="23400" x="1441450" y="2006600"/>
          <p14:tracePt t="23417" x="1416050" y="2057400"/>
          <p14:tracePt t="23433" x="1377950" y="2152650"/>
          <p14:tracePt t="23451" x="1352550" y="2235200"/>
          <p14:tracePt t="23467" x="1346200" y="2279650"/>
          <p14:tracePt t="23483" x="1339850" y="2362200"/>
          <p14:tracePt t="23500" x="1327150" y="2400300"/>
          <p14:tracePt t="23517" x="1327150" y="2470150"/>
          <p14:tracePt t="23534" x="1327150" y="2565400"/>
          <p14:tracePt t="23550" x="1327150" y="2603500"/>
          <p14:tracePt t="23567" x="1327150" y="2679700"/>
          <p14:tracePt t="23583" x="1327150" y="2705100"/>
          <p14:tracePt t="23600" x="1333500" y="2749550"/>
          <p14:tracePt t="23617" x="1339850" y="2762250"/>
          <p14:tracePt t="23634" x="1346200" y="2800350"/>
          <p14:tracePt t="23651" x="1358900" y="2825750"/>
          <p14:tracePt t="23668" x="1365250" y="2844800"/>
          <p14:tracePt t="23684" x="1384300" y="2863850"/>
          <p14:tracePt t="23704" x="1409700" y="2889250"/>
          <p14:tracePt t="23717" x="1428750" y="2901950"/>
          <p14:tracePt t="23734" x="1504950" y="2927350"/>
          <p14:tracePt t="23750" x="1555750" y="2940050"/>
          <p14:tracePt t="23767" x="1644650" y="2940050"/>
          <p14:tracePt t="23784" x="1689100" y="2940050"/>
          <p14:tracePt t="23800" x="1752600" y="2933700"/>
          <p14:tracePt t="23818" x="1841500" y="2908300"/>
          <p14:tracePt t="23834" x="1879600" y="2895600"/>
          <p14:tracePt t="23851" x="1924050" y="2863850"/>
          <p14:tracePt t="23868" x="1949450" y="2844800"/>
          <p14:tracePt t="23884" x="1987550" y="2762250"/>
          <p14:tracePt t="23901" x="2038350" y="2603500"/>
          <p14:tracePt t="23918" x="2057400" y="2520950"/>
          <p14:tracePt t="23936" x="2076450" y="2368550"/>
          <p14:tracePt t="23952" x="2076450" y="2305050"/>
          <p14:tracePt t="23968" x="2076450" y="2152650"/>
          <p14:tracePt t="23985" x="2063750" y="2006600"/>
          <p14:tracePt t="24001" x="2057400" y="1955800"/>
          <p14:tracePt t="24018" x="2000250" y="1854200"/>
          <p14:tracePt t="24034" x="1974850" y="1822450"/>
          <p14:tracePt t="24051" x="1917700" y="1765300"/>
          <p14:tracePt t="24069" x="1866900" y="1727200"/>
          <p14:tracePt t="24084" x="1841500" y="1708150"/>
          <p14:tracePt t="24101" x="1803400" y="1695450"/>
          <p14:tracePt t="24118" x="1778000" y="1695450"/>
          <p14:tracePt t="24134" x="1739900" y="1695450"/>
          <p14:tracePt t="24151" x="1695450" y="1701800"/>
          <p14:tracePt t="24167" x="1676400" y="1720850"/>
          <p14:tracePt t="24185" x="1625600" y="1758950"/>
          <p14:tracePt t="24202" x="1600200" y="1778000"/>
          <p14:tracePt t="24217" x="1562100" y="1841500"/>
          <p14:tracePt t="24233" x="1524000" y="1911350"/>
          <p14:tracePt t="24250" x="1466850" y="2038350"/>
          <p14:tracePt t="24267" x="1428750" y="2133600"/>
          <p14:tracePt t="24284" x="1409700" y="2190750"/>
          <p14:tracePt t="24300" x="1390650" y="2292350"/>
          <p14:tracePt t="24317" x="1371600" y="2476500"/>
          <p14:tracePt t="24334" x="1365250" y="2540000"/>
          <p14:tracePt t="24350" x="1352550" y="2660650"/>
          <p14:tracePt t="24367" x="1352550" y="2698750"/>
          <p14:tracePt t="24383" x="1346200" y="2787650"/>
          <p14:tracePt t="24400" x="1346200" y="2832100"/>
          <p14:tracePt t="24417" x="1333500" y="2984500"/>
          <p14:tracePt t="24433" x="1333500" y="3073400"/>
          <p14:tracePt t="24450" x="1333500" y="3105150"/>
          <p14:tracePt t="24467" x="1333500" y="3162300"/>
          <p14:tracePt t="24483" x="1333500" y="3181350"/>
          <p14:tracePt t="24501" x="1333500" y="3219450"/>
          <p14:tracePt t="24518" x="1352550" y="3257550"/>
          <p14:tracePt t="24534" x="1358900" y="3270250"/>
          <p14:tracePt t="24550" x="1377950" y="3295650"/>
          <p14:tracePt t="24567" x="1397000" y="3308350"/>
          <p14:tracePt t="24583" x="1447800" y="3333750"/>
          <p14:tracePt t="24600" x="1517650" y="3340100"/>
          <p14:tracePt t="24617" x="1543050" y="3340100"/>
          <p14:tracePt t="24633" x="1606550" y="3340100"/>
          <p14:tracePt t="24650" x="1625600" y="3340100"/>
          <p14:tracePt t="24667" x="1676400" y="3289300"/>
          <p14:tracePt t="24683" x="1758950" y="3200400"/>
          <p14:tracePt t="24700" x="1803400" y="3092450"/>
          <p14:tracePt t="24717" x="1873250" y="2895600"/>
          <p14:tracePt t="24734" x="1905000" y="2794000"/>
          <p14:tracePt t="24750" x="1936750" y="2647950"/>
          <p14:tracePt t="24767" x="1936750" y="2457450"/>
          <p14:tracePt t="24783" x="1936750" y="2381250"/>
          <p14:tracePt t="24801" x="1930400" y="2190750"/>
          <p14:tracePt t="24818" x="1924050" y="2114550"/>
          <p14:tracePt t="24835" x="1892300" y="1955800"/>
          <p14:tracePt t="24851" x="1866900" y="1847850"/>
          <p14:tracePt t="24868" x="1847850" y="1803400"/>
          <p14:tracePt t="24884" x="1797050" y="1727200"/>
          <p14:tracePt t="24901" x="1790700" y="1708150"/>
          <p14:tracePt t="24918" x="1765300" y="1670050"/>
          <p14:tracePt t="24936" x="1733550" y="1651000"/>
          <p14:tracePt t="24951" x="1714500" y="1644650"/>
          <p14:tracePt t="24968" x="1682750" y="1638300"/>
          <p14:tracePt t="24985" x="1663700" y="1638300"/>
          <p14:tracePt t="25001" x="1631950" y="1638300"/>
          <p14:tracePt t="25019" x="1593850" y="1644650"/>
          <p14:tracePt t="25034" x="1574800" y="1657350"/>
          <p14:tracePt t="25051" x="1536700" y="1689100"/>
          <p14:tracePt t="25068" x="1524000" y="1708150"/>
          <p14:tracePt t="25083" x="1498600" y="1746250"/>
          <p14:tracePt t="25100" x="1479550" y="1771650"/>
          <p14:tracePt t="25103" x="1466850" y="1803400"/>
          <p14:tracePt t="25117" x="1447800" y="1835150"/>
          <p14:tracePt t="25133" x="1409700" y="1993900"/>
          <p14:tracePt t="25150" x="1390650" y="2095500"/>
          <p14:tracePt t="25167" x="1371600" y="2266950"/>
          <p14:tracePt t="25185" x="1358900" y="2330450"/>
          <p14:tracePt t="25201" x="1352550" y="2489200"/>
          <p14:tracePt t="25219" x="1339850" y="2667000"/>
          <p14:tracePt t="25235" x="1339850" y="2717800"/>
          <p14:tracePt t="25250" x="1339850" y="2819400"/>
          <p14:tracePt t="25267" x="1339850" y="2851150"/>
          <p14:tracePt t="25283" x="1339850" y="2940050"/>
          <p14:tracePt t="25300" x="1352550" y="3022600"/>
          <p14:tracePt t="25317" x="1365250" y="3054350"/>
          <p14:tracePt t="25335" x="1377950" y="3086100"/>
          <p14:tracePt t="25351" x="1390650" y="3105150"/>
          <p14:tracePt t="25368" x="1416050" y="3124200"/>
          <p14:tracePt t="25385" x="1473200" y="3143250"/>
          <p14:tracePt t="25400" x="1517650" y="3149600"/>
          <p14:tracePt t="25417" x="1606550" y="3155950"/>
          <p14:tracePt t="25433" x="1644650" y="3155950"/>
          <p14:tracePt t="25452" x="1708150" y="3143250"/>
          <p14:tracePt t="25467" x="1784350" y="3111500"/>
          <p14:tracePt t="25483" x="1828800" y="3079750"/>
          <p14:tracePt t="25500" x="1917700" y="2997200"/>
          <p14:tracePt t="25517" x="1955800" y="2952750"/>
          <p14:tracePt t="25533" x="2032000" y="2813050"/>
          <p14:tracePt t="25550" x="2101850" y="2667000"/>
          <p14:tracePt t="25567" x="2120900" y="2609850"/>
          <p14:tracePt t="25583" x="2139950" y="2514600"/>
          <p14:tracePt t="25600" x="2139950" y="2463800"/>
          <p14:tracePt t="25616" x="2139950" y="2362200"/>
          <p14:tracePt t="25635" x="2114550" y="2216150"/>
          <p14:tracePt t="25651" x="2095500" y="2159000"/>
          <p14:tracePt t="25667" x="2063750" y="2038350"/>
          <p14:tracePt t="25685" x="2044700" y="1993900"/>
          <p14:tracePt t="25702" x="2012950" y="1943100"/>
          <p14:tracePt t="25719" x="1987550" y="1892300"/>
          <p14:tracePt t="25734" x="1968500" y="1873250"/>
          <p14:tracePt t="25751" x="1917700" y="1835150"/>
          <p14:tracePt t="25767" x="1898650" y="1828800"/>
          <p14:tracePt t="25784" x="1873250" y="1816100"/>
          <p14:tracePt t="25800" x="1860550" y="1816100"/>
          <p14:tracePt t="25816" x="1841500" y="1809750"/>
          <p14:tracePt t="25833" x="1822450" y="1809750"/>
          <p14:tracePt t="25850" x="1809750" y="1809750"/>
          <p14:tracePt t="25866" x="1790700" y="1809750"/>
          <p14:tracePt t="25884" x="1784350" y="1809750"/>
          <p14:tracePt t="25900" x="1765300" y="1816100"/>
          <p14:tracePt t="25917" x="1746250" y="1822450"/>
          <p14:tracePt t="25950" x="1746250" y="1828800"/>
          <p14:tracePt t="25978" x="1739900" y="1828800"/>
          <p14:tracePt t="27505" x="1733550" y="1828800"/>
          <p14:tracePt t="27517" x="1727200" y="1828800"/>
          <p14:tracePt t="27526" x="1720850" y="1835150"/>
          <p14:tracePt t="27567" x="1714500" y="1847850"/>
          <p14:tracePt t="27579" x="1701800" y="1854200"/>
          <p14:tracePt t="27588" x="1689100" y="1873250"/>
          <p14:tracePt t="27603" x="1676400" y="1898650"/>
          <p14:tracePt t="27618" x="1651000" y="1917700"/>
          <p14:tracePt t="27634" x="1600200" y="2006600"/>
          <p14:tracePt t="27651" x="1543050" y="2139950"/>
          <p14:tracePt t="27667" x="1498600" y="2222500"/>
          <p14:tracePt t="27684" x="1460500" y="2457450"/>
          <p14:tracePt t="27700" x="1447800" y="2559050"/>
          <p14:tracePt t="27717" x="1428750" y="2736850"/>
          <p14:tracePt t="27733" x="1428750" y="2876550"/>
          <p14:tracePt t="27750" x="1428750" y="2927350"/>
          <p14:tracePt t="27767" x="1428750" y="2984500"/>
          <p14:tracePt t="27783" x="1428750" y="3009900"/>
          <p14:tracePt t="27800" x="1435100" y="3041650"/>
          <p14:tracePt t="27817" x="1454150" y="3054350"/>
          <p14:tracePt t="27833" x="1460500" y="3060700"/>
          <p14:tracePt t="27850" x="1485900" y="3073400"/>
          <p14:tracePt t="27867" x="1498600" y="3079750"/>
          <p14:tracePt t="27884" x="1530350" y="3079750"/>
          <p14:tracePt t="27901" x="1562100" y="3054350"/>
          <p14:tracePt t="27917" x="1587500" y="3035300"/>
          <p14:tracePt t="27934" x="1651000" y="2921000"/>
          <p14:tracePt t="27951" x="1682750" y="2851150"/>
          <p14:tracePt t="27968" x="1739900" y="2667000"/>
          <p14:tracePt t="27985" x="1765300" y="2514600"/>
          <p14:tracePt t="28001" x="1771650" y="2444750"/>
          <p14:tracePt t="28018" x="1778000" y="2374900"/>
          <p14:tracePt t="28034" x="1778000" y="2336800"/>
          <p14:tracePt t="28051" x="1778000" y="2260600"/>
          <p14:tracePt t="28068" x="1771650" y="2197100"/>
          <p14:tracePt t="28083" x="1752600" y="2171700"/>
          <p14:tracePt t="28100" x="1727200" y="2095500"/>
          <p14:tracePt t="28117" x="1720850" y="2082800"/>
          <p14:tracePt t="28134" x="1695450" y="2051050"/>
          <p14:tracePt t="28152" x="1644650" y="2032000"/>
          <p14:tracePt t="28167" x="1600200" y="2032000"/>
          <p14:tracePt t="28183" x="1530350" y="2063750"/>
          <p14:tracePt t="28200" x="1479550" y="2108200"/>
          <p14:tracePt t="28216" x="1365250" y="2273300"/>
          <p14:tracePt t="28233" x="1327150" y="2387600"/>
          <p14:tracePt t="28250" x="1257300" y="2667000"/>
          <p14:tracePt t="28267" x="1231900" y="2876550"/>
          <p14:tracePt t="28283" x="1225550" y="2952750"/>
          <p14:tracePt t="28300" x="1225550" y="3041650"/>
          <p14:tracePt t="28317" x="1225550" y="3079750"/>
          <p14:tracePt t="28333" x="1244600" y="3168650"/>
          <p14:tracePt t="28350" x="1276350" y="3238500"/>
          <p14:tracePt t="28367" x="1301750" y="3263900"/>
          <p14:tracePt t="28383" x="1352550" y="3282950"/>
          <p14:tracePt t="28400" x="1384300" y="3302000"/>
          <p14:tracePt t="28416" x="1447800" y="3302000"/>
          <p14:tracePt t="28433" x="1536700" y="3270250"/>
          <p14:tracePt t="28449" x="1581150" y="3244850"/>
          <p14:tracePt t="28466" x="1670050" y="3149600"/>
          <p14:tracePt t="28484" x="1733550" y="3079750"/>
          <p14:tracePt t="28501" x="1860550" y="2882900"/>
          <p14:tracePt t="28518" x="1968500" y="2641600"/>
          <p14:tracePt t="28534" x="2000250" y="2527300"/>
          <p14:tracePt t="31015" x="2012950" y="2527300"/>
          <p14:tracePt t="31026" x="2025650" y="2527300"/>
          <p14:tracePt t="31037" x="2044700" y="2527300"/>
          <p14:tracePt t="31050" x="2076450" y="2540000"/>
          <p14:tracePt t="31067" x="2254250" y="2635250"/>
          <p14:tracePt t="31083" x="2368550" y="2686050"/>
          <p14:tracePt t="31100" x="2711450" y="2895600"/>
          <p14:tracePt t="31116" x="2933700" y="3016250"/>
          <p14:tracePt t="31133" x="3244850" y="3155950"/>
          <p14:tracePt t="31150" x="3359150" y="3206750"/>
          <p14:tracePt t="31166" x="3676650" y="3302000"/>
          <p14:tracePt t="31183" x="3873500" y="3352800"/>
          <p14:tracePt t="31199" x="3956050" y="3371850"/>
          <p14:tracePt t="31216" x="4057650" y="3384550"/>
          <p14:tracePt t="31233" x="4108450" y="3384550"/>
          <p14:tracePt t="31250" x="4191000" y="3378200"/>
          <p14:tracePt t="31266" x="4241800" y="3359150"/>
          <p14:tracePt t="31283" x="4254500" y="3346450"/>
          <p14:tracePt t="31301" x="4292600" y="3314700"/>
          <p14:tracePt t="31318" x="4337050" y="3270250"/>
          <p14:tracePt t="31334" x="4362450" y="3225800"/>
          <p14:tracePt t="31351" x="4425950" y="3162300"/>
          <p14:tracePt t="31367" x="4457700" y="3111500"/>
          <p14:tracePt t="31383" x="4521200" y="3048000"/>
          <p14:tracePt t="31399" x="4552950" y="3009900"/>
          <p14:tracePt t="31416" x="4616450" y="2921000"/>
          <p14:tracePt t="31433" x="4667250" y="2857500"/>
          <p14:tracePt t="31450" x="4679950" y="2825750"/>
          <p14:tracePt t="31469" x="4711700" y="2781300"/>
          <p14:tracePt t="31485" x="4737100" y="2717800"/>
          <p14:tracePt t="31501" x="4749800" y="2686050"/>
          <p14:tracePt t="31518" x="4775200" y="2616200"/>
          <p14:tracePt t="31534" x="4781550" y="2597150"/>
          <p14:tracePt t="31551" x="4794250" y="2520950"/>
          <p14:tracePt t="31567" x="4813300" y="2482850"/>
          <p14:tracePt t="31584" x="4838700" y="2406650"/>
          <p14:tracePt t="31601" x="4845050" y="2355850"/>
          <p14:tracePt t="31617" x="4864100" y="2311400"/>
          <p14:tracePt t="31634" x="4876800" y="2247900"/>
          <p14:tracePt t="31650" x="4876800" y="2209800"/>
          <p14:tracePt t="31667" x="4876800" y="2146300"/>
          <p14:tracePt t="31684" x="4876800" y="2101850"/>
          <p14:tracePt t="31700" x="4876800" y="2089150"/>
          <p14:tracePt t="31717" x="4876800" y="2057400"/>
          <p14:tracePt t="31734" x="4876800" y="2038350"/>
          <p14:tracePt t="31749" x="4876800" y="2019300"/>
          <p14:tracePt t="31767" x="4870450" y="1993900"/>
          <p14:tracePt t="31783" x="4864100" y="1974850"/>
          <p14:tracePt t="31799" x="4851400" y="1943100"/>
          <p14:tracePt t="31816" x="4845050" y="1911350"/>
          <p14:tracePt t="31833" x="4832350" y="1879600"/>
          <p14:tracePt t="31850" x="4813300" y="1841500"/>
          <p14:tracePt t="31866" x="4806950" y="1828800"/>
          <p14:tracePt t="31883" x="4787900" y="1797050"/>
          <p14:tracePt t="31900" x="4781550" y="1790700"/>
          <p14:tracePt t="31916" x="4768850" y="1771650"/>
          <p14:tracePt t="31933" x="4762500" y="1758950"/>
          <p14:tracePt t="31949" x="4749800" y="1752600"/>
          <p14:tracePt t="31966" x="4730750" y="1739900"/>
          <p14:tracePt t="31983" x="4724400" y="1733550"/>
          <p14:tracePt t="31999" x="4711700" y="1727200"/>
          <p14:tracePt t="32083" x="4705350" y="1727200"/>
          <p14:tracePt t="32092" x="4699000" y="1727200"/>
          <p14:tracePt t="32102" x="4692650" y="1727200"/>
          <p14:tracePt t="32117" x="4686300" y="1727200"/>
          <p14:tracePt t="32134" x="4673600" y="1727200"/>
          <p14:tracePt t="32150" x="4667250" y="1733550"/>
          <p14:tracePt t="32167" x="4635500" y="1752600"/>
          <p14:tracePt t="32183" x="4635500" y="1758950"/>
          <p14:tracePt t="32199" x="4597400" y="1784350"/>
          <p14:tracePt t="32216" x="4584700" y="1803400"/>
          <p14:tracePt t="32233" x="4572000" y="1809750"/>
          <p14:tracePt t="32249" x="4540250" y="1835150"/>
          <p14:tracePt t="32266" x="4527550" y="1860550"/>
          <p14:tracePt t="32283" x="4502150" y="1898650"/>
          <p14:tracePt t="32300" x="4470400" y="1936750"/>
          <p14:tracePt t="32316" x="4464050" y="1955800"/>
          <p14:tracePt t="32333" x="4438650" y="1981200"/>
          <p14:tracePt t="32350" x="4425950" y="2006600"/>
          <p14:tracePt t="32366" x="4394200" y="2063750"/>
          <p14:tracePt t="32384" x="4349750" y="2139950"/>
          <p14:tracePt t="32400" x="4337050" y="2165350"/>
          <p14:tracePt t="32416" x="4311650" y="2247900"/>
          <p14:tracePt t="32434" x="4298950" y="2279650"/>
          <p14:tracePt t="32450" x="4279900" y="2336800"/>
          <p14:tracePt t="32468" x="4267200" y="2387600"/>
          <p14:tracePt t="32484" x="4267200" y="2406650"/>
          <p14:tracePt t="32501" x="4260850" y="2476500"/>
          <p14:tracePt t="32517" x="4260850" y="2501900"/>
          <p14:tracePt t="32534" x="4260850" y="2559050"/>
          <p14:tracePt t="32551" x="4260850" y="2609850"/>
          <p14:tracePt t="32566" x="4260850" y="2628900"/>
          <p14:tracePt t="32583" x="4260850" y="2673350"/>
          <p14:tracePt t="32600" x="4260850" y="2692400"/>
          <p14:tracePt t="32616" x="4273550" y="2724150"/>
          <p14:tracePt t="32633" x="4286250" y="2749550"/>
          <p14:tracePt t="32649" x="4298950" y="2762250"/>
          <p14:tracePt t="32666" x="4330700" y="2794000"/>
          <p14:tracePt t="32683" x="4343400" y="2813050"/>
          <p14:tracePt t="32700" x="4375150" y="2832100"/>
          <p14:tracePt t="32716" x="4406900" y="2851150"/>
          <p14:tracePt t="32733" x="4489450" y="2876550"/>
          <p14:tracePt t="32750" x="4559300" y="2882900"/>
          <p14:tracePt t="32767" x="4591050" y="2882900"/>
          <p14:tracePt t="32783" x="4635500" y="2882900"/>
          <p14:tracePt t="32801" x="4679950" y="2863850"/>
          <p14:tracePt t="32816" x="4692650" y="2844800"/>
          <p14:tracePt t="32833" x="4730750" y="2800350"/>
          <p14:tracePt t="32849" x="4743450" y="2781300"/>
          <p14:tracePt t="32866" x="4775200" y="2717800"/>
          <p14:tracePt t="32883" x="4794250" y="2673350"/>
          <p14:tracePt t="32900" x="4806950" y="2616200"/>
          <p14:tracePt t="32917" x="4819650" y="2565400"/>
          <p14:tracePt t="32933" x="4819650" y="2540000"/>
          <p14:tracePt t="32950" x="4819650" y="2489200"/>
          <p14:tracePt t="32966" x="4819650" y="2470150"/>
          <p14:tracePt t="32983" x="4819650" y="2438400"/>
          <p14:tracePt t="33000" x="4819650" y="2413000"/>
          <p14:tracePt t="33016" x="4819650" y="2381250"/>
          <p14:tracePt t="33033" x="4813300" y="2324100"/>
          <p14:tracePt t="33049" x="4806950" y="2298700"/>
          <p14:tracePt t="33066" x="4787900" y="2241550"/>
          <p14:tracePt t="33083" x="4768850" y="2209800"/>
          <p14:tracePt t="33099" x="4756150" y="2184400"/>
          <p14:tracePt t="33116" x="4737100" y="2146300"/>
          <p14:tracePt t="33132" x="4718050" y="2127250"/>
          <p14:tracePt t="33149" x="4686300" y="2089150"/>
          <p14:tracePt t="33167" x="4629150" y="2038350"/>
          <p14:tracePt t="33183" x="4597400" y="2012950"/>
          <p14:tracePt t="33200" x="4559300" y="1993900"/>
          <p14:tracePt t="33218" x="4540250" y="1981200"/>
          <p14:tracePt t="33235" x="4508500" y="1962150"/>
          <p14:tracePt t="33251" x="4464050" y="1943100"/>
          <p14:tracePt t="33267" x="4445000" y="1936750"/>
          <p14:tracePt t="33284" x="4400550" y="1936750"/>
          <p14:tracePt t="33301" x="4381500" y="1936750"/>
          <p14:tracePt t="33317" x="4330700" y="1936750"/>
          <p14:tracePt t="33333" x="4286250" y="1981200"/>
          <p14:tracePt t="33349" x="4254500" y="2006600"/>
          <p14:tracePt t="33366" x="4216400" y="2063750"/>
          <p14:tracePt t="33383" x="4178300" y="2133600"/>
          <p14:tracePt t="33399" x="4108450" y="2279650"/>
          <p14:tracePt t="33416" x="4089400" y="2324100"/>
          <p14:tracePt t="33433" x="4064000" y="2393950"/>
          <p14:tracePt t="33449" x="4051300" y="2451100"/>
          <p14:tracePt t="33466" x="4044950" y="2482850"/>
          <p14:tracePt t="33483" x="4038600" y="2552700"/>
          <p14:tracePt t="33501" x="4038600" y="2628900"/>
          <p14:tracePt t="33516" x="4038600" y="2705100"/>
          <p14:tracePt t="33535" x="4038600" y="2787650"/>
          <p14:tracePt t="33550" x="4038600" y="2813050"/>
          <p14:tracePt t="33567" x="4038600" y="2857500"/>
          <p14:tracePt t="33585" x="4051300" y="2889250"/>
          <p14:tracePt t="33600" x="4064000" y="2901950"/>
          <p14:tracePt t="33618" x="4083050" y="2921000"/>
          <p14:tracePt t="33634" x="4102100" y="2933700"/>
          <p14:tracePt t="33650" x="4197350" y="2952750"/>
          <p14:tracePt t="33667" x="4248150" y="2952750"/>
          <p14:tracePt t="33684" x="4324350" y="2952750"/>
          <p14:tracePt t="33700" x="4387850" y="2927350"/>
          <p14:tracePt t="33716" x="4457700" y="2895600"/>
          <p14:tracePt t="33734" x="4546600" y="2851150"/>
          <p14:tracePt t="33750" x="4578350" y="2825750"/>
          <p14:tracePt t="33767" x="4629150" y="2787650"/>
          <p14:tracePt t="33783" x="4660900" y="2755900"/>
          <p14:tracePt t="33800" x="4667250" y="2743200"/>
          <p14:tracePt t="33817" x="4686300" y="2705100"/>
          <p14:tracePt t="33833" x="4699000" y="2686050"/>
          <p14:tracePt t="33850" x="4711700" y="2660650"/>
          <p14:tracePt t="33867" x="4718050" y="2641600"/>
          <p14:tracePt t="33883" x="4718050" y="2635250"/>
          <p14:tracePt t="33900" x="4718050" y="2609850"/>
          <p14:tracePt t="33917" x="4718050" y="2584450"/>
          <p14:tracePt t="33933" x="4686300" y="2546350"/>
          <p14:tracePt t="33951" x="4641850" y="2489200"/>
          <p14:tracePt t="33967" x="4622800" y="2470150"/>
          <p14:tracePt t="33986" x="4508500" y="2393950"/>
          <p14:tracePt t="34001" x="4438650" y="2362200"/>
          <p14:tracePt t="34017" x="4305300" y="2343150"/>
          <p14:tracePt t="34034" x="4222750" y="2324100"/>
          <p14:tracePt t="34050" x="4203700" y="2324100"/>
          <p14:tracePt t="34068" x="4178300" y="2324100"/>
          <p14:tracePt t="34085" x="4171950" y="2324100"/>
          <p14:tracePt t="36237" x="4178300" y="2330450"/>
          <p14:tracePt t="36246" x="4191000" y="2343150"/>
          <p14:tracePt t="36256" x="4222750" y="2362200"/>
          <p14:tracePt t="36267" x="4241800" y="2381250"/>
          <p14:tracePt t="36283" x="4311650" y="2419350"/>
          <p14:tracePt t="36300" x="4489450" y="2527300"/>
          <p14:tracePt t="36317" x="4584700" y="2578100"/>
          <p14:tracePt t="36334" x="4775200" y="2724150"/>
          <p14:tracePt t="36350" x="4940300" y="2851150"/>
          <p14:tracePt t="36366" x="5010150" y="2901950"/>
          <p14:tracePt t="36383" x="5149850" y="3022600"/>
          <p14:tracePt t="36399" x="5194300" y="3067050"/>
          <p14:tracePt t="36417" x="5276850" y="3149600"/>
          <p14:tracePt t="36435" x="5365750" y="3263900"/>
          <p14:tracePt t="36450" x="5422900" y="3321050"/>
          <p14:tracePt t="36467" x="5530850" y="3416300"/>
          <p14:tracePt t="36484" x="5600700" y="3467100"/>
          <p14:tracePt t="36499" x="5715000" y="3536950"/>
          <p14:tracePt t="36516" x="5772150" y="3562350"/>
          <p14:tracePt t="36532" x="5880100" y="3600450"/>
          <p14:tracePt t="36549" x="6045200" y="3632200"/>
          <p14:tracePt t="36566" x="6140450" y="3638550"/>
          <p14:tracePt t="36583" x="6305550" y="3651250"/>
          <p14:tracePt t="36599" x="6369050" y="3651250"/>
          <p14:tracePt t="36601" x="6432550" y="3651250"/>
          <p14:tracePt t="36616" x="6521450" y="3651250"/>
          <p14:tracePt t="36632" x="6680200" y="3619500"/>
          <p14:tracePt t="36649" x="6743700" y="3600450"/>
          <p14:tracePt t="36666" x="6800850" y="3568700"/>
          <p14:tracePt t="36683" x="6845300" y="3524250"/>
          <p14:tracePt t="36700" x="6908800" y="3397250"/>
          <p14:tracePt t="36716" x="6985000" y="3213100"/>
          <p14:tracePt t="36733" x="7004050" y="3130550"/>
          <p14:tracePt t="36749" x="7054850" y="2914650"/>
          <p14:tracePt t="36766" x="7073900" y="2832100"/>
          <p14:tracePt t="36783" x="7112000" y="2711450"/>
          <p14:tracePt t="36799" x="7156450" y="2603500"/>
          <p14:tracePt t="36816" x="7175500" y="2533650"/>
          <p14:tracePt t="36832" x="7226300" y="2387600"/>
          <p14:tracePt t="36849" x="7258050" y="2305050"/>
          <p14:tracePt t="36866" x="7296150" y="2159000"/>
          <p14:tracePt t="36883" x="7334250" y="2025650"/>
          <p14:tracePt t="36899" x="7340600" y="1974850"/>
          <p14:tracePt t="36915" x="7359650" y="1905000"/>
          <p14:tracePt t="36932" x="7366000" y="1879600"/>
          <p14:tracePt t="36949" x="7372350" y="1847850"/>
          <p14:tracePt t="36966" x="7372350" y="1828800"/>
          <p14:tracePt t="36982" x="7372350" y="1797050"/>
          <p14:tracePt t="37000" x="7372350" y="1746250"/>
          <p14:tracePt t="37017" x="7366000" y="1733550"/>
          <p14:tracePt t="37034" x="7346950" y="1708150"/>
          <p14:tracePt t="37051" x="7340600" y="1689100"/>
          <p14:tracePt t="37125" x="7334250" y="1676400"/>
          <p14:tracePt t="37135" x="7321550" y="1663700"/>
          <p14:tracePt t="37146" x="7315200" y="1651000"/>
          <p14:tracePt t="37156" x="7308850" y="1644650"/>
          <p14:tracePt t="37167" x="7302500" y="1638300"/>
          <p14:tracePt t="37182" x="7289800" y="1625600"/>
          <p14:tracePt t="37199" x="7277100" y="1619250"/>
          <p14:tracePt t="37216" x="7270750" y="1612900"/>
          <p14:tracePt t="37233" x="7258050" y="1606550"/>
          <p14:tracePt t="37249" x="7251700" y="1606550"/>
          <p14:tracePt t="37266" x="7251700" y="1600200"/>
          <p14:tracePt t="37283" x="7239000" y="1600200"/>
          <p14:tracePt t="37301" x="7226300" y="1600200"/>
          <p14:tracePt t="37334" x="7200900" y="1600200"/>
          <p14:tracePt t="37350" x="7188200" y="1600200"/>
          <p14:tracePt t="37367" x="7169150" y="1612900"/>
          <p14:tracePt t="37382" x="7156450" y="1625600"/>
          <p14:tracePt t="37399" x="7143750" y="1644650"/>
          <p14:tracePt t="37416" x="7124700" y="1676400"/>
          <p14:tracePt t="37432" x="7105650" y="1708150"/>
          <p14:tracePt t="37449" x="7086600" y="1752600"/>
          <p14:tracePt t="37466" x="7086600" y="1771650"/>
          <p14:tracePt t="37483" x="7067550" y="1822450"/>
          <p14:tracePt t="37501" x="7048500" y="1879600"/>
          <p14:tracePt t="37516" x="7042150" y="1911350"/>
          <p14:tracePt t="37532" x="7023100" y="2063750"/>
          <p14:tracePt t="37549" x="7016750" y="2133600"/>
          <p14:tracePt t="37566" x="6997700" y="2235200"/>
          <p14:tracePt t="37584" x="6985000" y="2368550"/>
          <p14:tracePt t="37600" x="6978650" y="2457450"/>
          <p14:tracePt t="37617" x="6965950" y="2609850"/>
          <p14:tracePt t="37633" x="6965950" y="2673350"/>
          <p14:tracePt t="37650" x="6959600" y="2794000"/>
          <p14:tracePt t="37667" x="6959600" y="2933700"/>
          <p14:tracePt t="37683" x="6959600" y="3048000"/>
          <p14:tracePt t="37700" x="6959600" y="3213100"/>
          <p14:tracePt t="37717" x="6959600" y="3276600"/>
          <p14:tracePt t="37734" x="6959600" y="3359150"/>
          <p14:tracePt t="37750" x="6959600" y="3422650"/>
          <p14:tracePt t="37767" x="6959600" y="3454400"/>
          <p14:tracePt t="37784" x="6965950" y="3486150"/>
          <p14:tracePt t="37799" x="6965950" y="3511550"/>
          <p14:tracePt t="37816" x="6985000" y="3568700"/>
          <p14:tracePt t="37833" x="7004050" y="3606800"/>
          <p14:tracePt t="37849" x="7010400" y="3619500"/>
          <p14:tracePt t="37866" x="7016750" y="3638550"/>
          <p14:tracePt t="37882" x="7029450" y="3638550"/>
          <p14:tracePt t="37899" x="7048500" y="3644900"/>
          <p14:tracePt t="37916" x="7061200" y="3651250"/>
          <p14:tracePt t="37932" x="7080250" y="3651250"/>
          <p14:tracePt t="37949" x="7092950" y="3651250"/>
          <p14:tracePt t="37966" x="7105650" y="3651250"/>
          <p14:tracePt t="37982" x="7137400" y="3613150"/>
          <p14:tracePt t="37999" x="7150100" y="3600450"/>
          <p14:tracePt t="38016" x="7181850" y="3556000"/>
          <p14:tracePt t="38032" x="7219950" y="3486150"/>
          <p14:tracePt t="38050" x="7226300" y="3454400"/>
          <p14:tracePt t="38066" x="7264400" y="3333750"/>
          <p14:tracePt t="38085" x="7289800" y="3238500"/>
          <p14:tracePt t="38100" x="7296150" y="3168650"/>
          <p14:tracePt t="38117" x="7315200" y="3054350"/>
          <p14:tracePt t="38133" x="7334250" y="2971800"/>
          <p14:tracePt t="38150" x="7366000" y="2806700"/>
          <p14:tracePt t="38166" x="7385050" y="2749550"/>
          <p14:tracePt t="38183" x="7410450" y="2616200"/>
          <p14:tracePt t="38200" x="7442200" y="2508250"/>
          <p14:tracePt t="38216" x="7448550" y="2457450"/>
          <p14:tracePt t="38234" x="7467600" y="2324100"/>
          <p14:tracePt t="38252" x="7467600" y="2235200"/>
          <p14:tracePt t="38267" x="7467600" y="2082800"/>
          <p14:tracePt t="38284" x="7467600" y="1968500"/>
          <p14:tracePt t="38300" x="7467600" y="1930400"/>
          <p14:tracePt t="38317" x="7461250" y="1860550"/>
          <p14:tracePt t="38334" x="7448550" y="1803400"/>
          <p14:tracePt t="38350" x="7423150" y="1695450"/>
          <p14:tracePt t="38367" x="7397750" y="1612900"/>
          <p14:tracePt t="38382" x="7385050" y="1581150"/>
          <p14:tracePt t="38399" x="7359650" y="1530350"/>
          <p14:tracePt t="38416" x="7353300" y="1517650"/>
          <p14:tracePt t="38432" x="7346950" y="1492250"/>
          <p14:tracePt t="38449" x="7334250" y="1473200"/>
          <p14:tracePt t="38465" x="7327900" y="1460500"/>
          <p14:tracePt t="38484" x="7321550" y="1454150"/>
          <p14:tracePt t="38500" x="7308850" y="1447800"/>
          <p14:tracePt t="38517" x="7264400" y="1447800"/>
          <p14:tracePt t="38534" x="7213600" y="1460500"/>
          <p14:tracePt t="38549" x="7200900" y="1473200"/>
          <p14:tracePt t="38566" x="7169150" y="1498600"/>
          <p14:tracePt t="38583" x="7150100" y="1524000"/>
          <p14:tracePt t="38600" x="7099300" y="1631950"/>
          <p14:tracePt t="38618" x="7061200" y="1765300"/>
          <p14:tracePt t="38633" x="7029450" y="1854200"/>
          <p14:tracePt t="38651" x="6985000" y="2127250"/>
          <p14:tracePt t="38666" x="6985000" y="2216150"/>
          <p14:tracePt t="38683" x="6965950" y="2336800"/>
          <p14:tracePt t="38701" x="6965950" y="2413000"/>
          <p14:tracePt t="38716" x="6959600" y="2457450"/>
          <p14:tracePt t="38735" x="6959600" y="2546350"/>
          <p14:tracePt t="38751" x="6959600" y="2635250"/>
          <p14:tracePt t="38767" x="6959600" y="2825750"/>
          <p14:tracePt t="38784" x="6965950" y="2978150"/>
          <p14:tracePt t="38800" x="6972300" y="3054350"/>
          <p14:tracePt t="38818" x="6991350" y="3175000"/>
          <p14:tracePt t="38834" x="7010400" y="3257550"/>
          <p14:tracePt t="38850" x="7016750" y="3359150"/>
          <p14:tracePt t="38867" x="7029450" y="3416300"/>
          <p14:tracePt t="38883" x="7048500" y="3517900"/>
          <p14:tracePt t="38899" x="7092950" y="3619500"/>
          <p14:tracePt t="38916" x="7099300" y="3651250"/>
          <p14:tracePt t="38933" x="7118350" y="3683000"/>
          <p14:tracePt t="38950" x="7124700" y="3695700"/>
          <p14:tracePt t="38966" x="7131050" y="3708400"/>
          <p14:tracePt t="39034" x="7143750" y="3714750"/>
          <p14:tracePt t="39044" x="7156450" y="3721100"/>
          <p14:tracePt t="39055" x="7169150" y="3727450"/>
          <p14:tracePt t="39066" x="7188200" y="3727450"/>
          <p14:tracePt t="39083" x="7200900" y="3733800"/>
          <p14:tracePt t="39099" x="7245350" y="3746500"/>
          <p14:tracePt t="39116" x="7264400" y="3752850"/>
          <p14:tracePt t="39132" x="7289800" y="3759200"/>
          <p14:tracePt t="39149" x="7321550" y="3759200"/>
          <p14:tracePt t="39166" x="7346950" y="3765550"/>
          <p14:tracePt t="42392" x="7346950" y="3771900"/>
          <p14:tracePt t="42401" x="7334250" y="3784600"/>
          <p14:tracePt t="42411" x="7321550" y="3790950"/>
          <p14:tracePt t="42422" x="7308850" y="3810000"/>
          <p14:tracePt t="42433" x="7296150" y="3822700"/>
          <p14:tracePt t="42449" x="7277100" y="3848100"/>
          <p14:tracePt t="42465" x="7245350" y="3892550"/>
          <p14:tracePt t="42482" x="7226300" y="3905250"/>
          <p14:tracePt t="42499" x="7194550" y="3949700"/>
          <p14:tracePt t="42516" x="7150100" y="3981450"/>
          <p14:tracePt t="42532" x="7137400" y="3994150"/>
          <p14:tracePt t="42549" x="7112000" y="4025900"/>
          <p14:tracePt t="42566" x="7092950" y="4038600"/>
          <p14:tracePt t="42583" x="7067550" y="4051300"/>
          <p14:tracePt t="42600" x="7042150" y="4070350"/>
          <p14:tracePt t="42616" x="7035800" y="4076700"/>
          <p14:tracePt t="42632" x="7010400" y="4102100"/>
          <p14:tracePt t="42649" x="6991350" y="4114800"/>
          <p14:tracePt t="42665" x="6972300" y="4133850"/>
          <p14:tracePt t="42683" x="6953250" y="4146550"/>
          <p14:tracePt t="42698" x="6946900" y="4152900"/>
          <p14:tracePt t="42715" x="6927850" y="4159250"/>
          <p14:tracePt t="42732" x="6921500" y="4165600"/>
          <p14:tracePt t="42749" x="6908800" y="4171950"/>
          <p14:tracePt t="42782" x="6902450" y="4171950"/>
          <p14:tracePt t="42799" x="6889750" y="4178300"/>
          <p14:tracePt t="42815" x="6883400" y="4178300"/>
          <p14:tracePt t="42832" x="6877050" y="4191000"/>
          <p14:tracePt t="42849" x="6870700" y="4191000"/>
          <p14:tracePt t="42865" x="6858000" y="4197350"/>
          <p14:tracePt t="42882" x="6845300" y="4210050"/>
          <p14:tracePt t="42899" x="6845300" y="4216400"/>
          <p14:tracePt t="42915" x="6826250" y="4222750"/>
          <p14:tracePt t="42932" x="6813550" y="4235450"/>
          <p14:tracePt t="42949" x="6788150" y="4267200"/>
          <p14:tracePt t="42966" x="6756400" y="4292600"/>
          <p14:tracePt t="42983" x="6737350" y="4305300"/>
          <p14:tracePt t="43000" x="6667500" y="4356100"/>
          <p14:tracePt t="43016" x="6635750" y="4387850"/>
          <p14:tracePt t="43033" x="6534150" y="4457700"/>
          <p14:tracePt t="43050" x="6407150" y="4540250"/>
          <p14:tracePt t="43066" x="6311900" y="4603750"/>
          <p14:tracePt t="43083" x="6038850" y="4730750"/>
          <p14:tracePt t="43100" x="5924550" y="4775200"/>
          <p14:tracePt t="43103" x="5753100" y="4832350"/>
          <p14:tracePt t="43116" x="5594350" y="4883150"/>
          <p14:tracePt t="43133" x="5353050" y="4933950"/>
          <p14:tracePt t="43150" x="5289550" y="4953000"/>
          <p14:tracePt t="43167" x="5118100" y="5003800"/>
          <p14:tracePt t="43183" x="5048250" y="5022850"/>
          <p14:tracePt t="43200" x="4953000" y="5060950"/>
          <p14:tracePt t="43217" x="4851400" y="5105400"/>
          <p14:tracePt t="43233" x="4806950" y="5130800"/>
          <p14:tracePt t="44147" x="4806950" y="5124450"/>
          <p14:tracePt t="44167" x="4826000" y="5111750"/>
          <p14:tracePt t="44183" x="4838700" y="5099050"/>
          <p14:tracePt t="44200" x="4870450" y="5073650"/>
          <p14:tracePt t="44216" x="4895850" y="5054600"/>
          <p14:tracePt t="44233" x="4940300" y="5016500"/>
          <p14:tracePt t="44251" x="4984750" y="4978400"/>
          <p14:tracePt t="44267" x="5003800" y="4965700"/>
          <p14:tracePt t="44284" x="5048250" y="4933950"/>
          <p14:tracePt t="44300" x="5067300" y="4927600"/>
          <p14:tracePt t="44317" x="5118100" y="4902200"/>
          <p14:tracePt t="44335" x="5168900" y="4876800"/>
          <p14:tracePt t="44350" x="5194300" y="4870450"/>
          <p14:tracePt t="44367" x="5245100" y="4857750"/>
          <p14:tracePt t="44383" x="5257800" y="4851400"/>
          <p14:tracePt t="44399" x="5295900" y="4838700"/>
          <p14:tracePt t="44416" x="5308600" y="4832350"/>
          <p14:tracePt t="44433" x="5346700" y="4819650"/>
          <p14:tracePt t="44451" x="5372100" y="4806950"/>
          <p14:tracePt t="44465" x="5378450" y="4800600"/>
          <p14:tracePt t="44483" x="5384800" y="4800600"/>
          <p14:tracePt t="44500" x="5391150" y="4800600"/>
          <p14:tracePt t="44516" x="5397500" y="4794250"/>
          <p14:tracePt t="44533" x="5403850" y="4794250"/>
          <p14:tracePt t="44554" x="5410200" y="4794250"/>
          <p14:tracePt t="44567" x="5416550" y="4787900"/>
          <p14:tracePt t="44585" x="5416550" y="4781550"/>
          <p14:tracePt t="44600" x="5422900" y="4781550"/>
          <p14:tracePt t="44616" x="5435600" y="4768850"/>
          <p14:tracePt t="44633" x="5441950" y="4768850"/>
          <p14:tracePt t="44649" x="5461000" y="4730750"/>
          <p14:tracePt t="44665" x="5473700" y="4711700"/>
          <p14:tracePt t="44682" x="5530850" y="4565650"/>
          <p14:tracePt t="44699" x="5600700" y="4406900"/>
          <p14:tracePt t="44715" x="5645150" y="4311650"/>
          <p14:tracePt t="44732" x="5740400" y="4114800"/>
          <p14:tracePt t="44748" x="5784850" y="4000500"/>
          <p14:tracePt t="44765" x="5854700" y="3803650"/>
          <p14:tracePt t="44782" x="5892800" y="3657600"/>
          <p14:tracePt t="44799" x="5892800" y="3606800"/>
          <p14:tracePt t="44816" x="5892800" y="3486150"/>
          <p14:tracePt t="44833" x="5880100" y="3435350"/>
          <p14:tracePt t="44850" x="5829300" y="3289300"/>
          <p14:tracePt t="44867" x="5753100" y="3175000"/>
          <p14:tracePt t="44883" x="5721350" y="3136900"/>
          <p14:tracePt t="44900" x="5568950" y="3048000"/>
          <p14:tracePt t="44916" x="5486400" y="3009900"/>
          <p14:tracePt t="44933" x="5353050" y="2959100"/>
          <p14:tracePt t="44950" x="5251450" y="2952750"/>
          <p14:tracePt t="44966" x="5187950" y="2952750"/>
          <p14:tracePt t="44984" x="5022850" y="2952750"/>
          <p14:tracePt t="45000" x="4927600" y="2965450"/>
          <p14:tracePt t="45017" x="4819650" y="2990850"/>
          <p14:tracePt t="45032" x="4787900" y="3003550"/>
          <p14:tracePt t="45048" x="4756150" y="3028950"/>
          <p14:tracePt t="45065" x="4718050" y="3054350"/>
          <p14:tracePt t="45082" x="4705350" y="3067050"/>
          <p14:tracePt t="45098" x="4673600" y="3105150"/>
          <p14:tracePt t="45115" x="4654550" y="3124200"/>
          <p14:tracePt t="45132" x="4641850" y="3143250"/>
          <p14:tracePt t="45149" x="4635500" y="3155950"/>
          <p14:tracePt t="45165" x="4635500" y="3162300"/>
          <p14:tracePt t="45182" x="4629150" y="3162300"/>
          <p14:tracePt t="45215" x="4629150" y="3168650"/>
          <p14:tracePt t="53008" x="4622800" y="3181350"/>
          <p14:tracePt t="53018" x="4616450" y="3194050"/>
          <p14:tracePt t="53027" x="4603750" y="3206750"/>
          <p14:tracePt t="53037" x="4591050" y="3232150"/>
          <p14:tracePt t="53049" x="4584700" y="3238500"/>
          <p14:tracePt t="53065" x="4578350" y="3244850"/>
          <p14:tracePt t="53083" x="4565650" y="3263900"/>
          <p14:tracePt t="53098" x="4552950" y="3270250"/>
          <p14:tracePt t="53101" x="4546600" y="3282950"/>
          <p14:tracePt t="53115" x="4533900" y="3295650"/>
          <p14:tracePt t="53132" x="4521200" y="3314700"/>
          <p14:tracePt t="53148" x="4508500" y="3321050"/>
          <p14:tracePt t="53165" x="4495800" y="3340100"/>
          <p14:tracePt t="53181" x="4489450" y="3346450"/>
          <p14:tracePt t="53198" x="4483100" y="3365500"/>
          <p14:tracePt t="53215" x="4470400" y="3371850"/>
          <p14:tracePt t="53232" x="4464050" y="3378200"/>
          <p14:tracePt t="53249" x="4457700" y="3390900"/>
          <p14:tracePt t="54532" x="4451350" y="3390900"/>
          <p14:tracePt t="55474" x="4445000" y="3390900"/>
          <p14:tracePt t="55482" x="4445000" y="3397250"/>
          <p14:tracePt t="55493" x="4432300" y="3403600"/>
          <p14:tracePt t="55505" x="4419600" y="3409950"/>
          <p14:tracePt t="55517" x="4387850" y="3422650"/>
          <p14:tracePt t="55533" x="4356100" y="3448050"/>
          <p14:tracePt t="55549" x="4267200" y="3492500"/>
          <p14:tracePt t="55566" x="4216400" y="3498850"/>
          <p14:tracePt t="55582" x="4178300" y="3498850"/>
          <p14:tracePt t="55598" x="4146550" y="3498850"/>
          <p14:tracePt t="55615" x="4133850" y="3498850"/>
          <p14:tracePt t="55631" x="4114800" y="3429000"/>
          <p14:tracePt t="55649" x="4152900" y="3263900"/>
          <p14:tracePt t="55665" x="4203700" y="3168650"/>
          <p14:tracePt t="55682" x="4375150" y="3009900"/>
          <p14:tracePt t="55699" x="4470400" y="2946400"/>
          <p14:tracePt t="55715" x="4616450" y="2857500"/>
          <p14:tracePt t="55733" x="4787900" y="2819400"/>
          <p14:tracePt t="55749" x="4851400" y="2806700"/>
          <p14:tracePt t="55766" x="4959350" y="2806700"/>
          <p14:tracePt t="55782" x="4984750" y="2806700"/>
          <p14:tracePt t="55800" x="5022850" y="2819400"/>
          <p14:tracePt t="55815" x="5035550" y="2825750"/>
          <p14:tracePt t="55831" x="5041900" y="2838450"/>
          <p14:tracePt t="56329" x="5041900" y="2844800"/>
          <p14:tracePt t="56350" x="5041900" y="2851150"/>
          <p14:tracePt t="57016" x="5041900" y="2857500"/>
          <p14:tracePt t="57027" x="5041900" y="2870200"/>
          <p14:tracePt t="57037" x="5022850" y="2889250"/>
          <p14:tracePt t="57049" x="5010150" y="2908300"/>
          <p14:tracePt t="57064" x="5003800" y="2940050"/>
          <p14:tracePt t="57081" x="4978400" y="3009900"/>
          <p14:tracePt t="57098" x="4965700" y="3035300"/>
          <p14:tracePt t="57100" x="4953000" y="3067050"/>
          <p14:tracePt t="57114" x="4940300" y="3086100"/>
          <p14:tracePt t="57132" x="4927600" y="3136900"/>
          <p14:tracePt t="57147" x="4914900" y="3162300"/>
          <p14:tracePt t="57164" x="4895850" y="3225800"/>
          <p14:tracePt t="57181" x="4889500" y="3251200"/>
          <p14:tracePt t="57197" x="4876800" y="3314700"/>
          <p14:tracePt t="57214" x="4870450" y="3340100"/>
          <p14:tracePt t="57231" x="4857750" y="3384550"/>
          <p14:tracePt t="57248" x="4832350" y="3435350"/>
          <p14:tracePt t="57264" x="4826000" y="3448050"/>
          <p14:tracePt t="57281" x="4813300" y="3498850"/>
          <p14:tracePt t="57298" x="4806950" y="3517900"/>
          <p14:tracePt t="57314" x="4800600" y="3568700"/>
          <p14:tracePt t="57332" x="4781550" y="3638550"/>
          <p14:tracePt t="57349" x="4768850" y="3683000"/>
          <p14:tracePt t="57365" x="4749800" y="3752850"/>
          <p14:tracePt t="57383" x="4724400" y="3860800"/>
          <p14:tracePt t="57398" x="4718050" y="3898900"/>
          <p14:tracePt t="57416" x="4686300" y="3987800"/>
          <p14:tracePt t="57432" x="4673600" y="4025900"/>
          <p14:tracePt t="57448" x="4648200" y="4089400"/>
          <p14:tracePt t="57466" x="4622800" y="4159250"/>
          <p14:tracePt t="57482" x="4616450" y="4191000"/>
          <p14:tracePt t="57499" x="4591050" y="4260850"/>
          <p14:tracePt t="57515" x="4578350" y="4305300"/>
          <p14:tracePt t="57532" x="4552950" y="4368800"/>
          <p14:tracePt t="57550" x="4540250" y="4419600"/>
          <p14:tracePt t="57565" x="4521200" y="4445000"/>
          <p14:tracePt t="57582" x="4495800" y="4533900"/>
          <p14:tracePt t="57599" x="4476750" y="4584700"/>
          <p14:tracePt t="57615" x="4432300" y="4686300"/>
          <p14:tracePt t="57632" x="4413250" y="4730750"/>
          <p14:tracePt t="57649" x="4387850" y="4781550"/>
          <p14:tracePt t="57665" x="4362450" y="4826000"/>
          <p14:tracePt t="57682" x="4349750" y="4838700"/>
          <p14:tracePt t="57698" x="4343400" y="4851400"/>
          <p14:tracePt t="57715" x="4337050" y="4857750"/>
          <p14:tracePt t="57750" x="4337050" y="4864100"/>
          <p14:tracePt t="57781" x="4330700" y="4870450"/>
          <p14:tracePt t="57790" x="4330700" y="4883150"/>
          <p14:tracePt t="57801" x="4318000" y="4889500"/>
          <p14:tracePt t="57815" x="4311650" y="4895850"/>
          <p14:tracePt t="57833" x="4292600" y="4927600"/>
          <p14:tracePt t="57849" x="4267200" y="4953000"/>
          <p14:tracePt t="57865" x="4216400" y="5016500"/>
          <p14:tracePt t="57881" x="4184650" y="5048250"/>
          <p14:tracePt t="57897" x="4159250" y="5086350"/>
          <p14:tracePt t="59002" x="4146550" y="5086350"/>
          <p14:tracePt t="59012" x="4127500" y="5086350"/>
          <p14:tracePt t="59022" x="4108450" y="5086350"/>
          <p14:tracePt t="59034" x="4076700" y="5086350"/>
          <p14:tracePt t="59049" x="4051300" y="5086350"/>
          <p14:tracePt t="59065" x="3949700" y="5086350"/>
          <p14:tracePt t="59082" x="3924300" y="5086350"/>
          <p14:tracePt t="59098" x="3873500" y="5080000"/>
          <p14:tracePt t="59116" x="3854450" y="5080000"/>
          <p14:tracePt t="59132" x="3835400" y="5073650"/>
          <p14:tracePt t="59148" x="3829050" y="5073650"/>
          <p14:tracePt t="59165" x="3822700" y="5073650"/>
          <p14:tracePt t="59431" x="3822700" y="5067300"/>
          <p14:tracePt t="60120" x="3835400" y="5067300"/>
          <p14:tracePt t="60131" x="3841750" y="5067300"/>
          <p14:tracePt t="60141" x="3854450" y="5067300"/>
          <p14:tracePt t="60151" x="3867150" y="5067300"/>
          <p14:tracePt t="60165" x="3886200" y="5073650"/>
          <p14:tracePt t="60182" x="3917950" y="5086350"/>
          <p14:tracePt t="60198" x="3949700" y="5086350"/>
          <p14:tracePt t="60215" x="4006850" y="5099050"/>
          <p14:tracePt t="60232" x="4025900" y="5099050"/>
          <p14:tracePt t="60248" x="4076700" y="5105400"/>
          <p14:tracePt t="60267" x="4133850" y="5118100"/>
          <p14:tracePt t="60282" x="4159250" y="5118100"/>
          <p14:tracePt t="60299" x="4210050" y="5118100"/>
          <p14:tracePt t="60315" x="4248150" y="5118100"/>
          <p14:tracePt t="60332" x="4305300" y="5118100"/>
          <p14:tracePt t="60350" x="4375150" y="5118100"/>
          <p14:tracePt t="60365" x="4413250" y="5118100"/>
          <p14:tracePt t="60381" x="4489450" y="5118100"/>
          <p14:tracePt t="60397" x="4533900" y="5124450"/>
          <p14:tracePt t="60414" x="4603750" y="5124450"/>
          <p14:tracePt t="60430" x="4622800" y="5124450"/>
          <p14:tracePt t="60447" x="4660900" y="5130800"/>
          <p14:tracePt t="60464" x="4711700" y="5137150"/>
          <p14:tracePt t="60481" x="4730750" y="5137150"/>
          <p14:tracePt t="60497" x="4775200" y="5143500"/>
          <p14:tracePt t="60514" x="4800600" y="5149850"/>
          <p14:tracePt t="60530" x="4845050" y="5168900"/>
          <p14:tracePt t="60549" x="4876800" y="5175250"/>
          <p14:tracePt t="60565" x="4902200" y="5187950"/>
          <p14:tracePt t="60582" x="4914900" y="5194300"/>
          <p14:tracePt t="60598" x="4927600" y="5200650"/>
          <p14:tracePt t="60600" x="4933950" y="5207000"/>
          <p14:tracePt t="60614" x="4946650" y="5207000"/>
          <p14:tracePt t="60632" x="4959350" y="5213350"/>
          <p14:tracePt t="60648" x="4965700" y="5213350"/>
          <p14:tracePt t="60808" x="4965700" y="5226050"/>
          <p14:tracePt t="60818" x="4965700" y="5232400"/>
          <p14:tracePt t="60862" x="4965700" y="5238750"/>
          <p14:tracePt t="60872" x="4965700" y="5245100"/>
          <p14:tracePt t="60883" x="4972050" y="5251450"/>
          <p14:tracePt t="60904" x="4978400" y="5264150"/>
          <p14:tracePt t="60916" x="4978400" y="5270500"/>
          <p14:tracePt t="60931" x="4984750" y="5276850"/>
          <p14:tracePt t="60948" x="4991100" y="5289550"/>
          <p14:tracePt t="60965" x="4991100" y="5295900"/>
          <p14:tracePt t="61038" x="4991100" y="5302250"/>
          <p14:tracePt t="61051" x="4991100" y="5308600"/>
          <p14:tracePt t="61060" x="4991100" y="5327650"/>
          <p14:tracePt t="61070" x="4991100" y="5346700"/>
          <p14:tracePt t="61082" x="4984750" y="5372100"/>
          <p14:tracePt t="61098" x="4972050" y="5391150"/>
          <p14:tracePt t="61115" x="4946650" y="5429250"/>
          <p14:tracePt t="61133" x="4927600" y="5480050"/>
          <p14:tracePt t="61148" x="4914900" y="5492750"/>
          <p14:tracePt t="61165" x="4908550" y="5505450"/>
          <p14:tracePt t="61181" x="4908550" y="55118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p:txBody>
          <a:bodyPr/>
          <a:lstStyle/>
          <a:p>
            <a:r>
              <a:rPr lang="en-US" altLang="en-US" smtClean="0"/>
              <a:t>Concepts</a:t>
            </a:r>
          </a:p>
        </p:txBody>
      </p:sp>
      <p:sp>
        <p:nvSpPr>
          <p:cNvPr id="26627" name="Espaço Reservado para Conteúdo 2"/>
          <p:cNvSpPr>
            <a:spLocks noGrp="1"/>
          </p:cNvSpPr>
          <p:nvPr>
            <p:ph idx="1"/>
          </p:nvPr>
        </p:nvSpPr>
        <p:spPr/>
        <p:txBody>
          <a:bodyPr/>
          <a:lstStyle/>
          <a:p>
            <a:r>
              <a:rPr lang="en-US" altLang="en-US" dirty="0" smtClean="0"/>
              <a:t>Causality vs Prediction</a:t>
            </a:r>
          </a:p>
          <a:p>
            <a:pPr lvl="1"/>
            <a:r>
              <a:rPr lang="en-US" altLang="en-US" dirty="0" smtClean="0"/>
              <a:t>Prediction is primarily an estimation problem. For example: </a:t>
            </a:r>
          </a:p>
          <a:p>
            <a:pPr lvl="2"/>
            <a:r>
              <a:rPr lang="en-US" altLang="en-US" dirty="0" smtClean="0"/>
              <a:t>What is the risk of dying of this patient within 30 days after an acute myocardial infarction? </a:t>
            </a:r>
          </a:p>
          <a:p>
            <a:pPr lvl="1"/>
            <a:r>
              <a:rPr lang="en-US" altLang="en-US" dirty="0" smtClean="0"/>
              <a:t>Prediction is also about testing of hypotheses. For example:</a:t>
            </a:r>
          </a:p>
          <a:p>
            <a:pPr lvl="2"/>
            <a:r>
              <a:rPr lang="en-US" altLang="en-US" dirty="0" smtClean="0"/>
              <a:t>Is age a predictor of 30-day mortality after an acute myocardial infarction? predictor variables? </a:t>
            </a:r>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26630"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9007C5-8E78-4AD5-A7EF-9AE015B30AB3}" type="slidenum">
              <a:rPr lang="pt-BR" altLang="pt-BR" sz="1200" smtClean="0">
                <a:solidFill>
                  <a:srgbClr val="898989"/>
                </a:solidFill>
              </a:rPr>
              <a:pPr>
                <a:spcBef>
                  <a:spcPct val="0"/>
                </a:spcBef>
                <a:buFontTx/>
                <a:buNone/>
              </a:pPr>
              <a:t>22</a:t>
            </a:fld>
            <a:endParaRPr lang="pt-BR" altLang="pt-BR"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756"/>
    </mc:Choice>
    <mc:Fallback xmlns="">
      <p:transition spd="slow" advTm="9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81" x="4908550" y="5505450"/>
          <p14:tracePt t="5391" x="4908550" y="5492750"/>
          <p14:tracePt t="5401" x="4914900" y="5473700"/>
          <p14:tracePt t="5415" x="4940300" y="5441950"/>
          <p14:tracePt t="5432" x="5010150" y="5334000"/>
          <p14:tracePt t="5448" x="5060950" y="5289550"/>
          <p14:tracePt t="5465" x="5168900" y="5137150"/>
          <p14:tracePt t="5482" x="5219700" y="5067300"/>
          <p14:tracePt t="5497" x="5403850" y="4908550"/>
          <p14:tracePt t="5515" x="5556250" y="4775200"/>
          <p14:tracePt t="5531" x="5626100" y="4692650"/>
          <p14:tracePt t="5548" x="5746750" y="4559300"/>
          <p14:tracePt t="5564" x="5797550" y="4514850"/>
          <p14:tracePt t="5581" x="5892800" y="4400550"/>
          <p14:tracePt t="5597" x="5949950" y="4324350"/>
          <p14:tracePt t="5614" x="6057900" y="4210050"/>
          <p14:tracePt t="5632" x="6191250" y="4070350"/>
          <p14:tracePt t="5648" x="6254750" y="3975100"/>
          <p14:tracePt t="5665" x="6407150" y="3740150"/>
          <p14:tracePt t="5682" x="6527800" y="3581400"/>
          <p14:tracePt t="5697" x="6750050" y="3225800"/>
          <p14:tracePt t="5714" x="6940550" y="2914650"/>
          <p14:tracePt t="5731" x="6997700" y="2806700"/>
          <p14:tracePt t="5747" x="7086600" y="2597150"/>
          <p14:tracePt t="5764" x="7131050" y="2508250"/>
          <p14:tracePt t="5781" x="7169150" y="2362200"/>
          <p14:tracePt t="5798" x="7194550" y="2241550"/>
          <p14:tracePt t="5814" x="7194550" y="2197100"/>
          <p14:tracePt t="5830" x="7207250" y="2120900"/>
          <p14:tracePt t="5848" x="7213600" y="2089150"/>
          <p14:tracePt t="5864" x="7213600" y="2063750"/>
          <p14:tracePt t="5883" x="7213600" y="2057400"/>
          <p14:tracePt t="38073" x="7200900" y="2057400"/>
          <p14:tracePt t="38084" x="7188200" y="2057400"/>
          <p14:tracePt t="38095" x="7175500" y="2057400"/>
          <p14:tracePt t="38115" x="7162800" y="2057400"/>
          <p14:tracePt t="38128" x="7131050" y="2057400"/>
          <p14:tracePt t="38136" x="7092950" y="2057400"/>
          <p14:tracePt t="38148" x="7073900" y="2063750"/>
          <p14:tracePt t="38161" x="7042150" y="2070100"/>
          <p14:tracePt t="38178" x="7010400" y="2070100"/>
          <p14:tracePt t="38195" x="6997700" y="2070100"/>
          <p14:tracePt t="38212" x="6978650" y="2070100"/>
          <p14:tracePt t="38230" x="6965950" y="2070100"/>
          <p14:tracePt t="38246" x="6959600" y="2070100"/>
          <p14:tracePt t="38262" x="6946900" y="2070100"/>
          <p14:tracePt t="38278" x="6940550" y="2070100"/>
          <p14:tracePt t="38295" x="6921500" y="2070100"/>
          <p14:tracePt t="38313" x="6896100" y="2070100"/>
          <p14:tracePt t="38328" x="6883400" y="2070100"/>
          <p14:tracePt t="38345" x="6858000" y="2070100"/>
          <p14:tracePt t="38363" x="6845300" y="2070100"/>
          <p14:tracePt t="38379" x="6826250" y="2070100"/>
          <p14:tracePt t="38411" x="6800850" y="2070100"/>
          <p14:tracePt t="38429" x="6788150" y="2070100"/>
          <p14:tracePt t="38445" x="6775450" y="2070100"/>
          <p14:tracePt t="38462" x="6769100" y="2070100"/>
          <p14:tracePt t="38478" x="6756400" y="2070100"/>
          <p14:tracePt t="38495" x="6737350" y="2076450"/>
          <p14:tracePt t="38511" x="6724650" y="2076450"/>
          <p14:tracePt t="38528" x="6718300" y="2076450"/>
          <p14:tracePt t="38545" x="6699250" y="2076450"/>
          <p14:tracePt t="38561" x="6692900" y="2076450"/>
          <p14:tracePt t="38578" x="6680200" y="2076450"/>
          <p14:tracePt t="42696" x="6667500" y="2082800"/>
          <p14:tracePt t="42706" x="6654800" y="2089150"/>
          <p14:tracePt t="42717" x="6648450" y="2101850"/>
          <p14:tracePt t="42728" x="6635750" y="2108200"/>
          <p14:tracePt t="42745" x="6623050" y="2114550"/>
          <p14:tracePt t="42761" x="6616700" y="2120900"/>
          <p14:tracePt t="42778" x="6610350" y="2127250"/>
          <p14:tracePt t="42795" x="6591300" y="2139950"/>
          <p14:tracePt t="42812" x="6578600" y="2146300"/>
          <p14:tracePt t="42828" x="6565900" y="2152650"/>
          <p14:tracePt t="42845" x="6553200" y="2165350"/>
          <p14:tracePt t="42863" x="6534150" y="2178050"/>
          <p14:tracePt t="42880" x="6515100" y="2190750"/>
          <p14:tracePt t="42897" x="6470650" y="2209800"/>
          <p14:tracePt t="42911" x="6451600" y="2216150"/>
          <p14:tracePt t="42929" x="6419850" y="2222500"/>
          <p14:tracePt t="42946" x="6413500" y="2228850"/>
          <p14:tracePt t="42962" x="6394450" y="2228850"/>
          <p14:tracePt t="42979" x="6381750" y="2235200"/>
          <p14:tracePt t="42996" x="6375400" y="2235200"/>
          <p14:tracePt t="43012" x="6369050" y="2235200"/>
          <p14:tracePt t="43029" x="6356350" y="2235200"/>
          <p14:tracePt t="43046" x="6350000" y="2235200"/>
          <p14:tracePt t="43062" x="6337300" y="2235200"/>
          <p14:tracePt t="43114" x="6330950" y="2235200"/>
          <p14:tracePt t="43543" x="6324600" y="2235200"/>
          <p14:tracePt t="43804" x="6324600" y="2241550"/>
          <p14:tracePt t="43825" x="6318250" y="2241550"/>
          <p14:tracePt t="43857" x="6318250" y="2247900"/>
          <p14:tracePt t="43876" x="6311900" y="2247900"/>
          <p14:tracePt t="43928" x="6305550" y="2247900"/>
          <p14:tracePt t="43991" x="6299200" y="2247900"/>
          <p14:tracePt t="44011" x="6299200" y="2254250"/>
          <p14:tracePt t="44023" x="6292850" y="2260600"/>
          <p14:tracePt t="44033" x="6286500" y="2260600"/>
          <p14:tracePt t="44054" x="6273800" y="2266950"/>
          <p14:tracePt t="44064" x="6267450" y="2273300"/>
          <p14:tracePt t="44078" x="6261100" y="2279650"/>
          <p14:tracePt t="44095" x="6248400" y="2286000"/>
          <p14:tracePt t="44112" x="6235700" y="2298700"/>
          <p14:tracePt t="44129" x="6216650" y="2311400"/>
          <p14:tracePt t="44146" x="6210300" y="2324100"/>
          <p14:tracePt t="44162" x="6184900" y="2330450"/>
          <p14:tracePt t="44180" x="6159500" y="2336800"/>
          <p14:tracePt t="44196" x="6146800" y="2336800"/>
          <p14:tracePt t="44213" x="6121400" y="2349500"/>
          <p14:tracePt t="44229" x="6108700" y="2349500"/>
          <p14:tracePt t="44245" x="6083300" y="2349500"/>
          <p14:tracePt t="44261" x="6076950" y="2355850"/>
          <p14:tracePt t="44278" x="6064250" y="2355850"/>
          <p14:tracePt t="44294" x="6045200" y="2355850"/>
          <p14:tracePt t="44311" x="6032500" y="2355850"/>
          <p14:tracePt t="44328" x="6013450" y="2355850"/>
          <p14:tracePt t="44344" x="6000750" y="2355850"/>
          <p14:tracePt t="44361" x="5988050" y="2362200"/>
          <p14:tracePt t="44378" x="5969000" y="2362200"/>
          <p14:tracePt t="44395" x="5962650" y="2362200"/>
          <p14:tracePt t="44411" x="5937250" y="2368550"/>
          <p14:tracePt t="44428" x="5930900" y="2368550"/>
          <p14:tracePt t="44444" x="5918200" y="2368550"/>
          <p14:tracePt t="44461" x="5905500" y="2368550"/>
          <p14:tracePt t="44478" x="5899150" y="2368550"/>
          <p14:tracePt t="44494" x="5892800" y="2368550"/>
          <p14:tracePt t="44528" x="5886450" y="2368550"/>
          <p14:tracePt t="44901" x="5880100" y="2374900"/>
          <p14:tracePt t="44912" x="5880100" y="2381250"/>
          <p14:tracePt t="44923" x="5880100" y="2387600"/>
          <p14:tracePt t="44932" x="5880100" y="2393950"/>
          <p14:tracePt t="44946" x="5880100" y="2406650"/>
          <p14:tracePt t="44963" x="5880100" y="2425700"/>
          <p14:tracePt t="44979" x="5880100" y="2438400"/>
          <p14:tracePt t="44996" x="5892800" y="2476500"/>
          <p14:tracePt t="45011" x="5899150" y="2482850"/>
          <p14:tracePt t="45028" x="5911850" y="2508250"/>
          <p14:tracePt t="45044" x="5924550" y="2514600"/>
          <p14:tracePt t="45061" x="5943600" y="2520950"/>
          <p14:tracePt t="45077" x="5949950" y="2527300"/>
          <p14:tracePt t="45094" x="5956300" y="2527300"/>
          <p14:tracePt t="45111" x="5969000" y="2527300"/>
          <p14:tracePt t="45127" x="5975350" y="2527300"/>
          <p14:tracePt t="45144" x="5981700" y="2527300"/>
          <p14:tracePt t="45359" x="5981700" y="2533650"/>
          <p14:tracePt t="45380" x="5956300" y="2540000"/>
          <p14:tracePt t="45390" x="5937250" y="2546350"/>
          <p14:tracePt t="45401" x="5918200" y="2565400"/>
          <p14:tracePt t="45412" x="5892800" y="2571750"/>
          <p14:tracePt t="45427" x="5873750" y="2578100"/>
          <p14:tracePt t="45444" x="5829300" y="2597150"/>
          <p14:tracePt t="45461" x="5803900" y="2603500"/>
          <p14:tracePt t="45478" x="5765800" y="2616200"/>
          <p14:tracePt t="45495" x="5753100" y="2622550"/>
          <p14:tracePt t="45511" x="5746750" y="2628900"/>
          <p14:tracePt t="45527" x="5740400" y="2628900"/>
          <p14:tracePt t="45610" x="5740400" y="2622550"/>
          <p14:tracePt t="45620" x="5740400" y="2616200"/>
          <p14:tracePt t="45631" x="5740400" y="2609850"/>
          <p14:tracePt t="45644" x="5740400" y="2603500"/>
          <p14:tracePt t="45661" x="5740400" y="2590800"/>
          <p14:tracePt t="45678" x="5753100" y="2565400"/>
          <p14:tracePt t="45694" x="5772150" y="2533650"/>
          <p14:tracePt t="45711" x="5784850" y="2514600"/>
          <p14:tracePt t="45728" x="5810250" y="2501900"/>
          <p14:tracePt t="45745" x="5822950" y="2489200"/>
          <p14:tracePt t="45761" x="5861050" y="2470150"/>
          <p14:tracePt t="45778" x="5886450" y="2457450"/>
          <p14:tracePt t="45794" x="5899150" y="2457450"/>
          <p14:tracePt t="45811" x="5905500" y="2457450"/>
          <p14:tracePt t="45827" x="5918200" y="2457450"/>
          <p14:tracePt t="45844" x="5930900" y="2457450"/>
          <p14:tracePt t="45861" x="5937250" y="2457450"/>
          <p14:tracePt t="45894" x="5943600" y="2457450"/>
          <p14:tracePt t="45911" x="5949950" y="2457450"/>
          <p14:tracePt t="45944" x="5956300" y="2457450"/>
          <p14:tracePt t="45954" x="5956300" y="2463800"/>
          <p14:tracePt t="45986" x="5962650" y="2463800"/>
          <p14:tracePt t="45997" x="5962650" y="2470150"/>
          <p14:tracePt t="47020" x="5937250" y="2470150"/>
          <p14:tracePt t="47030" x="5867400" y="2508250"/>
          <p14:tracePt t="47041" x="5740400" y="2590800"/>
          <p14:tracePt t="47052" x="5600700" y="2698750"/>
          <p14:tracePt t="47063" x="5480050" y="2825750"/>
          <p14:tracePt t="47078" x="5378450" y="2978150"/>
          <p14:tracePt t="47094" x="5232400" y="3314700"/>
          <p14:tracePt t="47112" x="5200650" y="3429000"/>
          <p14:tracePt t="47129" x="5194300" y="3619500"/>
          <p14:tracePt t="47147" x="5207000" y="3740150"/>
          <p14:tracePt t="47162" x="5238750" y="3771900"/>
          <p14:tracePt t="47179" x="5384800" y="3822700"/>
          <p14:tracePt t="47195" x="5473700" y="3822700"/>
          <p14:tracePt t="47211" x="5683250" y="3733800"/>
          <p14:tracePt t="47228" x="5797550" y="3632200"/>
          <p14:tracePt t="47244" x="5943600" y="3403600"/>
          <p14:tracePt t="47262" x="6013450" y="3136900"/>
          <p14:tracePt t="47278" x="6013450" y="3048000"/>
          <p14:tracePt t="47297" x="5994400" y="2927350"/>
          <p14:tracePt t="47312" x="5962650" y="2895600"/>
          <p14:tracePt t="47329" x="5835650" y="2838450"/>
          <p14:tracePt t="47346" x="5607050" y="2838450"/>
          <p14:tracePt t="47362" x="5505450" y="2857500"/>
          <p14:tracePt t="47379" x="5391150" y="2914650"/>
          <p14:tracePt t="47396" x="5359400" y="2940050"/>
          <p14:tracePt t="47412" x="5340350" y="2965450"/>
          <p14:tracePt t="47429" x="5327650" y="3009900"/>
          <p14:tracePt t="47445" x="5327650" y="3016250"/>
          <p14:tracePt t="47462" x="5327650" y="3035300"/>
          <p14:tracePt t="47479" x="5334000" y="3035300"/>
          <p14:tracePt t="48841" x="5340350" y="3035300"/>
          <p14:tracePt t="48851" x="5346700" y="3035300"/>
          <p14:tracePt t="48862" x="5353050" y="3028950"/>
          <p14:tracePt t="48872" x="5353050" y="3022600"/>
          <p14:tracePt t="48883" x="5359400" y="3016250"/>
          <p14:tracePt t="48894" x="5372100" y="3009900"/>
          <p14:tracePt t="48911" x="5378450" y="2997200"/>
          <p14:tracePt t="48927" x="5384800" y="2984500"/>
          <p14:tracePt t="48944" x="5391150" y="2984500"/>
          <p14:tracePt t="48961" x="5403850" y="2978150"/>
          <p14:tracePt t="48978" x="5422900" y="2965450"/>
          <p14:tracePt t="48994" x="5429250" y="2959100"/>
          <p14:tracePt t="49010" x="5448300" y="2940050"/>
          <p14:tracePt t="49028" x="5448300" y="2933700"/>
          <p14:tracePt t="49045" x="5467350" y="2927350"/>
          <p14:tracePt t="49062" x="5473700" y="2921000"/>
          <p14:tracePt t="49078" x="5480050" y="2914650"/>
          <p14:tracePt t="49095" x="5492750" y="2908300"/>
          <p14:tracePt t="49111" x="5492750" y="2901950"/>
          <p14:tracePt t="49145" x="5505450" y="2895600"/>
          <p14:tracePt t="49162" x="5505450" y="2889250"/>
          <p14:tracePt t="49179" x="5518150" y="2889250"/>
          <p14:tracePt t="49195" x="5524500" y="2882900"/>
          <p14:tracePt t="49211" x="5556250" y="2863850"/>
          <p14:tracePt t="49228" x="5588000" y="2851150"/>
          <p14:tracePt t="49244" x="5613400" y="2844800"/>
          <p14:tracePt t="49261" x="5651500" y="2832100"/>
          <p14:tracePt t="49277" x="5670550" y="2825750"/>
          <p14:tracePt t="49294" x="5727700" y="2825750"/>
          <p14:tracePt t="49311" x="5791200" y="2813050"/>
          <p14:tracePt t="49328" x="5829300" y="2813050"/>
          <p14:tracePt t="49344" x="5899150" y="2813050"/>
          <p14:tracePt t="49361" x="5930900" y="2813050"/>
          <p14:tracePt t="49377" x="5994400" y="2813050"/>
          <p14:tracePt t="55253" x="5988050" y="2819400"/>
          <p14:tracePt t="55263" x="5962650" y="2825750"/>
          <p14:tracePt t="55274" x="5943600" y="2832100"/>
          <p14:tracePt t="55284" x="5911850" y="2832100"/>
          <p14:tracePt t="55296" x="5899150" y="2838450"/>
          <p14:tracePt t="55310" x="5873750" y="2844800"/>
          <p14:tracePt t="55327" x="5822950" y="2851150"/>
          <p14:tracePt t="55343" x="5778500" y="2863850"/>
          <p14:tracePt t="55360" x="5702300" y="2870200"/>
          <p14:tracePt t="55377" x="5651500" y="2870200"/>
          <p14:tracePt t="55394" x="5581650" y="2876550"/>
          <p14:tracePt t="55410" x="5524500" y="2876550"/>
          <p14:tracePt t="55428" x="5486400" y="2882900"/>
          <p14:tracePt t="55445" x="5416550" y="2895600"/>
          <p14:tracePt t="55460" x="5384800" y="2895600"/>
          <p14:tracePt t="55477" x="5327650" y="2895600"/>
          <p14:tracePt t="55494" x="5289550" y="2895600"/>
          <p14:tracePt t="55510" x="5270500" y="2895600"/>
          <p14:tracePt t="55527" x="5226050" y="2901950"/>
          <p14:tracePt t="55543" x="5207000" y="2908300"/>
          <p14:tracePt t="55560" x="5156200" y="2927350"/>
          <p14:tracePt t="55578" x="5105400" y="2959100"/>
          <p14:tracePt t="55594" x="5080000" y="2971800"/>
          <p14:tracePt t="55612" x="5029200" y="3003550"/>
          <p14:tracePt t="55628" x="5010150" y="3016250"/>
          <p14:tracePt t="55645" x="4984750" y="3048000"/>
          <p14:tracePt t="55662" x="4946650" y="3092450"/>
          <p14:tracePt t="55678" x="4921250" y="3124200"/>
          <p14:tracePt t="55695" x="4864100" y="3225800"/>
          <p14:tracePt t="55712" x="4826000" y="3308350"/>
          <p14:tracePt t="56771" x="4832350" y="3308350"/>
          <p14:tracePt t="56780" x="4851400" y="3295650"/>
          <p14:tracePt t="56790" x="4876800" y="3282950"/>
          <p14:tracePt t="56802" x="4914900" y="3257550"/>
          <p14:tracePt t="56812" x="4972050" y="3225800"/>
          <p14:tracePt t="56828" x="5067300" y="3187700"/>
          <p14:tracePt t="56844" x="5264150" y="3111500"/>
          <p14:tracePt t="56860" x="5378450" y="3092450"/>
          <p14:tracePt t="56877" x="5670550" y="3022600"/>
          <p14:tracePt t="56895" x="5873750" y="2984500"/>
          <p14:tracePt t="56911" x="5969000" y="2971800"/>
          <p14:tracePt t="56928" x="6121400" y="2965450"/>
          <p14:tracePt t="56944" x="6184900" y="2965450"/>
          <p14:tracePt t="56962" x="6286500" y="2965450"/>
          <p14:tracePt t="56978" x="6343650" y="2965450"/>
          <p14:tracePt t="56995" x="6369050" y="2965450"/>
          <p14:tracePt t="57011" x="6394450" y="2971800"/>
          <p14:tracePt t="57028" x="6400800" y="2971800"/>
          <p14:tracePt t="57044" x="6407150" y="2978150"/>
          <p14:tracePt t="57219" x="6413500" y="2978150"/>
          <p14:tracePt t="63308" x="6413500" y="2990850"/>
          <p14:tracePt t="63319" x="6400800" y="3003550"/>
          <p14:tracePt t="63329" x="6388100" y="3016250"/>
          <p14:tracePt t="63343" x="6369050" y="3028950"/>
          <p14:tracePt t="63360" x="6292850" y="3073400"/>
          <p14:tracePt t="63376" x="6235700" y="3098800"/>
          <p14:tracePt t="63393" x="6108700" y="3168650"/>
          <p14:tracePt t="63410" x="6051550" y="3194050"/>
          <p14:tracePt t="63426" x="5880100" y="3270250"/>
          <p14:tracePt t="63443" x="5721350" y="3346450"/>
          <p14:tracePt t="63459" x="5626100" y="3403600"/>
          <p14:tracePt t="63476" x="5461000" y="3543300"/>
          <p14:tracePt t="63493" x="5346700" y="3644900"/>
          <p14:tracePt t="63510" x="5162550" y="3854450"/>
          <p14:tracePt t="63526" x="5080000" y="3981450"/>
          <p14:tracePt t="69991" x="5073650" y="3994150"/>
          <p14:tracePt t="70003" x="5060950" y="4000500"/>
          <p14:tracePt t="70011" x="5041900" y="4019550"/>
          <p14:tracePt t="70027" x="5003800" y="4044950"/>
          <p14:tracePt t="70043" x="4832350" y="4140200"/>
          <p14:tracePt t="70059" x="4737100" y="4171950"/>
          <p14:tracePt t="70076" x="4489450" y="4235450"/>
          <p14:tracePt t="70093" x="4203700" y="4267200"/>
          <p14:tracePt t="70109" x="4114800" y="4267200"/>
          <p14:tracePt t="70126" x="3879850" y="4298950"/>
          <p14:tracePt t="70142" x="3765550" y="4318000"/>
          <p14:tracePt t="70159" x="3587750" y="4349750"/>
          <p14:tracePt t="70177" x="3429000" y="4387850"/>
          <p14:tracePt t="70193" x="3359150" y="4406900"/>
          <p14:tracePt t="70210" x="3251200" y="4445000"/>
          <p14:tracePt t="70227" x="3194050" y="4464050"/>
          <p14:tracePt t="71045" x="3181350" y="4464050"/>
          <p14:tracePt t="71057" x="3168650" y="4470400"/>
          <p14:tracePt t="71067" x="3155950" y="4470400"/>
          <p14:tracePt t="71077" x="3136900" y="4470400"/>
          <p14:tracePt t="71093" x="3124200" y="4476750"/>
          <p14:tracePt t="71111" x="3092450" y="4483100"/>
          <p14:tracePt t="71128" x="3041650" y="4495800"/>
          <p14:tracePt t="71142" x="3009900" y="4508500"/>
          <p14:tracePt t="71159" x="2971800" y="4514850"/>
          <p14:tracePt t="71176" x="2959100" y="4521200"/>
          <p14:tracePt t="71192" x="2933700" y="4527550"/>
          <p14:tracePt t="71209" x="2914650" y="4540250"/>
          <p14:tracePt t="71226" x="2863850" y="4552950"/>
          <p14:tracePt t="71243" x="2819400" y="4565650"/>
          <p14:tracePt t="71259" x="2800350" y="4578350"/>
          <p14:tracePt t="71276" x="2749550" y="4603750"/>
          <p14:tracePt t="71292" x="2736850" y="4610100"/>
          <p14:tracePt t="71310" x="2698750" y="4629150"/>
          <p14:tracePt t="71326" x="2673350" y="4654550"/>
          <p14:tracePt t="71344" x="2654300" y="4660900"/>
          <p14:tracePt t="71362" x="2622550" y="4679950"/>
          <p14:tracePt t="71377" x="2609850" y="4692650"/>
          <p14:tracePt t="71393" x="2584450" y="4711700"/>
          <p14:tracePt t="71411" x="2559050" y="4724400"/>
          <p14:tracePt t="71427" x="2552700" y="4730750"/>
          <p14:tracePt t="71443" x="2546350" y="4743450"/>
          <p14:tracePt t="71460" x="2540000" y="4749800"/>
          <p14:tracePt t="71476" x="2527300" y="4756150"/>
          <p14:tracePt t="71493" x="2520950" y="47561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p:txBody>
          <a:bodyPr/>
          <a:lstStyle/>
          <a:p>
            <a:r>
              <a:rPr lang="en-US" altLang="en-US" smtClean="0"/>
              <a:t>Concepts</a:t>
            </a:r>
          </a:p>
        </p:txBody>
      </p:sp>
      <p:sp>
        <p:nvSpPr>
          <p:cNvPr id="27651" name="Espaço Reservado para Conteúdo 2"/>
          <p:cNvSpPr>
            <a:spLocks noGrp="1"/>
          </p:cNvSpPr>
          <p:nvPr>
            <p:ph idx="1"/>
          </p:nvPr>
        </p:nvSpPr>
        <p:spPr/>
        <p:txBody>
          <a:bodyPr/>
          <a:lstStyle/>
          <a:p>
            <a:r>
              <a:rPr lang="en-US" altLang="en-US" smtClean="0"/>
              <a:t>Causality vs Prediction</a:t>
            </a:r>
          </a:p>
          <a:p>
            <a:pPr lvl="1"/>
            <a:r>
              <a:rPr lang="en-US" altLang="en-US" smtClean="0"/>
              <a:t>Hypothesis testing comes close to etiologic research, where biases such as confounding are among the major concerns of epidemiologists .</a:t>
            </a:r>
          </a:p>
          <a:p>
            <a:pPr lvl="1"/>
            <a:r>
              <a:rPr lang="en-US" altLang="en-US" smtClean="0"/>
              <a:t>Statistical models may serve to address both estimation and hypothesis testing questions.</a:t>
            </a:r>
          </a:p>
          <a:p>
            <a:pPr lvl="1"/>
            <a:endParaRPr lang="en-US" altLang="en-US" smtClean="0"/>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27654"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7613EB7-6040-4BAE-9E11-2CEE4351996B}" type="slidenum">
              <a:rPr lang="pt-BR" altLang="pt-BR" sz="1200" smtClean="0">
                <a:solidFill>
                  <a:srgbClr val="898989"/>
                </a:solidFill>
              </a:rPr>
              <a:pPr>
                <a:spcBef>
                  <a:spcPct val="0"/>
                </a:spcBef>
                <a:buFontTx/>
                <a:buNone/>
              </a:pPr>
              <a:t>23</a:t>
            </a:fld>
            <a:endParaRPr lang="pt-BR" altLang="pt-BR"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616"/>
    </mc:Choice>
    <mc:Fallback xmlns="">
      <p:transition spd="slow" advTm="4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20" x="2520950" y="4743450"/>
          <p14:tracePt t="5032" x="2520950" y="4730750"/>
          <p14:tracePt t="5041" x="2514600" y="4705350"/>
          <p14:tracePt t="5052" x="2514600" y="4692650"/>
          <p14:tracePt t="5066" x="2514600" y="4673600"/>
          <p14:tracePt t="5083" x="2508250" y="4610100"/>
          <p14:tracePt t="5100" x="2501900" y="4578350"/>
          <p14:tracePt t="5116" x="2489200" y="4495800"/>
          <p14:tracePt t="5133" x="2489200" y="4419600"/>
          <p14:tracePt t="5150" x="2489200" y="4292600"/>
          <p14:tracePt t="5167" x="2514600" y="4133850"/>
          <p14:tracePt t="5184" x="2514600" y="4070350"/>
          <p14:tracePt t="5201" x="2540000" y="3962400"/>
          <p14:tracePt t="5216" x="2559050" y="3898900"/>
          <p14:tracePt t="5232" x="2590800" y="3752850"/>
          <p14:tracePt t="5249" x="2628900" y="3632200"/>
          <p14:tracePt t="5265" x="2635250" y="3575050"/>
          <p14:tracePt t="5282" x="2673350" y="3467100"/>
          <p14:tracePt t="5299" x="2692400" y="3397250"/>
          <p14:tracePt t="5315" x="2717800" y="3270250"/>
          <p14:tracePt t="5332" x="2743200" y="3181350"/>
          <p14:tracePt t="5349" x="2755900" y="3143250"/>
          <p14:tracePt t="5365" x="2787650" y="3041650"/>
          <p14:tracePt t="5382" x="2806700" y="3003550"/>
          <p14:tracePt t="5399" x="2863850" y="2876550"/>
          <p14:tracePt t="5415" x="2901950" y="2794000"/>
          <p14:tracePt t="5432" x="2959100" y="2692400"/>
          <p14:tracePt t="5450" x="3022600" y="2603500"/>
          <p14:tracePt t="5466" x="3048000" y="2571750"/>
          <p14:tracePt t="5483" x="3079750" y="2527300"/>
          <p14:tracePt t="5500" x="3092450" y="2501900"/>
          <p14:tracePt t="5516" x="3092450" y="2495550"/>
          <p14:tracePt t="5533" x="3105150" y="2489200"/>
          <p14:tracePt t="5648" x="3105150" y="2482850"/>
          <p14:tracePt t="5669" x="3111500" y="2476500"/>
          <p14:tracePt t="5678" x="3117850" y="2476500"/>
          <p14:tracePt t="5689" x="3124200" y="2470150"/>
          <p14:tracePt t="5702" x="3136900" y="2463800"/>
          <p14:tracePt t="5716" x="3155950" y="2457450"/>
          <p14:tracePt t="5734" x="3187700" y="2438400"/>
          <p14:tracePt t="5750" x="3219450" y="2438400"/>
          <p14:tracePt t="5753" x="3232150" y="2438400"/>
          <p14:tracePt t="5766" x="3251200" y="2438400"/>
          <p14:tracePt t="5784" x="3282950" y="2438400"/>
          <p14:tracePt t="5800" x="3302000" y="2438400"/>
          <p14:tracePt t="5816" x="3365500" y="2444750"/>
          <p14:tracePt t="5833" x="3416300" y="2444750"/>
          <p14:tracePt t="5850" x="3530600" y="2451100"/>
          <p14:tracePt t="5866" x="3600450" y="2451100"/>
          <p14:tracePt t="5883" x="3625850" y="2451100"/>
          <p14:tracePt t="5899" x="3702050" y="2451100"/>
          <p14:tracePt t="5915" x="3733800" y="2457450"/>
          <p14:tracePt t="5932" x="3771900" y="2463800"/>
          <p14:tracePt t="5949" x="3797300" y="2470150"/>
          <p14:tracePt t="5965" x="3810000" y="2482850"/>
          <p14:tracePt t="5982" x="3822700" y="2482850"/>
          <p14:tracePt t="5999" x="3829050" y="2489200"/>
          <p14:tracePt t="6015" x="3835400" y="2489200"/>
          <p14:tracePt t="6399" x="3835400" y="2495550"/>
          <p14:tracePt t="6410" x="3848100" y="2508250"/>
          <p14:tracePt t="6420" x="3854450" y="2520950"/>
          <p14:tracePt t="6432" x="3867150" y="2540000"/>
          <p14:tracePt t="6449" x="3892550" y="2571750"/>
          <p14:tracePt t="6465" x="3924300" y="2616200"/>
          <p14:tracePt t="6482" x="3987800" y="2686050"/>
          <p14:tracePt t="6499" x="4006850" y="2705100"/>
          <p14:tracePt t="6515" x="4064000" y="2755900"/>
          <p14:tracePt t="6532" x="4083050" y="2774950"/>
          <p14:tracePt t="6549" x="4121150" y="2800350"/>
          <p14:tracePt t="6565" x="4140200" y="2819400"/>
          <p14:tracePt t="6582" x="4152900" y="2832100"/>
          <p14:tracePt t="6598" x="4184650" y="2863850"/>
          <p14:tracePt t="6615" x="4210050" y="2882900"/>
          <p14:tracePt t="6632" x="4273550" y="2927350"/>
          <p14:tracePt t="6650" x="4375150" y="2971800"/>
          <p14:tracePt t="6666" x="4413250" y="2978150"/>
          <p14:tracePt t="6683" x="4546600" y="3009900"/>
          <p14:tracePt t="6701" x="4622800" y="3016250"/>
          <p14:tracePt t="6717" x="4775200" y="3016250"/>
          <p14:tracePt t="6734" x="4927600" y="3016250"/>
          <p14:tracePt t="6750" x="4991100" y="3016250"/>
          <p14:tracePt t="6766" x="5194300" y="3016250"/>
          <p14:tracePt t="6783" x="5295900" y="3016250"/>
          <p14:tracePt t="6800" x="5429250" y="3028950"/>
          <p14:tracePt t="6817" x="5499100" y="3035300"/>
          <p14:tracePt t="7267" x="5505450" y="3041650"/>
          <p14:tracePt t="7277" x="5511800" y="3048000"/>
          <p14:tracePt t="7287" x="5530850" y="3060700"/>
          <p14:tracePt t="7300" x="5549900" y="3073400"/>
          <p14:tracePt t="7316" x="5562600" y="3086100"/>
          <p14:tracePt t="7333" x="5613400" y="3117850"/>
          <p14:tracePt t="7350" x="5734050" y="3155950"/>
          <p14:tracePt t="7366" x="5816600" y="3175000"/>
          <p14:tracePt t="7383" x="5924550" y="3200400"/>
          <p14:tracePt t="7400" x="5975350" y="3206750"/>
          <p14:tracePt t="7415" x="6108700" y="3238500"/>
          <p14:tracePt t="7433" x="6267450" y="3263900"/>
          <p14:tracePt t="7450" x="6343650" y="3289300"/>
          <p14:tracePt t="7466" x="6464300" y="3295650"/>
          <p14:tracePt t="7483" x="6515100" y="3295650"/>
          <p14:tracePt t="7500" x="6616700" y="3295650"/>
          <p14:tracePt t="7517" x="6711950" y="3295650"/>
          <p14:tracePt t="7533" x="6750050" y="3295650"/>
          <p14:tracePt t="7550" x="6807200" y="3295650"/>
          <p14:tracePt t="7566" x="6832600" y="3295650"/>
          <p14:tracePt t="7582" x="6845300" y="3295650"/>
          <p14:tracePt t="10942" x="6858000" y="3295650"/>
          <p14:tracePt t="10952" x="6870700" y="3295650"/>
          <p14:tracePt t="10963" x="6883400" y="3295650"/>
          <p14:tracePt t="10973" x="6915150" y="3295650"/>
          <p14:tracePt t="10984" x="6934200" y="3295650"/>
          <p14:tracePt t="10998" x="6946900" y="3295650"/>
          <p14:tracePt t="11015" x="6985000" y="3295650"/>
          <p14:tracePt t="11031" x="7004050" y="3295650"/>
          <p14:tracePt t="11048" x="7073900" y="3295650"/>
          <p14:tracePt t="11065" x="7124700" y="3295650"/>
          <p14:tracePt t="11081" x="7226300" y="3295650"/>
          <p14:tracePt t="11098" x="7264400" y="3295650"/>
          <p14:tracePt t="11115" x="7346950" y="3295650"/>
          <p14:tracePt t="11131" x="7473950" y="3295650"/>
          <p14:tracePt t="11148" x="7537450" y="3295650"/>
          <p14:tracePt t="11165" x="7613650" y="3295650"/>
          <p14:tracePt t="11182" x="7658100" y="3289300"/>
          <p14:tracePt t="11198" x="7734300" y="3289300"/>
          <p14:tracePt t="11215" x="7804150" y="3276600"/>
          <p14:tracePt t="11232" x="7854950" y="3276600"/>
          <p14:tracePt t="11248" x="7905750" y="3270250"/>
          <p14:tracePt t="11265" x="7943850" y="3270250"/>
          <p14:tracePt t="11282" x="7988300" y="3270250"/>
          <p14:tracePt t="11298" x="8045450" y="3263900"/>
          <p14:tracePt t="11315" x="8077200" y="3257550"/>
          <p14:tracePt t="11332" x="8128000" y="3244850"/>
          <p14:tracePt t="11348" x="8153400" y="3244850"/>
          <p14:tracePt t="11365" x="8197850" y="3225800"/>
          <p14:tracePt t="11381" x="8248650" y="3219450"/>
          <p14:tracePt t="11398" x="8267700" y="3213100"/>
          <p14:tracePt t="11415" x="8312150" y="3206750"/>
          <p14:tracePt t="11431" x="8324850" y="3200400"/>
          <p14:tracePt t="11449" x="8369300" y="3187700"/>
          <p14:tracePt t="11466" x="8413750" y="3181350"/>
          <p14:tracePt t="11483" x="8445500" y="3175000"/>
          <p14:tracePt t="11499" x="8477250" y="31750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p:txBody>
          <a:bodyPr/>
          <a:lstStyle/>
          <a:p>
            <a:r>
              <a:rPr lang="en-US" altLang="en-US" smtClean="0"/>
              <a:t>Causality model: example</a:t>
            </a:r>
          </a:p>
        </p:txBody>
      </p:sp>
      <p:sp>
        <p:nvSpPr>
          <p:cNvPr id="28675" name="Espaço Reservado para Conteúdo 3"/>
          <p:cNvSpPr>
            <a:spLocks noGrp="1"/>
          </p:cNvSpPr>
          <p:nvPr>
            <p:ph sz="half" idx="2"/>
          </p:nvPr>
        </p:nvSpPr>
        <p:spPr/>
        <p:txBody>
          <a:bodyPr/>
          <a:lstStyle/>
          <a:p>
            <a:r>
              <a:rPr lang="en-US" altLang="en-US" sz="2400" smtClean="0"/>
              <a:t>In causality, one defines or tests a predefined hypothetical model.</a:t>
            </a:r>
          </a:p>
          <a:p>
            <a:r>
              <a:rPr lang="en-US" altLang="en-US" sz="2400" smtClean="0"/>
              <a:t>The main interest is to find how causes / determinants relate to each other, to time and to the outcome. </a:t>
            </a:r>
          </a:p>
          <a:p>
            <a:r>
              <a:rPr lang="en-US" altLang="en-US" sz="2400" smtClean="0"/>
              <a:t>The independent effect of one cause is usually the aim. </a:t>
            </a:r>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28678"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3F4601-5B8D-47B0-B0C0-B05F67EFB130}" type="slidenum">
              <a:rPr lang="pt-BR" altLang="pt-BR" sz="1200" smtClean="0">
                <a:solidFill>
                  <a:srgbClr val="898989"/>
                </a:solidFill>
              </a:rPr>
              <a:pPr>
                <a:spcBef>
                  <a:spcPct val="0"/>
                </a:spcBef>
                <a:buFontTx/>
                <a:buNone/>
              </a:pPr>
              <a:t>24</a:t>
            </a:fld>
            <a:endParaRPr lang="pt-BR" altLang="pt-BR" sz="1200" smtClean="0">
              <a:solidFill>
                <a:srgbClr val="898989"/>
              </a:solidFill>
            </a:endParaRPr>
          </a:p>
        </p:txBody>
      </p:sp>
      <p:pic>
        <p:nvPicPr>
          <p:cNvPr id="28679" name="Picture 2" descr="http://circ.ahajournals.org/content/115/9/1109/F7.medium.gif"/>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09638" y="1766888"/>
            <a:ext cx="3133725" cy="4191000"/>
          </a:xfrm>
          <a:noFill/>
        </p:spPr>
      </p:pic>
      <p:sp>
        <p:nvSpPr>
          <p:cNvPr id="28680" name="CaixaDeTexto 7"/>
          <p:cNvSpPr txBox="1">
            <a:spLocks noChangeArrowheads="1"/>
          </p:cNvSpPr>
          <p:nvPr/>
        </p:nvSpPr>
        <p:spPr bwMode="auto">
          <a:xfrm>
            <a:off x="0" y="1311275"/>
            <a:ext cx="4500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latin typeface="Arial" panose="020B0604020202020204" pitchFamily="34" charset="0"/>
              </a:rPr>
              <a:t>Schematic view of main pathogenic mechanisms in chronic Chagas cardiomyopathy. </a:t>
            </a:r>
          </a:p>
        </p:txBody>
      </p:sp>
      <p:sp>
        <p:nvSpPr>
          <p:cNvPr id="28681" name="Retângulo 11"/>
          <p:cNvSpPr>
            <a:spLocks noChangeArrowheads="1"/>
          </p:cNvSpPr>
          <p:nvPr/>
        </p:nvSpPr>
        <p:spPr bwMode="auto">
          <a:xfrm>
            <a:off x="539750" y="6053138"/>
            <a:ext cx="3770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000">
                <a:latin typeface="Arial" panose="020B0604020202020204" pitchFamily="34" charset="0"/>
              </a:rPr>
              <a:t>Marin-Neto. P</a:t>
            </a:r>
            <a:r>
              <a:rPr lang="en-US" altLang="en-US" sz="1000" b="1">
                <a:latin typeface="Arial" panose="020B0604020202020204" pitchFamily="34" charset="0"/>
              </a:rPr>
              <a:t>athogenesis of Chronic Chagas Heart Disease</a:t>
            </a:r>
          </a:p>
          <a:p>
            <a:pPr algn="ctr">
              <a:spcBef>
                <a:spcPct val="0"/>
              </a:spcBef>
              <a:buFontTx/>
              <a:buNone/>
            </a:pPr>
            <a:r>
              <a:rPr lang="pt-BR" altLang="en-US" sz="1000" i="1">
                <a:latin typeface="Arial" panose="020B0604020202020204" pitchFamily="34" charset="0"/>
              </a:rPr>
              <a:t>Circulation. 2007; 115: 1109-1123</a:t>
            </a:r>
            <a:r>
              <a:rPr lang="pt-BR" altLang="en-US" sz="1000">
                <a:latin typeface="Arial" panose="020B0604020202020204" pitchFamily="34" charset="0"/>
              </a:rPr>
              <a:t> </a:t>
            </a:r>
          </a:p>
        </p:txBody>
      </p:sp>
      <p:sp>
        <p:nvSpPr>
          <p:cNvPr id="10"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095"/>
    </mc:Choice>
    <mc:Fallback xmlns="">
      <p:transition spd="slow" advTm="7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852" x="8458200" y="3155950"/>
          <p14:tracePt t="33864" x="8413750" y="3149600"/>
          <p14:tracePt t="33874" x="8356600" y="3143250"/>
          <p14:tracePt t="33885" x="8293100" y="3130550"/>
          <p14:tracePt t="33895" x="8242300" y="3130550"/>
          <p14:tracePt t="33911" x="8178800" y="3130550"/>
          <p14:tracePt t="33926" x="8020050" y="3143250"/>
          <p14:tracePt t="33943" x="7918450" y="3155950"/>
          <p14:tracePt t="33959" x="7715250" y="3175000"/>
          <p14:tracePt t="33976" x="7575550" y="3187700"/>
          <p14:tracePt t="33993" x="7289800" y="3219450"/>
          <p14:tracePt t="34009" x="7080250" y="3219450"/>
          <p14:tracePt t="34026" x="6953250" y="3213100"/>
          <p14:tracePt t="34042" x="6642100" y="3168650"/>
          <p14:tracePt t="34060" x="6527800" y="3136900"/>
          <p14:tracePt t="34076" x="6051550" y="3022600"/>
          <p14:tracePt t="34093" x="5721350" y="2952750"/>
          <p14:tracePt t="34109" x="5594350" y="2921000"/>
          <p14:tracePt t="34126" x="5359400" y="2863850"/>
          <p14:tracePt t="34142" x="5276850" y="2844800"/>
          <p14:tracePt t="34159" x="5207000" y="2838450"/>
          <p14:tracePt t="38780" x="5200650" y="2838450"/>
          <p14:tracePt t="38801" x="5194300" y="2838450"/>
          <p14:tracePt t="38811" x="5181600" y="2838450"/>
          <p14:tracePt t="38821" x="5175250" y="2838450"/>
          <p14:tracePt t="38832" x="5162550" y="2838450"/>
          <p14:tracePt t="38843" x="5149850" y="2838450"/>
          <p14:tracePt t="38859" x="5130800" y="2838450"/>
          <p14:tracePt t="38875" x="5092700" y="2838450"/>
          <p14:tracePt t="38892" x="5080000" y="2838450"/>
          <p14:tracePt t="38909" x="5035550" y="2832100"/>
          <p14:tracePt t="38926" x="4965700" y="2794000"/>
          <p14:tracePt t="38942" x="4921250" y="2768600"/>
          <p14:tracePt t="38959" x="4857750" y="2736850"/>
          <p14:tracePt t="38976" x="4826000" y="2724150"/>
          <p14:tracePt t="38992" x="4768850" y="2686050"/>
          <p14:tracePt t="39009" x="4756150" y="2673350"/>
          <p14:tracePt t="39025" x="4724400" y="2641600"/>
          <p14:tracePt t="39044" x="4686300" y="2616200"/>
          <p14:tracePt t="39060" x="4667250" y="2603500"/>
          <p14:tracePt t="39076" x="4641850" y="2571750"/>
          <p14:tracePt t="39094" x="4603750" y="2533650"/>
          <p14:tracePt t="39110" x="4584700" y="2508250"/>
          <p14:tracePt t="39128" x="4552950" y="2463800"/>
          <p14:tracePt t="39143" x="4546600" y="2451100"/>
          <p14:tracePt t="39146" x="4540250" y="2438400"/>
          <p14:tracePt t="39161" x="4533900" y="2425700"/>
          <p14:tracePt t="39618" x="4514850" y="2419350"/>
          <p14:tracePt t="39628" x="4483100" y="2413000"/>
          <p14:tracePt t="39639" x="4445000" y="2406650"/>
          <p14:tracePt t="39649" x="4400550" y="2387600"/>
          <p14:tracePt t="39660" x="4343400" y="2362200"/>
          <p14:tracePt t="39676" x="4286250" y="2343150"/>
          <p14:tracePt t="39693" x="4064000" y="2235200"/>
          <p14:tracePt t="39711" x="3867150" y="2127250"/>
          <p14:tracePt t="39726" x="3759200" y="2057400"/>
          <p14:tracePt t="39746" x="3524250" y="1898650"/>
          <p14:tracePt t="39761" x="3448050" y="1847850"/>
          <p14:tracePt t="39778" x="3308350" y="1771650"/>
          <p14:tracePt t="39794" x="3263900" y="1746250"/>
          <p14:tracePt t="39810" x="3187700" y="1695450"/>
          <p14:tracePt t="39827" x="3117850" y="1644650"/>
          <p14:tracePt t="39843" x="3086100" y="1606550"/>
          <p14:tracePt t="39860" x="3041650" y="1574800"/>
          <p14:tracePt t="39878" x="2997200" y="1530350"/>
          <p14:tracePt t="39893" x="2978150" y="1504950"/>
          <p14:tracePt t="39912" x="2946400" y="1473200"/>
          <p14:tracePt t="39927" x="2933700" y="1460500"/>
          <p14:tracePt t="39942" x="2914650" y="1422400"/>
          <p14:tracePt t="39959" x="2901950" y="1409700"/>
          <p14:tracePt t="39975" x="2882900" y="1384300"/>
          <p14:tracePt t="39992" x="2870200" y="1365250"/>
          <p14:tracePt t="40009" x="2863850" y="1346200"/>
          <p14:tracePt t="40026" x="2851150" y="1327150"/>
          <p14:tracePt t="40042" x="2851150" y="1314450"/>
          <p14:tracePt t="40059" x="2844800" y="1308100"/>
          <p14:tracePt t="40076" x="2844800" y="1295400"/>
          <p14:tracePt t="40403" x="2825750" y="1295400"/>
          <p14:tracePt t="40411" x="2787650" y="1289050"/>
          <p14:tracePt t="40422" x="2730500" y="1270000"/>
          <p14:tracePt t="40433" x="2679700" y="1238250"/>
          <p14:tracePt t="40444" x="2622550" y="1212850"/>
          <p14:tracePt t="40460" x="2540000" y="1193800"/>
          <p14:tracePt t="40476" x="2336800" y="1162050"/>
          <p14:tracePt t="40494" x="2159000" y="1149350"/>
          <p14:tracePt t="40510" x="2082800" y="1149350"/>
          <p14:tracePt t="40528" x="1898650" y="1219200"/>
          <p14:tracePt t="40543" x="1828800" y="1257300"/>
          <p14:tracePt t="40560" x="1739900" y="1301750"/>
          <p14:tracePt t="40578" x="1695450" y="1339850"/>
          <p14:tracePt t="40593" x="1682750" y="1358900"/>
          <p14:tracePt t="40609" x="1651000" y="1390650"/>
          <p14:tracePt t="40626" x="1638300" y="1422400"/>
          <p14:tracePt t="40643" x="1625600" y="1492250"/>
          <p14:tracePt t="40659" x="1625600" y="1543050"/>
          <p14:tracePt t="40676" x="1625600" y="1663700"/>
          <p14:tracePt t="40693" x="1625600" y="1733550"/>
          <p14:tracePt t="40710" x="1631950" y="1752600"/>
          <p14:tracePt t="40727" x="1676400" y="1797050"/>
          <p14:tracePt t="40743" x="1720850" y="1822450"/>
          <p14:tracePt t="40761" x="1822450" y="1879600"/>
          <p14:tracePt t="40778" x="2000250" y="1898650"/>
          <p14:tracePt t="40793" x="2127250" y="1898650"/>
          <p14:tracePt t="40810" x="2343150" y="1892300"/>
          <p14:tracePt t="40827" x="2419350" y="1873250"/>
          <p14:tracePt t="40844" x="2565400" y="1822450"/>
          <p14:tracePt t="40860" x="2692400" y="1765300"/>
          <p14:tracePt t="40877" x="2749550" y="1746250"/>
          <p14:tracePt t="40893" x="2832100" y="1708150"/>
          <p14:tracePt t="40910" x="2857500" y="1689100"/>
          <p14:tracePt t="40926" x="2889250" y="1663700"/>
          <p14:tracePt t="40944" x="2908300" y="1644650"/>
          <p14:tracePt t="40960" x="2914650" y="1638300"/>
          <p14:tracePt t="40977" x="2921000" y="1619250"/>
          <p14:tracePt t="40993" x="2921000" y="1593850"/>
          <p14:tracePt t="41010" x="2914650" y="1530350"/>
          <p14:tracePt t="41026" x="2870200" y="1498600"/>
          <p14:tracePt t="41042" x="2730500" y="1397000"/>
          <p14:tracePt t="41059" x="2508250" y="1320800"/>
          <p14:tracePt t="41076" x="2393950" y="1320800"/>
          <p14:tracePt t="41093" x="2171700" y="1346200"/>
          <p14:tracePt t="41111" x="2025650" y="1428750"/>
          <p14:tracePt t="41127" x="1955800" y="1479550"/>
          <p14:tracePt t="41144" x="1860550" y="1574800"/>
          <p14:tracePt t="41160" x="1822450" y="1619250"/>
          <p14:tracePt t="41177" x="1765300" y="1739900"/>
          <p14:tracePt t="41192" x="1765300" y="1816100"/>
          <p14:tracePt t="41209" x="1778000" y="1924050"/>
          <p14:tracePt t="41225" x="1828800" y="2000250"/>
          <p14:tracePt t="41242" x="1879600" y="2051050"/>
          <p14:tracePt t="41259" x="2038350" y="2152650"/>
          <p14:tracePt t="41276" x="2146300" y="2184400"/>
          <p14:tracePt t="41292" x="2286000" y="2190750"/>
          <p14:tracePt t="41309" x="2406650" y="2178050"/>
          <p14:tracePt t="41325" x="2463800" y="2152650"/>
          <p14:tracePt t="41342" x="2590800" y="2063750"/>
          <p14:tracePt t="41359" x="2647950" y="1993900"/>
          <p14:tracePt t="41375" x="2762250" y="1828800"/>
          <p14:tracePt t="41392" x="2832100" y="1714500"/>
          <p14:tracePt t="41409" x="2838450" y="1670050"/>
          <p14:tracePt t="41425" x="2844800" y="1600200"/>
          <p14:tracePt t="41443" x="2844800" y="1568450"/>
          <p14:tracePt t="41460" x="2844800" y="1524000"/>
          <p14:tracePt t="41477" x="2838450" y="1479550"/>
          <p14:tracePt t="41493" x="2825750" y="1466850"/>
          <p14:tracePt t="41510" x="2819400" y="1447800"/>
          <p14:tracePt t="41780" x="2819400" y="1441450"/>
          <p14:tracePt t="42426" x="2813050" y="1441450"/>
          <p14:tracePt t="42436" x="2806700" y="1441450"/>
          <p14:tracePt t="42446" x="2800350" y="1441450"/>
          <p14:tracePt t="42458" x="2794000" y="1441450"/>
          <p14:tracePt t="42475" x="2787650" y="1441450"/>
          <p14:tracePt t="42492" x="2774950" y="1441450"/>
          <p14:tracePt t="42509" x="2768600" y="1447800"/>
          <p14:tracePt t="42525" x="2762250" y="1447800"/>
          <p14:tracePt t="42542" x="2755900" y="1447800"/>
          <p14:tracePt t="42572" x="2749550" y="1447800"/>
          <p14:tracePt t="42582" x="2743200" y="1454150"/>
          <p14:tracePt t="42593" x="2736850" y="1454150"/>
          <p14:tracePt t="42609" x="2730500" y="1460500"/>
          <p14:tracePt t="42625" x="2717800" y="1466850"/>
          <p14:tracePt t="42642" x="2711450" y="1466850"/>
          <p14:tracePt t="42659" x="2698750" y="1479550"/>
          <p14:tracePt t="42676" x="2692400" y="1485900"/>
          <p14:tracePt t="42710" x="2686050" y="1485900"/>
          <p14:tracePt t="42740" x="2679700" y="1498600"/>
          <p14:tracePt t="42751" x="2679700" y="1504950"/>
          <p14:tracePt t="42763" x="2673350" y="1511300"/>
          <p14:tracePt t="42783" x="2673350" y="1517650"/>
          <p14:tracePt t="42794" x="2667000" y="1530350"/>
          <p14:tracePt t="42810" x="2667000" y="1536700"/>
          <p14:tracePt t="42827" x="2660650" y="1562100"/>
          <p14:tracePt t="42843" x="2660650" y="1574800"/>
          <p14:tracePt t="42860" x="2654300" y="1606550"/>
          <p14:tracePt t="42877" x="2647950" y="1631950"/>
          <p14:tracePt t="42893" x="2647950" y="1644650"/>
          <p14:tracePt t="42910" x="2647950" y="1657350"/>
          <p14:tracePt t="42943" x="2647950" y="1676400"/>
          <p14:tracePt t="42960" x="2641600" y="1701800"/>
          <p14:tracePt t="42976" x="2635250" y="1714500"/>
          <p14:tracePt t="42993" x="2628900" y="1752600"/>
          <p14:tracePt t="43010" x="2622550" y="1778000"/>
          <p14:tracePt t="43028" x="2597150" y="1835150"/>
          <p14:tracePt t="43044" x="2578100" y="1879600"/>
          <p14:tracePt t="43059" x="2571750" y="1898650"/>
          <p14:tracePt t="43075" x="2546350" y="1943100"/>
          <p14:tracePt t="43093" x="2540000" y="1955800"/>
          <p14:tracePt t="43110" x="2527300" y="1974850"/>
          <p14:tracePt t="43127" x="2520950" y="1981200"/>
          <p14:tracePt t="43143" x="2520950" y="1987550"/>
          <p14:tracePt t="43170" x="2514600" y="1987550"/>
          <p14:tracePt t="43180" x="2514600" y="1993900"/>
          <p14:tracePt t="43251" x="2508250" y="1993900"/>
          <p14:tracePt t="43502" x="2501900" y="1993900"/>
          <p14:tracePt t="43597" x="2495550" y="1993900"/>
          <p14:tracePt t="43620" x="2495550" y="2000250"/>
          <p14:tracePt t="43628" x="2489200" y="2000250"/>
          <p14:tracePt t="43648" x="2482850" y="2000250"/>
          <p14:tracePt t="43659" x="2482850" y="2006600"/>
          <p14:tracePt t="43669" x="2476500" y="2006600"/>
          <p14:tracePt t="43679" x="2463800" y="2012950"/>
          <p14:tracePt t="43692" x="2451100" y="2019300"/>
          <p14:tracePt t="43708" x="2438400" y="2019300"/>
          <p14:tracePt t="43725" x="2406650" y="2032000"/>
          <p14:tracePt t="43742" x="2374900" y="2044700"/>
          <p14:tracePt t="43759" x="2362200" y="2051050"/>
          <p14:tracePt t="43775" x="2349500" y="2057400"/>
          <p14:tracePt t="43792" x="2336800" y="2063750"/>
          <p14:tracePt t="43808" x="2317750" y="2076450"/>
          <p14:tracePt t="43826" x="2298700" y="2089150"/>
          <p14:tracePt t="43842" x="2292350" y="2101850"/>
          <p14:tracePt t="43858" x="2260600" y="2114550"/>
          <p14:tracePt t="43875" x="2235200" y="2127250"/>
          <p14:tracePt t="43892" x="2171700" y="2178050"/>
          <p14:tracePt t="43908" x="2127250" y="2203450"/>
          <p14:tracePt t="43926" x="2051050" y="2254250"/>
          <p14:tracePt t="43943" x="1924050" y="2311400"/>
          <p14:tracePt t="43960" x="1873250" y="2336800"/>
          <p14:tracePt t="43976" x="1746250" y="2393950"/>
          <p14:tracePt t="43994" x="1682750" y="2438400"/>
          <p14:tracePt t="44010" x="1663700" y="2451100"/>
          <p14:tracePt t="44027" x="1606550" y="2489200"/>
          <p14:tracePt t="44043" x="1587500" y="2508250"/>
          <p14:tracePt t="44060" x="1517650" y="2559050"/>
          <p14:tracePt t="44076" x="1454150" y="2609850"/>
          <p14:tracePt t="44092" x="1422400" y="2622550"/>
          <p14:tracePt t="44109" x="1377950" y="2654300"/>
          <p14:tracePt t="44125" x="1358900" y="2667000"/>
          <p14:tracePt t="44142" x="1320800" y="2686050"/>
          <p14:tracePt t="44159" x="1308100" y="2698750"/>
          <p14:tracePt t="44176" x="1295400" y="2711450"/>
          <p14:tracePt t="44193" x="1289050" y="2717800"/>
          <p14:tracePt t="44210" x="1282700" y="2724150"/>
          <p14:tracePt t="44243" x="1276350" y="2730500"/>
          <p14:tracePt t="44403" x="1276350" y="2736850"/>
          <p14:tracePt t="44412" x="1276350" y="2743200"/>
          <p14:tracePt t="44425" x="1282700" y="2743200"/>
          <p14:tracePt t="44435" x="1295400" y="2749550"/>
          <p14:tracePt t="44444" x="1308100" y="2755900"/>
          <p14:tracePt t="44459" x="1314450" y="2762250"/>
          <p14:tracePt t="44476" x="1339850" y="2787650"/>
          <p14:tracePt t="44493" x="1352550" y="2794000"/>
          <p14:tracePt t="44510" x="1377950" y="2832100"/>
          <p14:tracePt t="44527" x="1403350" y="2863850"/>
          <p14:tracePt t="44543" x="1435100" y="2889250"/>
          <p14:tracePt t="44559" x="1479550" y="2933700"/>
          <p14:tracePt t="44575" x="1511300" y="2946400"/>
          <p14:tracePt t="44592" x="1568450" y="2997200"/>
          <p14:tracePt t="44608" x="1587500" y="3016250"/>
          <p14:tracePt t="44625" x="1631950" y="3054350"/>
          <p14:tracePt t="44642" x="1695450" y="3130550"/>
          <p14:tracePt t="44658" x="1733550" y="3175000"/>
          <p14:tracePt t="44675" x="1803400" y="3257550"/>
          <p14:tracePt t="44692" x="1860550" y="3308350"/>
          <p14:tracePt t="44708" x="1981200" y="3422650"/>
          <p14:tracePt t="44725" x="2070100" y="3498850"/>
          <p14:tracePt t="44742" x="2108200" y="3530600"/>
          <p14:tracePt t="44759" x="2159000" y="3568700"/>
          <p14:tracePt t="44778" x="2190750" y="3600450"/>
          <p14:tracePt t="44810" x="2203450" y="3606800"/>
          <p14:tracePt t="44826" x="2209800" y="3606800"/>
          <p14:tracePt t="44842" x="2216150" y="3613150"/>
          <p14:tracePt t="44875" x="2216150" y="3619500"/>
          <p14:tracePt t="44901" x="2222500" y="3619500"/>
          <p14:tracePt t="45572" x="2222500" y="3625850"/>
          <p14:tracePt t="45582" x="2216150" y="3638550"/>
          <p14:tracePt t="45593" x="2184400" y="3651250"/>
          <p14:tracePt t="45610" x="2127250" y="3670300"/>
          <p14:tracePt t="45627" x="2006600" y="3727450"/>
          <p14:tracePt t="45643" x="1924050" y="3759200"/>
          <p14:tracePt t="45645" x="1803400" y="3822700"/>
          <p14:tracePt t="45659" x="1631950" y="3917950"/>
          <p14:tracePt t="45676" x="1390650" y="4089400"/>
          <p14:tracePt t="45693" x="1301750" y="4171950"/>
          <p14:tracePt t="45709" x="1149350" y="4318000"/>
          <p14:tracePt t="45725" x="1092200" y="4368800"/>
          <p14:tracePt t="45742" x="1035050" y="4425950"/>
          <p14:tracePt t="45759" x="1003300" y="4457700"/>
          <p14:tracePt t="45775" x="1003300" y="4464050"/>
          <p14:tracePt t="45792" x="996950" y="4483100"/>
          <p14:tracePt t="45808" x="990600" y="4495800"/>
          <p14:tracePt t="45825" x="990600" y="4508500"/>
          <p14:tracePt t="45843" x="990600" y="4527550"/>
          <p14:tracePt t="45860" x="990600" y="4540250"/>
          <p14:tracePt t="45876" x="990600" y="4565650"/>
          <p14:tracePt t="45893" x="990600" y="4591050"/>
          <p14:tracePt t="45909" x="1016000" y="4654550"/>
          <p14:tracePt t="45926" x="1035050" y="4724400"/>
          <p14:tracePt t="45943" x="1047750" y="4781550"/>
          <p14:tracePt t="45958" x="1073150" y="4889500"/>
          <p14:tracePt t="45975" x="1085850" y="4965700"/>
          <p14:tracePt t="45992" x="1104900" y="5073650"/>
          <p14:tracePt t="46010" x="1117600" y="5124450"/>
          <p14:tracePt t="46027" x="1117600" y="5137150"/>
          <p14:tracePt t="46042" x="1123950" y="5162550"/>
          <p14:tracePt t="46058" x="1130300" y="5168900"/>
          <p14:tracePt t="46075" x="1136650" y="5181600"/>
          <p14:tracePt t="46092" x="1136650" y="5194300"/>
          <p14:tracePt t="46109" x="1162050" y="5238750"/>
          <p14:tracePt t="46125" x="1200150" y="5302250"/>
          <p14:tracePt t="46142" x="1225550" y="5334000"/>
          <p14:tracePt t="46158" x="1263650" y="5378450"/>
          <p14:tracePt t="46175" x="1276350" y="5397500"/>
          <p14:tracePt t="46191" x="1301750" y="5429250"/>
          <p14:tracePt t="46208" x="1320800" y="5448300"/>
          <p14:tracePt t="46225" x="1327150" y="5454650"/>
          <p14:tracePt t="46242" x="1333500" y="5461000"/>
          <p14:tracePt t="46259" x="1339850" y="5461000"/>
          <p14:tracePt t="46292" x="1346200" y="5461000"/>
          <p14:tracePt t="46308" x="1352550" y="5461000"/>
          <p14:tracePt t="46325" x="1358900" y="5461000"/>
          <p14:tracePt t="46342" x="1371600" y="5461000"/>
          <p14:tracePt t="46358" x="1397000" y="5441950"/>
          <p14:tracePt t="46375" x="1441450" y="5416550"/>
          <p14:tracePt t="46393" x="1454150" y="5397500"/>
          <p14:tracePt t="46410" x="1498600" y="5359400"/>
          <p14:tracePt t="46427" x="1517650" y="5346700"/>
          <p14:tracePt t="46443" x="1543050" y="5308600"/>
          <p14:tracePt t="46460" x="1562100" y="5283200"/>
          <p14:tracePt t="46476" x="1568450" y="5264150"/>
          <p14:tracePt t="46493" x="1581150" y="5207000"/>
          <p14:tracePt t="46510" x="1593850" y="5168900"/>
          <p14:tracePt t="46526" x="1619250" y="5086350"/>
          <p14:tracePt t="46543" x="1638300" y="4991100"/>
          <p14:tracePt t="46560" x="1644650" y="4946650"/>
          <p14:tracePt t="46576" x="1663700" y="4883150"/>
          <p14:tracePt t="46594" x="1676400" y="4857750"/>
          <p14:tracePt t="46610" x="1689100" y="4775200"/>
          <p14:tracePt t="46626" x="1708150" y="4718050"/>
          <p14:tracePt t="46643" x="1714500" y="4686300"/>
          <p14:tracePt t="46660" x="1720850" y="4635500"/>
          <p14:tracePt t="46676" x="1727200" y="4616450"/>
          <p14:tracePt t="46692" x="1739900" y="4565650"/>
          <p14:tracePt t="46710" x="1752600" y="4521200"/>
          <p14:tracePt t="46726" x="1758950" y="4508500"/>
          <p14:tracePt t="46742" x="1784350" y="4476750"/>
          <p14:tracePt t="46759" x="1790700" y="4470400"/>
          <p14:tracePt t="46777" x="1797050" y="4457700"/>
          <p14:tracePt t="46795" x="1828800" y="4432300"/>
          <p14:tracePt t="46810" x="1847850" y="4419600"/>
          <p14:tracePt t="46826" x="1898650" y="4387850"/>
          <p14:tracePt t="46842" x="1930400" y="4362450"/>
          <p14:tracePt t="46858" x="2070100" y="4298950"/>
          <p14:tracePt t="46875" x="2146300" y="4267200"/>
          <p14:tracePt t="46892" x="2298700" y="4165600"/>
          <p14:tracePt t="46908" x="2444750" y="4044950"/>
          <p14:tracePt t="46925" x="2514600" y="3981450"/>
          <p14:tracePt t="46942" x="2635250" y="3867150"/>
          <p14:tracePt t="46959" x="2692400" y="3778250"/>
          <p14:tracePt t="46975" x="2800350" y="3606800"/>
          <p14:tracePt t="46992" x="2857500" y="3492500"/>
          <p14:tracePt t="47009" x="2870200" y="3448050"/>
          <p14:tracePt t="47025" x="2889250" y="3384550"/>
          <p14:tracePt t="47042" x="2895600" y="3314700"/>
          <p14:tracePt t="47059" x="2927350" y="3175000"/>
          <p14:tracePt t="47075" x="2933700" y="3041650"/>
          <p14:tracePt t="47092" x="2933700" y="2978150"/>
          <p14:tracePt t="47108" x="2933700" y="2889250"/>
          <p14:tracePt t="47125" x="2933700" y="2844800"/>
          <p14:tracePt t="47141" x="2933700" y="2743200"/>
          <p14:tracePt t="47158" x="2908300" y="2660650"/>
          <p14:tracePt t="47176" x="2889250" y="2628900"/>
          <p14:tracePt t="47192" x="2876550" y="2546350"/>
          <p14:tracePt t="47208" x="2876550" y="2514600"/>
          <p14:tracePt t="47225" x="2876550" y="2451100"/>
          <p14:tracePt t="47242" x="2889250" y="2387600"/>
          <p14:tracePt t="47259" x="2895600" y="2368550"/>
          <p14:tracePt t="47619" x="2901950" y="2368550"/>
          <p14:tracePt t="47629" x="2908300" y="2374900"/>
          <p14:tracePt t="47641" x="2914650" y="2387600"/>
          <p14:tracePt t="47652" x="2933700" y="2419350"/>
          <p14:tracePt t="47661" x="2946400" y="2451100"/>
          <p14:tracePt t="47676" x="2965450" y="2489200"/>
          <p14:tracePt t="47692" x="2997200" y="2565400"/>
          <p14:tracePt t="47709" x="3003550" y="2616200"/>
          <p14:tracePt t="47725" x="3054350" y="2787650"/>
          <p14:tracePt t="47742" x="3086100" y="2895600"/>
          <p14:tracePt t="47759" x="3130550" y="3067050"/>
          <p14:tracePt t="47775" x="3168650" y="3270250"/>
          <p14:tracePt t="47791" x="3187700" y="3371850"/>
          <p14:tracePt t="47808" x="3238500" y="3581400"/>
          <p14:tracePt t="47825" x="3270250" y="3663950"/>
          <p14:tracePt t="47841" x="3314700" y="3771900"/>
          <p14:tracePt t="47858" x="3340100" y="3835400"/>
          <p14:tracePt t="47875" x="3352800" y="3854450"/>
          <p14:tracePt t="47891" x="3384550" y="3892550"/>
          <p14:tracePt t="47924" x="3397250" y="3911600"/>
          <p14:tracePt t="47941" x="3403600" y="3924300"/>
          <p14:tracePt t="47958" x="3409950" y="3930650"/>
          <p14:tracePt t="47975" x="3416300" y="3937000"/>
          <p14:tracePt t="48008" x="3422650" y="3937000"/>
          <p14:tracePt t="48035" x="3422650" y="3943350"/>
          <p14:tracePt t="48056" x="3422650" y="3956050"/>
          <p14:tracePt t="48066" x="3422650" y="3968750"/>
          <p14:tracePt t="48077" x="3422650" y="3987800"/>
          <p14:tracePt t="48091" x="3397250" y="4006850"/>
          <p14:tracePt t="48108" x="3321050" y="4051300"/>
          <p14:tracePt t="48125" x="3276600" y="4083050"/>
          <p14:tracePt t="48141" x="3200400" y="4121150"/>
          <p14:tracePt t="48158" x="3187700" y="4127500"/>
          <p14:tracePt t="48175" x="3155950" y="4152900"/>
          <p14:tracePt t="48192" x="3136900" y="4165600"/>
          <p14:tracePt t="48208" x="3130550" y="4165600"/>
          <p14:tracePt t="48225" x="3117850" y="4178300"/>
          <p14:tracePt t="48241" x="3117850" y="4184650"/>
          <p14:tracePt t="48258" x="3105150" y="4203700"/>
          <p14:tracePt t="48275" x="3098800" y="4222750"/>
          <p14:tracePt t="48291" x="3073400" y="4267200"/>
          <p14:tracePt t="48308" x="3060700" y="4324350"/>
          <p14:tracePt t="48325" x="3054350" y="4337050"/>
          <p14:tracePt t="48341" x="3054350" y="4368800"/>
          <p14:tracePt t="48358" x="3054350" y="4400550"/>
          <p14:tracePt t="48376" x="3054350" y="4438650"/>
          <p14:tracePt t="48393" x="3054350" y="4483100"/>
          <p14:tracePt t="48410" x="3054350" y="4508500"/>
          <p14:tracePt t="48426" x="3054350" y="4584700"/>
          <p14:tracePt t="48444" x="3054350" y="4641850"/>
          <p14:tracePt t="48460" x="3054350" y="4673600"/>
          <p14:tracePt t="48475" x="3054350" y="4718050"/>
          <p14:tracePt t="48491" x="3054350" y="4730750"/>
          <p14:tracePt t="48508" x="3048000" y="4768850"/>
          <p14:tracePt t="48542" x="3048000" y="4775200"/>
          <p14:tracePt t="48558" x="3048000" y="4781550"/>
          <p14:tracePt t="49050" x="3048000" y="4787900"/>
          <p14:tracePt t="49060" x="3048000" y="4806950"/>
          <p14:tracePt t="49070" x="3041650" y="4819650"/>
          <p14:tracePt t="49081" x="3041650" y="4838700"/>
          <p14:tracePt t="49093" x="3035300" y="4851400"/>
          <p14:tracePt t="49108" x="3028950" y="4864100"/>
          <p14:tracePt t="49125" x="3022600" y="4889500"/>
          <p14:tracePt t="49141" x="3022600" y="4895850"/>
          <p14:tracePt t="49143" x="3016250" y="4902200"/>
          <p14:tracePt t="49158" x="3016250" y="4908550"/>
          <p14:tracePt t="49175" x="3003550" y="4933950"/>
          <p14:tracePt t="49191" x="2990850" y="4946650"/>
          <p14:tracePt t="49208" x="2965450" y="4972050"/>
          <p14:tracePt t="49225" x="2946400" y="4984750"/>
          <p14:tracePt t="49242" x="2914650" y="5003800"/>
          <p14:tracePt t="49259" x="2870200" y="5029200"/>
          <p14:tracePt t="49277" x="2857500" y="5041900"/>
          <p14:tracePt t="49294" x="2832100" y="5060950"/>
          <p14:tracePt t="49311" x="2800350" y="5073650"/>
          <p14:tracePt t="49326" x="2781300" y="5086350"/>
          <p14:tracePt t="49343" x="2762250" y="5105400"/>
          <p14:tracePt t="49359" x="2749550" y="5111750"/>
          <p14:tracePt t="49376" x="2724150" y="5143500"/>
          <p14:tracePt t="49391" x="2705100" y="5156200"/>
          <p14:tracePt t="49408" x="2667000" y="5181600"/>
          <p14:tracePt t="49425" x="2628900" y="5238750"/>
          <p14:tracePt t="49441" x="2616200" y="5257800"/>
          <p14:tracePt t="49458" x="2590800" y="5295900"/>
          <p14:tracePt t="49474" x="2578100" y="5302250"/>
          <p14:tracePt t="49491" x="2559050" y="5334000"/>
          <p14:tracePt t="49508" x="2559050" y="5372100"/>
          <p14:tracePt t="49524" x="2559050" y="5403850"/>
          <p14:tracePt t="49541" x="2609850" y="5486400"/>
          <p14:tracePt t="49558" x="2635250" y="5530850"/>
          <p14:tracePt t="49575" x="2736850" y="5670550"/>
          <p14:tracePt t="49591" x="2794000" y="5753100"/>
          <p14:tracePt t="49608" x="2832100" y="5797550"/>
          <p14:tracePt t="49625" x="2851150" y="5842000"/>
          <p14:tracePt t="49642" x="2870200" y="5861050"/>
          <p14:tracePt t="49645" x="2876550" y="5873750"/>
          <p14:tracePt t="49659" x="2876550" y="5886450"/>
          <p14:tracePt t="49675" x="2882900" y="5899150"/>
          <p14:tracePt t="49708" x="2882900" y="5905500"/>
          <p14:tracePt t="49748" x="2882900" y="5911850"/>
          <p14:tracePt t="49769" x="2889250" y="5911850"/>
          <p14:tracePt t="49907" x="2889250" y="5918200"/>
          <p14:tracePt t="49926" x="2882900" y="5924550"/>
          <p14:tracePt t="49938" x="2863850" y="5924550"/>
          <p14:tracePt t="49947" x="2825750" y="5930900"/>
          <p14:tracePt t="49959" x="2749550" y="5930900"/>
          <p14:tracePt t="49975" x="2686050" y="5943600"/>
          <p14:tracePt t="49992" x="2527300" y="5949950"/>
          <p14:tracePt t="50008" x="2419350" y="5949950"/>
          <p14:tracePt t="50025" x="2254250" y="5949950"/>
          <p14:tracePt t="50043" x="2108200" y="5949950"/>
          <p14:tracePt t="50059" x="2057400" y="5949950"/>
          <p14:tracePt t="50076" x="1968500" y="5949950"/>
          <p14:tracePt t="50094" x="1924050" y="5949950"/>
          <p14:tracePt t="50110" x="1911350" y="5949950"/>
          <p14:tracePt t="50128" x="1905000" y="5949950"/>
          <p14:tracePt t="50142" x="1898650" y="5949950"/>
          <p14:tracePt t="50159" x="1892300" y="5949950"/>
          <p14:tracePt t="50175" x="1885950" y="5949950"/>
          <p14:tracePt t="50192" x="1879600" y="5949950"/>
          <p14:tracePt t="50208" x="1873250" y="5943600"/>
          <p14:tracePt t="50225" x="1860550" y="5943600"/>
          <p14:tracePt t="50241" x="1847850" y="5937250"/>
          <p14:tracePt t="50258" x="1835150" y="5930900"/>
          <p14:tracePt t="50274" x="1816100" y="5924550"/>
          <p14:tracePt t="50292" x="1803400" y="5918200"/>
          <p14:tracePt t="50308" x="1797050" y="5918200"/>
          <p14:tracePt t="50325" x="1784350" y="5911850"/>
          <p14:tracePt t="50358" x="1778000" y="5911850"/>
          <p14:tracePt t="51231" x="1790700" y="5911850"/>
          <p14:tracePt t="51242" x="1797050" y="5911850"/>
          <p14:tracePt t="51255" x="1816100" y="5918200"/>
          <p14:tracePt t="51263" x="1835150" y="5924550"/>
          <p14:tracePt t="51274" x="1866900" y="5930900"/>
          <p14:tracePt t="51292" x="1905000" y="5930900"/>
          <p14:tracePt t="51309" x="1955800" y="5949950"/>
          <p14:tracePt t="51326" x="1993900" y="5956300"/>
          <p14:tracePt t="51342" x="2019300" y="5962650"/>
          <p14:tracePt t="51358" x="2051050" y="5969000"/>
          <p14:tracePt t="51374" x="2063750" y="5975350"/>
          <p14:tracePt t="51391" x="2076450" y="5981700"/>
          <p14:tracePt t="51425" x="2082800" y="5981700"/>
          <p14:tracePt t="51461" x="2089150" y="5981700"/>
          <p14:tracePt t="51482" x="2095500" y="5981700"/>
          <p14:tracePt t="51493" x="2101850" y="5981700"/>
          <p14:tracePt t="51503" x="2108200" y="5981700"/>
          <p14:tracePt t="51524" x="2120900" y="5981700"/>
          <p14:tracePt t="51535" x="2127250" y="5981700"/>
          <p14:tracePt t="51546" x="2139950" y="5981700"/>
          <p14:tracePt t="51559" x="2146300" y="5981700"/>
          <p14:tracePt t="51577" x="2159000" y="5981700"/>
          <p14:tracePt t="51593" x="2165350" y="5981700"/>
          <p14:tracePt t="51610" x="2178050" y="5975350"/>
          <p14:tracePt t="51626" x="2184400" y="5969000"/>
          <p14:tracePt t="51642" x="2190750" y="5969000"/>
          <p14:tracePt t="51659" x="2197100" y="5962650"/>
          <p14:tracePt t="51764" x="2197100" y="5956300"/>
          <p14:tracePt t="51785" x="2197100" y="5949950"/>
          <p14:tracePt t="51796" x="2197100" y="5905500"/>
          <p14:tracePt t="51806" x="2197100" y="5880100"/>
          <p14:tracePt t="51817" x="2197100" y="5861050"/>
          <p14:tracePt t="51827" x="2197100" y="5854700"/>
          <p14:tracePt t="51842" x="2197100" y="5842000"/>
          <p14:tracePt t="51859" x="2197100" y="5822950"/>
          <p14:tracePt t="51875" x="2197100" y="5816600"/>
          <p14:tracePt t="51892" x="2197100" y="5810250"/>
          <p14:tracePt t="51909" x="2197100" y="5803900"/>
          <p14:tracePt t="51926" x="2197100" y="5772150"/>
          <p14:tracePt t="51942" x="2197100" y="5740400"/>
          <p14:tracePt t="51958" x="2197100" y="5721350"/>
          <p14:tracePt t="51974" x="2197100" y="5619750"/>
          <p14:tracePt t="51992" x="2209800" y="5594350"/>
          <p14:tracePt t="52009" x="2216150" y="5499100"/>
          <p14:tracePt t="52027" x="2241550" y="5416550"/>
          <p14:tracePt t="52043" x="2260600" y="5359400"/>
          <p14:tracePt t="52059" x="2305050" y="5251450"/>
          <p14:tracePt t="52075" x="2330450" y="5207000"/>
          <p14:tracePt t="52091" x="2381250" y="5149850"/>
          <p14:tracePt t="52108" x="2406650" y="5118100"/>
          <p14:tracePt t="52124" x="2470150" y="5054600"/>
          <p14:tracePt t="52141" x="2520950" y="5029200"/>
          <p14:tracePt t="52158" x="2552700" y="5010150"/>
          <p14:tracePt t="52174" x="2609850" y="5010150"/>
          <p14:tracePt t="52191" x="2641600" y="5010150"/>
          <p14:tracePt t="52208" x="2705100" y="5035550"/>
          <p14:tracePt t="52224" x="2768600" y="5086350"/>
          <p14:tracePt t="52241" x="2794000" y="5105400"/>
          <p14:tracePt t="52258" x="2832100" y="5149850"/>
          <p14:tracePt t="52275" x="2857500" y="5187950"/>
          <p14:tracePt t="52291" x="2889250" y="5226050"/>
          <p14:tracePt t="52310" x="2914650" y="5302250"/>
          <p14:tracePt t="52325" x="2921000" y="5340350"/>
          <p14:tracePt t="52342" x="2933700" y="5391150"/>
          <p14:tracePt t="52360" x="2933700" y="5429250"/>
          <p14:tracePt t="52375" x="2933700" y="5441950"/>
          <p14:tracePt t="52391" x="2933700" y="5467350"/>
          <p14:tracePt t="52408" x="2933700" y="5480050"/>
          <p14:tracePt t="52424" x="2933700" y="5499100"/>
          <p14:tracePt t="52441" x="2933700" y="5511800"/>
          <p14:tracePt t="52458" x="2933700" y="5530850"/>
          <p14:tracePt t="52476" x="2933700" y="5537200"/>
          <p14:tracePt t="52491" x="2927350" y="5537200"/>
          <p14:tracePt t="52508" x="2921000" y="5562600"/>
          <p14:tracePt t="52524" x="2921000" y="5568950"/>
          <p14:tracePt t="52541" x="2914650" y="5588000"/>
          <p14:tracePt t="52558" x="2908300" y="5594350"/>
          <p14:tracePt t="52591" x="2908300" y="5600700"/>
          <p14:tracePt t="52631" x="2908300" y="5607050"/>
          <p14:tracePt t="53341" x="2908300" y="5613400"/>
          <p14:tracePt t="53372" x="2901950" y="5619750"/>
          <p14:tracePt t="53382" x="2889250" y="5626100"/>
          <p14:tracePt t="53393" x="2882900" y="5632450"/>
          <p14:tracePt t="53408" x="2870200" y="5638800"/>
          <p14:tracePt t="53424" x="2844800" y="5645150"/>
          <p14:tracePt t="53441" x="2838450" y="5645150"/>
          <p14:tracePt t="53458" x="2825750" y="5651500"/>
          <p14:tracePt t="53491" x="2819400" y="5651500"/>
          <p14:tracePt t="53509" x="2800350" y="5651500"/>
          <p14:tracePt t="53526" x="2787650" y="5651500"/>
          <p14:tracePt t="53542" x="2749550" y="5651500"/>
          <p14:tracePt t="53559" x="2698750" y="5651500"/>
          <p14:tracePt t="53575" x="2584450" y="5651500"/>
          <p14:tracePt t="53593" x="2343150" y="5651500"/>
          <p14:tracePt t="53608" x="2216150" y="5651500"/>
          <p14:tracePt t="53624" x="2012950" y="5657850"/>
          <p14:tracePt t="53641" x="1898650" y="5664200"/>
          <p14:tracePt t="53658" x="1739900" y="5695950"/>
          <p14:tracePt t="53675" x="1689100" y="5708650"/>
          <p14:tracePt t="53691" x="1676400" y="5715000"/>
          <p14:tracePt t="53708" x="1670050" y="5721350"/>
          <p14:tracePt t="53741" x="1663700" y="5727700"/>
          <p14:tracePt t="53771" x="1663700" y="5734050"/>
          <p14:tracePt t="53781" x="1657350" y="5734050"/>
          <p14:tracePt t="53812" x="1657350" y="5740400"/>
          <p14:tracePt t="53823" x="1651000" y="5740400"/>
          <p14:tracePt t="53844" x="1644650" y="5740400"/>
          <p14:tracePt t="53854" x="1644650" y="5746750"/>
          <p14:tracePt t="53864" x="1638300" y="5746750"/>
          <p14:tracePt t="53896" x="1638300" y="5753100"/>
          <p14:tracePt t="54147" x="1638300" y="5759450"/>
          <p14:tracePt t="54199" x="1638300" y="5765800"/>
          <p14:tracePt t="54251" x="1644650" y="5765800"/>
          <p14:tracePt t="54262" x="1644650" y="5772150"/>
          <p14:tracePt t="54272" x="1651000" y="5772150"/>
          <p14:tracePt t="54292" x="1657350" y="5772150"/>
          <p14:tracePt t="54312" x="1663700" y="5772150"/>
          <p14:tracePt t="54344" x="1663700" y="5778500"/>
          <p14:tracePt t="54356" x="1670050" y="5778500"/>
          <p14:tracePt t="54366" x="1676400" y="5778500"/>
          <p14:tracePt t="54376" x="1682750" y="5778500"/>
          <p14:tracePt t="54392" x="1695450" y="5778500"/>
          <p14:tracePt t="54409" x="1708150" y="5784850"/>
          <p14:tracePt t="54425" x="1714500" y="5784850"/>
          <p14:tracePt t="54442" x="1752600" y="5791200"/>
          <p14:tracePt t="54459" x="1809750" y="5810250"/>
          <p14:tracePt t="54476" x="1828800" y="5816600"/>
          <p14:tracePt t="54491" x="1873250" y="5822950"/>
          <p14:tracePt t="54508" x="1885950" y="5822950"/>
          <p14:tracePt t="54524" x="1917700" y="5829300"/>
          <p14:tracePt t="54541" x="1936750" y="5829300"/>
          <p14:tracePt t="54558" x="1987550" y="5842000"/>
          <p14:tracePt t="54574" x="2051050" y="5842000"/>
          <p14:tracePt t="54591" x="2095500" y="5842000"/>
          <p14:tracePt t="54608" x="2152650" y="5848350"/>
          <p14:tracePt t="54624" x="2190750" y="5848350"/>
          <p14:tracePt t="54641" x="2279650" y="5861050"/>
          <p14:tracePt t="54658" x="2362200" y="5867400"/>
          <p14:tracePt t="54675" x="2393950" y="5867400"/>
          <p14:tracePt t="54691" x="2457450" y="5873750"/>
          <p14:tracePt t="54710" x="2489200" y="5880100"/>
          <p14:tracePt t="54726" x="2514600" y="5880100"/>
          <p14:tracePt t="54741" x="2546350" y="5886450"/>
          <p14:tracePt t="54758" x="2565400" y="5886450"/>
          <p14:tracePt t="54774" x="2597150" y="5892800"/>
          <p14:tracePt t="54791" x="2622550" y="5899150"/>
          <p14:tracePt t="54808" x="2641600" y="5899150"/>
          <p14:tracePt t="54824" x="2686050" y="5899150"/>
          <p14:tracePt t="54841" x="2711450" y="5899150"/>
          <p14:tracePt t="54858" x="2755900" y="5905500"/>
          <p14:tracePt t="54875" x="2781300" y="5905500"/>
          <p14:tracePt t="54892" x="2838450" y="5905500"/>
          <p14:tracePt t="54909" x="2908300" y="5911850"/>
          <p14:tracePt t="54925" x="2940050" y="5924550"/>
          <p14:tracePt t="54942" x="2984500" y="5937250"/>
          <p14:tracePt t="54959" x="3016250" y="5943600"/>
          <p14:tracePt t="54975" x="3041650" y="5949950"/>
          <p14:tracePt t="54991" x="3073400" y="5949950"/>
          <p14:tracePt t="55008" x="3086100" y="5949950"/>
          <p14:tracePt t="55025" x="3105150" y="5949950"/>
          <p14:tracePt t="55044" x="3111500" y="5949950"/>
          <p14:tracePt t="55059" x="3117850" y="5949950"/>
          <p14:tracePt t="55075" x="3124200" y="5949950"/>
          <p14:tracePt t="55141" x="3130550" y="5949950"/>
          <p14:tracePt t="55148" x="3136900" y="5949950"/>
          <p14:tracePt t="55159" x="3149600" y="5949950"/>
          <p14:tracePt t="55175" x="3162300" y="5949950"/>
          <p14:tracePt t="55192" x="3175000" y="5949950"/>
          <p14:tracePt t="55596" x="3181350" y="5949950"/>
          <p14:tracePt t="55607" x="3200400" y="5956300"/>
          <p14:tracePt t="55617" x="3251200" y="5975350"/>
          <p14:tracePt t="55628" x="3302000" y="5981700"/>
          <p14:tracePt t="55641" x="3359150" y="5988050"/>
          <p14:tracePt t="55658" x="3435350" y="6000750"/>
          <p14:tracePt t="55674" x="3638550" y="6019800"/>
          <p14:tracePt t="55691" x="3790950" y="6032500"/>
          <p14:tracePt t="55708" x="3848100" y="6032500"/>
          <p14:tracePt t="55724" x="3924300" y="6032500"/>
          <p14:tracePt t="55741" x="3943350" y="6032500"/>
          <p14:tracePt t="55758" x="3987800" y="6032500"/>
          <p14:tracePt t="55774" x="3994150" y="6032500"/>
          <p14:tracePt t="55808" x="4000500" y="6032500"/>
          <p14:tracePt t="55826" x="4000500" y="6019800"/>
          <p14:tracePt t="55841" x="4000500" y="5994400"/>
          <p14:tracePt t="55858" x="4000500" y="5943600"/>
          <p14:tracePt t="55874" x="3987800" y="5918200"/>
          <p14:tracePt t="55891" x="3956050" y="5867400"/>
          <p14:tracePt t="55907" x="3924300" y="5835650"/>
          <p14:tracePt t="55924" x="3848100" y="5797550"/>
          <p14:tracePt t="55941" x="3765550" y="5759450"/>
          <p14:tracePt t="55958" x="3733800" y="5746750"/>
          <p14:tracePt t="55974" x="3683000" y="5734050"/>
          <p14:tracePt t="55991" x="3663950" y="5734050"/>
          <p14:tracePt t="56007" x="3613150" y="5734050"/>
          <p14:tracePt t="56024" x="3594100" y="5734050"/>
          <p14:tracePt t="56041" x="3536950" y="5740400"/>
          <p14:tracePt t="56058" x="3473450" y="5759450"/>
          <p14:tracePt t="56074" x="3454400" y="5778500"/>
          <p14:tracePt t="56091" x="3416300" y="5791200"/>
          <p14:tracePt t="56107" x="3403600" y="5803900"/>
          <p14:tracePt t="56124" x="3384550" y="5822950"/>
          <p14:tracePt t="56141" x="3371850" y="5861050"/>
          <p14:tracePt t="56158" x="3365500" y="5892800"/>
          <p14:tracePt t="56175" x="3359150" y="5943600"/>
          <p14:tracePt t="56194" x="3359150" y="6000750"/>
          <p14:tracePt t="56208" x="3371850" y="6019800"/>
          <p14:tracePt t="56226" x="3409950" y="6064250"/>
          <p14:tracePt t="56242" x="3441700" y="6083300"/>
          <p14:tracePt t="56258" x="3492500" y="6102350"/>
          <p14:tracePt t="56278" x="3530600" y="6102350"/>
          <p14:tracePt t="56292" x="3543300" y="6102350"/>
          <p14:tracePt t="56309" x="3562350" y="6102350"/>
          <p14:tracePt t="56342" x="3575050" y="6096000"/>
          <p14:tracePt t="56374" x="3581400" y="6096000"/>
          <p14:tracePt t="56391" x="3581400" y="6089650"/>
          <p14:tracePt t="56496" x="3581400" y="6083300"/>
          <p14:tracePt t="56538" x="3581400" y="6076950"/>
          <p14:tracePt t="56600" x="3581400" y="6070600"/>
          <p14:tracePt t="56622" x="3581400" y="6064250"/>
          <p14:tracePt t="56641" x="3575050" y="6057900"/>
          <p14:tracePt t="56653" x="3568700" y="6051550"/>
          <p14:tracePt t="56672" x="3562350" y="6045200"/>
          <p14:tracePt t="56684" x="3556000" y="6038850"/>
          <p14:tracePt t="56693" x="3549650" y="6032500"/>
          <p14:tracePt t="56707" x="3543300" y="6026150"/>
          <p14:tracePt t="56725" x="3536950" y="6013450"/>
          <p14:tracePt t="56757" x="3524250" y="6007100"/>
          <p14:tracePt t="56774" x="3517900" y="6000750"/>
          <p14:tracePt t="56791" x="3498850" y="5988050"/>
          <p14:tracePt t="56808" x="3486150" y="5988050"/>
          <p14:tracePt t="56824" x="3467100" y="5988050"/>
          <p14:tracePt t="56842" x="3441700" y="5988050"/>
          <p14:tracePt t="56859" x="3429000" y="5988050"/>
          <p14:tracePt t="56875" x="3416300" y="5988050"/>
          <p14:tracePt t="56892" x="3409950" y="5988050"/>
          <p14:tracePt t="56909" x="3403600" y="5994400"/>
          <p14:tracePt t="56924" x="3403600" y="6013450"/>
          <p14:tracePt t="56941" x="3403600" y="6032500"/>
          <p14:tracePt t="56957" x="3403600" y="6045200"/>
          <p14:tracePt t="56974" x="3416300" y="6064250"/>
          <p14:tracePt t="56991" x="3460750" y="6083300"/>
          <p14:tracePt t="57007" x="3568700" y="6102350"/>
          <p14:tracePt t="57024" x="3619500" y="6102350"/>
          <p14:tracePt t="57041" x="3670300" y="6076950"/>
          <p14:tracePt t="57058" x="3708400" y="6045200"/>
          <p14:tracePt t="57074" x="3740150" y="5988050"/>
          <p14:tracePt t="57091" x="3765550" y="5949950"/>
          <p14:tracePt t="57108" x="3765550" y="5930900"/>
          <p14:tracePt t="57124" x="3765550" y="5867400"/>
          <p14:tracePt t="57141" x="3765550" y="5848350"/>
          <p14:tracePt t="57143" x="3765550" y="5829300"/>
          <p14:tracePt t="57158" x="3733800" y="5803900"/>
          <p14:tracePt t="57174" x="3657600" y="5753100"/>
          <p14:tracePt t="57191" x="3613150" y="5746750"/>
          <p14:tracePt t="57207" x="3543300" y="5734050"/>
          <p14:tracePt t="57224" x="3524250" y="5734050"/>
          <p14:tracePt t="57241" x="3498850" y="5734050"/>
          <p14:tracePt t="57257" x="3492500" y="5734050"/>
          <p14:tracePt t="59523" x="3492500" y="5727700"/>
          <p14:tracePt t="59544" x="3492500" y="5721350"/>
          <p14:tracePt t="59585" x="3492500" y="5715000"/>
          <p14:tracePt t="63974" x="3486150" y="5715000"/>
          <p14:tracePt t="63984" x="3479800" y="5715000"/>
          <p14:tracePt t="64005" x="3467100" y="5708650"/>
          <p14:tracePt t="64016" x="3454400" y="5708650"/>
          <p14:tracePt t="64028" x="3441700" y="5708650"/>
          <p14:tracePt t="64041" x="3422650" y="5702300"/>
          <p14:tracePt t="64059" x="3397250" y="5695950"/>
          <p14:tracePt t="64075" x="3384550" y="5695950"/>
          <p14:tracePt t="64092" x="3365500" y="5689600"/>
          <p14:tracePt t="64108" x="3359150" y="5689600"/>
          <p14:tracePt t="64125" x="3340100" y="5683250"/>
          <p14:tracePt t="64142" x="3340100" y="5676900"/>
          <p14:tracePt t="64158" x="3333750" y="5670550"/>
          <p14:tracePt t="64175" x="3314700" y="5670550"/>
          <p14:tracePt t="64191" x="3308350" y="5670550"/>
          <p14:tracePt t="64207" x="3282950" y="5664200"/>
          <p14:tracePt t="64224" x="3270250" y="5664200"/>
          <p14:tracePt t="64240" x="3238500" y="5657850"/>
          <p14:tracePt t="64257" x="3206750" y="5645150"/>
          <p14:tracePt t="64274" x="3187700" y="5645150"/>
          <p14:tracePt t="64290" x="3162300" y="5645150"/>
          <p14:tracePt t="64307" x="3149600" y="5638800"/>
          <p14:tracePt t="64324" x="3124200" y="5638800"/>
          <p14:tracePt t="64340" x="3098800" y="5638800"/>
          <p14:tracePt t="64357" x="3079750" y="5638800"/>
          <p14:tracePt t="64373" x="3048000" y="5638800"/>
          <p14:tracePt t="64390" x="3016250" y="5638800"/>
          <p14:tracePt t="64407" x="2997200" y="5638800"/>
          <p14:tracePt t="64424" x="2952750" y="5638800"/>
          <p14:tracePt t="64441" x="2940050" y="5638800"/>
          <p14:tracePt t="64458" x="2914650" y="5638800"/>
          <p14:tracePt t="64474" x="2901950" y="5638800"/>
          <p14:tracePt t="64491" x="2882900" y="5638800"/>
          <p14:tracePt t="64508" x="2851150" y="5638800"/>
          <p14:tracePt t="64524" x="2838450" y="5638800"/>
          <p14:tracePt t="64540" x="2800350" y="5638800"/>
          <p14:tracePt t="64574" x="2781300" y="5638800"/>
          <p14:tracePt t="64590" x="2768600" y="5638800"/>
          <p14:tracePt t="64608" x="2762250" y="5638800"/>
          <p14:tracePt t="64625" x="2755900" y="5645150"/>
          <p14:tracePt t="64642" x="2749550" y="5645150"/>
          <p14:tracePt t="64646" x="2743200" y="5645150"/>
          <p14:tracePt t="64658" x="2736850" y="5645150"/>
          <p14:tracePt t="64675" x="2717800" y="5651500"/>
          <p14:tracePt t="64692" x="2717800" y="5657850"/>
          <p14:tracePt t="64708" x="2711450" y="5664200"/>
          <p14:tracePt t="64724" x="2711450" y="5670550"/>
          <p14:tracePt t="64741" x="2705100" y="5670550"/>
          <p14:tracePt t="64758" x="2692400" y="5676900"/>
          <p14:tracePt t="64775" x="2686050" y="5683250"/>
          <p14:tracePt t="64791" x="2679700" y="5689600"/>
          <p14:tracePt t="64808" x="2679700" y="5695950"/>
          <p14:tracePt t="64825" x="2673350" y="5702300"/>
          <p14:tracePt t="64842" x="2660650" y="5708650"/>
          <p14:tracePt t="64858" x="2660650" y="5721350"/>
          <p14:tracePt t="64875" x="2647950" y="5734050"/>
          <p14:tracePt t="64891" x="2641600" y="5746750"/>
          <p14:tracePt t="64908" x="2641600" y="5759450"/>
          <p14:tracePt t="64926" x="2628900" y="5765800"/>
          <p14:tracePt t="64941" x="2628900" y="5772150"/>
          <p14:tracePt t="64958" x="2622550" y="5784850"/>
          <p14:tracePt t="64975" x="2616200" y="5791200"/>
          <p14:tracePt t="64990" x="2616200" y="5810250"/>
          <p14:tracePt t="65007" x="2609850" y="5816600"/>
          <p14:tracePt t="65023" x="2609850" y="5842000"/>
          <p14:tracePt t="65040" x="2609850" y="5861050"/>
          <p14:tracePt t="65057" x="2609850" y="5873750"/>
          <p14:tracePt t="65074" x="2609850" y="5892800"/>
          <p14:tracePt t="65091" x="2609850" y="5905500"/>
          <p14:tracePt t="65107" x="2609850" y="5924550"/>
          <p14:tracePt t="65126" x="2609850" y="5937250"/>
          <p14:tracePt t="65141" x="2616200" y="5949950"/>
          <p14:tracePt t="65144" x="2622550" y="5956300"/>
          <p14:tracePt t="65157" x="2628900" y="5956300"/>
          <p14:tracePt t="65173" x="2641600" y="5962650"/>
          <p14:tracePt t="65190" x="2654300" y="5969000"/>
          <p14:tracePt t="65207" x="2667000" y="5975350"/>
          <p14:tracePt t="65223" x="2673350" y="5975350"/>
          <p14:tracePt t="65240" x="2692400" y="5975350"/>
          <p14:tracePt t="65273" x="2698750" y="5975350"/>
          <p14:tracePt t="65291" x="2711450" y="5975350"/>
          <p14:tracePt t="65308" x="2717800" y="5975350"/>
          <p14:tracePt t="65326" x="2730500" y="5975350"/>
          <p14:tracePt t="65365" x="2736850" y="5975350"/>
          <p14:tracePt t="65405" x="2743200" y="5975350"/>
          <p14:tracePt t="65731" x="2749550" y="5975350"/>
          <p14:tracePt t="65784" x="2755900" y="5975350"/>
          <p14:tracePt t="65803" x="2762250" y="5969000"/>
          <p14:tracePt t="65814" x="2768600" y="5969000"/>
          <p14:tracePt t="65835" x="2768600" y="5962650"/>
          <p14:tracePt t="65855" x="2768600" y="5956300"/>
          <p14:tracePt t="65876" x="2774950" y="5956300"/>
          <p14:tracePt t="65910" x="2774950" y="5949950"/>
          <p14:tracePt t="65928" x="2781300" y="5949950"/>
          <p14:tracePt t="65949" x="2781300" y="5943600"/>
          <p14:tracePt t="65991" x="2781300" y="5937250"/>
          <p14:tracePt t="66034" x="2781300" y="5930900"/>
          <p14:tracePt t="66044" x="2781300" y="5918200"/>
          <p14:tracePt t="66054" x="2781300" y="5905500"/>
          <p14:tracePt t="66066" x="2781300" y="5892800"/>
          <p14:tracePt t="66074" x="2781300" y="5880100"/>
          <p14:tracePt t="66091" x="2774950" y="5873750"/>
          <p14:tracePt t="66107" x="2768600" y="5854700"/>
          <p14:tracePt t="66124" x="2762250" y="5848350"/>
          <p14:tracePt t="66140" x="2755900" y="5835650"/>
          <p14:tracePt t="66157" x="2743200" y="5829300"/>
          <p14:tracePt t="66174" x="2736850" y="5822950"/>
          <p14:tracePt t="66190" x="2730500" y="5810250"/>
          <p14:tracePt t="66207" x="2730500" y="5803900"/>
          <p14:tracePt t="66224" x="2724150" y="5803900"/>
          <p14:tracePt t="66240" x="2717800" y="5797550"/>
          <p14:tracePt t="66258" x="2711450" y="5791200"/>
          <p14:tracePt t="66275" x="2705100" y="5784850"/>
          <p14:tracePt t="66292" x="2698750" y="5778500"/>
          <p14:tracePt t="66308" x="2692400" y="5778500"/>
          <p14:tracePt t="66325" x="2692400" y="5772150"/>
          <p14:tracePt t="66358" x="2686050" y="5772150"/>
          <p14:tracePt t="66375" x="2679700" y="5772150"/>
          <p14:tracePt t="66398" x="2673350" y="5772150"/>
          <p14:tracePt t="66430" x="2667000" y="5772150"/>
          <p14:tracePt t="66441" x="2667000" y="5778500"/>
          <p14:tracePt t="66452" x="2660650" y="5784850"/>
          <p14:tracePt t="66461" x="2660650" y="5797550"/>
          <p14:tracePt t="66474" x="2660650" y="5810250"/>
          <p14:tracePt t="66492" x="2660650" y="5829300"/>
          <p14:tracePt t="66508" x="2660650" y="5842000"/>
          <p14:tracePt t="66525" x="2660650" y="5886450"/>
          <p14:tracePt t="66541" x="2660650" y="5905500"/>
          <p14:tracePt t="66557" x="2660650" y="5930900"/>
          <p14:tracePt t="66573" x="2660650" y="5943600"/>
          <p14:tracePt t="66590" x="2667000" y="5956300"/>
          <p14:tracePt t="66607" x="2673350" y="5962650"/>
          <p14:tracePt t="66623" x="2673350" y="5969000"/>
          <p14:tracePt t="66657" x="2673350" y="5975350"/>
          <p14:tracePt t="66689" x="2673350" y="5981700"/>
          <p14:tracePt t="67037" x="2673350" y="5962650"/>
          <p14:tracePt t="67046" x="2673350" y="5937250"/>
          <p14:tracePt t="67058" x="2673350" y="5905500"/>
          <p14:tracePt t="67076" x="2673350" y="5867400"/>
          <p14:tracePt t="67092" x="2673350" y="5810250"/>
          <p14:tracePt t="67108" x="2673350" y="5791200"/>
          <p14:tracePt t="67125" x="2673350" y="5784850"/>
          <p14:tracePt t="67141" x="2673350" y="5772150"/>
          <p14:tracePt t="67157" x="2673350" y="5746750"/>
          <p14:tracePt t="67174" x="2686050" y="5715000"/>
          <p14:tracePt t="67192" x="2692400" y="5683250"/>
          <p14:tracePt t="67208" x="2692400" y="5676900"/>
          <p14:tracePt t="67224" x="2698750" y="5664200"/>
          <p14:tracePt t="67241" x="2698750" y="5657850"/>
          <p14:tracePt t="67257" x="2698750" y="5651500"/>
          <p14:tracePt t="67305" x="2698750" y="5645150"/>
          <p14:tracePt t="67401" x="2705100" y="5645150"/>
          <p14:tracePt t="67442" x="2711450" y="5645150"/>
          <p14:tracePt t="67463" x="2717800" y="5645150"/>
          <p14:tracePt t="67474" x="2724150" y="5651500"/>
          <p14:tracePt t="67488" x="2730500" y="5670550"/>
          <p14:tracePt t="68144" x="2730500" y="5676900"/>
          <p14:tracePt t="68153" x="2724150" y="5676900"/>
          <p14:tracePt t="68164" x="2717800" y="5683250"/>
          <p14:tracePt t="68174" x="2705100" y="5683250"/>
          <p14:tracePt t="68191" x="2692400" y="5689600"/>
          <p14:tracePt t="68208" x="2660650" y="5702300"/>
          <p14:tracePt t="68225" x="2641600" y="5721350"/>
          <p14:tracePt t="68241" x="2635250" y="5721350"/>
          <p14:tracePt t="68259" x="2622550" y="5727700"/>
          <p14:tracePt t="68274" x="2622550" y="5734050"/>
          <p14:tracePt t="68291" x="2616200" y="5740400"/>
          <p14:tracePt t="68308" x="2616200" y="5746750"/>
          <p14:tracePt t="68325" x="2616200" y="5753100"/>
          <p14:tracePt t="68343" x="2609850" y="5759450"/>
          <p14:tracePt t="68358" x="2609850" y="5765800"/>
          <p14:tracePt t="68373" x="2609850" y="5784850"/>
          <p14:tracePt t="68390" x="2609850" y="5803900"/>
          <p14:tracePt t="68407" x="2603500" y="5835650"/>
          <p14:tracePt t="68423" x="2597150" y="5880100"/>
          <p14:tracePt t="68440" x="2597150" y="5899150"/>
          <p14:tracePt t="68456" x="2597150" y="5918200"/>
          <p14:tracePt t="68473" x="2597150" y="5924550"/>
          <p14:tracePt t="68507" x="2597150" y="5930900"/>
          <p14:tracePt t="68523" x="2597150" y="5937250"/>
          <p14:tracePt t="69624" x="2597150" y="5930900"/>
          <p14:tracePt t="69634" x="2597150" y="5924550"/>
          <p14:tracePt t="69645" x="2603500" y="5905500"/>
          <p14:tracePt t="69656" x="2616200" y="5892800"/>
          <p14:tracePt t="69674" x="2635250" y="5880100"/>
          <p14:tracePt t="69691" x="2667000" y="5848350"/>
          <p14:tracePt t="69708" x="2698750" y="5816600"/>
          <p14:tracePt t="69724" x="2711450" y="5803900"/>
          <p14:tracePt t="69741" x="2749550" y="5765800"/>
          <p14:tracePt t="69757" x="2762250" y="5753100"/>
          <p14:tracePt t="69774" x="2794000" y="5727700"/>
          <p14:tracePt t="69792" x="2832100" y="5708650"/>
          <p14:tracePt t="69808" x="2844800" y="5702300"/>
          <p14:tracePt t="69825" x="2876550" y="5689600"/>
          <p14:tracePt t="69841" x="2889250" y="5683250"/>
          <p14:tracePt t="69860" x="2914650" y="5670550"/>
          <p14:tracePt t="69875" x="2959100" y="5657850"/>
          <p14:tracePt t="69891" x="2978150" y="5651500"/>
          <p14:tracePt t="69908" x="3028950" y="5645150"/>
          <p14:tracePt t="69925" x="3048000" y="5645150"/>
          <p14:tracePt t="69941" x="3092450" y="5638800"/>
          <p14:tracePt t="69958" x="3105150" y="5638800"/>
          <p14:tracePt t="69974" x="3136900" y="5638800"/>
          <p14:tracePt t="69991" x="3168650" y="5638800"/>
          <p14:tracePt t="70007" x="3181350" y="5645150"/>
          <p14:tracePt t="70024" x="3213100" y="5657850"/>
          <p14:tracePt t="70041" x="3225800" y="5664200"/>
          <p14:tracePt t="70057" x="3244850" y="5670550"/>
          <p14:tracePt t="70074" x="3257550" y="5676900"/>
          <p14:tracePt t="70092" x="3263900" y="5683250"/>
          <p14:tracePt t="70108" x="3270250" y="5695950"/>
          <p14:tracePt t="70124" x="3282950" y="5708650"/>
          <p14:tracePt t="70141" x="3295650" y="5715000"/>
          <p14:tracePt t="70158" x="3314700" y="5734050"/>
          <p14:tracePt t="70174" x="3327400" y="5740400"/>
          <p14:tracePt t="70191" x="3333750" y="5753100"/>
          <p14:tracePt t="70206" x="3340100" y="5759450"/>
          <p14:tracePt t="70223" x="3359150" y="5765800"/>
          <p14:tracePt t="70240" x="3371850" y="5778500"/>
          <p14:tracePt t="70256" x="3378200" y="5784850"/>
          <p14:tracePt t="70273" x="3384550" y="5797550"/>
          <p14:tracePt t="70306" x="3397250" y="5803900"/>
          <p14:tracePt t="70323" x="3403600" y="5810250"/>
          <p14:tracePt t="70340" x="3409950" y="5816600"/>
          <p14:tracePt t="70356" x="3416300" y="5816600"/>
          <p14:tracePt t="70373" x="3416300" y="5822950"/>
          <p14:tracePt t="70407" x="3416300" y="5829300"/>
          <p14:tracePt t="70423" x="3422650" y="5829300"/>
          <p14:tracePt t="70439" x="3429000" y="5835650"/>
          <p14:tracePt t="70470" x="3435350" y="5835650"/>
          <p14:tracePt t="70523" x="3441700" y="5835650"/>
          <p14:tracePt t="70577" x="3448050" y="58356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r>
              <a:rPr lang="en-US" altLang="en-US" smtClean="0"/>
              <a:t>Prediction model: example</a:t>
            </a:r>
          </a:p>
        </p:txBody>
      </p:sp>
      <p:pic>
        <p:nvPicPr>
          <p:cNvPr id="29699" name="Espaço Reservado para Conteúdo 7"/>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116013" y="1196975"/>
            <a:ext cx="6696075" cy="3163888"/>
          </a:xfrm>
        </p:spPr>
      </p:pic>
      <p:sp>
        <p:nvSpPr>
          <p:cNvPr id="29700" name="Espaço Reservado para Conteúdo 3"/>
          <p:cNvSpPr>
            <a:spLocks noGrp="1"/>
          </p:cNvSpPr>
          <p:nvPr>
            <p:ph sz="half" idx="2"/>
          </p:nvPr>
        </p:nvSpPr>
        <p:spPr>
          <a:xfrm>
            <a:off x="323850" y="4797425"/>
            <a:ext cx="8362950" cy="1511300"/>
          </a:xfrm>
        </p:spPr>
        <p:txBody>
          <a:bodyPr/>
          <a:lstStyle/>
          <a:p>
            <a:r>
              <a:rPr lang="en-US" altLang="en-US" sz="2000" smtClean="0"/>
              <a:t>In prediction, one may not have a predefined model.</a:t>
            </a:r>
          </a:p>
          <a:p>
            <a:r>
              <a:rPr lang="en-US" altLang="en-US" sz="2000" smtClean="0"/>
              <a:t>The main interest is to increase accuracy of risk prediction and ultimately to recommend the most appropriate course of action. </a:t>
            </a:r>
          </a:p>
          <a:p>
            <a:r>
              <a:rPr lang="en-US" altLang="en-US" sz="2000" smtClean="0"/>
              <a:t>The predictors may not be part of the causality model. </a:t>
            </a:r>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29703"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46650C-77B9-4A5F-BC5C-319496A08461}" type="slidenum">
              <a:rPr lang="pt-BR" altLang="pt-BR" sz="1200" smtClean="0">
                <a:solidFill>
                  <a:srgbClr val="898989"/>
                </a:solidFill>
              </a:rPr>
              <a:pPr>
                <a:spcBef>
                  <a:spcPct val="0"/>
                </a:spcBef>
                <a:buFontTx/>
                <a:buNone/>
              </a:pPr>
              <a:t>25</a:t>
            </a:fld>
            <a:endParaRPr lang="pt-BR" altLang="pt-BR" sz="1200" smtClean="0">
              <a:solidFill>
                <a:srgbClr val="898989"/>
              </a:solidFill>
            </a:endParaRPr>
          </a:p>
        </p:txBody>
      </p:sp>
      <p:sp>
        <p:nvSpPr>
          <p:cNvPr id="29704" name="CaixaDeTexto 8"/>
          <p:cNvSpPr txBox="1">
            <a:spLocks noChangeArrowheads="1"/>
          </p:cNvSpPr>
          <p:nvPr/>
        </p:nvSpPr>
        <p:spPr bwMode="auto">
          <a:xfrm>
            <a:off x="323850" y="4360863"/>
            <a:ext cx="88201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100">
                <a:latin typeface="Arial" panose="020B0604020202020204" pitchFamily="34" charset="0"/>
              </a:rPr>
              <a:t>Johnston. Validation and refinement of scores to predict very early stroke risk after transient ischaemic attack. Lancet 2007; 369:283-92</a:t>
            </a:r>
          </a:p>
        </p:txBody>
      </p:sp>
      <p:sp>
        <p:nvSpPr>
          <p:cNvPr id="9"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595"/>
    </mc:Choice>
    <mc:Fallback xmlns="">
      <p:transition spd="slow" advTm="14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78" x="3454400" y="5835650"/>
          <p14:tracePt t="2889" x="3454400" y="5829300"/>
          <p14:tracePt t="2898" x="3460750" y="5816600"/>
          <p14:tracePt t="2910" x="3460750" y="5803900"/>
          <p14:tracePt t="2927" x="3460750" y="5797550"/>
          <p14:tracePt t="2943" x="3460750" y="5772150"/>
          <p14:tracePt t="2961" x="3467100" y="5746750"/>
          <p14:tracePt t="2977" x="3473450" y="5727700"/>
          <p14:tracePt t="2994" x="3492500" y="5670550"/>
          <p14:tracePt t="3010" x="3498850" y="5588000"/>
          <p14:tracePt t="3027" x="3530600" y="5448300"/>
          <p14:tracePt t="3044" x="3568700" y="5289550"/>
          <p14:tracePt t="3060" x="3575050" y="5232400"/>
          <p14:tracePt t="3076" x="3613150" y="5111750"/>
          <p14:tracePt t="3093" x="3644900" y="5067300"/>
          <p14:tracePt t="3110" x="3689350" y="4959350"/>
          <p14:tracePt t="3126" x="3714750" y="4914900"/>
          <p14:tracePt t="3143" x="3797300" y="4737100"/>
          <p14:tracePt t="3159" x="3879850" y="4591050"/>
          <p14:tracePt t="3176" x="3905250" y="4521200"/>
          <p14:tracePt t="3192" x="3956050" y="4375150"/>
          <p14:tracePt t="3209" x="3987800" y="4305300"/>
          <p14:tracePt t="3226" x="4013200" y="4210050"/>
          <p14:tracePt t="3242" x="4044950" y="4102100"/>
          <p14:tracePt t="3259" x="4064000" y="4044950"/>
          <p14:tracePt t="3276" x="4102100" y="3924300"/>
          <p14:tracePt t="3292" x="4121150" y="3854450"/>
          <p14:tracePt t="3309" x="4159250" y="3771900"/>
          <p14:tracePt t="3326" x="4197350" y="3651250"/>
          <p14:tracePt t="3342" x="4203700" y="3568700"/>
          <p14:tracePt t="3359" x="4260850" y="3448050"/>
          <p14:tracePt t="3376" x="4279900" y="3390900"/>
          <p14:tracePt t="3392" x="4349750" y="3194050"/>
          <p14:tracePt t="3411" x="4445000" y="2997200"/>
          <p14:tracePt t="7261" x="4432300" y="2997200"/>
          <p14:tracePt t="7270" x="4394200" y="3003550"/>
          <p14:tracePt t="7282" x="4279900" y="3035300"/>
          <p14:tracePt t="7294" x="4146550" y="3060700"/>
          <p14:tracePt t="7310" x="4032250" y="3079750"/>
          <p14:tracePt t="7327" x="3670300" y="3117850"/>
          <p14:tracePt t="7345" x="3308350" y="3117850"/>
          <p14:tracePt t="7360" x="3155950" y="3117850"/>
          <p14:tracePt t="7377" x="2863850" y="3111500"/>
          <p14:tracePt t="7393" x="2755900" y="3092450"/>
          <p14:tracePt t="7410" x="2622550" y="3060700"/>
          <p14:tracePt t="7426" x="2559050" y="3041650"/>
          <p14:tracePt t="7442" x="2470150" y="3009900"/>
          <p14:tracePt t="7460" x="2419350" y="2971800"/>
          <p14:tracePt t="7476" x="2393950" y="2959100"/>
          <p14:tracePt t="7493" x="2381250" y="2933700"/>
          <p14:tracePt t="7510" x="2374900" y="2914650"/>
          <p14:tracePt t="7526" x="2368550" y="2882900"/>
          <p14:tracePt t="7542" x="2368550" y="2870200"/>
          <p14:tracePt t="7560" x="2368550" y="2863850"/>
          <p14:tracePt t="7576" x="2362200" y="2844800"/>
          <p14:tracePt t="7648" x="2362200" y="2825750"/>
          <p14:tracePt t="7659" x="2362200" y="2813050"/>
          <p14:tracePt t="7669" x="2368550" y="2800350"/>
          <p14:tracePt t="7679" x="2381250" y="2787650"/>
          <p14:tracePt t="28260" x="2381250" y="2794000"/>
          <p14:tracePt t="28270" x="2381250" y="2800350"/>
          <p14:tracePt t="28280" x="2381250" y="2806700"/>
          <p14:tracePt t="28291" x="2381250" y="2813050"/>
          <p14:tracePt t="28307" x="2381250" y="2819400"/>
          <p14:tracePt t="28324" x="2374900" y="2825750"/>
          <p14:tracePt t="28405" x="2374900" y="2832100"/>
          <p14:tracePt t="28416" x="2368550" y="2838450"/>
          <p14:tracePt t="28426" x="2362200" y="2844800"/>
          <p14:tracePt t="28468" x="2362200" y="2851150"/>
          <p14:tracePt t="28479" x="2355850" y="2857500"/>
          <p14:tracePt t="28490" x="2349500" y="2857500"/>
          <p14:tracePt t="28500" x="2343150" y="2870200"/>
          <p14:tracePt t="28512" x="2336800" y="2876550"/>
          <p14:tracePt t="28525" x="2330450" y="2882900"/>
          <p14:tracePt t="28544" x="2330450" y="2895600"/>
          <p14:tracePt t="29776" x="2343150" y="2838450"/>
          <p14:tracePt t="29786" x="2368550" y="2755900"/>
          <p14:tracePt t="29797" x="2400300" y="2692400"/>
          <p14:tracePt t="29809" x="2444750" y="2641600"/>
          <p14:tracePt t="29825" x="2508250" y="2597150"/>
          <p14:tracePt t="29841" x="2654300" y="2501900"/>
          <p14:tracePt t="29859" x="2762250" y="2476500"/>
          <p14:tracePt t="29875" x="2813050" y="2476500"/>
          <p14:tracePt t="29892" x="2895600" y="2476500"/>
          <p14:tracePt t="29907" x="2914650" y="2476500"/>
          <p14:tracePt t="29924" x="2940050" y="2476500"/>
          <p14:tracePt t="29941" x="2952750" y="2476500"/>
          <p14:tracePt t="40880" x="2952750" y="2470150"/>
          <p14:tracePt t="40890" x="2952750" y="2451100"/>
          <p14:tracePt t="40900" x="2952750" y="2438400"/>
          <p14:tracePt t="40910" x="2952750" y="2425700"/>
          <p14:tracePt t="40924" x="2952750" y="2419350"/>
          <p14:tracePt t="40940" x="2952750" y="2406650"/>
          <p14:tracePt t="40957" x="2952750" y="2387600"/>
          <p14:tracePt t="40974" x="2959100" y="2349500"/>
          <p14:tracePt t="40990" x="2965450" y="2324100"/>
          <p14:tracePt t="41007" x="2984500" y="2279650"/>
          <p14:tracePt t="41024" x="2990850" y="2254250"/>
          <p14:tracePt t="41040" x="2997200" y="2203450"/>
          <p14:tracePt t="41057" x="3009900" y="2178050"/>
          <p14:tracePt t="41074" x="3009900" y="2165350"/>
          <p14:tracePt t="41091" x="3009900" y="2152650"/>
          <p14:tracePt t="41151" x="3009900" y="2146300"/>
          <p14:tracePt t="41162" x="3009900" y="2133600"/>
          <p14:tracePt t="41183" x="2997200" y="2120900"/>
          <p14:tracePt t="41193" x="2984500" y="2108200"/>
          <p14:tracePt t="41205" x="2952750" y="2089150"/>
          <p14:tracePt t="41216" x="2908300" y="2070100"/>
          <p14:tracePt t="41226" x="2870200" y="2063750"/>
          <p14:tracePt t="41240" x="2838450" y="2057400"/>
          <p14:tracePt t="41257" x="2781300" y="2057400"/>
          <p14:tracePt t="41274" x="2762250" y="2057400"/>
          <p14:tracePt t="41290" x="2730500" y="2057400"/>
          <p14:tracePt t="41307" x="2705100" y="2057400"/>
          <p14:tracePt t="41323" x="2698750" y="2057400"/>
          <p14:tracePt t="41340" x="2686050" y="2057400"/>
          <p14:tracePt t="41356" x="2673350" y="2057400"/>
          <p14:tracePt t="41373" x="2654300" y="2063750"/>
          <p14:tracePt t="41390" x="2635250" y="2070100"/>
          <p14:tracePt t="41406" x="2609850" y="2089150"/>
          <p14:tracePt t="41423" x="2571750" y="2108200"/>
          <p14:tracePt t="41439" x="2559050" y="2120900"/>
          <p14:tracePt t="41456" x="2527300" y="2146300"/>
          <p14:tracePt t="41473" x="2520950" y="2159000"/>
          <p14:tracePt t="41489" x="2508250" y="2165350"/>
          <p14:tracePt t="41506" x="2501900" y="2165350"/>
          <p14:tracePt t="41539" x="2495550" y="2171700"/>
          <p14:tracePt t="42343" x="2495550" y="2178050"/>
          <p14:tracePt t="42466" x="2495550" y="2184400"/>
          <p14:tracePt t="42487" x="2495550" y="2190750"/>
          <p14:tracePt t="42508" x="2501900" y="2197100"/>
          <p14:tracePt t="42518" x="2508250" y="2203450"/>
          <p14:tracePt t="42529" x="2514600" y="2203450"/>
          <p14:tracePt t="42540" x="2520950" y="2203450"/>
          <p14:tracePt t="42570" x="2527300" y="2209800"/>
          <p14:tracePt t="42581" x="2533650" y="2209800"/>
          <p14:tracePt t="42592" x="2540000" y="2216150"/>
          <p14:tracePt t="42606" x="2546350" y="2216150"/>
          <p14:tracePt t="42623" x="2552700" y="2216150"/>
          <p14:tracePt t="42644" x="2559050" y="2216150"/>
          <p14:tracePt t="42656" x="2565400" y="2216150"/>
          <p14:tracePt t="42675" x="2571750" y="2216150"/>
          <p14:tracePt t="42689" x="2578100" y="2216150"/>
          <p14:tracePt t="42706" x="2584450" y="2216150"/>
          <p14:tracePt t="42722" x="2590800" y="2216150"/>
          <p14:tracePt t="42739" x="2616200" y="2209800"/>
          <p14:tracePt t="42756" x="2622550" y="2209800"/>
          <p14:tracePt t="42773" x="2635250" y="2203450"/>
          <p14:tracePt t="42789" x="2641600" y="2197100"/>
          <p14:tracePt t="42806" x="2647950" y="2190750"/>
          <p14:tracePt t="42822" x="2660650" y="2184400"/>
          <p14:tracePt t="42839" x="2667000" y="2178050"/>
          <p14:tracePt t="42948" x="2673350" y="2171700"/>
          <p14:tracePt t="42960" x="2679700" y="2165350"/>
          <p14:tracePt t="42971" x="2686050" y="2146300"/>
          <p14:tracePt t="42980" x="2692400" y="2127250"/>
          <p14:tracePt t="42991" x="2698750" y="2114550"/>
          <p14:tracePt t="43007" x="2705100" y="2101850"/>
          <p14:tracePt t="43042" x="2705100" y="2095500"/>
          <p14:tracePt t="43126" x="2705100" y="2076450"/>
          <p14:tracePt t="43136" x="2705100" y="2063750"/>
          <p14:tracePt t="43147" x="2705100" y="2057400"/>
          <p14:tracePt t="43158" x="2705100" y="2051050"/>
          <p14:tracePt t="43174" x="2705100" y="2038350"/>
          <p14:tracePt t="43191" x="2686050" y="2019300"/>
          <p14:tracePt t="43207" x="2673350" y="2006600"/>
          <p14:tracePt t="43224" x="2654300" y="1981200"/>
          <p14:tracePt t="43241" x="2628900" y="1949450"/>
          <p14:tracePt t="43257" x="2616200" y="1943100"/>
          <p14:tracePt t="43274" x="2603500" y="1917700"/>
          <p14:tracePt t="43290" x="2584450" y="1911350"/>
          <p14:tracePt t="43307" x="2571750" y="1885950"/>
          <p14:tracePt t="43323" x="2559050" y="1860550"/>
          <p14:tracePt t="43339" x="2559050" y="1854200"/>
          <p14:tracePt t="43357" x="2546350" y="1828800"/>
          <p14:tracePt t="43374" x="2540000" y="1822450"/>
          <p14:tracePt t="43390" x="2527300" y="1809750"/>
          <p14:tracePt t="43407" x="2501900" y="1784350"/>
          <p14:tracePt t="43424" x="2476500" y="1765300"/>
          <p14:tracePt t="43440" x="2438400" y="1733550"/>
          <p14:tracePt t="43457" x="2413000" y="1727200"/>
          <p14:tracePt t="43473" x="2387600" y="1701800"/>
          <p14:tracePt t="43491" x="2362200" y="1682750"/>
          <p14:tracePt t="43506" x="2349500" y="1676400"/>
          <p14:tracePt t="43522" x="2336800" y="1676400"/>
          <p14:tracePt t="43539" x="2330450" y="1676400"/>
          <p14:tracePt t="43556" x="2311400" y="1676400"/>
          <p14:tracePt t="43572" x="2298700" y="1676400"/>
          <p14:tracePt t="43591" x="2266950" y="1689100"/>
          <p14:tracePt t="43608" x="2228850" y="1708150"/>
          <p14:tracePt t="43623" x="2222500" y="1714500"/>
          <p14:tracePt t="43639" x="2216150" y="1720850"/>
          <p14:tracePt t="43730" x="2222500" y="1727200"/>
          <p14:tracePt t="43741" x="2247900" y="1727200"/>
          <p14:tracePt t="43751" x="2279650" y="1727200"/>
          <p14:tracePt t="43761" x="2324100" y="1727200"/>
          <p14:tracePt t="43773" x="2374900" y="1727200"/>
          <p14:tracePt t="43789" x="2413000" y="1727200"/>
          <p14:tracePt t="43806" x="2476500" y="1727200"/>
          <p14:tracePt t="43824" x="2540000" y="1727200"/>
          <p14:tracePt t="43840" x="2565400" y="1714500"/>
          <p14:tracePt t="43856" x="2609850" y="1695450"/>
          <p14:tracePt t="43873" x="2622550" y="1695450"/>
          <p14:tracePt t="43889" x="2628900" y="1689100"/>
          <p14:tracePt t="43906" x="2635250" y="1682750"/>
          <p14:tracePt t="43991" x="2622550" y="1676400"/>
          <p14:tracePt t="44001" x="2603500" y="1676400"/>
          <p14:tracePt t="44012" x="2584450" y="1676400"/>
          <p14:tracePt t="44023" x="2559050" y="1676400"/>
          <p14:tracePt t="44039" x="2520950" y="1676400"/>
          <p14:tracePt t="44056" x="2425700" y="1682750"/>
          <p14:tracePt t="44073" x="2381250" y="1695450"/>
          <p14:tracePt t="44089" x="2317750" y="1714500"/>
          <p14:tracePt t="44106" x="2279650" y="1727200"/>
          <p14:tracePt t="44122" x="2273300" y="1733550"/>
          <p14:tracePt t="44139" x="2260600" y="1739900"/>
          <p14:tracePt t="44265" x="2273300" y="1739900"/>
          <p14:tracePt t="44275" x="2292350" y="1739900"/>
          <p14:tracePt t="44285" x="2324100" y="1739900"/>
          <p14:tracePt t="44297" x="2343150" y="1739900"/>
          <p14:tracePt t="44307" x="2374900" y="1727200"/>
          <p14:tracePt t="44323" x="2393950" y="1727200"/>
          <p14:tracePt t="44341" x="2451100" y="1727200"/>
          <p14:tracePt t="44358" x="2514600" y="1720850"/>
          <p14:tracePt t="44374" x="2559050" y="1720850"/>
          <p14:tracePt t="44390" x="2603500" y="1720850"/>
          <p14:tracePt t="44406" x="2635250" y="1720850"/>
          <p14:tracePt t="44422" x="2686050" y="1720850"/>
          <p14:tracePt t="44439" x="2705100" y="1720850"/>
          <p14:tracePt t="44456" x="2819400" y="1752600"/>
          <p14:tracePt t="44472" x="2940050" y="1765300"/>
          <p14:tracePt t="44489" x="2984500" y="1784350"/>
          <p14:tracePt t="44506" x="3041650" y="1790700"/>
          <p14:tracePt t="44522" x="3054350" y="1797050"/>
          <p14:tracePt t="44539" x="3079750" y="1803400"/>
          <p14:tracePt t="44556" x="3086100" y="1803400"/>
          <p14:tracePt t="44651" x="3092450" y="1803400"/>
          <p14:tracePt t="44672" x="3098800" y="1803400"/>
          <p14:tracePt t="44682" x="3098800" y="1809750"/>
          <p14:tracePt t="44693" x="3105150" y="1816100"/>
          <p14:tracePt t="44706" x="3111500" y="1822450"/>
          <p14:tracePt t="44724" x="3117850" y="1835150"/>
          <p14:tracePt t="44756" x="3124200" y="1835150"/>
          <p14:tracePt t="44772" x="3124200" y="1841500"/>
          <p14:tracePt t="44789" x="3130550" y="1847850"/>
          <p14:tracePt t="44808" x="3136900" y="1847850"/>
          <p14:tracePt t="44890" x="3136900" y="1854200"/>
          <p14:tracePt t="44912" x="3136900" y="1860550"/>
          <p14:tracePt t="44924" x="3136900" y="1866900"/>
          <p14:tracePt t="44933" x="3130550" y="1873250"/>
          <p14:tracePt t="44944" x="3117850" y="1879600"/>
          <p14:tracePt t="44957" x="3098800" y="1879600"/>
          <p14:tracePt t="44974" x="3067050" y="1885950"/>
          <p14:tracePt t="44990" x="3035300" y="1885950"/>
          <p14:tracePt t="45007" x="2971800" y="1885950"/>
          <p14:tracePt t="45023" x="2940050" y="1885950"/>
          <p14:tracePt t="45041" x="2895600" y="1885950"/>
          <p14:tracePt t="45056" x="2870200" y="1885950"/>
          <p14:tracePt t="45072" x="2863850" y="1885950"/>
          <p14:tracePt t="45089" x="2857500" y="1885950"/>
          <p14:tracePt t="45151" x="2876550" y="1885950"/>
          <p14:tracePt t="45161" x="2901950" y="1885950"/>
          <p14:tracePt t="45172" x="2940050" y="1892300"/>
          <p14:tracePt t="45182" x="2971800" y="1898650"/>
          <p14:tracePt t="45192" x="3016250" y="1905000"/>
          <p14:tracePt t="45206" x="3041650" y="1905000"/>
          <p14:tracePt t="45222" x="3073400" y="1917700"/>
          <p14:tracePt t="45239" x="3124200" y="1924050"/>
          <p14:tracePt t="45256" x="3155950" y="1930400"/>
          <p14:tracePt t="45274" x="3168650" y="1936750"/>
          <p14:tracePt t="45290" x="3187700" y="1936750"/>
          <p14:tracePt t="45323" x="3194050" y="1936750"/>
          <p14:tracePt t="45373" x="3175000" y="1936750"/>
          <p14:tracePt t="45382" x="3149600" y="1936750"/>
          <p14:tracePt t="45394" x="3111500" y="1936750"/>
          <p14:tracePt t="45407" x="3060700" y="1936750"/>
          <p14:tracePt t="45424" x="2895600" y="1943100"/>
          <p14:tracePt t="45440" x="2825750" y="1943100"/>
          <p14:tracePt t="45457" x="2781300" y="1943100"/>
          <p14:tracePt t="45473" x="2768600" y="1943100"/>
          <p14:tracePt t="45490" x="2755900" y="1943100"/>
          <p14:tracePt t="45527" x="2768600" y="1943100"/>
          <p14:tracePt t="45539" x="2806700" y="1943100"/>
          <p14:tracePt t="45556" x="2844800" y="1943100"/>
          <p14:tracePt t="45574" x="2965450" y="1962150"/>
          <p14:tracePt t="45590" x="3130550" y="1981200"/>
          <p14:tracePt t="45607" x="3200400" y="1993900"/>
          <p14:tracePt t="45623" x="3270250" y="2019300"/>
          <p14:tracePt t="45639" x="3302000" y="2025650"/>
          <p14:tracePt t="45656" x="3327400" y="2032000"/>
          <p14:tracePt t="45673" x="3352800" y="2038350"/>
          <p14:tracePt t="45690" x="3359150" y="2038350"/>
          <p14:tracePt t="45707" x="3359150" y="2044700"/>
          <p14:tracePt t="45934" x="3359150" y="2051050"/>
          <p14:tracePt t="45944" x="3359150" y="2057400"/>
          <p14:tracePt t="45965" x="3359150" y="2063750"/>
          <p14:tracePt t="45976" x="3359150" y="2070100"/>
          <p14:tracePt t="45986" x="3359150" y="2076450"/>
          <p14:tracePt t="45997" x="3346450" y="2082800"/>
          <p14:tracePt t="46007" x="3333750" y="2089150"/>
          <p14:tracePt t="46023" x="3321050" y="2089150"/>
          <p14:tracePt t="46040" x="3295650" y="2095500"/>
          <p14:tracePt t="46056" x="3276600" y="2101850"/>
          <p14:tracePt t="46060" x="3251200" y="2108200"/>
          <p14:tracePt t="46073" x="3238500" y="2108200"/>
          <p14:tracePt t="46090" x="3219450" y="2108200"/>
          <p14:tracePt t="46106" x="3181350" y="2108200"/>
          <p14:tracePt t="46123" x="3105150" y="2108200"/>
          <p14:tracePt t="46140" x="3054350" y="2108200"/>
          <p14:tracePt t="46157" x="2946400" y="2108200"/>
          <p14:tracePt t="46174" x="2908300" y="2120900"/>
          <p14:tracePt t="46190" x="2813050" y="2127250"/>
          <p14:tracePt t="46207" x="2724150" y="2133600"/>
          <p14:tracePt t="46223" x="2692400" y="2133600"/>
          <p14:tracePt t="46240" x="2667000" y="2133600"/>
          <p14:tracePt t="46256" x="2660650" y="2133600"/>
          <p14:tracePt t="46272" x="2654300" y="2133600"/>
          <p14:tracePt t="46310" x="2667000" y="2133600"/>
          <p14:tracePt t="46322" x="2698750" y="2133600"/>
          <p14:tracePt t="46339" x="2724150" y="2133600"/>
          <p14:tracePt t="46356" x="2844800" y="2133600"/>
          <p14:tracePt t="46373" x="2978150" y="2146300"/>
          <p14:tracePt t="46389" x="3009900" y="2152650"/>
          <p14:tracePt t="46406" x="3054350" y="2159000"/>
          <p14:tracePt t="46422" x="3067050" y="2165350"/>
          <p14:tracePt t="46439" x="3086100" y="2165350"/>
          <p14:tracePt t="46508" x="3067050" y="2165350"/>
          <p14:tracePt t="46521" x="2997200" y="2165350"/>
          <p14:tracePt t="46531" x="2946400" y="2165350"/>
          <p14:tracePt t="46542" x="2889250" y="2165350"/>
          <p14:tracePt t="46555" x="2813050" y="2152650"/>
          <p14:tracePt t="46572" x="2679700" y="2101850"/>
          <p14:tracePt t="46589" x="2622550" y="2082800"/>
          <p14:tracePt t="46606" x="2559050" y="2063750"/>
          <p14:tracePt t="46624" x="2533650" y="2057400"/>
          <p14:tracePt t="47252" x="2546350" y="2057400"/>
          <p14:tracePt t="47263" x="2590800" y="2070100"/>
          <p14:tracePt t="47274" x="2628900" y="2089150"/>
          <p14:tracePt t="47290" x="2660650" y="2095500"/>
          <p14:tracePt t="47307" x="2711450" y="2120900"/>
          <p14:tracePt t="47324" x="2730500" y="2120900"/>
          <p14:tracePt t="47340" x="2736850" y="2120900"/>
          <p14:tracePt t="47359" x="2743200" y="2127250"/>
          <p14:tracePt t="47391" x="2743200" y="2152650"/>
          <p14:tracePt t="47408" x="2705100" y="2190750"/>
          <p14:tracePt t="47423" x="2660650" y="2216150"/>
          <p14:tracePt t="47441" x="2533650" y="2266950"/>
          <p14:tracePt t="47457" x="2470150" y="2266950"/>
          <p14:tracePt t="47472" x="2317750" y="2266950"/>
          <p14:tracePt t="47489" x="2266950" y="2260600"/>
          <p14:tracePt t="47505" x="2190750" y="2228850"/>
          <p14:tracePt t="47522" x="2146300" y="2209800"/>
          <p14:tracePt t="47539" x="2133600" y="2203450"/>
          <p14:tracePt t="47555" x="2120900" y="2203450"/>
          <p14:tracePt t="47805" x="2114550" y="2203450"/>
          <p14:tracePt t="47818" x="2082800" y="2203450"/>
          <p14:tracePt t="47827" x="2025650" y="2203450"/>
          <p14:tracePt t="47840" x="1943100" y="2209800"/>
          <p14:tracePt t="47857" x="1841500" y="2209800"/>
          <p14:tracePt t="47874" x="1803400" y="2209800"/>
          <p14:tracePt t="47890" x="1708150" y="2184400"/>
          <p14:tracePt t="47907" x="1670050" y="2159000"/>
          <p14:tracePt t="47923" x="1638300" y="2120900"/>
          <p14:tracePt t="47941" x="1619250" y="2089150"/>
          <p14:tracePt t="47957" x="1600200" y="2070100"/>
          <p14:tracePt t="47974" x="1574800" y="1987550"/>
          <p14:tracePt t="47989" x="1568450" y="1955800"/>
          <p14:tracePt t="48006" x="1562100" y="1885950"/>
          <p14:tracePt t="48022" x="1555750" y="1847850"/>
          <p14:tracePt t="48039" x="1555750" y="1803400"/>
          <p14:tracePt t="48055" x="1536700" y="1758950"/>
          <p14:tracePt t="48072" x="1530350" y="1733550"/>
          <p14:tracePt t="48089" x="1517650" y="1708150"/>
          <p14:tracePt t="48106" x="1511300" y="1695450"/>
          <p14:tracePt t="48122" x="1504950" y="1676400"/>
          <p14:tracePt t="48139" x="1492250" y="1670050"/>
          <p14:tracePt t="48156" x="1479550" y="1663700"/>
          <p14:tracePt t="48172" x="1466850" y="1657350"/>
          <p14:tracePt t="48243" x="1460500" y="1657350"/>
          <p14:tracePt t="48264" x="1454150" y="1657350"/>
          <p14:tracePt t="48275" x="1447800" y="1657350"/>
          <p14:tracePt t="48285" x="1441450" y="1670050"/>
          <p14:tracePt t="48297" x="1435100" y="1670050"/>
          <p14:tracePt t="48307" x="1422400" y="1682750"/>
          <p14:tracePt t="48323" x="1416050" y="1708150"/>
          <p14:tracePt t="48340" x="1403350" y="1739900"/>
          <p14:tracePt t="48359" x="1384300" y="1790700"/>
          <p14:tracePt t="48374" x="1377950" y="1809750"/>
          <p14:tracePt t="48390" x="1365250" y="1847850"/>
          <p14:tracePt t="48407" x="1365250" y="1854200"/>
          <p14:tracePt t="48423" x="1365250" y="1860550"/>
          <p14:tracePt t="48440" x="1365250" y="1866900"/>
          <p14:tracePt t="48456" x="1365250" y="1879600"/>
          <p14:tracePt t="48474" x="1365250" y="1892300"/>
          <p14:tracePt t="48490" x="1358900" y="1911350"/>
          <p14:tracePt t="48506" x="1358900" y="1949450"/>
          <p14:tracePt t="48523" x="1358900" y="1968500"/>
          <p14:tracePt t="48540" x="1352550" y="2006600"/>
          <p14:tracePt t="48557" x="1346200" y="2038350"/>
          <p14:tracePt t="48572" x="1339850" y="2057400"/>
          <p14:tracePt t="48589" x="1333500" y="2076450"/>
          <p14:tracePt t="48606" x="1333500" y="2082800"/>
          <p14:tracePt t="48623" x="1327150" y="2108200"/>
          <p14:tracePt t="48639" x="1327150" y="2127250"/>
          <p14:tracePt t="48657" x="1320800" y="2139950"/>
          <p14:tracePt t="48673" x="1320800" y="2171700"/>
          <p14:tracePt t="48689" x="1320800" y="2190750"/>
          <p14:tracePt t="48705" x="1320800" y="2235200"/>
          <p14:tracePt t="48723" x="1314450" y="2260600"/>
          <p14:tracePt t="48739" x="1314450" y="2266950"/>
          <p14:tracePt t="48755" x="1314450" y="2279650"/>
          <p14:tracePt t="48772" x="1314450" y="2286000"/>
          <p14:tracePt t="48789" x="1314450" y="2292350"/>
          <p14:tracePt t="48806" x="1314450" y="2298700"/>
          <p14:tracePt t="48839" x="1314450" y="2305050"/>
          <p14:tracePt t="48855" x="1314450" y="2311400"/>
          <p14:tracePt t="48872" x="1314450" y="2324100"/>
          <p14:tracePt t="48889" x="1314450" y="2330450"/>
          <p14:tracePt t="48905" x="1314450" y="2349500"/>
          <p14:tracePt t="48923" x="1314450" y="2362200"/>
          <p14:tracePt t="48940" x="1314450" y="2374900"/>
          <p14:tracePt t="48957" x="1314450" y="2400300"/>
          <p14:tracePt t="48972" x="1314450" y="2419350"/>
          <p14:tracePt t="48989" x="1314450" y="2451100"/>
          <p14:tracePt t="49006" x="1314450" y="2470150"/>
          <p14:tracePt t="49023" x="1314450" y="2476500"/>
          <p14:tracePt t="49040" x="1314450" y="2489200"/>
          <p14:tracePt t="49057" x="1314450" y="2495550"/>
          <p14:tracePt t="49073" x="1314450" y="2501900"/>
          <p14:tracePt t="49091" x="1314450" y="2514600"/>
          <p14:tracePt t="49124" x="1314450" y="2527300"/>
          <p14:tracePt t="49141" x="1314450" y="2540000"/>
          <p14:tracePt t="49157" x="1314450" y="2546350"/>
          <p14:tracePt t="49173" x="1314450" y="2565400"/>
          <p14:tracePt t="49190" x="1314450" y="2571750"/>
          <p14:tracePt t="49207" x="1314450" y="2584450"/>
          <p14:tracePt t="49223" x="1314450" y="2590800"/>
          <p14:tracePt t="49239" x="1314450" y="2603500"/>
          <p14:tracePt t="49256" x="1314450" y="2609850"/>
          <p14:tracePt t="49289" x="1314450" y="2616200"/>
          <p14:tracePt t="49305" x="1314450" y="2622550"/>
          <p14:tracePt t="49322" x="1314450" y="2635250"/>
          <p14:tracePt t="49339" x="1314450" y="2641600"/>
          <p14:tracePt t="49355" x="1314450" y="2647950"/>
          <p14:tracePt t="49373" x="1314450" y="2654300"/>
          <p14:tracePt t="49390" x="1314450" y="2660650"/>
          <p14:tracePt t="49407" x="1314450" y="2679700"/>
          <p14:tracePt t="49424" x="1314450" y="2692400"/>
          <p14:tracePt t="49440" x="1314450" y="2698750"/>
          <p14:tracePt t="49457" x="1314450" y="2717800"/>
          <p14:tracePt t="49473" x="1314450" y="2730500"/>
          <p14:tracePt t="49490" x="1314450" y="2762250"/>
          <p14:tracePt t="49507" x="1314450" y="2794000"/>
          <p14:tracePt t="49523" x="1314450" y="2806700"/>
          <p14:tracePt t="49540" x="1314450" y="2832100"/>
          <p14:tracePt t="49556" x="1314450" y="2838450"/>
          <p14:tracePt t="49559" x="1314450" y="2851150"/>
          <p14:tracePt t="49573" x="1314450" y="2863850"/>
          <p14:tracePt t="49591" x="1314450" y="2895600"/>
          <p14:tracePt t="49605" x="1314450" y="2908300"/>
          <p14:tracePt t="49622" x="1314450" y="2965450"/>
          <p14:tracePt t="49639" x="1314450" y="2984500"/>
          <p14:tracePt t="49657" x="1314450" y="3022600"/>
          <p14:tracePt t="49674" x="1314450" y="3067050"/>
          <p14:tracePt t="49690" x="1314450" y="3086100"/>
          <p14:tracePt t="49706" x="1314450" y="3117850"/>
          <p14:tracePt t="49723" x="1314450" y="3130550"/>
          <p14:tracePt t="49739" x="1314450" y="3143250"/>
          <p14:tracePt t="49756" x="1314450" y="3149600"/>
          <p14:tracePt t="49772" x="1314450" y="3155950"/>
          <p14:tracePt t="49789" x="1314450" y="3162300"/>
          <p14:tracePt t="49823" x="1314450" y="3168650"/>
          <p14:tracePt t="51201" x="1314450" y="3175000"/>
          <p14:tracePt t="51211" x="1314450" y="3181350"/>
          <p14:tracePt t="51232" x="1314450" y="3194050"/>
          <p14:tracePt t="51243" x="1314450" y="3200400"/>
          <p14:tracePt t="51254" x="1314450" y="3206750"/>
          <p14:tracePt t="51264" x="1320800" y="3213100"/>
          <p14:tracePt t="51275" x="1320800" y="3225800"/>
          <p14:tracePt t="51288" x="1320800" y="3238500"/>
          <p14:tracePt t="51306" x="1327150" y="3244850"/>
          <p14:tracePt t="51322" x="1327150" y="3251200"/>
          <p14:tracePt t="51339" x="1333500" y="3263900"/>
          <p14:tracePt t="51374" x="1333500" y="3276600"/>
          <p14:tracePt t="51390" x="1339850" y="3282950"/>
          <p14:tracePt t="51407" x="1339850" y="3289300"/>
          <p14:tracePt t="51423" x="1346200" y="3308350"/>
          <p14:tracePt t="51440" x="1352550" y="3321050"/>
          <p14:tracePt t="51456" x="1358900" y="3346450"/>
          <p14:tracePt t="51472" x="1358900" y="3359150"/>
          <p14:tracePt t="51488" x="1365250" y="3384550"/>
          <p14:tracePt t="51505" x="1365250" y="3390900"/>
          <p14:tracePt t="51522" x="1371600" y="3397250"/>
          <p14:tracePt t="51555" x="1371600" y="3403600"/>
          <p14:tracePt t="51577" x="1371600" y="3409950"/>
          <p14:tracePt t="51672" x="1371600" y="3403600"/>
          <p14:tracePt t="51681" x="1371600" y="3390900"/>
          <p14:tracePt t="51693" x="1371600" y="3371850"/>
          <p14:tracePt t="51707" x="1371600" y="3333750"/>
          <p14:tracePt t="51724" x="1352550" y="3213100"/>
          <p14:tracePt t="51739" x="1346200" y="3162300"/>
          <p14:tracePt t="51756" x="1327150" y="3067050"/>
          <p14:tracePt t="51773" x="1327150" y="3009900"/>
          <p14:tracePt t="51789" x="1308100" y="2857500"/>
          <p14:tracePt t="51807" x="1308100" y="2768600"/>
          <p14:tracePt t="51823" x="1308100" y="2540000"/>
          <p14:tracePt t="51840" x="1308100" y="2324100"/>
          <p14:tracePt t="51856" x="1308100" y="2209800"/>
          <p14:tracePt t="51873" x="1308100" y="2000250"/>
          <p14:tracePt t="51889" x="1320800" y="1917700"/>
          <p14:tracePt t="51905" x="1352550" y="1765300"/>
          <p14:tracePt t="51922" x="1390650" y="1606550"/>
          <p14:tracePt t="51939" x="1409700" y="1511300"/>
          <p14:tracePt t="51955" x="1428750" y="1371600"/>
          <p14:tracePt t="51972" x="1435100" y="1314450"/>
          <p14:tracePt t="51989" x="1447800" y="1250950"/>
          <p14:tracePt t="52006" x="1454150" y="1206500"/>
          <p14:tracePt t="52023" x="1454150" y="1187450"/>
          <p14:tracePt t="52039" x="1454150" y="1162050"/>
          <p14:tracePt t="52056" x="1454150" y="1155700"/>
          <p14:tracePt t="52059" x="1454150" y="1149350"/>
          <p14:tracePt t="52186" x="1447800" y="1187450"/>
          <p14:tracePt t="52195" x="1428750" y="1257300"/>
          <p14:tracePt t="52207" x="1422400" y="1320800"/>
          <p14:tracePt t="52223" x="1416050" y="1358900"/>
          <p14:tracePt t="52239" x="1397000" y="1466850"/>
          <p14:tracePt t="52257" x="1377950" y="1670050"/>
          <p14:tracePt t="52272" x="1365250" y="1778000"/>
          <p14:tracePt t="52289" x="1365250" y="1955800"/>
          <p14:tracePt t="52305" x="1365250" y="2057400"/>
          <p14:tracePt t="52322" x="1365250" y="2279650"/>
          <p14:tracePt t="52339" x="1365250" y="2419350"/>
          <p14:tracePt t="52355" x="1365250" y="2609850"/>
          <p14:tracePt t="52372" x="1365250" y="2762250"/>
          <p14:tracePt t="52389" x="1358900" y="2813050"/>
          <p14:tracePt t="52405" x="1339850" y="2946400"/>
          <p14:tracePt t="52422" x="1339850" y="2984500"/>
          <p14:tracePt t="52438" x="1333500" y="3054350"/>
          <p14:tracePt t="52455" x="1314450" y="3136900"/>
          <p14:tracePt t="52472" x="1295400" y="3206750"/>
          <p14:tracePt t="52489" x="1276350" y="3359150"/>
          <p14:tracePt t="52506" x="1263650" y="3429000"/>
          <p14:tracePt t="52523" x="1257300" y="3581400"/>
          <p14:tracePt t="52540" x="1244600" y="3708400"/>
          <p14:tracePt t="52556" x="1244600" y="3759200"/>
          <p14:tracePt t="52559" x="1244600" y="3822700"/>
          <p14:tracePt t="52573" x="1244600" y="3892550"/>
          <p14:tracePt t="52589" x="1244600" y="3943350"/>
          <p14:tracePt t="52605" x="1244600" y="4057650"/>
          <p14:tracePt t="52622" x="1244600" y="4159250"/>
          <p14:tracePt t="52639" x="1244600" y="4210050"/>
          <p14:tracePt t="52655" x="1250950" y="4279900"/>
          <p14:tracePt t="52672" x="1257300" y="4298950"/>
          <p14:tracePt t="52689" x="1270000" y="4337050"/>
          <p14:tracePt t="52705" x="1289050" y="4349750"/>
          <p14:tracePt t="52722" x="1295400" y="4356100"/>
          <p14:tracePt t="52739" x="1301750" y="4368800"/>
          <p14:tracePt t="52756" x="1314450" y="4381500"/>
          <p14:tracePt t="52773" x="1333500" y="4387850"/>
          <p14:tracePt t="52790" x="1371600" y="4394200"/>
          <p14:tracePt t="52806" x="1403350" y="4394200"/>
          <p14:tracePt t="52823" x="1466850" y="4394200"/>
          <p14:tracePt t="52840" x="1524000" y="4394200"/>
          <p14:tracePt t="52856" x="1587500" y="4394200"/>
          <p14:tracePt t="52874" x="1746250" y="4362450"/>
          <p14:tracePt t="52890" x="1822450" y="4356100"/>
          <p14:tracePt t="52906" x="1981200" y="4343400"/>
          <p14:tracePt t="52923" x="2019300" y="4343400"/>
          <p14:tracePt t="52939" x="2076450" y="4337050"/>
          <p14:tracePt t="52956" x="2114550" y="4337050"/>
          <p14:tracePt t="52973" x="2127250" y="4337050"/>
          <p14:tracePt t="52989" x="2146300" y="4337050"/>
          <p14:tracePt t="53006" x="2152650" y="4337050"/>
          <p14:tracePt t="53039" x="2159000" y="4337050"/>
          <p14:tracePt t="56670" x="2165350" y="4337050"/>
          <p14:tracePt t="56680" x="2184400" y="4337050"/>
          <p14:tracePt t="56691" x="2216150" y="4337050"/>
          <p14:tracePt t="56705" x="2260600" y="4337050"/>
          <p14:tracePt t="56722" x="2393950" y="4349750"/>
          <p14:tracePt t="56739" x="2457450" y="4349750"/>
          <p14:tracePt t="56755" x="2647950" y="4368800"/>
          <p14:tracePt t="56771" x="2762250" y="4368800"/>
          <p14:tracePt t="56788" x="2965450" y="4375150"/>
          <p14:tracePt t="56806" x="3238500" y="4445000"/>
          <p14:tracePt t="56822" x="3371850" y="4464050"/>
          <p14:tracePt t="56839" x="3562350" y="4495800"/>
          <p14:tracePt t="56856" x="3663950" y="4514850"/>
          <p14:tracePt t="56874" x="3860800" y="4533900"/>
          <p14:tracePt t="56890" x="4000500" y="4552950"/>
          <p14:tracePt t="56906" x="4064000" y="4552950"/>
          <p14:tracePt t="56923" x="4197350" y="4591050"/>
          <p14:tracePt t="56940" x="4267200" y="4610100"/>
          <p14:tracePt t="56956" x="4368800" y="4667250"/>
          <p14:tracePt t="56972" x="4400550" y="4699000"/>
          <p14:tracePt t="57392" x="4406900" y="4699000"/>
          <p14:tracePt t="57401" x="4419600" y="4699000"/>
          <p14:tracePt t="57412" x="4425950" y="4699000"/>
          <p14:tracePt t="57424" x="4432300" y="4699000"/>
          <p14:tracePt t="57440" x="4438650" y="4699000"/>
          <p14:tracePt t="57456" x="4451350" y="4699000"/>
          <p14:tracePt t="57474" x="4464050" y="4699000"/>
          <p14:tracePt t="57489" x="4470400" y="4699000"/>
          <p14:tracePt t="57507" x="4483100" y="4699000"/>
          <p14:tracePt t="57523" x="4489450" y="4699000"/>
          <p14:tracePt t="57539" x="4508500" y="4699000"/>
          <p14:tracePt t="57557" x="4533900" y="4699000"/>
          <p14:tracePt t="57573" x="4533900" y="4692650"/>
          <p14:tracePt t="57589" x="4552950" y="4686300"/>
          <p14:tracePt t="57606" x="4565650" y="4679950"/>
          <p14:tracePt t="57622" x="4584700" y="4673600"/>
          <p14:tracePt t="57641" x="4603750" y="4660900"/>
          <p14:tracePt t="57656" x="4616450" y="4654550"/>
          <p14:tracePt t="57673" x="4629150" y="4648200"/>
          <p14:tracePt t="57690" x="4641850" y="4641850"/>
          <p14:tracePt t="57706" x="4654550" y="4641850"/>
          <p14:tracePt t="57723" x="4660900" y="4635500"/>
          <p14:tracePt t="57739" x="4673600" y="4629150"/>
          <p14:tracePt t="57756" x="4686300" y="4616450"/>
          <p14:tracePt t="57772" x="4692650" y="4610100"/>
          <p14:tracePt t="57788" x="4705350" y="4603750"/>
          <p14:tracePt t="57806" x="4718050" y="4591050"/>
          <p14:tracePt t="57823" x="4724400" y="4578350"/>
          <p14:tracePt t="57839" x="4743450" y="4546600"/>
          <p14:tracePt t="57856" x="4749800" y="4540250"/>
          <p14:tracePt t="57873" x="4762500" y="4514850"/>
          <p14:tracePt t="57889" x="4775200" y="4502150"/>
          <p14:tracePt t="57906" x="4787900" y="4476750"/>
          <p14:tracePt t="57923" x="4813300" y="4445000"/>
          <p14:tracePt t="57940" x="4819650" y="4432300"/>
          <p14:tracePt t="57956" x="4832350" y="4400550"/>
          <p14:tracePt t="57972" x="4838700" y="4387850"/>
          <p14:tracePt t="57989" x="4851400" y="4362450"/>
          <p14:tracePt t="58006" x="4870450" y="4318000"/>
          <p14:tracePt t="58022" x="4876800" y="4305300"/>
          <p14:tracePt t="58039" x="4902200" y="4273550"/>
          <p14:tracePt t="58056" x="4908550" y="4241800"/>
          <p14:tracePt t="58058" x="4921250" y="4222750"/>
          <p14:tracePt t="58073" x="4927600" y="4203700"/>
          <p14:tracePt t="58090" x="4940300" y="4159250"/>
          <p14:tracePt t="58106" x="4946650" y="4140200"/>
          <p14:tracePt t="58124" x="4959350" y="4095750"/>
          <p14:tracePt t="58139" x="4972050" y="4076700"/>
          <p14:tracePt t="58156" x="4991100" y="4038600"/>
          <p14:tracePt t="58174" x="5010150" y="4006850"/>
          <p14:tracePt t="58189" x="5016500" y="3987800"/>
          <p14:tracePt t="58207" x="5035550" y="3949700"/>
          <p14:tracePt t="58222" x="5054600" y="3930650"/>
          <p14:tracePt t="58238" x="5080000" y="3879850"/>
          <p14:tracePt t="58759" x="5086350" y="3879850"/>
          <p14:tracePt t="58769" x="5092700" y="3879850"/>
          <p14:tracePt t="58781" x="5105400" y="3879850"/>
          <p14:tracePt t="58791" x="5118100" y="3886200"/>
          <p14:tracePt t="58805" x="5130800" y="3892550"/>
          <p14:tracePt t="58823" x="5162550" y="3905250"/>
          <p14:tracePt t="58838" x="5175250" y="3911600"/>
          <p14:tracePt t="58856" x="5213350" y="3917950"/>
          <p14:tracePt t="58875" x="5238750" y="3924300"/>
          <p14:tracePt t="58889" x="5251450" y="3930650"/>
          <p14:tracePt t="58906" x="5283200" y="3930650"/>
          <p14:tracePt t="58922" x="5295900" y="3930650"/>
          <p14:tracePt t="58939" x="5314950" y="3937000"/>
          <p14:tracePt t="58955" x="5321300" y="3937000"/>
          <p14:tracePt t="58971" x="5340350" y="3937000"/>
          <p14:tracePt t="58988" x="5365750" y="3937000"/>
          <p14:tracePt t="59006" x="5378450" y="3937000"/>
          <p14:tracePt t="59022" x="5403850" y="3937000"/>
          <p14:tracePt t="59040" x="5416550" y="3937000"/>
          <p14:tracePt t="59056" x="5435600" y="3924300"/>
          <p14:tracePt t="59073" x="5461000" y="3905250"/>
          <p14:tracePt t="59088" x="5473700" y="3898900"/>
          <p14:tracePt t="59106" x="5492750" y="3879850"/>
          <p14:tracePt t="59123" x="5499100" y="3867150"/>
          <p14:tracePt t="59139" x="5505450" y="3841750"/>
          <p14:tracePt t="59156" x="5511800" y="3810000"/>
          <p14:tracePt t="59173" x="5511800" y="3790950"/>
          <p14:tracePt t="59189" x="5511800" y="3746500"/>
          <p14:tracePt t="59206" x="5511800" y="3727450"/>
          <p14:tracePt t="59223" x="5511800" y="3708400"/>
          <p14:tracePt t="59238" x="5511800" y="3695700"/>
          <p14:tracePt t="59256" x="5505450" y="3689350"/>
          <p14:tracePt t="59272" x="5492750" y="3670300"/>
          <p14:tracePt t="59289" x="5480050" y="3663950"/>
          <p14:tracePt t="59306" x="5454650" y="3651250"/>
          <p14:tracePt t="59322" x="5422900" y="3644900"/>
          <p14:tracePt t="59338" x="5410200" y="3644900"/>
          <p14:tracePt t="59355" x="5384800" y="3644900"/>
          <p14:tracePt t="59371" x="5372100" y="3644900"/>
          <p14:tracePt t="59388" x="5359400" y="3644900"/>
          <p14:tracePt t="59405" x="5340350" y="3670300"/>
          <p14:tracePt t="59422" x="5340350" y="3702050"/>
          <p14:tracePt t="59438" x="5334000" y="3740150"/>
          <p14:tracePt t="59455" x="5334000" y="3752850"/>
          <p14:tracePt t="59471" x="5334000" y="3784600"/>
          <p14:tracePt t="59488" x="5340350" y="3810000"/>
          <p14:tracePt t="59505" x="5346700" y="3822700"/>
          <p14:tracePt t="59522" x="5378450" y="3835400"/>
          <p14:tracePt t="59538" x="5391150" y="3841750"/>
          <p14:tracePt t="59555" x="5422900" y="3848100"/>
          <p14:tracePt t="59572" x="5454650" y="3848100"/>
          <p14:tracePt t="59588" x="5467350" y="3848100"/>
          <p14:tracePt t="59605" x="5486400" y="3848100"/>
          <p14:tracePt t="59638" x="5492750" y="3848100"/>
          <p14:tracePt t="59656" x="5499100" y="3848100"/>
          <p14:tracePt t="59697" x="5505450" y="3848100"/>
          <p14:tracePt t="61229" x="5511800" y="3848100"/>
          <p14:tracePt t="61238" x="5518150" y="3848100"/>
          <p14:tracePt t="61250" x="5524500" y="3848100"/>
          <p14:tracePt t="61258" x="5524500" y="3854450"/>
          <p14:tracePt t="61272" x="5537200" y="3860800"/>
          <p14:tracePt t="61289" x="5562600" y="3867150"/>
          <p14:tracePt t="61305" x="5575300" y="3867150"/>
          <p14:tracePt t="61323" x="5600700" y="3873500"/>
          <p14:tracePt t="61339" x="5613400" y="3879850"/>
          <p14:tracePt t="61355" x="5638800" y="3879850"/>
          <p14:tracePt t="61373" x="5651500" y="3879850"/>
          <p14:tracePt t="61388" x="5657850" y="3879850"/>
          <p14:tracePt t="61406" x="5670550" y="3879850"/>
          <p14:tracePt t="61422" x="5676900" y="3886200"/>
          <p14:tracePt t="61439" x="5689600" y="3886200"/>
          <p14:tracePt t="61456" x="5695950" y="3892550"/>
          <p14:tracePt t="61471" x="5708650" y="3898900"/>
          <p14:tracePt t="61489" x="5721350" y="3905250"/>
          <p14:tracePt t="61506" x="5734050" y="3911600"/>
          <p14:tracePt t="61522" x="5753100" y="3917950"/>
          <p14:tracePt t="61540" x="5765800" y="3917950"/>
          <p14:tracePt t="61555" x="5778500" y="3924300"/>
          <p14:tracePt t="61573" x="5810250" y="3930650"/>
          <p14:tracePt t="61589" x="5822950" y="3937000"/>
          <p14:tracePt t="61605" x="5861050" y="3949700"/>
          <p14:tracePt t="61621" x="5880100" y="3949700"/>
          <p14:tracePt t="61638" x="5905500" y="3956050"/>
          <p14:tracePt t="61654" x="5930900" y="3962400"/>
          <p14:tracePt t="61671" x="5943600" y="3962400"/>
          <p14:tracePt t="61688" x="5969000" y="3968750"/>
          <p14:tracePt t="61704" x="5981700" y="3968750"/>
          <p14:tracePt t="61721" x="6026150" y="3968750"/>
          <p14:tracePt t="61738" x="6070600" y="3975100"/>
          <p14:tracePt t="61756" x="6083300" y="3981450"/>
          <p14:tracePt t="61772" x="6115050" y="3981450"/>
          <p14:tracePt t="61788" x="6127750" y="3981450"/>
          <p14:tracePt t="61805" x="6146800" y="3987800"/>
          <p14:tracePt t="61822" x="6153150" y="3987800"/>
          <p14:tracePt t="62429" x="6159500" y="3987800"/>
          <p14:tracePt t="62449" x="6165850" y="3994150"/>
          <p14:tracePt t="62459" x="6172200" y="3994150"/>
          <p14:tracePt t="62472" x="6178550" y="3994150"/>
          <p14:tracePt t="62480" x="6184900" y="3994150"/>
          <p14:tracePt t="62490" x="6197600" y="3994150"/>
          <p14:tracePt t="62510" x="6203950" y="3994150"/>
          <p14:tracePt t="62521" x="6216650" y="3994150"/>
          <p14:tracePt t="62538" x="6223000" y="3994150"/>
          <p14:tracePt t="62554" x="6248400" y="3994150"/>
          <p14:tracePt t="62571" x="6254750" y="3994150"/>
          <p14:tracePt t="62588" x="6267450" y="3994150"/>
          <p14:tracePt t="62604" x="6286500" y="3994150"/>
          <p14:tracePt t="62621" x="6292850" y="3994150"/>
          <p14:tracePt t="62638" x="6305550" y="3994150"/>
          <p14:tracePt t="62655" x="6311900" y="3994150"/>
          <p14:tracePt t="62672" x="6330950" y="3994150"/>
          <p14:tracePt t="62689" x="6356350" y="3987800"/>
          <p14:tracePt t="62705" x="6375400" y="3987800"/>
          <p14:tracePt t="62722" x="6407150" y="3987800"/>
          <p14:tracePt t="62738" x="6432550" y="3981450"/>
          <p14:tracePt t="62754" x="6451600" y="3981450"/>
          <p14:tracePt t="62771" x="6477000" y="3975100"/>
          <p14:tracePt t="62788" x="6483350" y="3975100"/>
          <p14:tracePt t="62804" x="6496050" y="3975100"/>
          <p14:tracePt t="62821" x="6502400" y="3975100"/>
          <p14:tracePt t="62838" x="6508750" y="3975100"/>
          <p14:tracePt t="62918" x="6515100" y="3975100"/>
          <p14:tracePt t="62961" x="6521450" y="3975100"/>
          <p14:tracePt t="63054" x="6527800" y="3975100"/>
          <p14:tracePt t="63075" x="6534150" y="3975100"/>
          <p14:tracePt t="63084" x="6540500" y="3975100"/>
          <p14:tracePt t="63095" x="6546850" y="3975100"/>
          <p14:tracePt t="63115" x="6553200" y="3975100"/>
          <p14:tracePt t="63126" x="6559550" y="3975100"/>
          <p14:tracePt t="63137" x="6565900" y="3975100"/>
          <p14:tracePt t="63155" x="6572250" y="3975100"/>
          <p14:tracePt t="63171" x="6578600" y="3975100"/>
          <p14:tracePt t="63548" x="6559550" y="3975100"/>
          <p14:tracePt t="63556" x="6521450" y="3981450"/>
          <p14:tracePt t="63567" x="6464300" y="3987800"/>
          <p14:tracePt t="63578" x="6400800" y="3987800"/>
          <p14:tracePt t="63589" x="6286500" y="3987800"/>
          <p14:tracePt t="63605" x="6197600" y="3987800"/>
          <p14:tracePt t="63622" x="5981700" y="3987800"/>
          <p14:tracePt t="63639" x="5734050" y="3987800"/>
          <p14:tracePt t="63657" x="5645150" y="3981450"/>
          <p14:tracePt t="63672" x="5448300" y="3956050"/>
          <p14:tracePt t="63689" x="5359400" y="3930650"/>
          <p14:tracePt t="63705" x="5200650" y="3905250"/>
          <p14:tracePt t="63723" x="5105400" y="3879850"/>
          <p14:tracePt t="63739" x="5060950" y="3867150"/>
          <p14:tracePt t="63755" x="5022850" y="3860800"/>
          <p14:tracePt t="63772" x="5010150" y="3854450"/>
          <p14:tracePt t="63789" x="4997450" y="3848100"/>
          <p14:tracePt t="63805" x="4991100" y="3841750"/>
          <p14:tracePt t="63848" x="4946650" y="3822700"/>
          <p14:tracePt t="63857" x="4895850" y="3816350"/>
          <p14:tracePt t="63871" x="4851400" y="3803650"/>
          <p14:tracePt t="63888" x="4813300" y="3797300"/>
          <p14:tracePt t="63904" x="4743450" y="3797300"/>
          <p14:tracePt t="63921" x="4711700" y="3797300"/>
          <p14:tracePt t="63938" x="4692650" y="3790950"/>
          <p14:tracePt t="63954" x="4673600" y="3784600"/>
          <p14:tracePt t="63971" x="4667250" y="3784600"/>
          <p14:tracePt t="63987" x="4660900" y="3778250"/>
          <p14:tracePt t="64005" x="4654550" y="3778250"/>
          <p14:tracePt t="64038" x="4654550" y="3771900"/>
          <p14:tracePt t="64069" x="4654550" y="3765550"/>
          <p14:tracePt t="64100" x="4654550" y="3759200"/>
          <p14:tracePt t="64110" x="4654550" y="3727450"/>
          <p14:tracePt t="64120" x="4654550" y="3702050"/>
          <p14:tracePt t="64130" x="4654550" y="3670300"/>
          <p14:tracePt t="64141" x="4654550" y="3613150"/>
          <p14:tracePt t="64156" x="4654550" y="3549650"/>
          <p14:tracePt t="64172" x="4692650" y="3390900"/>
          <p14:tracePt t="64189" x="4711700" y="3295650"/>
          <p14:tracePt t="64206" x="4756150" y="3067050"/>
          <p14:tracePt t="64222" x="4775200" y="2978150"/>
          <p14:tracePt t="64239" x="4819650" y="2768600"/>
          <p14:tracePt t="64257" x="4851400" y="2470150"/>
          <p14:tracePt t="64271" x="4864100" y="2368550"/>
          <p14:tracePt t="64288" x="4876800" y="2190750"/>
          <p14:tracePt t="64304" x="4876800" y="2146300"/>
          <p14:tracePt t="64321" x="4876800" y="2057400"/>
          <p14:tracePt t="64338" x="4876800" y="1968500"/>
          <p14:tracePt t="64354" x="4876800" y="1917700"/>
          <p14:tracePt t="64371" x="4876800" y="1790700"/>
          <p14:tracePt t="64387" x="4876800" y="1714500"/>
          <p14:tracePt t="64404" x="4876800" y="1612900"/>
          <p14:tracePt t="64421" x="4876800" y="1555750"/>
          <p14:tracePt t="64438" x="4876800" y="1536700"/>
          <p14:tracePt t="64454" x="4876800" y="1492250"/>
          <p14:tracePt t="64471" x="4876800" y="1479550"/>
          <p14:tracePt t="64488" x="4870450" y="1460500"/>
          <p14:tracePt t="64505" x="4870450" y="1454150"/>
          <p14:tracePt t="64609" x="4870450" y="1460500"/>
          <p14:tracePt t="64619" x="4845050" y="1485900"/>
          <p14:tracePt t="64630" x="4813300" y="1543050"/>
          <p14:tracePt t="64641" x="4787900" y="1612900"/>
          <p14:tracePt t="64654" x="4756150" y="1695450"/>
          <p14:tracePt t="64671" x="4718050" y="1828800"/>
          <p14:tracePt t="64689" x="4699000" y="1879600"/>
          <p14:tracePt t="64705" x="4673600" y="2025650"/>
          <p14:tracePt t="64722" x="4673600" y="2101850"/>
          <p14:tracePt t="64739" x="4641850" y="2286000"/>
          <p14:tracePt t="64757" x="4629150" y="2413000"/>
          <p14:tracePt t="64772" x="4622800" y="2463800"/>
          <p14:tracePt t="64790" x="4622800" y="2609850"/>
          <p14:tracePt t="64805" x="4622800" y="2660650"/>
          <p14:tracePt t="64822" x="4622800" y="2787650"/>
          <p14:tracePt t="64840" x="4622800" y="2876550"/>
          <p14:tracePt t="64855" x="4622800" y="2908300"/>
          <p14:tracePt t="64873" x="4622800" y="2984500"/>
          <p14:tracePt t="64888" x="4622800" y="3009900"/>
          <p14:tracePt t="64905" x="4622800" y="3143250"/>
          <p14:tracePt t="64922" x="4622800" y="3213100"/>
          <p14:tracePt t="64938" x="4622800" y="3327400"/>
          <p14:tracePt t="64956" x="4635500" y="3403600"/>
          <p14:tracePt t="64972" x="4635500" y="3448050"/>
          <p14:tracePt t="64989" x="4635500" y="3524250"/>
          <p14:tracePt t="65004" x="4635500" y="3587750"/>
          <p14:tracePt t="65021" x="4635500" y="3689350"/>
          <p14:tracePt t="65037" x="4635500" y="3771900"/>
          <p14:tracePt t="65054" x="4635500" y="3810000"/>
          <p14:tracePt t="65071" x="4635500" y="3860800"/>
          <p14:tracePt t="65088" x="4635500" y="3879850"/>
          <p14:tracePt t="65104" x="4622800" y="3917950"/>
          <p14:tracePt t="65121" x="4616450" y="3956050"/>
          <p14:tracePt t="65137" x="4616450" y="3968750"/>
          <p14:tracePt t="65172" x="4616450" y="3975100"/>
          <p14:tracePt t="65279" x="4616450" y="3943350"/>
          <p14:tracePt t="65289" x="4616450" y="3829050"/>
          <p14:tracePt t="65300" x="4616450" y="3740150"/>
          <p14:tracePt t="65312" x="4616450" y="3663950"/>
          <p14:tracePt t="65322" x="4622800" y="3505200"/>
          <p14:tracePt t="65339" x="4654550" y="3257550"/>
          <p14:tracePt t="65355" x="4660900" y="3067050"/>
          <p14:tracePt t="65373" x="4679950" y="2959100"/>
          <p14:tracePt t="65389" x="4679950" y="2895600"/>
          <p14:tracePt t="65407" x="4699000" y="2730500"/>
          <p14:tracePt t="65422" x="4711700" y="2628900"/>
          <p14:tracePt t="65439" x="4743450" y="2400300"/>
          <p14:tracePt t="65456" x="4775200" y="2165350"/>
          <p14:tracePt t="65473" x="4781550" y="2038350"/>
          <p14:tracePt t="65488" x="4800600" y="1873250"/>
          <p14:tracePt t="65504" x="4813300" y="1784350"/>
          <p14:tracePt t="65521" x="4838700" y="1676400"/>
          <p14:tracePt t="65537" x="4851400" y="1606550"/>
          <p14:tracePt t="65554" x="4870450" y="1504950"/>
          <p14:tracePt t="65571" x="4876800" y="1441450"/>
          <p14:tracePt t="65587" x="4876800" y="1422400"/>
          <p14:tracePt t="65604" x="4876800" y="1403350"/>
          <p14:tracePt t="65621" x="4876800" y="1397000"/>
          <p14:tracePt t="65654" x="4876800" y="1390650"/>
          <p14:tracePt t="65791" x="4876800" y="1397000"/>
          <p14:tracePt t="65802" x="4876800" y="1403350"/>
          <p14:tracePt t="65811" x="4876800" y="1416050"/>
          <p14:tracePt t="65822" x="4876800" y="1435100"/>
          <p14:tracePt t="65838" x="4895850" y="1485900"/>
          <p14:tracePt t="65855" x="4933950" y="1619250"/>
          <p14:tracePt t="65872" x="4959350" y="1676400"/>
          <p14:tracePt t="65889" x="5086350" y="1847850"/>
          <p14:tracePt t="65905" x="5372100" y="2178050"/>
          <p14:tracePt t="65921" x="5511800" y="2305050"/>
          <p14:tracePt t="65938" x="5861050" y="2571750"/>
          <p14:tracePt t="65954" x="6057900" y="2667000"/>
          <p14:tracePt t="65972" x="6286500" y="2787650"/>
          <p14:tracePt t="65989" x="6508750" y="2870200"/>
          <p14:tracePt t="66005" x="6629400" y="2927350"/>
          <p14:tracePt t="66022" x="6826250" y="2978150"/>
          <p14:tracePt t="66038" x="6915150" y="3028950"/>
          <p14:tracePt t="66055" x="7092950" y="3111500"/>
          <p14:tracePt t="66072" x="7251700" y="3162300"/>
          <p14:tracePt t="66088" x="7315200" y="3181350"/>
          <p14:tracePt t="66105" x="7416800" y="3225800"/>
          <p14:tracePt t="66121" x="7486650" y="3244850"/>
          <p14:tracePt t="66137" x="7670800" y="3314700"/>
          <p14:tracePt t="66154" x="7829550" y="3397250"/>
          <p14:tracePt t="66171" x="7886700" y="3435350"/>
          <p14:tracePt t="66187" x="7975600" y="3492500"/>
          <p14:tracePt t="66204" x="8001000" y="3505200"/>
          <p14:tracePt t="66221" x="8020050" y="3517900"/>
          <p14:tracePt t="67158" x="8020050" y="3524250"/>
          <p14:tracePt t="67170" x="8007350" y="3530600"/>
          <p14:tracePt t="67179" x="8001000" y="3530600"/>
          <p14:tracePt t="67191" x="7988300" y="3536950"/>
          <p14:tracePt t="67211" x="7975600" y="3543300"/>
          <p14:tracePt t="67223" x="7962900" y="3543300"/>
          <p14:tracePt t="67239" x="7950200" y="3549650"/>
          <p14:tracePt t="67254" x="7931150" y="3556000"/>
          <p14:tracePt t="67271" x="7918450" y="3556000"/>
          <p14:tracePt t="67287" x="7905750" y="3562350"/>
          <p14:tracePt t="67304" x="7899400" y="3562350"/>
          <p14:tracePt t="67321" x="7893050" y="3562350"/>
          <p14:tracePt t="67337" x="7880350" y="3575050"/>
          <p14:tracePt t="67354" x="7874000" y="3575050"/>
          <p14:tracePt t="67371" x="7867650" y="3581400"/>
          <p14:tracePt t="67387" x="7854950" y="3587750"/>
          <p14:tracePt t="67406" x="7848600" y="3594100"/>
          <p14:tracePt t="67422" x="7835900" y="3600450"/>
          <p14:tracePt t="67440" x="7823200" y="3606800"/>
          <p14:tracePt t="67455" x="7816850" y="3613150"/>
          <p14:tracePt t="67472" x="7804150" y="3619500"/>
          <p14:tracePt t="67489" x="7797800" y="3625850"/>
          <p14:tracePt t="67506" x="7791450" y="3632200"/>
          <p14:tracePt t="67522" x="7785100" y="3632200"/>
          <p14:tracePt t="67538" x="7778750" y="3644900"/>
          <p14:tracePt t="67555" x="7766050" y="3657600"/>
          <p14:tracePt t="67572" x="7759700" y="3663950"/>
          <p14:tracePt t="67588" x="7747000" y="3689350"/>
          <p14:tracePt t="67622" x="7734300" y="3714750"/>
          <p14:tracePt t="67638" x="7734300" y="3727450"/>
          <p14:tracePt t="67655" x="7734300" y="3733800"/>
          <p14:tracePt t="67671" x="7721600" y="3752850"/>
          <p14:tracePt t="67687" x="7721600" y="3759200"/>
          <p14:tracePt t="67704" x="7702550" y="3771900"/>
          <p14:tracePt t="67721" x="7664450" y="3810000"/>
          <p14:tracePt t="67737" x="7620000" y="3835400"/>
          <p14:tracePt t="67754" x="7524750" y="3879850"/>
          <p14:tracePt t="67771" x="7480300" y="3905250"/>
          <p14:tracePt t="67788" x="7340600" y="3956050"/>
          <p14:tracePt t="67805" x="7200900" y="3987800"/>
          <p14:tracePt t="67821" x="7131050" y="4006850"/>
          <p14:tracePt t="67837" x="7010400" y="4019550"/>
          <p14:tracePt t="67854" x="6985000" y="4019550"/>
          <p14:tracePt t="67871" x="6927850" y="4019550"/>
          <p14:tracePt t="67888" x="6889750" y="4019550"/>
          <p14:tracePt t="67904" x="6864350" y="4019550"/>
          <p14:tracePt t="67921" x="6838950" y="4019550"/>
          <p14:tracePt t="67937" x="6826250" y="4006850"/>
          <p14:tracePt t="67954" x="6819900" y="4000500"/>
          <p14:tracePt t="67971" x="6813550" y="3987800"/>
          <p14:tracePt t="67987" x="6807200" y="3968750"/>
          <p14:tracePt t="68004" x="6807200" y="3879850"/>
          <p14:tracePt t="68021" x="6807200" y="3854450"/>
          <p14:tracePt t="68037" x="6826250" y="3765550"/>
          <p14:tracePt t="68054" x="6851650" y="3708400"/>
          <p14:tracePt t="68056" x="6877050" y="3663950"/>
          <p14:tracePt t="68071" x="6915150" y="3619500"/>
          <p14:tracePt t="68087" x="6985000" y="3549650"/>
          <p14:tracePt t="68104" x="7023100" y="3524250"/>
          <p14:tracePt t="68120" x="7086600" y="3486150"/>
          <p14:tracePt t="68138" x="7105650" y="3473450"/>
          <p14:tracePt t="68156" x="7137400" y="3460750"/>
          <p14:tracePt t="68173" x="7156450" y="3454400"/>
          <p14:tracePt t="68188" x="7162800" y="3448050"/>
          <p14:tracePt t="68205" x="7175500" y="3448050"/>
          <p14:tracePt t="68238" x="7181850" y="3448050"/>
          <p14:tracePt t="68275" x="7188200" y="3448050"/>
          <p14:tracePt t="68913" x="7194550" y="3448050"/>
          <p14:tracePt t="69245" x="7200900" y="3448050"/>
          <p14:tracePt t="69276" x="7207250" y="3448050"/>
          <p14:tracePt t="69297" x="7213600" y="3448050"/>
          <p14:tracePt t="69308" x="7219950" y="3448050"/>
          <p14:tracePt t="69318" x="7226300" y="3448050"/>
          <p14:tracePt t="69340" x="7232650" y="3448050"/>
          <p14:tracePt t="69351" x="7239000" y="3448050"/>
          <p14:tracePt t="69361" x="7245350" y="3454400"/>
          <p14:tracePt t="69372" x="7251700" y="3454400"/>
          <p14:tracePt t="69388" x="7258050" y="3460750"/>
          <p14:tracePt t="69406" x="7270750" y="3473450"/>
          <p14:tracePt t="69422" x="7277100" y="3479800"/>
          <p14:tracePt t="69438" x="7296150" y="3492500"/>
          <p14:tracePt t="69456" x="7308850" y="3498850"/>
          <p14:tracePt t="69472" x="7315200" y="3511550"/>
          <p14:tracePt t="69489" x="7334250" y="3530600"/>
          <p14:tracePt t="69504" x="7340600" y="3543300"/>
          <p14:tracePt t="69520" x="7346950" y="3568700"/>
          <p14:tracePt t="69537" x="7353300" y="3581400"/>
          <p14:tracePt t="69554" x="7359650" y="3606800"/>
          <p14:tracePt t="69570" x="7372350" y="3644900"/>
          <p14:tracePt t="69587" x="7372350" y="3657600"/>
          <p14:tracePt t="69604" x="7385050" y="3683000"/>
          <p14:tracePt t="69621" x="7385050" y="3695700"/>
          <p14:tracePt t="69637" x="7391400" y="3708400"/>
          <p14:tracePt t="69656" x="7397750" y="3727450"/>
          <p14:tracePt t="69672" x="7404100" y="3733800"/>
          <p14:tracePt t="69689" x="7404100" y="3752850"/>
          <p14:tracePt t="69706" x="7404100" y="3759200"/>
          <p14:tracePt t="69722" x="7410450" y="3765550"/>
          <p14:tracePt t="69737" x="7410450" y="3771900"/>
          <p14:tracePt t="69772" x="7410450" y="3778250"/>
          <p14:tracePt t="69852" x="7416800" y="3778250"/>
          <p14:tracePt t="69874" x="7423150" y="3778250"/>
          <p14:tracePt t="69884" x="7429500" y="3778250"/>
          <p14:tracePt t="69897" x="7435850" y="3771900"/>
          <p14:tracePt t="69908" x="7435850" y="3765550"/>
          <p14:tracePt t="69922" x="7442200" y="3765550"/>
          <p14:tracePt t="69938" x="7448550" y="3752850"/>
          <p14:tracePt t="69955" x="7448550" y="3746500"/>
          <p14:tracePt t="69972" x="7454900" y="3733800"/>
          <p14:tracePt t="69988" x="7461250" y="3708400"/>
          <p14:tracePt t="70004" x="7467600" y="3708400"/>
          <p14:tracePt t="70020" x="7473950" y="3689350"/>
          <p14:tracePt t="70037" x="7473950" y="3683000"/>
          <p14:tracePt t="70113" x="7473950" y="3676650"/>
          <p14:tracePt t="70134" x="7473950" y="3670300"/>
          <p14:tracePt t="72339" x="7473950" y="3663950"/>
          <p14:tracePt t="72350" x="7473950" y="3657600"/>
          <p14:tracePt t="72362" x="7480300" y="3644900"/>
          <p14:tracePt t="72372" x="7480300" y="3638550"/>
          <p14:tracePt t="72387" x="7486650" y="3619500"/>
          <p14:tracePt t="72404" x="7493000" y="3594100"/>
          <p14:tracePt t="72421" x="7499350" y="3575050"/>
          <p14:tracePt t="72438" x="7499350" y="3562350"/>
          <p14:tracePt t="72455" x="7505700" y="3536950"/>
          <p14:tracePt t="72471" x="7512050" y="3524250"/>
          <p14:tracePt t="72488" x="7518400" y="3498850"/>
          <p14:tracePt t="72505" x="7524750" y="3467100"/>
          <p14:tracePt t="72521" x="7524750" y="3454400"/>
          <p14:tracePt t="72538" x="7531100" y="3416300"/>
          <p14:tracePt t="72555" x="7531100" y="3409950"/>
          <p14:tracePt t="72557" x="7531100" y="3397250"/>
          <p14:tracePt t="72571" x="7531100" y="3390900"/>
          <p14:tracePt t="72589" x="7537450" y="3346450"/>
          <p14:tracePt t="72604" x="7537450" y="3327400"/>
          <p14:tracePt t="72621" x="7537450" y="3282950"/>
          <p14:tracePt t="72638" x="7537450" y="3251200"/>
          <p14:tracePt t="72657" x="7537450" y="3194050"/>
          <p14:tracePt t="72672" x="7537450" y="3111500"/>
          <p14:tracePt t="72687" x="7537450" y="3073400"/>
          <p14:tracePt t="72704" x="7537450" y="3009900"/>
          <p14:tracePt t="72720" x="7537450" y="2990850"/>
          <p14:tracePt t="72737" x="7537450" y="2940050"/>
          <p14:tracePt t="72754" x="7537450" y="2908300"/>
          <p14:tracePt t="72770" x="7537450" y="2870200"/>
          <p14:tracePt t="72787" x="7537450" y="2813050"/>
          <p14:tracePt t="72804" x="7537450" y="2794000"/>
          <p14:tracePt t="72820" x="7537450" y="2736850"/>
          <p14:tracePt t="72837" x="7537450" y="2705100"/>
          <p14:tracePt t="72854" x="7537450" y="2616200"/>
          <p14:tracePt t="72870" x="7537450" y="2552700"/>
          <p14:tracePt t="72887" x="7537450" y="2520950"/>
          <p14:tracePt t="72904" x="7537450" y="2463800"/>
          <p14:tracePt t="72920" x="7537450" y="2438400"/>
          <p14:tracePt t="72937" x="7531100" y="2381250"/>
          <p14:tracePt t="72954" x="7518400" y="2317750"/>
          <p14:tracePt t="72970" x="7518400" y="2279650"/>
          <p14:tracePt t="72987" x="7499350" y="2209800"/>
          <p14:tracePt t="73005" x="7493000" y="2184400"/>
          <p14:tracePt t="73021" x="7486650" y="2133600"/>
          <p14:tracePt t="73039" x="7473950" y="2082800"/>
          <p14:tracePt t="73054" x="7461250" y="2044700"/>
          <p14:tracePt t="73059" x="7454900" y="2012950"/>
          <p14:tracePt t="73072" x="7448550" y="1981200"/>
          <p14:tracePt t="73087" x="7448550" y="1955800"/>
          <p14:tracePt t="73105" x="7442200" y="1898650"/>
          <p14:tracePt t="73121" x="7435850" y="1854200"/>
          <p14:tracePt t="73138" x="7435850" y="1847850"/>
          <p14:tracePt t="73155" x="7435850" y="1835150"/>
          <p14:tracePt t="73172" x="7435850" y="1828800"/>
          <p14:tracePt t="75549" x="7429500" y="1835150"/>
          <p14:tracePt t="75558" x="7429500" y="1847850"/>
          <p14:tracePt t="75570" x="7429500" y="1854200"/>
          <p14:tracePt t="75581" x="7429500" y="1866900"/>
          <p14:tracePt t="75590" x="7429500" y="1879600"/>
          <p14:tracePt t="75604" x="7429500" y="1885950"/>
          <p14:tracePt t="75622" x="7429500" y="1898650"/>
          <p14:tracePt t="75638" x="7429500" y="1917700"/>
          <p14:tracePt t="75656" x="7423150" y="1943100"/>
          <p14:tracePt t="75670" x="7423150" y="1962150"/>
          <p14:tracePt t="75687" x="7423150" y="1993900"/>
          <p14:tracePt t="75703" x="7423150" y="2025650"/>
          <p14:tracePt t="75721" x="7423150" y="2038350"/>
          <p14:tracePt t="75738" x="7423150" y="2082800"/>
          <p14:tracePt t="75754" x="7423150" y="2108200"/>
          <p14:tracePt t="75771" x="7423150" y="2178050"/>
          <p14:tracePt t="75788" x="7423150" y="2235200"/>
          <p14:tracePt t="75804" x="7423150" y="2254250"/>
          <p14:tracePt t="75821" x="7423150" y="2311400"/>
          <p14:tracePt t="75837" x="7423150" y="2336800"/>
          <p14:tracePt t="75854" x="7423150" y="2387600"/>
          <p14:tracePt t="75871" x="7416800" y="2438400"/>
          <p14:tracePt t="75887" x="7416800" y="2463800"/>
          <p14:tracePt t="75903" x="7410450" y="2533650"/>
          <p14:tracePt t="75920" x="7410450" y="2571750"/>
          <p14:tracePt t="75937" x="7397750" y="2679700"/>
          <p14:tracePt t="75955" x="7397750" y="2832100"/>
          <p14:tracePt t="75972" x="7391400" y="2876550"/>
          <p14:tracePt t="75987" x="7391400" y="2940050"/>
          <p14:tracePt t="76004" x="7391400" y="2971800"/>
          <p14:tracePt t="76020" x="7391400" y="3028950"/>
          <p14:tracePt t="76038" x="7385050" y="3092450"/>
          <p14:tracePt t="76054" x="7385050" y="3124200"/>
          <p14:tracePt t="76071" x="7385050" y="3200400"/>
          <p14:tracePt t="76088" x="7385050" y="3251200"/>
          <p14:tracePt t="76104" x="7385050" y="3302000"/>
          <p14:tracePt t="76122" x="7385050" y="3346450"/>
          <p14:tracePt t="76137" x="7385050" y="3365500"/>
          <p14:tracePt t="76153" x="7385050" y="3390900"/>
          <p14:tracePt t="76170" x="7385050" y="3403600"/>
          <p14:tracePt t="76187" x="7391400" y="3448050"/>
          <p14:tracePt t="76203" x="7391400" y="3467100"/>
          <p14:tracePt t="76220" x="7397750" y="3517900"/>
          <p14:tracePt t="76237" x="7410450" y="3562350"/>
          <p14:tracePt t="76255" x="7410450" y="3587750"/>
          <p14:tracePt t="76271" x="7416800" y="3613150"/>
          <p14:tracePt t="76288" x="7423150" y="3625850"/>
          <p14:tracePt t="76320" x="7423150" y="3638550"/>
          <p14:tracePt t="76337" x="7429500" y="3644900"/>
          <p14:tracePt t="76353" x="7429500" y="3657600"/>
          <p14:tracePt t="76387" x="7435850" y="3663950"/>
          <p14:tracePt t="76434" x="7435850" y="3670300"/>
          <p14:tracePt t="76486" x="7435850" y="3676650"/>
          <p14:tracePt t="76506" x="7442200" y="3676650"/>
          <p14:tracePt t="76527" x="7442200" y="3683000"/>
          <p14:tracePt t="76548" x="7442200" y="3689350"/>
          <p14:tracePt t="76560" x="7442200" y="3695700"/>
          <p14:tracePt t="76570" x="7442200" y="3702050"/>
          <p14:tracePt t="76590" x="7442200" y="3708400"/>
          <p14:tracePt t="76601" x="7442200" y="3714750"/>
          <p14:tracePt t="76612" x="7442200" y="3721100"/>
          <p14:tracePt t="76958" x="7442200" y="3708400"/>
          <p14:tracePt t="76969" x="7448550" y="3689350"/>
          <p14:tracePt t="76978" x="7448550" y="3670300"/>
          <p14:tracePt t="76989" x="7461250" y="3644900"/>
          <p14:tracePt t="77005" x="7461250" y="3638550"/>
          <p14:tracePt t="77021" x="7473950" y="3587750"/>
          <p14:tracePt t="77038" x="7480300" y="3562350"/>
          <p14:tracePt t="77054" x="7486650" y="3530600"/>
          <p14:tracePt t="77071" x="7493000" y="3473450"/>
          <p14:tracePt t="77087" x="7499350" y="3454400"/>
          <p14:tracePt t="77104" x="7505700" y="3390900"/>
          <p14:tracePt t="77121" x="7505700" y="3365500"/>
          <p14:tracePt t="77137" x="7512050" y="3321050"/>
          <p14:tracePt t="77156" x="7512050" y="3282950"/>
          <p14:tracePt t="77170" x="7512050" y="3263900"/>
          <p14:tracePt t="77189" x="7512050" y="3219450"/>
          <p14:tracePt t="77204" x="7512050" y="3200400"/>
          <p14:tracePt t="77221" x="7512050" y="3143250"/>
          <p14:tracePt t="77239" x="7512050" y="3086100"/>
          <p14:tracePt t="77255" x="7512050" y="3048000"/>
          <p14:tracePt t="77272" x="7505700" y="2978150"/>
          <p14:tracePt t="77288" x="7499350" y="2959100"/>
          <p14:tracePt t="77305" x="7499350" y="2927350"/>
          <p14:tracePt t="77321" x="7493000" y="2901950"/>
          <p14:tracePt t="77338" x="7486650" y="2870200"/>
          <p14:tracePt t="77355" x="7480300" y="2844800"/>
          <p14:tracePt t="77370" x="7480300" y="2825750"/>
          <p14:tracePt t="77388" x="7473950" y="2774950"/>
          <p14:tracePt t="77405" x="7461250" y="2717800"/>
          <p14:tracePt t="77421" x="7461250" y="2698750"/>
          <p14:tracePt t="77439" x="7454900" y="2667000"/>
          <p14:tracePt t="77454" x="7454900" y="2654300"/>
          <p14:tracePt t="77470" x="7448550" y="2609850"/>
          <p14:tracePt t="77487" x="7448550" y="2590800"/>
          <p14:tracePt t="77503" x="7448550" y="2540000"/>
          <p14:tracePt t="77520" x="7448550" y="2482850"/>
          <p14:tracePt t="77537" x="7448550" y="2444750"/>
          <p14:tracePt t="77553" x="7448550" y="2387600"/>
          <p14:tracePt t="77570" x="7448550" y="2368550"/>
          <p14:tracePt t="77586" x="7448550" y="2317750"/>
          <p14:tracePt t="77604" x="7448550" y="2273300"/>
          <p14:tracePt t="77620" x="7448550" y="2260600"/>
          <p14:tracePt t="77636" x="7454900" y="2216150"/>
          <p14:tracePt t="77653" x="7454900" y="2203450"/>
          <p14:tracePt t="77670" x="7454900" y="2165350"/>
          <p14:tracePt t="77687" x="7454900" y="2114550"/>
          <p14:tracePt t="77703" x="7454900" y="2089150"/>
          <p14:tracePt t="77720" x="7454900" y="2032000"/>
          <p14:tracePt t="77736" x="7454900" y="2000250"/>
          <p14:tracePt t="77753" x="7454900" y="1949450"/>
          <p14:tracePt t="77770" x="7454900" y="1911350"/>
          <p14:tracePt t="77786" x="7454900" y="1892300"/>
          <p14:tracePt t="77803" x="7454900" y="1847850"/>
          <p14:tracePt t="77820" x="7454900" y="1835150"/>
          <p14:tracePt t="77836" x="7454900" y="1803400"/>
          <p14:tracePt t="77853" x="7461250" y="1790700"/>
          <p14:tracePt t="77871" x="7461250" y="1778000"/>
          <p14:tracePt t="77888" x="7467600" y="1752600"/>
          <p14:tracePt t="77905" x="7473950" y="1739900"/>
          <p14:tracePt t="77921" x="7473950" y="1720850"/>
          <p14:tracePt t="77938" x="7480300" y="1701800"/>
          <p14:tracePt t="77954" x="7480300" y="1689100"/>
          <p14:tracePt t="77971" x="7480300" y="1676400"/>
          <p14:tracePt t="77987" x="7480300" y="1670050"/>
          <p14:tracePt t="78004" x="7480300" y="1657350"/>
          <p14:tracePt t="85426" x="7448550" y="1657350"/>
          <p14:tracePt t="85435" x="7397750" y="1657350"/>
          <p14:tracePt t="85445" x="7334250" y="1657350"/>
          <p14:tracePt t="85458" x="7258050" y="1670050"/>
          <p14:tracePt t="85471" x="7181850" y="1670050"/>
          <p14:tracePt t="85487" x="6896100" y="1689100"/>
          <p14:tracePt t="85504" x="6794500" y="1701800"/>
          <p14:tracePt t="85521" x="6591300" y="1720850"/>
          <p14:tracePt t="85538" x="6451600" y="1733550"/>
          <p14:tracePt t="85553" x="6210300" y="1739900"/>
          <p14:tracePt t="85570" x="6019800" y="1752600"/>
          <p14:tracePt t="85587" x="5918200" y="1752600"/>
          <p14:tracePt t="85603" x="5727700" y="1752600"/>
          <p14:tracePt t="85620" x="5664200" y="1752600"/>
          <p14:tracePt t="85637" x="5543550" y="1739900"/>
          <p14:tracePt t="85654" x="5403850" y="1708150"/>
          <p14:tracePt t="85669" x="5295900" y="1701800"/>
          <p14:tracePt t="85686" x="5118100" y="1670050"/>
          <p14:tracePt t="85703" x="5041900" y="1657350"/>
          <p14:tracePt t="85720" x="4870450" y="1651000"/>
          <p14:tracePt t="85737" x="4692650" y="1638300"/>
          <p14:tracePt t="86533" x="4699000" y="1638300"/>
          <p14:tracePt t="86542" x="4730750" y="1644650"/>
          <p14:tracePt t="86555" x="4756150" y="1651000"/>
          <p14:tracePt t="86570" x="4800600" y="1657350"/>
          <p14:tracePt t="86587" x="4851400" y="1663700"/>
          <p14:tracePt t="86604" x="4889500" y="1663700"/>
          <p14:tracePt t="86620" x="4895850" y="1663700"/>
          <p14:tracePt t="86637" x="4908550" y="1663700"/>
          <p14:tracePt t="86654" x="4914900" y="1663700"/>
          <p14:tracePt t="86670" x="4921250" y="1663700"/>
          <p14:tracePt t="86868" x="4895850" y="1670050"/>
          <p14:tracePt t="86877" x="4870450" y="1676400"/>
          <p14:tracePt t="86886" x="4845050" y="1695450"/>
          <p14:tracePt t="86902" x="4819650" y="1701800"/>
          <p14:tracePt t="86919" x="4775200" y="1714500"/>
          <p14:tracePt t="86936" x="4762500" y="1714500"/>
          <p14:tracePt t="86953" x="4756150" y="1714500"/>
          <p14:tracePt t="86970" x="4749800" y="1714500"/>
          <p14:tracePt t="86986" x="4743450" y="1714500"/>
          <p14:tracePt t="87031" x="4737100" y="1714500"/>
          <p14:tracePt t="87146" x="4730750" y="1714500"/>
          <p14:tracePt t="87167" x="4724400" y="1714500"/>
          <p14:tracePt t="87188" x="4718050" y="1714500"/>
          <p14:tracePt t="87209" x="4718050" y="1708150"/>
          <p14:tracePt t="87240" x="4718050" y="1701800"/>
          <p14:tracePt t="87261" x="4711700" y="1701800"/>
          <p14:tracePt t="87419" x="4705350" y="1695450"/>
          <p14:tracePt t="87474" x="4699000" y="1695450"/>
          <p14:tracePt t="87482" x="4699000" y="1689100"/>
          <p14:tracePt t="87535" x="4699000" y="1682750"/>
          <p14:tracePt t="87586" x="4692650" y="1676400"/>
          <p14:tracePt t="87754" x="4686300" y="1676400"/>
          <p14:tracePt t="88076" x="4692650" y="1676400"/>
          <p14:tracePt t="88086" x="4705350" y="1676400"/>
          <p14:tracePt t="88097" x="4743450" y="1682750"/>
          <p14:tracePt t="88107" x="4800600" y="1701800"/>
          <p14:tracePt t="88119" x="4864100" y="1714500"/>
          <p14:tracePt t="88136" x="4927600" y="1714500"/>
          <p14:tracePt t="88152" x="5213350" y="1746250"/>
          <p14:tracePt t="88169" x="5340350" y="1758950"/>
          <p14:tracePt t="88187" x="5664200" y="1828800"/>
          <p14:tracePt t="88203" x="6026150" y="1879600"/>
          <p14:tracePt t="88220" x="6127750" y="1898650"/>
          <p14:tracePt t="88237" x="6426200" y="1924050"/>
          <p14:tracePt t="88253" x="6667500" y="1924050"/>
          <p14:tracePt t="88269" x="6743700" y="1924050"/>
          <p14:tracePt t="88286" x="6940550" y="1949450"/>
          <p14:tracePt t="88302" x="7004050" y="1968500"/>
          <p14:tracePt t="88319" x="7137400" y="2000250"/>
          <p14:tracePt t="88336" x="7181850" y="2019300"/>
          <p14:tracePt t="88352" x="7264400" y="2025650"/>
          <p14:tracePt t="88369" x="7321550" y="2025650"/>
          <p14:tracePt t="88386" x="7327900" y="2025650"/>
          <p14:tracePt t="88402" x="7346950" y="2032000"/>
          <p14:tracePt t="88419" x="7353300" y="2032000"/>
          <p14:tracePt t="88882" x="7359650" y="2032000"/>
          <p14:tracePt t="88903" x="7366000" y="2025650"/>
          <p14:tracePt t="88913" x="7372350" y="2012950"/>
          <p14:tracePt t="88925" x="7378700" y="2006600"/>
          <p14:tracePt t="88954" x="7385050" y="2000250"/>
          <p14:tracePt t="88976" x="7391400" y="1987550"/>
          <p14:tracePt t="88985" x="7397750" y="1968500"/>
          <p14:tracePt t="88995" x="7410450" y="1943100"/>
          <p14:tracePt t="89005" x="7416800" y="1917700"/>
          <p14:tracePt t="89019" x="7423150" y="1885950"/>
          <p14:tracePt t="89036" x="7429500" y="1854200"/>
          <p14:tracePt t="89052" x="7448550" y="1816100"/>
          <p14:tracePt t="89069" x="7448550" y="1797050"/>
          <p14:tracePt t="89086" x="7448550" y="1790700"/>
          <p14:tracePt t="89102" x="7448550" y="1778000"/>
          <p14:tracePt t="89151" x="7448550" y="1771650"/>
          <p14:tracePt t="89182" x="7454900" y="1758950"/>
          <p14:tracePt t="89193" x="7454900" y="1746250"/>
          <p14:tracePt t="89203" x="7461250" y="1733550"/>
          <p14:tracePt t="89214" x="7461250" y="1720850"/>
          <p14:tracePt t="89224" x="7461250" y="1714500"/>
          <p14:tracePt t="89236" x="7461250" y="1701800"/>
          <p14:tracePt t="89252" x="7461250" y="1682750"/>
          <p14:tracePt t="89269" x="7461250" y="1644650"/>
          <p14:tracePt t="89288" x="7461250" y="1619250"/>
          <p14:tracePt t="89304" x="7461250" y="1606550"/>
          <p14:tracePt t="89406" x="7461250" y="1619250"/>
          <p14:tracePt t="89413" x="7461250" y="1631950"/>
          <p14:tracePt t="89424" x="7461250" y="1651000"/>
          <p14:tracePt t="89436" x="7461250" y="1682750"/>
          <p14:tracePt t="89453" x="7461250" y="1708150"/>
          <p14:tracePt t="89469" x="7461250" y="1822450"/>
          <p14:tracePt t="89486" x="7461250" y="1962150"/>
          <p14:tracePt t="89502" x="7461250" y="2000250"/>
          <p14:tracePt t="89519" x="7473950" y="2082800"/>
          <p14:tracePt t="89536" x="7473950" y="2133600"/>
          <p14:tracePt t="89552" x="7480300" y="2260600"/>
          <p14:tracePt t="89569" x="7486650" y="2393950"/>
          <p14:tracePt t="89586" x="7499350" y="2457450"/>
          <p14:tracePt t="89602" x="7505700" y="2565400"/>
          <p14:tracePt t="89619" x="7505700" y="2616200"/>
          <p14:tracePt t="89636" x="7518400" y="2743200"/>
          <p14:tracePt t="89653" x="7524750" y="2889250"/>
          <p14:tracePt t="89669" x="7537450" y="2952750"/>
          <p14:tracePt t="89686" x="7537450" y="3041650"/>
          <p14:tracePt t="89703" x="7543800" y="3086100"/>
          <p14:tracePt t="89721" x="7556500" y="3200400"/>
          <p14:tracePt t="89738" x="7562850" y="3352800"/>
          <p14:tracePt t="89753" x="7575550" y="3422650"/>
          <p14:tracePt t="89770" x="7575550" y="3511550"/>
          <p14:tracePt t="89787" x="7581900" y="3556000"/>
          <p14:tracePt t="89803" x="7588250" y="3632200"/>
          <p14:tracePt t="89821" x="7588250" y="3740150"/>
          <p14:tracePt t="89837" x="7600950" y="3803650"/>
          <p14:tracePt t="89853" x="7600950" y="3917950"/>
          <p14:tracePt t="89870" x="7600950" y="3968750"/>
          <p14:tracePt t="89887" x="7600950" y="4070350"/>
          <p14:tracePt t="89904" x="7600950" y="4127500"/>
          <p14:tracePt t="89920" x="7600950" y="4140200"/>
          <p14:tracePt t="89938" x="7600950" y="4146550"/>
          <p14:tracePt t="89954" x="7600950" y="4152900"/>
          <p14:tracePt t="89989" x="7600950" y="4159250"/>
          <p14:tracePt t="91179" x="7594600" y="4165600"/>
          <p14:tracePt t="91189" x="7581900" y="4178300"/>
          <p14:tracePt t="91199" x="7569200" y="4191000"/>
          <p14:tracePt t="91210" x="7550150" y="4203700"/>
          <p14:tracePt t="91222" x="7531100" y="4229100"/>
          <p14:tracePt t="91237" x="7512050" y="4248150"/>
          <p14:tracePt t="91253" x="7442200" y="4305300"/>
          <p14:tracePt t="91270" x="7397750" y="4343400"/>
          <p14:tracePt t="91287" x="7327900" y="4406900"/>
          <p14:tracePt t="91303" x="7283450" y="4432300"/>
          <p14:tracePt t="91320" x="7264400" y="4445000"/>
          <p14:tracePt t="91336" x="7245350" y="4470400"/>
          <p14:tracePt t="91354" x="7219950" y="4489450"/>
          <p14:tracePt t="91370" x="7194550" y="4521200"/>
          <p14:tracePt t="91386" x="7169150" y="4565650"/>
          <p14:tracePt t="91402" x="7143750" y="4597400"/>
          <p14:tracePt t="91419" x="7118350" y="4641850"/>
          <p14:tracePt t="91435" x="7105650" y="4654550"/>
          <p14:tracePt t="91452" x="7092950" y="4686300"/>
          <p14:tracePt t="91469" x="7073900" y="4730750"/>
          <p14:tracePt t="91486" x="7067550" y="4749800"/>
          <p14:tracePt t="91502" x="7054850" y="4794250"/>
          <p14:tracePt t="91519" x="7054850" y="4813300"/>
          <p14:tracePt t="91537" x="7042150" y="4864100"/>
          <p14:tracePt t="91554" x="7035800" y="4902200"/>
          <p14:tracePt t="91570" x="7029450" y="4921250"/>
          <p14:tracePt t="91587" x="7023100" y="4959350"/>
          <p14:tracePt t="91602" x="7023100" y="4972050"/>
          <p14:tracePt t="91619" x="7016750" y="4984750"/>
          <p14:tracePt t="91637" x="7016750" y="5010150"/>
          <p14:tracePt t="91653" x="7016750" y="5029200"/>
          <p14:tracePt t="91670" x="7016750" y="5048250"/>
          <p14:tracePt t="91686" x="7016750" y="5060950"/>
          <p14:tracePt t="91704" x="7016750" y="5073650"/>
          <p14:tracePt t="99146" x="7010400" y="5080000"/>
          <p14:tracePt t="99157" x="6991350" y="5092700"/>
          <p14:tracePt t="99167" x="6959600" y="5099050"/>
          <p14:tracePt t="99177" x="6921500" y="5099050"/>
          <p14:tracePt t="99189" x="6883400" y="5099050"/>
          <p14:tracePt t="99202" x="6845300" y="5099050"/>
          <p14:tracePt t="99218" x="6788150" y="5086350"/>
          <p14:tracePt t="99235" x="6565900" y="5022850"/>
          <p14:tracePt t="99251" x="6203950" y="4933950"/>
          <p14:tracePt t="99268" x="5880100" y="4902200"/>
          <p14:tracePt t="99285" x="5219700" y="4857750"/>
          <p14:tracePt t="99302" x="4832350" y="4857750"/>
          <p14:tracePt t="99318" x="4089400" y="4933950"/>
          <p14:tracePt t="99335" x="3422650" y="4997450"/>
          <p14:tracePt t="99353" x="3162300" y="4997450"/>
          <p14:tracePt t="99369" x="2755900" y="4978400"/>
          <p14:tracePt t="99386" x="2628900" y="4959350"/>
          <p14:tracePt t="99402" x="2400300" y="4895850"/>
          <p14:tracePt t="99419" x="2260600" y="4826000"/>
          <p14:tracePt t="99435" x="2241550" y="4813300"/>
          <p14:tracePt t="99451" x="2203450" y="4800600"/>
          <p14:tracePt t="99468" x="2197100" y="4794250"/>
          <p14:tracePt t="99932" x="2197100" y="4800600"/>
          <p14:tracePt t="99943" x="2203450" y="4806950"/>
          <p14:tracePt t="99953" x="2222500" y="4819650"/>
          <p14:tracePt t="99969" x="2254250" y="4845050"/>
          <p14:tracePt t="99986" x="2330450" y="4895850"/>
          <p14:tracePt t="100004" x="2470150" y="4972050"/>
          <p14:tracePt t="100020" x="2578100" y="5016500"/>
          <p14:tracePt t="100037" x="2794000" y="5067300"/>
          <p14:tracePt t="100053" x="2876550" y="5086350"/>
          <p14:tracePt t="100056" x="3003550" y="5124450"/>
          <p14:tracePt t="100070" x="3105150" y="5143500"/>
          <p14:tracePt t="100087" x="3206750" y="5149850"/>
          <p14:tracePt t="100102" x="3365500" y="5162550"/>
          <p14:tracePt t="100120" x="3479800" y="5162550"/>
          <p14:tracePt t="100136" x="3543300" y="5162550"/>
          <p14:tracePt t="100152" x="3670300" y="5162550"/>
          <p14:tracePt t="100169" x="3721100" y="5162550"/>
          <p14:tracePt t="100186" x="3803650" y="5162550"/>
          <p14:tracePt t="100202" x="3867150" y="5162550"/>
          <p14:tracePt t="100218" x="3898900" y="5162550"/>
          <p14:tracePt t="100235" x="3962400" y="5162550"/>
          <p14:tracePt t="100251" x="4000500" y="5162550"/>
          <p14:tracePt t="100268" x="4108450" y="5162550"/>
          <p14:tracePt t="100285" x="4222750" y="5162550"/>
          <p14:tracePt t="100302" x="4286250" y="5162550"/>
          <p14:tracePt t="100318" x="4387850" y="5162550"/>
          <p14:tracePt t="100335" x="4438650" y="5162550"/>
          <p14:tracePt t="100352" x="4533900" y="5162550"/>
          <p14:tracePt t="100369" x="4572000" y="5162550"/>
          <p14:tracePt t="100385" x="4584700" y="5162550"/>
          <p14:tracePt t="100402" x="4597400" y="5162550"/>
          <p14:tracePt t="100435" x="4603750" y="5162550"/>
          <p14:tracePt t="100817" x="4610100" y="5162550"/>
          <p14:tracePt t="100828" x="4635500" y="5162550"/>
          <p14:tracePt t="100838" x="4660900" y="5162550"/>
          <p14:tracePt t="100851" x="4699000" y="5168900"/>
          <p14:tracePt t="100868" x="4762500" y="5168900"/>
          <p14:tracePt t="100885" x="4895850" y="5187950"/>
          <p14:tracePt t="100901" x="5003800" y="5207000"/>
          <p14:tracePt t="100918" x="5041900" y="5213350"/>
          <p14:tracePt t="100935" x="5124450" y="5213350"/>
          <p14:tracePt t="100952" x="5143500" y="5219700"/>
          <p14:tracePt t="100969" x="5168900" y="5219700"/>
          <p14:tracePt t="100985" x="5175250" y="5219700"/>
          <p14:tracePt t="101003" x="5181600" y="5219700"/>
          <p14:tracePt t="101039" x="5187950" y="5219700"/>
          <p14:tracePt t="103814" x="5194300" y="5219700"/>
          <p14:tracePt t="103898" x="5200650" y="5226050"/>
          <p14:tracePt t="113044" x="5200650" y="5238750"/>
          <p14:tracePt t="113053" x="5200650" y="5251450"/>
          <p14:tracePt t="113063" x="5200650" y="5264150"/>
          <p14:tracePt t="113075" x="5200650" y="5276850"/>
          <p14:tracePt t="113086" x="5200650" y="5295900"/>
          <p14:tracePt t="113101" x="5200650" y="5308600"/>
          <p14:tracePt t="113118" x="5200650" y="5365750"/>
          <p14:tracePt t="113136" x="5200650" y="5448300"/>
          <p14:tracePt t="113151" x="5200650" y="5499100"/>
          <p14:tracePt t="113170" x="5200650" y="5613400"/>
          <p14:tracePt t="113184" x="5187950" y="5689600"/>
          <p14:tracePt t="113202" x="5187950" y="5829300"/>
          <p14:tracePt t="113218" x="5187950" y="5892800"/>
          <p14:tracePt t="113235" x="5187950" y="5975350"/>
          <p14:tracePt t="113253" x="5187950" y="6038850"/>
          <p14:tracePt t="113268" x="5187950" y="6076950"/>
          <p14:tracePt t="113285" x="5187950" y="6121400"/>
          <p14:tracePt t="113302" x="5187950" y="6134100"/>
          <p14:tracePt t="113319" x="5187950" y="6140450"/>
          <p14:tracePt t="113336" x="5187950" y="6146800"/>
          <p14:tracePt t="113553" x="5181600" y="6146800"/>
          <p14:tracePt t="113563" x="5156200" y="6146800"/>
          <p14:tracePt t="113574" x="5118100" y="6146800"/>
          <p14:tracePt t="113585" x="5067300" y="6146800"/>
          <p14:tracePt t="113600" x="4978400" y="6134100"/>
          <p14:tracePt t="113617" x="4648200" y="6102350"/>
          <p14:tracePt t="113634" x="4540250" y="6102350"/>
          <p14:tracePt t="113651" x="4324350" y="6102350"/>
          <p14:tracePt t="113667" x="4222750" y="6102350"/>
          <p14:tracePt t="113684" x="4108450" y="6102350"/>
          <p14:tracePt t="113702" x="4044950" y="6108700"/>
          <p14:tracePt t="114130" x="4006850" y="6108700"/>
          <p14:tracePt t="114139" x="3943350" y="6121400"/>
          <p14:tracePt t="114152" x="3860800" y="6121400"/>
          <p14:tracePt t="114168" x="3752850" y="6121400"/>
          <p14:tracePt t="114185" x="3422650" y="6121400"/>
          <p14:tracePt t="114202" x="3041650" y="6134100"/>
          <p14:tracePt t="114218" x="2825750" y="6146800"/>
          <p14:tracePt t="114235" x="2546350" y="6178550"/>
          <p14:tracePt t="114252" x="2368550" y="6203950"/>
          <p14:tracePt t="114268" x="2152650" y="6235700"/>
          <p14:tracePt t="114286" x="2032000" y="6242050"/>
          <p14:tracePt t="114301" x="2012950" y="6248400"/>
          <p14:tracePt t="114317" x="1974850" y="6248400"/>
          <p14:tracePt t="114334" x="1962150" y="6248400"/>
          <p14:tracePt t="114352" x="1949450" y="6248400"/>
          <p14:tracePt t="114368" x="1943100" y="6248400"/>
          <p14:tracePt t="114401" x="1936750" y="6248400"/>
          <p14:tracePt t="114432" x="1930400" y="6248400"/>
          <p14:tracePt t="114453" x="1924050" y="6248400"/>
          <p14:tracePt t="114475" x="1917700" y="6248400"/>
          <p14:tracePt t="114485" x="1911350" y="6248400"/>
          <p14:tracePt t="114494" x="1905000" y="6248400"/>
          <p14:tracePt t="114505" x="1898650" y="6248400"/>
          <p14:tracePt t="114519" x="1892300" y="6242050"/>
          <p14:tracePt t="114537" x="1885950" y="6235700"/>
          <p14:tracePt t="114552" x="1885950" y="6229350"/>
          <p14:tracePt t="114569" x="1879600" y="6223000"/>
          <p14:tracePt t="114585" x="1873250" y="6223000"/>
          <p14:tracePt t="114602" x="1866900" y="6216650"/>
          <p14:tracePt t="114641" x="1860550" y="6216650"/>
          <p14:tracePt t="114653" x="1860550" y="6210300"/>
          <p14:tracePt t="114670" x="1854200" y="6203950"/>
          <p14:tracePt t="114684" x="1854200" y="6197600"/>
          <p14:tracePt t="114702" x="1854200" y="6191250"/>
          <p14:tracePt t="114717" x="1847850" y="6178550"/>
          <p14:tracePt t="114734" x="1847850" y="6172200"/>
          <p14:tracePt t="114750" x="1847850" y="6165850"/>
          <p14:tracePt t="114767" x="1847850" y="6153150"/>
          <p14:tracePt t="114784" x="1847850" y="6146800"/>
          <p14:tracePt t="114801" x="1847850" y="6140450"/>
          <p14:tracePt t="114837" x="1847850" y="61341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r>
              <a:rPr lang="en-US" altLang="en-US" smtClean="0"/>
              <a:t>Concepts</a:t>
            </a:r>
          </a:p>
        </p:txBody>
      </p:sp>
      <p:sp>
        <p:nvSpPr>
          <p:cNvPr id="22531" name="Espaço Reservado para Conteúdo 2"/>
          <p:cNvSpPr>
            <a:spLocks noGrp="1"/>
          </p:cNvSpPr>
          <p:nvPr>
            <p:ph idx="1"/>
          </p:nvPr>
        </p:nvSpPr>
        <p:spPr>
          <a:xfrm>
            <a:off x="539750" y="1614488"/>
            <a:ext cx="8229600" cy="4525962"/>
          </a:xfrm>
        </p:spPr>
        <p:txBody>
          <a:bodyPr/>
          <a:lstStyle/>
          <a:p>
            <a:r>
              <a:rPr lang="en-US" altLang="en-US" dirty="0" smtClean="0"/>
              <a:t>Diagnostic &amp; Prognostic &amp; Treatment</a:t>
            </a:r>
          </a:p>
          <a:p>
            <a:pPr lvl="1"/>
            <a:r>
              <a:rPr lang="en-US" altLang="en-US" sz="2400" dirty="0" smtClean="0"/>
              <a:t>The “prediction” may cause some confusion as many will intuitively understand that prediction is a sort of guess of something in the future, and may be applied only to prognosis. </a:t>
            </a:r>
          </a:p>
          <a:p>
            <a:pPr lvl="1"/>
            <a:r>
              <a:rPr lang="en-US" altLang="en-US" sz="2400" dirty="0" smtClean="0"/>
              <a:t>The diagnostic prediction is the very same rationale to something ongoing that we are unable to apply a “gold standard” test to check the truth. Some stated that diagnostic prediction models are helpful to set priors, and decide whether further testing is required.</a:t>
            </a:r>
          </a:p>
          <a:p>
            <a:pPr lvl="1"/>
            <a:r>
              <a:rPr lang="en-US" altLang="en-US" sz="2400" dirty="0" smtClean="0"/>
              <a:t>Prediction models may apply equally to diagnosis, prognosis, or treatment outcome. </a:t>
            </a:r>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22534"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653D2A2-EEDC-4384-B457-BB493DC2215D}" type="slidenum">
              <a:rPr lang="pt-BR" altLang="pt-BR" sz="1200" smtClean="0">
                <a:solidFill>
                  <a:srgbClr val="898989"/>
                </a:solidFill>
              </a:rPr>
              <a:pPr>
                <a:spcBef>
                  <a:spcPct val="0"/>
                </a:spcBef>
                <a:buFontTx/>
                <a:buNone/>
              </a:pPr>
              <a:t>26</a:t>
            </a:fld>
            <a:endParaRPr lang="pt-BR" altLang="pt-BR"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168"/>
    </mc:Choice>
    <mc:Fallback xmlns="">
      <p:transition spd="slow" advTm="7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899" x="1854200" y="6134100"/>
          <p14:tracePt t="8910" x="1866900" y="6121400"/>
          <p14:tracePt t="8920" x="1892300" y="6045200"/>
          <p14:tracePt t="8935" x="1987550" y="5848350"/>
          <p14:tracePt t="8952" x="2349500" y="5022850"/>
          <p14:tracePt t="8968" x="2482850" y="4705350"/>
          <p14:tracePt t="8985" x="2806700" y="3771900"/>
          <p14:tracePt t="9002" x="2978150" y="3441700"/>
          <p14:tracePt t="9018" x="3409950" y="2705100"/>
          <p14:tracePt t="9035" x="3587750" y="2444750"/>
          <p14:tracePt t="9051" x="3676650" y="2330450"/>
          <p14:tracePt t="9068" x="3829050" y="2178050"/>
          <p14:tracePt t="9085" x="3879850" y="2120900"/>
          <p14:tracePt t="9102" x="3975100" y="2032000"/>
          <p14:tracePt t="9119" x="4025900" y="1974850"/>
          <p14:tracePt t="9135" x="4051300" y="1962150"/>
          <p14:tracePt t="9152" x="4070350" y="1936750"/>
          <p14:tracePt t="9168" x="4076700" y="1930400"/>
          <p14:tracePt t="9186" x="4083050" y="1917700"/>
          <p14:tracePt t="9203" x="4114800" y="1898650"/>
          <p14:tracePt t="9219" x="4133850" y="1885950"/>
          <p14:tracePt t="9236" x="4241800" y="1841500"/>
          <p14:tracePt t="9254" x="4324350" y="1822450"/>
          <p14:tracePt t="9269" x="4495800" y="1758950"/>
          <p14:tracePt t="9287" x="4749800" y="1682750"/>
          <p14:tracePt t="9303" x="4908550" y="1638300"/>
          <p14:tracePt t="9318" x="5111750" y="1606550"/>
          <p14:tracePt t="9335" x="5187950" y="1593850"/>
          <p14:tracePt t="9351" x="5321300" y="1587500"/>
          <p14:tracePt t="9368" x="5359400" y="1587500"/>
          <p14:tracePt t="9385" x="5391150" y="1587500"/>
          <p14:tracePt t="9926" x="5403850" y="1587500"/>
          <p14:tracePt t="9935" x="5416550" y="1587500"/>
          <p14:tracePt t="9945" x="5429250" y="1587500"/>
          <p14:tracePt t="9958" x="5441950" y="1587500"/>
          <p14:tracePt t="9969" x="5454650" y="1587500"/>
          <p14:tracePt t="9987" x="5480050" y="1587500"/>
          <p14:tracePt t="10003" x="5499100" y="1587500"/>
          <p14:tracePt t="10018" x="5537200" y="1587500"/>
          <p14:tracePt t="10035" x="5556250" y="1587500"/>
          <p14:tracePt t="10052" x="5581650" y="1587500"/>
          <p14:tracePt t="10068" x="5594350" y="1587500"/>
          <p14:tracePt t="10085" x="5613400" y="1587500"/>
          <p14:tracePt t="10102" x="5632450" y="1587500"/>
          <p14:tracePt t="10135" x="5657850" y="1587500"/>
          <p14:tracePt t="10152" x="5670550" y="1587500"/>
          <p14:tracePt t="10168" x="5715000" y="1587500"/>
          <p14:tracePt t="10185" x="5759450" y="1574800"/>
          <p14:tracePt t="10202" x="5784850" y="1574800"/>
          <p14:tracePt t="10218" x="5816600" y="1568450"/>
          <p14:tracePt t="10235" x="5829300" y="1568450"/>
          <p14:tracePt t="10251" x="5842000" y="1562100"/>
          <p14:tracePt t="10268" x="5861050" y="1562100"/>
          <p14:tracePt t="10285" x="5873750" y="1562100"/>
          <p14:tracePt t="10301" x="5886450" y="1562100"/>
          <p14:tracePt t="10318" x="5892800" y="15621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p:txBody>
          <a:bodyPr/>
          <a:lstStyle/>
          <a:p>
            <a:r>
              <a:rPr lang="en-US" altLang="en-US" smtClean="0"/>
              <a:t>Diagnostic probabilistic reasoning</a:t>
            </a:r>
          </a:p>
        </p:txBody>
      </p:sp>
      <p:pic>
        <p:nvPicPr>
          <p:cNvPr id="24579" name="Espaço Reservado para Conteúdo 6"/>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684213" y="1628775"/>
            <a:ext cx="7897812" cy="4117975"/>
          </a:xfrm>
        </p:spPr>
      </p:pic>
      <p:sp>
        <p:nvSpPr>
          <p:cNvPr id="5" name="Espaço Reservado para Rodapé 4"/>
          <p:cNvSpPr>
            <a:spLocks noGrp="1"/>
          </p:cNvSpPr>
          <p:nvPr>
            <p:ph type="ftr" sz="quarter" idx="11"/>
          </p:nvPr>
        </p:nvSpPr>
        <p:spPr/>
        <p:txBody>
          <a:bodyPr/>
          <a:lstStyle/>
          <a:p>
            <a:pPr>
              <a:defRPr/>
            </a:pPr>
            <a:r>
              <a:rPr lang="pt-BR"/>
              <a:t>Session 1</a:t>
            </a:r>
          </a:p>
        </p:txBody>
      </p:sp>
      <p:sp>
        <p:nvSpPr>
          <p:cNvPr id="24582"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D925D4-2150-45A9-B929-1AA5B86BC396}" type="slidenum">
              <a:rPr lang="pt-BR" altLang="pt-BR" sz="1200" smtClean="0">
                <a:solidFill>
                  <a:srgbClr val="898989"/>
                </a:solidFill>
              </a:rPr>
              <a:pPr>
                <a:spcBef>
                  <a:spcPct val="0"/>
                </a:spcBef>
                <a:buFontTx/>
                <a:buNone/>
              </a:pPr>
              <a:t>27</a:t>
            </a:fld>
            <a:endParaRPr lang="pt-BR" altLang="pt-BR" sz="1200" smtClean="0">
              <a:solidFill>
                <a:srgbClr val="898989"/>
              </a:solidFill>
            </a:endParaRPr>
          </a:p>
        </p:txBody>
      </p:sp>
      <p:sp>
        <p:nvSpPr>
          <p:cNvPr id="24583" name="CaixaDeTexto 7"/>
          <p:cNvSpPr txBox="1">
            <a:spLocks noChangeArrowheads="1"/>
          </p:cNvSpPr>
          <p:nvPr/>
        </p:nvSpPr>
        <p:spPr bwMode="auto">
          <a:xfrm>
            <a:off x="457200" y="5949950"/>
            <a:ext cx="8435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latin typeface="Arial" panose="020B0604020202020204" pitchFamily="34" charset="0"/>
              </a:rPr>
              <a:t>Knottnerus &amp; Buntinx .</a:t>
            </a:r>
            <a:r>
              <a:rPr lang="en-US" altLang="en-US" sz="1200" i="1">
                <a:latin typeface="Arial" panose="020B0604020202020204" pitchFamily="34" charset="0"/>
              </a:rPr>
              <a:t>The Evidence Base of Clinical Diagnosis: Theory and methods of diagnostic research, 2nd Ed </a:t>
            </a:r>
            <a:r>
              <a:rPr lang="en-US" altLang="en-US" sz="1200">
                <a:latin typeface="Arial" panose="020B0604020202020204" pitchFamily="34" charset="0"/>
              </a:rPr>
              <a:t>2009</a:t>
            </a:r>
          </a:p>
          <a:p>
            <a:pPr algn="ctr">
              <a:spcBef>
                <a:spcPct val="0"/>
              </a:spcBef>
              <a:buFontTx/>
              <a:buNone/>
            </a:pPr>
            <a:r>
              <a:rPr lang="en-US" altLang="en-US" sz="1200">
                <a:latin typeface="Arial" panose="020B0604020202020204" pitchFamily="34" charset="0"/>
              </a:rPr>
              <a:t>Pauker. The threshold approach to clinical decision making. The New England Journal of Medicine. 1980. 302:20;1109</a:t>
            </a: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372"/>
    </mc:Choice>
    <mc:Fallback xmlns="">
      <p:transition spd="slow" advTm="92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51" x="5880100" y="1543050"/>
          <p14:tracePt t="7661" x="5861050" y="1524000"/>
          <p14:tracePt t="7672" x="5784850" y="1416050"/>
          <p14:tracePt t="7682" x="5645150" y="1187450"/>
          <p14:tracePt t="7695" x="5473700" y="882650"/>
          <p14:tracePt t="7713" x="5130800" y="203200"/>
          <p14:tracePt t="7727" x="4940300" y="0"/>
          <p14:tracePt t="7744" x="4413250" y="0"/>
          <p14:tracePt t="7761" x="3981450" y="0"/>
          <p14:tracePt t="7778" x="3194050" y="0"/>
          <p14:tracePt t="7794" x="2660650" y="0"/>
          <p14:tracePt t="7810" x="1854200" y="0"/>
          <p14:tracePt t="7827" x="1492250" y="0"/>
          <p14:tracePt t="7844" x="1390650" y="12700"/>
          <p14:tracePt t="7861" x="1346200" y="19050"/>
          <p14:tracePt t="8088" x="1320800" y="19050"/>
          <p14:tracePt t="8098" x="1219200" y="38100"/>
          <p14:tracePt t="8108" x="895350" y="158750"/>
          <p14:tracePt t="8119" x="400050" y="349250"/>
          <p14:tracePt t="19097" x="4521200" y="4133850"/>
          <p14:tracePt t="19107" x="4514850" y="4159250"/>
          <p14:tracePt t="19120" x="4489450" y="4178300"/>
          <p14:tracePt t="19134" x="4464050" y="4222750"/>
          <p14:tracePt t="19150" x="4381500" y="4305300"/>
          <p14:tracePt t="19167" x="4337050" y="4343400"/>
          <p14:tracePt t="19183" x="4235450" y="4425950"/>
          <p14:tracePt t="19201" x="4165600" y="4476750"/>
          <p14:tracePt t="19215" x="4146550" y="4489450"/>
          <p14:tracePt t="19232" x="4108450" y="4521200"/>
          <p14:tracePt t="19248" x="4089400" y="4533900"/>
          <p14:tracePt t="19265" x="4064000" y="4565650"/>
          <p14:tracePt t="19282" x="4038600" y="4584700"/>
          <p14:tracePt t="19299" x="3994150" y="4610100"/>
          <p14:tracePt t="19315" x="3962400" y="4635500"/>
          <p14:tracePt t="19332" x="3949700" y="4654550"/>
          <p14:tracePt t="19348" x="3911600" y="4699000"/>
          <p14:tracePt t="19366" x="3879850" y="4730750"/>
          <p14:tracePt t="19383" x="3816350" y="4800600"/>
          <p14:tracePt t="19400" x="3765550" y="4876800"/>
          <p14:tracePt t="19417" x="3752850" y="4908550"/>
          <p14:tracePt t="19433" x="3721100" y="4953000"/>
          <p14:tracePt t="19449" x="3708400" y="4978400"/>
          <p14:tracePt t="19465" x="3663950" y="5054600"/>
          <p14:tracePt t="19482" x="3619500" y="5168900"/>
          <p14:tracePt t="19499" x="3600450" y="5200650"/>
          <p14:tracePt t="19516" x="3581400" y="5251450"/>
          <p14:tracePt t="19534" x="3568700" y="5270500"/>
          <p14:tracePt t="19550" x="3549650" y="5302250"/>
          <p14:tracePt t="19567" x="3524250" y="5321300"/>
          <p14:tracePt t="19583" x="3517900" y="5334000"/>
          <p14:tracePt t="19600" x="3517900" y="5340350"/>
          <p14:tracePt t="19616" x="3511550" y="5340350"/>
          <p14:tracePt t="19633" x="3498850" y="5359400"/>
          <p14:tracePt t="19650" x="3479800" y="5378450"/>
          <p14:tracePt t="19666" x="3473450" y="5391150"/>
          <p14:tracePt t="19683" x="3448050" y="5410200"/>
          <p14:tracePt t="19700" x="3435350" y="5416550"/>
          <p14:tracePt t="19716" x="3390900" y="5441950"/>
          <p14:tracePt t="19733" x="3333750" y="5448300"/>
          <p14:tracePt t="19750" x="3302000" y="5448300"/>
          <p14:tracePt t="19766" x="3244850" y="5448300"/>
          <p14:tracePt t="19783" x="3213100" y="5429250"/>
          <p14:tracePt t="19799" x="3149600" y="5378450"/>
          <p14:tracePt t="19817" x="3054350" y="5264150"/>
          <p14:tracePt t="19833" x="2990850" y="5168900"/>
          <p14:tracePt t="19850" x="2882900" y="4978400"/>
          <p14:tracePt t="19866" x="2857500" y="4889500"/>
          <p14:tracePt t="19883" x="2800350" y="4667250"/>
          <p14:tracePt t="19901" x="2781300" y="4413250"/>
          <p14:tracePt t="19916" x="2781300" y="4337050"/>
          <p14:tracePt t="19934" x="2781300" y="4146550"/>
          <p14:tracePt t="19950" x="2781300" y="4025900"/>
          <p14:tracePt t="19965" x="2781300" y="3835400"/>
          <p14:tracePt t="19982" x="2781300" y="3759200"/>
          <p14:tracePt t="19998" x="2787650" y="3625850"/>
          <p14:tracePt t="20015" x="2794000" y="3536950"/>
          <p14:tracePt t="20032" x="2794000" y="3479800"/>
          <p14:tracePt t="20048" x="2813050" y="3352800"/>
          <p14:tracePt t="20065" x="2813050" y="3263900"/>
          <p14:tracePt t="20082" x="2844800" y="3079750"/>
          <p14:tracePt t="20098" x="2870200" y="2946400"/>
          <p14:tracePt t="20115" x="2882900" y="2857500"/>
          <p14:tracePt t="20132" x="2908300" y="2711450"/>
          <p14:tracePt t="20149" x="2927350" y="2635250"/>
          <p14:tracePt t="20165" x="2959100" y="2527300"/>
          <p14:tracePt t="20183" x="2971800" y="2457450"/>
          <p14:tracePt t="20200" x="2984500" y="2425700"/>
          <p14:tracePt t="20215" x="3003550" y="2368550"/>
          <p14:tracePt t="20232" x="3016250" y="2343150"/>
          <p14:tracePt t="20248" x="3028950" y="2317750"/>
          <p14:tracePt t="20265" x="3035300" y="2298700"/>
          <p14:tracePt t="20282" x="3041650" y="2292350"/>
          <p14:tracePt t="20298" x="3054350" y="2279650"/>
          <p14:tracePt t="20315" x="3067050" y="2260600"/>
          <p14:tracePt t="20332" x="3117850" y="2228850"/>
          <p14:tracePt t="20349" x="3181350" y="2197100"/>
          <p14:tracePt t="20365" x="3200400" y="2190750"/>
          <p14:tracePt t="20382" x="3251200" y="2178050"/>
          <p14:tracePt t="20399" x="3263900" y="2178050"/>
          <p14:tracePt t="20415" x="3289300" y="2178050"/>
          <p14:tracePt t="20449" x="3314700" y="2190750"/>
          <p14:tracePt t="20465" x="3327400" y="2209800"/>
          <p14:tracePt t="20482" x="3340100" y="2209800"/>
          <p14:tracePt t="20498" x="3352800" y="2241550"/>
          <p14:tracePt t="20531" x="3359150" y="2260600"/>
          <p14:tracePt t="20548" x="3365500" y="2273300"/>
          <p14:tracePt t="20565" x="3371850" y="2279650"/>
          <p14:tracePt t="20620" x="3371850" y="2286000"/>
          <p14:tracePt t="20735" x="3371850" y="2292350"/>
          <p14:tracePt t="20745" x="3371850" y="2298700"/>
          <p14:tracePt t="20756" x="3371850" y="2311400"/>
          <p14:tracePt t="20767" x="3371850" y="2324100"/>
          <p14:tracePt t="20782" x="3371850" y="2336800"/>
          <p14:tracePt t="20798" x="3371850" y="2368550"/>
          <p14:tracePt t="20815" x="3371850" y="2387600"/>
          <p14:tracePt t="20832" x="3371850" y="2438400"/>
          <p14:tracePt t="20848" x="3371850" y="2463800"/>
          <p14:tracePt t="20865" x="3371850" y="2552700"/>
          <p14:tracePt t="20882" x="3371850" y="2660650"/>
          <p14:tracePt t="20898" x="3371850" y="2736850"/>
          <p14:tracePt t="20915" x="3365500" y="2876550"/>
          <p14:tracePt t="20932" x="3359150" y="2965450"/>
          <p14:tracePt t="20948" x="3346450" y="3098800"/>
          <p14:tracePt t="20965" x="3340100" y="3213100"/>
          <p14:tracePt t="20982" x="3333750" y="3270250"/>
          <p14:tracePt t="20998" x="3321050" y="3409950"/>
          <p14:tracePt t="21015" x="3308350" y="3473450"/>
          <p14:tracePt t="21032" x="3302000" y="3625850"/>
          <p14:tracePt t="21049" x="3302000" y="3721100"/>
          <p14:tracePt t="21065" x="3295650" y="3771900"/>
          <p14:tracePt t="21082" x="3282950" y="3892550"/>
          <p14:tracePt t="21098" x="3282950" y="3943350"/>
          <p14:tracePt t="21116" x="3282950" y="4057650"/>
          <p14:tracePt t="21134" x="3282950" y="4171950"/>
          <p14:tracePt t="21150" x="3282950" y="4216400"/>
          <p14:tracePt t="21165" x="3282950" y="4318000"/>
          <p14:tracePt t="21182" x="3282950" y="4368800"/>
          <p14:tracePt t="21198" x="3282950" y="4470400"/>
          <p14:tracePt t="21215" x="3282950" y="4533900"/>
          <p14:tracePt t="21232" x="3282950" y="4660900"/>
          <p14:tracePt t="21248" x="3282950" y="4756150"/>
          <p14:tracePt t="21265" x="3282950" y="4806950"/>
          <p14:tracePt t="21281" x="3295650" y="4902200"/>
          <p14:tracePt t="21298" x="3302000" y="4927600"/>
          <p14:tracePt t="21315" x="3314700" y="5003800"/>
          <p14:tracePt t="21331" x="3333750" y="5073650"/>
          <p14:tracePt t="21348" x="3333750" y="5099050"/>
          <p14:tracePt t="21365" x="3346450" y="5143500"/>
          <p14:tracePt t="21382" x="3352800" y="5156200"/>
          <p14:tracePt t="21398" x="3352800" y="5168900"/>
          <p14:tracePt t="21415" x="3359150" y="5168900"/>
          <p14:tracePt t="21451" x="3359150" y="5175250"/>
          <p14:tracePt t="21477" x="3359150" y="5187950"/>
          <p14:tracePt t="21487" x="3359150" y="5194300"/>
          <p14:tracePt t="21498" x="3365500" y="5207000"/>
          <p14:tracePt t="21515" x="3365500" y="5219700"/>
          <p14:tracePt t="21531" x="3378200" y="5257800"/>
          <p14:tracePt t="21548" x="3378200" y="5270500"/>
          <p14:tracePt t="21565" x="3384550" y="5314950"/>
          <p14:tracePt t="21582" x="3390900" y="5340350"/>
          <p14:tracePt t="21598" x="3390900" y="5353050"/>
          <p14:tracePt t="21615" x="3390900" y="5359400"/>
          <p14:tracePt t="21633" x="3397250" y="5365750"/>
          <p14:tracePt t="21650" x="3397250" y="5372100"/>
          <p14:tracePt t="21667" x="3397250" y="5378450"/>
          <p14:tracePt t="21708" x="3397250" y="5384800"/>
          <p14:tracePt t="21761" x="3397250" y="5391150"/>
          <p14:tracePt t="24105" x="3403600" y="5391150"/>
          <p14:tracePt t="24115" x="3416300" y="5391150"/>
          <p14:tracePt t="24124" x="3429000" y="5391150"/>
          <p14:tracePt t="24134" x="3441700" y="5391150"/>
          <p14:tracePt t="24148" x="3460750" y="5384800"/>
          <p14:tracePt t="24165" x="3492500" y="5365750"/>
          <p14:tracePt t="24183" x="3524250" y="5359400"/>
          <p14:tracePt t="24199" x="3575050" y="5346700"/>
          <p14:tracePt t="24215" x="3594100" y="5340350"/>
          <p14:tracePt t="24232" x="3644900" y="5327650"/>
          <p14:tracePt t="24249" x="3676650" y="5308600"/>
          <p14:tracePt t="24266" x="3689350" y="5308600"/>
          <p14:tracePt t="24282" x="3708400" y="5308600"/>
          <p14:tracePt t="24299" x="3721100" y="5308600"/>
          <p14:tracePt t="24316" x="3727450" y="5308600"/>
          <p14:tracePt t="24334" x="3733800" y="5308600"/>
          <p14:tracePt t="24350" x="3746500" y="5308600"/>
          <p14:tracePt t="24366" x="3759200" y="5308600"/>
          <p14:tracePt t="24383" x="3765550" y="5314950"/>
          <p14:tracePt t="24400" x="3778250" y="5321300"/>
          <p14:tracePt t="24417" x="3797300" y="5321300"/>
          <p14:tracePt t="24432" x="3803650" y="5327650"/>
          <p14:tracePt t="24450" x="3822700" y="5334000"/>
          <p14:tracePt t="24466" x="3829050" y="5334000"/>
          <p14:tracePt t="24469" x="3841750" y="5334000"/>
          <p14:tracePt t="24482" x="3854450" y="5334000"/>
          <p14:tracePt t="24500" x="3879850" y="5340350"/>
          <p14:tracePt t="24516" x="3892550" y="5346700"/>
          <p14:tracePt t="24533" x="3911600" y="5346700"/>
          <p14:tracePt t="24549" x="3924300" y="5353050"/>
          <p14:tracePt t="24566" x="3937000" y="5353050"/>
          <p14:tracePt t="24582" x="3949700" y="5353050"/>
          <p14:tracePt t="24731" x="3956050" y="5353050"/>
          <p14:tracePt t="25463" x="3962400" y="5353050"/>
          <p14:tracePt t="25482" x="3968750" y="5353050"/>
          <p14:tracePt t="25504" x="3975100" y="5353050"/>
          <p14:tracePt t="25526" x="3975100" y="5346700"/>
          <p14:tracePt t="25723" x="3975100" y="5340350"/>
          <p14:tracePt t="25745" x="3975100" y="5334000"/>
          <p14:tracePt t="25766" x="3981450" y="5327650"/>
          <p14:tracePt t="25796" x="3987800" y="5327650"/>
          <p14:tracePt t="25808" x="3987800" y="5321300"/>
          <p14:tracePt t="25827" x="3987800" y="5314950"/>
          <p14:tracePt t="25839" x="3994150" y="5308600"/>
          <p14:tracePt t="25860" x="3994150" y="5302250"/>
          <p14:tracePt t="25869" x="4000500" y="5295900"/>
          <p14:tracePt t="25910" x="4000500" y="5289550"/>
          <p14:tracePt t="25921" x="4006850" y="5283200"/>
          <p14:tracePt t="25932" x="4006850" y="5276850"/>
          <p14:tracePt t="25941" x="4013200" y="5270500"/>
          <p14:tracePt t="25982" x="4019550" y="5264150"/>
          <p14:tracePt t="26066" x="4019550" y="5257800"/>
          <p14:tracePt t="26277" x="4019550" y="5283200"/>
          <p14:tracePt t="26287" x="4019550" y="5289550"/>
          <p14:tracePt t="26298" x="4019550" y="5314950"/>
          <p14:tracePt t="26309" x="4019550" y="5327650"/>
          <p14:tracePt t="26319" x="4013200" y="5340350"/>
          <p14:tracePt t="26331" x="4013200" y="5346700"/>
          <p14:tracePt t="26349" x="4013200" y="5353050"/>
          <p14:tracePt t="26365" x="4013200" y="5359400"/>
          <p14:tracePt t="26391" x="4013200" y="5372100"/>
          <p14:tracePt t="26402" x="4013200" y="5391150"/>
          <p14:tracePt t="26416" x="4013200" y="5403850"/>
          <p14:tracePt t="26433" x="4013200" y="5441950"/>
          <p14:tracePt t="26450" x="4013200" y="5448300"/>
          <p14:tracePt t="26466" x="4013200" y="5467350"/>
          <p14:tracePt t="26483" x="4013200" y="5473700"/>
          <p14:tracePt t="26558" x="4013200" y="5480050"/>
          <p14:tracePt t="26568" x="4013200" y="5486400"/>
          <p14:tracePt t="26684" x="4013200" y="5492750"/>
          <p14:tracePt t="26725" x="4013200" y="5499100"/>
          <p14:tracePt t="26779" x="4013200" y="5505450"/>
          <p14:tracePt t="29686" x="4025900" y="5505450"/>
          <p14:tracePt t="29697" x="4032250" y="5505450"/>
          <p14:tracePt t="29707" x="4044950" y="5505450"/>
          <p14:tracePt t="29717" x="4051300" y="5499100"/>
          <p14:tracePt t="29731" x="4051300" y="5492750"/>
          <p14:tracePt t="29748" x="4064000" y="5480050"/>
          <p14:tracePt t="29764" x="4076700" y="5467350"/>
          <p14:tracePt t="29782" x="4102100" y="5416550"/>
          <p14:tracePt t="29799" x="4108450" y="5384800"/>
          <p14:tracePt t="29815" x="4108450" y="5327650"/>
          <p14:tracePt t="29833" x="4102100" y="5295900"/>
          <p14:tracePt t="29849" x="4089400" y="5283200"/>
          <p14:tracePt t="29866" x="4051300" y="5251450"/>
          <p14:tracePt t="29883" x="4032250" y="5238750"/>
          <p14:tracePt t="29899" x="3981450" y="5226050"/>
          <p14:tracePt t="29915" x="3962400" y="5226050"/>
          <p14:tracePt t="29931" x="3917950" y="5219700"/>
          <p14:tracePt t="29950" x="3892550" y="5219700"/>
          <p14:tracePt t="29966" x="3886200" y="5219700"/>
          <p14:tracePt t="29983" x="3879850" y="5219700"/>
          <p14:tracePt t="29999" x="3873500" y="5219700"/>
          <p14:tracePt t="30015" x="3860800" y="5226050"/>
          <p14:tracePt t="30032" x="3854450" y="5251450"/>
          <p14:tracePt t="30049" x="3854450" y="5264150"/>
          <p14:tracePt t="30065" x="3848100" y="5308600"/>
          <p14:tracePt t="30081" x="3848100" y="5314950"/>
          <p14:tracePt t="30097" x="3848100" y="5327650"/>
          <p14:tracePt t="30115" x="3848100" y="5340350"/>
          <p14:tracePt t="30132" x="3854450" y="5346700"/>
          <p14:tracePt t="30149" x="3879850" y="5365750"/>
          <p14:tracePt t="30166" x="3892550" y="5372100"/>
          <p14:tracePt t="30183" x="3924300" y="5378450"/>
          <p14:tracePt t="30199" x="3949700" y="5378450"/>
          <p14:tracePt t="30216" x="3962400" y="5378450"/>
          <p14:tracePt t="30233" x="3975100" y="5378450"/>
          <p14:tracePt t="30249" x="3981450" y="5378450"/>
          <p14:tracePt t="30292" x="3987800" y="5378450"/>
          <p14:tracePt t="30451" x="3987800" y="5384800"/>
          <p14:tracePt t="30460" x="3987800" y="5391150"/>
          <p14:tracePt t="30469" x="3981450" y="5397500"/>
          <p14:tracePt t="30481" x="3981450" y="5410200"/>
          <p14:tracePt t="30498" x="3975100" y="5416550"/>
          <p14:tracePt t="30514" x="3975100" y="5429250"/>
          <p14:tracePt t="30533" x="3968750" y="5435600"/>
          <p14:tracePt t="30566" x="3968750" y="5441950"/>
          <p14:tracePt t="30594" x="3968750" y="5448300"/>
          <p14:tracePt t="32837" x="3968750" y="5441950"/>
          <p14:tracePt t="32847" x="3968750" y="5435600"/>
          <p14:tracePt t="32984" x="3968750" y="5448300"/>
          <p14:tracePt t="32996" x="3968750" y="5467350"/>
          <p14:tracePt t="33006" x="3968750" y="5486400"/>
          <p14:tracePt t="33016" x="3968750" y="5499100"/>
          <p14:tracePt t="33032" x="3968750" y="5511800"/>
          <p14:tracePt t="33048" x="3968750" y="5524500"/>
          <p14:tracePt t="33065" x="3968750" y="5530850"/>
          <p14:tracePt t="33082" x="3968750" y="5537200"/>
          <p14:tracePt t="33151" x="3968750" y="5543550"/>
          <p14:tracePt t="35261" x="3962400" y="5537200"/>
          <p14:tracePt t="35270" x="3956050" y="5537200"/>
          <p14:tracePt t="35292" x="3956050" y="5530850"/>
          <p14:tracePt t="35303" x="3949700" y="5530850"/>
          <p14:tracePt t="35315" x="3949700" y="5524500"/>
          <p14:tracePt t="35364" x="3943350" y="5518150"/>
          <p14:tracePt t="35374" x="3943350" y="5505450"/>
          <p14:tracePt t="35386" x="3937000" y="5492750"/>
          <p14:tracePt t="35397" x="3924300" y="5473700"/>
          <p14:tracePt t="35415" x="3924300" y="5467350"/>
          <p14:tracePt t="35432" x="3898900" y="5435600"/>
          <p14:tracePt t="35449" x="3898900" y="5422900"/>
          <p14:tracePt t="35465" x="3892550" y="5416550"/>
          <p14:tracePt t="35482" x="3886200" y="5410200"/>
          <p14:tracePt t="35516" x="3879850" y="5403850"/>
          <p14:tracePt t="35532" x="3879850" y="5359400"/>
          <p14:tracePt t="35547" x="3879850" y="5334000"/>
          <p14:tracePt t="35564" x="3879850" y="5283200"/>
          <p14:tracePt t="35581" x="3879850" y="5270500"/>
          <p14:tracePt t="35597" x="3879850" y="5257800"/>
          <p14:tracePt t="35614" x="3879850" y="5251450"/>
          <p14:tracePt t="35631" x="3879850" y="5245100"/>
          <p14:tracePt t="35647" x="3879850" y="5238750"/>
          <p14:tracePt t="35667" x="3879850" y="5232400"/>
          <p14:tracePt t="35698" x="3879850" y="5226050"/>
          <p14:tracePt t="35740" x="3879850" y="5219700"/>
          <p14:tracePt t="39229" x="3867150" y="5219700"/>
          <p14:tracePt t="39239" x="3860800" y="5219700"/>
          <p14:tracePt t="39250" x="3848100" y="5213350"/>
          <p14:tracePt t="39264" x="3835400" y="5194300"/>
          <p14:tracePt t="39280" x="3822700" y="5181600"/>
          <p14:tracePt t="39297" x="3797300" y="5149850"/>
          <p14:tracePt t="39313" x="3765550" y="5105400"/>
          <p14:tracePt t="39330" x="3752850" y="5086350"/>
          <p14:tracePt t="39347" x="3733800" y="5035550"/>
          <p14:tracePt t="39363" x="3714750" y="5003800"/>
          <p14:tracePt t="39382" x="3689350" y="4940300"/>
          <p14:tracePt t="39399" x="3657600" y="4819650"/>
          <p14:tracePt t="39415" x="3644900" y="4787900"/>
          <p14:tracePt t="39431" x="3638550" y="4730750"/>
          <p14:tracePt t="39447" x="3632200" y="4705350"/>
          <p14:tracePt t="39464" x="3625850" y="4648200"/>
          <p14:tracePt t="39481" x="3619500" y="4584700"/>
          <p14:tracePt t="39497" x="3613150" y="4559300"/>
          <p14:tracePt t="39515" x="3600450" y="4489450"/>
          <p14:tracePt t="39531" x="3600450" y="4451350"/>
          <p14:tracePt t="39547" x="3587750" y="4387850"/>
          <p14:tracePt t="39563" x="3581400" y="4318000"/>
          <p14:tracePt t="39580" x="3575050" y="4279900"/>
          <p14:tracePt t="39597" x="3562350" y="4222750"/>
          <p14:tracePt t="39613" x="3562350" y="4171950"/>
          <p14:tracePt t="39630" x="3562350" y="4095750"/>
          <p14:tracePt t="39647" x="3562350" y="4000500"/>
          <p14:tracePt t="39663" x="3562350" y="3949700"/>
          <p14:tracePt t="39680" x="3562350" y="3835400"/>
          <p14:tracePt t="39697" x="3562350" y="3771900"/>
          <p14:tracePt t="39715" x="3562350" y="3619500"/>
          <p14:tracePt t="39732" x="3581400" y="3441700"/>
          <p14:tracePt t="39748" x="3600450" y="3359150"/>
          <p14:tracePt t="39765" x="3606800" y="3219450"/>
          <p14:tracePt t="39782" x="3619500" y="3149600"/>
          <p14:tracePt t="39798" x="3638550" y="3035300"/>
          <p14:tracePt t="39815" x="3651250" y="2901950"/>
          <p14:tracePt t="39831" x="3651250" y="2851150"/>
          <p14:tracePt t="39848" x="3670300" y="2768600"/>
          <p14:tracePt t="39864" x="3689350" y="2724150"/>
          <p14:tracePt t="39881" x="3702050" y="2654300"/>
          <p14:tracePt t="39899" x="3721100" y="2559050"/>
          <p14:tracePt t="39915" x="3727450" y="2508250"/>
          <p14:tracePt t="39931" x="3746500" y="2413000"/>
          <p14:tracePt t="39948" x="3746500" y="2381250"/>
          <p14:tracePt t="39965" x="3752850" y="2336800"/>
          <p14:tracePt t="39982" x="3752850" y="2298700"/>
          <p14:tracePt t="39998" x="3759200" y="2286000"/>
          <p14:tracePt t="40014" x="3765550" y="2260600"/>
          <p14:tracePt t="40031" x="3765550" y="2247900"/>
          <p14:tracePt t="40047" x="3784600" y="2209800"/>
          <p14:tracePt t="40065" x="3803650" y="2165350"/>
          <p14:tracePt t="40081" x="3810000" y="2146300"/>
          <p14:tracePt t="40097" x="3829050" y="2101850"/>
          <p14:tracePt t="40114" x="3848100" y="2082800"/>
          <p14:tracePt t="40130" x="3867150" y="2044700"/>
          <p14:tracePt t="40149" x="3879850" y="2025650"/>
          <p14:tracePt t="40165" x="3886200" y="2019300"/>
          <p14:tracePt t="40182" x="3892550" y="2012950"/>
          <p14:tracePt t="40253" x="3905250" y="2012950"/>
          <p14:tracePt t="40265" x="3911600" y="2006600"/>
          <p14:tracePt t="40275" x="3924300" y="2006600"/>
          <p14:tracePt t="40285" x="3930650" y="2000250"/>
          <p14:tracePt t="40680" x="3930650" y="1993900"/>
          <p14:tracePt t="40691" x="3930650" y="1987550"/>
          <p14:tracePt t="40701" x="3930650" y="1981200"/>
          <p14:tracePt t="40722" x="3924300" y="1968500"/>
          <p14:tracePt t="40733" x="3924300" y="1962150"/>
          <p14:tracePt t="40747" x="3917950" y="1955800"/>
          <p14:tracePt t="40764" x="3917950" y="1943100"/>
          <p14:tracePt t="40780" x="3911600" y="1930400"/>
          <p14:tracePt t="40797" x="3911600" y="1924050"/>
          <p14:tracePt t="40815" x="3911600" y="1917700"/>
          <p14:tracePt t="40832" x="3911600" y="1898650"/>
          <p14:tracePt t="40849" x="3911600" y="1879600"/>
          <p14:tracePt t="40881" x="3911600" y="1873250"/>
          <p14:tracePt t="40898" x="3911600" y="1866900"/>
          <p14:tracePt t="40915" x="3911600" y="1860550"/>
          <p14:tracePt t="40954" x="3911600" y="1854200"/>
          <p14:tracePt t="41997" x="3911600" y="1860550"/>
          <p14:tracePt t="42007" x="3911600" y="1866900"/>
          <p14:tracePt t="42018" x="3911600" y="1873250"/>
          <p14:tracePt t="42060" x="3911600" y="1879600"/>
          <p14:tracePt t="42113" x="3911600" y="1885950"/>
          <p14:tracePt t="42831" x="3911600" y="1892300"/>
          <p14:tracePt t="42852" x="3905250" y="1898650"/>
          <p14:tracePt t="42873" x="3905250" y="1905000"/>
          <p14:tracePt t="42884" x="3898900" y="1911350"/>
          <p14:tracePt t="42915" x="3898900" y="1917700"/>
          <p14:tracePt t="42977" x="3898900" y="1924050"/>
          <p14:tracePt t="46864" x="3898900" y="1930400"/>
          <p14:tracePt t="47219" x="3898900" y="1936750"/>
          <p14:tracePt t="47239" x="3898900" y="1943100"/>
          <p14:tracePt t="47250" x="3898900" y="1949450"/>
          <p14:tracePt t="47262" x="3898900" y="1955800"/>
          <p14:tracePt t="47270" x="3898900" y="1968500"/>
          <p14:tracePt t="47282" x="3898900" y="1974850"/>
          <p14:tracePt t="47298" x="3898900" y="1987550"/>
          <p14:tracePt t="47314" x="3898900" y="2012950"/>
          <p14:tracePt t="47331" x="3898900" y="2025650"/>
          <p14:tracePt t="47346" x="3898900" y="2038350"/>
          <p14:tracePt t="47364" x="3898900" y="2057400"/>
          <p14:tracePt t="47381" x="3898900" y="2063750"/>
          <p14:tracePt t="47397" x="3898900" y="2070100"/>
          <p14:tracePt t="47414" x="3898900" y="2076450"/>
          <p14:tracePt t="47540" x="3905250" y="2076450"/>
          <p14:tracePt t="47561" x="3911600" y="2076450"/>
          <p14:tracePt t="47603" x="3917950" y="2076450"/>
          <p14:tracePt t="47655" x="3924300" y="2076450"/>
          <p14:tracePt t="49070" x="3930650" y="2076450"/>
          <p14:tracePt t="49092" x="3937000" y="2076450"/>
          <p14:tracePt t="49111" x="3943350" y="2076450"/>
          <p14:tracePt t="49121" x="3943350" y="2082800"/>
          <p14:tracePt t="49142" x="3943350" y="2095500"/>
          <p14:tracePt t="49153" x="3943350" y="2108200"/>
          <p14:tracePt t="49164" x="3943350" y="2120900"/>
          <p14:tracePt t="49180" x="3943350" y="2133600"/>
          <p14:tracePt t="49197" x="3937000" y="2159000"/>
          <p14:tracePt t="49215" x="3930650" y="2171700"/>
          <p14:tracePt t="49231" x="3911600" y="2184400"/>
          <p14:tracePt t="49248" x="3905250" y="2190750"/>
          <p14:tracePt t="49281" x="3898900" y="2190750"/>
          <p14:tracePt t="49310" x="3892550" y="2190750"/>
          <p14:tracePt t="49352" x="3892550" y="2178050"/>
          <p14:tracePt t="49362" x="3892550" y="2171700"/>
          <p14:tracePt t="49376" x="3892550" y="2165350"/>
          <p14:tracePt t="49383" x="3892550" y="2159000"/>
          <p14:tracePt t="49397" x="3898900" y="2152650"/>
          <p14:tracePt t="49414" x="3898900" y="2139950"/>
          <p14:tracePt t="49430" x="3905250" y="2133600"/>
          <p14:tracePt t="49464" x="3911600" y="2127250"/>
          <p14:tracePt t="49498" x="3917950" y="2127250"/>
          <p14:tracePt t="50092" x="3917950" y="2120900"/>
          <p14:tracePt t="50793" x="3917950" y="2139950"/>
          <p14:tracePt t="50802" x="3898900" y="2184400"/>
          <p14:tracePt t="50813" x="3879850" y="2247900"/>
          <p14:tracePt t="50829" x="3860800" y="2305050"/>
          <p14:tracePt t="50846" x="3810000" y="2489200"/>
          <p14:tracePt t="50863" x="3784600" y="2565400"/>
          <p14:tracePt t="50879" x="3740150" y="2787650"/>
          <p14:tracePt t="50896" x="3689350" y="3124200"/>
          <p14:tracePt t="50913" x="3670300" y="3270250"/>
          <p14:tracePt t="50929" x="3638550" y="3486150"/>
          <p14:tracePt t="50946" x="3625850" y="3575050"/>
          <p14:tracePt t="50964" x="3625850" y="3816350"/>
          <p14:tracePt t="50980" x="3625850" y="4006850"/>
          <p14:tracePt t="50996" x="3619500" y="4108450"/>
          <p14:tracePt t="51013" x="3619500" y="4324350"/>
          <p14:tracePt t="51029" x="3619500" y="4438650"/>
          <p14:tracePt t="51046" x="3619500" y="4591050"/>
          <p14:tracePt t="51063" x="3619500" y="4692650"/>
          <p14:tracePt t="51080" x="3619500" y="4724400"/>
          <p14:tracePt t="51097" x="3619500" y="4762500"/>
          <p14:tracePt t="51116" x="3625850" y="4806950"/>
          <p14:tracePt t="51130" x="3625850" y="4845050"/>
          <p14:tracePt t="51146" x="3644900" y="4940300"/>
          <p14:tracePt t="51162" x="3651250" y="5003800"/>
          <p14:tracePt t="51179" x="3683000" y="5111750"/>
          <p14:tracePt t="51196" x="3689350" y="5143500"/>
          <p14:tracePt t="51213" x="3708400" y="5200650"/>
          <p14:tracePt t="51230" x="3714750" y="5251450"/>
          <p14:tracePt t="51246" x="3714750" y="5264150"/>
          <p14:tracePt t="51263" x="3721100" y="5283200"/>
          <p14:tracePt t="51279" x="3721100" y="5289550"/>
          <p14:tracePt t="51296" x="3727450" y="5295900"/>
          <p14:tracePt t="51329" x="3727450" y="5302250"/>
          <p14:tracePt t="51650" x="3727450" y="5289550"/>
          <p14:tracePt t="51659" x="3727450" y="5276850"/>
          <p14:tracePt t="51670" x="3727450" y="5264150"/>
          <p14:tracePt t="51681" x="3727450" y="5251450"/>
          <p14:tracePt t="51697" x="3727450" y="5232400"/>
          <p14:tracePt t="51713" x="3727450" y="5207000"/>
          <p14:tracePt t="51729" x="3727450" y="5187950"/>
          <p14:tracePt t="51746" x="3727450" y="5143500"/>
          <p14:tracePt t="51764" x="3721100" y="5080000"/>
          <p14:tracePt t="51780" x="3721100" y="5041900"/>
          <p14:tracePt t="51797" x="3689350" y="4908550"/>
          <p14:tracePt t="51814" x="3683000" y="4838700"/>
          <p14:tracePt t="51830" x="3644900" y="4699000"/>
          <p14:tracePt t="51847" x="3594100" y="4489450"/>
          <p14:tracePt t="51864" x="3568700" y="4375150"/>
          <p14:tracePt t="51880" x="3530600" y="4165600"/>
          <p14:tracePt t="51898" x="3530600" y="4076700"/>
          <p14:tracePt t="51913" x="3498850" y="3835400"/>
          <p14:tracePt t="51930" x="3486150" y="3619500"/>
          <p14:tracePt t="51946" x="3486150" y="3543300"/>
          <p14:tracePt t="51962" x="3479800" y="3397250"/>
          <p14:tracePt t="51979" x="3467100" y="3333750"/>
          <p14:tracePt t="51996" x="3467100" y="3168650"/>
          <p14:tracePt t="52013" x="3467100" y="3003550"/>
          <p14:tracePt t="52029" x="3479800" y="2946400"/>
          <p14:tracePt t="52046" x="3498850" y="2825750"/>
          <p14:tracePt t="52062" x="3517900" y="2774950"/>
          <p14:tracePt t="52081" x="3543300" y="2667000"/>
          <p14:tracePt t="52098" x="3581400" y="2565400"/>
          <p14:tracePt t="52114" x="3594100" y="2520950"/>
          <p14:tracePt t="52131" x="3632200" y="2451100"/>
          <p14:tracePt t="52147" x="3638550" y="2425700"/>
          <p14:tracePt t="52164" x="3676650" y="2362200"/>
          <p14:tracePt t="52182" x="3708400" y="2311400"/>
          <p14:tracePt t="52197" x="3721100" y="2279650"/>
          <p14:tracePt t="52214" x="3759200" y="2235200"/>
          <p14:tracePt t="52231" x="3765550" y="2209800"/>
          <p14:tracePt t="52247" x="3810000" y="2133600"/>
          <p14:tracePt t="52265" x="3841750" y="2070100"/>
          <p14:tracePt t="52280" x="3854450" y="2038350"/>
          <p14:tracePt t="52297" x="3886200" y="1962150"/>
          <p14:tracePt t="52314" x="3892550" y="1943100"/>
          <p14:tracePt t="52330" x="3911600" y="1905000"/>
          <p14:tracePt t="52346" x="3917950" y="1905000"/>
          <p14:tracePt t="52363" x="3917950" y="1892300"/>
          <p14:tracePt t="52451" x="3917950" y="1898650"/>
          <p14:tracePt t="52462" x="3898900" y="1917700"/>
          <p14:tracePt t="52472" x="3892550" y="1949450"/>
          <p14:tracePt t="52483" x="3879850" y="1981200"/>
          <p14:tracePt t="52496" x="3867150" y="2000250"/>
          <p14:tracePt t="52513" x="3848100" y="2032000"/>
          <p14:tracePt t="52529" x="3771900" y="2159000"/>
          <p14:tracePt t="52546" x="3683000" y="2393950"/>
          <p14:tracePt t="52564" x="3638550" y="2527300"/>
          <p14:tracePt t="52581" x="3587750" y="2711450"/>
          <p14:tracePt t="52597" x="3556000" y="2813050"/>
          <p14:tracePt t="52614" x="3536950" y="3022600"/>
          <p14:tracePt t="52630" x="3530600" y="3187700"/>
          <p14:tracePt t="52647" x="3530600" y="3251200"/>
          <p14:tracePt t="52664" x="3530600" y="3416300"/>
          <p14:tracePt t="52681" x="3530600" y="3505200"/>
          <p14:tracePt t="52696" x="3530600" y="3708400"/>
          <p14:tracePt t="52714" x="3530600" y="3848100"/>
          <p14:tracePt t="52730" x="3530600" y="3911600"/>
          <p14:tracePt t="52746" x="3536950" y="4057650"/>
          <p14:tracePt t="52763" x="3549650" y="4133850"/>
          <p14:tracePt t="52780" x="3556000" y="4260850"/>
          <p14:tracePt t="52797" x="3568700" y="4394200"/>
          <p14:tracePt t="52814" x="3575050" y="4432300"/>
          <p14:tracePt t="52830" x="3587750" y="4514850"/>
          <p14:tracePt t="52847" x="3587750" y="4552950"/>
          <p14:tracePt t="52864" x="3594100" y="4635500"/>
          <p14:tracePt t="52881" x="3613150" y="4756150"/>
          <p14:tracePt t="52897" x="3619500" y="4819650"/>
          <p14:tracePt t="52913" x="3651250" y="4978400"/>
          <p14:tracePt t="52930" x="3657600" y="5041900"/>
          <p14:tracePt t="52947" x="3689350" y="5175250"/>
          <p14:tracePt t="52965" x="3702050" y="5270500"/>
          <p14:tracePt t="52981" x="3714750" y="5321300"/>
          <p14:tracePt t="52997" x="3727450" y="5391150"/>
          <p14:tracePt t="53014" x="3733800" y="5416550"/>
          <p14:tracePt t="53030" x="3733800" y="5441950"/>
          <p14:tracePt t="53048" x="3740150" y="5448300"/>
          <p14:tracePt t="53079" x="3740150" y="5454650"/>
          <p14:tracePt t="53098" x="3740150" y="5461000"/>
          <p14:tracePt t="55715" x="3746500" y="5461000"/>
          <p14:tracePt t="55723" x="3752850" y="5461000"/>
          <p14:tracePt t="55734" x="3765550" y="5461000"/>
          <p14:tracePt t="55749" x="3771900" y="5461000"/>
          <p14:tracePt t="55765" x="3784600" y="5461000"/>
          <p14:tracePt t="55780" x="3797300" y="5461000"/>
          <p14:tracePt t="55796" x="3816350" y="5454650"/>
          <p14:tracePt t="55812" x="3829050" y="5454650"/>
          <p14:tracePt t="55829" x="3841750" y="5448300"/>
          <p14:tracePt t="55863" x="3848100" y="5448300"/>
          <p14:tracePt t="55880" x="3854450" y="5441950"/>
          <p14:tracePt t="55897" x="3860800" y="5441950"/>
          <p14:tracePt t="55913" x="3867150" y="5441950"/>
          <p14:tracePt t="55929" x="3873500" y="5435600"/>
          <p14:tracePt t="55946" x="3886200" y="5422900"/>
          <p14:tracePt t="55963" x="3911600" y="5403850"/>
          <p14:tracePt t="55979" x="3937000" y="5391150"/>
          <p14:tracePt t="55995" x="3987800" y="5346700"/>
          <p14:tracePt t="56013" x="4013200" y="5308600"/>
          <p14:tracePt t="56029" x="4095750" y="5238750"/>
          <p14:tracePt t="56046" x="4152900" y="5162550"/>
          <p14:tracePt t="56062" x="4191000" y="5137150"/>
          <p14:tracePt t="56079" x="4222750" y="5099050"/>
          <p14:tracePt t="56096" x="4241800" y="5080000"/>
          <p14:tracePt t="56112" x="4273550" y="5041900"/>
          <p14:tracePt t="56129" x="4318000" y="4997450"/>
          <p14:tracePt t="56146" x="4330700" y="4978400"/>
          <p14:tracePt t="56163" x="4387850" y="4933950"/>
          <p14:tracePt t="56180" x="4413250" y="4889500"/>
          <p14:tracePt t="56198" x="4476750" y="4806950"/>
          <p14:tracePt t="56214" x="4546600" y="4730750"/>
          <p14:tracePt t="56230" x="4572000" y="4692650"/>
          <p14:tracePt t="56247" x="4641850" y="4616450"/>
          <p14:tracePt t="56264" x="4679950" y="4578350"/>
          <p14:tracePt t="56280" x="4756150" y="4508500"/>
          <p14:tracePt t="56297" x="4826000" y="4451350"/>
          <p14:tracePt t="56314" x="4845050" y="4425950"/>
          <p14:tracePt t="56330" x="4883150" y="4394200"/>
          <p14:tracePt t="56347" x="4895850" y="4368800"/>
          <p14:tracePt t="56364" x="4933950" y="4337050"/>
          <p14:tracePt t="56381" x="4946650" y="4318000"/>
          <p14:tracePt t="56397" x="4946650" y="4311650"/>
          <p14:tracePt t="56414" x="4953000" y="4298950"/>
          <p14:tracePt t="56445" x="4965700" y="4286250"/>
          <p14:tracePt t="56462" x="4984750" y="4273550"/>
          <p14:tracePt t="56479" x="5003800" y="4235450"/>
          <p14:tracePt t="56495" x="5029200" y="4203700"/>
          <p14:tracePt t="56512" x="5054600" y="4178300"/>
          <p14:tracePt t="56529" x="5073650" y="4152900"/>
          <p14:tracePt t="56546" x="5086350" y="4140200"/>
          <p14:tracePt t="56562" x="5099050" y="4127500"/>
          <p14:tracePt t="56579" x="5118100" y="4102100"/>
          <p14:tracePt t="56595" x="5124450" y="4102100"/>
          <p14:tracePt t="56612" x="5130800" y="4083050"/>
          <p14:tracePt t="56629" x="5137150" y="4070350"/>
          <p14:tracePt t="56645" x="5149850" y="4044950"/>
          <p14:tracePt t="56663" x="5162550" y="4025900"/>
          <p14:tracePt t="56680" x="5162550" y="4013200"/>
          <p14:tracePt t="56696" x="5168900" y="3987800"/>
          <p14:tracePt t="56713" x="5175250" y="3975100"/>
          <p14:tracePt t="56729" x="5181600" y="3949700"/>
          <p14:tracePt t="56747" x="5181600" y="3911600"/>
          <p14:tracePt t="56764" x="5181600" y="3892550"/>
          <p14:tracePt t="56780" x="5181600" y="3841750"/>
          <p14:tracePt t="56797" x="5181600" y="3803650"/>
          <p14:tracePt t="56814" x="5181600" y="3727450"/>
          <p14:tracePt t="56829" x="5143500" y="3587750"/>
          <p14:tracePt t="56847" x="5105400" y="3517900"/>
          <p14:tracePt t="56863" x="4978400" y="3378200"/>
          <p14:tracePt t="56880" x="4921250" y="3308350"/>
          <p14:tracePt t="56897" x="4711700" y="3136900"/>
          <p14:tracePt t="56914" x="4514850" y="3009900"/>
          <p14:tracePt t="56930" x="4432300" y="2959100"/>
          <p14:tracePt t="56947" x="4330700" y="2882900"/>
          <p14:tracePt t="56963" x="4286250" y="2857500"/>
          <p14:tracePt t="56967" x="4241800" y="2838450"/>
          <p14:tracePt t="56980" x="4210050" y="2819400"/>
          <p14:tracePt t="56997" x="4114800" y="2787650"/>
          <p14:tracePt t="57014" x="4070350" y="2768600"/>
          <p14:tracePt t="57030" x="4000500" y="2749550"/>
          <p14:tracePt t="57047" x="3956050" y="2743200"/>
          <p14:tracePt t="57064" x="3892550" y="2743200"/>
          <p14:tracePt t="57081" x="3810000" y="2743200"/>
          <p14:tracePt t="57097" x="3784600" y="2743200"/>
          <p14:tracePt t="57113" x="3746500" y="2755900"/>
          <p14:tracePt t="57458" x="3733800" y="2755900"/>
          <p14:tracePt t="57469" x="3727450" y="2755900"/>
          <p14:tracePt t="57478" x="3714750" y="2755900"/>
          <p14:tracePt t="57488" x="3708400" y="2762250"/>
          <p14:tracePt t="57499" x="3695700" y="2762250"/>
          <p14:tracePt t="57514" x="3683000" y="2762250"/>
          <p14:tracePt t="57531" x="3644900" y="2774950"/>
          <p14:tracePt t="57546" x="3625850" y="2774950"/>
          <p14:tracePt t="57562" x="3543300" y="2800350"/>
          <p14:tracePt t="57579" x="3517900" y="2813050"/>
          <p14:tracePt t="57595" x="3467100" y="2832100"/>
          <p14:tracePt t="57613" x="3435350" y="2851150"/>
          <p14:tracePt t="57629" x="3416300" y="2857500"/>
          <p14:tracePt t="57645" x="3378200" y="2889250"/>
          <p14:tracePt t="57662" x="3359150" y="2895600"/>
          <p14:tracePt t="57679" x="3308350" y="2933700"/>
          <p14:tracePt t="57697" x="3270250" y="2965450"/>
          <p14:tracePt t="57713" x="3244850" y="2997200"/>
          <p14:tracePt t="57730" x="3194050" y="3067050"/>
          <p14:tracePt t="57747" x="3181350" y="3086100"/>
          <p14:tracePt t="57763" x="3149600" y="3136900"/>
          <p14:tracePt t="57780" x="3130550" y="3200400"/>
          <p14:tracePt t="57797" x="3105150" y="3232150"/>
          <p14:tracePt t="57813" x="3079750" y="3302000"/>
          <p14:tracePt t="57830" x="3067050" y="3333750"/>
          <p14:tracePt t="57845" x="3035300" y="3441700"/>
          <p14:tracePt t="57863" x="3035300" y="3473450"/>
          <p14:tracePt t="57879" x="3028950" y="3530600"/>
          <p14:tracePt t="57896" x="3028950" y="3581400"/>
          <p14:tracePt t="57913" x="3028950" y="3606800"/>
          <p14:tracePt t="57930" x="3028950" y="3657600"/>
          <p14:tracePt t="57948" x="3035300" y="3695700"/>
          <p14:tracePt t="57963" x="3048000" y="3721100"/>
          <p14:tracePt t="57979" x="3054350" y="3771900"/>
          <p14:tracePt t="57997" x="3060700" y="3797300"/>
          <p14:tracePt t="58014" x="3073400" y="3848100"/>
          <p14:tracePt t="58031" x="3086100" y="3873500"/>
          <p14:tracePt t="58047" x="3092450" y="3886200"/>
          <p14:tracePt t="58064" x="3098800" y="3898900"/>
          <p14:tracePt t="58080" x="3105150" y="3911600"/>
          <p14:tracePt t="58097" x="3111500" y="3917950"/>
          <p14:tracePt t="58114" x="3124200" y="3943350"/>
          <p14:tracePt t="58130" x="3136900" y="3949700"/>
          <p14:tracePt t="58147" x="3155950" y="3987800"/>
          <p14:tracePt t="58163" x="3168650" y="3994150"/>
          <p14:tracePt t="58180" x="3187700" y="4013200"/>
          <p14:tracePt t="58196" x="3194050" y="4025900"/>
          <p14:tracePt t="58213" x="3206750" y="4038600"/>
          <p14:tracePt t="58230" x="3219450" y="4051300"/>
          <p14:tracePt t="58246" x="3225800" y="4057650"/>
          <p14:tracePt t="58263" x="3232150" y="4076700"/>
          <p14:tracePt t="58279" x="3238500" y="4089400"/>
          <p14:tracePt t="58296" x="3251200" y="4108450"/>
          <p14:tracePt t="58312" x="3270250" y="4133850"/>
          <p14:tracePt t="58329" x="3276600" y="4140200"/>
          <p14:tracePt t="58345" x="3289300" y="4159250"/>
          <p14:tracePt t="58362" x="3295650" y="4159250"/>
          <p14:tracePt t="58379" x="3308350" y="4178300"/>
          <p14:tracePt t="58395" x="3327400" y="4203700"/>
          <p14:tracePt t="58412" x="3333750" y="4210050"/>
          <p14:tracePt t="58429" x="3346450" y="4229100"/>
          <p14:tracePt t="58445" x="3352800" y="4241800"/>
          <p14:tracePt t="58462" x="3371850" y="4254500"/>
          <p14:tracePt t="58479" x="3397250" y="4279900"/>
          <p14:tracePt t="58496" x="3409950" y="4292600"/>
          <p14:tracePt t="58512" x="3429000" y="4311650"/>
          <p14:tracePt t="58529" x="3441700" y="4324350"/>
          <p14:tracePt t="58545" x="3473450" y="4343400"/>
          <p14:tracePt t="58563" x="3505200" y="4368800"/>
          <p14:tracePt t="58579" x="3524250" y="4375150"/>
          <p14:tracePt t="58595" x="3562350" y="4400550"/>
          <p14:tracePt t="58612" x="3581400" y="4406900"/>
          <p14:tracePt t="58629" x="3613150" y="4419600"/>
          <p14:tracePt t="58646" x="3632200" y="4425950"/>
          <p14:tracePt t="59202" x="3632200" y="4432300"/>
          <p14:tracePt t="59210" x="3638550" y="4438650"/>
          <p14:tracePt t="59221" x="3644900" y="4445000"/>
          <p14:tracePt t="59231" x="3651250" y="4451350"/>
          <p14:tracePt t="59245" x="3657600" y="4457700"/>
          <p14:tracePt t="59263" x="3670300" y="4470400"/>
          <p14:tracePt t="59280" x="3670300" y="4476750"/>
          <p14:tracePt t="59297" x="3670300" y="4483100"/>
          <p14:tracePt t="59314" x="3676650" y="4483100"/>
          <p14:tracePt t="59329" x="3683000" y="4483100"/>
          <p14:tracePt t="59366" x="3689350" y="4489450"/>
          <p14:tracePt t="59439" x="3695700" y="4489450"/>
          <p14:tracePt t="60035" x="3702050" y="4495800"/>
          <p14:tracePt t="60045" x="3708400" y="4495800"/>
          <p14:tracePt t="60055" x="3721100" y="4495800"/>
          <p14:tracePt t="60065" x="3733800" y="4495800"/>
          <p14:tracePt t="60079" x="3759200" y="4495800"/>
          <p14:tracePt t="60095" x="3784600" y="4502150"/>
          <p14:tracePt t="60112" x="3841750" y="4502150"/>
          <p14:tracePt t="60129" x="3937000" y="4502150"/>
          <p14:tracePt t="60145" x="3987800" y="4502150"/>
          <p14:tracePt t="60162" x="4044950" y="4502150"/>
          <p14:tracePt t="60179" x="4064000" y="4502150"/>
          <p14:tracePt t="60195" x="4102100" y="4502150"/>
          <p14:tracePt t="60212" x="4127500" y="4502150"/>
          <p14:tracePt t="60229" x="4140200" y="4502150"/>
          <p14:tracePt t="60246" x="4159250" y="4502150"/>
          <p14:tracePt t="60263" x="4165600" y="4502150"/>
          <p14:tracePt t="60280" x="4171950" y="4502150"/>
          <p14:tracePt t="60297" x="4184650" y="4502150"/>
          <p14:tracePt t="60313" x="4191000" y="4502150"/>
          <p14:tracePt t="60329" x="4210050" y="4502150"/>
          <p14:tracePt t="60345" x="4216400" y="4502150"/>
          <p14:tracePt t="60362" x="4235450" y="4502150"/>
          <p14:tracePt t="60379" x="4254500" y="4502150"/>
          <p14:tracePt t="60395" x="4260850" y="4495800"/>
          <p14:tracePt t="60412" x="4273550" y="4495800"/>
          <p14:tracePt t="60429" x="4286250" y="4489450"/>
          <p14:tracePt t="60445" x="4298950" y="4489450"/>
          <p14:tracePt t="60462" x="4311650" y="4476750"/>
          <p14:tracePt t="60479" x="4324350" y="4470400"/>
          <p14:tracePt t="60496" x="4330700" y="4457700"/>
          <p14:tracePt t="60513" x="4337050" y="4451350"/>
          <p14:tracePt t="60529" x="4349750" y="4445000"/>
          <p14:tracePt t="60546" x="4356100" y="4425950"/>
          <p14:tracePt t="60562" x="4362450" y="4419600"/>
          <p14:tracePt t="60579" x="4375150" y="4387850"/>
          <p14:tracePt t="60596" x="4387850" y="4375150"/>
          <p14:tracePt t="60613" x="4400550" y="4324350"/>
          <p14:tracePt t="60631" x="4413250" y="4298950"/>
          <p14:tracePt t="60646" x="4419600" y="4286250"/>
          <p14:tracePt t="60663" x="4425950" y="4260850"/>
          <p14:tracePt t="60680" x="4432300" y="4248150"/>
          <p14:tracePt t="60696" x="4432300" y="4216400"/>
          <p14:tracePt t="60713" x="4438650" y="4171950"/>
          <p14:tracePt t="60729" x="4451350" y="4146550"/>
          <p14:tracePt t="60745" x="4464050" y="4083050"/>
          <p14:tracePt t="60762" x="4464050" y="4064000"/>
          <p14:tracePt t="60779" x="4470400" y="4032250"/>
          <p14:tracePt t="60795" x="4476750" y="4019550"/>
          <p14:tracePt t="60812" x="4483100" y="3994150"/>
          <p14:tracePt t="60828" x="4489450" y="3981450"/>
          <p14:tracePt t="60845" x="4495800" y="3975100"/>
          <p14:tracePt t="60911" x="4495800" y="3962400"/>
          <p14:tracePt t="60932" x="4495800" y="3956050"/>
          <p14:tracePt t="60942" x="4495800" y="3943350"/>
          <p14:tracePt t="60952" x="4495800" y="3930650"/>
          <p14:tracePt t="60964" x="4495800" y="3917950"/>
          <p14:tracePt t="60978" x="4495800" y="3905250"/>
          <p14:tracePt t="60995" x="4495800" y="3886200"/>
          <p14:tracePt t="61012" x="4495800" y="3879850"/>
          <p14:tracePt t="61029" x="4495800" y="3854450"/>
          <p14:tracePt t="61046" x="4495800" y="3841750"/>
          <p14:tracePt t="61063" x="4489450" y="3822700"/>
          <p14:tracePt t="61080" x="4470400" y="3790950"/>
          <p14:tracePt t="61096" x="4457700" y="3778250"/>
          <p14:tracePt t="61113" x="4425950" y="3740150"/>
          <p14:tracePt t="61130" x="4413250" y="3721100"/>
          <p14:tracePt t="61146" x="4381500" y="3676650"/>
          <p14:tracePt t="61163" x="4349750" y="3632200"/>
          <p14:tracePt t="61180" x="4324350" y="3606800"/>
          <p14:tracePt t="61196" x="4279900" y="3568700"/>
          <p14:tracePt t="61214" x="4248150" y="3543300"/>
          <p14:tracePt t="61230" x="4146550" y="3486150"/>
          <p14:tracePt t="61247" x="4025900" y="3448050"/>
          <p14:tracePt t="61264" x="3975100" y="3441700"/>
          <p14:tracePt t="61280" x="3784600" y="3441700"/>
          <p14:tracePt t="61297" x="3670300" y="3441700"/>
          <p14:tracePt t="61313" x="3505200" y="3441700"/>
          <p14:tracePt t="61331" x="3327400" y="3441700"/>
          <p14:tracePt t="61346" x="3263900" y="3441700"/>
          <p14:tracePt t="61362" x="3130550" y="3441700"/>
          <p14:tracePt t="61379" x="3092450" y="3441700"/>
          <p14:tracePt t="61396" x="3041650" y="3441700"/>
          <p14:tracePt t="61413" x="3009900" y="3448050"/>
          <p14:tracePt t="61429" x="2997200" y="3448050"/>
          <p14:tracePt t="61446" x="2971800" y="3467100"/>
          <p14:tracePt t="61463" x="2952750" y="3492500"/>
          <p14:tracePt t="61467" x="2927350" y="3511550"/>
          <p14:tracePt t="61480" x="2895600" y="3549650"/>
          <p14:tracePt t="61497" x="2832100" y="3613150"/>
          <p14:tracePt t="61513" x="2819400" y="3644900"/>
          <p14:tracePt t="61529" x="2787650" y="3689350"/>
          <p14:tracePt t="61547" x="2781300" y="3714750"/>
          <p14:tracePt t="61563" x="2768600" y="3746500"/>
          <p14:tracePt t="61581" x="2755900" y="3778250"/>
          <p14:tracePt t="61597" x="2755900" y="3803650"/>
          <p14:tracePt t="61613" x="2755900" y="3835400"/>
          <p14:tracePt t="61629" x="2755900" y="3848100"/>
          <p14:tracePt t="61646" x="2755900" y="3860800"/>
          <p14:tracePt t="61664" x="2755900" y="3879850"/>
          <p14:tracePt t="61680" x="2755900" y="3892550"/>
          <p14:tracePt t="61697" x="2755900" y="3898900"/>
          <p14:tracePt t="61714" x="2755900" y="3905250"/>
          <p14:tracePt t="61730" x="2755900" y="3911600"/>
          <p14:tracePt t="61747" x="2762250" y="3917950"/>
          <p14:tracePt t="61763" x="2762250" y="3924300"/>
          <p14:tracePt t="61780" x="2768600" y="3930650"/>
          <p14:tracePt t="61796" x="2768600" y="3937000"/>
          <p14:tracePt t="61813" x="2774950" y="3943350"/>
          <p14:tracePt t="61846" x="2781300" y="3943350"/>
          <p14:tracePt t="61883" x="2787650" y="3943350"/>
          <p14:tracePt t="62186" x="2794000" y="3943350"/>
          <p14:tracePt t="66059" x="2800350" y="3943350"/>
          <p14:tracePt t="66091" x="2806700" y="3943350"/>
          <p14:tracePt t="66101" x="2806700" y="3949700"/>
          <p14:tracePt t="66114" x="2819400" y="3949700"/>
          <p14:tracePt t="66129" x="2825750" y="3949700"/>
          <p14:tracePt t="66146" x="2851150" y="3949700"/>
          <p14:tracePt t="66163" x="2889250" y="3949700"/>
          <p14:tracePt t="66179" x="2908300" y="3949700"/>
          <p14:tracePt t="66196" x="2946400" y="3956050"/>
          <p14:tracePt t="66213" x="2965450" y="3956050"/>
          <p14:tracePt t="66229" x="2997200" y="3956050"/>
          <p14:tracePt t="66247" x="3028950" y="3962400"/>
          <p14:tracePt t="66263" x="3048000" y="3975100"/>
          <p14:tracePt t="66280" x="3092450" y="3981450"/>
          <p14:tracePt t="66296" x="3111500" y="3987800"/>
          <p14:tracePt t="66313" x="3149600" y="4000500"/>
          <p14:tracePt t="66331" x="3175000" y="4013200"/>
          <p14:tracePt t="66346" x="3187700" y="4013200"/>
          <p14:tracePt t="66363" x="3225800" y="4025900"/>
          <p14:tracePt t="66379" x="3251200" y="4032250"/>
          <p14:tracePt t="66396" x="3289300" y="4044950"/>
          <p14:tracePt t="66413" x="3321050" y="4057650"/>
          <p14:tracePt t="66429" x="3352800" y="4064000"/>
          <p14:tracePt t="66446" x="3384550" y="4076700"/>
          <p14:tracePt t="66463" x="3397250" y="4076700"/>
          <p14:tracePt t="66466" x="3409950" y="4083050"/>
          <p14:tracePt t="66479" x="3422650" y="4083050"/>
          <p14:tracePt t="66495" x="3429000" y="4083050"/>
          <p14:tracePt t="66511" x="3441700" y="4089400"/>
          <p14:tracePt t="68075" x="3448050" y="4089400"/>
          <p14:tracePt t="68085" x="3454400" y="4089400"/>
          <p14:tracePt t="68096" x="3460750" y="4083050"/>
          <p14:tracePt t="68107" x="3473450" y="4083050"/>
          <p14:tracePt t="68117" x="3486150" y="4076700"/>
          <p14:tracePt t="68128" x="3492500" y="4070350"/>
          <p14:tracePt t="68146" x="3505200" y="4064000"/>
          <p14:tracePt t="68162" x="3517900" y="4057650"/>
          <p14:tracePt t="68180" x="3524250" y="4051300"/>
          <p14:tracePt t="68196" x="3530600" y="4044950"/>
          <p14:tracePt t="68213" x="3543300" y="4038600"/>
          <p14:tracePt t="68229" x="3549650" y="4025900"/>
          <p14:tracePt t="68246" x="3568700" y="4000500"/>
          <p14:tracePt t="68263" x="3581400" y="3975100"/>
          <p14:tracePt t="68279" x="3587750" y="3968750"/>
          <p14:tracePt t="68296" x="3594100" y="3956050"/>
          <p14:tracePt t="68312" x="3594100" y="3949700"/>
          <p14:tracePt t="68330" x="3594100" y="3943350"/>
          <p14:tracePt t="68347" x="3606800" y="3822700"/>
          <p14:tracePt t="68363" x="3619500" y="3727450"/>
          <p14:tracePt t="68380" x="3619500" y="3683000"/>
          <p14:tracePt t="68396" x="3619500" y="3632200"/>
          <p14:tracePt t="68412" x="3619500" y="3517900"/>
          <p14:tracePt t="68430" x="3619500" y="3505200"/>
          <p14:tracePt t="68446" x="3619500" y="3479800"/>
          <p14:tracePt t="68463" x="3619500" y="3467100"/>
          <p14:tracePt t="68479" x="3619500" y="3409950"/>
          <p14:tracePt t="68496" x="3625850" y="3289300"/>
          <p14:tracePt t="68515" x="3644900" y="3162300"/>
          <p14:tracePt t="68529" x="3657600" y="3086100"/>
          <p14:tracePt t="68546" x="3683000" y="2927350"/>
          <p14:tracePt t="68563" x="3695700" y="2863850"/>
          <p14:tracePt t="68580" x="3708400" y="2768600"/>
          <p14:tracePt t="68596" x="3721100" y="2724150"/>
          <p14:tracePt t="68613" x="3727450" y="2667000"/>
          <p14:tracePt t="68629" x="3740150" y="2616200"/>
          <p14:tracePt t="68646" x="3752850" y="2597150"/>
          <p14:tracePt t="68662" x="3771900" y="2552700"/>
          <p14:tracePt t="68679" x="3778250" y="2533650"/>
          <p14:tracePt t="68695" x="3790950" y="2489200"/>
          <p14:tracePt t="68712" x="3797300" y="2438400"/>
          <p14:tracePt t="68728" x="3803650" y="2425700"/>
          <p14:tracePt t="68746" x="3810000" y="2400300"/>
          <p14:tracePt t="68763" x="3810000" y="2393950"/>
          <p14:tracePt t="69360" x="3810000" y="2400300"/>
          <p14:tracePt t="69372" x="3810000" y="2419350"/>
          <p14:tracePt t="69381" x="3803650" y="2438400"/>
          <p14:tracePt t="69396" x="3797300" y="2463800"/>
          <p14:tracePt t="69412" x="3784600" y="2508250"/>
          <p14:tracePt t="69429" x="3771900" y="2527300"/>
          <p14:tracePt t="69446" x="3759200" y="2578100"/>
          <p14:tracePt t="69462" x="3752850" y="2616200"/>
          <p14:tracePt t="69480" x="3733800" y="2762250"/>
          <p14:tracePt t="69496" x="3721100" y="2870200"/>
          <p14:tracePt t="69513" x="3714750" y="2921000"/>
          <p14:tracePt t="69529" x="3708400" y="2978150"/>
          <p14:tracePt t="69546" x="3708400" y="3016250"/>
          <p14:tracePt t="69562" x="3702050" y="3124200"/>
          <p14:tracePt t="69579" x="3683000" y="3276600"/>
          <p14:tracePt t="69596" x="3683000" y="3340100"/>
          <p14:tracePt t="69613" x="3683000" y="3435350"/>
          <p14:tracePt t="69629" x="3683000" y="3473450"/>
          <p14:tracePt t="69646" x="3683000" y="3549650"/>
          <p14:tracePt t="69663" x="3683000" y="3619500"/>
          <p14:tracePt t="69679" x="3683000" y="3683000"/>
          <p14:tracePt t="69696" x="3683000" y="3771900"/>
          <p14:tracePt t="69712" x="3683000" y="3810000"/>
          <p14:tracePt t="69730" x="3689350" y="3892550"/>
          <p14:tracePt t="69746" x="3695700" y="3949700"/>
          <p14:tracePt t="69762" x="3702050" y="3981450"/>
          <p14:tracePt t="69779" x="3721100" y="4051300"/>
          <p14:tracePt t="69795" x="3727450" y="4108450"/>
          <p14:tracePt t="69812" x="3746500" y="4178300"/>
          <p14:tracePt t="69829" x="3752850" y="4235450"/>
          <p14:tracePt t="69845" x="3759200" y="4267200"/>
          <p14:tracePt t="69862" x="3765550" y="4362450"/>
          <p14:tracePt t="69879" x="3778250" y="4413250"/>
          <p14:tracePt t="69896" x="3803650" y="4508500"/>
          <p14:tracePt t="69913" x="3810000" y="4578350"/>
          <p14:tracePt t="69929" x="3816350" y="4591050"/>
          <p14:tracePt t="69945" x="3822700" y="4610100"/>
          <p14:tracePt t="69961" x="3822700" y="4616450"/>
          <p14:tracePt t="69978" x="3822700" y="4622800"/>
          <p14:tracePt t="70005" x="3822700" y="4629150"/>
          <p14:tracePt t="70498" x="3829050" y="4616450"/>
          <p14:tracePt t="70508" x="3835400" y="4603750"/>
          <p14:tracePt t="70518" x="3841750" y="4578350"/>
          <p14:tracePt t="70531" x="3848100" y="4559300"/>
          <p14:tracePt t="70546" x="3854450" y="4546600"/>
          <p14:tracePt t="70563" x="3854450" y="4533900"/>
          <p14:tracePt t="70579" x="3860800" y="4533900"/>
          <p14:tracePt t="70596" x="3860800" y="4527550"/>
          <p14:tracePt t="70612" x="3860800" y="4521200"/>
          <p14:tracePt t="70633" x="3860800" y="4514850"/>
          <p14:tracePt t="70665" x="3860800" y="4502150"/>
          <p14:tracePt t="70675" x="3860800" y="4483100"/>
          <p14:tracePt t="70687" x="3860800" y="4476750"/>
          <p14:tracePt t="70697" x="3848100" y="4464050"/>
          <p14:tracePt t="70712" x="3835400" y="4457700"/>
          <p14:tracePt t="70729" x="3803650" y="4438650"/>
          <p14:tracePt t="70745" x="3784600" y="4432300"/>
          <p14:tracePt t="70762" x="3746500" y="4425950"/>
          <p14:tracePt t="70779" x="3727450" y="4425950"/>
          <p14:tracePt t="70796" x="3721100" y="4425950"/>
          <p14:tracePt t="70812" x="3714750" y="4425950"/>
          <p14:tracePt t="70829" x="3708400" y="4425950"/>
          <p14:tracePt t="70862" x="3702050" y="4425950"/>
          <p14:tracePt t="71081" x="3695700" y="4425950"/>
          <p14:tracePt t="71794" x="3695700" y="4419600"/>
          <p14:tracePt t="71824" x="3695700" y="4406900"/>
          <p14:tracePt t="71834" x="3695700" y="4394200"/>
          <p14:tracePt t="71845" x="3695700" y="4375150"/>
          <p14:tracePt t="71856" x="3695700" y="4362450"/>
          <p14:tracePt t="71865" x="3708400" y="4330700"/>
          <p14:tracePt t="71879" x="3733800" y="4286250"/>
          <p14:tracePt t="71897" x="3778250" y="4191000"/>
          <p14:tracePt t="71912" x="3803650" y="4152900"/>
          <p14:tracePt t="71928" x="3835400" y="4089400"/>
          <p14:tracePt t="71945" x="3848100" y="4057650"/>
          <p14:tracePt t="71961" x="3873500" y="3987800"/>
          <p14:tracePt t="71980" x="3892550" y="3892550"/>
          <p14:tracePt t="71996" x="3898900" y="3829050"/>
          <p14:tracePt t="72013" x="3917950" y="3721100"/>
          <p14:tracePt t="72029" x="3917950" y="3670300"/>
          <p14:tracePt t="72046" x="3924300" y="3587750"/>
          <p14:tracePt t="72063" x="3924300" y="3511550"/>
          <p14:tracePt t="72079" x="3924300" y="3460750"/>
          <p14:tracePt t="72096" x="3924300" y="3352800"/>
          <p14:tracePt t="72112" x="3924300" y="3302000"/>
          <p14:tracePt t="72129" x="3924300" y="3244850"/>
          <p14:tracePt t="72148" x="3924300" y="3187700"/>
          <p14:tracePt t="72162" x="3924300" y="3162300"/>
          <p14:tracePt t="72178" x="3924300" y="3111500"/>
          <p14:tracePt t="72194" x="3924300" y="3092450"/>
          <p14:tracePt t="72211" x="3924300" y="3060700"/>
          <p14:tracePt t="72228" x="3930650" y="3028950"/>
          <p14:tracePt t="72244" x="3937000" y="2990850"/>
          <p14:tracePt t="72261" x="3956050" y="2940050"/>
          <p14:tracePt t="72277" x="3962400" y="2908300"/>
          <p14:tracePt t="72294" x="3975100" y="2870200"/>
          <p14:tracePt t="72311" x="3981450" y="2844800"/>
          <p14:tracePt t="72329" x="3987800" y="2819400"/>
          <p14:tracePt t="72346" x="3994150" y="2806700"/>
          <p14:tracePt t="72362" x="3994150" y="2794000"/>
          <p14:tracePt t="72379" x="4000500" y="2781300"/>
          <p14:tracePt t="72396" x="4000500" y="2774950"/>
          <p14:tracePt t="72972" x="3987800" y="2774950"/>
          <p14:tracePt t="72983" x="3981450" y="2774950"/>
          <p14:tracePt t="72992" x="3968750" y="2774950"/>
          <p14:tracePt t="73003" x="3949700" y="2774950"/>
          <p14:tracePt t="73013" x="3930650" y="2774950"/>
          <p14:tracePt t="73028" x="3917950" y="2774950"/>
          <p14:tracePt t="73046" x="3886200" y="2774950"/>
          <p14:tracePt t="73062" x="3867150" y="2768600"/>
          <p14:tracePt t="73081" x="3848100" y="2768600"/>
          <p14:tracePt t="73095" x="3835400" y="2768600"/>
          <p14:tracePt t="73112" x="3816350" y="2768600"/>
          <p14:tracePt t="73129" x="3810000" y="2768600"/>
          <p14:tracePt t="73146" x="3797300" y="2768600"/>
          <p14:tracePt t="73162" x="3784600" y="2768600"/>
          <p14:tracePt t="73194" x="3778250" y="2768600"/>
          <p14:tracePt t="73278" x="3771900" y="2768600"/>
          <p14:tracePt t="80380" x="3771900" y="2781300"/>
          <p14:tracePt t="80389" x="3765550" y="2787650"/>
          <p14:tracePt t="80400" x="3765550" y="2806700"/>
          <p14:tracePt t="80411" x="3765550" y="2825750"/>
          <p14:tracePt t="80427" x="3759200" y="2844800"/>
          <p14:tracePt t="80444" x="3759200" y="2876550"/>
          <p14:tracePt t="80462" x="3759200" y="2889250"/>
          <p14:tracePt t="80478" x="3752850" y="2914650"/>
          <p14:tracePt t="80495" x="3752850" y="2940050"/>
          <p14:tracePt t="80511" x="3752850" y="2952750"/>
          <p14:tracePt t="80528" x="3752850" y="2984500"/>
          <p14:tracePt t="80547" x="3746500" y="3009900"/>
          <p14:tracePt t="80562" x="3746500" y="3022600"/>
          <p14:tracePt t="80579" x="3733800" y="3073400"/>
          <p14:tracePt t="80595" x="3733800" y="3092450"/>
          <p14:tracePt t="80611" x="3727450" y="3143250"/>
          <p14:tracePt t="80628" x="3727450" y="3162300"/>
          <p14:tracePt t="80645" x="3727450" y="3219450"/>
          <p14:tracePt t="80662" x="3727450" y="3295650"/>
          <p14:tracePt t="80678" x="3727450" y="3397250"/>
          <p14:tracePt t="80695" x="3727450" y="3511550"/>
          <p14:tracePt t="80711" x="3721100" y="3575050"/>
          <p14:tracePt t="80728" x="3721100" y="3695700"/>
          <p14:tracePt t="80745" x="3721100" y="3822700"/>
          <p14:tracePt t="80761" x="3721100" y="3911600"/>
          <p14:tracePt t="80779" x="3721100" y="4025900"/>
          <p14:tracePt t="80796" x="3721100" y="4102100"/>
          <p14:tracePt t="80812" x="3721100" y="4216400"/>
          <p14:tracePt t="80829" x="3721100" y="4343400"/>
          <p14:tracePt t="80845" x="3721100" y="4400550"/>
          <p14:tracePt t="80861" x="3721100" y="4464050"/>
          <p14:tracePt t="80879" x="3721100" y="4495800"/>
          <p14:tracePt t="80895" x="3721100" y="4552950"/>
          <p14:tracePt t="80912" x="3721100" y="4603750"/>
          <p14:tracePt t="80928" x="3721100" y="4635500"/>
          <p14:tracePt t="80944" x="3721100" y="4686300"/>
          <p14:tracePt t="80960" x="3721100" y="4711700"/>
          <p14:tracePt t="80977" x="3721100" y="4800600"/>
          <p14:tracePt t="80994" x="3721100" y="4851400"/>
          <p14:tracePt t="81010" x="3721100" y="4870450"/>
          <p14:tracePt t="81027" x="3721100" y="4921250"/>
          <p14:tracePt t="81044" x="3721100" y="4940300"/>
          <p14:tracePt t="81060" x="3721100" y="4997450"/>
          <p14:tracePt t="81077" x="3721100" y="5029200"/>
          <p14:tracePt t="81094" x="3721100" y="5092700"/>
          <p14:tracePt t="81110" x="3721100" y="5175250"/>
          <p14:tracePt t="81127" x="3721100" y="5200650"/>
          <p14:tracePt t="81144" x="3721100" y="5270500"/>
          <p14:tracePt t="81160" x="3727450" y="5295900"/>
          <p14:tracePt t="81177" x="3733800" y="5353050"/>
          <p14:tracePt t="81194" x="3752850" y="5416550"/>
          <p14:tracePt t="81210" x="3765550" y="5448300"/>
          <p14:tracePt t="81227" x="3771900" y="5480050"/>
          <p14:tracePt t="86158" x="3771900" y="5473700"/>
          <p14:tracePt t="86170" x="3771900" y="5448300"/>
          <p14:tracePt t="86180" x="3771900" y="5429250"/>
          <p14:tracePt t="86195" x="3771900" y="5403850"/>
          <p14:tracePt t="86212" x="3765550" y="5346700"/>
          <p14:tracePt t="86227" x="3765550" y="5302250"/>
          <p14:tracePt t="86244" x="3765550" y="5213350"/>
          <p14:tracePt t="86262" x="3759200" y="5086350"/>
          <p14:tracePt t="86278" x="3746500" y="4991100"/>
          <p14:tracePt t="86295" x="3740150" y="4864100"/>
          <p14:tracePt t="86311" x="3740150" y="4775200"/>
          <p14:tracePt t="86328" x="3727450" y="4635500"/>
          <p14:tracePt t="86345" x="3721100" y="4464050"/>
          <p14:tracePt t="86361" x="3708400" y="4375150"/>
          <p14:tracePt t="86378" x="3708400" y="4184650"/>
          <p14:tracePt t="86395" x="3708400" y="4095750"/>
          <p14:tracePt t="86411" x="3708400" y="3873500"/>
          <p14:tracePt t="86429" x="3714750" y="3670300"/>
          <p14:tracePt t="86444" x="3721100" y="3600450"/>
          <p14:tracePt t="86460" x="3733800" y="3486150"/>
          <p14:tracePt t="86477" x="3740150" y="3429000"/>
          <p14:tracePt t="86493" x="3759200" y="3276600"/>
          <p14:tracePt t="86513" x="3790950" y="3092450"/>
          <p14:tracePt t="86528" x="3810000" y="3028950"/>
          <p14:tracePt t="86545" x="3841750" y="2952750"/>
          <p14:tracePt t="86561" x="3848100" y="2933700"/>
          <p14:tracePt t="86578" x="3860800" y="2895600"/>
          <p14:tracePt t="86596" x="3879850" y="2870200"/>
          <p14:tracePt t="86611" x="3886200" y="2863850"/>
          <p14:tracePt t="86628" x="3898900" y="2857500"/>
          <p14:tracePt t="89003" x="3898900" y="2851150"/>
          <p14:tracePt t="89012" x="3898900" y="2844800"/>
          <p14:tracePt t="89023" x="3905250" y="2832100"/>
          <p14:tracePt t="89033" x="3911600" y="2819400"/>
          <p14:tracePt t="89044" x="3917950" y="2806700"/>
          <p14:tracePt t="89060" x="3943350" y="2774950"/>
          <p14:tracePt t="89077" x="3981450" y="2724150"/>
          <p14:tracePt t="89093" x="3994150" y="2692400"/>
          <p14:tracePt t="89110" x="4057650" y="2609850"/>
          <p14:tracePt t="89127" x="4083050" y="2565400"/>
          <p14:tracePt t="89143" x="4152900" y="2489200"/>
          <p14:tracePt t="89160" x="4210050" y="2419350"/>
          <p14:tracePt t="89176" x="4241800" y="2374900"/>
          <p14:tracePt t="89194" x="4298950" y="2298700"/>
          <p14:tracePt t="89212" x="4362450" y="2216150"/>
          <p14:tracePt t="89226" x="4387850" y="2171700"/>
          <p14:tracePt t="89243" x="4425950" y="2120900"/>
          <p14:tracePt t="89260" x="4438650" y="2095500"/>
          <p14:tracePt t="89276" x="4451350" y="2082800"/>
          <p14:tracePt t="89294" x="4457700" y="2070100"/>
          <p14:tracePt t="89503" x="4457700" y="2063750"/>
          <p14:tracePt t="90662" x="4451350" y="2063750"/>
          <p14:tracePt t="90704" x="4445000" y="2070100"/>
          <p14:tracePt t="90714" x="4445000" y="2076450"/>
          <p14:tracePt t="90725" x="4438650" y="2082800"/>
          <p14:tracePt t="90735" x="4438650" y="2089150"/>
          <p14:tracePt t="90778" x="4432300" y="2095500"/>
          <p14:tracePt t="90799" x="4425950" y="2101850"/>
          <p14:tracePt t="90810" x="4425950" y="2108200"/>
          <p14:tracePt t="90820" x="4419600" y="2114550"/>
          <p14:tracePt t="90831" x="4413250" y="2120900"/>
          <p14:tracePt t="90844" x="4413250" y="2127250"/>
          <p14:tracePt t="90862" x="4413250" y="2133600"/>
          <p14:tracePt t="90936" x="4406900" y="2139950"/>
          <p14:tracePt t="90946" x="4400550" y="2146300"/>
          <p14:tracePt t="90956" x="4394200" y="2159000"/>
          <p14:tracePt t="90968" x="4387850" y="2171700"/>
          <p14:tracePt t="90978" x="4381500" y="2178050"/>
          <p14:tracePt t="90994" x="4375150" y="2190750"/>
          <p14:tracePt t="91011" x="4362450" y="2216150"/>
          <p14:tracePt t="91029" x="4356100" y="2241550"/>
          <p14:tracePt t="91045" x="4349750" y="2254250"/>
          <p14:tracePt t="91062" x="4337050" y="2279650"/>
          <p14:tracePt t="91078" x="4330700" y="2298700"/>
          <p14:tracePt t="91094" x="4318000" y="2336800"/>
          <p14:tracePt t="91111" x="4311650" y="2355850"/>
          <p14:tracePt t="91127" x="4298950" y="2400300"/>
          <p14:tracePt t="91145" x="4292600" y="2432050"/>
          <p14:tracePt t="91161" x="4292600" y="2444750"/>
          <p14:tracePt t="91176" x="4273550" y="2476500"/>
          <p14:tracePt t="91193" x="4273550" y="2495550"/>
          <p14:tracePt t="91209" x="4273550" y="2565400"/>
          <p14:tracePt t="91226" x="4273550" y="2705100"/>
          <p14:tracePt t="91243" x="4279900" y="27686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p:txBody>
          <a:bodyPr/>
          <a:lstStyle/>
          <a:p>
            <a:r>
              <a:rPr lang="pt-BR" altLang="en-US" smtClean="0"/>
              <a:t>Treatment probabilistic reasoning</a:t>
            </a:r>
            <a:endParaRPr lang="en-US" altLang="en-US" smtClean="0"/>
          </a:p>
        </p:txBody>
      </p:sp>
      <p:pic>
        <p:nvPicPr>
          <p:cNvPr id="25603" name="Espaço Reservado para Conteúdo 6"/>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258888" y="1417638"/>
            <a:ext cx="6561137" cy="4446587"/>
          </a:xfrm>
        </p:spPr>
      </p:pic>
      <p:sp>
        <p:nvSpPr>
          <p:cNvPr id="5" name="Espaço Reservado para Rodapé 4"/>
          <p:cNvSpPr>
            <a:spLocks noGrp="1"/>
          </p:cNvSpPr>
          <p:nvPr>
            <p:ph type="ftr" sz="quarter" idx="11"/>
          </p:nvPr>
        </p:nvSpPr>
        <p:spPr/>
        <p:txBody>
          <a:bodyPr/>
          <a:lstStyle/>
          <a:p>
            <a:pPr>
              <a:defRPr/>
            </a:pPr>
            <a:r>
              <a:rPr lang="pt-BR"/>
              <a:t>Session 1</a:t>
            </a:r>
          </a:p>
        </p:txBody>
      </p:sp>
      <p:sp>
        <p:nvSpPr>
          <p:cNvPr id="25606"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94988D8-5701-4E94-8B37-AC0849584AD9}" type="slidenum">
              <a:rPr lang="pt-BR" altLang="pt-BR" sz="1200" smtClean="0">
                <a:solidFill>
                  <a:srgbClr val="898989"/>
                </a:solidFill>
              </a:rPr>
              <a:pPr>
                <a:spcBef>
                  <a:spcPct val="0"/>
                </a:spcBef>
                <a:buFontTx/>
                <a:buNone/>
              </a:pPr>
              <a:t>28</a:t>
            </a:fld>
            <a:endParaRPr lang="pt-BR" altLang="pt-BR" sz="1200" smtClean="0">
              <a:solidFill>
                <a:srgbClr val="898989"/>
              </a:solidFill>
            </a:endParaRPr>
          </a:p>
        </p:txBody>
      </p:sp>
      <p:sp>
        <p:nvSpPr>
          <p:cNvPr id="25607" name="Rectangle 1"/>
          <p:cNvSpPr>
            <a:spLocks noChangeArrowheads="1"/>
          </p:cNvSpPr>
          <p:nvPr/>
        </p:nvSpPr>
        <p:spPr bwMode="auto">
          <a:xfrm rot="10800000" flipV="1">
            <a:off x="984250" y="6021388"/>
            <a:ext cx="7043738" cy="314325"/>
          </a:xfrm>
          <a:prstGeom prst="rect">
            <a:avLst/>
          </a:prstGeom>
          <a:solidFill>
            <a:srgbClr val="F7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587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en-US" sz="1000">
                <a:solidFill>
                  <a:srgbClr val="333333"/>
                </a:solidFill>
                <a:latin typeface="Arial Unicode MS" panose="020B0604020202020204" pitchFamily="34" charset="-128"/>
              </a:rPr>
              <a:t>Steyerbeg. </a:t>
            </a:r>
            <a:r>
              <a:rPr lang="en-US" altLang="en-US" sz="1000">
                <a:latin typeface="Arial" panose="020B0604020202020204" pitchFamily="34" charset="0"/>
              </a:rPr>
              <a:t>Clinical Prediction Models:  A Practical Approach to Development, Validation, and Updating. Springer in 2009. </a:t>
            </a:r>
            <a:endParaRPr lang="pt-BR" altLang="en-US" sz="1000">
              <a:latin typeface="Arial" panose="020B0604020202020204" pitchFamily="34" charset="0"/>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50"/>
    </mc:Choice>
    <mc:Fallback xmlns="">
      <p:transition spd="slow" advTm="6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61" x="4279900" y="2774950"/>
          <p14:tracePt t="5771" x="4279900" y="2781300"/>
          <p14:tracePt t="5813" x="4279900" y="2787650"/>
          <p14:tracePt t="5823" x="4279900" y="2794000"/>
          <p14:tracePt t="5834" x="4279900" y="2800350"/>
          <p14:tracePt t="5845" x="4273550" y="2806700"/>
          <p14:tracePt t="5856" x="4267200" y="2813050"/>
          <p14:tracePt t="5869" x="4260850" y="2825750"/>
          <p14:tracePt t="5886" x="4248150" y="2844800"/>
          <p14:tracePt t="5904" x="4241800" y="2857500"/>
          <p14:tracePt t="5921" x="4235450" y="2870200"/>
          <p14:tracePt t="5954" x="4222750" y="2889250"/>
          <p14:tracePt t="5971" x="4203700" y="2914650"/>
          <p14:tracePt t="5988" x="4197350" y="2921000"/>
          <p14:tracePt t="6004" x="4191000" y="2940050"/>
          <p14:tracePt t="6021" x="4184650" y="2946400"/>
          <p14:tracePt t="6037" x="4178300" y="2965450"/>
          <p14:tracePt t="6055" x="4171950" y="2984500"/>
          <p14:tracePt t="6070" x="4165600" y="3003550"/>
          <p14:tracePt t="6088" x="4159250" y="3048000"/>
          <p14:tracePt t="6104" x="4159250" y="3060700"/>
          <p14:tracePt t="6107" x="4159250" y="3073400"/>
          <p14:tracePt t="6121" x="4159250" y="3086100"/>
          <p14:tracePt t="6138" x="4152900" y="3105150"/>
          <p14:tracePt t="6154" x="4152900" y="3111500"/>
          <p14:tracePt t="6171" x="4152900" y="3136900"/>
          <p14:tracePt t="6186" x="4146550" y="3149600"/>
          <p14:tracePt t="6203" x="4146550" y="3168650"/>
          <p14:tracePt t="6220" x="4140200" y="3181350"/>
          <p14:tracePt t="6237" x="4133850" y="3213100"/>
          <p14:tracePt t="6255" x="4127500" y="3257550"/>
          <p14:tracePt t="6271" x="4121150" y="3282950"/>
          <p14:tracePt t="6288" x="4102100" y="3340100"/>
          <p14:tracePt t="6304" x="4095750" y="3409950"/>
          <p14:tracePt t="6321" x="4089400" y="3454400"/>
          <p14:tracePt t="6336" x="4076700" y="3511550"/>
          <p14:tracePt t="6353" x="4057650" y="3530600"/>
          <p14:tracePt t="6370" x="4044950" y="3575050"/>
          <p14:tracePt t="6386" x="4038600" y="3594100"/>
          <p14:tracePt t="6403" x="4025900" y="3632200"/>
          <p14:tracePt t="6420" x="4013200" y="3657600"/>
          <p14:tracePt t="6436" x="4013200" y="3663950"/>
          <p14:tracePt t="6454" x="4006850" y="3676650"/>
          <p14:tracePt t="6472" x="4000500" y="3695700"/>
          <p14:tracePt t="6486" x="3994150" y="3702050"/>
          <p14:tracePt t="6504" x="3981450" y="3733800"/>
          <p14:tracePt t="6521" x="3975100" y="3746500"/>
          <p14:tracePt t="6537" x="3956050" y="3790950"/>
          <p14:tracePt t="6554" x="3949700" y="3803650"/>
          <p14:tracePt t="6569" x="3937000" y="3829050"/>
          <p14:tracePt t="6586" x="3930650" y="3841750"/>
          <p14:tracePt t="6602" x="3924300" y="3860800"/>
          <p14:tracePt t="6619" x="3911600" y="3886200"/>
          <p14:tracePt t="6636" x="3905250" y="3898900"/>
          <p14:tracePt t="6652" x="3892550" y="3924300"/>
          <p14:tracePt t="6670" x="3886200" y="3949700"/>
          <p14:tracePt t="6686" x="3879850" y="3962400"/>
          <p14:tracePt t="6703" x="3873500" y="3987800"/>
          <p14:tracePt t="6719" x="3867150" y="4000500"/>
          <p14:tracePt t="6736" x="3848100" y="4032250"/>
          <p14:tracePt t="6753" x="3816350" y="4083050"/>
          <p14:tracePt t="6769" x="3803650" y="4108450"/>
          <p14:tracePt t="6787" x="3778250" y="4146550"/>
          <p14:tracePt t="6804" x="3771900" y="4159250"/>
          <p14:tracePt t="6820" x="3752850" y="4203700"/>
          <p14:tracePt t="6838" x="3740150" y="4235450"/>
          <p14:tracePt t="6853" x="3733800" y="4260850"/>
          <p14:tracePt t="6869" x="3714750" y="4286250"/>
          <p14:tracePt t="6886" x="3702050" y="4305300"/>
          <p14:tracePt t="6903" x="3689350" y="4330700"/>
          <p14:tracePt t="6919" x="3683000" y="4343400"/>
          <p14:tracePt t="6936" x="3670300" y="4368800"/>
          <p14:tracePt t="6952" x="3657600" y="4387850"/>
          <p14:tracePt t="6969" x="3657600" y="4394200"/>
          <p14:tracePt t="6986" x="3651250" y="4406900"/>
          <p14:tracePt t="7003" x="3644900" y="4413250"/>
          <p14:tracePt t="7019" x="3638550" y="4425950"/>
          <p14:tracePt t="7036" x="3619500" y="4438650"/>
          <p14:tracePt t="7053" x="3613150" y="4451350"/>
          <p14:tracePt t="7071" x="3594100" y="4489450"/>
          <p14:tracePt t="7086" x="3587750" y="4495800"/>
          <p14:tracePt t="7103" x="3575050" y="4521200"/>
          <p14:tracePt t="7120" x="3562350" y="4533900"/>
          <p14:tracePt t="7136" x="3562350" y="4540250"/>
          <p14:tracePt t="7154" x="3562350" y="4546600"/>
          <p14:tracePt t="8467" x="3568700" y="4546600"/>
          <p14:tracePt t="8478" x="3575050" y="4546600"/>
          <p14:tracePt t="8489" x="3581400" y="4546600"/>
          <p14:tracePt t="8504" x="3587750" y="4546600"/>
          <p14:tracePt t="8521" x="3594100" y="4546600"/>
          <p14:tracePt t="8540" x="3600450" y="4546600"/>
          <p14:tracePt t="8562" x="3606800" y="4546600"/>
          <p14:tracePt t="8572" x="3613150" y="4546600"/>
          <p14:tracePt t="8587" x="3619500" y="4546600"/>
          <p14:tracePt t="8604" x="3632200" y="4546600"/>
          <p14:tracePt t="8637" x="3638550" y="4546600"/>
          <p14:tracePt t="8657" x="3644900" y="4546600"/>
          <p14:tracePt t="8676" x="3651250" y="4546600"/>
          <p14:tracePt t="8697" x="3657600" y="4546600"/>
          <p14:tracePt t="8719" x="3663950" y="4546600"/>
          <p14:tracePt t="8728" x="3670300" y="4546600"/>
          <p14:tracePt t="8749" x="3676650" y="4546600"/>
          <p14:tracePt t="8759" x="3689350" y="4546600"/>
          <p14:tracePt t="8772" x="3695700" y="4546600"/>
          <p14:tracePt t="8787" x="3708400" y="4546600"/>
          <p14:tracePt t="8804" x="3714750" y="4540250"/>
          <p14:tracePt t="8821" x="3740150" y="4540250"/>
          <p14:tracePt t="8837" x="3746500" y="4540250"/>
          <p14:tracePt t="8853" x="3765550" y="4540250"/>
          <p14:tracePt t="8869" x="3771900" y="4533900"/>
          <p14:tracePt t="8886" x="3790950" y="4533900"/>
          <p14:tracePt t="8904" x="3803650" y="4533900"/>
          <p14:tracePt t="8920" x="3829050" y="4533900"/>
          <p14:tracePt t="8937" x="3860800" y="4533900"/>
          <p14:tracePt t="8954" x="3873500" y="4533900"/>
          <p14:tracePt t="8969" x="3898900" y="4533900"/>
          <p14:tracePt t="8986" x="3911600" y="4533900"/>
          <p14:tracePt t="9002" x="3924300" y="4533900"/>
          <p14:tracePt t="9019" x="3937000" y="4533900"/>
          <p14:tracePt t="9052" x="3949700" y="4533900"/>
          <p14:tracePt t="9086" x="3956050" y="4533900"/>
          <p14:tracePt t="9103" x="3962400" y="4533900"/>
          <p14:tracePt t="9302" x="3968750" y="4533900"/>
          <p14:tracePt t="9333" x="3975100" y="4533900"/>
          <p14:tracePt t="9345" x="3981450" y="4533900"/>
          <p14:tracePt t="9355" x="3994150" y="4533900"/>
          <p14:tracePt t="9370" x="4000500" y="4533900"/>
          <p14:tracePt t="9386" x="4013200" y="4533900"/>
          <p14:tracePt t="9402" x="4025900" y="4533900"/>
          <p14:tracePt t="9419" x="4038600" y="4533900"/>
          <p14:tracePt t="9436" x="4044950" y="4540250"/>
          <p14:tracePt t="9453" x="4051300" y="4540250"/>
          <p14:tracePt t="9472" x="4064000" y="4540250"/>
          <p14:tracePt t="9486" x="4070350" y="4540250"/>
          <p14:tracePt t="10832" x="4076700" y="4540250"/>
          <p14:tracePt t="10841" x="4083050" y="4540250"/>
          <p14:tracePt t="10853" x="4095750" y="4546600"/>
          <p14:tracePt t="10869" x="4102100" y="4546600"/>
          <p14:tracePt t="10886" x="4146550" y="4552950"/>
          <p14:tracePt t="10903" x="4229100" y="4572000"/>
          <p14:tracePt t="10919" x="4254500" y="4578350"/>
          <p14:tracePt t="10936" x="4337050" y="4591050"/>
          <p14:tracePt t="10953" x="4368800" y="4603750"/>
          <p14:tracePt t="10970" x="4457700" y="4635500"/>
          <p14:tracePt t="10987" x="4527550" y="4654550"/>
          <p14:tracePt t="11003" x="4546600" y="4660900"/>
          <p14:tracePt t="11019" x="4591050" y="4673600"/>
          <p14:tracePt t="11036" x="4597400" y="4673600"/>
          <p14:tracePt t="11054" x="4616450" y="4679950"/>
          <p14:tracePt t="11070" x="4629150" y="4679950"/>
          <p14:tracePt t="11104" x="4635500" y="4679950"/>
          <p14:tracePt t="11205" x="4629150" y="4679950"/>
          <p14:tracePt t="11215" x="4616450" y="4679950"/>
          <p14:tracePt t="11225" x="4597400" y="4679950"/>
          <p14:tracePt t="11236" x="4559300" y="4673600"/>
          <p14:tracePt t="11252" x="4514850" y="4667250"/>
          <p14:tracePt t="11269" x="4324350" y="4660900"/>
          <p14:tracePt t="11286" x="4210050" y="4648200"/>
          <p14:tracePt t="11302" x="4006850" y="4648200"/>
          <p14:tracePt t="11320" x="3803650" y="4635500"/>
          <p14:tracePt t="11337" x="3727450" y="4635500"/>
          <p14:tracePt t="11353" x="3638550" y="4635500"/>
          <p14:tracePt t="11369" x="3587750" y="4635500"/>
          <p14:tracePt t="11386" x="3536950" y="4635500"/>
          <p14:tracePt t="11403" x="3505200" y="4635500"/>
          <p14:tracePt t="11419" x="3498850" y="4635500"/>
          <p14:tracePt t="11436" x="3486150" y="4635500"/>
          <p14:tracePt t="11476" x="3479800" y="4635500"/>
          <p14:tracePt t="11497" x="3467100" y="4635500"/>
          <p14:tracePt t="11507" x="3454400" y="4635500"/>
          <p14:tracePt t="11519" x="3435350" y="4635500"/>
          <p14:tracePt t="11536" x="3409950" y="4635500"/>
          <p14:tracePt t="11552" x="3371850" y="4635500"/>
          <p14:tracePt t="11569" x="3352800" y="4635500"/>
          <p14:tracePt t="11585" x="3302000" y="4635500"/>
          <p14:tracePt t="11602" x="3263900" y="4635500"/>
          <p14:tracePt t="11619" x="3251200" y="4635500"/>
          <p14:tracePt t="11635" x="3232150" y="4635500"/>
          <p14:tracePt t="11652" x="3225800" y="4635500"/>
          <p14:tracePt t="11669" x="3219450" y="4635500"/>
          <p14:tracePt t="11896" x="3225800" y="4641850"/>
          <p14:tracePt t="11905" x="3232150" y="4648200"/>
          <p14:tracePt t="11916" x="3238500" y="4654550"/>
          <p14:tracePt t="11926" x="3244850" y="4654550"/>
          <p14:tracePt t="11938" x="3257550" y="4660900"/>
          <p14:tracePt t="11953" x="3276600" y="4667250"/>
          <p14:tracePt t="11970" x="3333750" y="4673600"/>
          <p14:tracePt t="11987" x="3371850" y="4679950"/>
          <p14:tracePt t="12003" x="3454400" y="4692650"/>
          <p14:tracePt t="12021" x="3549650" y="4699000"/>
          <p14:tracePt t="12036" x="3600450" y="4705350"/>
          <p14:tracePt t="12053" x="3721100" y="4718050"/>
          <p14:tracePt t="12069" x="3784600" y="4724400"/>
          <p14:tracePt t="12086" x="3879850" y="4737100"/>
          <p14:tracePt t="12103" x="3943350" y="4737100"/>
          <p14:tracePt t="12119" x="3994150" y="4737100"/>
          <p14:tracePt t="12136" x="4102100" y="4737100"/>
          <p14:tracePt t="12153" x="4140200" y="4737100"/>
          <p14:tracePt t="12169" x="4184650" y="4737100"/>
          <p14:tracePt t="12187" x="4229100" y="4737100"/>
          <p14:tracePt t="12203" x="4241800" y="4743450"/>
          <p14:tracePt t="12219" x="4254500" y="4743450"/>
          <p14:tracePt t="12253" x="4260850" y="4743450"/>
          <p14:tracePt t="12271" x="4267200" y="4743450"/>
          <p14:tracePt t="12303" x="4273550" y="4743450"/>
          <p14:tracePt t="12336" x="4279900" y="4743450"/>
          <p14:tracePt t="12354" x="4286250" y="4743450"/>
          <p14:tracePt t="12367" x="4298950" y="4743450"/>
          <p14:tracePt t="12376" x="4305300" y="4743450"/>
          <p14:tracePt t="12387" x="4318000" y="4743450"/>
          <p14:tracePt t="12403" x="4330700" y="4743450"/>
          <p14:tracePt t="12420" x="4356100" y="4743450"/>
          <p14:tracePt t="12438" x="4381500" y="4743450"/>
          <p14:tracePt t="12453" x="4394200" y="4743450"/>
          <p14:tracePt t="12471" x="4413250" y="4749800"/>
          <p14:tracePt t="12486" x="4419600" y="4749800"/>
          <p14:tracePt t="12502" x="4425950" y="4749800"/>
          <p14:tracePt t="12521" x="4432300" y="4749800"/>
          <p14:tracePt t="12536" x="4438650" y="4756150"/>
          <p14:tracePt t="12552" x="4445000" y="4756150"/>
          <p14:tracePt t="12593" x="4451350" y="4756150"/>
          <p14:tracePt t="12729" x="4445000" y="4756150"/>
          <p14:tracePt t="12739" x="4438650" y="4756150"/>
          <p14:tracePt t="12750" x="4413250" y="4756150"/>
          <p14:tracePt t="12760" x="4381500" y="4749800"/>
          <p14:tracePt t="12771" x="4343400" y="4749800"/>
          <p14:tracePt t="12786" x="4298950" y="4730750"/>
          <p14:tracePt t="12803" x="4171950" y="4711700"/>
          <p14:tracePt t="12819" x="4083050" y="4711700"/>
          <p14:tracePt t="12836" x="3905250" y="4692650"/>
          <p14:tracePt t="12852" x="3835400" y="4686300"/>
          <p14:tracePt t="12869" x="3644900" y="4686300"/>
          <p14:tracePt t="12887" x="3479800" y="4686300"/>
          <p14:tracePt t="12904" x="3429000" y="4686300"/>
          <p14:tracePt t="12920" x="3352800" y="4686300"/>
          <p14:tracePt t="12937" x="3321050" y="4686300"/>
          <p14:tracePt t="12954" x="3302000" y="4686300"/>
          <p14:tracePt t="14832" x="3308350" y="4686300"/>
          <p14:tracePt t="14842" x="3327400" y="4692650"/>
          <p14:tracePt t="14853" x="3371850" y="4699000"/>
          <p14:tracePt t="14863" x="3409950" y="4718050"/>
          <p14:tracePt t="14873" x="3454400" y="4718050"/>
          <p14:tracePt t="14885" x="3492500" y="4724400"/>
          <p14:tracePt t="14902" x="3549650" y="4730750"/>
          <p14:tracePt t="14919" x="3714750" y="4743450"/>
          <p14:tracePt t="14935" x="3803650" y="4743450"/>
          <p14:tracePt t="14955" x="3930650" y="4743450"/>
          <p14:tracePt t="14970" x="4133850" y="4730750"/>
          <p14:tracePt t="14987" x="4210050" y="4718050"/>
          <p14:tracePt t="15004" x="4343400" y="4699000"/>
          <p14:tracePt t="15019" x="4406900" y="4692650"/>
          <p14:tracePt t="15035" x="4540250" y="4679950"/>
          <p14:tracePt t="15052" x="4679950" y="4673600"/>
          <p14:tracePt t="15069" x="4730750" y="4673600"/>
          <p14:tracePt t="15085" x="4813300" y="4673600"/>
          <p14:tracePt t="15102" x="4838700" y="4673600"/>
          <p14:tracePt t="15104" x="4864100" y="4673600"/>
          <p14:tracePt t="15119" x="4883150" y="4673600"/>
          <p14:tracePt t="15135" x="4940300" y="4679950"/>
          <p14:tracePt t="15152" x="4972050" y="4679950"/>
          <p14:tracePt t="15169" x="5035550" y="4686300"/>
          <p14:tracePt t="15185" x="5067300" y="4686300"/>
          <p14:tracePt t="15202" x="5130800" y="4699000"/>
          <p14:tracePt t="15219" x="5181600" y="4705350"/>
          <p14:tracePt t="15236" x="5213350" y="4705350"/>
          <p14:tracePt t="15253" x="5289550" y="4711700"/>
          <p14:tracePt t="15271" x="5340350" y="4711700"/>
          <p14:tracePt t="15287" x="5435600" y="4730750"/>
          <p14:tracePt t="15304" x="5505450" y="4737100"/>
          <p14:tracePt t="15320" x="5543550" y="4743450"/>
          <p14:tracePt t="15336" x="5588000" y="4749800"/>
          <p14:tracePt t="15353" x="5600700" y="4749800"/>
          <p14:tracePt t="15773" x="5613400" y="4749800"/>
          <p14:tracePt t="15786" x="5638800" y="4749800"/>
          <p14:tracePt t="15793" x="5664200" y="4749800"/>
          <p14:tracePt t="15805" x="5689600" y="4749800"/>
          <p14:tracePt t="15820" x="5727700" y="4749800"/>
          <p14:tracePt t="15837" x="5822950" y="4730750"/>
          <p14:tracePt t="15853" x="5867400" y="4724400"/>
          <p14:tracePt t="15870" x="5930900" y="4699000"/>
          <p14:tracePt t="15887" x="5962650" y="4679950"/>
          <p14:tracePt t="15902" x="5975350" y="4673600"/>
          <p14:tracePt t="15918" x="5988050" y="4660900"/>
          <p14:tracePt t="15935" x="5994400" y="4660900"/>
          <p14:tracePt t="15970" x="5994400" y="4654550"/>
          <p14:tracePt t="15985" x="5988050" y="4641850"/>
          <p14:tracePt t="16002" x="5899150" y="4610100"/>
          <p14:tracePt t="16019" x="5848350" y="4603750"/>
          <p14:tracePt t="16035" x="5734050" y="4591050"/>
          <p14:tracePt t="16054" x="5613400" y="4591050"/>
          <p14:tracePt t="16070" x="5588000" y="4591050"/>
          <p14:tracePt t="16086" x="5556250" y="4591050"/>
          <p14:tracePt t="16103" x="5543550" y="4591050"/>
          <p14:tracePt t="16106" x="5537200" y="4597400"/>
          <p14:tracePt t="16120" x="5530850" y="4610100"/>
          <p14:tracePt t="16137" x="5524500" y="4641850"/>
          <p14:tracePt t="16153" x="5524500" y="4686300"/>
          <p14:tracePt t="16170" x="5562600" y="4749800"/>
          <p14:tracePt t="16186" x="5600700" y="4787900"/>
          <p14:tracePt t="16204" x="5689600" y="4838700"/>
          <p14:tracePt t="16219" x="5740400" y="4857750"/>
          <p14:tracePt t="16235" x="5899150" y="4889500"/>
          <p14:tracePt t="16252" x="6013450" y="4889500"/>
          <p14:tracePt t="16268" x="6057900" y="4889500"/>
          <p14:tracePt t="16285" x="6102350" y="4857750"/>
          <p14:tracePt t="16302" x="6115050" y="4838700"/>
          <p14:tracePt t="16319" x="6127750" y="4838700"/>
          <p14:tracePt t="16335" x="6134100" y="4832350"/>
          <p14:tracePt t="16352" x="6134100" y="4826000"/>
          <p14:tracePt t="16369" x="6121400" y="4813300"/>
          <p14:tracePt t="16385" x="6083300" y="4806950"/>
          <p14:tracePt t="16402" x="5975350" y="4794250"/>
          <p14:tracePt t="16419" x="5886450" y="4794250"/>
          <p14:tracePt t="16435" x="5854700" y="4794250"/>
          <p14:tracePt t="16452" x="5784850" y="4813300"/>
          <p14:tracePt t="16468" x="5765800" y="4813300"/>
          <p14:tracePt t="16486" x="5740400" y="4826000"/>
          <p14:tracePt t="16504" x="5727700" y="4826000"/>
          <p14:tracePt t="16520" x="5721350" y="4832350"/>
          <p14:tracePt t="16596" x="5715000" y="4832350"/>
          <p14:tracePt t="19686" x="5702300" y="4832350"/>
          <p14:tracePt t="19697" x="5689600" y="4838700"/>
          <p14:tracePt t="19707" x="5676900" y="4838700"/>
          <p14:tracePt t="19719" x="5664200" y="4845050"/>
          <p14:tracePt t="19738" x="5632450" y="4845050"/>
          <p14:tracePt t="19753" x="5619750" y="4845050"/>
          <p14:tracePt t="19769" x="5600700" y="4845050"/>
          <p14:tracePt t="19786" x="5594350" y="4845050"/>
          <p14:tracePt t="19802" x="5581650" y="4845050"/>
          <p14:tracePt t="19818" x="5575300" y="4845050"/>
          <p14:tracePt t="19835" x="5562600" y="4845050"/>
          <p14:tracePt t="19868" x="5556250" y="4845050"/>
          <p14:tracePt t="20404" x="5549900" y="4845050"/>
          <p14:tracePt t="20415" x="5530850" y="4845050"/>
          <p14:tracePt t="20425" x="5511800" y="4838700"/>
          <p14:tracePt t="20436" x="5486400" y="4838700"/>
          <p14:tracePt t="20452" x="5467350" y="4832350"/>
          <p14:tracePt t="20468" x="5429250" y="4813300"/>
          <p14:tracePt t="20485" x="5403850" y="4806950"/>
          <p14:tracePt t="20502" x="5353050" y="4794250"/>
          <p14:tracePt t="20520" x="5295900" y="4768850"/>
          <p14:tracePt t="20536" x="5251450" y="4756150"/>
          <p14:tracePt t="20554" x="5124450" y="4699000"/>
          <p14:tracePt t="20569" x="5060950" y="4667250"/>
          <p14:tracePt t="20586" x="4933950" y="4603750"/>
          <p14:tracePt t="20602" x="4864100" y="4572000"/>
          <p14:tracePt t="20604" x="4781550" y="4521200"/>
          <p14:tracePt t="20619" x="4692650" y="4470400"/>
          <p14:tracePt t="20635" x="4540250" y="4356100"/>
          <p14:tracePt t="20651" x="4464050" y="4292600"/>
          <p14:tracePt t="20669" x="4362450" y="4197350"/>
          <p14:tracePt t="20686" x="4311650" y="4152900"/>
          <p14:tracePt t="20704" x="4241800" y="4051300"/>
          <p14:tracePt t="20720" x="4178300" y="3981450"/>
          <p14:tracePt t="20736" x="4165600" y="3937000"/>
          <p14:tracePt t="20753" x="4140200" y="3879850"/>
          <p14:tracePt t="20771" x="4133850" y="3829050"/>
          <p14:tracePt t="21104" x="4102100" y="3829050"/>
          <p14:tracePt t="21115" x="4076700" y="3829050"/>
          <p14:tracePt t="21125" x="4044950" y="3829050"/>
          <p14:tracePt t="21136" x="4006850" y="3829050"/>
          <p14:tracePt t="21152" x="3930650" y="3822700"/>
          <p14:tracePt t="21169" x="3797300" y="3790950"/>
          <p14:tracePt t="21185" x="3733800" y="3784600"/>
          <p14:tracePt t="21202" x="3638550" y="3746500"/>
          <p14:tracePt t="21220" x="3549650" y="3721100"/>
          <p14:tracePt t="21236" x="3511550" y="3714750"/>
          <p14:tracePt t="21253" x="3441700" y="3695700"/>
          <p14:tracePt t="21269" x="3416300" y="3695700"/>
          <p14:tracePt t="21285" x="3359150" y="3670300"/>
          <p14:tracePt t="21303" x="3327400" y="3663950"/>
          <p14:tracePt t="21319" x="3314700" y="3657600"/>
          <p14:tracePt t="21336" x="3289300" y="3651250"/>
          <p14:tracePt t="21352" x="3276600" y="3644900"/>
          <p14:tracePt t="21368" x="3257550" y="3638550"/>
          <p14:tracePt t="21387" x="3232150" y="3625850"/>
          <p14:tracePt t="21403" x="3225800" y="3625850"/>
          <p14:tracePt t="21420" x="3194050" y="3619500"/>
          <p14:tracePt t="21436" x="3175000" y="3619500"/>
          <p14:tracePt t="21453" x="3149600" y="3613150"/>
          <p14:tracePt t="21471" x="3124200" y="3606800"/>
          <p14:tracePt t="21485" x="3111500" y="3606800"/>
          <p14:tracePt t="21502" x="3086100" y="3600450"/>
          <p14:tracePt t="21518" x="3079750" y="3600450"/>
          <p14:tracePt t="21535" x="3067050" y="3600450"/>
          <p14:tracePt t="21595" x="3060700" y="3600450"/>
          <p14:tracePt t="21627" x="3054350" y="3600450"/>
          <p14:tracePt t="21638" x="3048000" y="3600450"/>
          <p14:tracePt t="21648" x="3048000" y="3606800"/>
          <p14:tracePt t="21658" x="3041650" y="3619500"/>
          <p14:tracePt t="21669" x="3035300" y="3625850"/>
          <p14:tracePt t="21685" x="3035300" y="3632200"/>
          <p14:tracePt t="21702" x="3028950" y="3644900"/>
          <p14:tracePt t="21736" x="3028950" y="3651250"/>
          <p14:tracePt t="21753" x="3028950" y="3657600"/>
          <p14:tracePt t="21770" x="3028950" y="3663950"/>
          <p14:tracePt t="21787" x="3028950" y="3670300"/>
          <p14:tracePt t="21826" x="3035300" y="3670300"/>
          <p14:tracePt t="21837" x="3041650" y="3670300"/>
          <p14:tracePt t="21848" x="3048000" y="3670300"/>
          <p14:tracePt t="21857" x="3060700" y="3676650"/>
          <p14:tracePt t="21870" x="3073400" y="3676650"/>
          <p14:tracePt t="21886" x="3086100" y="3676650"/>
          <p14:tracePt t="21903" x="3105150" y="3676650"/>
          <p14:tracePt t="21920" x="3130550" y="3683000"/>
          <p14:tracePt t="21936" x="3143250" y="3683000"/>
          <p14:tracePt t="21953" x="3175000" y="3683000"/>
          <p14:tracePt t="21969" x="3200400" y="3683000"/>
          <p14:tracePt t="21985" x="3232150" y="3676650"/>
          <p14:tracePt t="22003" x="3263900" y="3670300"/>
          <p14:tracePt t="22019" x="3282950" y="3670300"/>
          <p14:tracePt t="22036" x="3327400" y="3657600"/>
          <p14:tracePt t="22053" x="3346450" y="3651250"/>
          <p14:tracePt t="22069" x="3378200" y="3644900"/>
          <p14:tracePt t="22085" x="3390900" y="3644900"/>
          <p14:tracePt t="22101" x="3435350" y="3644900"/>
          <p14:tracePt t="22118" x="3467100" y="3644900"/>
          <p14:tracePt t="22135" x="3486150" y="3644900"/>
          <p14:tracePt t="22151" x="3517900" y="3644900"/>
          <p14:tracePt t="22168" x="3536950" y="3644900"/>
          <p14:tracePt t="22185" x="3587750" y="3644900"/>
          <p14:tracePt t="22201" x="3632200" y="3644900"/>
          <p14:tracePt t="22218" x="3651250" y="3644900"/>
          <p14:tracePt t="22235" x="3708400" y="3644900"/>
          <p14:tracePt t="22252" x="3733800" y="3644900"/>
          <p14:tracePt t="22268" x="3803650" y="3644900"/>
          <p14:tracePt t="22285" x="3841750" y="3644900"/>
          <p14:tracePt t="22302" x="3867150" y="3651250"/>
          <p14:tracePt t="22318" x="3905250" y="3663950"/>
          <p14:tracePt t="22335" x="3937000" y="3670300"/>
          <p14:tracePt t="22352" x="3975100" y="3683000"/>
          <p14:tracePt t="22368" x="4000500" y="3689350"/>
          <p14:tracePt t="22701" x="4006850" y="3689350"/>
          <p14:tracePt t="22712" x="4025900" y="3695700"/>
          <p14:tracePt t="22722" x="4076700" y="3702050"/>
          <p14:tracePt t="22735" x="4140200" y="3708400"/>
          <p14:tracePt t="22752" x="4210050" y="3721100"/>
          <p14:tracePt t="22769" x="4349750" y="3746500"/>
          <p14:tracePt t="22786" x="4572000" y="3778250"/>
          <p14:tracePt t="22803" x="4648200" y="3790950"/>
          <p14:tracePt t="22819" x="4787900" y="3810000"/>
          <p14:tracePt t="22836" x="4870450" y="3816350"/>
          <p14:tracePt t="22852" x="4997450" y="3835400"/>
          <p14:tracePt t="22869" x="5105400" y="3848100"/>
          <p14:tracePt t="22885" x="5143500" y="3854450"/>
          <p14:tracePt t="22902" x="5213350" y="3860800"/>
          <p14:tracePt t="22918" x="5251450" y="3860800"/>
          <p14:tracePt t="22936" x="5302250" y="3860800"/>
          <p14:tracePt t="22954" x="5340350" y="3860800"/>
          <p14:tracePt t="22969" x="5353050" y="3860800"/>
          <p14:tracePt t="22986" x="5378450" y="3860800"/>
          <p14:tracePt t="23002" x="5391150" y="3860800"/>
          <p14:tracePt t="23019" x="5397500" y="3860800"/>
          <p14:tracePt t="23288" x="5403850" y="3860800"/>
          <p14:tracePt t="23298" x="5422900" y="3860800"/>
          <p14:tracePt t="23309" x="5435600" y="3860800"/>
          <p14:tracePt t="23320" x="5454650" y="3860800"/>
          <p14:tracePt t="23336" x="5473700" y="3860800"/>
          <p14:tracePt t="23352" x="5556250" y="3854450"/>
          <p14:tracePt t="23371" x="5626100" y="3841750"/>
          <p14:tracePt t="23385" x="5657850" y="3841750"/>
          <p14:tracePt t="23401" x="5702300" y="3835400"/>
          <p14:tracePt t="23418" x="5727700" y="3835400"/>
          <p14:tracePt t="23435" x="5759450" y="3829050"/>
          <p14:tracePt t="23452" x="5772150" y="3829050"/>
          <p14:tracePt t="23468" x="5803900" y="3822700"/>
          <p14:tracePt t="23485" x="5842000" y="3822700"/>
          <p14:tracePt t="23502" x="5867400" y="3822700"/>
          <p14:tracePt t="23518" x="5905500" y="3816350"/>
          <p14:tracePt t="23535" x="5924550" y="3816350"/>
          <p14:tracePt t="23552" x="5969000" y="3810000"/>
          <p14:tracePt t="23568" x="6000750" y="3810000"/>
          <p14:tracePt t="23585" x="6019800" y="3803650"/>
          <p14:tracePt t="23602" x="6076950" y="3797300"/>
          <p14:tracePt t="23618" x="6102350" y="3797300"/>
          <p14:tracePt t="23636" x="6146800" y="3790950"/>
          <p14:tracePt t="23653" x="6184900" y="3784600"/>
          <p14:tracePt t="23669" x="6203950" y="3784600"/>
          <p14:tracePt t="23686" x="6235700" y="3771900"/>
          <p14:tracePt t="23702" x="6248400" y="3771900"/>
          <p14:tracePt t="23718" x="6273800" y="3765550"/>
          <p14:tracePt t="23735" x="6292850" y="3759200"/>
          <p14:tracePt t="23751" x="6305550" y="3759200"/>
          <p14:tracePt t="23768" x="6318250" y="3759200"/>
          <p14:tracePt t="23785" x="6324600" y="3752850"/>
          <p14:tracePt t="23802" x="6337300" y="3752850"/>
          <p14:tracePt t="23818" x="6343650" y="3752850"/>
          <p14:tracePt t="25668" x="6337300" y="3752850"/>
          <p14:tracePt t="25678" x="6330950" y="3752850"/>
          <p14:tracePt t="25690" x="6311900" y="3752850"/>
          <p14:tracePt t="25702" x="6286500" y="3752850"/>
          <p14:tracePt t="25720" x="6210300" y="3778250"/>
          <p14:tracePt t="25736" x="6172200" y="3790950"/>
          <p14:tracePt t="25752" x="6083300" y="3829050"/>
          <p14:tracePt t="25768" x="6026150" y="3854450"/>
          <p14:tracePt t="25784" x="5867400" y="3937000"/>
          <p14:tracePt t="25801" x="5772150" y="3968750"/>
          <p14:tracePt t="25818" x="5638800" y="4038600"/>
          <p14:tracePt t="25835" x="5448300" y="4121150"/>
          <p14:tracePt t="25851" x="5359400" y="4152900"/>
          <p14:tracePt t="25868" x="5175250" y="4203700"/>
          <p14:tracePt t="25885" x="5105400" y="4222750"/>
          <p14:tracePt t="25901" x="4991100" y="4235450"/>
          <p14:tracePt t="25918" x="4870450" y="4248150"/>
          <p14:tracePt t="25935" x="4832350" y="4248150"/>
          <p14:tracePt t="25951" x="4730750" y="4248150"/>
          <p14:tracePt t="25968" x="4679950" y="4248150"/>
          <p14:tracePt t="25985" x="4616450" y="4254500"/>
          <p14:tracePt t="26001" x="4552950" y="4260850"/>
          <p14:tracePt t="26018" x="4521200" y="4260850"/>
          <p14:tracePt t="26035" x="4457700" y="4260850"/>
          <p14:tracePt t="26051" x="4419600" y="4260850"/>
          <p14:tracePt t="26068" x="4362450" y="4267200"/>
          <p14:tracePt t="26085" x="4318000" y="4273550"/>
          <p14:tracePt t="26101" x="4305300" y="4273550"/>
          <p14:tracePt t="26118" x="4298950" y="4279900"/>
          <p14:tracePt t="26639" x="4286250" y="4286250"/>
          <p14:tracePt t="26649" x="4267200" y="4292600"/>
          <p14:tracePt t="26659" x="4248150" y="4298950"/>
          <p14:tracePt t="26671" x="4229100" y="4311650"/>
          <p14:tracePt t="26685" x="4203700" y="4318000"/>
          <p14:tracePt t="26703" x="4133850" y="4330700"/>
          <p14:tracePt t="26719" x="4083050" y="4343400"/>
          <p14:tracePt t="26737" x="3937000" y="4362450"/>
          <p14:tracePt t="26754" x="3835400" y="4362450"/>
          <p14:tracePt t="26769" x="3797300" y="4362450"/>
          <p14:tracePt t="26786" x="3702050" y="4362450"/>
          <p14:tracePt t="26801" x="3638550" y="4349750"/>
          <p14:tracePt t="26818" x="3505200" y="4318000"/>
          <p14:tracePt t="26834" x="3460750" y="4298950"/>
          <p14:tracePt t="26851" x="3390900" y="4286250"/>
          <p14:tracePt t="26868" x="3340100" y="4279900"/>
          <p14:tracePt t="26884" x="3327400" y="4279900"/>
          <p14:tracePt t="26901" x="3295650" y="4267200"/>
          <p14:tracePt t="26919" x="3276600" y="4267200"/>
          <p14:tracePt t="26935" x="3238500" y="4254500"/>
          <p14:tracePt t="26952" x="3200400" y="4241800"/>
          <p14:tracePt t="26969" x="3181350" y="4235450"/>
          <p14:tracePt t="26986" x="3143250" y="4229100"/>
          <p14:tracePt t="27003" x="3130550" y="4222750"/>
          <p14:tracePt t="27018" x="3117850" y="4222750"/>
          <p14:tracePt t="27035" x="3111500" y="4222750"/>
          <p14:tracePt t="27051" x="3105150" y="4222750"/>
          <p14:tracePt t="27067" x="3098800" y="4222750"/>
          <p14:tracePt t="27085" x="3098800" y="4216400"/>
          <p14:tracePt t="27101" x="3092450" y="4216400"/>
          <p14:tracePt t="27128" x="3092450" y="4210050"/>
          <p14:tracePt t="27138" x="3086100" y="4210050"/>
          <p14:tracePt t="27151" x="3086100" y="4203700"/>
          <p14:tracePt t="27168" x="3079750" y="4203700"/>
          <p14:tracePt t="27185" x="3073400" y="4197350"/>
          <p14:tracePt t="27201" x="3067050" y="4197350"/>
          <p14:tracePt t="27218" x="3067050" y="4191000"/>
          <p14:tracePt t="27243" x="3060700" y="4191000"/>
          <p14:tracePt t="28121" x="3073400" y="4191000"/>
          <p14:tracePt t="28132" x="3086100" y="4191000"/>
          <p14:tracePt t="28144" x="3105150" y="4191000"/>
          <p14:tracePt t="28154" x="3124200" y="4191000"/>
          <p14:tracePt t="28169" x="3149600" y="4191000"/>
          <p14:tracePt t="28185" x="3187700" y="4191000"/>
          <p14:tracePt t="28202" x="3206750" y="4191000"/>
          <p14:tracePt t="28219" x="3238500" y="4191000"/>
          <p14:tracePt t="28236" x="3282950" y="4191000"/>
          <p14:tracePt t="28251" x="3302000" y="4191000"/>
          <p14:tracePt t="28268" x="3327400" y="4191000"/>
          <p14:tracePt t="28284" x="3340100" y="4191000"/>
          <p14:tracePt t="28301" x="3371850" y="4191000"/>
          <p14:tracePt t="28318" x="3390900" y="4191000"/>
          <p14:tracePt t="28334" x="3403600" y="4191000"/>
          <p14:tracePt t="28351" x="3448050" y="4191000"/>
          <p14:tracePt t="28368" x="3467100" y="4191000"/>
          <p14:tracePt t="28384" x="3505200" y="4191000"/>
          <p14:tracePt t="28401" x="3536950" y="4191000"/>
          <p14:tracePt t="28418" x="3568700" y="4191000"/>
          <p14:tracePt t="28434" x="3613150" y="4191000"/>
          <p14:tracePt t="28451" x="3632200" y="4191000"/>
          <p14:tracePt t="28467" x="3670300" y="4197350"/>
          <p14:tracePt t="28484" x="3689350" y="4197350"/>
          <p14:tracePt t="28501" x="3733800" y="4197350"/>
          <p14:tracePt t="28518" x="3771900" y="4203700"/>
          <p14:tracePt t="28536" x="3797300" y="4216400"/>
          <p14:tracePt t="28553" x="3829050" y="4216400"/>
          <p14:tracePt t="28570" x="3854450" y="4222750"/>
          <p14:tracePt t="28585" x="3860800" y="4222750"/>
          <p14:tracePt t="28602" x="3873500" y="4222750"/>
          <p14:tracePt t="28618" x="3879850" y="4222750"/>
          <p14:tracePt t="28635" x="3886200" y="4222750"/>
          <p14:tracePt t="29071" x="3892550" y="4222750"/>
          <p14:tracePt t="29083" x="3898900" y="4222750"/>
          <p14:tracePt t="29092" x="3911600" y="4222750"/>
          <p14:tracePt t="29113" x="3924300" y="4229100"/>
          <p14:tracePt t="29123" x="3930650" y="4229100"/>
          <p14:tracePt t="29135" x="3943350" y="4229100"/>
          <p14:tracePt t="29151" x="3956050" y="4235450"/>
          <p14:tracePt t="29168" x="3975100" y="4241800"/>
          <p14:tracePt t="29185" x="4006850" y="4241800"/>
          <p14:tracePt t="29202" x="4019550" y="4248150"/>
          <p14:tracePt t="29219" x="4057650" y="4248150"/>
          <p14:tracePt t="29236" x="4070350" y="4254500"/>
          <p14:tracePt t="29253" x="4095750" y="4254500"/>
          <p14:tracePt t="29269" x="4121150" y="4260850"/>
          <p14:tracePt t="29284" x="4140200" y="4260850"/>
          <p14:tracePt t="29301" x="4171950" y="4260850"/>
          <p14:tracePt t="29318" x="4184650" y="4260850"/>
          <p14:tracePt t="29336" x="4222750" y="4260850"/>
          <p14:tracePt t="29353" x="4260850" y="4260850"/>
          <p14:tracePt t="29369" x="4273550" y="4260850"/>
          <p14:tracePt t="29386" x="4298950" y="4260850"/>
          <p14:tracePt t="29402" x="4305300" y="4260850"/>
          <p14:tracePt t="29419" x="4318000" y="4260850"/>
          <p14:tracePt t="29436" x="4337050" y="4260850"/>
          <p14:tracePt t="29451" x="4349750" y="4260850"/>
          <p14:tracePt t="29467" x="4362450" y="4260850"/>
          <p14:tracePt t="29484" x="4368800" y="4260850"/>
          <p14:tracePt t="29501" x="4394200" y="4260850"/>
          <p14:tracePt t="29518" x="4400550" y="4260850"/>
          <p14:tracePt t="29535" x="4425950" y="4254500"/>
          <p14:tracePt t="29551" x="4451350" y="4241800"/>
          <p14:tracePt t="29568" x="4464050" y="4241800"/>
          <p14:tracePt t="29584" x="4489450" y="4235450"/>
          <p14:tracePt t="29601" x="4502150" y="4229100"/>
          <p14:tracePt t="29603" x="4508500" y="4229100"/>
          <p14:tracePt t="29623" x="4521200" y="4222750"/>
          <p14:tracePt t="29634" x="4527550" y="4222750"/>
          <p14:tracePt t="29651" x="4540250" y="4222750"/>
          <p14:tracePt t="29668" x="4559300" y="4216400"/>
          <p14:tracePt t="29684" x="4572000" y="4210050"/>
          <p14:tracePt t="29701" x="4584700" y="4203700"/>
          <p14:tracePt t="29717" x="4610100" y="4197350"/>
          <p14:tracePt t="29734" x="4616450" y="4197350"/>
          <p14:tracePt t="29751" x="4635500" y="4197350"/>
          <p14:tracePt t="29768" x="4641850" y="4191000"/>
          <p14:tracePt t="31098" x="4648200" y="4191000"/>
          <p14:tracePt t="31117" x="4660900" y="4191000"/>
          <p14:tracePt t="31129" x="4673600" y="4191000"/>
          <p14:tracePt t="31138" x="4692650" y="4191000"/>
          <p14:tracePt t="31151" x="4718050" y="4191000"/>
          <p14:tracePt t="31168" x="4730750" y="4191000"/>
          <p14:tracePt t="31184" x="4768850" y="4197350"/>
          <p14:tracePt t="31201" x="4800600" y="4203700"/>
          <p14:tracePt t="31218" x="4806950" y="4203700"/>
          <p14:tracePt t="31235" x="4826000" y="4203700"/>
          <p14:tracePt t="31253" x="4838700" y="4203700"/>
          <p14:tracePt t="31285" x="4845050" y="4203700"/>
          <p14:tracePt t="31302" x="4851400" y="4203700"/>
          <p14:tracePt t="31335" x="4857750" y="4203700"/>
          <p14:tracePt t="33466" x="4864100" y="4203700"/>
          <p14:tracePt t="33551" x="4870450" y="4203700"/>
          <p14:tracePt t="33560" x="4876800" y="4203700"/>
          <p14:tracePt t="33582" x="4883150" y="4203700"/>
          <p14:tracePt t="33592" x="4889500" y="4203700"/>
          <p14:tracePt t="33604" x="4895850" y="4203700"/>
          <p14:tracePt t="33619" x="4908550" y="4203700"/>
          <p14:tracePt t="33635" x="4914900" y="4203700"/>
          <p14:tracePt t="33652" x="4921250" y="4203700"/>
          <p14:tracePt t="33668" x="4940300" y="4203700"/>
          <p14:tracePt t="33685" x="4953000" y="4203700"/>
          <p14:tracePt t="33702" x="4959350" y="4203700"/>
          <p14:tracePt t="33718" x="4965700" y="4203700"/>
          <p14:tracePt t="33735" x="4972050" y="4203700"/>
          <p14:tracePt t="33752" x="4991100" y="4203700"/>
          <p14:tracePt t="33769" x="5003800" y="4203700"/>
          <p14:tracePt t="33785" x="5016500" y="4203700"/>
          <p14:tracePt t="33802" x="5035550" y="4203700"/>
          <p14:tracePt t="33819" x="5048250" y="4203700"/>
          <p14:tracePt t="33835" x="5067300" y="4203700"/>
          <p14:tracePt t="33853" x="5073650" y="4203700"/>
          <p14:tracePt t="33868" x="5080000" y="4203700"/>
          <p14:tracePt t="34603" x="5086350" y="4203700"/>
          <p14:tracePt t="34729" x="5092700" y="4203700"/>
          <p14:tracePt t="34750" x="5099050" y="4203700"/>
          <p14:tracePt t="34771" x="5105400" y="4203700"/>
          <p14:tracePt t="34782" x="5105400" y="4197350"/>
          <p14:tracePt t="34792" x="5111750" y="4197350"/>
          <p14:tracePt t="34803" x="5118100" y="4191000"/>
          <p14:tracePt t="34819" x="5124450" y="4184650"/>
          <p14:tracePt t="34835" x="5137150" y="4171950"/>
          <p14:tracePt t="34852" x="5143500" y="4165600"/>
          <p14:tracePt t="34869" x="5149850" y="4152900"/>
          <p14:tracePt t="34886" x="5168900" y="4127500"/>
          <p14:tracePt t="34902" x="5187950" y="4102100"/>
          <p14:tracePt t="34918" x="5213350" y="4057650"/>
          <p14:tracePt t="34935" x="5232400" y="4038600"/>
          <p14:tracePt t="34951" x="5270500" y="3943350"/>
          <p14:tracePt t="34967" x="5302250" y="3860800"/>
          <p14:tracePt t="34984" x="5372100" y="3702050"/>
          <p14:tracePt t="35000" x="5435600" y="3505200"/>
          <p14:tracePt t="35017" x="5467350" y="3409950"/>
          <p14:tracePt t="35034" x="5511800" y="3276600"/>
          <p14:tracePt t="35053" x="5549900" y="3181350"/>
          <p14:tracePt t="35068" x="5568950" y="3124200"/>
          <p14:tracePt t="35086" x="5613400" y="3022600"/>
          <p14:tracePt t="35101" x="5651500" y="2946400"/>
          <p14:tracePt t="35117" x="5721350" y="2832100"/>
          <p14:tracePt t="35134" x="5746750" y="2774950"/>
          <p14:tracePt t="35150" x="5791200" y="2698750"/>
          <p14:tracePt t="35167" x="5829300" y="2647950"/>
          <p14:tracePt t="35184" x="5835650" y="2622550"/>
          <p14:tracePt t="35201" x="5848350" y="2603500"/>
          <p14:tracePt t="35217" x="5854700" y="2597150"/>
          <p14:tracePt t="35235" x="5861050" y="2597150"/>
          <p14:tracePt t="37122" x="5854700" y="2597150"/>
          <p14:tracePt t="37132" x="5842000" y="2603500"/>
          <p14:tracePt t="37141" x="5829300" y="2609850"/>
          <p14:tracePt t="37153" x="5803900" y="2616200"/>
          <p14:tracePt t="37168" x="5791200" y="2628900"/>
          <p14:tracePt t="37184" x="5740400" y="2667000"/>
          <p14:tracePt t="37201" x="5708650" y="2692400"/>
          <p14:tracePt t="37217" x="5664200" y="2717800"/>
          <p14:tracePt t="37237" x="5638800" y="2743200"/>
          <p14:tracePt t="37251" x="5632450" y="2749550"/>
          <p14:tracePt t="37268" x="5613400" y="2781300"/>
          <p14:tracePt t="37285" x="5600700" y="2800350"/>
          <p14:tracePt t="37302" x="5575300" y="2838450"/>
          <p14:tracePt t="37317" x="5556250" y="2901950"/>
          <p14:tracePt t="37334" x="5549900" y="2940050"/>
          <p14:tracePt t="37350" x="5524500" y="3022600"/>
          <p14:tracePt t="37367" x="5511800" y="3067050"/>
          <p14:tracePt t="37384" x="5486400" y="3149600"/>
          <p14:tracePt t="37401" x="5461000" y="3238500"/>
          <p14:tracePt t="37417" x="5454650" y="3263900"/>
          <p14:tracePt t="37434" x="5441950" y="3333750"/>
          <p14:tracePt t="37450" x="5435600" y="3365500"/>
          <p14:tracePt t="37467" x="5410200" y="3448050"/>
          <p14:tracePt t="37485" x="5397500" y="3498850"/>
          <p14:tracePt t="37501" x="5391150" y="3517900"/>
          <p14:tracePt t="37518" x="5384800" y="3568700"/>
          <p14:tracePt t="37535" x="5378450" y="3606800"/>
          <p14:tracePt t="37552" x="5378450" y="3663950"/>
          <p14:tracePt t="37570" x="5378450" y="3714750"/>
          <p14:tracePt t="37585" x="5378450" y="3733800"/>
          <p14:tracePt t="37602" x="5372100" y="3784600"/>
          <p14:tracePt t="37618" x="5372100" y="3803650"/>
          <p14:tracePt t="37634" x="5372100" y="3829050"/>
          <p14:tracePt t="37652" x="5372100" y="3841750"/>
          <p14:tracePt t="37668" x="5372100" y="3848100"/>
          <p14:tracePt t="37701" x="5372100" y="3854450"/>
          <p14:tracePt t="37901" x="5372100" y="3841750"/>
          <p14:tracePt t="37912" x="5372100" y="3835400"/>
          <p14:tracePt t="37922" x="5372100" y="3822700"/>
          <p14:tracePt t="37934" x="5372100" y="3810000"/>
          <p14:tracePt t="37950" x="5372100" y="3803650"/>
          <p14:tracePt t="37967" x="5372100" y="3784600"/>
          <p14:tracePt t="37984" x="5372100" y="3759200"/>
          <p14:tracePt t="38000" x="5372100" y="3727450"/>
          <p14:tracePt t="38017" x="5372100" y="3695700"/>
          <p14:tracePt t="38034" x="5372100" y="3683000"/>
          <p14:tracePt t="38050" x="5372100" y="3651250"/>
          <p14:tracePt t="38067" x="5372100" y="3638550"/>
          <p14:tracePt t="38084" x="5372100" y="3600450"/>
          <p14:tracePt t="38100" x="5378450" y="3549650"/>
          <p14:tracePt t="38118" x="5378450" y="3511550"/>
          <p14:tracePt t="38135" x="5384800" y="3429000"/>
          <p14:tracePt t="38151" x="5397500" y="3384550"/>
          <p14:tracePt t="38168" x="5403850" y="3295650"/>
          <p14:tracePt t="38185" x="5410200" y="3200400"/>
          <p14:tracePt t="38201" x="5410200" y="3162300"/>
          <p14:tracePt t="38218" x="5429250" y="3079750"/>
          <p14:tracePt t="38235" x="5435600" y="3028950"/>
          <p14:tracePt t="38251" x="5448300" y="2959100"/>
          <p14:tracePt t="38268" x="5461000" y="2895600"/>
          <p14:tracePt t="38284" x="5467350" y="2863850"/>
          <p14:tracePt t="38300" x="5492750" y="2813050"/>
          <p14:tracePt t="38318" x="5499100" y="2787650"/>
          <p14:tracePt t="38335" x="5518150" y="2743200"/>
          <p14:tracePt t="38352" x="5543550" y="2717800"/>
          <p14:tracePt t="38368" x="5556250" y="2692400"/>
          <p14:tracePt t="38385" x="5581650" y="2647950"/>
          <p14:tracePt t="38402" x="5594350" y="2628900"/>
          <p14:tracePt t="38418" x="5626100" y="2584450"/>
          <p14:tracePt t="38435" x="5645150" y="2552700"/>
          <p14:tracePt t="38452" x="5657850" y="2527300"/>
          <p14:tracePt t="38467" x="5683250" y="2501900"/>
          <p14:tracePt t="38483" x="5695950" y="2489200"/>
          <p14:tracePt t="38500" x="5702300" y="2470150"/>
          <p14:tracePt t="38517" x="5708650" y="2463800"/>
          <p14:tracePt t="38534" x="5721350" y="2457450"/>
          <p14:tracePt t="40126" x="5715000" y="2470150"/>
          <p14:tracePt t="40137" x="5695950" y="2489200"/>
          <p14:tracePt t="40150" x="5657850" y="2527300"/>
          <p14:tracePt t="40158" x="5632450" y="2559050"/>
          <p14:tracePt t="40169" x="5600700" y="2590800"/>
          <p14:tracePt t="40185" x="5581650" y="2622550"/>
          <p14:tracePt t="40202" x="5537200" y="2679700"/>
          <p14:tracePt t="40217" x="5524500" y="2698750"/>
          <p14:tracePt t="40234" x="5492750" y="2762250"/>
          <p14:tracePt t="40251" x="5467350" y="2813050"/>
          <p14:tracePt t="40267" x="5454650" y="2857500"/>
          <p14:tracePt t="40284" x="5435600" y="2914650"/>
          <p14:tracePt t="40300" x="5435600" y="2946400"/>
          <p14:tracePt t="40317" x="5422900" y="3016250"/>
          <p14:tracePt t="40334" x="5416550" y="3092450"/>
          <p14:tracePt t="40350" x="5416550" y="3130550"/>
          <p14:tracePt t="40367" x="5416550" y="3206750"/>
          <p14:tracePt t="40384" x="5416550" y="3263900"/>
          <p14:tracePt t="40400" x="5416550" y="3340100"/>
          <p14:tracePt t="40418" x="5416550" y="3416300"/>
          <p14:tracePt t="40434" x="5416550" y="3467100"/>
          <p14:tracePt t="40450" x="5416550" y="3575050"/>
          <p14:tracePt t="40467" x="5416550" y="3625850"/>
          <p14:tracePt t="40483" x="5416550" y="3708400"/>
          <p14:tracePt t="40502" x="5416550" y="3752850"/>
          <p14:tracePt t="40518" x="5416550" y="3759200"/>
          <p14:tracePt t="40535" x="5416550" y="3778250"/>
          <p14:tracePt t="40551" x="5416550" y="3784600"/>
          <p14:tracePt t="40607" x="5416550" y="3790950"/>
          <p14:tracePt t="40741" x="5416550" y="3784600"/>
          <p14:tracePt t="40751" x="5416550" y="3778250"/>
          <p14:tracePt t="40762" x="5416550" y="3771900"/>
          <p14:tracePt t="40772" x="5416550" y="3759200"/>
          <p14:tracePt t="40784" x="5416550" y="3740150"/>
          <p14:tracePt t="40800" x="5416550" y="3727450"/>
          <p14:tracePt t="40817" x="5416550" y="3695700"/>
          <p14:tracePt t="40834" x="5416550" y="3670300"/>
          <p14:tracePt t="40851" x="5422900" y="3606800"/>
          <p14:tracePt t="40868" x="5441950" y="3505200"/>
          <p14:tracePt t="40885" x="5461000" y="3460750"/>
          <p14:tracePt t="40901" x="5499100" y="3327400"/>
          <p14:tracePt t="40918" x="5524500" y="3257550"/>
          <p14:tracePt t="40935" x="5607050" y="3105150"/>
          <p14:tracePt t="40951" x="5695950" y="2946400"/>
          <p14:tracePt t="40968" x="5746750" y="2863850"/>
          <p14:tracePt t="40985" x="5842000" y="2711450"/>
          <p14:tracePt t="41001" x="5892800" y="2641600"/>
          <p14:tracePt t="41017" x="5994400" y="2476500"/>
          <p14:tracePt t="41034" x="6089650" y="2336800"/>
          <p14:tracePt t="41051" x="6140450" y="2279650"/>
          <p14:tracePt t="41068" x="6235700" y="2178050"/>
          <p14:tracePt t="41086" x="6318250" y="2101850"/>
          <p14:tracePt t="41100" x="6343650" y="2070100"/>
          <p14:tracePt t="41117" x="6388100" y="2032000"/>
          <p14:tracePt t="41133" x="6400800" y="2019300"/>
          <p14:tracePt t="41150" x="6419850" y="2006600"/>
          <p14:tracePt t="41168" x="6426200" y="2000250"/>
          <p14:tracePt t="41184" x="6426200" y="1993900"/>
          <p14:tracePt t="43030" x="6419850" y="2006600"/>
          <p14:tracePt t="43041" x="6413500" y="2012950"/>
          <p14:tracePt t="43052" x="6400800" y="2025650"/>
          <p14:tracePt t="43067" x="6388100" y="2038350"/>
          <p14:tracePt t="43084" x="6362700" y="2070100"/>
          <p14:tracePt t="43101" x="6343650" y="2095500"/>
          <p14:tracePt t="43118" x="6318250" y="2139950"/>
          <p14:tracePt t="43134" x="6305550" y="2159000"/>
          <p14:tracePt t="43150" x="6273800" y="2209800"/>
          <p14:tracePt t="43167" x="6242050" y="2273300"/>
          <p14:tracePt t="43183" x="6235700" y="2292350"/>
          <p14:tracePt t="43200" x="6210300" y="2336800"/>
          <p14:tracePt t="43218" x="6191250" y="2355850"/>
          <p14:tracePt t="43234" x="6165850" y="2406650"/>
          <p14:tracePt t="43251" x="6127750" y="2463800"/>
          <p14:tracePt t="43268" x="6115050" y="2482850"/>
          <p14:tracePt t="43284" x="6076950" y="2527300"/>
          <p14:tracePt t="43302" x="6051550" y="2546350"/>
          <p14:tracePt t="43318" x="6019800" y="2590800"/>
          <p14:tracePt t="43335" x="5981700" y="2647950"/>
          <p14:tracePt t="43352" x="5956300" y="2667000"/>
          <p14:tracePt t="43367" x="5911850" y="2711450"/>
          <p14:tracePt t="43384" x="5880100" y="2736850"/>
          <p14:tracePt t="43402" x="5829300" y="2781300"/>
          <p14:tracePt t="43419" x="5734050" y="2844800"/>
          <p14:tracePt t="43434" x="5702300" y="2870200"/>
          <p14:tracePt t="43451" x="5645150" y="2927350"/>
          <p14:tracePt t="43468" x="5613400" y="2952750"/>
          <p14:tracePt t="43484" x="5505450" y="3060700"/>
          <p14:tracePt t="43502" x="5378450" y="3181350"/>
          <p14:tracePt t="43518" x="5283200" y="3238500"/>
          <p14:tracePt t="43535" x="5130800" y="3352800"/>
          <p14:tracePt t="43551" x="5060950" y="3403600"/>
          <p14:tracePt t="43568" x="4908550" y="3517900"/>
          <p14:tracePt t="43585" x="4730750" y="3619500"/>
          <p14:tracePt t="43602" x="4648200" y="3657600"/>
          <p14:tracePt t="43618" x="4533900" y="3733800"/>
          <p14:tracePt t="43634" x="4489450" y="3759200"/>
          <p14:tracePt t="43651" x="4413250" y="3803650"/>
          <p14:tracePt t="43669" x="4356100" y="3829050"/>
          <p14:tracePt t="43684" x="4324350" y="3829050"/>
          <p14:tracePt t="43700" x="4305300" y="3835400"/>
          <p14:tracePt t="44264" x="4292600" y="3841750"/>
          <p14:tracePt t="44275" x="4260850" y="3848100"/>
          <p14:tracePt t="44286" x="4241800" y="3854450"/>
          <p14:tracePt t="44301" x="4191000" y="3873500"/>
          <p14:tracePt t="44318" x="4064000" y="3892550"/>
          <p14:tracePt t="44335" x="3994150" y="3898900"/>
          <p14:tracePt t="44351" x="3854450" y="3911600"/>
          <p14:tracePt t="44369" x="3600450" y="3911600"/>
          <p14:tracePt t="44384" x="3511550" y="3917950"/>
          <p14:tracePt t="44401" x="3346450" y="3917950"/>
          <p14:tracePt t="44418" x="3270250" y="3917950"/>
          <p14:tracePt t="44435" x="3130550" y="3917950"/>
          <p14:tracePt t="44452" x="3035300" y="3917950"/>
          <p14:tracePt t="44467" x="2997200" y="3917950"/>
          <p14:tracePt t="44483" x="2952750" y="3917950"/>
          <p14:tracePt t="44501" x="2933700" y="3911600"/>
          <p14:tracePt t="44517" x="2901950" y="3892550"/>
          <p14:tracePt t="44534" x="2889250" y="3873500"/>
          <p14:tracePt t="44551" x="2838450" y="3784600"/>
          <p14:tracePt t="44568" x="2800350" y="3670300"/>
          <p14:tracePt t="44585" x="2794000" y="3619500"/>
          <p14:tracePt t="44601" x="2762250" y="3524250"/>
          <p14:tracePt t="44619" x="2724150" y="3365500"/>
          <p14:tracePt t="44635" x="2717800" y="3263900"/>
          <p14:tracePt t="44652" x="2705100" y="3111500"/>
          <p14:tracePt t="44667" x="2692400" y="3016250"/>
          <p14:tracePt t="44684" x="2692400" y="2863850"/>
          <p14:tracePt t="44702" x="2711450" y="2660650"/>
          <p14:tracePt t="44717" x="2717800" y="2559050"/>
          <p14:tracePt t="44735" x="2749550" y="2400300"/>
          <p14:tracePt t="44751" x="2768600" y="2336800"/>
          <p14:tracePt t="44768" x="2806700" y="2190750"/>
          <p14:tracePt t="44787" x="2838450" y="2095500"/>
          <p14:tracePt t="44801" x="2863850" y="1974850"/>
          <p14:tracePt t="44818" x="2882900" y="1924050"/>
          <p14:tracePt t="44835" x="2889250" y="1911350"/>
          <p14:tracePt t="44852" x="2889250" y="1898650"/>
          <p14:tracePt t="45108" x="2889250" y="1905000"/>
          <p14:tracePt t="45118" x="2889250" y="1911350"/>
          <p14:tracePt t="45129" x="2889250" y="1924050"/>
          <p14:tracePt t="45139" x="2889250" y="1930400"/>
          <p14:tracePt t="45151" x="2889250" y="1943100"/>
          <p14:tracePt t="45167" x="2889250" y="1955800"/>
          <p14:tracePt t="45183" x="2889250" y="1981200"/>
          <p14:tracePt t="45200" x="2876550" y="2000250"/>
          <p14:tracePt t="45216" x="2876550" y="2038350"/>
          <p14:tracePt t="45234" x="2870200" y="2095500"/>
          <p14:tracePt t="45250" x="2870200" y="2120900"/>
          <p14:tracePt t="45267" x="2870200" y="2165350"/>
          <p14:tracePt t="45283" x="2870200" y="2197100"/>
          <p14:tracePt t="45300" x="2870200" y="2260600"/>
          <p14:tracePt t="45317" x="2870200" y="2324100"/>
          <p14:tracePt t="45333" x="2870200" y="2463800"/>
          <p14:tracePt t="45351" x="2870200" y="2584450"/>
          <p14:tracePt t="45368" x="2870200" y="2660650"/>
          <p14:tracePt t="45385" x="2882900" y="2863850"/>
          <p14:tracePt t="45402" x="2895600" y="3003550"/>
          <p14:tracePt t="45417" x="2895600" y="3067050"/>
          <p14:tracePt t="45434" x="2895600" y="3187700"/>
          <p14:tracePt t="45451" x="2901950" y="3251200"/>
          <p14:tracePt t="45467" x="2914650" y="3403600"/>
          <p14:tracePt t="45485" x="2921000" y="3536950"/>
          <p14:tracePt t="45501" x="2933700" y="3600450"/>
          <p14:tracePt t="45518" x="2940050" y="3702050"/>
          <p14:tracePt t="45534" x="2940050" y="3746500"/>
          <p14:tracePt t="45551" x="2946400" y="3803650"/>
          <p14:tracePt t="45568" x="2946400" y="3841750"/>
          <p14:tracePt t="45585" x="2946400" y="3848100"/>
          <p14:tracePt t="45602" x="2946400" y="3867150"/>
          <p14:tracePt t="45621" x="2946400" y="3873500"/>
          <p14:tracePt t="45635" x="2952750" y="3873500"/>
          <p14:tracePt t="45653" x="2959100" y="3898900"/>
          <p14:tracePt t="45667" x="2959100" y="3905250"/>
          <p14:tracePt t="45685" x="2959100" y="3917950"/>
          <p14:tracePt t="45701" x="2959100" y="3924300"/>
          <p14:tracePt t="45736" x="2959100" y="3930650"/>
          <p14:tracePt t="46486" x="2959100" y="3924300"/>
          <p14:tracePt t="46496" x="2959100" y="3886200"/>
          <p14:tracePt t="46507" x="2959100" y="3835400"/>
          <p14:tracePt t="46520" x="2959100" y="3740150"/>
          <p14:tracePt t="46534" x="2933700" y="3625850"/>
          <p14:tracePt t="46552" x="2927350" y="3473450"/>
          <p14:tracePt t="46568" x="2927350" y="3384550"/>
          <p14:tracePt t="46585" x="2914650" y="3181350"/>
          <p14:tracePt t="46602" x="2914650" y="2965450"/>
          <p14:tracePt t="46617" x="2914650" y="2863850"/>
          <p14:tracePt t="46635" x="2914650" y="2660650"/>
          <p14:tracePt t="46651" x="2933700" y="2520950"/>
          <p14:tracePt t="46667" x="2952750" y="2336800"/>
          <p14:tracePt t="46684" x="2959100" y="2286000"/>
          <p14:tracePt t="46701" x="2971800" y="2216150"/>
          <p14:tracePt t="46717" x="2971800" y="2165350"/>
          <p14:tracePt t="46734" x="2978150" y="2146300"/>
          <p14:tracePt t="46751" x="2984500" y="2120900"/>
          <p14:tracePt t="46768" x="2984500" y="2108200"/>
          <p14:tracePt t="46784" x="2984500" y="2095500"/>
          <p14:tracePt t="46802" x="2984500" y="2082800"/>
          <p14:tracePt t="46818" x="2984500" y="2076450"/>
          <p14:tracePt t="46834" x="2984500" y="2070100"/>
          <p14:tracePt t="46868" x="2984500" y="2063750"/>
          <p14:tracePt t="46948" x="2984500" y="2070100"/>
          <p14:tracePt t="46959" x="2984500" y="2089150"/>
          <p14:tracePt t="46969" x="2978150" y="2152650"/>
          <p14:tracePt t="46984" x="2971800" y="2266950"/>
          <p14:tracePt t="47000" x="2940050" y="2482850"/>
          <p14:tracePt t="47018" x="2940050" y="2692400"/>
          <p14:tracePt t="47034" x="2940050" y="3111500"/>
          <p14:tracePt t="47050" x="2940050" y="3270250"/>
          <p14:tracePt t="47066" x="2990850" y="3784600"/>
          <p14:tracePt t="47084" x="3028950" y="4114800"/>
          <p14:tracePt t="47100" x="3048000" y="4248150"/>
          <p14:tracePt t="47103" x="3073400" y="4375150"/>
          <p14:tracePt t="47117" x="3079750" y="4464050"/>
          <p14:tracePt t="47134" x="3092450" y="4603750"/>
          <p14:tracePt t="47150" x="3098800" y="4660900"/>
          <p14:tracePt t="47168" x="3111500" y="4749800"/>
          <p14:tracePt t="47184" x="3111500" y="4838700"/>
          <p14:tracePt t="51462" x="3098800" y="4845050"/>
          <p14:tracePt t="51470" x="3079750" y="4851400"/>
          <p14:tracePt t="51482" x="3067050" y="4857750"/>
          <p14:tracePt t="51493" x="3041650" y="4864100"/>
          <p14:tracePt t="51503" x="3022600" y="4876800"/>
          <p14:tracePt t="51517" x="3003550" y="4876800"/>
          <p14:tracePt t="51534" x="2978150" y="4876800"/>
          <p14:tracePt t="51567" x="2965450" y="4876800"/>
          <p14:tracePt t="51586" x="2952750" y="4857750"/>
          <p14:tracePt t="51600" x="2952750" y="4851400"/>
          <p14:tracePt t="51619" x="2946400" y="4838700"/>
          <p14:tracePt t="51651" x="2940050" y="4787900"/>
          <p14:tracePt t="51668" x="2933700" y="4756150"/>
          <p14:tracePt t="51684" x="2933700" y="4724400"/>
          <p14:tracePt t="51701" x="2933700" y="4686300"/>
          <p14:tracePt t="51717" x="2933700" y="4660900"/>
          <p14:tracePt t="51733" x="2933700" y="4641850"/>
          <p14:tracePt t="51750" x="2927350" y="4629150"/>
          <p14:tracePt t="51767" x="2927350" y="4616450"/>
          <p14:tracePt t="51784" x="2927350" y="4603750"/>
          <p14:tracePt t="51800" x="2927350" y="4591050"/>
          <p14:tracePt t="51817" x="2927350" y="4552950"/>
          <p14:tracePt t="51835" x="2927350" y="4540250"/>
          <p14:tracePt t="51850" x="2946400" y="4514850"/>
          <p14:tracePt t="51867" x="2959100" y="4502150"/>
          <p14:tracePt t="51884" x="2971800" y="4489450"/>
          <p14:tracePt t="51900" x="2997200" y="4476750"/>
          <p14:tracePt t="51917" x="3009900" y="4476750"/>
          <p14:tracePt t="51934" x="3035300" y="4470400"/>
          <p14:tracePt t="51950" x="3067050" y="4470400"/>
          <p14:tracePt t="51967" x="3086100" y="4476750"/>
          <p14:tracePt t="51983" x="3130550" y="4508500"/>
          <p14:tracePt t="51999" x="3162300" y="4521200"/>
          <p14:tracePt t="52016" x="3206750" y="4552950"/>
          <p14:tracePt t="52032" x="3251200" y="4584700"/>
          <p14:tracePt t="52050" x="3263900" y="4603750"/>
          <p14:tracePt t="52066" x="3289300" y="4629150"/>
          <p14:tracePt t="52083" x="3295650" y="4635500"/>
          <p14:tracePt t="52099" x="3314700" y="4648200"/>
          <p14:tracePt t="52116" x="3314700" y="4660900"/>
          <p14:tracePt t="52744" x="3327400" y="4660900"/>
          <p14:tracePt t="52756" x="3352800" y="4654550"/>
          <p14:tracePt t="52765" x="3390900" y="4635500"/>
          <p14:tracePt t="52775" x="3448050" y="4622800"/>
          <p14:tracePt t="52787" x="3536950" y="4578350"/>
          <p14:tracePt t="52801" x="3651250" y="4559300"/>
          <p14:tracePt t="52817" x="3784600" y="4527550"/>
          <p14:tracePt t="52834" x="3848100" y="4527550"/>
          <p14:tracePt t="52850" x="3956050" y="4527550"/>
          <p14:tracePt t="52866" x="4006850" y="4527550"/>
          <p14:tracePt t="52883" x="4064000" y="4540250"/>
          <p14:tracePt t="52900" x="4095750" y="4552950"/>
          <p14:tracePt t="52917" x="4102100" y="4552950"/>
          <p14:tracePt t="52933" x="4114800" y="4559300"/>
          <p14:tracePt t="52950" x="4121150" y="4559300"/>
          <p14:tracePt t="54174" x="4108450" y="4559300"/>
          <p14:tracePt t="54185" x="4089400" y="4559300"/>
          <p14:tracePt t="54197" x="4057650" y="4559300"/>
          <p14:tracePt t="54207" x="4032250" y="4559300"/>
          <p14:tracePt t="54219" x="4013200" y="4559300"/>
          <p14:tracePt t="54233" x="3981450" y="4552950"/>
          <p14:tracePt t="54249" x="3873500" y="4527550"/>
          <p14:tracePt t="54266" x="3816350" y="4508500"/>
          <p14:tracePt t="54282" x="3727450" y="4470400"/>
          <p14:tracePt t="54299" x="3683000" y="4457700"/>
          <p14:tracePt t="54316" x="3670300" y="4445000"/>
          <p14:tracePt t="54333" x="3657600" y="4432300"/>
          <p14:tracePt t="54349" x="3651250" y="4425950"/>
          <p14:tracePt t="54366" x="3644900" y="4425950"/>
          <p14:tracePt t="54382" x="3632200" y="4394200"/>
          <p14:tracePt t="54399" x="3632200" y="4368800"/>
          <p14:tracePt t="54416" x="3625850" y="4305300"/>
          <p14:tracePt t="54432" x="3625850" y="4254500"/>
          <p14:tracePt t="54450" x="3625850" y="4197350"/>
          <p14:tracePt t="54467" x="3625850" y="4152900"/>
          <p14:tracePt t="54484" x="3625850" y="4133850"/>
          <p14:tracePt t="54500" x="3625850" y="4089400"/>
          <p14:tracePt t="54517" x="3625850" y="4070350"/>
          <p14:tracePt t="54533" x="3632200" y="4038600"/>
          <p14:tracePt t="54550" x="3638550" y="4013200"/>
          <p14:tracePt t="54567" x="3644900" y="4000500"/>
          <p14:tracePt t="54584" x="3644900" y="3981450"/>
          <p14:tracePt t="54600" x="3651250" y="3975100"/>
          <p14:tracePt t="54623" x="3651250" y="3968750"/>
          <p14:tracePt t="54634" x="3657600" y="3962400"/>
          <p14:tracePt t="54650" x="3663950" y="3956050"/>
          <p14:tracePt t="54667" x="3683000" y="3937000"/>
          <p14:tracePt t="54682" x="3695700" y="3924300"/>
          <p14:tracePt t="54699" x="3727450" y="3905250"/>
          <p14:tracePt t="54716" x="3771900" y="3879850"/>
          <p14:tracePt t="54732" x="3790950" y="3867150"/>
          <p14:tracePt t="54749" x="3841750" y="3854450"/>
          <p14:tracePt t="54765" x="3873500" y="3848100"/>
          <p14:tracePt t="54782" x="3917950" y="3848100"/>
          <p14:tracePt t="54799" x="3943350" y="3848100"/>
          <p14:tracePt t="54816" x="3949700" y="3848100"/>
          <p14:tracePt t="54832" x="3962400" y="3848100"/>
          <p14:tracePt t="54849" x="3968750" y="3848100"/>
          <p14:tracePt t="55178" x="3968750" y="3860800"/>
          <p14:tracePt t="55188" x="3968750" y="3879850"/>
          <p14:tracePt t="55199" x="3968750" y="3898900"/>
          <p14:tracePt t="55207" x="3962400" y="3917950"/>
          <p14:tracePt t="55218" x="3943350" y="3943350"/>
          <p14:tracePt t="55233" x="3937000" y="3956050"/>
          <p14:tracePt t="55250" x="3917950" y="3987800"/>
          <p14:tracePt t="55267" x="3911600" y="4000500"/>
          <p14:tracePt t="55283" x="3886200" y="4032250"/>
          <p14:tracePt t="55301" x="3841750" y="4057650"/>
          <p14:tracePt t="55317" x="3797300" y="4076700"/>
          <p14:tracePt t="55334" x="3727450" y="4083050"/>
          <p14:tracePt t="55351" x="3689350" y="4083050"/>
          <p14:tracePt t="55367" x="3632200" y="4083050"/>
          <p14:tracePt t="55383" x="3613150" y="4083050"/>
          <p14:tracePt t="55399" x="3587750" y="4064000"/>
          <p14:tracePt t="55416" x="3562350" y="4025900"/>
          <p14:tracePt t="55432" x="3556000" y="4000500"/>
          <p14:tracePt t="55449" x="3556000" y="3892550"/>
          <p14:tracePt t="55466" x="3556000" y="3829050"/>
          <p14:tracePt t="55482" x="3606800" y="3721100"/>
          <p14:tracePt t="55499" x="3670300" y="3625850"/>
          <p14:tracePt t="55515" x="3727450" y="3587750"/>
          <p14:tracePt t="55532" x="3790950" y="3536950"/>
          <p14:tracePt t="55549" x="3829050" y="3511550"/>
          <p14:tracePt t="55567" x="3898900" y="3498850"/>
          <p14:tracePt t="55584" x="3968750" y="3492500"/>
          <p14:tracePt t="55600" x="3994150" y="3492500"/>
          <p14:tracePt t="55604" x="4025900" y="3492500"/>
          <p14:tracePt t="55617" x="4044950" y="3492500"/>
          <p14:tracePt t="55633" x="4064000" y="3492500"/>
          <p14:tracePt t="55651" x="4095750" y="3505200"/>
          <p14:tracePt t="55667" x="4114800" y="3511550"/>
          <p14:tracePt t="55683" x="4121150" y="3517900"/>
          <p14:tracePt t="56584" x="4127500" y="3517900"/>
          <p14:tracePt t="56595" x="4133850" y="3517900"/>
          <p14:tracePt t="56605" x="4140200" y="3524250"/>
          <p14:tracePt t="56616" x="4140200" y="3530600"/>
          <p14:tracePt t="56632" x="4152900" y="3536950"/>
          <p14:tracePt t="56650" x="4159250" y="3549650"/>
          <p14:tracePt t="56667" x="4165600" y="3556000"/>
          <p14:tracePt t="56684" x="4178300" y="3562350"/>
          <p14:tracePt t="56700" x="4184650" y="3575050"/>
          <p14:tracePt t="56742" x="4184650" y="3581400"/>
          <p14:tracePt t="56754" x="4184650" y="3587750"/>
          <p14:tracePt t="56767" x="4191000" y="3600450"/>
          <p14:tracePt t="56784" x="4197350" y="3625850"/>
          <p14:tracePt t="56800" x="4203700" y="3644900"/>
          <p14:tracePt t="56818" x="4216400" y="3683000"/>
          <p14:tracePt t="56833" x="4222750" y="3708400"/>
          <p14:tracePt t="56849" x="4235450" y="3746500"/>
          <p14:tracePt t="56866" x="4248150" y="3771900"/>
          <p14:tracePt t="56882" x="4254500" y="3797300"/>
          <p14:tracePt t="56899" x="4267200" y="3822700"/>
          <p14:tracePt t="56915" x="4267200" y="3829050"/>
          <p14:tracePt t="56932" x="4273550" y="3835400"/>
          <p14:tracePt t="56967" x="4273550" y="3848100"/>
          <p14:tracePt t="56984" x="4273550" y="3898900"/>
          <p14:tracePt t="57000" x="4273550" y="3924300"/>
          <p14:tracePt t="57016" x="4279900" y="3968750"/>
          <p14:tracePt t="57034" x="4279900" y="3994150"/>
          <p14:tracePt t="57068" x="4279900" y="4006850"/>
          <p14:tracePt t="57083" x="4286250" y="4013200"/>
          <p14:tracePt t="57116" x="4286250" y="4025900"/>
          <p14:tracePt t="57132" x="4286250" y="4051300"/>
          <p14:tracePt t="57149" x="4286250" y="4083050"/>
          <p14:tracePt t="57165" x="4292600" y="4095750"/>
          <p14:tracePt t="57182" x="4292600" y="4121150"/>
          <p14:tracePt t="57199" x="4292600" y="4127500"/>
          <p14:tracePt t="57215" x="4298950" y="4133850"/>
          <p14:tracePt t="57232" x="4298950" y="4140200"/>
          <p14:tracePt t="57390" x="4298950" y="4133850"/>
          <p14:tracePt t="57400" x="4298950" y="4127500"/>
          <p14:tracePt t="57412" x="4298950" y="4121150"/>
          <p14:tracePt t="57421" x="4298950" y="4114800"/>
          <p14:tracePt t="57433" x="4305300" y="4102100"/>
          <p14:tracePt t="57450" x="4311650" y="4083050"/>
          <p14:tracePt t="57467" x="4324350" y="4044950"/>
          <p14:tracePt t="57482" x="4343400" y="4019550"/>
          <p14:tracePt t="57499" x="4356100" y="4006850"/>
          <p14:tracePt t="57516" x="4368800" y="3981450"/>
          <p14:tracePt t="57533" x="4375150" y="3968750"/>
          <p14:tracePt t="57550" x="4387850" y="3949700"/>
          <p14:tracePt t="57567" x="4400550" y="3917950"/>
          <p14:tracePt t="57584" x="4419600" y="3905250"/>
          <p14:tracePt t="57601" x="4425950" y="3867150"/>
          <p14:tracePt t="57616" x="4432300" y="3854450"/>
          <p14:tracePt t="57632" x="4438650" y="3829050"/>
          <p14:tracePt t="57649" x="4445000" y="3822700"/>
          <p14:tracePt t="57665" x="4445000" y="3816350"/>
          <p14:tracePt t="57807" x="4445000" y="3810000"/>
          <p14:tracePt t="57818" x="4445000" y="3803650"/>
          <p14:tracePt t="57838" x="4445000" y="3797300"/>
          <p14:tracePt t="57849" x="4445000" y="3790950"/>
          <p14:tracePt t="57870" x="4445000" y="3784600"/>
          <p14:tracePt t="57882" x="4445000" y="3778250"/>
          <p14:tracePt t="57891" x="4432300" y="3765550"/>
          <p14:tracePt t="57902" x="4419600" y="3759200"/>
          <p14:tracePt t="57916" x="4387850" y="3740150"/>
          <p14:tracePt t="57932" x="4298950" y="3702050"/>
          <p14:tracePt t="57949" x="4267200" y="3683000"/>
          <p14:tracePt t="57966" x="4216400" y="3651250"/>
          <p14:tracePt t="57982" x="4178300" y="3638550"/>
          <p14:tracePt t="57999" x="4114800" y="3613150"/>
          <p14:tracePt t="58017" x="4064000" y="3600450"/>
          <p14:tracePt t="58033" x="4019550" y="3581400"/>
          <p14:tracePt t="58050" x="3956050" y="3549650"/>
          <p14:tracePt t="58068" x="3905250" y="3530600"/>
          <p14:tracePt t="58084" x="3886200" y="3511550"/>
          <p14:tracePt t="58100" x="3841750" y="3486150"/>
          <p14:tracePt t="58117" x="3822700" y="3479800"/>
          <p14:tracePt t="58133" x="3759200" y="3448050"/>
          <p14:tracePt t="58151" x="3708400" y="3429000"/>
          <p14:tracePt t="58167" x="3676650" y="3416300"/>
          <p14:tracePt t="58184" x="3625850" y="3390900"/>
          <p14:tracePt t="58200" x="3606800" y="3384550"/>
          <p14:tracePt t="58217" x="3562350" y="3378200"/>
          <p14:tracePt t="58233" x="3536950" y="3365500"/>
          <p14:tracePt t="58250" x="3486150" y="3359150"/>
          <p14:tracePt t="58266" x="3441700" y="3352800"/>
          <p14:tracePt t="58283" x="3422650" y="3346450"/>
          <p14:tracePt t="58299" x="3403600" y="3346450"/>
          <p14:tracePt t="58316" x="3390900" y="3346450"/>
          <p14:tracePt t="58332" x="3384550" y="3346450"/>
          <p14:tracePt t="58349" x="3378200" y="3346450"/>
          <p14:tracePt t="58382" x="3371850" y="3346450"/>
          <p14:tracePt t="59772" x="3371850" y="3352800"/>
          <p14:tracePt t="59792" x="3371850" y="3365500"/>
          <p14:tracePt t="59802" x="3378200" y="3371850"/>
          <p14:tracePt t="59812" x="3384550" y="3378200"/>
          <p14:tracePt t="59822" x="3384550" y="3384550"/>
          <p14:tracePt t="59834" x="3390900" y="3397250"/>
          <p14:tracePt t="59850" x="3397250" y="3409950"/>
          <p14:tracePt t="59866" x="3409950" y="3448050"/>
          <p14:tracePt t="59882" x="3422650" y="3467100"/>
          <p14:tracePt t="59898" x="3441700" y="3511550"/>
          <p14:tracePt t="59915" x="3460750" y="3556000"/>
          <p14:tracePt t="59932" x="3467100" y="3587750"/>
          <p14:tracePt t="59948" x="3492500" y="3683000"/>
          <p14:tracePt t="59965" x="3498850" y="3752850"/>
          <p14:tracePt t="59982" x="3530600" y="3873500"/>
          <p14:tracePt t="59999" x="3536950" y="4013200"/>
          <p14:tracePt t="60015" x="3549650" y="4102100"/>
          <p14:tracePt t="60032" x="3587750" y="4298950"/>
          <p14:tracePt t="60051" x="3619500" y="4425950"/>
          <p14:tracePt t="60066" x="3708400" y="4667250"/>
          <p14:tracePt t="60084" x="3810000" y="48641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p:cNvSpPr>
            <a:spLocks noGrp="1"/>
          </p:cNvSpPr>
          <p:nvPr>
            <p:ph type="title"/>
          </p:nvPr>
        </p:nvSpPr>
        <p:spPr/>
        <p:txBody>
          <a:bodyPr/>
          <a:lstStyle/>
          <a:p>
            <a:r>
              <a:rPr lang="pt-BR" altLang="en-US" smtClean="0"/>
              <a:t>Applications of CPM</a:t>
            </a:r>
            <a:endParaRPr lang="en-US" altLang="en-US" smtClean="0"/>
          </a:p>
        </p:txBody>
      </p:sp>
      <p:pic>
        <p:nvPicPr>
          <p:cNvPr id="30723" name="Espaço Reservado para Conteúdo 6"/>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900113" y="1417638"/>
            <a:ext cx="7229475" cy="4597400"/>
          </a:xfrm>
        </p:spPr>
      </p:pic>
      <p:sp>
        <p:nvSpPr>
          <p:cNvPr id="5" name="Espaço Reservado para Rodapé 4"/>
          <p:cNvSpPr>
            <a:spLocks noGrp="1"/>
          </p:cNvSpPr>
          <p:nvPr>
            <p:ph type="ftr" sz="quarter" idx="11"/>
          </p:nvPr>
        </p:nvSpPr>
        <p:spPr/>
        <p:txBody>
          <a:bodyPr/>
          <a:lstStyle/>
          <a:p>
            <a:pPr>
              <a:defRPr/>
            </a:pPr>
            <a:r>
              <a:rPr lang="pt-BR"/>
              <a:t>Session 1</a:t>
            </a:r>
          </a:p>
        </p:txBody>
      </p:sp>
      <p:sp>
        <p:nvSpPr>
          <p:cNvPr id="30726"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EA4F8E5-C59C-4523-95E5-1A1BE7044855}" type="slidenum">
              <a:rPr lang="pt-BR" altLang="pt-BR" sz="1200" smtClean="0">
                <a:solidFill>
                  <a:srgbClr val="898989"/>
                </a:solidFill>
              </a:rPr>
              <a:pPr>
                <a:spcBef>
                  <a:spcPct val="0"/>
                </a:spcBef>
                <a:buFontTx/>
                <a:buNone/>
              </a:pPr>
              <a:t>29</a:t>
            </a:fld>
            <a:endParaRPr lang="pt-BR" altLang="pt-BR" sz="1200" smtClean="0">
              <a:solidFill>
                <a:srgbClr val="898989"/>
              </a:solidFill>
            </a:endParaRPr>
          </a:p>
        </p:txBody>
      </p:sp>
      <p:sp>
        <p:nvSpPr>
          <p:cNvPr id="30727" name="Rectangle 1"/>
          <p:cNvSpPr>
            <a:spLocks noChangeArrowheads="1"/>
          </p:cNvSpPr>
          <p:nvPr/>
        </p:nvSpPr>
        <p:spPr bwMode="auto">
          <a:xfrm rot="10800000" flipV="1">
            <a:off x="984250" y="6092825"/>
            <a:ext cx="7043738" cy="314325"/>
          </a:xfrm>
          <a:prstGeom prst="rect">
            <a:avLst/>
          </a:prstGeom>
          <a:solidFill>
            <a:srgbClr val="F7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587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pt-BR" altLang="en-US" sz="1000">
                <a:solidFill>
                  <a:srgbClr val="333333"/>
                </a:solidFill>
                <a:latin typeface="Arial" panose="020B0604020202020204" pitchFamily="34" charset="0"/>
              </a:rPr>
              <a:t>Steyerbeg. </a:t>
            </a:r>
            <a:r>
              <a:rPr lang="en-US" altLang="en-US" sz="1000">
                <a:latin typeface="Arial" panose="020B0604020202020204" pitchFamily="34" charset="0"/>
              </a:rPr>
              <a:t>Clinical Prediction Models:  A Practical Approach to Development, Validation, and Updating. Springer in 2009. </a:t>
            </a:r>
            <a:endParaRPr lang="pt-BR" altLang="en-US" sz="1000">
              <a:latin typeface="Arial" panose="020B0604020202020204" pitchFamily="34" charset="0"/>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782"/>
    </mc:Choice>
    <mc:Fallback xmlns="">
      <p:transition spd="slow" advTm="104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5" x="3816350" y="4857750"/>
          <p14:tracePt t="1306" x="3822700" y="4845050"/>
          <p14:tracePt t="1317" x="3829050" y="4832350"/>
          <p14:tracePt t="1332" x="3841750" y="4806950"/>
          <p14:tracePt t="1348" x="3867150" y="4781550"/>
          <p14:tracePt t="1365" x="3886200" y="4749800"/>
          <p14:tracePt t="1382" x="3911600" y="4705350"/>
          <p14:tracePt t="1399" x="3949700" y="4648200"/>
          <p14:tracePt t="1415" x="3975100" y="4610100"/>
          <p14:tracePt t="1431" x="4025900" y="4546600"/>
          <p14:tracePt t="1449" x="4051300" y="4514850"/>
          <p14:tracePt t="1464" x="4083050" y="4470400"/>
          <p14:tracePt t="1481" x="4095750" y="4457700"/>
          <p14:tracePt t="1497" x="4127500" y="4394200"/>
          <p14:tracePt t="1515" x="4152900" y="4343400"/>
          <p14:tracePt t="1532" x="4159250" y="4311650"/>
          <p14:tracePt t="1547" x="4178300" y="4273550"/>
          <p14:tracePt t="1564" x="4184650" y="4260850"/>
          <p14:tracePt t="1581" x="4191000" y="4248150"/>
          <p14:tracePt t="1598" x="4191000" y="4235450"/>
          <p14:tracePt t="1743" x="4191000" y="4216400"/>
          <p14:tracePt t="1753" x="4203700" y="4197350"/>
          <p14:tracePt t="1764" x="4203700" y="4184650"/>
          <p14:tracePt t="1774" x="4210050" y="4178300"/>
          <p14:tracePt t="1784" x="4210050" y="4171950"/>
          <p14:tracePt t="1797" x="4216400" y="4159250"/>
          <p14:tracePt t="1814" x="4229100" y="4140200"/>
          <p14:tracePt t="1831" x="4254500" y="4089400"/>
          <p14:tracePt t="1849" x="4273550" y="4064000"/>
          <p14:tracePt t="1865" x="4292600" y="4038600"/>
          <p14:tracePt t="1882" x="4311650" y="4013200"/>
          <p14:tracePt t="1898" x="4324350" y="4000500"/>
          <p14:tracePt t="1915" x="4343400" y="3981450"/>
          <p14:tracePt t="1931" x="4356100" y="3962400"/>
          <p14:tracePt t="1948" x="4368800" y="3949700"/>
          <p14:tracePt t="1964" x="4381500" y="3924300"/>
          <p14:tracePt t="1981" x="4400550" y="3892550"/>
          <p14:tracePt t="1998" x="4438650" y="3810000"/>
          <p14:tracePt t="2015" x="4470400" y="3708400"/>
          <p14:tracePt t="2030" x="4489450" y="3663950"/>
          <p14:tracePt t="2047" x="4508500" y="3549650"/>
          <p14:tracePt t="2064" x="4514850" y="3492500"/>
          <p14:tracePt t="7323" x="4514850" y="3486150"/>
          <p14:tracePt t="7332" x="4508500" y="3479800"/>
          <p14:tracePt t="7340" x="4502150" y="3479800"/>
          <p14:tracePt t="7350" x="4495800" y="3473450"/>
          <p14:tracePt t="7364" x="4489450" y="3467100"/>
          <p14:tracePt t="7380" x="4483100" y="3460750"/>
          <p14:tracePt t="7397" x="4476750" y="3454400"/>
          <p14:tracePt t="7413" x="4464050" y="3448050"/>
          <p14:tracePt t="7455" x="4457700" y="3441700"/>
          <p14:tracePt t="7465" x="4451350" y="3441700"/>
          <p14:tracePt t="7480" x="4445000" y="3441700"/>
          <p14:tracePt t="7497" x="4438650" y="3435350"/>
          <p14:tracePt t="7514" x="4432300" y="3435350"/>
          <p14:tracePt t="7530" x="4419600" y="3429000"/>
          <p14:tracePt t="7547" x="4413250" y="3422650"/>
          <p14:tracePt t="7590" x="4406900" y="3409950"/>
          <p14:tracePt t="7601" x="4406900" y="3403600"/>
          <p14:tracePt t="7611" x="4400550" y="3384550"/>
          <p14:tracePt t="7622" x="4400550" y="3365500"/>
          <p14:tracePt t="7632" x="4394200" y="3340100"/>
          <p14:tracePt t="7647" x="4394200" y="3308350"/>
          <p14:tracePt t="7664" x="4394200" y="3251200"/>
          <p14:tracePt t="7680" x="4394200" y="3213100"/>
          <p14:tracePt t="7697" x="4394200" y="3111500"/>
          <p14:tracePt t="7714" x="4394200" y="3035300"/>
          <p14:tracePt t="7730" x="4451350" y="2876550"/>
          <p14:tracePt t="7747" x="4527550" y="2724150"/>
          <p14:tracePt t="9053" x="4521200" y="2717800"/>
          <p14:tracePt t="9064" x="4514850" y="2717800"/>
          <p14:tracePt t="9074" x="4502150" y="2711450"/>
          <p14:tracePt t="9084" x="4489450" y="2705100"/>
          <p14:tracePt t="9098" x="4476750" y="2698750"/>
          <p14:tracePt t="9116" x="4457700" y="2692400"/>
          <p14:tracePt t="9131" x="4445000" y="2692400"/>
          <p14:tracePt t="9148" x="4419600" y="2686050"/>
          <p14:tracePt t="9164" x="4413250" y="2679700"/>
          <p14:tracePt t="9181" x="4400550" y="2679700"/>
          <p14:tracePt t="9197" x="4394200" y="2673350"/>
          <p14:tracePt t="9213" x="4381500" y="2673350"/>
          <p14:tracePt t="9357" x="4375150" y="2673350"/>
          <p14:tracePt t="9367" x="4368800" y="2673350"/>
          <p14:tracePt t="9378" x="4356100" y="2667000"/>
          <p14:tracePt t="9388" x="4343400" y="2660650"/>
          <p14:tracePt t="9398" x="4330700" y="2654300"/>
          <p14:tracePt t="9414" x="4318000" y="2641600"/>
          <p14:tracePt t="9430" x="4292600" y="2616200"/>
          <p14:tracePt t="9447" x="4260850" y="2603500"/>
          <p14:tracePt t="9463" x="4210050" y="2565400"/>
          <p14:tracePt t="9480" x="4146550" y="2520950"/>
          <p14:tracePt t="9497" x="4114800" y="2508250"/>
          <p14:tracePt t="9513" x="4070350" y="2476500"/>
          <p14:tracePt t="9530" x="4051300" y="2470150"/>
          <p14:tracePt t="9547" x="4025900" y="2457450"/>
          <p14:tracePt t="9564" x="4000500" y="2444750"/>
          <p14:tracePt t="9580" x="3994150" y="2438400"/>
          <p14:tracePt t="9598" x="3987800" y="2432050"/>
          <p14:tracePt t="9615" x="3987800" y="2425700"/>
          <p14:tracePt t="9630" x="3981450" y="2425700"/>
          <p14:tracePt t="9647" x="3968750" y="2425700"/>
          <p14:tracePt t="9664" x="3962400" y="2419350"/>
          <p14:tracePt t="9680" x="3956050" y="2413000"/>
          <p14:tracePt t="9697" x="3943350" y="2406650"/>
          <p14:tracePt t="9713" x="3917950" y="2400300"/>
          <p14:tracePt t="9730" x="3911600" y="2400300"/>
          <p14:tracePt t="9747" x="3898900" y="2400300"/>
          <p14:tracePt t="9763" x="3892550" y="2393950"/>
          <p14:tracePt t="9805" x="3886200" y="2393950"/>
          <p14:tracePt t="9816" x="3879850" y="2393950"/>
          <p14:tracePt t="9831" x="3867150" y="2393950"/>
          <p14:tracePt t="9849" x="3841750" y="2393950"/>
          <p14:tracePt t="9865" x="3835400" y="2393950"/>
          <p14:tracePt t="9882" x="3829050" y="2393950"/>
          <p14:tracePt t="9899" x="3810000" y="2393950"/>
          <p14:tracePt t="9931" x="3803650" y="2393950"/>
          <p14:tracePt t="9947" x="3797300" y="2393950"/>
          <p14:tracePt t="9964" x="3790950" y="2393950"/>
          <p14:tracePt t="10023" x="3784600" y="2393950"/>
          <p14:tracePt t="18499" x="3784600" y="2400300"/>
          <p14:tracePt t="18510" x="3778250" y="2406650"/>
          <p14:tracePt t="18541" x="3771900" y="2413000"/>
          <p14:tracePt t="18552" x="3771900" y="2419350"/>
          <p14:tracePt t="18560" x="3771900" y="2425700"/>
          <p14:tracePt t="18582" x="3765550" y="2432050"/>
          <p14:tracePt t="18603" x="3765550" y="2438400"/>
          <p14:tracePt t="18615" x="3765550" y="2444750"/>
          <p14:tracePt t="18623" x="3759200" y="2444750"/>
          <p14:tracePt t="18633" x="3759200" y="2451100"/>
          <p14:tracePt t="18646" x="3759200" y="2457450"/>
          <p14:tracePt t="18663" x="3752850" y="2457450"/>
          <p14:tracePt t="18679" x="3752850" y="2463800"/>
          <p14:tracePt t="18696" x="3752850" y="2476500"/>
          <p14:tracePt t="18713" x="3752850" y="2482850"/>
          <p14:tracePt t="18730" x="3746500" y="2489200"/>
          <p14:tracePt t="18746" x="3740150" y="2495550"/>
          <p14:tracePt t="18763" x="3733800" y="2508250"/>
          <p14:tracePt t="18780" x="3727450" y="2520950"/>
          <p14:tracePt t="18813" x="3721100" y="2533650"/>
          <p14:tracePt t="18829" x="3721100" y="2540000"/>
          <p14:tracePt t="18846" x="3714750" y="2559050"/>
          <p14:tracePt t="18863" x="3714750" y="2571750"/>
          <p14:tracePt t="18879" x="3714750" y="2578100"/>
          <p14:tracePt t="18896" x="3714750" y="2597150"/>
          <p14:tracePt t="18913" x="3708400" y="2603500"/>
          <p14:tracePt t="18929" x="3708400" y="2609850"/>
          <p14:tracePt t="18947" x="3702050" y="2628900"/>
          <p14:tracePt t="18963" x="3702050" y="2635250"/>
          <p14:tracePt t="18979" x="3702050" y="2647950"/>
          <p14:tracePt t="18996" x="3695700" y="2654300"/>
          <p14:tracePt t="19013" x="3695700" y="2667000"/>
          <p14:tracePt t="19031" x="3689350" y="2679700"/>
          <p14:tracePt t="19047" x="3683000" y="2686050"/>
          <p14:tracePt t="19052" x="3683000" y="2692400"/>
          <p14:tracePt t="19064" x="3683000" y="2698750"/>
          <p14:tracePt t="19104" x="3683000" y="2705100"/>
          <p14:tracePt t="19145" x="3683000" y="2711450"/>
          <p14:tracePt t="20639" x="3683000" y="2717800"/>
          <p14:tracePt t="20649" x="3676650" y="2724150"/>
          <p14:tracePt t="20663" x="3670300" y="2730500"/>
          <p14:tracePt t="20671" x="3670300" y="2736850"/>
          <p14:tracePt t="20682" x="3651250" y="2749550"/>
          <p14:tracePt t="20697" x="3644900" y="2762250"/>
          <p14:tracePt t="20713" x="3619500" y="2781300"/>
          <p14:tracePt t="20730" x="3613150" y="2794000"/>
          <p14:tracePt t="20747" x="3594100" y="2813050"/>
          <p14:tracePt t="20764" x="3581400" y="2832100"/>
          <p14:tracePt t="20797" x="3568700" y="2838450"/>
          <p14:tracePt t="20814" x="3562350" y="2851150"/>
          <p14:tracePt t="20830" x="3549650" y="2863850"/>
          <p14:tracePt t="20848" x="3536950" y="2876550"/>
          <p14:tracePt t="20864" x="3536950" y="2882900"/>
          <p14:tracePt t="20881" x="3530600" y="2889250"/>
          <p14:tracePt t="20913" x="3524250" y="2889250"/>
          <p14:tracePt t="20929" x="3524250" y="2895600"/>
          <p14:tracePt t="20946" x="3511550" y="2895600"/>
          <p14:tracePt t="20963" x="3505200" y="2901950"/>
          <p14:tracePt t="20979" x="3498850" y="2901950"/>
          <p14:tracePt t="20996" x="3492500" y="2908300"/>
          <p14:tracePt t="21013" x="3486150" y="2908300"/>
          <p14:tracePt t="21047" x="3473450" y="2908300"/>
          <p14:tracePt t="21063" x="3467100" y="2908300"/>
          <p14:tracePt t="21080" x="3454400" y="2908300"/>
          <p14:tracePt t="21097" x="3448050" y="2908300"/>
          <p14:tracePt t="21129" x="3429000" y="2908300"/>
          <p14:tracePt t="21146" x="3422650" y="2908300"/>
          <p14:tracePt t="21163" x="3403600" y="2895600"/>
          <p14:tracePt t="21179" x="3390900" y="2889250"/>
          <p14:tracePt t="21196" x="3384550" y="2889250"/>
          <p14:tracePt t="21682" x="3359150" y="2882900"/>
          <p14:tracePt t="21693" x="3321050" y="2876550"/>
          <p14:tracePt t="21703" x="3276600" y="2870200"/>
          <p14:tracePt t="21714" x="3225800" y="2870200"/>
          <p14:tracePt t="21729" x="3162300" y="2857500"/>
          <p14:tracePt t="21746" x="3003550" y="2832100"/>
          <p14:tracePt t="21762" x="2927350" y="2819400"/>
          <p14:tracePt t="21779" x="2819400" y="2813050"/>
          <p14:tracePt t="21796" x="2781300" y="2800350"/>
          <p14:tracePt t="21813" x="2673350" y="2794000"/>
          <p14:tracePt t="21829" x="2584450" y="2794000"/>
          <p14:tracePt t="21846" x="2552700" y="2787650"/>
          <p14:tracePt t="21862" x="2514600" y="2787650"/>
          <p14:tracePt t="21879" x="2495550" y="2787650"/>
          <p14:tracePt t="21896" x="2470150" y="2787650"/>
          <p14:tracePt t="21912" x="2463800" y="2787650"/>
          <p14:tracePt t="21929" x="2457450" y="2787650"/>
          <p14:tracePt t="21946" x="2451100" y="2787650"/>
          <p14:tracePt t="22006" x="2444750" y="2787650"/>
          <p14:tracePt t="22037" x="2438400" y="2787650"/>
          <p14:tracePt t="22068" x="2432050" y="2787650"/>
          <p14:tracePt t="22079" x="2425700" y="2787650"/>
          <p14:tracePt t="22099" x="2419350" y="2787650"/>
          <p14:tracePt t="22120" x="2413000" y="2787650"/>
          <p14:tracePt t="22141" x="2413000" y="2794000"/>
          <p14:tracePt t="22173" x="2406650" y="2800350"/>
          <p14:tracePt t="22183" x="2406650" y="2806700"/>
          <p14:tracePt t="22193" x="2406650" y="2819400"/>
          <p14:tracePt t="22204" x="2406650" y="2832100"/>
          <p14:tracePt t="22215" x="2406650" y="2844800"/>
          <p14:tracePt t="22229" x="2406650" y="2857500"/>
          <p14:tracePt t="22246" x="2406650" y="2882900"/>
          <p14:tracePt t="22263" x="2406650" y="2895600"/>
          <p14:tracePt t="22279" x="2419350" y="2901950"/>
          <p14:tracePt t="22296" x="2444750" y="2908300"/>
          <p14:tracePt t="22312" x="2501900" y="2927350"/>
          <p14:tracePt t="22330" x="2571750" y="2927350"/>
          <p14:tracePt t="22346" x="2584450" y="2927350"/>
          <p14:tracePt t="22362" x="2603500" y="2927350"/>
          <p14:tracePt t="22379" x="2616200" y="2927350"/>
          <p14:tracePt t="22396" x="2622550" y="2927350"/>
          <p14:tracePt t="22413" x="2628900" y="2927350"/>
          <p14:tracePt t="22429" x="2635250" y="2927350"/>
          <p14:tracePt t="22506" x="2628900" y="2927350"/>
          <p14:tracePt t="22517" x="2616200" y="2921000"/>
          <p14:tracePt t="22527" x="2597150" y="2901950"/>
          <p14:tracePt t="22538" x="2571750" y="2889250"/>
          <p14:tracePt t="22549" x="2552700" y="2882900"/>
          <p14:tracePt t="22562" x="2520950" y="2870200"/>
          <p14:tracePt t="22581" x="2482850" y="2857500"/>
          <p14:tracePt t="22596" x="2457450" y="2844800"/>
          <p14:tracePt t="22613" x="2432050" y="2838450"/>
          <p14:tracePt t="22629" x="2425700" y="2838450"/>
          <p14:tracePt t="22647" x="2419350" y="2838450"/>
          <p14:tracePt t="22664" x="2413000" y="2832100"/>
          <p14:tracePt t="22716" x="2406650" y="2832100"/>
          <p14:tracePt t="23134" x="2406650" y="2838450"/>
          <p14:tracePt t="23145" x="2413000" y="2844800"/>
          <p14:tracePt t="23154" x="2419350" y="2851150"/>
          <p14:tracePt t="23165" x="2419350" y="2857500"/>
          <p14:tracePt t="23179" x="2432050" y="2863850"/>
          <p14:tracePt t="23196" x="2451100" y="2876550"/>
          <p14:tracePt t="23212" x="2463800" y="2882900"/>
          <p14:tracePt t="23229" x="2495550" y="2889250"/>
          <p14:tracePt t="23246" x="2508250" y="2895600"/>
          <p14:tracePt t="23263" x="2546350" y="2901950"/>
          <p14:tracePt t="23279" x="2584450" y="2914650"/>
          <p14:tracePt t="23296" x="2597150" y="2914650"/>
          <p14:tracePt t="23312" x="2622550" y="2927350"/>
          <p14:tracePt t="23330" x="2628900" y="2933700"/>
          <p14:tracePt t="23347" x="2641600" y="2940050"/>
          <p14:tracePt t="23364" x="2654300" y="2946400"/>
          <p14:tracePt t="23381" x="2654300" y="2952750"/>
          <p14:tracePt t="23397" x="2660650" y="2971800"/>
          <p14:tracePt t="23412" x="2660650" y="2978150"/>
          <p14:tracePt t="23429" x="2667000" y="2990850"/>
          <p14:tracePt t="23572" x="2667000" y="2997200"/>
          <p14:tracePt t="23582" x="2667000" y="3003550"/>
          <p14:tracePt t="23592" x="2660650" y="3016250"/>
          <p14:tracePt t="23603" x="2654300" y="3022600"/>
          <p14:tracePt t="23624" x="2641600" y="3028950"/>
          <p14:tracePt t="23634" x="2635250" y="3035300"/>
          <p14:tracePt t="23646" x="2622550" y="3035300"/>
          <p14:tracePt t="23663" x="2609850" y="3041650"/>
          <p14:tracePt t="23679" x="2590800" y="3041650"/>
          <p14:tracePt t="23696" x="2578100" y="3048000"/>
          <p14:tracePt t="23713" x="2546350" y="3048000"/>
          <p14:tracePt t="23729" x="2520950" y="3048000"/>
          <p14:tracePt t="23746" x="2508250" y="3048000"/>
          <p14:tracePt t="23763" x="2489200" y="3048000"/>
          <p14:tracePt t="23779" x="2463800" y="3048000"/>
          <p14:tracePt t="23796" x="2438400" y="3048000"/>
          <p14:tracePt t="23813" x="2419350" y="3048000"/>
          <p14:tracePt t="23829" x="2393950" y="3048000"/>
          <p14:tracePt t="23846" x="2374900" y="3048000"/>
          <p14:tracePt t="23863" x="2349500" y="3048000"/>
          <p14:tracePt t="23879" x="2305050" y="3048000"/>
          <p14:tracePt t="23896" x="2247900" y="3048000"/>
          <p14:tracePt t="23913" x="2216150" y="3048000"/>
          <p14:tracePt t="23929" x="2152650" y="3048000"/>
          <p14:tracePt t="23946" x="2095500" y="3048000"/>
          <p14:tracePt t="23962" x="2006600" y="3048000"/>
          <p14:tracePt t="23979" x="1905000" y="3048000"/>
          <p14:tracePt t="23996" x="1873250" y="3048000"/>
          <p14:tracePt t="24013" x="1797050" y="3048000"/>
          <p14:tracePt t="24029" x="1758950" y="3054350"/>
          <p14:tracePt t="24046" x="1695450" y="3060700"/>
          <p14:tracePt t="24063" x="1644650" y="3060700"/>
          <p14:tracePt t="24079" x="1638300" y="3060700"/>
          <p14:tracePt t="24096" x="1612900" y="3060700"/>
          <p14:tracePt t="24113" x="1606550" y="3060700"/>
          <p14:tracePt t="24129" x="1600200" y="3060700"/>
          <p14:tracePt t="24438" x="1587500" y="3060700"/>
          <p14:tracePt t="24448" x="1574800" y="3060700"/>
          <p14:tracePt t="24459" x="1549400" y="3060700"/>
          <p14:tracePt t="24470" x="1511300" y="3060700"/>
          <p14:tracePt t="24480" x="1473200" y="3060700"/>
          <p14:tracePt t="24496" x="1441450" y="3060700"/>
          <p14:tracePt t="24512" x="1403350" y="3060700"/>
          <p14:tracePt t="24529" x="1390650" y="3060700"/>
          <p14:tracePt t="24546" x="1377950" y="3060700"/>
          <p14:tracePt t="24562" x="1371600" y="3060700"/>
          <p14:tracePt t="24596" x="1365250" y="3060700"/>
          <p14:tracePt t="24660" x="1384300" y="3067050"/>
          <p14:tracePt t="24668" x="1403350" y="3073400"/>
          <p14:tracePt t="24680" x="1435100" y="3092450"/>
          <p14:tracePt t="24696" x="1454150" y="3098800"/>
          <p14:tracePt t="24712" x="1504950" y="3111500"/>
          <p14:tracePt t="24730" x="1530350" y="3117850"/>
          <p14:tracePt t="24746" x="1574800" y="3117850"/>
          <p14:tracePt t="24763" x="1625600" y="3124200"/>
          <p14:tracePt t="24780" x="1651000" y="3124200"/>
          <p14:tracePt t="24797" x="1714500" y="3130550"/>
          <p14:tracePt t="24813" x="1739900" y="3136900"/>
          <p14:tracePt t="24829" x="1790700" y="3149600"/>
          <p14:tracePt t="24846" x="1879600" y="3149600"/>
          <p14:tracePt t="24864" x="1930400" y="3149600"/>
          <p14:tracePt t="24879" x="1987550" y="3149600"/>
          <p14:tracePt t="24896" x="2019300" y="3149600"/>
          <p14:tracePt t="24912" x="2076450" y="3149600"/>
          <p14:tracePt t="24929" x="2178050" y="3136900"/>
          <p14:tracePt t="24945" x="2235200" y="3124200"/>
          <p14:tracePt t="24962" x="2298700" y="3117850"/>
          <p14:tracePt t="24979" x="2324100" y="3117850"/>
          <p14:tracePt t="24996" x="2355850" y="3111500"/>
          <p14:tracePt t="25013" x="2374900" y="3111500"/>
          <p14:tracePt t="25046" x="2381250" y="3111500"/>
          <p14:tracePt t="25137" x="2387600" y="3111500"/>
          <p14:tracePt t="25649" x="2400300" y="3111500"/>
          <p14:tracePt t="25660" x="2419350" y="3111500"/>
          <p14:tracePt t="25670" x="2438400" y="3111500"/>
          <p14:tracePt t="25681" x="2470150" y="3111500"/>
          <p14:tracePt t="25695" x="2489200" y="3111500"/>
          <p14:tracePt t="25712" x="2520950" y="3111500"/>
          <p14:tracePt t="25729" x="2533650" y="3111500"/>
          <p14:tracePt t="25746" x="2559050" y="3111500"/>
          <p14:tracePt t="25762" x="2565400" y="3111500"/>
          <p14:tracePt t="25779" x="2571750" y="3111500"/>
          <p14:tracePt t="25796" x="2584450" y="3111500"/>
          <p14:tracePt t="25812" x="2590800" y="3111500"/>
          <p14:tracePt t="25829" x="2603500" y="3111500"/>
          <p14:tracePt t="25846" x="2609850" y="3111500"/>
          <p14:tracePt t="25862" x="2616200" y="3111500"/>
          <p14:tracePt t="25879" x="2628900" y="3111500"/>
          <p14:tracePt t="25912" x="2635250" y="3111500"/>
          <p14:tracePt t="25942" x="2641600" y="3111500"/>
          <p14:tracePt t="26255" x="2647950" y="3111500"/>
          <p14:tracePt t="26286" x="2654300" y="3111500"/>
          <p14:tracePt t="26307" x="2660650" y="3111500"/>
          <p14:tracePt t="26328" x="2667000" y="3111500"/>
          <p14:tracePt t="26351" x="2673350" y="3111500"/>
          <p14:tracePt t="26402" x="2679700" y="3111500"/>
          <p14:tracePt t="26465" x="2686050" y="3111500"/>
          <p14:tracePt t="28233" x="2686050" y="3117850"/>
          <p14:tracePt t="28255" x="2686050" y="3124200"/>
          <p14:tracePt t="28285" x="2686050" y="3130550"/>
          <p14:tracePt t="28307" x="2686050" y="3136900"/>
          <p14:tracePt t="28318" x="2679700" y="3143250"/>
          <p14:tracePt t="28328" x="2673350" y="3149600"/>
          <p14:tracePt t="28337" x="2673350" y="3155950"/>
          <p14:tracePt t="28349" x="2667000" y="3155950"/>
          <p14:tracePt t="28364" x="2660650" y="3162300"/>
          <p14:tracePt t="28380" x="2654300" y="3168650"/>
          <p14:tracePt t="28396" x="2654300" y="3175000"/>
          <p14:tracePt t="28413" x="2641600" y="3181350"/>
          <p14:tracePt t="28431" x="2628900" y="3194050"/>
          <p14:tracePt t="28447" x="2622550" y="3200400"/>
          <p14:tracePt t="28463" x="2603500" y="3206750"/>
          <p14:tracePt t="28480" x="2590800" y="3213100"/>
          <p14:tracePt t="28496" x="2565400" y="3225800"/>
          <p14:tracePt t="28513" x="2552700" y="3232150"/>
          <p14:tracePt t="28530" x="2527300" y="3244850"/>
          <p14:tracePt t="28546" x="2508250" y="3251200"/>
          <p14:tracePt t="28562" x="2495550" y="3251200"/>
          <p14:tracePt t="28578" x="2489200" y="3251200"/>
          <p14:tracePt t="28595" x="2482850" y="3251200"/>
          <p14:tracePt t="28612" x="2476500" y="3257550"/>
          <p14:tracePt t="28629" x="2470150" y="3257550"/>
          <p14:tracePt t="28645" x="2470150" y="3263900"/>
          <p14:tracePt t="28662" x="2463800" y="3263900"/>
          <p14:tracePt t="28679" x="2457450" y="3270250"/>
          <p14:tracePt t="28695" x="2457450" y="3276600"/>
          <p14:tracePt t="28712" x="2451100" y="3289300"/>
          <p14:tracePt t="28729" x="2444750" y="3289300"/>
          <p14:tracePt t="28745" x="2438400" y="3295650"/>
          <p14:tracePt t="28762" x="2432050" y="3308350"/>
          <p14:tracePt t="28779" x="2425700" y="3314700"/>
          <p14:tracePt t="28796" x="2419350" y="3321050"/>
          <p14:tracePt t="28829" x="2419350" y="3327400"/>
          <p14:tracePt t="28858" x="2419350" y="3333750"/>
          <p14:tracePt t="28952" x="2413000" y="3333750"/>
          <p14:tracePt t="29036" x="2406650" y="3333750"/>
          <p14:tracePt t="29078" x="2400300" y="3333750"/>
          <p14:tracePt t="29089" x="2400300" y="3340100"/>
          <p14:tracePt t="30561" x="2406650" y="3340100"/>
          <p14:tracePt t="30571" x="2413000" y="3340100"/>
          <p14:tracePt t="30582" x="2419350" y="3333750"/>
          <p14:tracePt t="30595" x="2438400" y="3321050"/>
          <p14:tracePt t="30612" x="2470150" y="3302000"/>
          <p14:tracePt t="30629" x="2482850" y="3289300"/>
          <p14:tracePt t="30645" x="2514600" y="3276600"/>
          <p14:tracePt t="30663" x="2527300" y="3270250"/>
          <p14:tracePt t="30680" x="2552700" y="3263900"/>
          <p14:tracePt t="30697" x="2578100" y="3257550"/>
          <p14:tracePt t="30713" x="2590800" y="3257550"/>
          <p14:tracePt t="30730" x="2609850" y="3251200"/>
          <p14:tracePt t="30746" x="2622550" y="3244850"/>
          <p14:tracePt t="30763" x="2647950" y="3244850"/>
          <p14:tracePt t="30780" x="2673350" y="3244850"/>
          <p14:tracePt t="30795" x="2692400" y="3244850"/>
          <p14:tracePt t="30813" x="2724150" y="3244850"/>
          <p14:tracePt t="30829" x="2736850" y="3244850"/>
          <p14:tracePt t="30846" x="2762250" y="3244850"/>
          <p14:tracePt t="30863" x="2774950" y="3244850"/>
          <p14:tracePt t="30880" x="2781300" y="3244850"/>
          <p14:tracePt t="30897" x="2794000" y="3244850"/>
          <p14:tracePt t="30913" x="2800350" y="3244850"/>
          <p14:tracePt t="30929" x="2806700" y="3244850"/>
          <p14:tracePt t="30947" x="2813050" y="3244850"/>
          <p14:tracePt t="30963" x="2819400" y="3244850"/>
          <p14:tracePt t="30978" x="2832100" y="3251200"/>
          <p14:tracePt t="30995" x="2838450" y="3251200"/>
          <p14:tracePt t="31012" x="2851150" y="3263900"/>
          <p14:tracePt t="31046" x="2857500" y="3263900"/>
          <p14:tracePt t="31062" x="2857500" y="3270250"/>
          <p14:tracePt t="31079" x="2863850" y="3270250"/>
          <p14:tracePt t="31095" x="2863850" y="3276600"/>
          <p14:tracePt t="31113" x="2870200" y="3282950"/>
          <p14:tracePt t="31129" x="2870200" y="3289300"/>
          <p14:tracePt t="31145" x="2870200" y="3308350"/>
          <p14:tracePt t="31162" x="2876550" y="3321050"/>
          <p14:tracePt t="31179" x="2876550" y="3333750"/>
          <p14:tracePt t="31195" x="2876550" y="3340100"/>
          <p14:tracePt t="31212" x="2876550" y="3346450"/>
          <p14:tracePt t="31228" x="2876550" y="3359150"/>
          <p14:tracePt t="31245" x="2876550" y="3365500"/>
          <p14:tracePt t="31262" x="2876550" y="3371850"/>
          <p14:tracePt t="31278" x="2876550" y="3378200"/>
          <p14:tracePt t="31295" x="2876550" y="3397250"/>
          <p14:tracePt t="31313" x="2876550" y="3416300"/>
          <p14:tracePt t="31329" x="2876550" y="3422650"/>
          <p14:tracePt t="31346" x="2876550" y="3448050"/>
          <p14:tracePt t="31365" x="2876550" y="3467100"/>
          <p14:tracePt t="31380" x="2876550" y="3479800"/>
          <p14:tracePt t="31396" x="2876550" y="3486150"/>
          <p14:tracePt t="31413" x="2876550" y="3492500"/>
          <p14:tracePt t="31430" x="2876550" y="3505200"/>
          <p14:tracePt t="31446" x="2870200" y="3505200"/>
          <p14:tracePt t="31463" x="2870200" y="3511550"/>
          <p14:tracePt t="31480" x="2863850" y="3517900"/>
          <p14:tracePt t="31496" x="2863850" y="3524250"/>
          <p14:tracePt t="31513" x="2863850" y="3536950"/>
          <p14:tracePt t="31530" x="2857500" y="3543300"/>
          <p14:tracePt t="31546" x="2844800" y="3562350"/>
          <p14:tracePt t="31563" x="2832100" y="3568700"/>
          <p14:tracePt t="31580" x="2819400" y="3575050"/>
          <p14:tracePt t="31596" x="2794000" y="3594100"/>
          <p14:tracePt t="31612" x="2781300" y="3600450"/>
          <p14:tracePt t="31628" x="2774950" y="3600450"/>
          <p14:tracePt t="31646" x="2768600" y="3600450"/>
          <p14:tracePt t="31663" x="2762250" y="3600450"/>
          <p14:tracePt t="31696" x="2755900" y="3600450"/>
          <p14:tracePt t="31713" x="2749550" y="3600450"/>
          <p14:tracePt t="31730" x="2736850" y="3600450"/>
          <p14:tracePt t="31763" x="2730500" y="3594100"/>
          <p14:tracePt t="31779" x="2724150" y="3587750"/>
          <p14:tracePt t="31796" x="2717800" y="3581400"/>
          <p14:tracePt t="31813" x="2705100" y="3575050"/>
          <p14:tracePt t="31845" x="2698750" y="3568700"/>
          <p14:tracePt t="32950" x="2698750" y="3562350"/>
          <p14:tracePt t="33693" x="2711450" y="3562350"/>
          <p14:tracePt t="33703" x="2724150" y="3562350"/>
          <p14:tracePt t="33714" x="2736850" y="3562350"/>
          <p14:tracePt t="33728" x="2743200" y="3556000"/>
          <p14:tracePt t="33745" x="2774950" y="3556000"/>
          <p14:tracePt t="33762" x="2794000" y="3549650"/>
          <p14:tracePt t="33778" x="2844800" y="3549650"/>
          <p14:tracePt t="33795" x="2863850" y="3549650"/>
          <p14:tracePt t="33812" x="2895600" y="3549650"/>
          <p14:tracePt t="33828" x="2927350" y="3549650"/>
          <p14:tracePt t="33845" x="2940050" y="3549650"/>
          <p14:tracePt t="33862" x="2971800" y="3549650"/>
          <p14:tracePt t="33879" x="2990850" y="3549650"/>
          <p14:tracePt t="33895" x="3035300" y="3549650"/>
          <p14:tracePt t="33911" x="3060700" y="3549650"/>
          <p14:tracePt t="33928" x="3067050" y="3549650"/>
          <p14:tracePt t="33945" x="3092450" y="3549650"/>
          <p14:tracePt t="33962" x="3105150" y="3549650"/>
          <p14:tracePt t="33978" x="3130550" y="3556000"/>
          <p14:tracePt t="33995" x="3155950" y="3568700"/>
          <p14:tracePt t="34012" x="3181350" y="3575050"/>
          <p14:tracePt t="34028" x="3213100" y="3587750"/>
          <p14:tracePt t="34045" x="3225800" y="3594100"/>
          <p14:tracePt t="34062" x="3238500" y="3600450"/>
          <p14:tracePt t="34078" x="3244850" y="3613150"/>
          <p14:tracePt t="34095" x="3251200" y="3613150"/>
          <p14:tracePt t="34112" x="3257550" y="3619500"/>
          <p14:tracePt t="34128" x="3263900" y="3632200"/>
          <p14:tracePt t="34145" x="3276600" y="3657600"/>
          <p14:tracePt t="34162" x="3282950" y="3683000"/>
          <p14:tracePt t="34178" x="3282950" y="3695700"/>
          <p14:tracePt t="34195" x="3289300" y="3714750"/>
          <p14:tracePt t="34211" x="3289300" y="3727450"/>
          <p14:tracePt t="34228" x="3289300" y="3746500"/>
          <p14:tracePt t="34245" x="3289300" y="3759200"/>
          <p14:tracePt t="34263" x="3289300" y="3765550"/>
          <p14:tracePt t="34279" x="3289300" y="3771900"/>
          <p14:tracePt t="34360" x="3289300" y="3778250"/>
          <p14:tracePt t="34370" x="3289300" y="3790950"/>
          <p14:tracePt t="34381" x="3289300" y="3803650"/>
          <p14:tracePt t="34395" x="3289300" y="3816350"/>
          <p14:tracePt t="34412" x="3282950" y="3829050"/>
          <p14:tracePt t="34428" x="3276600" y="3835400"/>
          <p14:tracePt t="34445" x="3270250" y="3854450"/>
          <p14:tracePt t="34461" x="3270250" y="3860800"/>
          <p14:tracePt t="38919" x="3270250" y="3867150"/>
          <p14:tracePt t="38930" x="3270250" y="3873500"/>
          <p14:tracePt t="38951" x="3270250" y="3879850"/>
          <p14:tracePt t="38961" x="3270250" y="3886200"/>
          <p14:tracePt t="38972" x="3270250" y="3892550"/>
          <p14:tracePt t="38982" x="3270250" y="3898900"/>
          <p14:tracePt t="38995" x="3270250" y="3905250"/>
          <p14:tracePt t="39013" x="3270250" y="3911600"/>
          <p14:tracePt t="39045" x="3270250" y="3917950"/>
          <p14:tracePt t="39065" x="3270250" y="3924300"/>
          <p14:tracePt t="39086" x="3270250" y="3930650"/>
          <p14:tracePt t="39097" x="3270250" y="3937000"/>
          <p14:tracePt t="39117" x="3270250" y="3943350"/>
          <p14:tracePt t="39129" x="3270250" y="3949700"/>
          <p14:tracePt t="39138" x="3276600" y="3949700"/>
          <p14:tracePt t="39149" x="3276600" y="3956050"/>
          <p14:tracePt t="39161" x="3276600" y="3962400"/>
          <p14:tracePt t="39178" x="3276600" y="3968750"/>
          <p14:tracePt t="39194" x="3276600" y="3975100"/>
          <p14:tracePt t="39212" x="3276600" y="3981450"/>
          <p14:tracePt t="39228" x="3276600" y="3987800"/>
          <p14:tracePt t="39264" x="3276600" y="3994150"/>
          <p14:tracePt t="39295" x="3276600" y="4000500"/>
          <p14:tracePt t="39337" x="3276600" y="4006850"/>
          <p14:tracePt t="40384" x="3276600" y="4013200"/>
          <p14:tracePt t="40394" x="3276600" y="4019550"/>
          <p14:tracePt t="40414" x="3276600" y="4032250"/>
          <p14:tracePt t="40426" x="3276600" y="4038600"/>
          <p14:tracePt t="40435" x="3276600" y="4051300"/>
          <p14:tracePt t="40446" x="3276600" y="4057650"/>
          <p14:tracePt t="40462" x="3276600" y="4076700"/>
          <p14:tracePt t="40479" x="3276600" y="4108450"/>
          <p14:tracePt t="40495" x="3276600" y="4127500"/>
          <p14:tracePt t="40512" x="3276600" y="4152900"/>
          <p14:tracePt t="40529" x="3276600" y="4171950"/>
          <p14:tracePt t="40546" x="3276600" y="4178300"/>
          <p14:tracePt t="40561" x="3270250" y="4191000"/>
          <p14:tracePt t="40578" x="3270250" y="4197350"/>
          <p14:tracePt t="40594" x="3270250" y="4203700"/>
          <p14:tracePt t="40611" x="3270250" y="4210050"/>
          <p14:tracePt t="40632" x="3270250" y="4216400"/>
          <p14:tracePt t="40673" x="3270250" y="4222750"/>
          <p14:tracePt t="42554" x="3263900" y="4229100"/>
          <p14:tracePt t="42564" x="3257550" y="4241800"/>
          <p14:tracePt t="42574" x="3257550" y="4248150"/>
          <p14:tracePt t="42586" x="3257550" y="4254500"/>
          <p14:tracePt t="42597" x="3251200" y="4260850"/>
          <p14:tracePt t="42612" x="3251200" y="4267200"/>
          <p14:tracePt t="42630" x="3251200" y="4286250"/>
          <p14:tracePt t="42662" x="3244850" y="4311650"/>
          <p14:tracePt t="42680" x="3238500" y="4330700"/>
          <p14:tracePt t="42696" x="3238500" y="4337050"/>
          <p14:tracePt t="42712" x="3232150" y="4362450"/>
          <p14:tracePt t="42745" x="3232150" y="4387850"/>
          <p14:tracePt t="42762" x="3225800" y="4406900"/>
          <p14:tracePt t="42778" x="3225800" y="4419600"/>
          <p14:tracePt t="42794" x="3225800" y="4425950"/>
          <p14:tracePt t="42811" x="3225800" y="4438650"/>
          <p14:tracePt t="42827" x="3219450" y="4451350"/>
          <p14:tracePt t="42844" x="3219450" y="4457700"/>
          <p14:tracePt t="42861" x="3219450" y="4470400"/>
          <p14:tracePt t="42877" x="3219450" y="4476750"/>
          <p14:tracePt t="42894" x="3219450" y="4483100"/>
          <p14:tracePt t="42911" x="3213100" y="4489450"/>
          <p14:tracePt t="42928" x="3213100" y="4495800"/>
          <p14:tracePt t="42944" x="3213100" y="4502150"/>
          <p14:tracePt t="42981" x="3213100" y="4508500"/>
          <p14:tracePt t="42992" x="3213100" y="4514850"/>
          <p14:tracePt t="43003" x="3213100" y="4527550"/>
          <p14:tracePt t="43013" x="3206750" y="4540250"/>
          <p14:tracePt t="43028" x="3200400" y="4559300"/>
          <p14:tracePt t="43046" x="3187700" y="4584700"/>
          <p14:tracePt t="43062" x="3187700" y="4597400"/>
          <p14:tracePt t="43066" x="3181350" y="4610100"/>
          <p14:tracePt t="43078" x="3175000" y="4616450"/>
          <p14:tracePt t="43096" x="3162300" y="4660900"/>
          <p14:tracePt t="43111" x="3155950" y="4679950"/>
          <p14:tracePt t="43128" x="3130550" y="4718050"/>
          <p14:tracePt t="43144" x="3124200" y="4743450"/>
          <p14:tracePt t="43161" x="3111500" y="4775200"/>
          <p14:tracePt t="43178" x="3105150" y="4787900"/>
          <p14:tracePt t="43194" x="3098800" y="4800600"/>
          <p14:tracePt t="43211" x="3098800" y="4806950"/>
          <p14:tracePt t="43244" x="3098800" y="4813300"/>
          <p14:tracePt t="43858" x="3098800" y="4819650"/>
          <p14:tracePt t="43869" x="3092450" y="4826000"/>
          <p14:tracePt t="43879" x="3092450" y="4832350"/>
          <p14:tracePt t="43894" x="3079750" y="4838700"/>
          <p14:tracePt t="43911" x="3060700" y="4851400"/>
          <p14:tracePt t="43928" x="3054350" y="4857750"/>
          <p14:tracePt t="43947" x="3022600" y="4870450"/>
          <p14:tracePt t="43962" x="3016250" y="4870450"/>
          <p14:tracePt t="43978" x="3003550" y="4883150"/>
          <p14:tracePt t="43995" x="2984500" y="4889500"/>
          <p14:tracePt t="44012" x="2978150" y="4889500"/>
          <p14:tracePt t="44029" x="2952750" y="4895850"/>
          <p14:tracePt t="44045" x="2952750" y="4902200"/>
          <p14:tracePt t="44062" x="2927350" y="4908550"/>
          <p14:tracePt t="44079" x="2901950" y="4914900"/>
          <p14:tracePt t="44095" x="2895600" y="4921250"/>
          <p14:tracePt t="44111" x="2876550" y="4927600"/>
          <p14:tracePt t="44128" x="2863850" y="4933950"/>
          <p14:tracePt t="44144" x="2857500" y="4933950"/>
          <p14:tracePt t="44161" x="2851150" y="4933950"/>
          <p14:tracePt t="44177" x="2844800" y="4933950"/>
          <p14:tracePt t="44194" x="2838450" y="4933950"/>
          <p14:tracePt t="44308" x="2832100" y="4933950"/>
          <p14:tracePt t="44319" x="2825750" y="4933950"/>
          <p14:tracePt t="44330" x="2819400" y="4933950"/>
          <p14:tracePt t="44349" x="2813050" y="4933950"/>
          <p14:tracePt t="44361" x="2800350" y="4933950"/>
          <p14:tracePt t="44378" x="2787650" y="4933950"/>
          <p14:tracePt t="44394" x="2768600" y="4933950"/>
          <p14:tracePt t="44411" x="2762250" y="4933950"/>
          <p14:tracePt t="44428" x="2755900" y="4933950"/>
          <p14:tracePt t="44444" x="2749550" y="4933950"/>
          <p14:tracePt t="50529" x="2762250" y="4933950"/>
          <p14:tracePt t="50539" x="2774950" y="4933950"/>
          <p14:tracePt t="50551" x="2794000" y="4933950"/>
          <p14:tracePt t="50562" x="2813050" y="4927600"/>
          <p14:tracePt t="50577" x="2825750" y="4921250"/>
          <p14:tracePt t="50594" x="2870200" y="4908550"/>
          <p14:tracePt t="50610" x="2882900" y="4908550"/>
          <p14:tracePt t="50627" x="2914650" y="4902200"/>
          <p14:tracePt t="50643" x="2933700" y="4895850"/>
          <p14:tracePt t="50661" x="2971800" y="4883150"/>
          <p14:tracePt t="50678" x="3009900" y="4876800"/>
          <p14:tracePt t="50695" x="3022600" y="4876800"/>
          <p14:tracePt t="50712" x="3048000" y="4870450"/>
          <p14:tracePt t="50727" x="3067050" y="4870450"/>
          <p14:tracePt t="50744" x="3111500" y="4870450"/>
          <p14:tracePt t="50762" x="3149600" y="4870450"/>
          <p14:tracePt t="50778" x="3168650" y="4870450"/>
          <p14:tracePt t="50794" x="3219450" y="4883150"/>
          <p14:tracePt t="50812" x="3295650" y="4908550"/>
          <p14:tracePt t="50828" x="3314700" y="4914900"/>
          <p14:tracePt t="50845" x="3352800" y="4927600"/>
          <p14:tracePt t="50861" x="3365500" y="4933950"/>
          <p14:tracePt t="50878" x="3390900" y="4940300"/>
          <p14:tracePt t="50895" x="3397250" y="4946650"/>
          <p14:tracePt t="50959" x="3397250" y="4953000"/>
          <p14:tracePt t="51001" x="3397250" y="4959350"/>
          <p14:tracePt t="51147" x="3397250" y="4965700"/>
          <p14:tracePt t="51157" x="3403600" y="4965700"/>
          <p14:tracePt t="51168" x="3403600" y="4972050"/>
          <p14:tracePt t="51211" x="3403600" y="4978400"/>
          <p14:tracePt t="51271" x="3409950" y="4984750"/>
          <p14:tracePt t="51281" x="3409950" y="4991100"/>
          <p14:tracePt t="51291" x="3416300" y="4997450"/>
          <p14:tracePt t="51302" x="3416300" y="5003800"/>
          <p14:tracePt t="51312" x="3422650" y="5003800"/>
          <p14:tracePt t="51327" x="3422650" y="5010150"/>
          <p14:tracePt t="51344" x="3429000" y="5016500"/>
          <p14:tracePt t="51375" x="3429000" y="5022850"/>
          <p14:tracePt t="51416" x="3435350" y="5029200"/>
          <p14:tracePt t="51428" x="3441700" y="5041900"/>
          <p14:tracePt t="51437" x="3448050" y="5054600"/>
          <p14:tracePt t="51448" x="3454400" y="5067300"/>
          <p14:tracePt t="51460" x="3460750" y="5080000"/>
          <p14:tracePt t="51477" x="3467100" y="5092700"/>
          <p14:tracePt t="51494" x="3486150" y="5118100"/>
          <p14:tracePt t="51512" x="3511550" y="5137150"/>
          <p14:tracePt t="51528" x="3511550" y="5143500"/>
          <p14:tracePt t="56948" x="3517900" y="5143500"/>
          <p14:tracePt t="56978" x="3524250" y="5143500"/>
          <p14:tracePt t="57018" x="3530600" y="5143500"/>
          <p14:tracePt t="57135" x="3536950" y="5143500"/>
          <p14:tracePt t="57156" x="3543300" y="5149850"/>
          <p14:tracePt t="57167" x="3543300" y="5156200"/>
          <p14:tracePt t="57187" x="3543300" y="5162550"/>
          <p14:tracePt t="57209" x="3543300" y="5168900"/>
          <p14:tracePt t="57218" x="3543300" y="5175250"/>
          <p14:tracePt t="57229" x="3543300" y="5181600"/>
          <p14:tracePt t="57244" x="3543300" y="5187950"/>
          <p14:tracePt t="57281" x="3543300" y="5194300"/>
          <p14:tracePt t="57292" x="3543300" y="5200650"/>
          <p14:tracePt t="57312" x="3543300" y="5207000"/>
          <p14:tracePt t="57323" x="3543300" y="5219700"/>
          <p14:tracePt t="57334" x="3543300" y="5226050"/>
          <p14:tracePt t="57345" x="3536950" y="5238750"/>
          <p14:tracePt t="57361" x="3536950" y="5251450"/>
          <p14:tracePt t="57377" x="3517900" y="5283200"/>
          <p14:tracePt t="57394" x="3511550" y="5295900"/>
          <p14:tracePt t="57411" x="3492500" y="5334000"/>
          <p14:tracePt t="57428" x="3473450" y="5372100"/>
          <p14:tracePt t="57444" x="3460750" y="5384800"/>
          <p14:tracePt t="57461" x="3441700" y="5416550"/>
          <p14:tracePt t="57478" x="3409950" y="5448300"/>
          <p14:tracePt t="57494" x="3390900" y="5467350"/>
          <p14:tracePt t="57511" x="3340100" y="5505450"/>
          <p14:tracePt t="57527" x="3314700" y="5530850"/>
          <p14:tracePt t="57544" x="3263900" y="5568950"/>
          <p14:tracePt t="57562" x="3244850" y="5588000"/>
          <p14:tracePt t="57564" x="3225800" y="5600700"/>
          <p14:tracePt t="57577" x="3213100" y="5619750"/>
          <p14:tracePt t="57593" x="3168650" y="5664200"/>
          <p14:tracePt t="57610" x="3155950" y="5676900"/>
          <p14:tracePt t="57626" x="3111500" y="5721350"/>
          <p14:tracePt t="57643" x="3079750" y="5746750"/>
          <p14:tracePt t="57660" x="3022600" y="5791200"/>
          <p14:tracePt t="57677" x="2984500" y="5810250"/>
          <p14:tracePt t="57693" x="2965450" y="5816600"/>
          <p14:tracePt t="57710" x="2940050" y="5835650"/>
          <p14:tracePt t="57726" x="2927350" y="5842000"/>
          <p14:tracePt t="57743" x="2895600" y="5861050"/>
          <p14:tracePt t="57760" x="2851150" y="5880100"/>
          <p14:tracePt t="57776" x="2819400" y="5892800"/>
          <p14:tracePt t="57793" x="2749550" y="5911850"/>
          <p14:tracePt t="57810" x="2724150" y="5918200"/>
          <p14:tracePt t="57826" x="2673350" y="5924550"/>
          <p14:tracePt t="57844" x="2641600" y="5930900"/>
          <p14:tracePt t="57860" x="2628900" y="5937250"/>
          <p14:tracePt t="57876" x="2622550" y="5943600"/>
          <p14:tracePt t="58503" x="2622550" y="5937250"/>
          <p14:tracePt t="58536" x="2628900" y="5930900"/>
          <p14:tracePt t="58545" x="2628900" y="5924550"/>
          <p14:tracePt t="58557" x="2635250" y="5918200"/>
          <p14:tracePt t="58567" x="2641600" y="5911850"/>
          <p14:tracePt t="58586" x="2647950" y="5905500"/>
          <p14:tracePt t="58596" x="2654300" y="5899150"/>
          <p14:tracePt t="58618" x="2660650" y="5899150"/>
          <p14:tracePt t="58628" x="2660650" y="5892800"/>
          <p14:tracePt t="58650" x="2660650" y="5886450"/>
          <p14:tracePt t="58670" x="2660650" y="5880100"/>
          <p14:tracePt t="58680" x="2667000" y="5880100"/>
          <p14:tracePt t="58712" x="2667000" y="5873750"/>
          <p14:tracePt t="58733" x="2673350" y="5873750"/>
          <p14:tracePt t="58774" x="2673350" y="5867400"/>
          <p14:tracePt t="58908" x="2679700" y="5867400"/>
          <p14:tracePt t="58919" x="2679700" y="5861050"/>
          <p14:tracePt t="58940" x="2686050" y="5854700"/>
          <p14:tracePt t="61198" x="2692400" y="5854700"/>
          <p14:tracePt t="61208" x="2698750" y="5854700"/>
          <p14:tracePt t="61229" x="2711450" y="5854700"/>
          <p14:tracePt t="61239" x="2717800" y="5854700"/>
          <p14:tracePt t="61250" x="2724150" y="5854700"/>
          <p14:tracePt t="61261" x="2730500" y="5854700"/>
          <p14:tracePt t="61276" x="2736850" y="5854700"/>
          <p14:tracePt t="61333" x="2743200" y="5854700"/>
          <p14:tracePt t="61427" x="2730500" y="5854700"/>
          <p14:tracePt t="61438" x="2724150" y="5854700"/>
          <p14:tracePt t="61448" x="2717800" y="5854700"/>
          <p14:tracePt t="61460" x="2711450" y="5854700"/>
          <p14:tracePt t="61500" x="2705100" y="5854700"/>
          <p14:tracePt t="61594" x="2717800" y="5854700"/>
          <p14:tracePt t="61605" x="2724150" y="5848350"/>
          <p14:tracePt t="61615" x="2730500" y="5848350"/>
          <p14:tracePt t="61626" x="2736850" y="5842000"/>
          <p14:tracePt t="61647" x="2743200" y="58420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ítulo 1"/>
          <p:cNvSpPr>
            <a:spLocks noGrp="1"/>
          </p:cNvSpPr>
          <p:nvPr>
            <p:ph type="title"/>
          </p:nvPr>
        </p:nvSpPr>
        <p:spPr/>
        <p:txBody>
          <a:bodyPr/>
          <a:lstStyle/>
          <a:p>
            <a:r>
              <a:rPr lang="en-US" altLang="en-US" smtClean="0"/>
              <a:t>Introduction</a:t>
            </a:r>
          </a:p>
        </p:txBody>
      </p:sp>
      <p:sp>
        <p:nvSpPr>
          <p:cNvPr id="6147" name="Espaço Reservado para Conteúdo 2"/>
          <p:cNvSpPr>
            <a:spLocks noGrp="1"/>
          </p:cNvSpPr>
          <p:nvPr>
            <p:ph idx="1"/>
          </p:nvPr>
        </p:nvSpPr>
        <p:spPr/>
        <p:txBody>
          <a:bodyPr/>
          <a:lstStyle/>
          <a:p>
            <a:r>
              <a:rPr lang="en-US" altLang="en-US" smtClean="0"/>
              <a:t>“Teacher” and students introduce themselves.</a:t>
            </a:r>
          </a:p>
          <a:p>
            <a:pPr lvl="1"/>
            <a:r>
              <a:rPr lang="en-US" altLang="en-US" smtClean="0"/>
              <a:t>Graduation</a:t>
            </a:r>
          </a:p>
          <a:p>
            <a:pPr lvl="1"/>
            <a:r>
              <a:rPr lang="en-US" altLang="en-US" smtClean="0"/>
              <a:t>Pos-graduation</a:t>
            </a:r>
          </a:p>
          <a:p>
            <a:pPr lvl="1"/>
            <a:r>
              <a:rPr lang="en-US" altLang="en-US" smtClean="0"/>
              <a:t>Advisor</a:t>
            </a:r>
          </a:p>
          <a:p>
            <a:pPr lvl="1"/>
            <a:r>
              <a:rPr lang="en-US" altLang="en-US" smtClean="0"/>
              <a:t>Project</a:t>
            </a:r>
          </a:p>
          <a:p>
            <a:pPr lvl="1"/>
            <a:r>
              <a:rPr lang="en-US" altLang="en-US" smtClean="0"/>
              <a:t>Expectations </a:t>
            </a:r>
          </a:p>
        </p:txBody>
      </p:sp>
      <p:sp>
        <p:nvSpPr>
          <p:cNvPr id="5" name="Espaço Reservado para Rodapé 4"/>
          <p:cNvSpPr>
            <a:spLocks noGrp="1"/>
          </p:cNvSpPr>
          <p:nvPr>
            <p:ph type="ftr" sz="quarter" idx="11"/>
          </p:nvPr>
        </p:nvSpPr>
        <p:spPr/>
        <p:txBody>
          <a:bodyPr/>
          <a:lstStyle/>
          <a:p>
            <a:pPr>
              <a:defRPr/>
            </a:pPr>
            <a:r>
              <a:rPr lang="pt-BR" smtClean="0"/>
              <a:t>Session 1</a:t>
            </a:r>
            <a:endParaRPr lang="pt-BR"/>
          </a:p>
        </p:txBody>
      </p:sp>
      <p:sp>
        <p:nvSpPr>
          <p:cNvPr id="6150"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DB8EFD-C684-4598-A9E9-3574E2704E08}" type="slidenum">
              <a:rPr lang="pt-BR" altLang="pt-BR" smtClean="0">
                <a:solidFill>
                  <a:srgbClr val="898989"/>
                </a:solidFill>
                <a:latin typeface="Calibri" panose="020F0502020204030204" pitchFamily="34" charset="0"/>
              </a:rPr>
              <a:pPr/>
              <a:t>3</a:t>
            </a:fld>
            <a:endParaRPr lang="pt-BR" altLang="pt-BR" smtClean="0">
              <a:solidFill>
                <a:srgbClr val="898989"/>
              </a:solidFill>
              <a:latin typeface="Calibri" panose="020F0502020204030204" pitchFamily="34" charset="0"/>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1"/>
          <p:cNvSpPr>
            <a:spLocks noGrp="1"/>
          </p:cNvSpPr>
          <p:nvPr>
            <p:ph type="title"/>
          </p:nvPr>
        </p:nvSpPr>
        <p:spPr/>
        <p:txBody>
          <a:bodyPr/>
          <a:lstStyle/>
          <a:p>
            <a:r>
              <a:rPr lang="en-US" altLang="en-US" smtClean="0"/>
              <a:t>Concluding</a:t>
            </a:r>
          </a:p>
        </p:txBody>
      </p:sp>
      <p:sp>
        <p:nvSpPr>
          <p:cNvPr id="31747" name="Espaço Reservado para Conteúdo 2"/>
          <p:cNvSpPr>
            <a:spLocks noGrp="1"/>
          </p:cNvSpPr>
          <p:nvPr>
            <p:ph idx="1"/>
          </p:nvPr>
        </p:nvSpPr>
        <p:spPr/>
        <p:txBody>
          <a:bodyPr/>
          <a:lstStyle/>
          <a:p>
            <a:r>
              <a:rPr lang="en-US" altLang="en-US" sz="2800" smtClean="0"/>
              <a:t>There are many types of use for prediction tools, more types of application can probably be thought of. </a:t>
            </a:r>
          </a:p>
          <a:p>
            <a:r>
              <a:rPr lang="en-US" altLang="en-US" sz="2800" smtClean="0"/>
              <a:t>Obtaining predictions from a model has to be separated from obtaining insights in the disease mechanisms and patho-physiological processes. </a:t>
            </a:r>
          </a:p>
          <a:p>
            <a:r>
              <a:rPr lang="en-US" altLang="en-US" sz="2800" smtClean="0"/>
              <a:t>Such insights are related to the estimated effects of predictors in a model. Often, prediction models serve the latter purpose too.</a:t>
            </a:r>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31750"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33C1231-58DA-4412-9CEA-D0CC10408CC8}" type="slidenum">
              <a:rPr lang="pt-BR" altLang="pt-BR" sz="1200" smtClean="0">
                <a:solidFill>
                  <a:srgbClr val="898989"/>
                </a:solidFill>
              </a:rPr>
              <a:pPr>
                <a:spcBef>
                  <a:spcPct val="0"/>
                </a:spcBef>
                <a:buFontTx/>
                <a:buNone/>
              </a:pPr>
              <a:t>30</a:t>
            </a:fld>
            <a:endParaRPr lang="pt-BR" altLang="pt-BR"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074"/>
    </mc:Choice>
    <mc:Fallback xmlns="">
      <p:transition spd="slow" advTm="6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p:cNvSpPr>
            <a:spLocks noGrp="1"/>
          </p:cNvSpPr>
          <p:nvPr>
            <p:ph type="ctrTitle"/>
          </p:nvPr>
        </p:nvSpPr>
        <p:spPr/>
        <p:txBody>
          <a:bodyPr/>
          <a:lstStyle/>
          <a:p>
            <a:pPr eaLnBrk="1" hangingPunct="1"/>
            <a:r>
              <a:rPr lang="pt-BR" altLang="pt-BR" dirty="0" smtClean="0"/>
              <a:t>fim</a:t>
            </a:r>
          </a:p>
        </p:txBody>
      </p:sp>
      <p:sp>
        <p:nvSpPr>
          <p:cNvPr id="3" name="Subtítulo 2"/>
          <p:cNvSpPr>
            <a:spLocks noGrp="1"/>
          </p:cNvSpPr>
          <p:nvPr>
            <p:ph type="subTitle" idx="1"/>
          </p:nvPr>
        </p:nvSpPr>
        <p:spPr/>
        <p:txBody>
          <a:bodyPr rtlCol="0">
            <a:normAutofit fontScale="55000" lnSpcReduction="20000"/>
          </a:bodyPr>
          <a:lstStyle/>
          <a:p>
            <a:pPr eaLnBrk="1" fontAlgn="auto" hangingPunct="1">
              <a:spcAft>
                <a:spcPts val="0"/>
              </a:spcAft>
              <a:defRPr/>
            </a:pPr>
            <a:r>
              <a:rPr lang="pt-BR" dirty="0" err="1" smtClean="0"/>
              <a:t>Session</a:t>
            </a:r>
            <a:r>
              <a:rPr lang="pt-BR" dirty="0" smtClean="0"/>
              <a:t> 1</a:t>
            </a:r>
          </a:p>
          <a:p>
            <a:pPr eaLnBrk="1" fontAlgn="auto" hangingPunct="1">
              <a:spcAft>
                <a:spcPts val="0"/>
              </a:spcAft>
              <a:defRPr/>
            </a:pPr>
            <a:r>
              <a:rPr lang="pt-BR" dirty="0" err="1" smtClean="0"/>
              <a:t>Introduction</a:t>
            </a:r>
            <a:r>
              <a:rPr lang="pt-BR" dirty="0" smtClean="0"/>
              <a:t> </a:t>
            </a:r>
            <a:r>
              <a:rPr lang="pt-BR" dirty="0" err="1" smtClean="0"/>
              <a:t>and</a:t>
            </a:r>
            <a:r>
              <a:rPr lang="pt-BR" dirty="0" smtClean="0"/>
              <a:t> General </a:t>
            </a:r>
            <a:r>
              <a:rPr lang="pt-BR" dirty="0" err="1" smtClean="0"/>
              <a:t>considerations</a:t>
            </a:r>
            <a:endParaRPr lang="pt-BR" dirty="0" smtClean="0"/>
          </a:p>
          <a:p>
            <a:pPr eaLnBrk="1" fontAlgn="auto" hangingPunct="1">
              <a:spcAft>
                <a:spcPts val="0"/>
              </a:spcAft>
              <a:defRPr/>
            </a:pPr>
            <a:endParaRPr lang="pt-BR" dirty="0" smtClean="0"/>
          </a:p>
          <a:p>
            <a:pPr eaLnBrk="1" fontAlgn="auto" hangingPunct="1">
              <a:spcAft>
                <a:spcPts val="0"/>
              </a:spcAft>
              <a:defRPr/>
            </a:pPr>
            <a:r>
              <a:rPr lang="pt-BR" dirty="0" smtClean="0"/>
              <a:t>Pedro E A </a:t>
            </a:r>
            <a:r>
              <a:rPr lang="pt-BR" dirty="0" err="1" smtClean="0"/>
              <a:t>A</a:t>
            </a:r>
            <a:r>
              <a:rPr lang="pt-BR" dirty="0" smtClean="0"/>
              <a:t> do Brasil</a:t>
            </a:r>
          </a:p>
          <a:p>
            <a:pPr eaLnBrk="1" fontAlgn="auto" hangingPunct="1">
              <a:spcAft>
                <a:spcPts val="0"/>
              </a:spcAft>
              <a:defRPr/>
            </a:pPr>
            <a:r>
              <a:rPr lang="en-US" dirty="0" smtClean="0"/>
              <a:t>pedro.brasil@ini.fiocruz.br</a:t>
            </a:r>
            <a:endParaRPr lang="pt-BR" dirty="0" smtClean="0"/>
          </a:p>
          <a:p>
            <a:pPr eaLnBrk="1" fontAlgn="auto" hangingPunct="1">
              <a:spcAft>
                <a:spcPts val="0"/>
              </a:spcAft>
              <a:defRPr/>
            </a:pPr>
            <a:r>
              <a:rPr lang="pt-BR" dirty="0" smtClean="0"/>
              <a:t>2015</a:t>
            </a:r>
          </a:p>
        </p:txBody>
      </p:sp>
    </p:spTree>
    <p:extLst>
      <p:ext uri="{BB962C8B-B14F-4D97-AF65-F5344CB8AC3E}">
        <p14:creationId xmlns:p14="http://schemas.microsoft.com/office/powerpoint/2010/main" val="174220035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title"/>
          </p:nvPr>
        </p:nvSpPr>
        <p:spPr/>
        <p:txBody>
          <a:bodyPr/>
          <a:lstStyle/>
          <a:p>
            <a:r>
              <a:rPr lang="en-US" altLang="en-US" smtClean="0"/>
              <a:t>Session</a:t>
            </a:r>
            <a:r>
              <a:rPr lang="pt-BR" altLang="en-US" smtClean="0"/>
              <a:t> </a:t>
            </a:r>
            <a:r>
              <a:rPr lang="en-US" altLang="en-US" smtClean="0"/>
              <a:t>objectiv</a:t>
            </a:r>
            <a:r>
              <a:rPr lang="pt-BR" altLang="en-US" smtClean="0"/>
              <a:t>e</a:t>
            </a:r>
            <a:endParaRPr lang="en-US" altLang="en-US" smtClean="0"/>
          </a:p>
        </p:txBody>
      </p:sp>
      <p:sp>
        <p:nvSpPr>
          <p:cNvPr id="7171" name="Espaço Reservado para Conteúdo 2"/>
          <p:cNvSpPr>
            <a:spLocks noGrp="1"/>
          </p:cNvSpPr>
          <p:nvPr>
            <p:ph idx="1"/>
          </p:nvPr>
        </p:nvSpPr>
        <p:spPr/>
        <p:txBody>
          <a:bodyPr/>
          <a:lstStyle/>
          <a:p>
            <a:r>
              <a:rPr lang="en-US" altLang="en-US" dirty="0" smtClean="0"/>
              <a:t>In this session, some literature will be commented, and basic concepts involved in CPM research will be commented briefly. At the end, the students must be aware that additional reading may be required for their own study object, and know where to find them.</a:t>
            </a:r>
          </a:p>
        </p:txBody>
      </p:sp>
      <p:sp>
        <p:nvSpPr>
          <p:cNvPr id="3" name="Espaço Reservado para Rodapé 2"/>
          <p:cNvSpPr>
            <a:spLocks noGrp="1"/>
          </p:cNvSpPr>
          <p:nvPr>
            <p:ph type="ftr" sz="quarter" idx="11"/>
          </p:nvPr>
        </p:nvSpPr>
        <p:spPr/>
        <p:txBody>
          <a:bodyPr/>
          <a:lstStyle/>
          <a:p>
            <a:pPr>
              <a:defRPr/>
            </a:pPr>
            <a:r>
              <a:rPr lang="pt-BR"/>
              <a:t>Session 1</a:t>
            </a:r>
          </a:p>
        </p:txBody>
      </p:sp>
      <p:sp>
        <p:nvSpPr>
          <p:cNvPr id="7174" name="Espaço Reservado para Número de Slid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E8B1160-2E20-47C9-94A0-18073F4DEB0D}" type="slidenum">
              <a:rPr lang="pt-BR" altLang="pt-BR" sz="1200" smtClean="0">
                <a:solidFill>
                  <a:srgbClr val="898989"/>
                </a:solidFill>
              </a:rPr>
              <a:pPr>
                <a:spcBef>
                  <a:spcPct val="0"/>
                </a:spcBef>
                <a:buFontTx/>
                <a:buNone/>
              </a:pPr>
              <a:t>4</a:t>
            </a:fld>
            <a:endParaRPr lang="pt-BR" altLang="pt-BR" sz="1200" smtClean="0">
              <a:solidFill>
                <a:srgbClr val="898989"/>
              </a:solidFill>
            </a:endParaRPr>
          </a:p>
        </p:txBody>
      </p:sp>
      <p:sp>
        <p:nvSpPr>
          <p:cNvPr id="7"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409"/>
    </mc:Choice>
    <mc:Fallback xmlns="">
      <p:transition spd="slow" advTm="66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6"/>
          <p:cNvSpPr>
            <a:spLocks noGrp="1"/>
          </p:cNvSpPr>
          <p:nvPr>
            <p:ph type="title"/>
          </p:nvPr>
        </p:nvSpPr>
        <p:spPr>
          <a:xfrm>
            <a:off x="450850" y="254000"/>
            <a:ext cx="8229600" cy="1143000"/>
          </a:xfrm>
        </p:spPr>
        <p:txBody>
          <a:bodyPr/>
          <a:lstStyle/>
          <a:p>
            <a:r>
              <a:rPr lang="pt-BR" altLang="en-US" smtClean="0"/>
              <a:t>Main book</a:t>
            </a:r>
            <a:endParaRPr lang="en-US" altLang="en-US" smtClean="0"/>
          </a:p>
        </p:txBody>
      </p:sp>
      <p:sp>
        <p:nvSpPr>
          <p:cNvPr id="9221" name="Espaço Reservado para Conteúdo 11"/>
          <p:cNvSpPr>
            <a:spLocks noGrp="1"/>
          </p:cNvSpPr>
          <p:nvPr>
            <p:ph sz="quarter" idx="4"/>
          </p:nvPr>
        </p:nvSpPr>
        <p:spPr>
          <a:xfrm>
            <a:off x="4638675" y="1484784"/>
            <a:ext cx="4109789" cy="4962253"/>
          </a:xfrm>
        </p:spPr>
        <p:txBody>
          <a:bodyPr/>
          <a:lstStyle/>
          <a:p>
            <a:r>
              <a:rPr lang="en-US" altLang="en-US" sz="2000" dirty="0" smtClean="0"/>
              <a:t>90% or more of the course is in this book. </a:t>
            </a:r>
          </a:p>
          <a:p>
            <a:r>
              <a:rPr lang="en-US" altLang="en-US" sz="2000" dirty="0" smtClean="0"/>
              <a:t>Good for the non initiated as it has exercises and in several parts it has a step-by-step guide. </a:t>
            </a:r>
          </a:p>
          <a:p>
            <a:r>
              <a:rPr lang="en-US" altLang="en-US" sz="2000" dirty="0" smtClean="0"/>
              <a:t>Good for the more experienced as it has R codes and outputs with examples and case studies</a:t>
            </a:r>
          </a:p>
          <a:p>
            <a:r>
              <a:rPr lang="en-US" altLang="en-US" sz="2000" dirty="0" smtClean="0"/>
              <a:t>Website with additional stuff, to reproduce case studies and tables or graphs in the book</a:t>
            </a:r>
            <a:r>
              <a:rPr lang="pt-BR" altLang="en-US" dirty="0" smtClean="0"/>
              <a:t>.</a:t>
            </a:r>
            <a:endParaRPr lang="en-US" altLang="en-US" dirty="0" smtClean="0"/>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9224"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9C59A5-5DFD-4473-88DC-7C9F8D4BFE8F}" type="slidenum">
              <a:rPr lang="pt-BR" altLang="pt-BR" sz="1200" smtClean="0">
                <a:solidFill>
                  <a:srgbClr val="898989"/>
                </a:solidFill>
              </a:rPr>
              <a:pPr>
                <a:spcBef>
                  <a:spcPct val="0"/>
                </a:spcBef>
                <a:buFontTx/>
                <a:buNone/>
              </a:pPr>
              <a:t>5</a:t>
            </a:fld>
            <a:endParaRPr lang="pt-BR" altLang="pt-BR" sz="1200" smtClean="0">
              <a:solidFill>
                <a:srgbClr val="898989"/>
              </a:solidFill>
            </a:endParaRPr>
          </a:p>
        </p:txBody>
      </p:sp>
      <p:pic>
        <p:nvPicPr>
          <p:cNvPr id="11" name="Imagem 7"/>
          <p:cNvPicPr>
            <a:picLocks noGrp="1" noChangeAspect="1"/>
          </p:cNvPicPr>
          <p:nvPr>
            <p:ph sz="half" idx="2"/>
          </p:nvPr>
        </p:nvPicPr>
        <p:blipFill>
          <a:blip r:embed="rId4">
            <a:extLst>
              <a:ext uri="{28A0092B-C50C-407E-A947-70E740481C1C}">
                <a14:useLocalDpi xmlns:a14="http://schemas.microsoft.com/office/drawing/2010/main" val="0"/>
              </a:ext>
            </a:extLst>
          </a:blip>
          <a:srcRect l="36362" r="29008" b="2267"/>
          <a:stretch>
            <a:fillRect/>
          </a:stretch>
        </p:blipFill>
        <p:spPr bwMode="auto">
          <a:xfrm>
            <a:off x="742784" y="1397000"/>
            <a:ext cx="3181144" cy="505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991"/>
    </mc:Choice>
    <mc:Fallback xmlns="">
      <p:transition spd="slow" advTm="7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6"/>
          <p:cNvSpPr>
            <a:spLocks noGrp="1"/>
          </p:cNvSpPr>
          <p:nvPr>
            <p:ph type="title"/>
          </p:nvPr>
        </p:nvSpPr>
        <p:spPr>
          <a:xfrm>
            <a:off x="450850" y="254000"/>
            <a:ext cx="8229600" cy="1143000"/>
          </a:xfrm>
        </p:spPr>
        <p:txBody>
          <a:bodyPr/>
          <a:lstStyle/>
          <a:p>
            <a:r>
              <a:rPr lang="pt-BR" altLang="en-US" dirty="0" err="1" smtClean="0"/>
              <a:t>Additional</a:t>
            </a:r>
            <a:r>
              <a:rPr lang="pt-BR" altLang="en-US" dirty="0" smtClean="0"/>
              <a:t> book</a:t>
            </a:r>
            <a:endParaRPr lang="en-US" altLang="en-US" dirty="0" smtClean="0"/>
          </a:p>
        </p:txBody>
      </p:sp>
      <p:sp>
        <p:nvSpPr>
          <p:cNvPr id="9221" name="Espaço Reservado para Conteúdo 11"/>
          <p:cNvSpPr>
            <a:spLocks noGrp="1"/>
          </p:cNvSpPr>
          <p:nvPr>
            <p:ph sz="quarter" idx="4"/>
          </p:nvPr>
        </p:nvSpPr>
        <p:spPr>
          <a:xfrm>
            <a:off x="4638675" y="1484784"/>
            <a:ext cx="4109789" cy="4962253"/>
          </a:xfrm>
        </p:spPr>
        <p:txBody>
          <a:bodyPr/>
          <a:lstStyle/>
          <a:p>
            <a:r>
              <a:rPr lang="en-US" altLang="en-US" sz="2000" dirty="0" smtClean="0"/>
              <a:t>For statistics readers. Lots of formulas, proofs and </a:t>
            </a:r>
            <a:r>
              <a:rPr lang="en-US" altLang="en-US" sz="2000" dirty="0"/>
              <a:t>e</a:t>
            </a:r>
            <a:r>
              <a:rPr lang="en-US" altLang="en-US" sz="2000" dirty="0" smtClean="0"/>
              <a:t>xamples.</a:t>
            </a:r>
          </a:p>
          <a:p>
            <a:r>
              <a:rPr lang="en-US" altLang="en-US" sz="2000" dirty="0" smtClean="0"/>
              <a:t>Slowly progress through several issues of regressions analysis.  </a:t>
            </a:r>
          </a:p>
          <a:p>
            <a:r>
              <a:rPr lang="en-US" altLang="en-US" sz="2000" dirty="0" smtClean="0"/>
              <a:t>Good for the non initiated as it has exercises and in several parts it has a step-by-step guide. </a:t>
            </a:r>
          </a:p>
          <a:p>
            <a:r>
              <a:rPr lang="en-US" altLang="en-US" sz="2000" dirty="0" smtClean="0"/>
              <a:t>Good for the more experienced as it has R codes and outputs with examples and case studies</a:t>
            </a:r>
          </a:p>
          <a:p>
            <a:r>
              <a:rPr lang="en-US" altLang="en-US" sz="2000" dirty="0" smtClean="0"/>
              <a:t>Website with additional stuff, to reproduce case studies and tables or graphs in the book</a:t>
            </a:r>
            <a:r>
              <a:rPr lang="pt-BR" altLang="en-US" dirty="0" smtClean="0"/>
              <a:t>.</a:t>
            </a:r>
            <a:endParaRPr lang="en-US" altLang="en-US" dirty="0" smtClean="0"/>
          </a:p>
        </p:txBody>
      </p:sp>
      <p:sp>
        <p:nvSpPr>
          <p:cNvPr id="5" name="Espaço Reservado para Rodapé 4"/>
          <p:cNvSpPr>
            <a:spLocks noGrp="1"/>
          </p:cNvSpPr>
          <p:nvPr>
            <p:ph type="ftr" sz="quarter" idx="11"/>
          </p:nvPr>
        </p:nvSpPr>
        <p:spPr/>
        <p:txBody>
          <a:bodyPr/>
          <a:lstStyle/>
          <a:p>
            <a:pPr>
              <a:defRPr/>
            </a:pPr>
            <a:r>
              <a:rPr lang="pt-BR"/>
              <a:t>Session 1</a:t>
            </a:r>
          </a:p>
        </p:txBody>
      </p:sp>
      <p:sp>
        <p:nvSpPr>
          <p:cNvPr id="9224" name="Espaço Reservado para Número de Slid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F9C59A5-5DFD-4473-88DC-7C9F8D4BFE8F}" type="slidenum">
              <a:rPr lang="pt-BR" altLang="pt-BR" sz="1200" smtClean="0">
                <a:solidFill>
                  <a:srgbClr val="898989"/>
                </a:solidFill>
              </a:rPr>
              <a:pPr>
                <a:spcBef>
                  <a:spcPct val="0"/>
                </a:spcBef>
                <a:buFontTx/>
                <a:buNone/>
              </a:pPr>
              <a:t>6</a:t>
            </a:fld>
            <a:endParaRPr lang="pt-BR" altLang="pt-BR" sz="1200" smtClean="0">
              <a:solidFill>
                <a:srgbClr val="898989"/>
              </a:solidFill>
            </a:endParaRPr>
          </a:p>
        </p:txBody>
      </p:sp>
      <p:sp>
        <p:nvSpPr>
          <p:cNvPr id="12" name="Espaço Reservado para Data 3"/>
          <p:cNvSpPr>
            <a:spLocks noGrp="1"/>
          </p:cNvSpPr>
          <p:nvPr>
            <p:ph type="dt" sz="quarter" idx="10"/>
          </p:nvPr>
        </p:nvSpPr>
        <p:spPr>
          <a:xfrm>
            <a:off x="457200" y="6356350"/>
            <a:ext cx="2133600" cy="365125"/>
          </a:xfrm>
        </p:spPr>
        <p:txBody>
          <a:bodyPr/>
          <a:lstStyle/>
          <a:p>
            <a:pPr>
              <a:defRPr/>
            </a:pPr>
            <a:r>
              <a:rPr lang="en-US" dirty="0" smtClean="0"/>
              <a:t>2018</a:t>
            </a:r>
            <a:endParaRPr lang="pt-BR" dirty="0"/>
          </a:p>
        </p:txBody>
      </p:sp>
      <p:pic>
        <p:nvPicPr>
          <p:cNvPr id="4" name="Espaço Reservado para Conteúdo 3"/>
          <p:cNvPicPr>
            <a:picLocks noGrp="1" noChangeAspect="1"/>
          </p:cNvPicPr>
          <p:nvPr>
            <p:ph sz="half" idx="2"/>
          </p:nvPr>
        </p:nvPicPr>
        <p:blipFill>
          <a:blip r:embed="rId4"/>
          <a:stretch>
            <a:fillRect/>
          </a:stretch>
        </p:blipFill>
        <p:spPr>
          <a:xfrm>
            <a:off x="457200" y="2687337"/>
            <a:ext cx="4040188" cy="2926364"/>
          </a:xfrm>
          <a:prstGeom prst="rect">
            <a:avLst/>
          </a:prstGeom>
        </p:spPr>
      </p:pic>
      <p:pic>
        <p:nvPicPr>
          <p:cNvPr id="6" name="Som grav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8254" y="6331621"/>
            <a:ext cx="406400" cy="406400"/>
          </a:xfrm>
          <a:prstGeom prst="rect">
            <a:avLst/>
          </a:prstGeom>
        </p:spPr>
      </p:pic>
    </p:spTree>
    <p:extLst>
      <p:ext uri="{BB962C8B-B14F-4D97-AF65-F5344CB8AC3E}">
        <p14:creationId xmlns:p14="http://schemas.microsoft.com/office/powerpoint/2010/main" val="2237805570"/>
      </p:ext>
    </p:extLst>
  </p:cSld>
  <p:clrMapOvr>
    <a:masterClrMapping/>
  </p:clrMapOvr>
  <mc:AlternateContent xmlns:mc="http://schemas.openxmlformats.org/markup-compatibility/2006" xmlns:p14="http://schemas.microsoft.com/office/powerpoint/2010/main">
    <mc:Choice Requires="p14">
      <p:transition spd="slow" p14:dur="2000" advTm="77991"/>
    </mc:Choice>
    <mc:Fallback xmlns="">
      <p:transition spd="slow" advTm="7799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5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9"/>
          <p:cNvSpPr>
            <a:spLocks noGrp="1"/>
          </p:cNvSpPr>
          <p:nvPr>
            <p:ph type="title"/>
          </p:nvPr>
        </p:nvSpPr>
        <p:spPr/>
        <p:txBody>
          <a:bodyPr/>
          <a:lstStyle/>
          <a:p>
            <a:r>
              <a:rPr lang="en-US" altLang="en-US" smtClean="0"/>
              <a:t>Additional books</a:t>
            </a:r>
          </a:p>
        </p:txBody>
      </p:sp>
      <p:pic>
        <p:nvPicPr>
          <p:cNvPr id="10244" name="Espaço Reservado para Conteúdo 14"/>
          <p:cNvPicPr>
            <a:picLocks noGrp="1" noChangeAspect="1"/>
          </p:cNvPicPr>
          <p:nvPr>
            <p:ph sz="half" idx="2"/>
          </p:nvPr>
        </p:nvPicPr>
        <p:blipFill>
          <a:blip r:embed="rId4">
            <a:extLst>
              <a:ext uri="{28A0092B-C50C-407E-A947-70E740481C1C}">
                <a14:useLocalDpi xmlns:a14="http://schemas.microsoft.com/office/drawing/2010/main" val="0"/>
              </a:ext>
            </a:extLst>
          </a:blip>
          <a:srcRect l="34409" r="33249" b="1010"/>
          <a:stretch>
            <a:fillRect/>
          </a:stretch>
        </p:blipFill>
        <p:spPr>
          <a:xfrm>
            <a:off x="1116013" y="1428750"/>
            <a:ext cx="2801937" cy="4737100"/>
          </a:xfrm>
        </p:spPr>
      </p:pic>
      <p:sp>
        <p:nvSpPr>
          <p:cNvPr id="10246" name="Espaço Reservado para Conteúdo 13"/>
          <p:cNvSpPr>
            <a:spLocks noGrp="1"/>
          </p:cNvSpPr>
          <p:nvPr>
            <p:ph sz="quarter" idx="4"/>
          </p:nvPr>
        </p:nvSpPr>
        <p:spPr>
          <a:xfrm>
            <a:off x="4645025" y="1417638"/>
            <a:ext cx="4041775" cy="4708525"/>
          </a:xfrm>
        </p:spPr>
        <p:txBody>
          <a:bodyPr/>
          <a:lstStyle/>
          <a:p>
            <a:r>
              <a:rPr lang="en-US" altLang="en-US" dirty="0" smtClean="0"/>
              <a:t>A chapter dedicated to concepts and use of CPM in clinical practice. </a:t>
            </a:r>
          </a:p>
          <a:p>
            <a:r>
              <a:rPr lang="en-US" altLang="en-US" dirty="0" smtClean="0"/>
              <a:t>This is a very good reading for the non initiated </a:t>
            </a:r>
          </a:p>
          <a:p>
            <a:r>
              <a:rPr lang="en-US" altLang="en-US" dirty="0" smtClean="0"/>
              <a:t>The intended audience is health professionals that need to make decision on daily basis.</a:t>
            </a:r>
          </a:p>
          <a:p>
            <a:r>
              <a:rPr lang="en-US" altLang="en-US" dirty="0" smtClean="0"/>
              <a:t>It has examples on how to improve decisions with CPM.</a:t>
            </a:r>
          </a:p>
        </p:txBody>
      </p:sp>
      <p:sp>
        <p:nvSpPr>
          <p:cNvPr id="8" name="Espaço Reservado para Rodapé 7"/>
          <p:cNvSpPr>
            <a:spLocks noGrp="1"/>
          </p:cNvSpPr>
          <p:nvPr>
            <p:ph type="ftr" sz="quarter" idx="11"/>
          </p:nvPr>
        </p:nvSpPr>
        <p:spPr/>
        <p:txBody>
          <a:bodyPr/>
          <a:lstStyle/>
          <a:p>
            <a:pPr>
              <a:defRPr/>
            </a:pPr>
            <a:r>
              <a:rPr lang="pt-BR"/>
              <a:t>Session 1</a:t>
            </a:r>
          </a:p>
        </p:txBody>
      </p:sp>
      <p:sp>
        <p:nvSpPr>
          <p:cNvPr id="10249" name="Espaço Reservado para Número de Slide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047A97D-E680-4163-B8C5-CCC5E6FCE07B}" type="slidenum">
              <a:rPr lang="pt-BR" altLang="pt-BR" sz="1200" smtClean="0">
                <a:solidFill>
                  <a:srgbClr val="898989"/>
                </a:solidFill>
              </a:rPr>
              <a:pPr>
                <a:spcBef>
                  <a:spcPct val="0"/>
                </a:spcBef>
                <a:buFontTx/>
                <a:buNone/>
              </a:pPr>
              <a:t>7</a:t>
            </a:fld>
            <a:endParaRPr lang="pt-BR" altLang="pt-BR" sz="1200" smtClean="0">
              <a:solidFill>
                <a:srgbClr val="898989"/>
              </a:solidFill>
            </a:endParaRPr>
          </a:p>
        </p:txBody>
      </p:sp>
      <p:sp>
        <p:nvSpPr>
          <p:cNvPr id="10"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3" name="Á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98"/>
    </mc:Choice>
    <mc:Fallback xmlns="">
      <p:transition spd="slow" advTm="4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p:cNvSpPr>
            <a:spLocks noGrp="1"/>
          </p:cNvSpPr>
          <p:nvPr>
            <p:ph type="title"/>
          </p:nvPr>
        </p:nvSpPr>
        <p:spPr/>
        <p:txBody>
          <a:bodyPr/>
          <a:lstStyle/>
          <a:p>
            <a:r>
              <a:rPr lang="pt-BR" altLang="en-US" smtClean="0"/>
              <a:t>Additional books</a:t>
            </a:r>
            <a:endParaRPr lang="en-US" altLang="en-US" smtClean="0"/>
          </a:p>
        </p:txBody>
      </p:sp>
      <p:pic>
        <p:nvPicPr>
          <p:cNvPr id="11267" name="Espaço Reservado para Conteúdo 7"/>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l="29662" r="28732"/>
          <a:stretch>
            <a:fillRect/>
          </a:stretch>
        </p:blipFill>
        <p:spPr>
          <a:xfrm>
            <a:off x="900113" y="1647825"/>
            <a:ext cx="3311525" cy="4478338"/>
          </a:xfrm>
        </p:spPr>
      </p:pic>
      <p:sp>
        <p:nvSpPr>
          <p:cNvPr id="11268" name="Espaço Reservado para Conteúdo 3"/>
          <p:cNvSpPr>
            <a:spLocks noGrp="1"/>
          </p:cNvSpPr>
          <p:nvPr>
            <p:ph sz="half" idx="2"/>
          </p:nvPr>
        </p:nvSpPr>
        <p:spPr/>
        <p:txBody>
          <a:bodyPr/>
          <a:lstStyle/>
          <a:p>
            <a:r>
              <a:rPr lang="en-US" altLang="en-US" sz="2400" dirty="0" smtClean="0"/>
              <a:t>A chapter dedicated to concepts, conducting and interpreting CPM. </a:t>
            </a:r>
          </a:p>
          <a:p>
            <a:r>
              <a:rPr lang="en-US" altLang="en-US" sz="2400" dirty="0" smtClean="0"/>
              <a:t>The mentioned chapter is an advanced topic of the book and concepts discussed in early chapters may be required.  </a:t>
            </a:r>
          </a:p>
          <a:p>
            <a:r>
              <a:rPr lang="en-US" altLang="en-US" sz="2400" dirty="0"/>
              <a:t>This is mainly dedicated to plan studies regarding diagnostic tests in </a:t>
            </a:r>
            <a:r>
              <a:rPr lang="en-US" altLang="en-US" sz="2400" dirty="0" err="1"/>
              <a:t>helath</a:t>
            </a:r>
            <a:endParaRPr lang="en-US" altLang="en-US" sz="2400" dirty="0" smtClean="0"/>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11271"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FEC10BE-A8FF-4D05-9502-0A308ECEAB0F}" type="slidenum">
              <a:rPr lang="pt-BR" altLang="pt-BR" sz="1200" smtClean="0">
                <a:solidFill>
                  <a:srgbClr val="898989"/>
                </a:solidFill>
              </a:rPr>
              <a:pPr>
                <a:spcBef>
                  <a:spcPct val="0"/>
                </a:spcBef>
                <a:buFontTx/>
                <a:buNone/>
              </a:pPr>
              <a:t>8</a:t>
            </a:fld>
            <a:endParaRPr lang="pt-BR" altLang="pt-BR" sz="1200" smtClean="0">
              <a:solidFill>
                <a:srgbClr val="898989"/>
              </a:solidFill>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99"/>
    </mc:Choice>
    <mc:Fallback xmlns="">
      <p:transition spd="slow" advTm="4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p:txBody>
          <a:bodyPr/>
          <a:lstStyle/>
          <a:p>
            <a:r>
              <a:rPr lang="en-US" altLang="en-US" smtClean="0"/>
              <a:t>Additional books</a:t>
            </a:r>
          </a:p>
        </p:txBody>
      </p:sp>
      <p:sp>
        <p:nvSpPr>
          <p:cNvPr id="12291" name="Espaço Reservado para Conteúdo 2"/>
          <p:cNvSpPr>
            <a:spLocks noGrp="1"/>
          </p:cNvSpPr>
          <p:nvPr>
            <p:ph sz="half" idx="1"/>
          </p:nvPr>
        </p:nvSpPr>
        <p:spPr/>
        <p:txBody>
          <a:bodyPr/>
          <a:lstStyle/>
          <a:p>
            <a:r>
              <a:rPr lang="en-US" altLang="en-US" b="1" smtClean="0"/>
              <a:t>Ebell MH. Evidence-Based Diagnosis: A Handbook of Clinical Prediction Rules. 1</a:t>
            </a:r>
            <a:r>
              <a:rPr lang="en-US" altLang="en-US" b="1" baseline="30000" smtClean="0"/>
              <a:t>o</a:t>
            </a:r>
            <a:r>
              <a:rPr lang="en-US" altLang="en-US" b="1" smtClean="0"/>
              <a:t> ed. Springer; 2001</a:t>
            </a:r>
            <a:endParaRPr lang="en-US" altLang="en-US" smtClean="0"/>
          </a:p>
        </p:txBody>
      </p:sp>
      <p:sp>
        <p:nvSpPr>
          <p:cNvPr id="12292" name="Espaço Reservado para Conteúdo 3"/>
          <p:cNvSpPr>
            <a:spLocks noGrp="1"/>
          </p:cNvSpPr>
          <p:nvPr>
            <p:ph sz="half" idx="2"/>
          </p:nvPr>
        </p:nvSpPr>
        <p:spPr/>
        <p:txBody>
          <a:bodyPr/>
          <a:lstStyle/>
          <a:p>
            <a:r>
              <a:rPr lang="en-US" altLang="en-US" smtClean="0"/>
              <a:t>A collection of several clinical prediction rules, teaching how to use them with comments and notes. </a:t>
            </a:r>
          </a:p>
          <a:p>
            <a:r>
              <a:rPr lang="en-US" altLang="en-US" smtClean="0"/>
              <a:t>Very nice for physicians who use CPM daily.</a:t>
            </a:r>
          </a:p>
          <a:p>
            <a:r>
              <a:rPr lang="en-US" altLang="en-US" smtClean="0"/>
              <a:t>It is more than 10 years old and it seems it has not been updated.</a:t>
            </a:r>
          </a:p>
        </p:txBody>
      </p:sp>
      <p:sp>
        <p:nvSpPr>
          <p:cNvPr id="6" name="Espaço Reservado para Rodapé 5"/>
          <p:cNvSpPr>
            <a:spLocks noGrp="1"/>
          </p:cNvSpPr>
          <p:nvPr>
            <p:ph type="ftr" sz="quarter" idx="11"/>
          </p:nvPr>
        </p:nvSpPr>
        <p:spPr/>
        <p:txBody>
          <a:bodyPr/>
          <a:lstStyle/>
          <a:p>
            <a:pPr>
              <a:defRPr/>
            </a:pPr>
            <a:r>
              <a:rPr lang="pt-BR"/>
              <a:t>Session 1</a:t>
            </a:r>
          </a:p>
        </p:txBody>
      </p:sp>
      <p:sp>
        <p:nvSpPr>
          <p:cNvPr id="12295" name="Espaço Reservado para Número de Slid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CA1571-F8C1-4116-BA67-F7DAA128F9AA}" type="slidenum">
              <a:rPr lang="pt-BR" altLang="pt-BR" sz="1200" smtClean="0">
                <a:solidFill>
                  <a:srgbClr val="898989"/>
                </a:solidFill>
              </a:rPr>
              <a:pPr>
                <a:spcBef>
                  <a:spcPct val="0"/>
                </a:spcBef>
                <a:buFontTx/>
                <a:buNone/>
              </a:pPr>
              <a:t>9</a:t>
            </a:fld>
            <a:endParaRPr lang="pt-BR" altLang="pt-BR" sz="1200" smtClean="0">
              <a:solidFill>
                <a:srgbClr val="898989"/>
              </a:solidFill>
            </a:endParaRPr>
          </a:p>
        </p:txBody>
      </p:sp>
      <p:sp>
        <p:nvSpPr>
          <p:cNvPr id="8" name="Espaço Reservado para Data 3"/>
          <p:cNvSpPr>
            <a:spLocks noGrp="1"/>
          </p:cNvSpPr>
          <p:nvPr>
            <p:ph type="dt" sz="quarter" idx="10"/>
          </p:nvPr>
        </p:nvSpPr>
        <p:spPr>
          <a:xfrm>
            <a:off x="457200" y="6356350"/>
            <a:ext cx="2133600" cy="365125"/>
          </a:xfrm>
        </p:spPr>
        <p:txBody>
          <a:bodyPr/>
          <a:lstStyle/>
          <a:p>
            <a:pPr>
              <a:defRPr/>
            </a:pPr>
            <a:r>
              <a:rPr lang="en-US" dirty="0" smtClean="0"/>
              <a:t>2015</a:t>
            </a:r>
            <a:endParaRPr lang="pt-BR" dirty="0"/>
          </a:p>
        </p:txBody>
      </p:sp>
      <p:pic>
        <p:nvPicPr>
          <p:cNvPr id="2" name="Á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385"/>
    </mc:Choice>
    <mc:Fallback xmlns="">
      <p:transition spd="slow" advTm="3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9729</TotalTime>
  <Words>1799</Words>
  <Application>Microsoft Office PowerPoint</Application>
  <PresentationFormat>Apresentação na tela (4:3)</PresentationFormat>
  <Paragraphs>242</Paragraphs>
  <Slides>31</Slides>
  <Notes>3</Notes>
  <HiddenSlides>1</HiddenSlides>
  <MMClips>29</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31</vt:i4>
      </vt:variant>
    </vt:vector>
  </HeadingPairs>
  <TitlesOfParts>
    <vt:vector size="35" baseType="lpstr">
      <vt:lpstr>Arial Unicode MS</vt:lpstr>
      <vt:lpstr>Arial</vt:lpstr>
      <vt:lpstr>Calibri</vt:lpstr>
      <vt:lpstr>Tema do Office</vt:lpstr>
      <vt:lpstr>Regression and Clinical prediction models</vt:lpstr>
      <vt:lpstr>Course objectives</vt:lpstr>
      <vt:lpstr>Introduction</vt:lpstr>
      <vt:lpstr>Session objective</vt:lpstr>
      <vt:lpstr>Main book</vt:lpstr>
      <vt:lpstr>Additional book</vt:lpstr>
      <vt:lpstr>Additional books</vt:lpstr>
      <vt:lpstr>Additional books</vt:lpstr>
      <vt:lpstr>Additional books</vt:lpstr>
      <vt:lpstr>Additional books</vt:lpstr>
      <vt:lpstr>Additional books</vt:lpstr>
      <vt:lpstr>Additional books</vt:lpstr>
      <vt:lpstr>Additional books</vt:lpstr>
      <vt:lpstr>Additional books</vt:lpstr>
      <vt:lpstr>How this course works?</vt:lpstr>
      <vt:lpstr>How this course works?</vt:lpstr>
      <vt:lpstr>Concepts</vt:lpstr>
      <vt:lpstr>Concepts</vt:lpstr>
      <vt:lpstr>Concepts</vt:lpstr>
      <vt:lpstr>Concepts</vt:lpstr>
      <vt:lpstr>Possible synonyms</vt:lpstr>
      <vt:lpstr>Concepts</vt:lpstr>
      <vt:lpstr>Concepts</vt:lpstr>
      <vt:lpstr>Causality model: example</vt:lpstr>
      <vt:lpstr>Prediction model: example</vt:lpstr>
      <vt:lpstr>Concepts</vt:lpstr>
      <vt:lpstr>Diagnostic probabilistic reasoning</vt:lpstr>
      <vt:lpstr>Treatment probabilistic reasoning</vt:lpstr>
      <vt:lpstr>Applications of CPM</vt:lpstr>
      <vt:lpstr>Concluding</vt:lpstr>
      <vt:lpstr>fim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Vinicius Kunz Carneiro de Souza</dc:creator>
  <cp:lastModifiedBy>Pedro Brasil</cp:lastModifiedBy>
  <cp:revision>155</cp:revision>
  <dcterms:created xsi:type="dcterms:W3CDTF">2013-12-06T17:33:37Z</dcterms:created>
  <dcterms:modified xsi:type="dcterms:W3CDTF">2019-11-08T17:27:06Z</dcterms:modified>
</cp:coreProperties>
</file>