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9" r:id="rId2"/>
    <p:sldId id="269" r:id="rId3"/>
    <p:sldId id="278" r:id="rId4"/>
    <p:sldId id="280" r:id="rId5"/>
    <p:sldId id="281" r:id="rId6"/>
    <p:sldId id="282" r:id="rId7"/>
    <p:sldId id="283" r:id="rId8"/>
    <p:sldId id="290" r:id="rId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2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BFA3AD-44D0-412D-8289-5EEFE7CA5F08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5454FC-744A-4B18-BFC0-B05E8E3AFA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70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75FFA-6637-4283-A2D7-45EA51C9C56F}" type="slidenum">
              <a:rPr lang="en-US" altLang="pt-BR" smtClean="0"/>
              <a:pPr/>
              <a:t>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3293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75FFA-6637-4283-A2D7-45EA51C9C56F}" type="slidenum">
              <a:rPr lang="en-US" altLang="pt-BR" smtClean="0"/>
              <a:pPr/>
              <a:t>8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626187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D49C-F87C-46BF-B906-61B63D44E32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2082-1ED7-47B0-A890-7602EF44CF2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600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0EBBA-6D03-4377-B546-D5B8524C395C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63861-A960-450B-952D-15197FA0A2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326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71CC6-F129-455C-9DDB-CA09D40AA290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A106-728E-4AF2-984C-5CBC38A92C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901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8536-F064-4188-AFF9-ACE1022B6F4B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FE55C-0EA4-4D4C-B9CE-36B2BC9B95C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353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F56D-4353-4682-A2DC-0E542F222A27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1537-27C5-44FE-9481-95DE1AC738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35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E8D0-73CC-43C2-A225-43B52F91FE7B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63CCB-A83F-4B03-B0A9-1CD8A2E02A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50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6840D-1384-45E9-8AF0-02CF0A6C74DC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EBC9A-1EC5-4904-B742-20D02400717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322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2149-A5B4-4A5F-BC1E-A09D440BB2EB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A27F-8032-46E5-991E-643E37FC59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467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AEE3C-52A6-40B6-B170-FF9BDF322D86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EEE-C97B-4C82-B4BB-4347A06C5E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609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E8EC-F601-48E1-887C-D92A49A89A4A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6415F-007A-43A2-B8F0-EB410F8B47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059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C119A-DDB6-4C18-9A91-2DCF6D2834A2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D0037-D9E3-4029-853D-FA2C797CCC7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148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7748-4B6C-4FFC-BC84-5D336F14BD4D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4D3771-ADEE-4BBA-87DD-D6AF0A7396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18 – parte 3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Performance e validação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850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r>
              <a:rPr lang="en-US" altLang="pt-BR" sz="2400" dirty="0" err="1" smtClean="0"/>
              <a:t>Calibração</a:t>
            </a:r>
            <a:r>
              <a:rPr lang="en-US" altLang="pt-BR" sz="2400" dirty="0" smtClean="0"/>
              <a:t> tem a </a:t>
            </a:r>
            <a:r>
              <a:rPr lang="en-US" altLang="pt-BR" sz="2400" dirty="0" err="1" smtClean="0"/>
              <a:t>ver</a:t>
            </a:r>
            <a:r>
              <a:rPr lang="en-US" altLang="pt-BR" sz="2400" dirty="0" smtClean="0"/>
              <a:t> com a </a:t>
            </a:r>
            <a:r>
              <a:rPr lang="en-US" altLang="pt-BR" sz="2400" dirty="0" err="1" smtClean="0"/>
              <a:t>relação</a:t>
            </a:r>
            <a:r>
              <a:rPr lang="en-US" altLang="pt-BR" sz="2400" dirty="0" smtClean="0"/>
              <a:t> entre </a:t>
            </a:r>
            <a:r>
              <a:rPr lang="en-US" altLang="pt-BR" sz="2400" dirty="0" err="1" smtClean="0"/>
              <a:t>os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valores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preditos</a:t>
            </a:r>
            <a:r>
              <a:rPr lang="en-US" altLang="pt-BR" sz="2400" dirty="0" smtClean="0"/>
              <a:t> e </a:t>
            </a:r>
            <a:r>
              <a:rPr lang="en-US" altLang="pt-BR" sz="2400" dirty="0" err="1" smtClean="0"/>
              <a:t>valores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observados</a:t>
            </a:r>
            <a:r>
              <a:rPr lang="en-US" altLang="pt-BR" sz="24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pt-BR" sz="2400" dirty="0" smtClean="0"/>
              <a:t>“Calibration-in-the-Large”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pt-BR" sz="2400" dirty="0" smtClean="0"/>
              <a:t>Calibration de </a:t>
            </a:r>
            <a:r>
              <a:rPr lang="en-US" altLang="pt-BR" sz="2400" dirty="0" err="1" smtClean="0"/>
              <a:t>inclinação</a:t>
            </a: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pt-BR" sz="2400" dirty="0" smtClean="0"/>
              <a:t>Testes de </a:t>
            </a:r>
            <a:r>
              <a:rPr lang="en-US" altLang="pt-BR" sz="2400" dirty="0" err="1" smtClean="0"/>
              <a:t>qualidade</a:t>
            </a:r>
            <a:r>
              <a:rPr lang="en-US" altLang="pt-BR" sz="2400" dirty="0" smtClean="0"/>
              <a:t> do </a:t>
            </a:r>
            <a:r>
              <a:rPr lang="en-US" altLang="pt-BR" sz="2400" dirty="0" err="1" smtClean="0"/>
              <a:t>ajuste</a:t>
            </a:r>
            <a:endParaRPr lang="en-US" altLang="pt-BR" sz="2400" dirty="0" smtClean="0"/>
          </a:p>
          <a:p>
            <a:pPr marL="914400" lvl="1" indent="-514350"/>
            <a:r>
              <a:rPr lang="en-US" altLang="pt-BR" sz="2000" dirty="0" err="1" smtClean="0"/>
              <a:t>Hosmer-Lemeshow</a:t>
            </a:r>
            <a:endParaRPr lang="en-US" altLang="pt-BR" sz="2000" dirty="0" smtClean="0"/>
          </a:p>
          <a:p>
            <a:pPr marL="914400" lvl="1" indent="-514350"/>
            <a:r>
              <a:rPr lang="en-US" altLang="pt-BR" sz="2000" dirty="0" err="1" smtClean="0"/>
              <a:t>Goeman</a:t>
            </a:r>
            <a:r>
              <a:rPr lang="en-US" altLang="pt-BR" sz="2000" dirty="0" smtClean="0"/>
              <a:t>-Le </a:t>
            </a:r>
            <a:r>
              <a:rPr lang="en-US" altLang="pt-BR" sz="2000" dirty="0" err="1" smtClean="0"/>
              <a:t>Cessie</a:t>
            </a:r>
            <a:endParaRPr lang="en-US" altLang="pt-BR" sz="2000" dirty="0"/>
          </a:p>
          <a:p>
            <a:pPr marL="514350" indent="-514350">
              <a:buFont typeface="+mj-lt"/>
              <a:buAutoNum type="arabicPeriod"/>
            </a:pPr>
            <a:endParaRPr lang="en-US" altLang="pt-BR" sz="24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b="1" dirty="0" err="1" smtClean="0"/>
              <a:t>Calibração</a:t>
            </a:r>
            <a:endParaRPr lang="en-US" altLang="pt-BR" b="1" dirty="0"/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06"/>
    </mc:Choice>
    <mc:Fallback xmlns="">
      <p:transition spd="slow" advTm="7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39341"/>
                <a:ext cx="8229600" cy="4525963"/>
              </a:xfrm>
            </p:spPr>
            <p:txBody>
              <a:bodyPr/>
              <a:lstStyle/>
              <a:p>
                <a:r>
                  <a:rPr lang="en-US" altLang="pt-BR" sz="2000" dirty="0" smtClean="0"/>
                  <a:t>Diferença entre a </a:t>
                </a:r>
                <a:r>
                  <a:rPr lang="en-US" altLang="pt-BR" sz="2000" dirty="0" err="1" smtClean="0"/>
                  <a:t>média</a:t>
                </a:r>
                <a:r>
                  <a:rPr lang="en-US" altLang="pt-BR" sz="2000" dirty="0" smtClean="0"/>
                  <a:t> dos </a:t>
                </a:r>
                <a:r>
                  <a:rPr lang="en-US" altLang="pt-BR" sz="2000" dirty="0" err="1" smtClean="0"/>
                  <a:t>valores</a:t>
                </a:r>
                <a:r>
                  <a:rPr lang="en-US" altLang="pt-BR" sz="2000" dirty="0" smtClean="0"/>
                  <a:t> </a:t>
                </a:r>
                <a:r>
                  <a:rPr lang="en-US" altLang="pt-BR" sz="2000" dirty="0" err="1" smtClean="0"/>
                  <a:t>observados</a:t>
                </a:r>
                <a:r>
                  <a:rPr lang="en-US" altLang="pt-BR" sz="2000" dirty="0" smtClean="0"/>
                  <a:t> e </a:t>
                </a:r>
                <a:r>
                  <a:rPr lang="en-US" altLang="pt-BR" sz="2000" dirty="0" err="1" smtClean="0"/>
                  <a:t>preditos</a:t>
                </a:r>
                <a:r>
                  <a:rPr lang="en-US" altLang="pt-BR" sz="2000" dirty="0" smtClean="0"/>
                  <a:t> (</a:t>
                </a:r>
                <a14:m>
                  <m:oMath xmlns:m="http://schemas.openxmlformats.org/officeDocument/2006/math">
                    <m:r>
                      <a:rPr lang="pt-BR" altLang="pt-BR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altLang="pt-BR" sz="2000" b="0" i="1" smtClean="0">
                        <a:latin typeface="Cambria Math" panose="02040503050406030204" pitchFamily="18" charset="0"/>
                      </a:rPr>
                      <m:t>é</m:t>
                    </m:r>
                    <m:r>
                      <a:rPr lang="pt-BR" altLang="pt-BR" sz="2000" b="0" i="1" smtClean="0">
                        <a:latin typeface="Cambria Math" panose="02040503050406030204" pitchFamily="18" charset="0"/>
                      </a:rPr>
                      <m:t>𝑑𝑖𝑎</m:t>
                    </m:r>
                    <m:d>
                      <m:dPr>
                        <m:ctrlPr>
                          <a:rPr lang="pt-BR" altLang="pt-B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altLang="pt-BR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pt-BR" altLang="pt-BR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altLang="pt-BR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altLang="pt-BR" sz="2000" b="0" i="1" smtClean="0">
                        <a:latin typeface="Cambria Math" panose="02040503050406030204" pitchFamily="18" charset="0"/>
                      </a:rPr>
                      <m:t>é</m:t>
                    </m:r>
                    <m:r>
                      <a:rPr lang="pt-BR" altLang="pt-BR" sz="2000" b="0" i="1" smtClean="0">
                        <a:latin typeface="Cambria Math" panose="02040503050406030204" pitchFamily="18" charset="0"/>
                      </a:rPr>
                      <m:t>𝑑𝑖𝑎</m:t>
                    </m:r>
                    <m:r>
                      <a:rPr lang="pt-BR" altLang="pt-BR" sz="20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pt-BR" altLang="pt-BR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altLang="pt-BR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  <m:r>
                      <a:rPr lang="pt-BR" altLang="pt-BR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pt-BR" sz="2000" dirty="0" smtClean="0"/>
                  <a:t>):</a:t>
                </a:r>
              </a:p>
              <a:p>
                <a:pPr lvl="1"/>
                <a:r>
                  <a:rPr lang="en-US" altLang="pt-BR" sz="1600" dirty="0" smtClean="0"/>
                  <a:t>No </a:t>
                </a:r>
                <a:r>
                  <a:rPr lang="en-US" altLang="pt-BR" sz="1600" dirty="0" err="1" smtClean="0"/>
                  <a:t>modelo</a:t>
                </a:r>
                <a:r>
                  <a:rPr lang="en-US" altLang="pt-BR" sz="1600" dirty="0" smtClean="0"/>
                  <a:t> </a:t>
                </a:r>
                <a:r>
                  <a:rPr lang="en-US" altLang="pt-BR" sz="1600" dirty="0" err="1" smtClean="0"/>
                  <a:t>desenvolvido</a:t>
                </a:r>
                <a:r>
                  <a:rPr lang="en-US" altLang="pt-BR" sz="1600" dirty="0" smtClean="0"/>
                  <a:t>:</a:t>
                </a:r>
                <a14:m>
                  <m:oMath xmlns:m="http://schemas.openxmlformats.org/officeDocument/2006/math">
                    <m:r>
                      <a:rPr lang="pt-BR" altLang="pt-B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é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𝑑𝑖𝑎</m:t>
                    </m:r>
                    <m:d>
                      <m:dPr>
                        <m:ctrlPr>
                          <a:rPr lang="pt-BR" altLang="pt-B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altLang="pt-BR" sz="16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pt-BR" altLang="pt-BR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é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𝑑𝑖𝑎</m:t>
                    </m:r>
                    <m:d>
                      <m:dPr>
                        <m:ctrlPr>
                          <a:rPr lang="pt-BR" altLang="pt-B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pt-BR" alt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altLang="pt-BR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  <m:r>
                      <a:rPr lang="pt-BR" altLang="pt-BR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pt-BR" sz="1600" dirty="0" smtClean="0"/>
              </a:p>
              <a:p>
                <a:pPr lvl="1"/>
                <a:r>
                  <a:rPr lang="en-US" altLang="pt-BR" sz="1600" dirty="0" smtClean="0"/>
                  <a:t>Na </a:t>
                </a:r>
                <a:r>
                  <a:rPr lang="en-US" altLang="pt-BR" sz="1600" dirty="0" err="1" smtClean="0"/>
                  <a:t>validação</a:t>
                </a:r>
                <a:r>
                  <a:rPr lang="en-US" altLang="pt-BR" sz="1600" dirty="0" smtClean="0"/>
                  <a:t> </a:t>
                </a:r>
                <a:r>
                  <a:rPr lang="en-US" altLang="pt-BR" sz="1600" dirty="0" err="1" smtClean="0"/>
                  <a:t>interna</a:t>
                </a:r>
                <a:r>
                  <a:rPr lang="en-US" altLang="pt-BR" sz="1600" dirty="0" smtClean="0"/>
                  <a:t>: </a:t>
                </a:r>
                <a14:m>
                  <m:oMath xmlns:m="http://schemas.openxmlformats.org/officeDocument/2006/math">
                    <m:r>
                      <a:rPr lang="pt-BR" altLang="pt-BR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é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𝑑𝑖𝑎</m:t>
                    </m:r>
                    <m:d>
                      <m:dPr>
                        <m:ctrlPr>
                          <a:rPr lang="pt-BR" altLang="pt-B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altLang="pt-B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altLang="pt-BR" sz="16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pt-BR" altLang="pt-BR" sz="1600" b="0" i="1" smtClean="0">
                                <a:latin typeface="Cambria Math" panose="02040503050406030204" pitchFamily="18" charset="0"/>
                              </a:rPr>
                              <m:t>𝑏𝑜𝑜𝑡</m:t>
                            </m:r>
                          </m:sub>
                        </m:sSub>
                      </m:e>
                    </m:d>
                    <m:r>
                      <a:rPr lang="pt-BR" altLang="pt-BR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é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𝑑𝑖𝑎</m:t>
                    </m:r>
                    <m:d>
                      <m:dPr>
                        <m:ctrlPr>
                          <a:rPr lang="pt-BR" altLang="pt-B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pt-BR" alt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altLang="pt-BR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  <m:r>
                      <a:rPr lang="pt-BR" altLang="pt-BR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pt-BR" altLang="pt-BR" sz="1600" dirty="0" smtClean="0"/>
              </a:p>
              <a:p>
                <a:pPr lvl="1"/>
                <a:r>
                  <a:rPr lang="en-US" altLang="pt-BR" sz="1600" dirty="0" smtClean="0"/>
                  <a:t>Na </a:t>
                </a:r>
                <a:r>
                  <a:rPr lang="en-US" altLang="pt-BR" sz="1600" dirty="0" err="1" smtClean="0"/>
                  <a:t>validação</a:t>
                </a:r>
                <a:r>
                  <a:rPr lang="en-US" altLang="pt-BR" sz="1600" dirty="0" smtClean="0"/>
                  <a:t> </a:t>
                </a:r>
                <a:r>
                  <a:rPr lang="en-US" altLang="pt-BR" sz="1600" dirty="0" err="1" smtClean="0"/>
                  <a:t>externa</a:t>
                </a:r>
                <a:r>
                  <a:rPr lang="en-US" altLang="pt-BR" sz="1600" dirty="0" smtClean="0"/>
                  <a:t>: </a:t>
                </a:r>
                <a14:m>
                  <m:oMath xmlns:m="http://schemas.openxmlformats.org/officeDocument/2006/math">
                    <m:r>
                      <a:rPr lang="pt-BR" altLang="pt-BR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é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𝑑𝑖𝑎</m:t>
                    </m:r>
                    <m:d>
                      <m:dPr>
                        <m:ctrlPr>
                          <a:rPr lang="pt-BR" altLang="pt-B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altLang="pt-B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altLang="pt-BR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pt-BR" altLang="pt-BR" sz="1600" b="0" i="1" smtClean="0">
                                <a:latin typeface="Cambria Math" panose="02040503050406030204" pitchFamily="18" charset="0"/>
                              </a:rPr>
                              <m:t>𝑛𝑒𝑤</m:t>
                            </m:r>
                          </m:sub>
                        </m:sSub>
                      </m:e>
                    </m:d>
                    <m:r>
                      <a:rPr lang="pt-BR" altLang="pt-BR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é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𝑑𝑖𝑎</m:t>
                    </m:r>
                    <m:d>
                      <m:dPr>
                        <m:ctrlPr>
                          <a:rPr lang="pt-BR" altLang="pt-B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pt-BR" altLang="pt-BR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altLang="pt-BR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  <m:r>
                      <a:rPr lang="pt-BR" altLang="pt-B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BR" altLang="pt-BR" sz="16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pt-BR" sz="1600" dirty="0" smtClean="0"/>
                  <a:t>, </a:t>
                </a:r>
                <a:r>
                  <a:rPr lang="en-US" altLang="pt-BR" sz="1600" dirty="0" err="1" smtClean="0"/>
                  <a:t>em</a:t>
                </a:r>
                <a:r>
                  <a:rPr lang="en-US" altLang="pt-BR" sz="1600" dirty="0" smtClean="0"/>
                  <a:t> </a:t>
                </a:r>
                <a:r>
                  <a:rPr lang="en-US" altLang="pt-BR" sz="1600" dirty="0" err="1" smtClean="0"/>
                  <a:t>geral</a:t>
                </a:r>
                <a:r>
                  <a:rPr lang="en-US" altLang="pt-BR" sz="1600" dirty="0" smtClean="0"/>
                  <a:t>.</a:t>
                </a:r>
              </a:p>
              <a:p>
                <a:r>
                  <a:rPr lang="en-US" altLang="pt-BR" sz="2000" dirty="0" smtClean="0"/>
                  <a:t>No </a:t>
                </a:r>
                <a:r>
                  <a:rPr lang="en-US" altLang="pt-BR" sz="2000" dirty="0" err="1" smtClean="0"/>
                  <a:t>caso</a:t>
                </a:r>
                <a:r>
                  <a:rPr lang="en-US" altLang="pt-BR" sz="2000" dirty="0" smtClean="0"/>
                  <a:t> de </a:t>
                </a:r>
                <a:r>
                  <a:rPr lang="en-US" altLang="pt-BR" sz="2000" dirty="0" err="1"/>
                  <a:t>D</a:t>
                </a:r>
                <a:r>
                  <a:rPr lang="en-US" altLang="pt-BR" sz="2000" dirty="0" err="1" smtClean="0"/>
                  <a:t>istribuição</a:t>
                </a:r>
                <a:r>
                  <a:rPr lang="en-US" altLang="pt-BR" sz="2000" dirty="0" smtClean="0"/>
                  <a:t> Normal:</a:t>
                </a:r>
              </a:p>
              <a:p>
                <a:pPr lvl="1"/>
                <a:r>
                  <a:rPr lang="en-US" altLang="pt-BR" sz="1600" dirty="0" smtClean="0"/>
                  <a:t>Teste t-Student;</a:t>
                </a:r>
              </a:p>
              <a:p>
                <a:r>
                  <a:rPr lang="en-US" altLang="pt-BR" sz="2000" dirty="0" smtClean="0"/>
                  <a:t>No </a:t>
                </a:r>
                <a:r>
                  <a:rPr lang="en-US" altLang="pt-BR" sz="2000" dirty="0" err="1" smtClean="0"/>
                  <a:t>caso</a:t>
                </a:r>
                <a:r>
                  <a:rPr lang="en-US" altLang="pt-BR" sz="2000" dirty="0" smtClean="0"/>
                  <a:t> de </a:t>
                </a:r>
                <a:r>
                  <a:rPr lang="en-US" altLang="pt-BR" sz="2000" dirty="0" err="1"/>
                  <a:t>M</a:t>
                </a:r>
                <a:r>
                  <a:rPr lang="en-US" altLang="pt-BR" sz="2000" dirty="0" err="1" smtClean="0"/>
                  <a:t>odelo</a:t>
                </a:r>
                <a:r>
                  <a:rPr lang="en-US" altLang="pt-BR" sz="2000" dirty="0" smtClean="0"/>
                  <a:t> </a:t>
                </a:r>
                <a:r>
                  <a:rPr lang="en-US" altLang="pt-BR" sz="2000" dirty="0" err="1" smtClean="0"/>
                  <a:t>Logístico</a:t>
                </a:r>
                <a:r>
                  <a:rPr lang="en-US" altLang="pt-BR" sz="2000" dirty="0" smtClean="0"/>
                  <a:t>:</a:t>
                </a:r>
              </a:p>
              <a:p>
                <a:pPr lvl="1"/>
                <a:r>
                  <a:rPr lang="en-US" altLang="pt-BR" sz="1600" dirty="0" smtClean="0"/>
                  <a:t> </a:t>
                </a:r>
              </a:p>
              <a:p>
                <a:pPr lvl="2"/>
                <a:r>
                  <a:rPr lang="en-US" altLang="pt-BR" sz="1600" dirty="0" err="1" smtClean="0"/>
                  <a:t>Hipótese</a:t>
                </a:r>
                <a:r>
                  <a:rPr lang="en-US" altLang="pt-BR" sz="1600" dirty="0" smtClean="0"/>
                  <a:t> </a:t>
                </a:r>
                <a:r>
                  <a:rPr lang="en-US" altLang="pt-BR" sz="1600" dirty="0"/>
                  <a:t>Nula</a:t>
                </a:r>
                <a:r>
                  <a:rPr lang="en-US" altLang="pt-BR" sz="1600" dirty="0" smtClean="0"/>
                  <a:t>: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en-US" alt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altLang="pt-B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altLang="pt-BR" sz="16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pt-BR" altLang="pt-BR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altLang="pt-BR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pt-BR" sz="1600" dirty="0"/>
              </a:p>
              <a:p>
                <a:r>
                  <a:rPr lang="en-US" altLang="pt-BR" sz="2000" dirty="0"/>
                  <a:t>No </a:t>
                </a:r>
                <a:r>
                  <a:rPr lang="en-US" altLang="pt-BR" sz="2000" dirty="0" err="1"/>
                  <a:t>caso</a:t>
                </a:r>
                <a:r>
                  <a:rPr lang="en-US" altLang="pt-BR" sz="2000" dirty="0"/>
                  <a:t> de </a:t>
                </a:r>
                <a:r>
                  <a:rPr lang="en-US" altLang="pt-BR" sz="2000" dirty="0" err="1"/>
                  <a:t>Modelos</a:t>
                </a:r>
                <a:r>
                  <a:rPr lang="en-US" altLang="pt-BR" sz="2000" dirty="0"/>
                  <a:t> de </a:t>
                </a:r>
                <a:r>
                  <a:rPr lang="en-US" altLang="pt-BR" sz="2000" dirty="0" err="1"/>
                  <a:t>Sobrevivência</a:t>
                </a:r>
                <a:r>
                  <a:rPr lang="en-US" altLang="pt-BR" sz="2000" dirty="0"/>
                  <a:t>:</a:t>
                </a:r>
              </a:p>
              <a:p>
                <a:pPr lvl="1"/>
                <a:r>
                  <a:rPr lang="en-US" altLang="pt-BR" sz="1600" dirty="0" err="1" smtClean="0"/>
                  <a:t>Não</a:t>
                </a:r>
                <a:r>
                  <a:rPr lang="en-US" altLang="pt-BR" sz="1600" dirty="0" smtClean="0"/>
                  <a:t> é </a:t>
                </a:r>
                <a:r>
                  <a:rPr lang="en-US" altLang="pt-BR" sz="1600" dirty="0" err="1" smtClean="0"/>
                  <a:t>possível</a:t>
                </a:r>
                <a:r>
                  <a:rPr lang="en-US" altLang="pt-BR" sz="1600" dirty="0" smtClean="0"/>
                  <a:t>.</a:t>
                </a:r>
              </a:p>
              <a:p>
                <a:endParaRPr lang="en-US" altLang="pt-BR" sz="2000" dirty="0" smtClean="0"/>
              </a:p>
              <a:p>
                <a:pPr marL="457200" lvl="1" indent="0">
                  <a:buNone/>
                </a:pPr>
                <a:endParaRPr lang="en-US" altLang="pt-BR" sz="1600" dirty="0" smtClean="0"/>
              </a:p>
              <a:p>
                <a:pPr lvl="1"/>
                <a:endParaRPr lang="en-US" altLang="pt-BR" sz="1600" dirty="0" smtClean="0"/>
              </a:p>
              <a:p>
                <a:pPr marL="0" indent="0">
                  <a:buNone/>
                </a:pPr>
                <a:endParaRPr lang="en-US" altLang="pt-BR" sz="16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altLang="pt-BR" sz="2400" dirty="0" smtClean="0"/>
              </a:p>
            </p:txBody>
          </p:sp>
        </mc:Choice>
        <mc:Fallback xmlns="">
          <p:sp>
            <p:nvSpPr>
              <p:cNvPr id="6147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39341"/>
                <a:ext cx="8229600" cy="4525963"/>
              </a:xfrm>
              <a:blipFill rotWithShape="0">
                <a:blip r:embed="rId4"/>
                <a:stretch>
                  <a:fillRect l="-667" t="-8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pt-BR" sz="2400" b="1" dirty="0" smtClean="0"/>
              <a:t>1. Calibration-in-the-Large</a:t>
            </a:r>
            <a:endParaRPr lang="en-US" altLang="pt-BR" sz="2400" b="1" dirty="0"/>
          </a:p>
        </p:txBody>
      </p:sp>
      <p:grpSp>
        <p:nvGrpSpPr>
          <p:cNvPr id="3" name="Grupo 2"/>
          <p:cNvGrpSpPr/>
          <p:nvPr/>
        </p:nvGrpSpPr>
        <p:grpSpPr>
          <a:xfrm>
            <a:off x="1259632" y="4365104"/>
            <a:ext cx="3312368" cy="478540"/>
            <a:chOff x="1619672" y="5002841"/>
            <a:chExt cx="3312368" cy="47854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/>
            <a:srcRect l="52772" b="4942"/>
            <a:stretch/>
          </p:blipFill>
          <p:spPr>
            <a:xfrm>
              <a:off x="2843808" y="5003585"/>
              <a:ext cx="2088232" cy="288032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5"/>
            <a:srcRect t="1" r="72315" b="-57931"/>
            <a:stretch/>
          </p:blipFill>
          <p:spPr>
            <a:xfrm>
              <a:off x="1619672" y="5002841"/>
              <a:ext cx="1224136" cy="478540"/>
            </a:xfrm>
            <a:prstGeom prst="rect">
              <a:avLst/>
            </a:prstGeom>
          </p:spPr>
        </p:pic>
      </p:grpSp>
      <p:sp>
        <p:nvSpPr>
          <p:cNvPr id="11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2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67"/>
    </mc:Choice>
    <mc:Fallback xmlns="">
      <p:transition spd="slow" advTm="21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73" x="822325" y="5010150"/>
          <p14:tracePt t="6070" x="822325" y="4991100"/>
          <p14:tracePt t="6078" x="839788" y="4991100"/>
          <p14:tracePt t="6087" x="847725" y="4991100"/>
          <p14:tracePt t="6270" x="857250" y="4983163"/>
          <p14:tracePt t="6678" x="857250" y="4965700"/>
          <p14:tracePt t="6687" x="866775" y="4956175"/>
          <p14:tracePt t="6694" x="874713" y="4929188"/>
          <p14:tracePt t="6704" x="893763" y="4894263"/>
          <p14:tracePt t="6721" x="938213" y="4813300"/>
          <p14:tracePt t="6738" x="1000125" y="4697413"/>
          <p14:tracePt t="6754" x="1081088" y="4510088"/>
          <p14:tracePt t="6772" x="1187450" y="4251325"/>
          <p14:tracePt t="6788" x="1241425" y="4054475"/>
          <p14:tracePt t="6805" x="1268413" y="3965575"/>
          <p14:tracePt t="6822" x="1285875" y="3929063"/>
          <p14:tracePt t="6838" x="1357313" y="3848100"/>
          <p14:tracePt t="6855" x="1446213" y="3741738"/>
          <p14:tracePt t="6872" x="1482725" y="3687763"/>
          <p14:tracePt t="6888" x="1509713" y="3643313"/>
          <p14:tracePt t="6905" x="1517650" y="3625850"/>
          <p14:tracePt t="6922" x="1527175" y="3571875"/>
          <p14:tracePt t="6938" x="1544638" y="3527425"/>
          <p14:tracePt t="6955" x="1544638" y="3455988"/>
          <p14:tracePt t="6972" x="1544638" y="3375025"/>
          <p14:tracePt t="6988" x="1544638" y="3295650"/>
          <p14:tracePt t="7006" x="1544638" y="3251200"/>
          <p14:tracePt t="7022" x="1536700" y="3214688"/>
          <p14:tracePt t="7039" x="1509713" y="3116263"/>
          <p14:tracePt t="7055" x="1455738" y="3000375"/>
          <p14:tracePt t="7072" x="1401763" y="2919413"/>
          <p14:tracePt t="7089" x="1366838" y="2874963"/>
          <p14:tracePt t="7106" x="1322388" y="2830513"/>
          <p14:tracePt t="7122" x="1303338" y="2803525"/>
          <p14:tracePt t="7139" x="1276350" y="2786063"/>
          <p14:tracePt t="7156" x="1250950" y="2759075"/>
          <p14:tracePt t="7172" x="1231900" y="2732088"/>
          <p14:tracePt t="7189" x="1214438" y="2705100"/>
          <p14:tracePt t="7206" x="1204913" y="2679700"/>
          <p14:tracePt t="7223" x="1204913" y="2660650"/>
          <p14:tracePt t="7240" x="1187450" y="2633663"/>
          <p14:tracePt t="7256" x="1152525" y="2562225"/>
          <p14:tracePt t="7273" x="1133475" y="2517775"/>
          <p14:tracePt t="7289" x="1116013" y="2465388"/>
          <p14:tracePt t="7306" x="1098550" y="2411413"/>
          <p14:tracePt t="7323" x="1071563" y="2347913"/>
          <p14:tracePt t="7339" x="1071563" y="2295525"/>
          <p14:tracePt t="7356" x="1071563" y="2241550"/>
          <p14:tracePt t="7373" x="1071563" y="2197100"/>
          <p14:tracePt t="7390" x="1071563" y="2160588"/>
          <p14:tracePt t="7406" x="1071563" y="2143125"/>
          <p14:tracePt t="7423" x="1071563" y="2125663"/>
          <p14:tracePt t="7440" x="1071563" y="2098675"/>
          <p14:tracePt t="7456" x="1071563" y="2062163"/>
          <p14:tracePt t="7473" x="1071563" y="2054225"/>
          <p14:tracePt t="7751" x="1071563" y="2036763"/>
          <p14:tracePt t="7766" x="1071563" y="2027238"/>
          <p14:tracePt t="7775" x="1071563" y="2017713"/>
          <p14:tracePt t="7783" x="1071563" y="2000250"/>
          <p14:tracePt t="10111" x="1081088" y="2000250"/>
          <p14:tracePt t="10119" x="1125538" y="2000250"/>
          <p14:tracePt t="10130" x="1223963" y="2009775"/>
          <p14:tracePt t="10147" x="1438275" y="2027238"/>
          <p14:tracePt t="10164" x="1704975" y="2044700"/>
          <p14:tracePt t="10181" x="2125663" y="2044700"/>
          <p14:tracePt t="10197" x="2652713" y="1982788"/>
          <p14:tracePt t="10214" x="3081338" y="1955800"/>
          <p14:tracePt t="10231" x="3509963" y="1893888"/>
          <p14:tracePt t="10248" x="3643313" y="1866900"/>
          <p14:tracePt t="10265" x="3697288" y="1857375"/>
          <p14:tracePt t="10863" x="3732213" y="1857375"/>
          <p14:tracePt t="10871" x="3768725" y="1857375"/>
          <p14:tracePt t="10883" x="3857625" y="1857375"/>
          <p14:tracePt t="10899" x="4071938" y="1857375"/>
          <p14:tracePt t="10916" x="4286250" y="1857375"/>
          <p14:tracePt t="10933" x="4456113" y="1857375"/>
          <p14:tracePt t="10949" x="4589463" y="1857375"/>
          <p14:tracePt t="10966" x="4697413" y="1857375"/>
          <p14:tracePt t="10983" x="4848225" y="1857375"/>
          <p14:tracePt t="11000" x="4956175" y="1857375"/>
          <p14:tracePt t="11016" x="5099050" y="1857375"/>
          <p14:tracePt t="11033" x="5251450" y="1884363"/>
          <p14:tracePt t="11050" x="5384800" y="1928813"/>
          <p14:tracePt t="11066" x="5537200" y="1965325"/>
          <p14:tracePt t="11083" x="5688013" y="2009775"/>
          <p14:tracePt t="11100" x="5795963" y="2017713"/>
          <p14:tracePt t="11116" x="5902325" y="2036763"/>
          <p14:tracePt t="11133" x="5983288" y="2036763"/>
          <p14:tracePt t="11150" x="6027738" y="2036763"/>
          <p14:tracePt t="11167" x="6037263" y="2036763"/>
          <p14:tracePt t="12336" x="6045200" y="2036763"/>
          <p14:tracePt t="12936" x="6062663" y="2044700"/>
          <p14:tracePt t="12952" x="6072188" y="2044700"/>
          <p14:tracePt t="12960" x="6081713" y="2044700"/>
          <p14:tracePt t="12984" x="6089650" y="2044700"/>
          <p14:tracePt t="12992" x="6108700" y="2044700"/>
          <p14:tracePt t="13005" x="6153150" y="2036763"/>
          <p14:tracePt t="13022" x="6224588" y="2017713"/>
          <p14:tracePt t="13038" x="6313488" y="2009775"/>
          <p14:tracePt t="13056" x="6438900" y="1990725"/>
          <p14:tracePt t="13072" x="6527800" y="1982788"/>
          <p14:tracePt t="13089" x="6626225" y="1965325"/>
          <p14:tracePt t="13106" x="6751638" y="1955800"/>
          <p14:tracePt t="13122" x="6919913" y="1928813"/>
          <p14:tracePt t="13139" x="7062788" y="1911350"/>
          <p14:tracePt t="13156" x="7205663" y="1884363"/>
          <p14:tracePt t="13172" x="7304088" y="1884363"/>
          <p14:tracePt t="13189" x="7367588" y="1884363"/>
          <p14:tracePt t="13206" x="7412038" y="1884363"/>
          <p14:tracePt t="13222" x="7483475" y="1884363"/>
          <p14:tracePt t="13239" x="7572375" y="1884363"/>
          <p14:tracePt t="13256" x="7688263" y="1884363"/>
          <p14:tracePt t="13272" x="7715250" y="1893888"/>
          <p14:tracePt t="13400" x="7732713" y="1893888"/>
          <p14:tracePt t="13409" x="7742238" y="1901825"/>
          <p14:tracePt t="13441" x="7742238" y="1911350"/>
          <p14:tracePt t="13464" x="7751763" y="1919288"/>
          <p14:tracePt t="13472" x="7751763" y="1928813"/>
          <p14:tracePt t="13481" x="7759700" y="1946275"/>
          <p14:tracePt t="13496" x="7769225" y="1965325"/>
          <p14:tracePt t="13513" x="7769225" y="1973263"/>
          <p14:tracePt t="13529" x="7769225" y="1990725"/>
          <p14:tracePt t="13560" x="7769225" y="2000250"/>
          <p14:tracePt t="13672" x="7759700" y="2000250"/>
          <p14:tracePt t="13680" x="7732713" y="2009775"/>
          <p14:tracePt t="13690" x="7705725" y="2009775"/>
          <p14:tracePt t="13707" x="7661275" y="2009775"/>
          <p14:tracePt t="13724" x="7616825" y="2009775"/>
          <p14:tracePt t="13740" x="7572375" y="2009775"/>
          <p14:tracePt t="13757" x="7510463" y="1990725"/>
          <p14:tracePt t="13774" x="7456488" y="1965325"/>
          <p14:tracePt t="13791" x="7419975" y="1946275"/>
          <p14:tracePt t="13807" x="7394575" y="1928813"/>
          <p14:tracePt t="13824" x="7367588" y="1901825"/>
          <p14:tracePt t="13841" x="7358063" y="1866900"/>
          <p14:tracePt t="13858" x="7358063" y="1822450"/>
          <p14:tracePt t="13874" x="7358063" y="1776413"/>
          <p14:tracePt t="13891" x="7419975" y="1724025"/>
          <p14:tracePt t="13908" x="7537450" y="1679575"/>
          <p14:tracePt t="13924" x="7670800" y="1670050"/>
          <p14:tracePt t="13941" x="7759700" y="1670050"/>
          <p14:tracePt t="13958" x="7813675" y="1670050"/>
          <p14:tracePt t="13974" x="7823200" y="1670050"/>
          <p14:tracePt t="13991" x="7840663" y="1670050"/>
          <p14:tracePt t="14008" x="7858125" y="1687513"/>
          <p14:tracePt t="14025" x="7858125" y="1714500"/>
          <p14:tracePt t="14041" x="7858125" y="1768475"/>
          <p14:tracePt t="14058" x="7858125" y="1803400"/>
          <p14:tracePt t="14075" x="7848600" y="1830388"/>
          <p14:tracePt t="14108" x="7848600" y="1839913"/>
          <p14:tracePt t="14145" x="7840663" y="1847850"/>
          <p14:tracePt t="14233" x="7840663" y="1839913"/>
          <p14:tracePt t="14249" x="7848600" y="1822450"/>
          <p14:tracePt t="14265" x="7848600" y="1803400"/>
          <p14:tracePt t="14273" x="7858125" y="1803400"/>
          <p14:tracePt t="14289" x="7867650" y="1803400"/>
          <p14:tracePt t="14298" x="7885113" y="1785938"/>
          <p14:tracePt t="14320" x="7894638" y="1785938"/>
          <p14:tracePt t="14329" x="7894638" y="1776413"/>
          <p14:tracePt t="14369" x="7902575" y="1776413"/>
          <p14:tracePt t="14386" x="7920038" y="1776413"/>
          <p14:tracePt t="14393" x="7929563" y="1776413"/>
          <p14:tracePt t="14409" x="7947025" y="1776413"/>
          <p14:tracePt t="14416" x="7956550" y="1785938"/>
          <p14:tracePt t="14425" x="7966075" y="1795463"/>
          <p14:tracePt t="14442" x="7966075" y="1812925"/>
          <p14:tracePt t="14458" x="7966075" y="1830388"/>
          <p14:tracePt t="14475" x="7966075" y="1847850"/>
          <p14:tracePt t="14492" x="7966075" y="1857375"/>
          <p14:tracePt t="14509" x="7966075" y="1866900"/>
          <p14:tracePt t="14525" x="7966075" y="1874838"/>
          <p14:tracePt t="14542" x="7966075" y="1893888"/>
          <p14:tracePt t="14575" x="7956550" y="1893888"/>
          <p14:tracePt t="14593" x="7939088" y="1893888"/>
          <p14:tracePt t="14608" x="7920038" y="1893888"/>
          <p14:tracePt t="14625" x="7912100" y="1893888"/>
          <p14:tracePt t="14642" x="7875588" y="1874838"/>
          <p14:tracePt t="14659" x="7867650" y="1847850"/>
          <p14:tracePt t="14675" x="7867650" y="1812925"/>
          <p14:tracePt t="14692" x="7867650" y="1785938"/>
          <p14:tracePt t="14709" x="7867650" y="1768475"/>
          <p14:tracePt t="14726" x="7867650" y="1758950"/>
          <p14:tracePt t="14777" x="7894638" y="1758950"/>
          <p14:tracePt t="14784" x="7902575" y="1758950"/>
          <p14:tracePt t="14793" x="7912100" y="1758950"/>
          <p14:tracePt t="14809" x="7929563" y="1758950"/>
          <p14:tracePt t="14826" x="7966075" y="1822450"/>
          <p14:tracePt t="14843" x="7974013" y="1874838"/>
          <p14:tracePt t="14860" x="7974013" y="1911350"/>
          <p14:tracePt t="14877" x="7974013" y="1955800"/>
          <p14:tracePt t="14894" x="7974013" y="1990725"/>
          <p14:tracePt t="14910" x="7956550" y="2017713"/>
          <p14:tracePt t="14927" x="7956550" y="2027238"/>
          <p14:tracePt t="14962" x="7947025" y="2027238"/>
          <p14:tracePt t="14977" x="7920038" y="2027238"/>
          <p14:tracePt t="14994" x="7902575" y="1990725"/>
          <p14:tracePt t="15011" x="7894638" y="1919288"/>
          <p14:tracePt t="15027" x="7894638" y="1884363"/>
          <p14:tracePt t="15044" x="7894638" y="1839913"/>
          <p14:tracePt t="15061" x="7894638" y="1822450"/>
          <p14:tracePt t="15077" x="7902575" y="1795463"/>
          <p14:tracePt t="15161" x="7920038" y="1795463"/>
          <p14:tracePt t="15169" x="7929563" y="1795463"/>
          <p14:tracePt t="15178" x="7939088" y="1795463"/>
          <p14:tracePt t="15194" x="7956550" y="1812925"/>
          <p14:tracePt t="15211" x="7966075" y="1830388"/>
          <p14:tracePt t="15228" x="7966075" y="1847850"/>
          <p14:tracePt t="15245" x="7966075" y="1857375"/>
          <p14:tracePt t="15261" x="7966075" y="1874838"/>
          <p14:tracePt t="15278" x="7939088" y="1893888"/>
          <p14:tracePt t="15295" x="7885113" y="1911350"/>
          <p14:tracePt t="15312" x="7759700" y="1938338"/>
          <p14:tracePt t="15328" x="7688263" y="1938338"/>
          <p14:tracePt t="15345" x="7634288" y="1938338"/>
          <p14:tracePt t="15362" x="7626350" y="1938338"/>
          <p14:tracePt t="15378" x="7616825" y="1938338"/>
          <p14:tracePt t="15395" x="7608888" y="1938338"/>
          <p14:tracePt t="15428" x="7599363" y="1928813"/>
          <p14:tracePt t="15445" x="7589838" y="1928813"/>
          <p14:tracePt t="15569" x="7599363" y="1928813"/>
          <p14:tracePt t="15577" x="7626350" y="1919288"/>
          <p14:tracePt t="15585" x="7643813" y="1919288"/>
          <p14:tracePt t="15596" x="7670800" y="1911350"/>
          <p14:tracePt t="15612" x="7759700" y="1884363"/>
          <p14:tracePt t="15629" x="7823200" y="1874838"/>
          <p14:tracePt t="15646" x="7894638" y="1839913"/>
          <p14:tracePt t="15662" x="7920038" y="1839913"/>
          <p14:tracePt t="15679" x="7920038" y="1830388"/>
          <p14:tracePt t="15769" x="7929563" y="1830388"/>
          <p14:tracePt t="15777" x="7929563" y="1839913"/>
          <p14:tracePt t="15785" x="7929563" y="1847850"/>
          <p14:tracePt t="15796" x="7929563" y="1866900"/>
          <p14:tracePt t="15813" x="7939088" y="1893888"/>
          <p14:tracePt t="15830" x="7939088" y="1901825"/>
          <p14:tracePt t="15846" x="7939088" y="1911350"/>
          <p14:tracePt t="15937" x="7939088" y="1901825"/>
          <p14:tracePt t="15953" x="7939088" y="1884363"/>
          <p14:tracePt t="16049" x="7939088" y="1893888"/>
          <p14:tracePt t="16065" x="7939088" y="1911350"/>
          <p14:tracePt t="16073" x="7929563" y="1911350"/>
          <p14:tracePt t="16082" x="7929563" y="1919288"/>
          <p14:tracePt t="16505" x="7939088" y="1919288"/>
          <p14:tracePt t="16706" x="7929563" y="1919288"/>
          <p14:tracePt t="16714" x="7920038" y="1911350"/>
          <p14:tracePt t="16722" x="7885113" y="1911350"/>
          <p14:tracePt t="16732" x="7848600" y="1893888"/>
          <p14:tracePt t="16749" x="7732713" y="1874838"/>
          <p14:tracePt t="16766" x="7572375" y="1847850"/>
          <p14:tracePt t="16782" x="7323138" y="1803400"/>
          <p14:tracePt t="16799" x="6848475" y="1776413"/>
          <p14:tracePt t="16816" x="6143625" y="1758950"/>
          <p14:tracePt t="16832" x="5562600" y="1758950"/>
          <p14:tracePt t="16850" x="4830763" y="1758950"/>
          <p14:tracePt t="16866" x="4394200" y="1758950"/>
          <p14:tracePt t="16882" x="3956050" y="1758950"/>
          <p14:tracePt t="16899" x="3536950" y="1758950"/>
          <p14:tracePt t="16916" x="2982913" y="1758950"/>
          <p14:tracePt t="16933" x="2393950" y="1758950"/>
          <p14:tracePt t="16949" x="1982788" y="1758950"/>
          <p14:tracePt t="16966" x="1724025" y="1758950"/>
          <p14:tracePt t="16983" x="1509713" y="1758950"/>
          <p14:tracePt t="16999" x="1322388" y="1758950"/>
          <p14:tracePt t="17016" x="1125538" y="1758950"/>
          <p14:tracePt t="17033" x="847725" y="1758950"/>
          <p14:tracePt t="17050" x="652463" y="1758950"/>
          <p14:tracePt t="17066" x="446088" y="1785938"/>
          <p14:tracePt t="17083" x="268288" y="1803400"/>
          <p14:tracePt t="17100" x="115888" y="1830388"/>
          <p14:tracePt t="17116" x="53975" y="1839913"/>
          <p14:tracePt t="17170" x="44450" y="1839913"/>
          <p14:tracePt t="17178" x="44450" y="1857375"/>
          <p14:tracePt t="17186" x="44450" y="1884363"/>
          <p14:tracePt t="17200" x="44450" y="1919288"/>
          <p14:tracePt t="17217" x="44450" y="1965325"/>
          <p14:tracePt t="17234" x="71438" y="2009775"/>
          <p14:tracePt t="17250" x="88900" y="2027238"/>
          <p14:tracePt t="17267" x="160338" y="2036763"/>
          <p14:tracePt t="17283" x="312738" y="2054225"/>
          <p14:tracePt t="17300" x="419100" y="2081213"/>
          <p14:tracePt t="17317" x="561975" y="2108200"/>
          <p14:tracePt t="17334" x="679450" y="2108200"/>
          <p14:tracePt t="17350" x="830263" y="2108200"/>
          <p14:tracePt t="17367" x="973138" y="2108200"/>
          <p14:tracePt t="17384" x="1143000" y="2098675"/>
          <p14:tracePt t="17400" x="1285875" y="2054225"/>
          <p14:tracePt t="17418" x="1419225" y="2000250"/>
          <p14:tracePt t="17434" x="1446213" y="1990725"/>
          <p14:tracePt t="17586" x="1446213" y="2009775"/>
          <p14:tracePt t="17594" x="1465263" y="2036763"/>
          <p14:tracePt t="17602" x="1482725" y="2054225"/>
          <p14:tracePt t="17618" x="1527175" y="2125663"/>
          <p14:tracePt t="17634" x="1589088" y="2170113"/>
          <p14:tracePt t="17651" x="1697038" y="2205038"/>
          <p14:tracePt t="17668" x="1803400" y="2214563"/>
          <p14:tracePt t="17685" x="1901825" y="2214563"/>
          <p14:tracePt t="17701" x="1946275" y="2214563"/>
          <p14:tracePt t="17718" x="1955800" y="2214563"/>
          <p14:tracePt t="17735" x="1965325" y="2214563"/>
          <p14:tracePt t="17752" x="1973263" y="2205038"/>
          <p14:tracePt t="17768" x="1982788" y="2197100"/>
          <p14:tracePt t="17786" x="1982788" y="2187575"/>
          <p14:tracePt t="17801" x="1990725" y="2179638"/>
          <p14:tracePt t="17946" x="1990725" y="2187575"/>
          <p14:tracePt t="17954" x="1982788" y="2205038"/>
          <p14:tracePt t="17962" x="1982788" y="2214563"/>
          <p14:tracePt t="17971" x="1965325" y="2232025"/>
          <p14:tracePt t="17986" x="1965325" y="2259013"/>
          <p14:tracePt t="18002" x="1946275" y="2276475"/>
          <p14:tracePt t="18019" x="1938338" y="2303463"/>
          <p14:tracePt t="18036" x="1919288" y="2322513"/>
          <p14:tracePt t="18069" x="1911350" y="2330450"/>
          <p14:tracePt t="18154" x="1911350" y="2339975"/>
          <p14:tracePt t="18162" x="1911350" y="2347913"/>
          <p14:tracePt t="18178" x="1893888" y="2357438"/>
          <p14:tracePt t="18194" x="1884363" y="2374900"/>
          <p14:tracePt t="18203" x="1874838" y="2374900"/>
          <p14:tracePt t="18219" x="1857375" y="2393950"/>
          <p14:tracePt t="18314" x="1847850" y="2393950"/>
          <p14:tracePt t="18322" x="1839913" y="2393950"/>
          <p14:tracePt t="18338" x="1812925" y="2393950"/>
          <p14:tracePt t="18346" x="1785938" y="2393950"/>
          <p14:tracePt t="18355" x="1731963" y="2384425"/>
          <p14:tracePt t="18370" x="1643063" y="2366963"/>
          <p14:tracePt t="18387" x="1554163" y="2357438"/>
          <p14:tracePt t="18403" x="1500188" y="2347913"/>
          <p14:tracePt t="18420" x="1455738" y="2339975"/>
          <p14:tracePt t="18437" x="1446213" y="2339975"/>
          <p14:tracePt t="18482" x="1438275" y="2339975"/>
          <p14:tracePt t="18498" x="1428750" y="2339975"/>
          <p14:tracePt t="18506" x="1419225" y="2339975"/>
          <p14:tracePt t="18520" x="1411288" y="2339975"/>
          <p14:tracePt t="18539" x="1411288" y="2330450"/>
          <p14:tracePt t="18554" x="1401763" y="2312988"/>
          <p14:tracePt t="18571" x="1401763" y="2276475"/>
          <p14:tracePt t="18587" x="1384300" y="2251075"/>
          <p14:tracePt t="18626" x="1384300" y="2241550"/>
          <p14:tracePt t="18682" x="1384300" y="2232025"/>
          <p14:tracePt t="18706" x="1384300" y="2224088"/>
          <p14:tracePt t="18714" x="1393825" y="2224088"/>
          <p14:tracePt t="18723" x="1419225" y="2214563"/>
          <p14:tracePt t="18738" x="1446213" y="2214563"/>
          <p14:tracePt t="18754" x="1473200" y="2214563"/>
          <p14:tracePt t="18771" x="1490663" y="2214563"/>
          <p14:tracePt t="18788" x="1500188" y="2214563"/>
          <p14:tracePt t="18804" x="1527175" y="2214563"/>
          <p14:tracePt t="18821" x="1544638" y="2214563"/>
          <p14:tracePt t="18838" x="1571625" y="2214563"/>
          <p14:tracePt t="18854" x="1598613" y="2214563"/>
          <p14:tracePt t="18871" x="1633538" y="2214563"/>
          <p14:tracePt t="18888" x="1643063" y="2214563"/>
          <p14:tracePt t="18905" x="1652588" y="2214563"/>
          <p14:tracePt t="18922" x="1679575" y="2205038"/>
          <p14:tracePt t="18938" x="1687513" y="2197100"/>
          <p14:tracePt t="18971" x="1704975" y="2187575"/>
          <p14:tracePt t="18988" x="1704975" y="2179638"/>
          <p14:tracePt t="19005" x="1724025" y="2170113"/>
          <p14:tracePt t="19022" x="1731963" y="2143125"/>
          <p14:tracePt t="19038" x="1758950" y="2098675"/>
          <p14:tracePt t="19055" x="1758950" y="2071688"/>
          <p14:tracePt t="19072" x="1758950" y="2054225"/>
          <p14:tracePt t="19105" x="1758950" y="2044700"/>
          <p14:tracePt t="19170" x="1758950" y="2054225"/>
          <p14:tracePt t="19186" x="1758950" y="2071688"/>
          <p14:tracePt t="19194" x="1758950" y="2081213"/>
          <p14:tracePt t="19205" x="1758950" y="2089150"/>
          <p14:tracePt t="19222" x="1758950" y="2116138"/>
          <p14:tracePt t="19239" x="1758950" y="2143125"/>
          <p14:tracePt t="19256" x="1758950" y="2152650"/>
          <p14:tracePt t="19272" x="1768475" y="2160588"/>
          <p14:tracePt t="19289" x="1776413" y="2170113"/>
          <p14:tracePt t="19306" x="1795463" y="2170113"/>
          <p14:tracePt t="19322" x="1822450" y="2170113"/>
          <p14:tracePt t="19339" x="1830388" y="2143125"/>
          <p14:tracePt t="19356" x="1847850" y="2116138"/>
          <p14:tracePt t="19372" x="1847850" y="2089150"/>
          <p14:tracePt t="19389" x="1847850" y="2062163"/>
          <p14:tracePt t="19423" x="1847850" y="2054225"/>
          <p14:tracePt t="19451" x="1830388" y="2054225"/>
          <p14:tracePt t="19459" x="1822450" y="2071688"/>
          <p14:tracePt t="19473" x="1812925" y="2098675"/>
          <p14:tracePt t="19490" x="1803400" y="2160588"/>
          <p14:tracePt t="19507" x="1803400" y="2197100"/>
          <p14:tracePt t="19523" x="1803400" y="2224088"/>
          <p14:tracePt t="19540" x="1803400" y="2241550"/>
          <p14:tracePt t="19557" x="1803400" y="2251075"/>
          <p14:tracePt t="19667" x="1803400" y="2241550"/>
          <p14:tracePt t="19675" x="1803400" y="2232025"/>
          <p14:tracePt t="19683" x="1803400" y="2224088"/>
          <p14:tracePt t="19691" x="1803400" y="2197100"/>
          <p14:tracePt t="19707" x="1803400" y="2179638"/>
          <p14:tracePt t="19779" x="1785938" y="2187575"/>
          <p14:tracePt t="19787" x="1776413" y="2197100"/>
          <p14:tracePt t="19795" x="1776413" y="2214563"/>
          <p14:tracePt t="19807" x="1768475" y="2232025"/>
          <p14:tracePt t="19824" x="1758950" y="2286000"/>
          <p14:tracePt t="19840" x="1751013" y="2312988"/>
          <p14:tracePt t="19857" x="1751013" y="2322513"/>
          <p14:tracePt t="19906" x="1768475" y="2322513"/>
          <p14:tracePt t="19915" x="1785938" y="2312988"/>
          <p14:tracePt t="19924" x="1803400" y="2295525"/>
          <p14:tracePt t="19941" x="1812925" y="2259013"/>
          <p14:tracePt t="19958" x="1839913" y="2205038"/>
          <p14:tracePt t="19974" x="1839913" y="2152650"/>
          <p14:tracePt t="19991" x="1839913" y="2125663"/>
          <p14:tracePt t="20008" x="1839913" y="2108200"/>
          <p14:tracePt t="20059" x="1830388" y="2108200"/>
          <p14:tracePt t="20067" x="1830388" y="2116138"/>
          <p14:tracePt t="20075" x="1830388" y="2143125"/>
          <p14:tracePt t="20091" x="1830388" y="2197100"/>
          <p14:tracePt t="20108" x="1812925" y="2259013"/>
          <p14:tracePt t="20125" x="1803400" y="2312988"/>
          <p14:tracePt t="20141" x="1803400" y="2339975"/>
          <p14:tracePt t="20203" x="1803400" y="2347913"/>
          <p14:tracePt t="20211" x="1812925" y="2347913"/>
          <p14:tracePt t="20219" x="1822450" y="2347913"/>
          <p14:tracePt t="20227" x="1839913" y="2322513"/>
          <p14:tracePt t="20242" x="1839913" y="2295525"/>
          <p14:tracePt t="20259" x="1847850" y="2214563"/>
          <p14:tracePt t="20275" x="1847850" y="2160588"/>
          <p14:tracePt t="20292" x="1847850" y="2143125"/>
          <p14:tracePt t="20331" x="1839913" y="2143125"/>
          <p14:tracePt t="20342" x="1830388" y="2143125"/>
          <p14:tracePt t="20359" x="1822450" y="2187575"/>
          <p14:tracePt t="20375" x="1812925" y="2276475"/>
          <p14:tracePt t="20392" x="1803400" y="2339975"/>
          <p14:tracePt t="20409" x="1795463" y="2393950"/>
          <p14:tracePt t="20426" x="1795463" y="2401888"/>
          <p14:tracePt t="20442" x="1795463" y="2411413"/>
          <p14:tracePt t="20467" x="1795463" y="2419350"/>
          <p14:tracePt t="20476" x="1803400" y="2419350"/>
          <p14:tracePt t="20492" x="1830388" y="2401888"/>
          <p14:tracePt t="20509" x="1839913" y="2357438"/>
          <p14:tracePt t="20526" x="1839913" y="2303463"/>
          <p14:tracePt t="20542" x="1839913" y="2241550"/>
          <p14:tracePt t="20559" x="1839913" y="2224088"/>
          <p14:tracePt t="20627" x="1830388" y="2241550"/>
          <p14:tracePt t="20635" x="1830388" y="2268538"/>
          <p14:tracePt t="20643" x="1830388" y="2295525"/>
          <p14:tracePt t="20660" x="1830388" y="2339975"/>
          <p14:tracePt t="20676" x="1830388" y="2357438"/>
          <p14:tracePt t="20693" x="1830388" y="2366963"/>
          <p14:tracePt t="20763" x="1830388" y="2357438"/>
          <p14:tracePt t="20771" x="1839913" y="2330450"/>
          <p14:tracePt t="20779" x="1839913" y="2276475"/>
          <p14:tracePt t="20793" x="1847850" y="2241550"/>
          <p14:tracePt t="20810" x="1866900" y="2160588"/>
          <p14:tracePt t="20827" x="1874838" y="2143125"/>
          <p14:tracePt t="20851" x="1874838" y="2133600"/>
          <p14:tracePt t="20860" x="1874838" y="2143125"/>
          <p14:tracePt t="20877" x="1874838" y="2214563"/>
          <p14:tracePt t="20894" x="1874838" y="2276475"/>
          <p14:tracePt t="20910" x="1874838" y="2312988"/>
          <p14:tracePt t="20927" x="1874838" y="2339975"/>
          <p14:tracePt t="20995" x="1884363" y="2339975"/>
          <p14:tracePt t="21011" x="1884363" y="2330450"/>
          <p14:tracePt t="21467" x="1884363" y="2339975"/>
          <p14:tracePt t="23324" x="1874838" y="2339975"/>
          <p14:tracePt t="23356" x="1866900" y="2339975"/>
          <p14:tracePt t="23396" x="1857375" y="2339975"/>
          <p14:tracePt t="23508" x="1847850" y="2339975"/>
          <p14:tracePt t="23516" x="1866900" y="2322513"/>
          <p14:tracePt t="23524" x="1874838" y="2295525"/>
          <p14:tracePt t="23534" x="1919288" y="2268538"/>
          <p14:tracePt t="23551" x="2017713" y="2205038"/>
          <p14:tracePt t="23568" x="2197100" y="2125663"/>
          <p14:tracePt t="23584" x="2428875" y="2054225"/>
          <p14:tracePt t="23601" x="2652713" y="2009775"/>
          <p14:tracePt t="23618" x="2786063" y="1965325"/>
          <p14:tracePt t="23634" x="2919413" y="1911350"/>
          <p14:tracePt t="23652" x="3108325" y="1839913"/>
          <p14:tracePt t="23668" x="3197225" y="1830388"/>
          <p14:tracePt t="23684" x="3251200" y="1803400"/>
          <p14:tracePt t="23701" x="3286125" y="1795463"/>
          <p14:tracePt t="23788" x="3303588" y="1785938"/>
          <p14:tracePt t="23796" x="3303588" y="1776413"/>
          <p14:tracePt t="23804" x="3330575" y="1751013"/>
          <p14:tracePt t="23818" x="3357563" y="1714500"/>
          <p14:tracePt t="23835" x="3429000" y="1608138"/>
          <p14:tracePt t="23852" x="3527425" y="1411288"/>
          <p14:tracePt t="23868" x="3544888" y="1330325"/>
          <p14:tracePt t="23886" x="3544888" y="1258888"/>
          <p14:tracePt t="23902" x="3554413" y="1231900"/>
          <p14:tracePt t="24364" x="3554413" y="1250950"/>
          <p14:tracePt t="24372" x="3554413" y="1258888"/>
          <p14:tracePt t="24380" x="3562350" y="1258888"/>
          <p14:tracePt t="24389" x="3571875" y="1268413"/>
          <p14:tracePt t="24460" x="3581400" y="1276350"/>
          <p14:tracePt t="24476" x="3598863" y="1276350"/>
          <p14:tracePt t="24532" x="3608388" y="1285875"/>
          <p14:tracePt t="24540" x="3633788" y="1295400"/>
          <p14:tracePt t="24554" x="3643313" y="1295400"/>
          <p14:tracePt t="24570" x="3705225" y="1303338"/>
          <p14:tracePt t="24587" x="3813175" y="1303338"/>
          <p14:tracePt t="24604" x="4017963" y="1303338"/>
          <p14:tracePt t="24620" x="4197350" y="1303338"/>
          <p14:tracePt t="24637" x="4367213" y="1303338"/>
          <p14:tracePt t="24654" x="4527550" y="1303338"/>
          <p14:tracePt t="24670" x="4660900" y="1303338"/>
          <p14:tracePt t="24687" x="4732338" y="1303338"/>
          <p14:tracePt t="24704" x="4813300" y="1303338"/>
          <p14:tracePt t="24721" x="4867275" y="1303338"/>
          <p14:tracePt t="24737" x="4884738" y="1303338"/>
          <p14:tracePt t="24754" x="4902200" y="1303338"/>
          <p14:tracePt t="24771" x="4911725" y="1303338"/>
          <p14:tracePt t="24812" x="4919663" y="1303338"/>
          <p14:tracePt t="24844" x="4929188" y="1303338"/>
          <p14:tracePt t="24852" x="4938713" y="1303338"/>
          <p14:tracePt t="24861" x="4956175" y="1303338"/>
          <p14:tracePt t="24871" x="4991100" y="1303338"/>
          <p14:tracePt t="24888" x="5037138" y="1322388"/>
          <p14:tracePt t="24904" x="5081588" y="1322388"/>
          <p14:tracePt t="24921" x="5126038" y="1322388"/>
          <p14:tracePt t="24938" x="5180013" y="1322388"/>
          <p14:tracePt t="24955" x="5224463" y="1322388"/>
          <p14:tracePt t="24971" x="5276850" y="1322388"/>
          <p14:tracePt t="24988" x="5322888" y="1322388"/>
          <p14:tracePt t="25005" x="5357813" y="1322388"/>
          <p14:tracePt t="25022" x="5375275" y="1322388"/>
          <p14:tracePt t="25038" x="5384800" y="1322388"/>
          <p14:tracePt t="25055" x="5394325" y="1322388"/>
          <p14:tracePt t="25109" x="5402263" y="1322388"/>
          <p14:tracePt t="25125" x="5438775" y="1322388"/>
          <p14:tracePt t="25133" x="5465763" y="1322388"/>
          <p14:tracePt t="25141" x="5500688" y="1322388"/>
          <p14:tracePt t="25155" x="5537200" y="1322388"/>
          <p14:tracePt t="25172" x="5688013" y="1322388"/>
          <p14:tracePt t="25189" x="5786438" y="1322388"/>
          <p14:tracePt t="25205" x="5875338" y="1322388"/>
          <p14:tracePt t="25222" x="5902325" y="1322388"/>
          <p14:tracePt t="25239" x="5911850" y="1322388"/>
          <p14:tracePt t="25256" x="5919788" y="1322388"/>
          <p14:tracePt t="25373" x="5919788" y="1330325"/>
          <p14:tracePt t="26093" x="5894388" y="1330325"/>
          <p14:tracePt t="26101" x="5857875" y="1330325"/>
          <p14:tracePt t="26110" x="5803900" y="1330325"/>
          <p14:tracePt t="26125" x="5599113" y="1330325"/>
          <p14:tracePt t="26141" x="5340350" y="1330325"/>
          <p14:tracePt t="26158" x="4946650" y="1330325"/>
          <p14:tracePt t="26175" x="4438650" y="1330325"/>
          <p14:tracePt t="26191" x="4017963" y="1330325"/>
          <p14:tracePt t="26208" x="3768725" y="1330325"/>
          <p14:tracePt t="26225" x="3571875" y="1384300"/>
          <p14:tracePt t="26242" x="3411538" y="1438275"/>
          <p14:tracePt t="26258" x="3259138" y="1482725"/>
          <p14:tracePt t="26275" x="3125788" y="1544638"/>
          <p14:tracePt t="26292" x="2973388" y="1608138"/>
          <p14:tracePt t="26309" x="2562225" y="1768475"/>
          <p14:tracePt t="26325" x="2374900" y="1839913"/>
          <p14:tracePt t="26342" x="2241550" y="1893888"/>
          <p14:tracePt t="26358" x="2152650" y="1928813"/>
          <p14:tracePt t="26375" x="2036763" y="1982788"/>
          <p14:tracePt t="26392" x="1893888" y="2027238"/>
          <p14:tracePt t="26409" x="1785938" y="2089150"/>
          <p14:tracePt t="26425" x="1660525" y="2152650"/>
          <p14:tracePt t="26442" x="1536700" y="2214563"/>
          <p14:tracePt t="26459" x="1384300" y="2276475"/>
          <p14:tracePt t="26476" x="1231900" y="2339975"/>
          <p14:tracePt t="26492" x="1116013" y="2384425"/>
          <p14:tracePt t="26509" x="1054100" y="2411413"/>
          <p14:tracePt t="26526" x="1036638" y="2419350"/>
          <p14:tracePt t="26542" x="1027113" y="2428875"/>
          <p14:tracePt t="26581" x="1017588" y="2438400"/>
          <p14:tracePt t="26605" x="1017588" y="2446338"/>
          <p14:tracePt t="26613" x="1009650" y="2465388"/>
          <p14:tracePt t="26925" x="1017588" y="2455863"/>
          <p14:tracePt t="26933" x="1044575" y="2438400"/>
          <p14:tracePt t="26943" x="1089025" y="2411413"/>
          <p14:tracePt t="26960" x="1187450" y="2347913"/>
          <p14:tracePt t="26977" x="1374775" y="2251075"/>
          <p14:tracePt t="26994" x="1679575" y="2071688"/>
          <p14:tracePt t="27010" x="2000250" y="1893888"/>
          <p14:tracePt t="27027" x="2401888" y="1751013"/>
          <p14:tracePt t="27044" x="2759075" y="1670050"/>
          <p14:tracePt t="27061" x="3081338" y="1633538"/>
          <p14:tracePt t="27078" x="3438525" y="1633538"/>
          <p14:tracePt t="27094" x="3633788" y="1633538"/>
          <p14:tracePt t="27111" x="3741738" y="1633538"/>
          <p14:tracePt t="27128" x="3795713" y="1633538"/>
          <p14:tracePt t="27144" x="3830638" y="1625600"/>
          <p14:tracePt t="27161" x="3848100" y="1625600"/>
          <p14:tracePt t="27178" x="3857625" y="1625600"/>
          <p14:tracePt t="27194" x="3867150" y="1625600"/>
          <p14:tracePt t="27389" x="3875088" y="1616075"/>
          <p14:tracePt t="27397" x="3884613" y="1608138"/>
          <p14:tracePt t="27406" x="3911600" y="1598613"/>
          <p14:tracePt t="27429" x="3919538" y="1598613"/>
          <p14:tracePt t="27437" x="3929063" y="1589088"/>
          <p14:tracePt t="27446" x="3938588" y="1581150"/>
          <p14:tracePt t="27469" x="3946525" y="1571625"/>
          <p14:tracePt t="27525" x="3956050" y="1562100"/>
          <p14:tracePt t="29446" x="3965575" y="1554163"/>
          <p14:tracePt t="29558" x="3973513" y="1554163"/>
          <p14:tracePt t="29574" x="3973513" y="1544638"/>
          <p14:tracePt t="29591" x="3983038" y="1536700"/>
          <p14:tracePt t="29606" x="4010025" y="1527175"/>
          <p14:tracePt t="29614" x="4017963" y="1517650"/>
          <p14:tracePt t="29622" x="4027488" y="1517650"/>
          <p14:tracePt t="29634" x="4044950" y="1509713"/>
          <p14:tracePt t="29652" x="4054475" y="1509713"/>
          <p14:tracePt t="29668" x="4062413" y="1509713"/>
          <p14:tracePt t="29684" x="4071938" y="1500188"/>
          <p14:tracePt t="30454" x="4062413" y="1500188"/>
          <p14:tracePt t="30478" x="4054475" y="1500188"/>
          <p14:tracePt t="34072" x="4037013" y="1500188"/>
          <p14:tracePt t="34088" x="4027488" y="1509713"/>
          <p14:tracePt t="34096" x="4017963" y="1509713"/>
          <p14:tracePt t="34104" x="4000500" y="1527175"/>
          <p14:tracePt t="34113" x="3956050" y="1544638"/>
          <p14:tracePt t="34130" x="3840163" y="1581150"/>
          <p14:tracePt t="34147" x="3776663" y="1598613"/>
          <p14:tracePt t="34163" x="3705225" y="1625600"/>
          <p14:tracePt t="34180" x="3670300" y="1643063"/>
          <p14:tracePt t="34197" x="3608388" y="1670050"/>
          <p14:tracePt t="34214" x="3509963" y="1724025"/>
          <p14:tracePt t="34230" x="3394075" y="1785938"/>
          <p14:tracePt t="34248" x="3224213" y="1866900"/>
          <p14:tracePt t="34264" x="3108325" y="1928813"/>
          <p14:tracePt t="34280" x="3027363" y="1990725"/>
          <p14:tracePt t="34297" x="2982913" y="2027238"/>
          <p14:tracePt t="34314" x="2938463" y="2054225"/>
          <p14:tracePt t="34330" x="2884488" y="2098675"/>
          <p14:tracePt t="34347" x="2857500" y="2108200"/>
          <p14:tracePt t="34364" x="2830513" y="2125663"/>
          <p14:tracePt t="34381" x="2803525" y="2133600"/>
          <p14:tracePt t="34397" x="2741613" y="2160588"/>
          <p14:tracePt t="34414" x="2652713" y="2179638"/>
          <p14:tracePt t="34431" x="2581275" y="2214563"/>
          <p14:tracePt t="34448" x="2536825" y="2224088"/>
          <p14:tracePt t="34464" x="2527300" y="2232025"/>
          <p14:tracePt t="34481" x="2500313" y="2232025"/>
          <p14:tracePt t="34498" x="2455863" y="2251075"/>
          <p14:tracePt t="34514" x="2374900" y="2276475"/>
          <p14:tracePt t="34531" x="2241550" y="2312988"/>
          <p14:tracePt t="34548" x="2089150" y="2357438"/>
          <p14:tracePt t="34564" x="2009775" y="2374900"/>
          <p14:tracePt t="34581" x="1938338" y="2401888"/>
          <p14:tracePt t="34598" x="1911350" y="2419350"/>
          <p14:tracePt t="34615" x="1893888" y="2428875"/>
          <p14:tracePt t="34632" x="1857375" y="2446338"/>
          <p14:tracePt t="34648" x="1795463" y="2482850"/>
          <p14:tracePt t="34665" x="1741488" y="2517775"/>
          <p14:tracePt t="34682" x="1724025" y="2527300"/>
          <p14:tracePt t="34715" x="1704975" y="2562225"/>
          <p14:tracePt t="34732" x="1697038" y="2598738"/>
          <p14:tracePt t="34748" x="1679575" y="2616200"/>
          <p14:tracePt t="34765" x="1679575" y="2633663"/>
          <p14:tracePt t="34832" x="1670050" y="2633663"/>
          <p14:tracePt t="34848" x="1633538" y="2652713"/>
          <p14:tracePt t="34856" x="1616075" y="2660650"/>
          <p14:tracePt t="34865" x="1581150" y="2679700"/>
          <p14:tracePt t="34882" x="1544638" y="2697163"/>
          <p14:tracePt t="34899" x="1509713" y="2705100"/>
          <p14:tracePt t="34916" x="1500188" y="2705100"/>
          <p14:tracePt t="34968" x="1490663" y="2705100"/>
          <p14:tracePt t="35000" x="1482725" y="2705100"/>
          <p14:tracePt t="35016" x="1473200" y="2705100"/>
          <p14:tracePt t="35032" x="1465263" y="2705100"/>
          <p14:tracePt t="35056" x="1455738" y="2705100"/>
          <p14:tracePt t="35064" x="1446213" y="2705100"/>
          <p14:tracePt t="35072" x="1438275" y="2705100"/>
          <p14:tracePt t="35082" x="1428750" y="2705100"/>
          <p14:tracePt t="35099" x="1419225" y="2697163"/>
          <p14:tracePt t="35116" x="1401763" y="2687638"/>
          <p14:tracePt t="35133" x="1384300" y="2687638"/>
          <p14:tracePt t="35149" x="1357313" y="2670175"/>
          <p14:tracePt t="35166" x="1312863" y="2670175"/>
          <p14:tracePt t="35183" x="1285875" y="2670175"/>
          <p14:tracePt t="35240" x="1276350" y="2660650"/>
          <p14:tracePt t="35656" x="1276350" y="2652713"/>
          <p14:tracePt t="35664" x="1276350" y="2643188"/>
          <p14:tracePt t="35680" x="1295400" y="2643188"/>
          <p14:tracePt t="35688" x="1303338" y="2643188"/>
          <p14:tracePt t="35701" x="1330325" y="2643188"/>
          <p14:tracePt t="35718" x="1374775" y="2633663"/>
          <p14:tracePt t="35734" x="1455738" y="2625725"/>
          <p14:tracePt t="35751" x="1527175" y="2608263"/>
          <p14:tracePt t="35768" x="1608138" y="2608263"/>
          <p14:tracePt t="35785" x="1625600" y="2608263"/>
          <p14:tracePt t="35802" x="1643063" y="2608263"/>
          <p14:tracePt t="35818" x="1660525" y="2608263"/>
          <p14:tracePt t="35835" x="1687513" y="2608263"/>
          <p14:tracePt t="35851" x="1714500" y="2608263"/>
          <p14:tracePt t="35868" x="1768475" y="2598738"/>
          <p14:tracePt t="35885" x="1839913" y="2598738"/>
          <p14:tracePt t="35902" x="1928813" y="2598738"/>
          <p14:tracePt t="35918" x="1973263" y="2598738"/>
          <p14:tracePt t="35935" x="2000250" y="2598738"/>
          <p14:tracePt t="35952" x="2017713" y="2598738"/>
          <p14:tracePt t="35969" x="2027238" y="2598738"/>
          <p14:tracePt t="35985" x="2044700" y="2598738"/>
          <p14:tracePt t="36002" x="2081213" y="2598738"/>
          <p14:tracePt t="36018" x="2125663" y="2598738"/>
          <p14:tracePt t="36035" x="2187575" y="2598738"/>
          <p14:tracePt t="36052" x="2259013" y="2598738"/>
          <p14:tracePt t="36069" x="2339975" y="2598738"/>
          <p14:tracePt t="36085" x="2446338" y="2598738"/>
          <p14:tracePt t="36102" x="2536825" y="2589213"/>
          <p14:tracePt t="36119" x="2616200" y="2571750"/>
          <p14:tracePt t="36136" x="2660650" y="2562225"/>
          <p14:tracePt t="36152" x="2679700" y="2562225"/>
          <p14:tracePt t="36169" x="2697163" y="2562225"/>
          <p14:tracePt t="36186" x="2705100" y="2554288"/>
          <p14:tracePt t="36202" x="2724150" y="2554288"/>
          <p14:tracePt t="36264" x="2724150" y="2544763"/>
          <p14:tracePt t="36272" x="2732088" y="2544763"/>
          <p14:tracePt t="36289" x="2751138" y="2536825"/>
          <p14:tracePt t="36304" x="2768600" y="2536825"/>
          <p14:tracePt t="36312" x="2795588" y="2536825"/>
          <p14:tracePt t="36321" x="2813050" y="2536825"/>
          <p14:tracePt t="36337" x="2830513" y="2536825"/>
          <p14:tracePt t="36353" x="2847975" y="2536825"/>
          <p14:tracePt t="36370" x="2867025" y="2536825"/>
          <p14:tracePt t="36386" x="2901950" y="2536825"/>
          <p14:tracePt t="36403" x="2928938" y="2536825"/>
          <p14:tracePt t="36420" x="2965450" y="2536825"/>
          <p14:tracePt t="36436" x="2990850" y="2536825"/>
          <p14:tracePt t="36453" x="3027363" y="2536825"/>
          <p14:tracePt t="36470" x="3062288" y="2536825"/>
          <p14:tracePt t="36486" x="3098800" y="2536825"/>
          <p14:tracePt t="36503" x="3125788" y="2536825"/>
          <p14:tracePt t="36520" x="3152775" y="2536825"/>
          <p14:tracePt t="36665" x="3179763" y="2536825"/>
          <p14:tracePt t="36672" x="3197225" y="2536825"/>
          <p14:tracePt t="36681" x="3214688" y="2536825"/>
          <p14:tracePt t="36689" x="3241675" y="2544763"/>
          <p14:tracePt t="36704" x="3268663" y="2544763"/>
          <p14:tracePt t="36721" x="3313113" y="2544763"/>
          <p14:tracePt t="36737" x="3340100" y="2544763"/>
          <p14:tracePt t="36754" x="3367088" y="2554288"/>
          <p14:tracePt t="36817" x="3375025" y="2554288"/>
          <p14:tracePt t="36961" x="3375025" y="2562225"/>
          <p14:tracePt t="37001" x="3375025" y="2571750"/>
          <p14:tracePt t="37065" x="3375025" y="2581275"/>
          <p14:tracePt t="37081" x="3367088" y="2589213"/>
          <p14:tracePt t="37097" x="3357563" y="2589213"/>
          <p14:tracePt t="37121" x="3348038" y="2589213"/>
          <p14:tracePt t="37129" x="3340100" y="2589213"/>
          <p14:tracePt t="37138" x="3322638" y="2589213"/>
          <p14:tracePt t="37155" x="3268663" y="2589213"/>
          <p14:tracePt t="37172" x="3152775" y="2589213"/>
          <p14:tracePt t="37188" x="3027363" y="2589213"/>
          <p14:tracePt t="37205" x="2919413" y="2589213"/>
          <p14:tracePt t="37222" x="2803525" y="2589213"/>
          <p14:tracePt t="37238" x="2732088" y="2581275"/>
          <p14:tracePt t="37255" x="2652713" y="2562225"/>
          <p14:tracePt t="37273" x="2589213" y="2562225"/>
          <p14:tracePt t="37289" x="2562225" y="2562225"/>
          <p14:tracePt t="37323" x="2554288" y="2562225"/>
          <p14:tracePt t="37339" x="2527300" y="2562225"/>
          <p14:tracePt t="37356" x="2465388" y="2562225"/>
          <p14:tracePt t="37372" x="2374900" y="2562225"/>
          <p14:tracePt t="37389" x="2259013" y="2562225"/>
          <p14:tracePt t="37406" x="2152650" y="2562225"/>
          <p14:tracePt t="37422" x="2081213" y="2571750"/>
          <p14:tracePt t="37439" x="2027238" y="2571750"/>
          <p14:tracePt t="37456" x="2017713" y="2571750"/>
          <p14:tracePt t="37473" x="2009775" y="2571750"/>
          <p14:tracePt t="37489" x="1982788" y="2571750"/>
          <p14:tracePt t="37506" x="1938338" y="2589213"/>
          <p14:tracePt t="37523" x="1857375" y="2608263"/>
          <p14:tracePt t="37539" x="1785938" y="2608263"/>
          <p14:tracePt t="37556" x="1724025" y="2625725"/>
          <p14:tracePt t="37573" x="1679575" y="2633663"/>
          <p14:tracePt t="37590" x="1643063" y="2633663"/>
          <p14:tracePt t="37606" x="1633538" y="2633663"/>
          <p14:tracePt t="37640" x="1625600" y="2633663"/>
          <p14:tracePt t="37833" x="1643063" y="2633663"/>
          <p14:tracePt t="37841" x="1670050" y="2633663"/>
          <p14:tracePt t="37849" x="1704975" y="2633663"/>
          <p14:tracePt t="37857" x="1751013" y="2633663"/>
          <p14:tracePt t="37874" x="1839913" y="2633663"/>
          <p14:tracePt t="37890" x="1982788" y="2633663"/>
          <p14:tracePt t="37907" x="2125663" y="2633663"/>
          <p14:tracePt t="37924" x="2259013" y="2633663"/>
          <p14:tracePt t="37940" x="2366963" y="2633663"/>
          <p14:tracePt t="37957" x="2500313" y="2633663"/>
          <p14:tracePt t="37974" x="2625725" y="2633663"/>
          <p14:tracePt t="37991" x="2705100" y="2633663"/>
          <p14:tracePt t="38007" x="2813050" y="2633663"/>
          <p14:tracePt t="38024" x="2884488" y="2633663"/>
          <p14:tracePt t="38041" x="3000375" y="2633663"/>
          <p14:tracePt t="38058" x="3071813" y="2633663"/>
          <p14:tracePt t="38074" x="3108325" y="2633663"/>
          <p14:tracePt t="38091" x="3116263" y="2633663"/>
          <p14:tracePt t="38273" x="3116263" y="2625725"/>
          <p14:tracePt t="45684" x="3143250" y="2616200"/>
          <p14:tracePt t="45692" x="3214688" y="2608263"/>
          <p14:tracePt t="45700" x="3232150" y="2598738"/>
          <p14:tracePt t="45712" x="3259138" y="2598738"/>
          <p14:tracePt t="45728" x="3286125" y="2598738"/>
          <p14:tracePt t="45745" x="3322638" y="2598738"/>
          <p14:tracePt t="45762" x="3340100" y="2598738"/>
          <p14:tracePt t="45779" x="3348038" y="2598738"/>
          <p14:tracePt t="45796" x="3367088" y="2589213"/>
          <p14:tracePt t="45812" x="3402013" y="2589213"/>
          <p14:tracePt t="45829" x="3419475" y="2581275"/>
          <p14:tracePt t="45846" x="3455988" y="2581275"/>
          <p14:tracePt t="45862" x="3473450" y="2581275"/>
          <p14:tracePt t="45879" x="3482975" y="2581275"/>
          <p14:tracePt t="45896" x="3509963" y="2581275"/>
          <p14:tracePt t="45912" x="3544888" y="2581275"/>
          <p14:tracePt t="45929" x="3616325" y="2581275"/>
          <p14:tracePt t="45946" x="3679825" y="2581275"/>
          <p14:tracePt t="45962" x="3724275" y="2581275"/>
          <p14:tracePt t="45980" x="3759200" y="2581275"/>
          <p14:tracePt t="45996" x="3813175" y="2571750"/>
          <p14:tracePt t="46013" x="3857625" y="2562225"/>
          <p14:tracePt t="46029" x="3911600" y="2544763"/>
          <p14:tracePt t="46046" x="3956050" y="2517775"/>
          <p14:tracePt t="46063" x="4000500" y="2517775"/>
          <p14:tracePt t="46079" x="4017963" y="2509838"/>
          <p14:tracePt t="46096" x="4027488" y="2500313"/>
          <p14:tracePt t="46113" x="4037013" y="2500313"/>
          <p14:tracePt t="46164" x="4044950" y="2500313"/>
          <p14:tracePt t="46180" x="4044950" y="2490788"/>
          <p14:tracePt t="46188" x="4054475" y="2490788"/>
          <p14:tracePt t="46197" x="4071938" y="2482850"/>
          <p14:tracePt t="46214" x="4089400" y="2473325"/>
          <p14:tracePt t="46230" x="4133850" y="2455863"/>
          <p14:tracePt t="46247" x="4214813" y="2438400"/>
          <p14:tracePt t="46263" x="4241800" y="2428875"/>
          <p14:tracePt t="46280" x="4251325" y="2428875"/>
          <p14:tracePt t="46316" x="4251325" y="2411413"/>
          <p14:tracePt t="46324" x="4232275" y="2401888"/>
          <p14:tracePt t="46333" x="4205288" y="2393950"/>
          <p14:tracePt t="46347" x="4197350" y="2384425"/>
          <p14:tracePt t="46364" x="4170363" y="2366963"/>
          <p14:tracePt t="46380" x="4143375" y="2347913"/>
          <p14:tracePt t="46397" x="4125913" y="2347913"/>
          <p14:tracePt t="46414" x="4081463" y="2347913"/>
          <p14:tracePt t="46430" x="4027488" y="2347913"/>
          <p14:tracePt t="46447" x="3938588" y="2347913"/>
          <p14:tracePt t="46464" x="3822700" y="2357438"/>
          <p14:tracePt t="46481" x="3741738" y="2384425"/>
          <p14:tracePt t="46497" x="3687763" y="2401888"/>
          <p14:tracePt t="46514" x="3652838" y="2411413"/>
          <p14:tracePt t="46531" x="3625850" y="2428875"/>
          <p14:tracePt t="46548" x="3616325" y="2438400"/>
          <p14:tracePt t="46564" x="3616325" y="2446338"/>
          <p14:tracePt t="46581" x="3616325" y="2465388"/>
          <p14:tracePt t="46597" x="3625850" y="2482850"/>
          <p14:tracePt t="46615" x="3633788" y="2509838"/>
          <p14:tracePt t="46631" x="3679825" y="2544763"/>
          <p14:tracePt t="46648" x="3705225" y="2589213"/>
          <p14:tracePt t="46664" x="3732213" y="2616200"/>
          <p14:tracePt t="46681" x="3803650" y="2616200"/>
          <p14:tracePt t="46698" x="3867150" y="2616200"/>
          <p14:tracePt t="46714" x="3929063" y="2616200"/>
          <p14:tracePt t="46732" x="3965575" y="2616200"/>
          <p14:tracePt t="46748" x="3973513" y="2616200"/>
          <p14:tracePt t="46765" x="3990975" y="2598738"/>
          <p14:tracePt t="46781" x="4000500" y="2581275"/>
          <p14:tracePt t="46798" x="4000500" y="2562225"/>
          <p14:tracePt t="46815" x="4000500" y="2544763"/>
          <p14:tracePt t="46832" x="3965575" y="2517775"/>
          <p14:tracePt t="46848" x="3911600" y="2490788"/>
          <p14:tracePt t="46865" x="3867150" y="2473325"/>
          <p14:tracePt t="46882" x="3813175" y="2465388"/>
          <p14:tracePt t="46898" x="3768725" y="2446338"/>
          <p14:tracePt t="46915" x="3732213" y="2446338"/>
          <p14:tracePt t="46932" x="3687763" y="2446338"/>
          <p14:tracePt t="46949" x="3670300" y="2446338"/>
          <p14:tracePt t="46965" x="3660775" y="2455863"/>
          <p14:tracePt t="46999" x="3652838" y="2473325"/>
          <p14:tracePt t="47015" x="3633788" y="2490788"/>
          <p14:tracePt t="47032" x="3633788" y="2509838"/>
          <p14:tracePt t="47049" x="3633788" y="2536825"/>
          <p14:tracePt t="47066" x="3633788" y="2554288"/>
          <p14:tracePt t="47082" x="3670300" y="2571750"/>
          <p14:tracePt t="47099" x="3741738" y="2571750"/>
          <p14:tracePt t="47116" x="3875088" y="2571750"/>
          <p14:tracePt t="47133" x="3929063" y="2571750"/>
          <p14:tracePt t="47149" x="3990975" y="2554288"/>
          <p14:tracePt t="47166" x="4054475" y="2517775"/>
          <p14:tracePt t="47182" x="4108450" y="2490788"/>
          <p14:tracePt t="47199" x="4108450" y="2482850"/>
          <p14:tracePt t="47244" x="4108450" y="2473325"/>
          <p14:tracePt t="47252" x="4108450" y="2455863"/>
          <p14:tracePt t="47266" x="4089400" y="2455863"/>
          <p14:tracePt t="47283" x="4044950" y="2428875"/>
          <p14:tracePt t="47285" x="4017963" y="2428875"/>
          <p14:tracePt t="47300" x="3983038" y="2428875"/>
          <p14:tracePt t="47317" x="3946525" y="2428875"/>
          <p14:tracePt t="47333" x="3938588" y="2428875"/>
          <p14:tracePt t="47350" x="3919538" y="2428875"/>
          <p14:tracePt t="47383" x="3911600" y="2446338"/>
          <p14:tracePt t="47400" x="3911600" y="2473325"/>
          <p14:tracePt t="47417" x="3911600" y="2500313"/>
          <p14:tracePt t="47433" x="3929063" y="2527300"/>
          <p14:tracePt t="47450" x="4010025" y="2562225"/>
          <p14:tracePt t="47467" x="4071938" y="2571750"/>
          <p14:tracePt t="47483" x="4116388" y="2571750"/>
          <p14:tracePt t="47500" x="4160838" y="2571750"/>
          <p14:tracePt t="47517" x="4170363" y="2571750"/>
          <p14:tracePt t="47533" x="4179888" y="2562225"/>
          <p14:tracePt t="47550" x="4187825" y="2554288"/>
          <p14:tracePt t="47584" x="4170363" y="2527300"/>
          <p14:tracePt t="47600" x="4125913" y="2517775"/>
          <p14:tracePt t="47617" x="4071938" y="2517775"/>
          <p14:tracePt t="47634" x="4027488" y="2517775"/>
          <p14:tracePt t="47650" x="3983038" y="2527300"/>
          <p14:tracePt t="47667" x="3973513" y="2536825"/>
          <p14:tracePt t="47684" x="3973513" y="2554288"/>
          <p14:tracePt t="47701" x="3973513" y="2571750"/>
          <p14:tracePt t="47718" x="3973513" y="2589213"/>
          <p14:tracePt t="47734" x="4017963" y="2608263"/>
          <p14:tracePt t="47751" x="4062413" y="2616200"/>
          <p14:tracePt t="47767" x="4125913" y="2616200"/>
          <p14:tracePt t="47784" x="4160838" y="2616200"/>
          <p14:tracePt t="47801" x="4170363" y="2616200"/>
          <p14:tracePt t="47818" x="4179888" y="2608263"/>
          <p14:tracePt t="47834" x="4179888" y="2589213"/>
          <p14:tracePt t="47851" x="4179888" y="2562225"/>
          <p14:tracePt t="47868" x="4143375" y="2527300"/>
          <p14:tracePt t="47885" x="4098925" y="2509838"/>
          <p14:tracePt t="47901" x="4044950" y="2509838"/>
          <p14:tracePt t="47918" x="3990975" y="2509838"/>
          <p14:tracePt t="47935" x="3973513" y="2509838"/>
          <p14:tracePt t="47951" x="3956050" y="2509838"/>
          <p14:tracePt t="47968" x="3956050" y="2517775"/>
          <p14:tracePt t="47985" x="3965575" y="2554288"/>
          <p14:tracePt t="48001" x="4010025" y="2581275"/>
          <p14:tracePt t="48018" x="4062413" y="2581275"/>
          <p14:tracePt t="48035" x="4098925" y="2581275"/>
          <p14:tracePt t="48052" x="4143375" y="2581275"/>
          <p14:tracePt t="48069" x="4179888" y="2562225"/>
          <p14:tracePt t="48085" x="4179888" y="2544763"/>
          <p14:tracePt t="48102" x="4179888" y="2527300"/>
          <p14:tracePt t="48118" x="4179888" y="2500313"/>
          <p14:tracePt t="48135" x="4179888" y="2490788"/>
          <p14:tracePt t="48152" x="4143375" y="2482850"/>
          <p14:tracePt t="48169" x="4116388" y="2482850"/>
          <p14:tracePt t="48185" x="4081463" y="2482850"/>
          <p14:tracePt t="48202" x="4062413" y="2500313"/>
          <p14:tracePt t="48219" x="4062413" y="2517775"/>
          <p14:tracePt t="48235" x="4108450" y="2554288"/>
          <p14:tracePt t="48253" x="4241800" y="2554288"/>
          <p14:tracePt t="48269" x="4303713" y="2554288"/>
          <p14:tracePt t="48286" x="4322763" y="2544763"/>
          <p14:tracePt t="48309" x="4322763" y="2536825"/>
          <p14:tracePt t="48341" x="4322763" y="2527300"/>
          <p14:tracePt t="48357" x="4303713" y="2527300"/>
          <p14:tracePt t="48365" x="4268788" y="2527300"/>
          <p14:tracePt t="48373" x="4259263" y="2527300"/>
          <p14:tracePt t="48386" x="4241800" y="2527300"/>
          <p14:tracePt t="48402" x="4214813" y="2536825"/>
          <p14:tracePt t="48419" x="4205288" y="2544763"/>
          <p14:tracePt t="48437" x="4205288" y="2554288"/>
          <p14:tracePt t="48453" x="4205288" y="2571750"/>
          <p14:tracePt t="48469" x="4232275" y="2589213"/>
          <p14:tracePt t="48486" x="4241800" y="2589213"/>
          <p14:tracePt t="48503" x="4259263" y="2581275"/>
          <p14:tracePt t="48520" x="4276725" y="2581275"/>
          <p14:tracePt t="48536" x="4286250" y="2571750"/>
          <p14:tracePt t="48581" x="4286250" y="2562225"/>
          <p14:tracePt t="48653" x="4276725" y="2562225"/>
          <p14:tracePt t="48685" x="4268788" y="2571750"/>
          <p14:tracePt t="49101" x="4259263" y="2581275"/>
          <p14:tracePt t="49117" x="4251325" y="2589213"/>
          <p14:tracePt t="49125" x="4241800" y="2589213"/>
          <p14:tracePt t="49181" x="4232275" y="2589213"/>
          <p14:tracePt t="49189" x="4224338" y="2589213"/>
          <p14:tracePt t="49205" x="4214813" y="2589213"/>
          <p14:tracePt t="49213" x="4205288" y="2589213"/>
          <p14:tracePt t="49229" x="4205288" y="2581275"/>
          <p14:tracePt t="49239" x="4205288" y="2562225"/>
          <p14:tracePt t="49255" x="4205288" y="2554288"/>
          <p14:tracePt t="49272" x="4205288" y="2536825"/>
          <p14:tracePt t="49288" x="4205288" y="2527300"/>
          <p14:tracePt t="49349" x="4214813" y="2527300"/>
          <p14:tracePt t="49365" x="4224338" y="2527300"/>
          <p14:tracePt t="49373" x="4251325" y="2527300"/>
          <p14:tracePt t="49381" x="4322763" y="2536825"/>
          <p14:tracePt t="49389" x="4384675" y="2536825"/>
          <p14:tracePt t="49405" x="4465638" y="2536825"/>
          <p14:tracePt t="49422" x="4500563" y="2536825"/>
          <p14:tracePt t="49439" x="4510088" y="2536825"/>
          <p14:tracePt t="49456" x="4527550" y="2536825"/>
          <p14:tracePt t="49472" x="4562475" y="2536825"/>
          <p14:tracePt t="49489" x="4608513" y="2536825"/>
          <p14:tracePt t="49506" x="4643438" y="2536825"/>
          <p14:tracePt t="49522" x="4679950" y="2536825"/>
          <p14:tracePt t="49539" x="4724400" y="2536825"/>
          <p14:tracePt t="49556" x="4768850" y="2536825"/>
          <p14:tracePt t="49573" x="4902200" y="2509838"/>
          <p14:tracePt t="49589" x="5037138" y="2473325"/>
          <p14:tracePt t="49606" x="5153025" y="2438400"/>
          <p14:tracePt t="49623" x="5197475" y="2419350"/>
          <p14:tracePt t="49701" x="5180013" y="2419350"/>
          <p14:tracePt t="49709" x="5170488" y="2419350"/>
          <p14:tracePt t="49717" x="5160963" y="2419350"/>
          <p14:tracePt t="49725" x="5143500" y="2419350"/>
          <p14:tracePt t="49740" x="5133975" y="2428875"/>
          <p14:tracePt t="49756" x="5126038" y="2428875"/>
          <p14:tracePt t="49806" x="5133975" y="2438400"/>
          <p14:tracePt t="49813" x="5160963" y="2446338"/>
          <p14:tracePt t="49823" x="5187950" y="2446338"/>
          <p14:tracePt t="49840" x="5286375" y="2473325"/>
          <p14:tracePt t="49856" x="5330825" y="2482850"/>
          <p14:tracePt t="49874" x="5357813" y="2482850"/>
          <p14:tracePt t="49890" x="5367338" y="2482850"/>
          <p14:tracePt t="49923" x="5367338" y="2465388"/>
          <p14:tracePt t="49940" x="5367338" y="2446338"/>
          <p14:tracePt t="49957" x="5357813" y="2419350"/>
          <p14:tracePt t="49974" x="5348288" y="2411413"/>
          <p14:tracePt t="50007" x="5313363" y="2411413"/>
          <p14:tracePt t="50024" x="5251450" y="2419350"/>
          <p14:tracePt t="50040" x="5187950" y="2473325"/>
          <p14:tracePt t="50057" x="5143500" y="2509838"/>
          <p14:tracePt t="50074" x="5143500" y="2544763"/>
          <p14:tracePt t="50091" x="5143500" y="2554288"/>
          <p14:tracePt t="50108" x="5160963" y="2554288"/>
          <p14:tracePt t="50124" x="5241925" y="2554288"/>
          <p14:tracePt t="50141" x="5429250" y="2536825"/>
          <p14:tracePt t="50158" x="5483225" y="2517775"/>
          <p14:tracePt t="50174" x="5500688" y="2517775"/>
          <p14:tracePt t="50191" x="5500688" y="2500313"/>
          <p14:tracePt t="50208" x="5500688" y="2482850"/>
          <p14:tracePt t="50224" x="5483225" y="2465388"/>
          <p14:tracePt t="50241" x="5465763" y="2446338"/>
          <p14:tracePt t="50258" x="5402263" y="2446338"/>
          <p14:tracePt t="50274" x="5340350" y="2446338"/>
          <p14:tracePt t="50291" x="5286375" y="2455863"/>
          <p14:tracePt t="50308" x="5268913" y="2473325"/>
          <p14:tracePt t="50324" x="5268913" y="2482850"/>
          <p14:tracePt t="50374" x="5286375" y="2482850"/>
          <p14:tracePt t="50381" x="5295900" y="2482850"/>
          <p14:tracePt t="50391" x="5340350" y="2490788"/>
          <p14:tracePt t="50408" x="5384800" y="2500313"/>
          <p14:tracePt t="50425" x="5483225" y="2517775"/>
          <p14:tracePt t="50442" x="5616575" y="2527300"/>
          <p14:tracePt t="50458" x="5759450" y="2527300"/>
          <p14:tracePt t="50475" x="5875338" y="2527300"/>
          <p14:tracePt t="50492" x="5991225" y="2509838"/>
          <p14:tracePt t="50508" x="6000750" y="2509838"/>
          <p14:tracePt t="50574" x="6010275" y="2509838"/>
          <p14:tracePt t="50581" x="6010275" y="2500313"/>
          <p14:tracePt t="50592" x="6000750" y="2490788"/>
          <p14:tracePt t="50609" x="5965825" y="2465388"/>
          <p14:tracePt t="50625" x="5929313" y="2465388"/>
          <p14:tracePt t="50642" x="5867400" y="2446338"/>
          <p14:tracePt t="50659" x="5830888" y="2446338"/>
          <p14:tracePt t="50676" x="5795963" y="2446338"/>
          <p14:tracePt t="50692" x="5776913" y="2455863"/>
          <p14:tracePt t="50709" x="5732463" y="2490788"/>
          <p14:tracePt t="50726" x="5705475" y="2517775"/>
          <p14:tracePt t="50743" x="5688013" y="2544763"/>
          <p14:tracePt t="50759" x="5670550" y="2562225"/>
          <p14:tracePt t="50776" x="5653088" y="2589213"/>
          <p14:tracePt t="50806" x="5653088" y="2598738"/>
          <p14:tracePt t="50822" x="5653088" y="2608263"/>
          <p14:tracePt t="50830" x="5661025" y="2608263"/>
          <p14:tracePt t="50843" x="5680075" y="2608263"/>
          <p14:tracePt t="50859" x="5724525" y="2589213"/>
          <p14:tracePt t="50876" x="5776913" y="2554288"/>
          <p14:tracePt t="50893" x="5830888" y="2517775"/>
          <p14:tracePt t="50910" x="5911850" y="2455863"/>
          <p14:tracePt t="50926" x="5929313" y="2438400"/>
          <p14:tracePt t="50959" x="5938838" y="2428875"/>
          <p14:tracePt t="50976" x="5919788" y="2428875"/>
          <p14:tracePt t="50993" x="5884863" y="2428875"/>
          <p14:tracePt t="51010" x="5830888" y="2428875"/>
          <p14:tracePt t="51026" x="5786438" y="2428875"/>
          <p14:tracePt t="51043" x="5776913" y="2428875"/>
          <p14:tracePt t="51060" x="5768975" y="2428875"/>
          <p14:tracePt t="51102" x="5759450" y="2428875"/>
          <p14:tracePt t="51118" x="5741988" y="2438400"/>
          <p14:tracePt t="51126" x="5741988" y="2455863"/>
          <p14:tracePt t="51141" x="5732463" y="2473325"/>
          <p14:tracePt t="51150" x="5732463" y="2482850"/>
          <p14:tracePt t="51160" x="5724525" y="2500313"/>
          <p14:tracePt t="51177" x="5724525" y="2527300"/>
          <p14:tracePt t="51194" x="5724525" y="2544763"/>
          <p14:tracePt t="51210" x="5724525" y="2562225"/>
          <p14:tracePt t="51227" x="5732463" y="2581275"/>
          <p14:tracePt t="51244" x="5741988" y="2589213"/>
          <p14:tracePt t="51260" x="5751513" y="2608263"/>
          <p14:tracePt t="51277" x="5759450" y="2616200"/>
          <p14:tracePt t="51295" x="5768975" y="2616200"/>
          <p14:tracePt t="51318" x="5776913" y="2616200"/>
          <p14:tracePt t="51328" x="5786438" y="2616200"/>
          <p14:tracePt t="51344" x="5795963" y="2616200"/>
          <p14:tracePt t="51366" x="5813425" y="2616200"/>
          <p14:tracePt t="51377" x="5822950" y="2598738"/>
          <p14:tracePt t="51394" x="5830888" y="2571750"/>
          <p14:tracePt t="51411" x="5830888" y="2554288"/>
          <p14:tracePt t="51428" x="5830888" y="2509838"/>
          <p14:tracePt t="51444" x="5830888" y="2490788"/>
          <p14:tracePt t="51462" x="5813425" y="2428875"/>
          <p14:tracePt t="51478" x="5803900" y="2419350"/>
          <p14:tracePt t="51494" x="5786438" y="2401888"/>
          <p14:tracePt t="51511" x="5776913" y="2393950"/>
          <p14:tracePt t="51528" x="5759450" y="2384425"/>
          <p14:tracePt t="51545" x="5751513" y="2384425"/>
          <p14:tracePt t="51562" x="5732463" y="2384425"/>
          <p14:tracePt t="51638" x="5715000" y="2384425"/>
          <p14:tracePt t="51646" x="5705475" y="2384425"/>
          <p14:tracePt t="51662" x="5688013" y="2384425"/>
          <p14:tracePt t="51670" x="5680075" y="2384425"/>
          <p14:tracePt t="51678" x="5670550" y="2384425"/>
          <p14:tracePt t="51695" x="5653088" y="2411413"/>
          <p14:tracePt t="51712" x="5643563" y="2428875"/>
          <p14:tracePt t="51728" x="5643563" y="2446338"/>
          <p14:tracePt t="51745" x="5643563" y="2465388"/>
          <p14:tracePt t="51762" x="5643563" y="2482850"/>
          <p14:tracePt t="51779" x="5643563" y="2500313"/>
          <p14:tracePt t="51796" x="5653088" y="2527300"/>
          <p14:tracePt t="51812" x="5661025" y="2536825"/>
          <p14:tracePt t="51829" x="5670550" y="2544763"/>
          <p14:tracePt t="51846" x="5680075" y="2554288"/>
          <p14:tracePt t="51862" x="5688013" y="2571750"/>
          <p14:tracePt t="51879" x="5697538" y="2571750"/>
          <p14:tracePt t="51896" x="5715000" y="2581275"/>
          <p14:tracePt t="51912" x="5741988" y="2608263"/>
          <p14:tracePt t="51929" x="5768975" y="2625725"/>
          <p14:tracePt t="51946" x="5795963" y="2633663"/>
          <p14:tracePt t="51963" x="5822950" y="2633663"/>
          <p14:tracePt t="51979" x="5857875" y="2633663"/>
          <p14:tracePt t="51996" x="5884863" y="2633663"/>
          <p14:tracePt t="52013" x="5894388" y="2633663"/>
          <p14:tracePt t="52030" x="5911850" y="2633663"/>
          <p14:tracePt t="52046" x="5911850" y="2616200"/>
          <p14:tracePt t="52063" x="5919788" y="2581275"/>
          <p14:tracePt t="52080" x="5919788" y="2544763"/>
          <p14:tracePt t="52096" x="5911850" y="2527300"/>
          <p14:tracePt t="52113" x="5884863" y="2473325"/>
          <p14:tracePt t="52130" x="5857875" y="2438400"/>
          <p14:tracePt t="52146" x="5822950" y="2401888"/>
          <p14:tracePt t="52163" x="5803900" y="2393950"/>
          <p14:tracePt t="52180" x="5795963" y="2384425"/>
          <p14:tracePt t="52196" x="5776913" y="2374900"/>
          <p14:tracePt t="52213" x="5751513" y="2374900"/>
          <p14:tracePt t="52230" x="5724525" y="2374900"/>
          <p14:tracePt t="52246" x="5705475" y="2374900"/>
          <p14:tracePt t="52263" x="5670550" y="2374900"/>
          <p14:tracePt t="52280" x="5653088" y="2374900"/>
          <p14:tracePt t="52297" x="5634038" y="2374900"/>
          <p14:tracePt t="52313" x="5616575" y="2384425"/>
          <p14:tracePt t="52330" x="5599113" y="2401888"/>
          <p14:tracePt t="52347" x="5581650" y="2428875"/>
          <p14:tracePt t="52364" x="5581650" y="2446338"/>
          <p14:tracePt t="52380" x="5581650" y="2473325"/>
          <p14:tracePt t="52397" x="5581650" y="2490788"/>
          <p14:tracePt t="52414" x="5589588" y="2527300"/>
          <p14:tracePt t="52430" x="5608638" y="2536825"/>
          <p14:tracePt t="52448" x="5634038" y="2554288"/>
          <p14:tracePt t="52464" x="5661025" y="2562225"/>
          <p14:tracePt t="52480" x="5680075" y="2581275"/>
          <p14:tracePt t="52497" x="5688013" y="2589213"/>
          <p14:tracePt t="52514" x="5705475" y="2608263"/>
          <p14:tracePt t="52531" x="5715000" y="2608263"/>
          <p14:tracePt t="52548" x="5724525" y="2616200"/>
          <p14:tracePt t="52564" x="5751513" y="2616200"/>
          <p14:tracePt t="52581" x="5803900" y="2616200"/>
          <p14:tracePt t="52598" x="5830888" y="2571750"/>
          <p14:tracePt t="52614" x="5857875" y="2536825"/>
          <p14:tracePt t="52631" x="5857875" y="2490788"/>
          <p14:tracePt t="52648" x="5857875" y="2446338"/>
          <p14:tracePt t="52664" x="5848350" y="2411413"/>
          <p14:tracePt t="52681" x="5813425" y="2393950"/>
          <p14:tracePt t="52698" x="5786438" y="2366963"/>
          <p14:tracePt t="52714" x="5759450" y="2347913"/>
          <p14:tracePt t="52731" x="5732463" y="2339975"/>
          <p14:tracePt t="52748" x="5715000" y="2339975"/>
          <p14:tracePt t="52765" x="5705475" y="2339975"/>
          <p14:tracePt t="52782" x="5688013" y="2339975"/>
          <p14:tracePt t="52798" x="5661025" y="2347913"/>
          <p14:tracePt t="52815" x="5634038" y="2357438"/>
          <p14:tracePt t="52831" x="5608638" y="2374900"/>
          <p14:tracePt t="52848" x="5599113" y="2401888"/>
          <p14:tracePt t="52865" x="5589588" y="2438400"/>
          <p14:tracePt t="52882" x="5581650" y="2509838"/>
          <p14:tracePt t="52898" x="5581650" y="2554288"/>
          <p14:tracePt t="52915" x="5599113" y="2581275"/>
          <p14:tracePt t="52932" x="5626100" y="2616200"/>
          <p14:tracePt t="52948" x="5653088" y="2652713"/>
          <p14:tracePt t="52965" x="5670550" y="2670175"/>
          <p14:tracePt t="52982" x="5715000" y="2687638"/>
          <p14:tracePt t="52999" x="5732463" y="2687638"/>
          <p14:tracePt t="53016" x="5759450" y="2687638"/>
          <p14:tracePt t="53032" x="5786438" y="2687638"/>
          <p14:tracePt t="53049" x="5803900" y="2687638"/>
          <p14:tracePt t="53065" x="5813425" y="2670175"/>
          <p14:tracePt t="53099" x="5813425" y="2633663"/>
          <p14:tracePt t="53116" x="5813425" y="2589213"/>
          <p14:tracePt t="53132" x="5803900" y="2544763"/>
          <p14:tracePt t="53149" x="5768975" y="2500313"/>
          <p14:tracePt t="53166" x="5759450" y="2490788"/>
          <p14:tracePt t="53183" x="5751513" y="2482850"/>
          <p14:tracePt t="53222" x="5741988" y="2482850"/>
          <p14:tracePt t="53239" x="5732463" y="2482850"/>
          <p14:tracePt t="53246" x="5724525" y="2482850"/>
          <p14:tracePt t="53262" x="5715000" y="2482850"/>
          <p14:tracePt t="53278" x="5697538" y="2490788"/>
          <p14:tracePt t="53294" x="5688013" y="2500313"/>
          <p14:tracePt t="53310" x="5680075" y="2509838"/>
          <p14:tracePt t="53334" x="5670550" y="2509838"/>
          <p14:tracePt t="53342" x="5670550" y="2517775"/>
          <p14:tracePt t="53351" x="5670550" y="2527300"/>
          <p14:tracePt t="53367" x="5661025" y="2544763"/>
          <p14:tracePt t="53383" x="5661025" y="2571750"/>
          <p14:tracePt t="53400" x="5661025" y="2598738"/>
          <p14:tracePt t="53416" x="5661025" y="2625725"/>
          <p14:tracePt t="53433" x="5670550" y="2633663"/>
          <p14:tracePt t="53450" x="5688013" y="2652713"/>
          <p14:tracePt t="53467" x="5697538" y="2652713"/>
          <p14:tracePt t="53484" x="5705475" y="2652713"/>
          <p14:tracePt t="53516" x="5715000" y="2652713"/>
          <p14:tracePt t="53533" x="5732463" y="2652713"/>
          <p14:tracePt t="53551" x="5751513" y="2643188"/>
          <p14:tracePt t="53567" x="5759450" y="2616200"/>
          <p14:tracePt t="53584" x="5759450" y="2589213"/>
          <p14:tracePt t="53600" x="5759450" y="2562225"/>
          <p14:tracePt t="53617" x="5759450" y="2517775"/>
          <p14:tracePt t="53634" x="5759450" y="2500313"/>
          <p14:tracePt t="53650" x="5751513" y="2490788"/>
          <p14:tracePt t="53684" x="5732463" y="2490788"/>
          <p14:tracePt t="53703" x="5724525" y="2490788"/>
          <p14:tracePt t="53717" x="5724525" y="2482850"/>
          <p14:tracePt t="53734" x="5697538" y="2465388"/>
          <p14:tracePt t="53799" x="5680075" y="2465388"/>
          <p14:tracePt t="53822" x="5670550" y="2465388"/>
          <p14:tracePt t="53839" x="5670550" y="2473325"/>
          <p14:tracePt t="53846" x="5670550" y="2490788"/>
          <p14:tracePt t="53855" x="5670550" y="2500313"/>
          <p14:tracePt t="53867" x="5670550" y="2517775"/>
          <p14:tracePt t="53990" x="5670550" y="2527300"/>
          <p14:tracePt t="55263" x="5670550" y="2536825"/>
          <p14:tracePt t="55279" x="5661025" y="2544763"/>
          <p14:tracePt t="55303" x="5653088" y="2544763"/>
          <p14:tracePt t="55311" x="5653088" y="2554288"/>
          <p14:tracePt t="56560" x="5643563" y="2554288"/>
          <p14:tracePt t="56576" x="5626100" y="2581275"/>
          <p14:tracePt t="56584" x="5562600" y="2608263"/>
          <p14:tracePt t="56592" x="5473700" y="2652713"/>
          <p14:tracePt t="56609" x="5241925" y="2724150"/>
          <p14:tracePt t="56626" x="5018088" y="2776538"/>
          <p14:tracePt t="56642" x="4714875" y="2857500"/>
          <p14:tracePt t="56659" x="4367213" y="2911475"/>
          <p14:tracePt t="56675" x="4027488" y="2955925"/>
          <p14:tracePt t="56692" x="3687763" y="3000375"/>
          <p14:tracePt t="56709" x="3394075" y="3036888"/>
          <p14:tracePt t="56726" x="3044825" y="3098800"/>
          <p14:tracePt t="56742" x="2751138" y="3133725"/>
          <p14:tracePt t="56760" x="2411413" y="3187700"/>
          <p14:tracePt t="56776" x="2268538" y="3197225"/>
          <p14:tracePt t="56793" x="2187575" y="3197225"/>
          <p14:tracePt t="56809" x="2160588" y="3197225"/>
          <p14:tracePt t="56848" x="2143125" y="3197225"/>
          <p14:tracePt t="56859" x="2133600" y="3197225"/>
          <p14:tracePt t="56876" x="2036763" y="3197225"/>
          <p14:tracePt t="56893" x="1946275" y="3197225"/>
          <p14:tracePt t="56909" x="1803400" y="3197225"/>
          <p14:tracePt t="56926" x="1643063" y="3197225"/>
          <p14:tracePt t="56943" x="1473200" y="3197225"/>
          <p14:tracePt t="56960" x="1152525" y="3197225"/>
          <p14:tracePt t="56976" x="1071563" y="3197225"/>
          <p14:tracePt t="56993" x="1062038" y="3197225"/>
          <p14:tracePt t="57026" x="1071563" y="3179763"/>
          <p14:tracePt t="57043" x="1196975" y="3108325"/>
          <p14:tracePt t="57060" x="1312863" y="3027363"/>
          <p14:tracePt t="57076" x="1455738" y="2965450"/>
          <p14:tracePt t="57093" x="1616075" y="2911475"/>
          <p14:tracePt t="57110" x="1785938" y="2884488"/>
          <p14:tracePt t="57126" x="1990725" y="2847975"/>
          <p14:tracePt t="57144" x="2179638" y="2847975"/>
          <p14:tracePt t="57160" x="2187575" y="2847975"/>
          <p14:tracePt t="57177" x="2205038" y="2847975"/>
          <p14:tracePt t="57193" x="2205038" y="2867025"/>
          <p14:tracePt t="57210" x="2187575" y="2901950"/>
          <p14:tracePt t="57227" x="2133600" y="2938463"/>
          <p14:tracePt t="57244" x="2054225" y="2973388"/>
          <p14:tracePt t="57260" x="1919288" y="3009900"/>
          <p14:tracePt t="57277" x="1758950" y="3027363"/>
          <p14:tracePt t="57279" x="1687513" y="3044825"/>
          <p14:tracePt t="57294" x="1616075" y="3044825"/>
          <p14:tracePt t="57311" x="1536700" y="3044825"/>
          <p14:tracePt t="57327" x="1500188" y="3036888"/>
          <p14:tracePt t="57344" x="1490663" y="3009900"/>
          <p14:tracePt t="57361" x="1490663" y="2982913"/>
          <p14:tracePt t="57394" x="1490663" y="2955925"/>
          <p14:tracePt t="57411" x="1500188" y="2938463"/>
          <p14:tracePt t="57428" x="1509713" y="2919413"/>
          <p14:tracePt t="57444" x="1527175" y="2901950"/>
          <p14:tracePt t="57461" x="1554163" y="2884488"/>
          <p14:tracePt t="57478" x="1571625" y="2874963"/>
          <p14:tracePt t="57494" x="1581150" y="2874963"/>
          <p14:tracePt t="57584" x="1589088" y="2874963"/>
          <p14:tracePt t="57624" x="1598613" y="2874963"/>
          <p14:tracePt t="58048" x="1598613" y="2894013"/>
          <p14:tracePt t="58080" x="1589088" y="2894013"/>
          <p14:tracePt t="58088" x="1581150" y="2901950"/>
          <p14:tracePt t="58097" x="1571625" y="2901950"/>
          <p14:tracePt t="58113" x="1562100" y="2901950"/>
          <p14:tracePt t="58129" x="1536700" y="2911475"/>
          <p14:tracePt t="58146" x="1509713" y="2919413"/>
          <p14:tracePt t="58163" x="1465263" y="2946400"/>
          <p14:tracePt t="58180" x="1428750" y="2965450"/>
          <p14:tracePt t="58196" x="1393825" y="2990850"/>
          <p14:tracePt t="58213" x="1384300" y="2990850"/>
          <p14:tracePt t="58264" x="1374775" y="2990850"/>
          <p14:tracePt t="58464" x="1384300" y="2990850"/>
          <p14:tracePt t="58649" x="1384300" y="2982913"/>
          <p14:tracePt t="58656" x="1393825" y="2973388"/>
          <p14:tracePt t="58665" x="1401763" y="2973388"/>
          <p14:tracePt t="58681" x="1411288" y="2965450"/>
          <p14:tracePt t="58698" x="1419225" y="2965450"/>
          <p14:tracePt t="58714" x="1446213" y="2965450"/>
          <p14:tracePt t="58731" x="1446213" y="2955925"/>
          <p14:tracePt t="58748" x="1482725" y="2955925"/>
          <p14:tracePt t="58764" x="1509713" y="2938463"/>
          <p14:tracePt t="58781" x="1536700" y="2938463"/>
          <p14:tracePt t="58798" x="1554163" y="2928938"/>
          <p14:tracePt t="58815" x="1571625" y="2928938"/>
          <p14:tracePt t="58832" x="1608138" y="2911475"/>
          <p14:tracePt t="58848" x="1670050" y="2911475"/>
          <p14:tracePt t="58865" x="1714500" y="2901950"/>
          <p14:tracePt t="58881" x="1768475" y="2901950"/>
          <p14:tracePt t="58898" x="1830388" y="2901950"/>
          <p14:tracePt t="58915" x="1874838" y="2901950"/>
          <p14:tracePt t="58932" x="1928813" y="2901950"/>
          <p14:tracePt t="58948" x="1965325" y="2901950"/>
          <p14:tracePt t="58965" x="2009775" y="2901950"/>
          <p14:tracePt t="58982" x="2062163" y="2901950"/>
          <p14:tracePt t="58998" x="2089150" y="2901950"/>
          <p14:tracePt t="59015" x="2125663" y="2901950"/>
          <p14:tracePt t="59032" x="2133600" y="2901950"/>
          <p14:tracePt t="59049" x="2152650" y="2901950"/>
          <p14:tracePt t="59066" x="2179638" y="2911475"/>
          <p14:tracePt t="59082" x="2214563" y="2919413"/>
          <p14:tracePt t="59099" x="2259013" y="2938463"/>
          <p14:tracePt t="59115" x="2276475" y="2938463"/>
          <p14:tracePt t="59132" x="2286000" y="2946400"/>
          <p14:tracePt t="59232" x="2295525" y="2946400"/>
          <p14:tracePt t="59241" x="2303463" y="2946400"/>
          <p14:tracePt t="59256" x="2312988" y="2946400"/>
          <p14:tracePt t="59266" x="2330450" y="2946400"/>
          <p14:tracePt t="59282" x="2366963" y="2946400"/>
          <p14:tracePt t="59299" x="2428875" y="2965450"/>
          <p14:tracePt t="59316" x="2482850" y="2965450"/>
          <p14:tracePt t="59333" x="2536825" y="2973388"/>
          <p14:tracePt t="59349" x="2571750" y="2973388"/>
          <p14:tracePt t="59366" x="2598738" y="2973388"/>
          <p14:tracePt t="59401" x="2608263" y="2973388"/>
          <p14:tracePt t="59441" x="2616200" y="2973388"/>
          <p14:tracePt t="59449" x="2633663" y="2973388"/>
          <p14:tracePt t="59456" x="2660650" y="2973388"/>
          <p14:tracePt t="59466" x="2670175" y="2982913"/>
          <p14:tracePt t="59483" x="2714625" y="2982913"/>
          <p14:tracePt t="59500" x="2724150" y="2982913"/>
          <p14:tracePt t="59516" x="2732088" y="2982913"/>
          <p14:tracePt t="59533" x="2741613" y="2982913"/>
          <p14:tracePt t="59929" x="2751138" y="2982913"/>
          <p14:tracePt t="59937" x="2776538" y="2982913"/>
          <p14:tracePt t="59945" x="2813050" y="2982913"/>
          <p14:tracePt t="59953" x="2847975" y="2982913"/>
          <p14:tracePt t="59968" x="2911475" y="2982913"/>
          <p14:tracePt t="59985" x="3170238" y="2982913"/>
          <p14:tracePt t="60002" x="3348038" y="2982913"/>
          <p14:tracePt t="60018" x="3517900" y="2982913"/>
          <p14:tracePt t="60035" x="3633788" y="2955925"/>
          <p14:tracePt t="60052" x="3724275" y="2938463"/>
          <p14:tracePt t="60068" x="3786188" y="2938463"/>
          <p14:tracePt t="60185" x="3795713" y="2928938"/>
          <p14:tracePt t="60209" x="3803650" y="2928938"/>
          <p14:tracePt t="60217" x="3822700" y="2928938"/>
          <p14:tracePt t="60225" x="3857625" y="2928938"/>
          <p14:tracePt t="60235" x="3902075" y="2928938"/>
          <p14:tracePt t="60252" x="3973513" y="2928938"/>
          <p14:tracePt t="60268" x="4037013" y="2928938"/>
          <p14:tracePt t="60285" x="4062413" y="2928938"/>
          <p14:tracePt t="60302" x="4098925" y="2928938"/>
          <p14:tracePt t="60319" x="4108450" y="2928938"/>
          <p14:tracePt t="60335" x="4125913" y="2928938"/>
          <p14:tracePt t="60352" x="4143375" y="2928938"/>
          <p14:tracePt t="60369" x="4187825" y="2928938"/>
          <p14:tracePt t="60386" x="4232275" y="2928938"/>
          <p14:tracePt t="60402" x="4268788" y="2919413"/>
          <p14:tracePt t="60419" x="4295775" y="2911475"/>
          <p14:tracePt t="60436" x="4330700" y="2894013"/>
          <p14:tracePt t="60452" x="4348163" y="2884488"/>
          <p14:tracePt t="60486" x="4348163" y="2867025"/>
          <p14:tracePt t="60502" x="4348163" y="2857500"/>
          <p14:tracePt t="60519" x="4348163" y="2840038"/>
          <p14:tracePt t="60536" x="4340225" y="2822575"/>
          <p14:tracePt t="60553" x="4313238" y="2795588"/>
          <p14:tracePt t="60570" x="4286250" y="2776538"/>
          <p14:tracePt t="60586" x="4224338" y="2759075"/>
          <p14:tracePt t="60603" x="4116388" y="2724150"/>
          <p14:tracePt t="60620" x="4027488" y="2705100"/>
          <p14:tracePt t="60636" x="3911600" y="2679700"/>
          <p14:tracePt t="60653" x="3786188" y="2643188"/>
          <p14:tracePt t="60670" x="3652838" y="2616200"/>
          <p14:tracePt t="60686" x="3544888" y="2608263"/>
          <p14:tracePt t="60703" x="3482975" y="2608263"/>
          <p14:tracePt t="60720" x="3455988" y="2608263"/>
          <p14:tracePt t="60736" x="3446463" y="2608263"/>
          <p14:tracePt t="60753" x="3438525" y="2608263"/>
          <p14:tracePt t="60770" x="3411538" y="2633663"/>
          <p14:tracePt t="60787" x="3384550" y="2652713"/>
          <p14:tracePt t="60804" x="3340100" y="2687638"/>
          <p14:tracePt t="60820" x="3313113" y="2705100"/>
          <p14:tracePt t="60837" x="3313113" y="2732088"/>
          <p14:tracePt t="60854" x="3295650" y="2759075"/>
          <p14:tracePt t="60870" x="3286125" y="2776538"/>
          <p14:tracePt t="60887" x="3276600" y="2786063"/>
          <p14:tracePt t="60904" x="3276600" y="2803525"/>
          <p14:tracePt t="60921" x="3268663" y="2813050"/>
          <p14:tracePt t="60937" x="3286125" y="2830513"/>
          <p14:tracePt t="60954" x="3330575" y="2847975"/>
          <p14:tracePt t="60971" x="3446463" y="2857500"/>
          <p14:tracePt t="60987" x="3527425" y="2867025"/>
          <p14:tracePt t="61004" x="3589338" y="2874963"/>
          <p14:tracePt t="61021" x="3670300" y="2874963"/>
          <p14:tracePt t="61037" x="3741738" y="2874963"/>
          <p14:tracePt t="61054" x="3795713" y="2874963"/>
          <p14:tracePt t="61071" x="3857625" y="2874963"/>
          <p14:tracePt t="61088" x="3956050" y="2840038"/>
          <p14:tracePt t="61104" x="4054475" y="2795588"/>
          <p14:tracePt t="61121" x="4133850" y="2724150"/>
          <p14:tracePt t="61138" x="4143375" y="2714625"/>
          <p14:tracePt t="61154" x="4143375" y="2697163"/>
          <p14:tracePt t="61171" x="4133850" y="2679700"/>
          <p14:tracePt t="61188" x="4125913" y="2670175"/>
          <p14:tracePt t="61204" x="4098925" y="2660650"/>
          <p14:tracePt t="61221" x="4062413" y="2652713"/>
          <p14:tracePt t="61238" x="4010025" y="2652713"/>
          <p14:tracePt t="61255" x="3956050" y="2652713"/>
          <p14:tracePt t="61272" x="3894138" y="2652713"/>
          <p14:tracePt t="61274" x="3857625" y="2652713"/>
          <p14:tracePt t="61288" x="3795713" y="2670175"/>
          <p14:tracePt t="61305" x="3660775" y="2714625"/>
          <p14:tracePt t="61322" x="3608388" y="2732088"/>
          <p14:tracePt t="61339" x="3581400" y="2751138"/>
          <p14:tracePt t="61355" x="3562350" y="2768600"/>
          <p14:tracePt t="61388" x="3562350" y="2795588"/>
          <p14:tracePt t="61405" x="3562350" y="2830513"/>
          <p14:tracePt t="61422" x="3562350" y="2857500"/>
          <p14:tracePt t="61438" x="3562350" y="2884488"/>
          <p14:tracePt t="61455" x="3562350" y="2901950"/>
          <p14:tracePt t="61472" x="3562350" y="2919413"/>
          <p14:tracePt t="61489" x="3589338" y="2955925"/>
          <p14:tracePt t="61505" x="3625850" y="2965450"/>
          <p14:tracePt t="61522" x="3660775" y="2982913"/>
          <p14:tracePt t="61539" x="3705225" y="2982913"/>
          <p14:tracePt t="61556" x="3759200" y="2982913"/>
          <p14:tracePt t="61572" x="3813175" y="2982913"/>
          <p14:tracePt t="61589" x="3875088" y="2982913"/>
          <p14:tracePt t="61606" x="3929063" y="2955925"/>
          <p14:tracePt t="61622" x="3983038" y="2928938"/>
          <p14:tracePt t="61639" x="4027488" y="2901950"/>
          <p14:tracePt t="61656" x="4054475" y="2884488"/>
          <p14:tracePt t="61673" x="4062413" y="2857500"/>
          <p14:tracePt t="61689" x="4062413" y="2847975"/>
          <p14:tracePt t="61706" x="4062413" y="2822575"/>
          <p14:tracePt t="61723" x="4054475" y="2795588"/>
          <p14:tracePt t="61740" x="4044950" y="2786063"/>
          <p14:tracePt t="61756" x="4017963" y="2768600"/>
          <p14:tracePt t="61773" x="3983038" y="2759075"/>
          <p14:tracePt t="61790" x="3911600" y="2751138"/>
          <p14:tracePt t="61806" x="3830638" y="2751138"/>
          <p14:tracePt t="61823" x="3741738" y="2751138"/>
          <p14:tracePt t="61840" x="3670300" y="2751138"/>
          <p14:tracePt t="61856" x="3616325" y="2751138"/>
          <p14:tracePt t="61873" x="3544888" y="2768600"/>
          <p14:tracePt t="61890" x="3527425" y="2776538"/>
          <p14:tracePt t="61907" x="3509963" y="2795588"/>
          <p14:tracePt t="61940" x="3500438" y="2813050"/>
          <p14:tracePt t="61957" x="3490913" y="2830513"/>
          <p14:tracePt t="61973" x="3490913" y="2857500"/>
          <p14:tracePt t="61990" x="3490913" y="2874963"/>
          <p14:tracePt t="62007" x="3490913" y="2901950"/>
          <p14:tracePt t="62024" x="3490913" y="2919413"/>
          <p14:tracePt t="62041" x="3490913" y="2938463"/>
          <p14:tracePt t="62056" x="3517900" y="2946400"/>
          <p14:tracePt t="62073" x="3562350" y="2965450"/>
          <p14:tracePt t="62090" x="3598863" y="2965450"/>
          <p14:tracePt t="62106" x="3652838" y="2973388"/>
          <p14:tracePt t="62123" x="3697288" y="2973388"/>
          <p14:tracePt t="62140" x="3751263" y="2973388"/>
          <p14:tracePt t="62157" x="3795713" y="2973388"/>
          <p14:tracePt t="62173" x="3857625" y="2965450"/>
          <p14:tracePt t="62190" x="3919538" y="2955925"/>
          <p14:tracePt t="62207" x="3946525" y="2928938"/>
          <p14:tracePt t="62223" x="3956050" y="2911475"/>
          <p14:tracePt t="62240" x="3956050" y="2901950"/>
          <p14:tracePt t="62257" x="3956050" y="2874963"/>
          <p14:tracePt t="62274" x="3956050" y="2857500"/>
          <p14:tracePt t="62290" x="3956050" y="2840038"/>
          <p14:tracePt t="62307" x="3938588" y="2830513"/>
          <p14:tracePt t="62324" x="3894138" y="2803525"/>
          <p14:tracePt t="62340" x="3830638" y="2803525"/>
          <p14:tracePt t="62357" x="3759200" y="2803525"/>
          <p14:tracePt t="62374" x="3714750" y="2803525"/>
          <p14:tracePt t="62391" x="3652838" y="2803525"/>
          <p14:tracePt t="62407" x="3589338" y="2803525"/>
          <p14:tracePt t="62424" x="3536950" y="2803525"/>
          <p14:tracePt t="62441" x="3482975" y="2822575"/>
          <p14:tracePt t="62458" x="3446463" y="2847975"/>
          <p14:tracePt t="62474" x="3446463" y="2867025"/>
          <p14:tracePt t="62491" x="3438525" y="2884488"/>
          <p14:tracePt t="62508" x="3438525" y="2901950"/>
          <p14:tracePt t="62525" x="3438525" y="2911475"/>
          <p14:tracePt t="62542" x="3446463" y="2928938"/>
          <p14:tracePt t="62558" x="3465513" y="2938463"/>
          <p14:tracePt t="62575" x="3517900" y="2946400"/>
          <p14:tracePt t="62592" x="3625850" y="2946400"/>
          <p14:tracePt t="62608" x="3795713" y="2946400"/>
          <p14:tracePt t="62625" x="4071938" y="2946400"/>
          <p14:tracePt t="62642" x="4214813" y="2901950"/>
          <p14:tracePt t="62659" x="4276725" y="2867025"/>
          <p14:tracePt t="62675" x="4276725" y="2857500"/>
          <p14:tracePt t="62692" x="4276725" y="2847975"/>
          <p14:tracePt t="62709" x="4276725" y="2830513"/>
          <p14:tracePt t="62726" x="4259263" y="2795588"/>
          <p14:tracePt t="62742" x="4232275" y="2776538"/>
          <p14:tracePt t="62759" x="4179888" y="2759075"/>
          <p14:tracePt t="62776" x="4125913" y="2751138"/>
          <p14:tracePt t="62778" x="4089400" y="2751138"/>
          <p14:tracePt t="62792" x="4054475" y="2751138"/>
          <p14:tracePt t="62809" x="3983038" y="2751138"/>
          <p14:tracePt t="62826" x="3875088" y="2751138"/>
          <p14:tracePt t="62842" x="3840163" y="2759075"/>
          <p14:tracePt t="62859" x="3813175" y="2776538"/>
          <p14:tracePt t="62876" x="3813175" y="2795588"/>
          <p14:tracePt t="62892" x="3813175" y="2813050"/>
          <p14:tracePt t="62909" x="3813175" y="2830513"/>
          <p14:tracePt t="62926" x="3813175" y="2847975"/>
          <p14:tracePt t="62943" x="3813175" y="2867025"/>
          <p14:tracePt t="62978" x="3822700" y="2874963"/>
          <p14:tracePt t="62993" x="3830638" y="2874963"/>
          <p14:tracePt t="63010" x="3875088" y="2874963"/>
          <p14:tracePt t="63026" x="3946525" y="2874963"/>
          <p14:tracePt t="63043" x="4044950" y="2874963"/>
          <p14:tracePt t="63060" x="4089400" y="2874963"/>
          <p14:tracePt t="63076" x="4125913" y="2867025"/>
          <p14:tracePt t="63093" x="4125913" y="2857500"/>
          <p14:tracePt t="63110" x="4143375" y="2840038"/>
          <p14:tracePt t="63126" x="4143375" y="2830513"/>
          <p14:tracePt t="63143" x="4143375" y="2803525"/>
          <p14:tracePt t="63160" x="4125913" y="2776538"/>
          <p14:tracePt t="63176" x="4081463" y="2768600"/>
          <p14:tracePt t="63194" x="3990975" y="2732088"/>
          <p14:tracePt t="63210" x="3929063" y="2732088"/>
          <p14:tracePt t="63227" x="3867150" y="2732088"/>
          <p14:tracePt t="63244" x="3803650" y="2732088"/>
          <p14:tracePt t="63260" x="3741738" y="2732088"/>
          <p14:tracePt t="63277" x="3714750" y="2732088"/>
          <p14:tracePt t="63294" x="3670300" y="2751138"/>
          <p14:tracePt t="63310" x="3643313" y="2759075"/>
          <p14:tracePt t="63327" x="3616325" y="2786063"/>
          <p14:tracePt t="63344" x="3589338" y="2813050"/>
          <p14:tracePt t="63360" x="3562350" y="2847975"/>
          <p14:tracePt t="63378" x="3562350" y="2894013"/>
          <p14:tracePt t="63394" x="3562350" y="2919413"/>
          <p14:tracePt t="63411" x="3571875" y="2938463"/>
          <p14:tracePt t="63427" x="3616325" y="2965450"/>
          <p14:tracePt t="63444" x="3679825" y="2973388"/>
          <p14:tracePt t="63461" x="3751263" y="2973388"/>
          <p14:tracePt t="63478" x="3813175" y="2973388"/>
          <p14:tracePt t="63494" x="3848100" y="2973388"/>
          <p14:tracePt t="63511" x="3902075" y="2973388"/>
          <p14:tracePt t="63527" x="3946525" y="2955925"/>
          <p14:tracePt t="63543" x="3990975" y="2911475"/>
          <p14:tracePt t="63560" x="4017963" y="2884488"/>
          <p14:tracePt t="63577" x="4017963" y="2830513"/>
          <p14:tracePt t="63594" x="4017963" y="2795588"/>
          <p14:tracePt t="63611" x="4010025" y="2768600"/>
          <p14:tracePt t="63628" x="3973513" y="2751138"/>
          <p14:tracePt t="63645" x="3867150" y="2741613"/>
          <p14:tracePt t="63661" x="3714750" y="2741613"/>
          <p14:tracePt t="63678" x="3589338" y="2759075"/>
          <p14:tracePt t="63695" x="3482975" y="2795588"/>
          <p14:tracePt t="63712" x="3438525" y="2830513"/>
          <p14:tracePt t="63728" x="3402013" y="2867025"/>
          <p14:tracePt t="63745" x="3402013" y="2874963"/>
          <p14:tracePt t="63762" x="3402013" y="2901950"/>
          <p14:tracePt t="63778" x="3419475" y="2946400"/>
          <p14:tracePt t="63795" x="3455988" y="2982913"/>
          <p14:tracePt t="63812" x="3473450" y="3009900"/>
          <p14:tracePt t="63828" x="3490913" y="3009900"/>
          <p14:tracePt t="63845" x="3517900" y="3009900"/>
          <p14:tracePt t="63862" x="3554413" y="3009900"/>
          <p14:tracePt t="63878" x="3633788" y="3009900"/>
          <p14:tracePt t="63895" x="3759200" y="3000375"/>
          <p14:tracePt t="63912" x="3965575" y="2982913"/>
          <p14:tracePt t="63929" x="4224338" y="2938463"/>
          <p14:tracePt t="63945" x="4473575" y="2911475"/>
          <p14:tracePt t="63962" x="4679950" y="2911475"/>
          <p14:tracePt t="63979" x="4687888" y="2911475"/>
          <p14:tracePt t="63996" x="4697413" y="2911475"/>
          <p14:tracePt t="64066" x="4705350" y="2911475"/>
          <p14:tracePt t="64084" x="4714875" y="2911475"/>
          <p14:tracePt t="64090" x="4724400" y="2911475"/>
          <p14:tracePt t="64098" x="4741863" y="2911475"/>
          <p14:tracePt t="64112" x="4759325" y="2911475"/>
          <p14:tracePt t="64128" x="4822825" y="2911475"/>
          <p14:tracePt t="64145" x="4884738" y="2911475"/>
          <p14:tracePt t="64162" x="4991100" y="2911475"/>
          <p14:tracePt t="64179" x="5045075" y="2911475"/>
          <p14:tracePt t="64195" x="5062538" y="2911475"/>
          <p14:tracePt t="64290" x="5081588" y="2911475"/>
          <p14:tracePt t="64330" x="5099050" y="2911475"/>
          <p14:tracePt t="64346" x="5108575" y="2919413"/>
          <p14:tracePt t="64354" x="5133975" y="2938463"/>
          <p14:tracePt t="64362" x="5143500" y="2938463"/>
          <p14:tracePt t="64379" x="5187950" y="2938463"/>
          <p14:tracePt t="64396" x="5241925" y="2938463"/>
          <p14:tracePt t="64413" x="5268913" y="2938463"/>
          <p14:tracePt t="64429" x="5276850" y="2938463"/>
          <p14:tracePt t="64446" x="5286375" y="2928938"/>
          <p14:tracePt t="64462" x="5295900" y="2919413"/>
          <p14:tracePt t="64479" x="5303838" y="2874963"/>
          <p14:tracePt t="64496" x="5303838" y="2857500"/>
          <p14:tracePt t="64513" x="5303838" y="2830513"/>
          <p14:tracePt t="64530" x="5295900" y="2795588"/>
          <p14:tracePt t="64546" x="5251450" y="2751138"/>
          <p14:tracePt t="64563" x="5197475" y="2732088"/>
          <p14:tracePt t="64580" x="5099050" y="2724150"/>
          <p14:tracePt t="64596" x="5000625" y="2724150"/>
          <p14:tracePt t="64613" x="4884738" y="2724150"/>
          <p14:tracePt t="64630" x="4795838" y="2724150"/>
          <p14:tracePt t="64647" x="4732338" y="2732088"/>
          <p14:tracePt t="64663" x="4714875" y="2741613"/>
          <p14:tracePt t="64680" x="4705350" y="2759075"/>
          <p14:tracePt t="64697" x="4705350" y="2768600"/>
          <p14:tracePt t="64713" x="4705350" y="2776538"/>
          <p14:tracePt t="64730" x="4705350" y="2813050"/>
          <p14:tracePt t="64747" x="4705350" y="2830513"/>
          <p14:tracePt t="64763" x="4705350" y="2857500"/>
          <p14:tracePt t="64780" x="4705350" y="2874963"/>
          <p14:tracePt t="64797" x="4732338" y="2901950"/>
          <p14:tracePt t="64813" x="4751388" y="2919413"/>
          <p14:tracePt t="64830" x="4776788" y="2928938"/>
          <p14:tracePt t="64847" x="4822825" y="2928938"/>
          <p14:tracePt t="64864" x="4894263" y="2938463"/>
          <p14:tracePt t="64880" x="4991100" y="2938463"/>
          <p14:tracePt t="64897" x="5099050" y="2938463"/>
          <p14:tracePt t="64915" x="5276850" y="2901950"/>
          <p14:tracePt t="64932" x="5322888" y="2894013"/>
          <p14:tracePt t="64948" x="5340350" y="2874963"/>
          <p14:tracePt t="64981" x="5322888" y="2840038"/>
          <p14:tracePt t="64998" x="5303838" y="2803525"/>
          <p14:tracePt t="65015" x="5268913" y="2768600"/>
          <p14:tracePt t="65032" x="5214938" y="2732088"/>
          <p14:tracePt t="65048" x="5160963" y="2714625"/>
          <p14:tracePt t="65065" x="5108575" y="2705100"/>
          <p14:tracePt t="65082" x="5018088" y="2705100"/>
          <p14:tracePt t="65099" x="4946650" y="2705100"/>
          <p14:tracePt t="65115" x="4875213" y="2724150"/>
          <p14:tracePt t="65132" x="4795838" y="2751138"/>
          <p14:tracePt t="65149" x="4741863" y="2786063"/>
          <p14:tracePt t="65165" x="4705350" y="2813050"/>
          <p14:tracePt t="65182" x="4697413" y="2830513"/>
          <p14:tracePt t="65199" x="4697413" y="2847975"/>
          <p14:tracePt t="65216" x="4697413" y="2874963"/>
          <p14:tracePt t="65232" x="4759325" y="2901950"/>
          <p14:tracePt t="65249" x="4822825" y="2919413"/>
          <p14:tracePt t="65266" x="4894263" y="2919413"/>
          <p14:tracePt t="65283" x="5018088" y="2919413"/>
          <p14:tracePt t="65299" x="5143500" y="2901950"/>
          <p14:tracePt t="65316" x="5241925" y="2857500"/>
          <p14:tracePt t="65333" x="5276850" y="2822575"/>
          <p14:tracePt t="65349" x="5286375" y="2813050"/>
          <p14:tracePt t="65366" x="5286375" y="2795588"/>
          <p14:tracePt t="65383" x="5286375" y="2768600"/>
          <p14:tracePt t="65400" x="5276850" y="2751138"/>
          <p14:tracePt t="65416" x="5268913" y="2751138"/>
          <p14:tracePt t="65433" x="5232400" y="2741613"/>
          <p14:tracePt t="65450" x="5160963" y="2741613"/>
          <p14:tracePt t="65467" x="4991100" y="2795588"/>
          <p14:tracePt t="65483" x="4875213" y="2840038"/>
          <p14:tracePt t="65500" x="4840288" y="2874963"/>
          <p14:tracePt t="65516" x="4822825" y="2884488"/>
          <p14:tracePt t="65533" x="4822825" y="2894013"/>
          <p14:tracePt t="65550" x="4822825" y="2919413"/>
          <p14:tracePt t="65567" x="4840288" y="2938463"/>
          <p14:tracePt t="65583" x="4867275" y="2938463"/>
          <p14:tracePt t="65600" x="4929188" y="2938463"/>
          <p14:tracePt t="65617" x="5000625" y="2938463"/>
          <p14:tracePt t="65633" x="5099050" y="2938463"/>
          <p14:tracePt t="65651" x="5187950" y="2901950"/>
          <p14:tracePt t="65667" x="5197475" y="2894013"/>
          <p14:tracePt t="65684" x="5197475" y="2857500"/>
          <p14:tracePt t="65700" x="5197475" y="2830513"/>
          <p14:tracePt t="65717" x="5170488" y="2786063"/>
          <p14:tracePt t="65734" x="5153025" y="2776538"/>
          <p14:tracePt t="65750" x="5099050" y="2776538"/>
          <p14:tracePt t="65767" x="5018088" y="2776538"/>
          <p14:tracePt t="65784" x="4911725" y="2795588"/>
          <p14:tracePt t="65787" x="4857750" y="2813050"/>
          <p14:tracePt t="65801" x="4803775" y="2847975"/>
          <p14:tracePt t="65819" x="4724400" y="2919413"/>
          <p14:tracePt t="65851" x="4732338" y="2965450"/>
          <p14:tracePt t="65868" x="4776788" y="2982913"/>
          <p14:tracePt t="65884" x="4867275" y="2990850"/>
          <p14:tracePt t="65901" x="4946650" y="2990850"/>
          <p14:tracePt t="65918" x="5072063" y="2990850"/>
          <p14:tracePt t="65934" x="5180013" y="2973388"/>
          <p14:tracePt t="65951" x="5295900" y="2928938"/>
          <p14:tracePt t="65968" x="5303838" y="2911475"/>
          <p14:tracePt t="65984" x="5303838" y="2884488"/>
          <p14:tracePt t="66001" x="5303838" y="2847975"/>
          <p14:tracePt t="66018" x="5286375" y="2822575"/>
          <p14:tracePt t="66035" x="5232400" y="2803525"/>
          <p14:tracePt t="66051" x="5108575" y="2803525"/>
          <p14:tracePt t="66068" x="5000625" y="2813050"/>
          <p14:tracePt t="66085" x="4894263" y="2857500"/>
          <p14:tracePt t="66102" x="4822825" y="2919413"/>
          <p14:tracePt t="66118" x="4795838" y="2946400"/>
          <p14:tracePt t="66135" x="4795838" y="2965450"/>
          <p14:tracePt t="66152" x="4795838" y="2982913"/>
          <p14:tracePt t="66168" x="4795838" y="2990850"/>
          <p14:tracePt t="66185" x="4840288" y="3000375"/>
          <p14:tracePt t="66202" x="4911725" y="3017838"/>
          <p14:tracePt t="66219" x="5010150" y="3017838"/>
          <p14:tracePt t="66235" x="5062538" y="3009900"/>
          <p14:tracePt t="66252" x="5116513" y="2990850"/>
          <p14:tracePt t="66268" x="5133975" y="2973388"/>
          <p14:tracePt t="66285" x="5133975" y="2955925"/>
          <p14:tracePt t="66302" x="5133975" y="2919413"/>
          <p14:tracePt t="66319" x="5133975" y="2894013"/>
          <p14:tracePt t="66336" x="5108575" y="2867025"/>
          <p14:tracePt t="66352" x="5089525" y="2857500"/>
          <p14:tracePt t="66369" x="5037138" y="2840038"/>
          <p14:tracePt t="66385" x="5000625" y="2840038"/>
          <p14:tracePt t="66403" x="4919663" y="2840038"/>
          <p14:tracePt t="66419" x="4884738" y="2867025"/>
          <p14:tracePt t="66436" x="4857750" y="2884488"/>
          <p14:tracePt t="66452" x="4848225" y="2894013"/>
          <p14:tracePt t="66469" x="4848225" y="2911475"/>
          <p14:tracePt t="66502" x="4848225" y="2928938"/>
          <p14:tracePt t="66536" x="4857750" y="2928938"/>
          <p14:tracePt t="66563" x="4875213" y="2928938"/>
          <p14:tracePt t="66572" x="4884738" y="2928938"/>
          <p14:tracePt t="66587" x="4894263" y="2919413"/>
          <p14:tracePt t="66603" x="4911725" y="2919413"/>
          <p14:tracePt t="66652" x="4919663" y="2919413"/>
          <p14:tracePt t="66659" x="4929188" y="2919413"/>
          <p14:tracePt t="66669" x="4938713" y="2919413"/>
          <p14:tracePt t="66686" x="4965700" y="2919413"/>
          <p14:tracePt t="66703" x="5010150" y="2919413"/>
          <p14:tracePt t="66720" x="5116513" y="2919413"/>
          <p14:tracePt t="66736" x="5232400" y="2919413"/>
          <p14:tracePt t="66753" x="5330825" y="2919413"/>
          <p14:tracePt t="66770" x="5367338" y="2919413"/>
          <p14:tracePt t="66843" x="5375275" y="2919413"/>
          <p14:tracePt t="66851" x="5384800" y="2919413"/>
          <p14:tracePt t="66860" x="5394325" y="2919413"/>
          <p14:tracePt t="66870" x="5411788" y="2919413"/>
          <p14:tracePt t="66887" x="5456238" y="2919413"/>
          <p14:tracePt t="66904" x="5527675" y="2919413"/>
          <p14:tracePt t="66920" x="5634038" y="2919413"/>
          <p14:tracePt t="66937" x="5732463" y="2919413"/>
          <p14:tracePt t="66954" x="5848350" y="2884488"/>
          <p14:tracePt t="66971" x="5956300" y="2847975"/>
          <p14:tracePt t="66987" x="5973763" y="2840038"/>
          <p14:tracePt t="67171" x="5965825" y="2830513"/>
          <p14:tracePt t="67179" x="5946775" y="2822575"/>
          <p14:tracePt t="67188" x="5938838" y="2813050"/>
          <p14:tracePt t="67204" x="5884863" y="2803525"/>
          <p14:tracePt t="67221" x="5848350" y="2803525"/>
          <p14:tracePt t="67238" x="5840413" y="2803525"/>
          <p14:tracePt t="67254" x="5830888" y="2803525"/>
          <p14:tracePt t="67288" x="5813425" y="2813050"/>
          <p14:tracePt t="67395" x="5822950" y="2803525"/>
          <p14:tracePt t="67404" x="5830888" y="2803525"/>
          <p14:tracePt t="67412" x="5840413" y="2803525"/>
          <p14:tracePt t="68036" x="5840413" y="2813050"/>
          <p14:tracePt t="68356" x="5840413" y="2822575"/>
          <p14:tracePt t="68364" x="5840413" y="2830513"/>
          <p14:tracePt t="68380" x="5822950" y="2847975"/>
          <p14:tracePt t="68391" x="5795963" y="2857500"/>
          <p14:tracePt t="68408" x="5670550" y="2894013"/>
          <p14:tracePt t="68424" x="5510213" y="2938463"/>
          <p14:tracePt t="68441" x="5276850" y="2965450"/>
          <p14:tracePt t="68458" x="5089525" y="2990850"/>
          <p14:tracePt t="68474" x="4894263" y="3027363"/>
          <p14:tracePt t="68492" x="4633913" y="3089275"/>
          <p14:tracePt t="68508" x="4510088" y="3133725"/>
          <p14:tracePt t="68525" x="4419600" y="3179763"/>
          <p14:tracePt t="68542" x="4322763" y="3224213"/>
          <p14:tracePt t="68558" x="4224338" y="3268663"/>
          <p14:tracePt t="68575" x="4160838" y="3295650"/>
          <p14:tracePt t="68592" x="4098925" y="3322638"/>
          <p14:tracePt t="68608" x="4081463" y="3330575"/>
          <p14:tracePt t="68625" x="4071938" y="3330575"/>
          <p14:tracePt t="68642" x="4044950" y="3330575"/>
          <p14:tracePt t="68658" x="4000500" y="3348038"/>
          <p14:tracePt t="68675" x="3919538" y="3367088"/>
          <p14:tracePt t="68692" x="3768725" y="3375025"/>
          <p14:tracePt t="68708" x="3652838" y="3375025"/>
          <p14:tracePt t="68725" x="3554413" y="3375025"/>
          <p14:tracePt t="68742" x="3482975" y="3375025"/>
          <p14:tracePt t="68759" x="3446463" y="3375025"/>
          <p14:tracePt t="68776" x="3429000" y="3375025"/>
          <p14:tracePt t="68852" x="3419475" y="3375025"/>
          <p14:tracePt t="68876" x="3419475" y="3367088"/>
          <p14:tracePt t="68884" x="3419475" y="3357563"/>
          <p14:tracePt t="68892" x="3402013" y="3340100"/>
          <p14:tracePt t="68909" x="3375025" y="3313113"/>
          <p14:tracePt t="68926" x="3357563" y="3286125"/>
          <p14:tracePt t="68942" x="3340100" y="3276600"/>
          <p14:tracePt t="68959" x="3330575" y="3276600"/>
          <p14:tracePt t="68976" x="3322638" y="3276600"/>
          <p14:tracePt t="69468" x="3313113" y="3268663"/>
          <p14:tracePt t="69532" x="3286125" y="3268663"/>
          <p14:tracePt t="69540" x="3276600" y="3268663"/>
          <p14:tracePt t="69548" x="3251200" y="3268663"/>
          <p14:tracePt t="69560" x="3232150" y="3276600"/>
          <p14:tracePt t="69578" x="3214688" y="3276600"/>
          <p14:tracePt t="69594" x="3197225" y="3276600"/>
          <p14:tracePt t="69611" x="3187700" y="3276600"/>
          <p14:tracePt t="69628" x="3179763" y="3276600"/>
          <p14:tracePt t="69668" x="3170238" y="3276600"/>
          <p14:tracePt t="69693" x="3170238" y="3268663"/>
          <p14:tracePt t="69700" x="3152775" y="3268663"/>
          <p14:tracePt t="69740" x="3152775" y="3259138"/>
          <p14:tracePt t="69772" x="3152775" y="3251200"/>
          <p14:tracePt t="69780" x="3152775" y="3232150"/>
          <p14:tracePt t="69788" x="3170238" y="3224213"/>
          <p14:tracePt t="69797" x="3214688" y="3205163"/>
          <p14:tracePt t="69812" x="3268663" y="3170238"/>
          <p14:tracePt t="69828" x="3286125" y="3170238"/>
          <p14:tracePt t="69884" x="3295650" y="3170238"/>
          <p14:tracePt t="69892" x="3303588" y="3170238"/>
          <p14:tracePt t="69900" x="3330575" y="3170238"/>
          <p14:tracePt t="69912" x="3367088" y="3170238"/>
          <p14:tracePt t="69928" x="3500438" y="3179763"/>
          <p14:tracePt t="69945" x="3633788" y="3187700"/>
          <p14:tracePt t="69962" x="3732213" y="3205163"/>
          <p14:tracePt t="69979" x="3786188" y="3214688"/>
          <p14:tracePt t="69995" x="3795713" y="3214688"/>
          <p14:tracePt t="70020" x="3803650" y="3224213"/>
          <p14:tracePt t="70068" x="3803650" y="3241675"/>
          <p14:tracePt t="70085" x="3803650" y="3251200"/>
          <p14:tracePt t="70092" x="3795713" y="3259138"/>
          <p14:tracePt t="70100" x="3776663" y="3276600"/>
          <p14:tracePt t="70116" x="3759200" y="3286125"/>
          <p14:tracePt t="70129" x="3741738" y="3286125"/>
          <p14:tracePt t="70146" x="3687763" y="3313113"/>
          <p14:tracePt t="70162" x="3652838" y="3322638"/>
          <p14:tracePt t="70179" x="3625850" y="3330575"/>
          <p14:tracePt t="70196" x="3571875" y="3340100"/>
          <p14:tracePt t="70213" x="3536950" y="3340100"/>
          <p14:tracePt t="70230" x="3517900" y="3340100"/>
          <p14:tracePt t="70246" x="3509963" y="3348038"/>
          <p14:tracePt t="70263" x="3490913" y="3348038"/>
          <p14:tracePt t="70296" x="3482975" y="3348038"/>
          <p14:tracePt t="70316" x="3465513" y="3348038"/>
          <p14:tracePt t="70330" x="3455988" y="3348038"/>
          <p14:tracePt t="70346" x="3438525" y="3348038"/>
          <p14:tracePt t="70363" x="3429000" y="3348038"/>
          <p14:tracePt t="70381" x="3411538" y="3348038"/>
          <p14:tracePt t="70516" x="3402013" y="3348038"/>
          <p14:tracePt t="70612" x="3402013" y="3357563"/>
          <p14:tracePt t="70628" x="3411538" y="3357563"/>
          <p14:tracePt t="70636" x="3429000" y="3357563"/>
          <p14:tracePt t="70647" x="3438525" y="3357563"/>
          <p14:tracePt t="70664" x="3490913" y="3357563"/>
          <p14:tracePt t="70681" x="3536950" y="3357563"/>
          <p14:tracePt t="70698" x="3554413" y="3348038"/>
          <p14:tracePt t="70714" x="3562350" y="3340100"/>
          <p14:tracePt t="70731" x="3562350" y="3330575"/>
          <p14:tracePt t="70748" x="3589338" y="3313113"/>
          <p14:tracePt t="70764" x="3616325" y="3303588"/>
          <p14:tracePt t="70781" x="3643313" y="3295650"/>
          <p14:tracePt t="70798" x="3670300" y="3286125"/>
          <p14:tracePt t="70814" x="3705225" y="3276600"/>
          <p14:tracePt t="70831" x="3759200" y="3268663"/>
          <p14:tracePt t="70848" x="3830638" y="3268663"/>
          <p14:tracePt t="70865" x="3929063" y="3232150"/>
          <p14:tracePt t="70881" x="4027488" y="3205163"/>
          <p14:tracePt t="70898" x="4089400" y="3179763"/>
          <p14:tracePt t="70915" x="4125913" y="3152775"/>
          <p14:tracePt t="70932" x="4152900" y="3108325"/>
          <p14:tracePt t="70948" x="4160838" y="3071813"/>
          <p14:tracePt t="70965" x="4160838" y="3054350"/>
          <p14:tracePt t="70982" x="4160838" y="3017838"/>
          <p14:tracePt t="71015" x="4160838" y="3009900"/>
          <p14:tracePt t="71032" x="4143375" y="3000375"/>
          <p14:tracePt t="71048" x="4081463" y="3000375"/>
          <p14:tracePt t="71065" x="3990975" y="3000375"/>
          <p14:tracePt t="71082" x="3875088" y="3000375"/>
          <p14:tracePt t="71098" x="3776663" y="3000375"/>
          <p14:tracePt t="71115" x="3652838" y="3017838"/>
          <p14:tracePt t="71132" x="3482975" y="3044825"/>
          <p14:tracePt t="71149" x="3438525" y="3071813"/>
          <p14:tracePt t="71165" x="3402013" y="3098800"/>
          <p14:tracePt t="71182" x="3402013" y="3125788"/>
          <p14:tracePt t="71199" x="3402013" y="3152775"/>
          <p14:tracePt t="71215" x="3402013" y="3170238"/>
          <p14:tracePt t="71232" x="3402013" y="3197225"/>
          <p14:tracePt t="71249" x="3402013" y="3214688"/>
          <p14:tracePt t="71266" x="3429000" y="3251200"/>
          <p14:tracePt t="71282" x="3455988" y="3276600"/>
          <p14:tracePt t="71299" x="3517900" y="3276600"/>
          <p14:tracePt t="71316" x="3598863" y="3276600"/>
          <p14:tracePt t="71332" x="3687763" y="3268663"/>
          <p14:tracePt t="71349" x="3732213" y="3241675"/>
          <p14:tracePt t="71366" x="3768725" y="3214688"/>
          <p14:tracePt t="71382" x="3768725" y="3187700"/>
          <p14:tracePt t="71399" x="3768725" y="3143250"/>
          <p14:tracePt t="71416" x="3768725" y="3108325"/>
          <p14:tracePt t="71433" x="3724275" y="3036888"/>
          <p14:tracePt t="71450" x="3643313" y="3000375"/>
          <p14:tracePt t="71466" x="3554413" y="2965450"/>
          <p14:tracePt t="71483" x="3473450" y="2946400"/>
          <p14:tracePt t="71500" x="3394075" y="2946400"/>
          <p14:tracePt t="71517" x="3295650" y="2946400"/>
          <p14:tracePt t="71533" x="3214688" y="2965450"/>
          <p14:tracePt t="71550" x="3143250" y="3000375"/>
          <p14:tracePt t="71566" x="3108325" y="3017838"/>
          <p14:tracePt t="71583" x="3089275" y="3036888"/>
          <p14:tracePt t="71600" x="3089275" y="3054350"/>
          <p14:tracePt t="71616" x="3089275" y="3062288"/>
          <p14:tracePt t="71633" x="3089275" y="3089275"/>
          <p14:tracePt t="71650" x="3108325" y="3116263"/>
          <p14:tracePt t="71667" x="3116263" y="3143250"/>
          <p14:tracePt t="71683" x="3125788" y="3160713"/>
          <p14:tracePt t="71717" x="3125788" y="3170238"/>
          <p14:tracePt t="71757" x="3116263" y="3179763"/>
          <p14:tracePt t="71765" x="3089275" y="3179763"/>
          <p14:tracePt t="71773" x="3054350" y="3179763"/>
          <p14:tracePt t="71784" x="2990850" y="3170238"/>
          <p14:tracePt t="71800" x="2884488" y="3160713"/>
          <p14:tracePt t="71817" x="2768600" y="3143250"/>
          <p14:tracePt t="71834" x="2670175" y="3143250"/>
          <p14:tracePt t="71850" x="2544763" y="3143250"/>
          <p14:tracePt t="71867" x="2428875" y="3143250"/>
          <p14:tracePt t="71884" x="2357438" y="3152775"/>
          <p14:tracePt t="71901" x="2330450" y="3160713"/>
          <p14:tracePt t="71935" x="2322513" y="3160713"/>
          <p14:tracePt t="71951" x="2357438" y="3170238"/>
          <p14:tracePt t="71968" x="2411413" y="3170238"/>
          <p14:tracePt t="71984" x="2482850" y="3170238"/>
          <p14:tracePt t="72001" x="2581275" y="3170238"/>
          <p14:tracePt t="72018" x="2759075" y="3170238"/>
          <p14:tracePt t="72034" x="3017838" y="3125788"/>
          <p14:tracePt t="72051" x="3276600" y="3044825"/>
          <p14:tracePt t="72068" x="3465513" y="3009900"/>
          <p14:tracePt t="72085" x="3571875" y="2982913"/>
          <p14:tracePt t="72101" x="3589338" y="2973388"/>
          <p14:tracePt t="72135" x="3598863" y="2973388"/>
          <p14:tracePt t="72152" x="3608388" y="2973388"/>
          <p14:tracePt t="72168" x="3616325" y="2973388"/>
          <p14:tracePt t="72185" x="3625850" y="2973388"/>
          <p14:tracePt t="72201" x="3652838" y="3000375"/>
          <p14:tracePt t="72218" x="3660775" y="3009900"/>
          <p14:tracePt t="72235" x="3687763" y="3036888"/>
          <p14:tracePt t="72252" x="3714750" y="3062288"/>
          <p14:tracePt t="72269" x="3759200" y="3071813"/>
          <p14:tracePt t="72285" x="3776663" y="3071813"/>
          <p14:tracePt t="72302" x="3776663" y="3081338"/>
          <p14:tracePt t="72318" x="3786188" y="3081338"/>
          <p14:tracePt t="72335" x="3786188" y="3108325"/>
          <p14:tracePt t="72352" x="3786188" y="3133725"/>
          <p14:tracePt t="72369" x="3768725" y="3179763"/>
          <p14:tracePt t="72386" x="3751263" y="3214688"/>
          <p14:tracePt t="72402" x="3741738" y="3241675"/>
          <p14:tracePt t="72419" x="3724275" y="3259138"/>
          <p14:tracePt t="72436" x="3705225" y="3276600"/>
          <p14:tracePt t="72452" x="3660775" y="3286125"/>
          <p14:tracePt t="72469" x="3589338" y="3303588"/>
          <p14:tracePt t="72486" x="3562350" y="3303588"/>
          <p14:tracePt t="72502" x="3536950" y="3303588"/>
          <p14:tracePt t="72519" x="3490913" y="3303588"/>
          <p14:tracePt t="72536" x="3438525" y="3295650"/>
          <p14:tracePt t="72552" x="3357563" y="3268663"/>
          <p14:tracePt t="72569" x="3303588" y="3241675"/>
          <p14:tracePt t="72586" x="3286125" y="3224213"/>
          <p14:tracePt t="72603" x="3276600" y="3205163"/>
          <p14:tracePt t="72619" x="3276600" y="3160713"/>
          <p14:tracePt t="72636" x="3303588" y="3089275"/>
          <p14:tracePt t="72653" x="3419475" y="3000375"/>
          <p14:tracePt t="72670" x="3446463" y="2982913"/>
          <p14:tracePt t="72686" x="3482975" y="2973388"/>
          <p14:tracePt t="72703" x="3536950" y="2973388"/>
          <p14:tracePt t="72720" x="3616325" y="2973388"/>
          <p14:tracePt t="72736" x="3714750" y="2973388"/>
          <p14:tracePt t="72753" x="3813175" y="2990850"/>
          <p14:tracePt t="72770" x="3902075" y="3036888"/>
          <p14:tracePt t="72786" x="3929063" y="3062288"/>
          <p14:tracePt t="72803" x="3946525" y="3098800"/>
          <p14:tracePt t="72820" x="3946525" y="3125788"/>
          <p14:tracePt t="72837" x="3946525" y="3179763"/>
          <p14:tracePt t="72854" x="3938588" y="3187700"/>
          <p14:tracePt t="72870" x="3929063" y="3205163"/>
          <p14:tracePt t="72887" x="3929063" y="3214688"/>
          <p14:tracePt t="72933" x="3919538" y="3224213"/>
          <p14:tracePt t="73189" x="3911600" y="3232150"/>
          <p14:tracePt t="73205" x="3911600" y="3241675"/>
          <p14:tracePt t="73214" x="3894138" y="3241675"/>
          <p14:tracePt t="73222" x="3884613" y="3241675"/>
          <p14:tracePt t="73238" x="3830638" y="3268663"/>
          <p14:tracePt t="73255" x="3822700" y="3268663"/>
          <p14:tracePt t="73271" x="3803650" y="3268663"/>
          <p14:tracePt t="73381" x="3786188" y="3268663"/>
          <p14:tracePt t="73406" x="3786188" y="3251200"/>
          <p14:tracePt t="73422" x="3776663" y="3232150"/>
          <p14:tracePt t="73429" x="3759200" y="3224213"/>
          <p14:tracePt t="73438" x="3759200" y="3214688"/>
          <p14:tracePt t="73455" x="3741738" y="3205163"/>
          <p14:tracePt t="73472" x="3732213" y="3187700"/>
          <p14:tracePt t="73549" x="3732213" y="3197225"/>
          <p14:tracePt t="73557" x="3741738" y="3214688"/>
          <p14:tracePt t="73565" x="3751263" y="3224213"/>
          <p14:tracePt t="73574" x="3751263" y="3232150"/>
          <p14:tracePt t="73589" x="3768725" y="3251200"/>
          <p14:tracePt t="73607" x="3786188" y="3259138"/>
          <p14:tracePt t="73622" x="3822700" y="3268663"/>
          <p14:tracePt t="73639" x="3840163" y="3268663"/>
          <p14:tracePt t="73656" x="3884613" y="3268663"/>
          <p14:tracePt t="73672" x="3919538" y="3268663"/>
          <p14:tracePt t="73689" x="3965575" y="3259138"/>
          <p14:tracePt t="73706" x="4000500" y="3232150"/>
          <p14:tracePt t="73722" x="4027488" y="3205163"/>
          <p14:tracePt t="73739" x="4037013" y="3179763"/>
          <p14:tracePt t="73756" x="4037013" y="3133725"/>
          <p14:tracePt t="73772" x="4037013" y="3108325"/>
          <p14:tracePt t="73789" x="4027488" y="3071813"/>
          <p14:tracePt t="73807" x="4017963" y="3062288"/>
          <p14:tracePt t="73823" x="4010025" y="3054350"/>
          <p14:tracePt t="73840" x="4000500" y="3054350"/>
          <p14:tracePt t="73856" x="3983038" y="3054350"/>
          <p14:tracePt t="73873" x="3965575" y="3054350"/>
          <p14:tracePt t="73890" x="3946525" y="3054350"/>
          <p14:tracePt t="73906" x="3929063" y="3054350"/>
          <p14:tracePt t="73923" x="3919538" y="3054350"/>
          <p14:tracePt t="73940" x="3919538" y="3062288"/>
          <p14:tracePt t="73956" x="3919538" y="3081338"/>
          <p14:tracePt t="73973" x="3919538" y="3108325"/>
          <p14:tracePt t="73990" x="3919538" y="3116263"/>
          <p14:tracePt t="74006" x="3919538" y="3133725"/>
          <p14:tracePt t="74023" x="3929063" y="3143250"/>
          <p14:tracePt t="74040" x="3946525" y="3152775"/>
          <p14:tracePt t="74057" x="3956050" y="3170238"/>
          <p14:tracePt t="74094" x="3973513" y="3170238"/>
          <p14:tracePt t="74134" x="3973513" y="3160713"/>
          <p14:tracePt t="74142" x="3973513" y="3143250"/>
          <p14:tracePt t="74150" x="3938588" y="3143250"/>
          <p14:tracePt t="74158" x="3902075" y="3143250"/>
          <p14:tracePt t="74174" x="3822700" y="3143250"/>
          <p14:tracePt t="74190" x="3759200" y="3143250"/>
          <p14:tracePt t="74207" x="3724275" y="3143250"/>
          <p14:tracePt t="74224" x="3705225" y="3143250"/>
          <p14:tracePt t="74240" x="3697288" y="3143250"/>
          <p14:tracePt t="74286" x="3687763" y="3152775"/>
          <p14:tracePt t="74310" x="3687763" y="3160713"/>
          <p14:tracePt t="74326" x="3697288" y="3170238"/>
          <p14:tracePt t="74342" x="3705225" y="3179763"/>
          <p14:tracePt t="74350" x="3714750" y="3187700"/>
          <p14:tracePt t="74366" x="3714750" y="3197225"/>
          <p14:tracePt t="74374" x="3714750" y="3224213"/>
          <p14:tracePt t="74391" x="3724275" y="3224213"/>
          <p14:tracePt t="74408" x="3732213" y="3232150"/>
          <p14:tracePt t="74424" x="3751263" y="3251200"/>
          <p14:tracePt t="74441" x="3795713" y="3251200"/>
          <p14:tracePt t="74458" x="3848100" y="3251200"/>
          <p14:tracePt t="74474" x="3894138" y="3251200"/>
          <p14:tracePt t="74491" x="3929063" y="3232150"/>
          <p14:tracePt t="74508" x="3929063" y="3224213"/>
          <p14:tracePt t="74524" x="3929063" y="3197225"/>
          <p14:tracePt t="74542" x="3929063" y="3133725"/>
          <p14:tracePt t="74558" x="3875088" y="3062288"/>
          <p14:tracePt t="74575" x="3848100" y="3044825"/>
          <p14:tracePt t="74591" x="3822700" y="3044825"/>
          <p14:tracePt t="74608" x="3803650" y="3044825"/>
          <p14:tracePt t="74625" x="3768725" y="3044825"/>
          <p14:tracePt t="74642" x="3714750" y="3054350"/>
          <p14:tracePt t="74658" x="3670300" y="3071813"/>
          <p14:tracePt t="74675" x="3608388" y="3108325"/>
          <p14:tracePt t="74692" x="3581400" y="3133725"/>
          <p14:tracePt t="74708" x="3554413" y="3170238"/>
          <p14:tracePt t="74726" x="3554413" y="3187700"/>
          <p14:tracePt t="74742" x="3562350" y="3214688"/>
          <p14:tracePt t="74758" x="3616325" y="3241675"/>
          <p14:tracePt t="74775" x="3697288" y="3259138"/>
          <p14:tracePt t="74792" x="3759200" y="3259138"/>
          <p14:tracePt t="74809" x="3822700" y="3259138"/>
          <p14:tracePt t="74826" x="3875088" y="3259138"/>
          <p14:tracePt t="74842" x="3938588" y="3241675"/>
          <p14:tracePt t="74859" x="4027488" y="3187700"/>
          <p14:tracePt t="74876" x="4081463" y="3143250"/>
          <p14:tracePt t="74892" x="4098925" y="3108325"/>
          <p14:tracePt t="74909" x="4098925" y="3071813"/>
          <p14:tracePt t="74926" x="4098925" y="3054350"/>
          <p14:tracePt t="74942" x="4017963" y="3036888"/>
          <p14:tracePt t="74959" x="3902075" y="3036888"/>
          <p14:tracePt t="74976" x="3768725" y="3036888"/>
          <p14:tracePt t="74992" x="3660775" y="3054350"/>
          <p14:tracePt t="75009" x="3589338" y="3081338"/>
          <p14:tracePt t="75026" x="3554413" y="3089275"/>
          <p14:tracePt t="75043" x="3536950" y="3108325"/>
          <p14:tracePt t="75060" x="3544888" y="3116263"/>
          <p14:tracePt t="75076" x="3562350" y="3133725"/>
          <p14:tracePt t="75093" x="3625850" y="3160713"/>
          <p14:tracePt t="75110" x="3705225" y="3179763"/>
          <p14:tracePt t="75127" x="3759200" y="3179763"/>
          <p14:tracePt t="75143" x="3803650" y="3179763"/>
          <p14:tracePt t="75160" x="3894138" y="3170238"/>
          <p14:tracePt t="75177" x="3965575" y="3133725"/>
          <p14:tracePt t="75193" x="3990975" y="3108325"/>
          <p14:tracePt t="75210" x="4000500" y="3089275"/>
          <p14:tracePt t="75227" x="4000500" y="3071813"/>
          <p14:tracePt t="75243" x="4000500" y="3054350"/>
          <p14:tracePt t="75260" x="3965575" y="3054350"/>
          <p14:tracePt t="75278" x="3894138" y="3054350"/>
          <p14:tracePt t="75294" x="3830638" y="3071813"/>
          <p14:tracePt t="75310" x="3776663" y="3108325"/>
          <p14:tracePt t="75327" x="3751263" y="3125788"/>
          <p14:tracePt t="75344" x="3741738" y="3125788"/>
          <p14:tracePt t="75360" x="3741738" y="3133725"/>
          <p14:tracePt t="75377" x="3741738" y="3143250"/>
          <p14:tracePt t="75394" x="3759200" y="3170238"/>
          <p14:tracePt t="75414" x="3803650" y="3179763"/>
          <p14:tracePt t="75428" x="3857625" y="3197225"/>
          <p14:tracePt t="75443" x="3919538" y="3205163"/>
          <p14:tracePt t="75460" x="4000500" y="3214688"/>
          <p14:tracePt t="75476" x="4081463" y="3224213"/>
          <p14:tracePt t="75494" x="4251325" y="3224213"/>
          <p14:tracePt t="75510" x="4394200" y="3224213"/>
          <p14:tracePt t="75527" x="4537075" y="3224213"/>
          <p14:tracePt t="75544" x="4616450" y="3224213"/>
          <p14:tracePt t="75561" x="4633913" y="3224213"/>
          <p14:tracePt t="75578" x="4643438" y="3224213"/>
          <p14:tracePt t="75654" x="4652963" y="3224213"/>
          <p14:tracePt t="75678" x="4660900" y="3224213"/>
          <p14:tracePt t="75702" x="4670425" y="3224213"/>
          <p14:tracePt t="75710" x="4670425" y="3232150"/>
          <p14:tracePt t="75727" x="4687888" y="3232150"/>
          <p14:tracePt t="75742" x="4714875" y="3232150"/>
          <p14:tracePt t="75750" x="4724400" y="3232150"/>
          <p14:tracePt t="75761" x="4741863" y="3232150"/>
          <p14:tracePt t="75778" x="4786313" y="3232150"/>
          <p14:tracePt t="75794" x="4840288" y="3232150"/>
          <p14:tracePt t="75811" x="4911725" y="3232150"/>
          <p14:tracePt t="75828" x="5010150" y="3232150"/>
          <p14:tracePt t="75846" x="5205413" y="3214688"/>
          <p14:tracePt t="75862" x="5322888" y="3205163"/>
          <p14:tracePt t="75879" x="5411788" y="3197225"/>
          <p14:tracePt t="75895" x="5456238" y="3187700"/>
          <p14:tracePt t="75912" x="5465763" y="3179763"/>
          <p14:tracePt t="75950" x="5465763" y="3170238"/>
          <p14:tracePt t="75962" x="5465763" y="3160713"/>
          <p14:tracePt t="75978" x="5465763" y="3152775"/>
          <p14:tracePt t="75995" x="5456238" y="3133725"/>
          <p14:tracePt t="76012" x="5446713" y="3125788"/>
          <p14:tracePt t="76029" x="5446713" y="3116263"/>
          <p14:tracePt t="76045" x="5438775" y="3108325"/>
          <p14:tracePt t="76062" x="5429250" y="3108325"/>
          <p14:tracePt t="76079" x="5402263" y="3098800"/>
          <p14:tracePt t="76096" x="5375275" y="3089275"/>
          <p14:tracePt t="76112" x="5348288" y="3089275"/>
          <p14:tracePt t="76129" x="5303838" y="3071813"/>
          <p14:tracePt t="76146" x="5232400" y="3071813"/>
          <p14:tracePt t="76162" x="5170488" y="3071813"/>
          <p14:tracePt t="76179" x="5133975" y="3071813"/>
          <p14:tracePt t="76196" x="5126038" y="3071813"/>
          <p14:tracePt t="76212" x="5116513" y="3071813"/>
          <p14:tracePt t="76229" x="5081588" y="3081338"/>
          <p14:tracePt t="76246" x="5010150" y="3116263"/>
          <p14:tracePt t="76263" x="4973638" y="3143250"/>
          <p14:tracePt t="76280" x="4938713" y="3152775"/>
          <p14:tracePt t="76296" x="4938713" y="3160713"/>
          <p14:tracePt t="76313" x="4929188" y="3160713"/>
          <p14:tracePt t="76329" x="4929188" y="3170238"/>
          <p14:tracePt t="76346" x="4929188" y="3187700"/>
          <p14:tracePt t="76363" x="4929188" y="3197225"/>
          <p14:tracePt t="76380" x="4929188" y="3232150"/>
          <p14:tracePt t="76396" x="4929188" y="3251200"/>
          <p14:tracePt t="76413" x="4929188" y="3276600"/>
          <p14:tracePt t="76430" x="4938713" y="3286125"/>
          <p14:tracePt t="76447" x="4965700" y="3286125"/>
          <p14:tracePt t="76463" x="5010150" y="3286125"/>
          <p14:tracePt t="76480" x="5081588" y="3286125"/>
          <p14:tracePt t="76497" x="5187950" y="3268663"/>
          <p14:tracePt t="76513" x="5241925" y="3241675"/>
          <p14:tracePt t="76530" x="5286375" y="3224213"/>
          <p14:tracePt t="76547" x="5303838" y="3205163"/>
          <p14:tracePt t="76564" x="5303838" y="3187700"/>
          <p14:tracePt t="76580" x="5303838" y="3152775"/>
          <p14:tracePt t="76597" x="5295900" y="3125788"/>
          <p14:tracePt t="76614" x="5276850" y="3108325"/>
          <p14:tracePt t="76630" x="5251450" y="3089275"/>
          <p14:tracePt t="76647" x="5241925" y="3081338"/>
          <p14:tracePt t="76680" x="5197475" y="3081338"/>
          <p14:tracePt t="76697" x="5143500" y="3081338"/>
          <p14:tracePt t="76714" x="5062538" y="3081338"/>
          <p14:tracePt t="76731" x="5000625" y="3089275"/>
          <p14:tracePt t="76747" x="4929188" y="3108325"/>
          <p14:tracePt t="76764" x="4894263" y="3116263"/>
          <p14:tracePt t="76781" x="4884738" y="3125788"/>
          <p14:tracePt t="76798" x="4884738" y="3160713"/>
          <p14:tracePt t="76815" x="4884738" y="3205163"/>
          <p14:tracePt t="76831" x="4884738" y="3241675"/>
          <p14:tracePt t="76848" x="4884738" y="3268663"/>
          <p14:tracePt t="76864" x="4894263" y="3286125"/>
          <p14:tracePt t="76881" x="4894263" y="3295650"/>
          <p14:tracePt t="76898" x="4911725" y="3303588"/>
          <p14:tracePt t="76914" x="4956175" y="3313113"/>
          <p14:tracePt t="76931" x="5027613" y="3313113"/>
          <p14:tracePt t="76948" x="5099050" y="3313113"/>
          <p14:tracePt t="76965" x="5143500" y="3295650"/>
          <p14:tracePt t="76981" x="5180013" y="3276600"/>
          <p14:tracePt t="76999" x="5197475" y="3259138"/>
          <p14:tracePt t="77015" x="5205413" y="3232150"/>
          <p14:tracePt t="77032" x="5205413" y="3205163"/>
          <p14:tracePt t="77048" x="5205413" y="3179763"/>
          <p14:tracePt t="77065" x="5197475" y="3170238"/>
          <p14:tracePt t="77082" x="5180013" y="3160713"/>
          <p14:tracePt t="77098" x="5170488" y="3152775"/>
          <p14:tracePt t="77115" x="5153025" y="3143250"/>
          <p14:tracePt t="77132" x="5143500" y="3143250"/>
          <p14:tracePt t="77148" x="5089525" y="3143250"/>
          <p14:tracePt t="77165" x="5018088" y="3143250"/>
          <p14:tracePt t="77182" x="4965700" y="3143250"/>
          <p14:tracePt t="77199" x="4884738" y="3160713"/>
          <p14:tracePt t="77215" x="4840288" y="3170238"/>
          <p14:tracePt t="77232" x="4803775" y="3205163"/>
          <p14:tracePt t="77249" x="4795838" y="3224213"/>
          <p14:tracePt t="77266" x="4776788" y="3232150"/>
          <p14:tracePt t="77282" x="4776788" y="3251200"/>
          <p14:tracePt t="77299" x="4776788" y="3259138"/>
          <p14:tracePt t="77315" x="4776788" y="3276600"/>
          <p14:tracePt t="77335" x="4786313" y="3276600"/>
          <p14:tracePt t="77349" x="4795838" y="3276600"/>
          <p14:tracePt t="77366" x="4830763" y="3276600"/>
          <p14:tracePt t="77383" x="4956175" y="3276600"/>
          <p14:tracePt t="77399" x="5072063" y="3268663"/>
          <p14:tracePt t="77416" x="5160963" y="3241675"/>
          <p14:tracePt t="77432" x="5197475" y="3232150"/>
          <p14:tracePt t="77449" x="5205413" y="3224213"/>
          <p14:tracePt t="77466" x="5205413" y="3197225"/>
          <p14:tracePt t="77483" x="5205413" y="3179763"/>
          <p14:tracePt t="77499" x="5197475" y="3152775"/>
          <p14:tracePt t="77516" x="5180013" y="3143250"/>
          <p14:tracePt t="77533" x="5160963" y="3125788"/>
          <p14:tracePt t="77549" x="5143500" y="3116263"/>
          <p14:tracePt t="77567" x="5108575" y="3116263"/>
          <p14:tracePt t="77583" x="5072063" y="3116263"/>
          <p14:tracePt t="77600" x="4991100" y="3116263"/>
          <p14:tracePt t="77616" x="4919663" y="3116263"/>
          <p14:tracePt t="77633" x="4857750" y="3152775"/>
          <p14:tracePt t="77650" x="4803775" y="3187700"/>
          <p14:tracePt t="77666" x="4786313" y="3205163"/>
          <p14:tracePt t="77700" x="4786313" y="3224213"/>
          <p14:tracePt t="77717" x="4786313" y="3232150"/>
          <p14:tracePt t="77733" x="4786313" y="3241675"/>
          <p14:tracePt t="77752" x="4795838" y="3251200"/>
          <p14:tracePt t="77767" x="4813300" y="3259138"/>
          <p14:tracePt t="77784" x="4848225" y="3259138"/>
          <p14:tracePt t="77800" x="4919663" y="3259138"/>
          <p14:tracePt t="77817" x="5010150" y="3259138"/>
          <p14:tracePt t="77834" x="5089525" y="3259138"/>
          <p14:tracePt t="77850" x="5170488" y="3232150"/>
          <p14:tracePt t="77867" x="5205413" y="3205163"/>
          <p14:tracePt t="77884" x="5224463" y="3179763"/>
          <p14:tracePt t="77900" x="5224463" y="3152775"/>
          <p14:tracePt t="77917" x="5224463" y="3125788"/>
          <p14:tracePt t="77934" x="5214938" y="3116263"/>
          <p14:tracePt t="77951" x="5153025" y="3108325"/>
          <p14:tracePt t="77967" x="5108575" y="3108325"/>
          <p14:tracePt t="77984" x="5054600" y="3108325"/>
          <p14:tracePt t="78001" x="5010150" y="3108325"/>
          <p14:tracePt t="78017" x="4983163" y="3125788"/>
          <p14:tracePt t="78034" x="4956175" y="3143250"/>
          <p14:tracePt t="78051" x="4946650" y="3160713"/>
          <p14:tracePt t="78068" x="4946650" y="3179763"/>
          <p14:tracePt t="78084" x="4946650" y="3197225"/>
          <p14:tracePt t="78101" x="4946650" y="3214688"/>
          <p14:tracePt t="78118" x="4946650" y="3232150"/>
          <p14:tracePt t="78183" x="4973638" y="3232150"/>
          <p14:tracePt t="78191" x="4991100" y="3232150"/>
          <p14:tracePt t="78201" x="5018088" y="3232150"/>
          <p14:tracePt t="78218" x="5089525" y="3224213"/>
          <p14:tracePt t="78235" x="5143500" y="3197225"/>
          <p14:tracePt t="78251" x="5180013" y="3179763"/>
          <p14:tracePt t="78268" x="5180013" y="3170238"/>
          <p14:tracePt t="78301" x="5187950" y="3160713"/>
          <p14:tracePt t="78343" x="5180013" y="3179763"/>
          <p14:tracePt t="78351" x="5133975" y="3214688"/>
          <p14:tracePt t="78359" x="5081588" y="3251200"/>
          <p14:tracePt t="78369" x="5018088" y="3295650"/>
          <p14:tracePt t="78385" x="4929188" y="3357563"/>
          <p14:tracePt t="78402" x="4902200" y="3384550"/>
          <p14:tracePt t="78447" x="4902200" y="3402013"/>
          <p14:tracePt t="78463" x="4919663" y="3402013"/>
          <p14:tracePt t="78471" x="4973638" y="3402013"/>
          <p14:tracePt t="78486" x="5018088" y="3402013"/>
          <p14:tracePt t="78502" x="5133975" y="3402013"/>
          <p14:tracePt t="78519" x="5295900" y="3394075"/>
          <p14:tracePt t="78536" x="5330825" y="3367088"/>
          <p14:tracePt t="78553" x="5348288" y="3348038"/>
          <p14:tracePt t="78569" x="5348288" y="3322638"/>
          <p14:tracePt t="78586" x="5348288" y="3313113"/>
          <p14:tracePt t="78619" x="5322888" y="3313113"/>
          <p14:tracePt t="78636" x="5268913" y="3322638"/>
          <p14:tracePt t="78652" x="5232400" y="3330575"/>
          <p14:tracePt t="78669" x="5197475" y="3357563"/>
          <p14:tracePt t="78686" x="5180013" y="3357563"/>
          <p14:tracePt t="78703" x="5170488" y="3367088"/>
          <p14:tracePt t="80000" x="5170488" y="3375025"/>
          <p14:tracePt t="80008" x="5180013" y="3375025"/>
          <p14:tracePt t="80016" x="5205413" y="3375025"/>
          <p14:tracePt t="80025" x="5214938" y="3375025"/>
          <p14:tracePt t="80040" x="5348288" y="3340100"/>
          <p14:tracePt t="80056" x="5562600" y="3295650"/>
          <p14:tracePt t="80073" x="5830888" y="3276600"/>
          <p14:tracePt t="80090" x="6224588" y="3276600"/>
          <p14:tracePt t="80107" x="6518275" y="3276600"/>
          <p14:tracePt t="80123" x="6715125" y="3276600"/>
          <p14:tracePt t="80140" x="6751638" y="3276600"/>
          <p14:tracePt t="80432" x="6724650" y="3276600"/>
          <p14:tracePt t="80440" x="6688138" y="3276600"/>
          <p14:tracePt t="80448" x="6643688" y="3276600"/>
          <p14:tracePt t="80458" x="6599238" y="3276600"/>
          <p14:tracePt t="80474" x="6483350" y="3276600"/>
          <p14:tracePt t="80491" x="6348413" y="3276600"/>
          <p14:tracePt t="80508" x="6205538" y="3276600"/>
          <p14:tracePt t="80524" x="6018213" y="3276600"/>
          <p14:tracePt t="80541" x="5741988" y="3276600"/>
          <p14:tracePt t="80558" x="5483225" y="3276600"/>
          <p14:tracePt t="80574" x="5295900" y="3276600"/>
          <p14:tracePt t="80592" x="5180013" y="3276600"/>
          <p14:tracePt t="80608" x="5143500" y="3276600"/>
          <p14:tracePt t="80625" x="5089525" y="3276600"/>
          <p14:tracePt t="80641" x="5010150" y="3276600"/>
          <p14:tracePt t="80658" x="4884738" y="3276600"/>
          <p14:tracePt t="80675" x="4751388" y="3276600"/>
          <p14:tracePt t="80691" x="4625975" y="3276600"/>
          <p14:tracePt t="80708" x="4537075" y="3276600"/>
          <p14:tracePt t="80725" x="4491038" y="3276600"/>
          <p14:tracePt t="80742" x="4456113" y="3276600"/>
          <p14:tracePt t="80758" x="4438650" y="3276600"/>
          <p14:tracePt t="80864" x="4429125" y="3276600"/>
          <p14:tracePt t="80896" x="4419600" y="3276600"/>
          <p14:tracePt t="80904" x="4411663" y="3276600"/>
          <p14:tracePt t="80912" x="4384675" y="3276600"/>
          <p14:tracePt t="80925" x="4340225" y="3276600"/>
          <p14:tracePt t="80942" x="4214813" y="3276600"/>
          <p14:tracePt t="80959" x="4081463" y="3276600"/>
          <p14:tracePt t="80976" x="3894138" y="3295650"/>
          <p14:tracePt t="80992" x="3822700" y="3303588"/>
          <p14:tracePt t="81009" x="3768725" y="3322638"/>
          <p14:tracePt t="81026" x="3759200" y="3322638"/>
          <p14:tracePt t="81042" x="3751263" y="3322638"/>
          <p14:tracePt t="81059" x="3741738" y="3322638"/>
          <p14:tracePt t="81076" x="3732213" y="3322638"/>
          <p14:tracePt t="81248" x="3768725" y="3322638"/>
          <p14:tracePt t="81256" x="3830638" y="3286125"/>
          <p14:tracePt t="81264" x="3902075" y="3259138"/>
          <p14:tracePt t="81276" x="3973513" y="3224213"/>
          <p14:tracePt t="81293" x="4197350" y="3160713"/>
          <p14:tracePt t="81310" x="4456113" y="3098800"/>
          <p14:tracePt t="81326" x="4679950" y="3071813"/>
          <p14:tracePt t="81344" x="4884738" y="3071813"/>
          <p14:tracePt t="81360" x="4965700" y="3108325"/>
          <p14:tracePt t="81377" x="4991100" y="3125788"/>
          <p14:tracePt t="81394" x="5000625" y="3143250"/>
          <p14:tracePt t="81520" x="5000625" y="3133725"/>
          <p14:tracePt t="81528" x="4991100" y="3133725"/>
          <p14:tracePt t="81536" x="4973638" y="3116263"/>
          <p14:tracePt t="81545" x="4929188" y="3098800"/>
          <p14:tracePt t="81561" x="4848225" y="3062288"/>
          <p14:tracePt t="81578" x="4786313" y="3000375"/>
          <p14:tracePt t="81594" x="4714875" y="2911475"/>
          <p14:tracePt t="81611" x="4670425" y="2830513"/>
          <p14:tracePt t="81628" x="4633913" y="2776538"/>
          <p14:tracePt t="81644" x="4625975" y="2759075"/>
          <p14:tracePt t="81705" x="4625975" y="2751138"/>
          <p14:tracePt t="81720" x="4625975" y="2732088"/>
          <p14:tracePt t="81744" x="4625975" y="2724150"/>
          <p14:tracePt t="81760" x="4625975" y="2714625"/>
          <p14:tracePt t="81784" x="4616450" y="2697163"/>
          <p14:tracePt t="81792" x="4608513" y="2697163"/>
          <p14:tracePt t="81800" x="4608513" y="2679700"/>
          <p14:tracePt t="81811" x="4608513" y="2670175"/>
          <p14:tracePt t="81828" x="4608513" y="2633663"/>
          <p14:tracePt t="81845" x="4616450" y="2608263"/>
          <p14:tracePt t="82217" x="4616450" y="2598738"/>
          <p14:tracePt t="82296" x="4616450" y="2589213"/>
          <p14:tracePt t="82313" x="4616450" y="2581275"/>
          <p14:tracePt t="82353" x="4616450" y="2562225"/>
          <p14:tracePt t="82369" x="4633913" y="2554288"/>
          <p14:tracePt t="82393" x="4633913" y="2544763"/>
          <p14:tracePt t="82401" x="4633913" y="2536825"/>
          <p14:tracePt t="82433" x="4633913" y="2527300"/>
          <p14:tracePt t="82641" x="4625975" y="2571750"/>
          <p14:tracePt t="82649" x="4616450" y="2616200"/>
          <p14:tracePt t="82657" x="4598988" y="2679700"/>
          <p14:tracePt t="82665" x="4598988" y="2724150"/>
          <p14:tracePt t="82681" x="4598988" y="2803525"/>
          <p14:tracePt t="82697" x="4598988" y="2867025"/>
          <p14:tracePt t="82714" x="4598988" y="2938463"/>
          <p14:tracePt t="82730" x="4598988" y="2982913"/>
          <p14:tracePt t="82747" x="4598988" y="3044825"/>
          <p14:tracePt t="82764" x="4608513" y="3089275"/>
          <p14:tracePt t="82781" x="4608513" y="3133725"/>
          <p14:tracePt t="82797" x="4608513" y="3143250"/>
          <p14:tracePt t="82814" x="4608513" y="3152775"/>
          <p14:tracePt t="82831" x="4608513" y="3170238"/>
          <p14:tracePt t="82847" x="4608513" y="3187700"/>
          <p14:tracePt t="82865" x="4616450" y="3241675"/>
          <p14:tracePt t="82881" x="4616450" y="3295650"/>
          <p14:tracePt t="82898" x="4625975" y="3330575"/>
          <p14:tracePt t="82914" x="4633913" y="3357563"/>
          <p14:tracePt t="82993" x="4633913" y="3348038"/>
          <p14:tracePt t="83001" x="4633913" y="3330575"/>
          <p14:tracePt t="83009" x="4633913" y="3303588"/>
          <p14:tracePt t="83017" x="4643438" y="3286125"/>
          <p14:tracePt t="83031" x="4643438" y="3259138"/>
          <p14:tracePt t="83048" x="4660900" y="3187700"/>
          <p14:tracePt t="83065" x="4679950" y="2990850"/>
          <p14:tracePt t="83082" x="4687888" y="2840038"/>
          <p14:tracePt t="83098" x="4687888" y="2697163"/>
          <p14:tracePt t="83115" x="4687888" y="2616200"/>
          <p14:tracePt t="83132" x="4660900" y="2554288"/>
          <p14:tracePt t="83148" x="4652963" y="2544763"/>
          <p14:tracePt t="83257" x="4643438" y="2544763"/>
          <p14:tracePt t="83537" x="4643438" y="2571750"/>
          <p14:tracePt t="83545" x="4643438" y="2589213"/>
          <p14:tracePt t="83553" x="4643438" y="2625725"/>
          <p14:tracePt t="83566" x="4643438" y="2687638"/>
          <p14:tracePt t="83583" x="4652963" y="2847975"/>
          <p14:tracePt t="83600" x="4652963" y="2990850"/>
          <p14:tracePt t="83617" x="4652963" y="3108325"/>
          <p14:tracePt t="83633" x="4652963" y="3133725"/>
          <p14:tracePt t="83650" x="4652963" y="3160713"/>
          <p14:tracePt t="83666" x="4652963" y="3179763"/>
          <p14:tracePt t="83809" x="4652963" y="3187700"/>
          <p14:tracePt t="83825" x="4652963" y="3197225"/>
          <p14:tracePt t="83841" x="4652963" y="3205163"/>
          <p14:tracePt t="83929" x="4660900" y="3214688"/>
          <p14:tracePt t="84001" x="4670425" y="3214688"/>
          <p14:tracePt t="84025" x="4679950" y="3214688"/>
          <p14:tracePt t="84041" x="4679950" y="3205163"/>
          <p14:tracePt t="84049" x="4679950" y="3187700"/>
          <p14:tracePt t="84057" x="4679950" y="3160713"/>
          <p14:tracePt t="84067" x="4679950" y="3152775"/>
          <p14:tracePt t="84084" x="4679950" y="3081338"/>
          <p14:tracePt t="84101" x="4679950" y="3000375"/>
          <p14:tracePt t="84118" x="4679950" y="2919413"/>
          <p14:tracePt t="84134" x="4670425" y="2847975"/>
          <p14:tracePt t="84151" x="4670425" y="2795588"/>
          <p14:tracePt t="84168" x="4670425" y="2768600"/>
          <p14:tracePt t="84185" x="4670425" y="2741613"/>
          <p14:tracePt t="84201" x="4670425" y="2732088"/>
          <p14:tracePt t="84218" x="4660900" y="2732088"/>
          <p14:tracePt t="84257" x="4660900" y="2724150"/>
          <p14:tracePt t="84268" x="4660900" y="2714625"/>
          <p14:tracePt t="84285" x="4660900" y="2705100"/>
          <p14:tracePt t="84301" x="4660900" y="2679700"/>
          <p14:tracePt t="84318" x="4660900" y="2660650"/>
          <p14:tracePt t="84335" x="4660900" y="2633663"/>
          <p14:tracePt t="84352" x="4660900" y="2625725"/>
          <p14:tracePt t="84368" x="4660900" y="2598738"/>
          <p14:tracePt t="84385" x="4660900" y="2554288"/>
          <p14:tracePt t="84577" x="4660900" y="2589213"/>
          <p14:tracePt t="84586" x="4660900" y="2643188"/>
          <p14:tracePt t="84593" x="4660900" y="2705100"/>
          <p14:tracePt t="84602" x="4679950" y="2776538"/>
          <p14:tracePt t="84619" x="4687888" y="2919413"/>
          <p14:tracePt t="84636" x="4687888" y="3036888"/>
          <p14:tracePt t="84652" x="4687888" y="3125788"/>
          <p14:tracePt t="84669" x="4687888" y="3197225"/>
          <p14:tracePt t="84686" x="4679950" y="3268663"/>
          <p14:tracePt t="84702" x="4679950" y="3286125"/>
          <p14:tracePt t="84719" x="4679950" y="3303588"/>
          <p14:tracePt t="84736" x="4679950" y="3313113"/>
          <p14:tracePt t="84898" x="4679950" y="3303588"/>
          <p14:tracePt t="84913" x="4679950" y="3286125"/>
          <p14:tracePt t="84922" x="4679950" y="3276600"/>
          <p14:tracePt t="84929" x="4679950" y="3268663"/>
          <p14:tracePt t="84938" x="4679950" y="3232150"/>
          <p14:tracePt t="84953" x="4679950" y="3089275"/>
          <p14:tracePt t="84970" x="4643438" y="2884488"/>
          <p14:tracePt t="84987" x="4625975" y="2724150"/>
          <p14:tracePt t="85004" x="4625975" y="2536825"/>
          <p14:tracePt t="85020" x="4643438" y="2401888"/>
          <p14:tracePt t="85037" x="4643438" y="2366963"/>
          <p14:tracePt t="85114" x="4643438" y="2374900"/>
          <p14:tracePt t="85122" x="4643438" y="2393950"/>
          <p14:tracePt t="85129" x="4633913" y="2401888"/>
          <p14:tracePt t="85138" x="4633913" y="2419350"/>
          <p14:tracePt t="85154" x="4633913" y="2428875"/>
          <p14:tracePt t="85178" x="4633913" y="2446338"/>
          <p14:tracePt t="85187" x="4633913" y="2482850"/>
          <p14:tracePt t="85204" x="4633913" y="2616200"/>
          <p14:tracePt t="85221" x="4652963" y="2795588"/>
          <p14:tracePt t="85237" x="4660900" y="2955925"/>
          <p14:tracePt t="85254" x="4660900" y="3071813"/>
          <p14:tracePt t="85271" x="4670425" y="3116263"/>
          <p14:tracePt t="85287" x="4670425" y="3125788"/>
          <p14:tracePt t="85522" x="4687888" y="3125788"/>
          <p14:tracePt t="85530" x="4687888" y="3108325"/>
          <p14:tracePt t="85538" x="4697413" y="3062288"/>
          <p14:tracePt t="85555" x="4724400" y="2965450"/>
          <p14:tracePt t="85572" x="4732338" y="2867025"/>
          <p14:tracePt t="85589" x="4751388" y="2822575"/>
          <p14:tracePt t="85605" x="4759325" y="2803525"/>
          <p14:tracePt t="85666" x="4768850" y="2795588"/>
          <p14:tracePt t="85722" x="4776788" y="2795588"/>
          <p14:tracePt t="85730" x="4786313" y="2776538"/>
          <p14:tracePt t="85739" x="4786313" y="2751138"/>
          <p14:tracePt t="85755" x="4813300" y="2705100"/>
          <p14:tracePt t="85772" x="4822825" y="2616200"/>
          <p14:tracePt t="85789" x="4830763" y="2544763"/>
          <p14:tracePt t="85806" x="4830763" y="2509838"/>
          <p14:tracePt t="85946" x="4830763" y="2517775"/>
          <p14:tracePt t="85954" x="4830763" y="2527300"/>
          <p14:tracePt t="85962" x="4830763" y="2536825"/>
          <p14:tracePt t="85978" x="4830763" y="2544763"/>
          <p14:tracePt t="85989" x="4830763" y="2554288"/>
          <p14:tracePt t="86006" x="4822825" y="2562225"/>
          <p14:tracePt t="86042" x="4822825" y="2571750"/>
          <p14:tracePt t="86050" x="4822825" y="2598738"/>
          <p14:tracePt t="86058" x="4822825" y="2625725"/>
          <p14:tracePt t="86073" x="4822825" y="2660650"/>
          <p14:tracePt t="86091" x="4822825" y="2768600"/>
          <p14:tracePt t="86107" x="4822825" y="2840038"/>
          <p14:tracePt t="86123" x="4822825" y="2874963"/>
          <p14:tracePt t="86140" x="4822825" y="2894013"/>
          <p14:tracePt t="86202" x="4822825" y="2901950"/>
          <p14:tracePt t="86218" x="4822825" y="2911475"/>
          <p14:tracePt t="86226" x="4822825" y="2919413"/>
          <p14:tracePt t="86234" x="4822825" y="2928938"/>
          <p14:tracePt t="86330" x="4822825" y="2938463"/>
          <p14:tracePt t="86394" x="4822825" y="2946400"/>
          <p14:tracePt t="86402" x="4822825" y="2955925"/>
          <p14:tracePt t="86410" x="4822825" y="2965450"/>
          <p14:tracePt t="86424" x="4822825" y="2982913"/>
          <p14:tracePt t="86441" x="4822825" y="3009900"/>
          <p14:tracePt t="86458" x="4822825" y="3027363"/>
          <p14:tracePt t="86474" x="4822825" y="3036888"/>
          <p14:tracePt t="86706" x="4822825" y="3044825"/>
          <p14:tracePt t="86722" x="4813300" y="3062288"/>
          <p14:tracePt t="86730" x="4813300" y="3081338"/>
          <p14:tracePt t="86741" x="4813300" y="3098800"/>
          <p14:tracePt t="86758" x="4803775" y="3116263"/>
          <p14:tracePt t="86775" x="4803775" y="3125788"/>
          <p14:tracePt t="86809" x="4803775" y="3133725"/>
          <p14:tracePt t="86825" x="4803775" y="3143250"/>
          <p14:tracePt t="86842" x="4803775" y="3152775"/>
          <p14:tracePt t="86946" x="4803775" y="3160713"/>
          <p14:tracePt t="87410" x="4803775" y="3179763"/>
          <p14:tracePt t="87554" x="4795838" y="3187700"/>
          <p14:tracePt t="87562" x="4786313" y="3197225"/>
          <p14:tracePt t="87578" x="4768850" y="3197225"/>
          <p14:tracePt t="87595" x="4768850" y="3205163"/>
          <p14:tracePt t="87603" x="4751388" y="3214688"/>
          <p14:tracePt t="87618" x="4741863" y="3214688"/>
          <p14:tracePt t="87628" x="4741863" y="3224213"/>
          <p14:tracePt t="87644" x="4732338" y="3224213"/>
          <p14:tracePt t="87715" x="4724400" y="3224213"/>
          <p14:tracePt t="87722" x="4714875" y="3224213"/>
          <p14:tracePt t="87762" x="4705350" y="3232150"/>
          <p14:tracePt t="88147" x="4697413" y="3232150"/>
          <p14:tracePt t="88187" x="4687888" y="3232150"/>
          <p14:tracePt t="88251" x="4679950" y="3232150"/>
          <p14:tracePt t="88267" x="4660900" y="3232150"/>
          <p14:tracePt t="88283" x="4643438" y="3232150"/>
          <p14:tracePt t="88291" x="4633913" y="3232150"/>
          <p14:tracePt t="88299" x="4625975" y="3232150"/>
          <p14:tracePt t="88331" x="4616450" y="3232150"/>
          <p14:tracePt t="88435" x="4608513" y="3232150"/>
          <p14:tracePt t="88467" x="4608513" y="3224213"/>
          <p14:tracePt t="88539" x="4608513" y="3214688"/>
          <p14:tracePt t="89059" x="4608513" y="3205163"/>
          <p14:tracePt t="89067" x="4608513" y="3197225"/>
          <p14:tracePt t="89115" x="4608513" y="3187700"/>
          <p14:tracePt t="90940" x="4608513" y="3179763"/>
          <p14:tracePt t="90948" x="4608513" y="3170238"/>
          <p14:tracePt t="90955" x="4608513" y="3160713"/>
          <p14:tracePt t="90969" x="4608513" y="3152775"/>
          <p14:tracePt t="90987" x="4608513" y="3108325"/>
          <p14:tracePt t="91003" x="4643438" y="2965450"/>
          <p14:tracePt t="91020" x="4660900" y="2840038"/>
          <p14:tracePt t="91037" x="4660900" y="2724150"/>
          <p14:tracePt t="91053" x="4660900" y="2625725"/>
          <p14:tracePt t="91070" x="4652963" y="2581275"/>
          <p14:tracePt t="91087" x="4643438" y="2562225"/>
          <p14:tracePt t="91284" x="4633913" y="2571750"/>
          <p14:tracePt t="91292" x="4625975" y="2608263"/>
          <p14:tracePt t="91304" x="4616450" y="2643188"/>
          <p14:tracePt t="91321" x="4598988" y="2786063"/>
          <p14:tracePt t="91337" x="4545013" y="2955925"/>
          <p14:tracePt t="91354" x="4500563" y="3098800"/>
          <p14:tracePt t="91371" x="4456113" y="3205163"/>
          <p14:tracePt t="91388" x="4419600" y="3276600"/>
          <p14:tracePt t="91421" x="4402138" y="3286125"/>
          <p14:tracePt t="91438" x="4348163" y="3286125"/>
          <p14:tracePt t="91454" x="4205288" y="3286125"/>
          <p14:tracePt t="91471" x="3965575" y="3286125"/>
          <p14:tracePt t="91488" x="3643313" y="3232150"/>
          <p14:tracePt t="91505" x="3367088" y="3143250"/>
          <p14:tracePt t="91521" x="3143250" y="3116263"/>
          <p14:tracePt t="91538" x="2973388" y="3089275"/>
          <p14:tracePt t="91555" x="2928938" y="3081338"/>
          <p14:tracePt t="91588" x="2919413" y="3062288"/>
          <p14:tracePt t="91605" x="2919413" y="3000375"/>
          <p14:tracePt t="91622" x="2919413" y="2938463"/>
          <p14:tracePt t="91638" x="2928938" y="2884488"/>
          <p14:tracePt t="91655" x="2938463" y="2822575"/>
          <p14:tracePt t="91672" x="2946400" y="2776538"/>
          <p14:tracePt t="91689" x="2946400" y="2751138"/>
          <p14:tracePt t="91705" x="2946400" y="2714625"/>
          <p14:tracePt t="91722" x="2946400" y="2705100"/>
          <p14:tracePt t="91739" x="2946400" y="2687638"/>
          <p14:tracePt t="91796" x="2946400" y="2714625"/>
          <p14:tracePt t="91804" x="2938463" y="2732088"/>
          <p14:tracePt t="91812" x="2928938" y="2759075"/>
          <p14:tracePt t="91822" x="2919413" y="2795588"/>
          <p14:tracePt t="91839" x="2911475" y="2874963"/>
          <p14:tracePt t="91856" x="2901950" y="2938463"/>
          <p14:tracePt t="91872" x="2894013" y="3000375"/>
          <p14:tracePt t="91889" x="2884488" y="3054350"/>
          <p14:tracePt t="91906" x="2884488" y="3081338"/>
          <p14:tracePt t="91939" x="2884488" y="3089275"/>
          <p14:tracePt t="91996" x="2874963" y="3062288"/>
          <p14:tracePt t="92004" x="2874963" y="2990850"/>
          <p14:tracePt t="92012" x="2884488" y="2946400"/>
          <p14:tracePt t="92023" x="2894013" y="2857500"/>
          <p14:tracePt t="92039" x="2919413" y="2724150"/>
          <p14:tracePt t="92056" x="2919413" y="2633663"/>
          <p14:tracePt t="92073" x="2919413" y="2608263"/>
          <p14:tracePt t="92164" x="2919413" y="2616200"/>
          <p14:tracePt t="92172" x="2919413" y="2652713"/>
          <p14:tracePt t="92180" x="2911475" y="2705100"/>
          <p14:tracePt t="92190" x="2894013" y="2768600"/>
          <p14:tracePt t="92207" x="2867025" y="2867025"/>
          <p14:tracePt t="92223" x="2830513" y="2946400"/>
          <p14:tracePt t="92240" x="2795588" y="3044825"/>
          <p14:tracePt t="92257" x="2776538" y="3098800"/>
          <p14:tracePt t="92273" x="2759075" y="3125788"/>
          <p14:tracePt t="92290" x="2751138" y="3133725"/>
          <p14:tracePt t="92348" x="2751138" y="3116263"/>
          <p14:tracePt t="92356" x="2751138" y="3081338"/>
          <p14:tracePt t="92364" x="2768600" y="3009900"/>
          <p14:tracePt t="92374" x="2768600" y="2946400"/>
          <p14:tracePt t="92390" x="2786063" y="2795588"/>
          <p14:tracePt t="92407" x="2803525" y="2679700"/>
          <p14:tracePt t="92424" x="2803525" y="2633663"/>
          <p14:tracePt t="92468" x="2803525" y="2625725"/>
          <p14:tracePt t="92484" x="2795588" y="2652713"/>
          <p14:tracePt t="92493" x="2786063" y="2679700"/>
          <p14:tracePt t="92508" x="2768600" y="2776538"/>
          <p14:tracePt t="92524" x="2741613" y="2928938"/>
          <p14:tracePt t="92541" x="2724150" y="3017838"/>
          <p14:tracePt t="92557" x="2687638" y="3108325"/>
          <p14:tracePt t="92574" x="2679700" y="3143250"/>
          <p14:tracePt t="92591" x="2679700" y="3170238"/>
          <p14:tracePt t="92636" x="2679700" y="3152775"/>
          <p14:tracePt t="92644" x="2697163" y="3108325"/>
          <p14:tracePt t="92658" x="2714625" y="3062288"/>
          <p14:tracePt t="92674" x="2751138" y="2946400"/>
          <p14:tracePt t="92691" x="2786063" y="2840038"/>
          <p14:tracePt t="92708" x="2795588" y="2786063"/>
          <p14:tracePt t="92741" x="2795588" y="2776538"/>
          <p14:tracePt t="92804" x="2786063" y="2803525"/>
          <p14:tracePt t="92812" x="2776538" y="2857500"/>
          <p14:tracePt t="92825" x="2768600" y="2911475"/>
          <p14:tracePt t="92842" x="2732088" y="2990850"/>
          <p14:tracePt t="92858" x="2705100" y="3036888"/>
          <p14:tracePt t="92875" x="2687638" y="3071813"/>
          <p14:tracePt t="92892" x="2660650" y="3089275"/>
          <p14:tracePt t="92908" x="2652713" y="3089275"/>
          <p14:tracePt t="92948" x="2679700" y="3036888"/>
          <p14:tracePt t="92959" x="2714625" y="2990850"/>
          <p14:tracePt t="92975" x="2768600" y="2901950"/>
          <p14:tracePt t="92992" x="2795588" y="2813050"/>
          <p14:tracePt t="93009" x="2813050" y="2768600"/>
          <p14:tracePt t="93025" x="2813050" y="2759075"/>
          <p14:tracePt t="93085" x="2795588" y="2768600"/>
          <p14:tracePt t="93093" x="2786063" y="2795588"/>
          <p14:tracePt t="93100" x="2768600" y="2840038"/>
          <p14:tracePt t="93109" x="2741613" y="2894013"/>
          <p14:tracePt t="93126" x="2724150" y="2965450"/>
          <p14:tracePt t="93142" x="2714625" y="3044825"/>
          <p14:tracePt t="93159" x="2714625" y="3098800"/>
          <p14:tracePt t="93176" x="2714625" y="3125788"/>
          <p14:tracePt t="93193" x="2714625" y="3133725"/>
          <p14:tracePt t="93277" x="2724150" y="3098800"/>
          <p14:tracePt t="93284" x="2741613" y="3054350"/>
          <p14:tracePt t="93293" x="2768600" y="2990850"/>
          <p14:tracePt t="93310" x="2795588" y="2884488"/>
          <p14:tracePt t="93326" x="2813050" y="2759075"/>
          <p14:tracePt t="93343" x="2813050" y="2670175"/>
          <p14:tracePt t="93360" x="2803525" y="2562225"/>
          <p14:tracePt t="93376" x="2803525" y="2554288"/>
          <p14:tracePt t="93420" x="2795588" y="2544763"/>
          <p14:tracePt t="93429" x="2786063" y="2544763"/>
          <p14:tracePt t="93443" x="2768600" y="2544763"/>
          <p14:tracePt t="93460" x="2714625" y="2616200"/>
          <p14:tracePt t="93477" x="2705100" y="2670175"/>
          <p14:tracePt t="93494" x="2687638" y="2705100"/>
          <p14:tracePt t="93510" x="2679700" y="2732088"/>
          <p14:tracePt t="93527" x="2670175" y="2786063"/>
          <p14:tracePt t="93544" x="2660650" y="2840038"/>
          <p14:tracePt t="93560" x="2652713" y="2894013"/>
          <p14:tracePt t="93577" x="2643188" y="2919413"/>
          <p14:tracePt t="93594" x="2643188" y="2938463"/>
          <p14:tracePt t="93645" x="2643188" y="2946400"/>
          <p14:tracePt t="93669" x="2643188" y="2955925"/>
          <p14:tracePt t="93685" x="2643188" y="2965450"/>
          <p14:tracePt t="93701" x="2643188" y="2973388"/>
          <p14:tracePt t="93708" x="2625725" y="2982913"/>
          <p14:tracePt t="93733" x="2625725" y="2990850"/>
          <p14:tracePt t="93741" x="2616200" y="2990850"/>
          <p14:tracePt t="93749" x="2616200" y="3000375"/>
          <p14:tracePt t="93761" x="2608263" y="3009900"/>
          <p14:tracePt t="93777" x="2608263" y="3017838"/>
          <p14:tracePt t="93794" x="2598738" y="3027363"/>
          <p14:tracePt t="93797" x="2598738" y="3036888"/>
          <p14:tracePt t="94069" x="2598738" y="3044825"/>
          <p14:tracePt t="94077" x="2598738" y="3062288"/>
          <p14:tracePt t="94093" x="2598738" y="3081338"/>
          <p14:tracePt t="94101" x="2589213" y="3098800"/>
          <p14:tracePt t="94112" x="2581275" y="3108325"/>
          <p14:tracePt t="94128" x="2581275" y="3116263"/>
          <p14:tracePt t="94145" x="2581275" y="3125788"/>
          <p14:tracePt t="94357" x="2571750" y="3133725"/>
          <p14:tracePt t="94381" x="2571750" y="3143250"/>
          <p14:tracePt t="94461" x="2562225" y="3143250"/>
          <p14:tracePt t="94469" x="2562225" y="3152775"/>
          <p14:tracePt t="94485" x="2562225" y="3170238"/>
          <p14:tracePt t="94496" x="2554288" y="3179763"/>
          <p14:tracePt t="95277" x="2544763" y="3179763"/>
          <p14:tracePt t="95741" x="2536825" y="3187700"/>
          <p14:tracePt t="96894" x="2536825" y="3197225"/>
          <p14:tracePt t="96918" x="2536825" y="3214688"/>
          <p14:tracePt t="96934" x="2509838" y="3214688"/>
          <p14:tracePt t="96942" x="2509838" y="3232150"/>
          <p14:tracePt t="96953" x="2500313" y="3232150"/>
          <p14:tracePt t="96970" x="2490788" y="3241675"/>
          <p14:tracePt t="96986" x="2482850" y="3251200"/>
          <p14:tracePt t="97003" x="2473325" y="3259138"/>
          <p14:tracePt t="97020" x="2455863" y="3276600"/>
          <p14:tracePt t="97036" x="2419350" y="3313113"/>
          <p14:tracePt t="97054" x="2251075" y="3375025"/>
          <p14:tracePt t="97070" x="2098675" y="3438525"/>
          <p14:tracePt t="97087" x="1928813" y="3490913"/>
          <p14:tracePt t="97104" x="1758950" y="3571875"/>
          <p14:tracePt t="97120" x="1625600" y="3616325"/>
          <p14:tracePt t="97137" x="1544638" y="3652838"/>
          <p14:tracePt t="97154" x="1482725" y="3660775"/>
          <p14:tracePt t="97170" x="1428750" y="3670300"/>
          <p14:tracePt t="97187" x="1366838" y="3687763"/>
          <p14:tracePt t="97204" x="1322388" y="3687763"/>
          <p14:tracePt t="97220" x="1268413" y="3697288"/>
          <p14:tracePt t="97238" x="1196975" y="3724275"/>
          <p14:tracePt t="97254" x="1160463" y="3741738"/>
          <p14:tracePt t="97270" x="1143000" y="3751263"/>
          <p14:tracePt t="97334" x="1133475" y="3751263"/>
          <p14:tracePt t="97358" x="1125538" y="3751263"/>
          <p14:tracePt t="97374" x="1108075" y="3751263"/>
          <p14:tracePt t="97382" x="1089025" y="3751263"/>
          <p14:tracePt t="97390" x="1071563" y="3751263"/>
          <p14:tracePt t="97404" x="1044575" y="3751263"/>
          <p14:tracePt t="97421" x="1000125" y="3751263"/>
          <p14:tracePt t="97438" x="919163" y="3751263"/>
          <p14:tracePt t="97454" x="884238" y="3751263"/>
          <p14:tracePt t="97471" x="874713" y="3751263"/>
          <p14:tracePt t="97488" x="847725" y="3741738"/>
          <p14:tracePt t="97702" x="839788" y="3741738"/>
          <p14:tracePt t="97734" x="839788" y="3732213"/>
          <p14:tracePt t="97766" x="839788" y="3724275"/>
          <p14:tracePt t="97782" x="847725" y="3714750"/>
          <p14:tracePt t="97790" x="857250" y="3714750"/>
          <p14:tracePt t="97798" x="874713" y="3705225"/>
          <p14:tracePt t="97807" x="901700" y="3697288"/>
          <p14:tracePt t="97822" x="938213" y="3687763"/>
          <p14:tracePt t="97856" x="955675" y="3687763"/>
          <p14:tracePt t="99535" x="990600" y="3687763"/>
          <p14:tracePt t="99543" x="1017588" y="3687763"/>
          <p14:tracePt t="99551" x="1054100" y="3687763"/>
          <p14:tracePt t="99561" x="1081088" y="3687763"/>
          <p14:tracePt t="99577" x="1143000" y="3687763"/>
          <p14:tracePt t="99594" x="1214438" y="3687763"/>
          <p14:tracePt t="99610" x="1312863" y="3660775"/>
          <p14:tracePt t="99627" x="1527175" y="3643313"/>
          <p14:tracePt t="99644" x="1911350" y="3581400"/>
          <p14:tracePt t="99660" x="2295525" y="3527425"/>
          <p14:tracePt t="99677" x="2554288" y="3527425"/>
          <p14:tracePt t="99695" x="2625725" y="3544888"/>
          <p14:tracePt t="99751" x="2633663" y="3554413"/>
          <p14:tracePt t="99767" x="2660650" y="3554413"/>
          <p14:tracePt t="99775" x="2670175" y="3562350"/>
          <p14:tracePt t="99783" x="2687638" y="3571875"/>
          <p14:tracePt t="99794" x="2724150" y="3571875"/>
          <p14:tracePt t="99812" x="2813050" y="3581400"/>
          <p14:tracePt t="99828" x="2894013" y="3581400"/>
          <p14:tracePt t="99844" x="2965450" y="3581400"/>
          <p14:tracePt t="99861" x="3036888" y="3581400"/>
          <p14:tracePt t="99878" x="3143250" y="3581400"/>
          <p14:tracePt t="99895" x="3303588" y="3581400"/>
          <p14:tracePt t="99911" x="3446463" y="3581400"/>
          <p14:tracePt t="99928" x="3598863" y="3581400"/>
          <p14:tracePt t="99944" x="3768725" y="3581400"/>
          <p14:tracePt t="99961" x="3902075" y="3581400"/>
          <p14:tracePt t="99978" x="4017963" y="3581400"/>
          <p14:tracePt t="99995" x="4071938" y="3581400"/>
          <p14:tracePt t="100011" x="4133850" y="3598863"/>
          <p14:tracePt t="100028" x="4143375" y="3608388"/>
          <p14:tracePt t="100095" x="4152900" y="3608388"/>
          <p14:tracePt t="100103" x="4160838" y="3608388"/>
          <p14:tracePt t="100119" x="4170363" y="3608388"/>
          <p14:tracePt t="100128" x="4179888" y="3608388"/>
          <p14:tracePt t="100145" x="4187825" y="3608388"/>
          <p14:tracePt t="100199" x="4197350" y="3608388"/>
          <p14:tracePt t="100207" x="4205288" y="3608388"/>
          <p14:tracePt t="100223" x="4214813" y="3608388"/>
          <p14:tracePt t="100399" x="4205288" y="3616325"/>
          <p14:tracePt t="100407" x="4187825" y="3616325"/>
          <p14:tracePt t="100415" x="4170363" y="3616325"/>
          <p14:tracePt t="100429" x="4152900" y="3616325"/>
          <p14:tracePt t="100446" x="4108450" y="3616325"/>
          <p14:tracePt t="100463" x="3973513" y="3616325"/>
          <p14:tracePt t="100479" x="3822700" y="3616325"/>
          <p14:tracePt t="100496" x="3652838" y="3616325"/>
          <p14:tracePt t="100513" x="3500438" y="3616325"/>
          <p14:tracePt t="100529" x="3367088" y="3616325"/>
          <p14:tracePt t="100546" x="3251200" y="3616325"/>
          <p14:tracePt t="100563" x="3125788" y="3616325"/>
          <p14:tracePt t="100580" x="3017838" y="3616325"/>
          <p14:tracePt t="100597" x="2884488" y="3643313"/>
          <p14:tracePt t="100613" x="2741613" y="3660775"/>
          <p14:tracePt t="100630" x="2581275" y="3697288"/>
          <p14:tracePt t="100647" x="2401888" y="3732213"/>
          <p14:tracePt t="100663" x="2303463" y="3741738"/>
          <p14:tracePt t="100680" x="2197100" y="3751263"/>
          <p14:tracePt t="100697" x="2098675" y="3751263"/>
          <p14:tracePt t="100713" x="1982788" y="3751263"/>
          <p14:tracePt t="100730" x="1847850" y="3751263"/>
          <p14:tracePt t="100747" x="1751013" y="3751263"/>
          <p14:tracePt t="100763" x="1670050" y="3751263"/>
          <p14:tracePt t="100780" x="1554163" y="3751263"/>
          <p14:tracePt t="100797" x="1465263" y="3751263"/>
          <p14:tracePt t="100799" x="1419225" y="3751263"/>
          <p14:tracePt t="100814" x="1393825" y="3751263"/>
          <p14:tracePt t="100830" x="1357313" y="3751263"/>
          <p14:tracePt t="100847" x="1347788" y="3751263"/>
          <p14:tracePt t="100864" x="1330325" y="3751263"/>
          <p14:tracePt t="100880" x="1303338" y="3751263"/>
          <p14:tracePt t="100897" x="1258888" y="3768725"/>
          <p14:tracePt t="100914" x="1214438" y="3768725"/>
          <p14:tracePt t="100931" x="1196975" y="3768725"/>
          <p14:tracePt t="100947" x="1187450" y="3768725"/>
          <p14:tracePt t="101063" x="1179513" y="3768725"/>
          <p14:tracePt t="101087" x="1187450" y="3759200"/>
          <p14:tracePt t="101095" x="1196975" y="3759200"/>
          <p14:tracePt t="101103" x="1223963" y="3759200"/>
          <p14:tracePt t="101114" x="1231900" y="3759200"/>
          <p14:tracePt t="101131" x="1276350" y="3741738"/>
          <p14:tracePt t="101148" x="1322388" y="3741738"/>
          <p14:tracePt t="101165" x="1339850" y="3741738"/>
          <p14:tracePt t="101367" x="1347788" y="3732213"/>
          <p14:tracePt t="102360" x="1347788" y="3724275"/>
          <p14:tracePt t="102664" x="1330325" y="3724275"/>
          <p14:tracePt t="103296" x="1322388" y="3724275"/>
          <p14:tracePt t="103632" x="1312863" y="3732213"/>
          <p14:tracePt t="103648" x="1303338" y="3741738"/>
          <p14:tracePt t="105769" x="1295400" y="3741738"/>
          <p14:tracePt t="105793" x="1285875" y="3751263"/>
          <p14:tracePt t="106481" x="1276350" y="3751263"/>
          <p14:tracePt t="106505" x="1268413" y="3759200"/>
          <p14:tracePt t="107402" x="1268413" y="3776663"/>
          <p14:tracePt t="107409" x="1285875" y="3786188"/>
          <p14:tracePt t="107417" x="1285875" y="3795713"/>
          <p14:tracePt t="107432" x="1295400" y="3803650"/>
          <p14:tracePt t="107449" x="1401763" y="3840163"/>
          <p14:tracePt t="107466" x="1509713" y="3848100"/>
          <p14:tracePt t="107482" x="1633538" y="3875088"/>
          <p14:tracePt t="107499" x="1724025" y="3902075"/>
          <p14:tracePt t="107516" x="1776413" y="3919538"/>
          <p14:tracePt t="107532" x="1795463" y="3919538"/>
          <p14:tracePt t="107549" x="1822450" y="3929063"/>
          <p14:tracePt t="107566" x="1857375" y="3929063"/>
          <p14:tracePt t="107582" x="1938338" y="3929063"/>
          <p14:tracePt t="107599" x="2036763" y="3929063"/>
          <p14:tracePt t="107616" x="2108200" y="3929063"/>
          <p14:tracePt t="107632" x="2160588" y="3929063"/>
          <p14:tracePt t="107650" x="2197100" y="3929063"/>
          <p14:tracePt t="107666" x="2224088" y="3938588"/>
          <p14:tracePt t="107683" x="2251075" y="3938588"/>
          <p14:tracePt t="107699" x="2286000" y="3938588"/>
          <p14:tracePt t="107716" x="2366963" y="3938588"/>
          <p14:tracePt t="107733" x="2428875" y="3911600"/>
          <p14:tracePt t="107750" x="2446338" y="3902075"/>
          <p14:tracePt t="107786" x="2465388" y="3894138"/>
          <p14:tracePt t="107802" x="2473325" y="3884613"/>
          <p14:tracePt t="107834" x="2473325" y="3875088"/>
          <p14:tracePt t="107842" x="2473325" y="3867150"/>
          <p14:tracePt t="107858" x="2473325" y="3857625"/>
          <p14:tracePt t="107873" x="2465388" y="3848100"/>
          <p14:tracePt t="107883" x="2455863" y="3822700"/>
          <p14:tracePt t="107900" x="2428875" y="3803650"/>
          <p14:tracePt t="107917" x="2419350" y="3786188"/>
          <p14:tracePt t="107933" x="2401888" y="3759200"/>
          <p14:tracePt t="107950" x="2384425" y="3741738"/>
          <p14:tracePt t="107967" x="2366963" y="3732213"/>
          <p14:tracePt t="107983" x="2322513" y="3714750"/>
          <p14:tracePt t="108000" x="2286000" y="3705225"/>
          <p14:tracePt t="108018" x="2251075" y="3697288"/>
          <p14:tracePt t="108034" x="2224088" y="3697288"/>
          <p14:tracePt t="108050" x="2170113" y="3697288"/>
          <p14:tracePt t="108067" x="2108200" y="3697288"/>
          <p14:tracePt t="108084" x="2071688" y="3697288"/>
          <p14:tracePt t="108100" x="2054225" y="3697288"/>
          <p14:tracePt t="108117" x="2044700" y="3697288"/>
          <p14:tracePt t="108134" x="2027238" y="3705225"/>
          <p14:tracePt t="108150" x="2000250" y="3714750"/>
          <p14:tracePt t="108167" x="1973263" y="3714750"/>
          <p14:tracePt t="108184" x="1938338" y="3714750"/>
          <p14:tracePt t="108201" x="1893888" y="3714750"/>
          <p14:tracePt t="108218" x="1847850" y="3714750"/>
          <p14:tracePt t="108234" x="1785938" y="3714750"/>
          <p14:tracePt t="108251" x="1741488" y="3714750"/>
          <p14:tracePt t="108268" x="1714500" y="3714750"/>
          <p14:tracePt t="108284" x="1687513" y="3714750"/>
          <p14:tracePt t="108301" x="1660525" y="3714750"/>
          <p14:tracePt t="108318" x="1633538" y="3714750"/>
          <p14:tracePt t="108334" x="1598613" y="3714750"/>
          <p14:tracePt t="108351" x="1571625" y="3714750"/>
          <p14:tracePt t="108368" x="1554163" y="3714750"/>
          <p14:tracePt t="108426" x="1544638" y="3732213"/>
          <p14:tracePt t="108514" x="1544638" y="3741738"/>
          <p14:tracePt t="108530" x="1544638" y="3751263"/>
          <p14:tracePt t="108546" x="1544638" y="3759200"/>
          <p14:tracePt t="108554" x="1544638" y="3768725"/>
          <p14:tracePt t="108568" x="1527175" y="3786188"/>
          <p14:tracePt t="108585" x="1517650" y="3795713"/>
          <p14:tracePt t="108602" x="1500188" y="3803650"/>
          <p14:tracePt t="108618" x="1482725" y="3813175"/>
          <p14:tracePt t="108635" x="1473200" y="3822700"/>
          <p14:tracePt t="108730" x="1473200" y="3830638"/>
          <p14:tracePt t="108738" x="1473200" y="3840163"/>
          <p14:tracePt t="108754" x="1490663" y="3848100"/>
          <p14:tracePt t="108770" x="1490663" y="3857625"/>
          <p14:tracePt t="108778" x="1500188" y="3857625"/>
          <p14:tracePt t="108794" x="1517650" y="3867150"/>
          <p14:tracePt t="108810" x="1527175" y="3875088"/>
          <p14:tracePt t="108820" x="1536700" y="3875088"/>
          <p14:tracePt t="108836" x="1562100" y="3894138"/>
          <p14:tracePt t="108852" x="1608138" y="3911600"/>
          <p14:tracePt t="108869" x="1687513" y="3938588"/>
          <p14:tracePt t="108886" x="1830388" y="3956050"/>
          <p14:tracePt t="108902" x="2062163" y="3965575"/>
          <p14:tracePt t="108919" x="2303463" y="3983038"/>
          <p14:tracePt t="108936" x="2428875" y="4000500"/>
          <p14:tracePt t="108953" x="2446338" y="4010025"/>
          <p14:tracePt t="108969" x="2465388" y="4010025"/>
          <p14:tracePt t="109042" x="2473325" y="4010025"/>
          <p14:tracePt t="109050" x="2490788" y="4010025"/>
          <p14:tracePt t="109066" x="2500313" y="4010025"/>
          <p14:tracePt t="109082" x="2517775" y="4010025"/>
          <p14:tracePt t="109106" x="2527300" y="4010025"/>
          <p14:tracePt t="109114" x="2536825" y="4000500"/>
          <p14:tracePt t="109122" x="2544763" y="3990975"/>
          <p14:tracePt t="109136" x="2554288" y="3990975"/>
          <p14:tracePt t="109155" x="2562225" y="3983038"/>
          <p14:tracePt t="109194" x="2562225" y="3973513"/>
          <p14:tracePt t="109210" x="2562225" y="3965575"/>
          <p14:tracePt t="109226" x="2562225" y="3956050"/>
          <p14:tracePt t="109234" x="2562225" y="3946525"/>
          <p14:tracePt t="109242" x="2562225" y="3938588"/>
          <p14:tracePt t="109258" x="2554288" y="3929063"/>
          <p14:tracePt t="109270" x="2544763" y="3911600"/>
          <p14:tracePt t="109287" x="2517775" y="3884613"/>
          <p14:tracePt t="109304" x="2509838" y="3867150"/>
          <p14:tracePt t="109320" x="2490788" y="3840163"/>
          <p14:tracePt t="109338" x="2455863" y="3795713"/>
          <p14:tracePt t="109354" x="2446338" y="3795713"/>
          <p14:tracePt t="109370" x="2419350" y="3776663"/>
          <p14:tracePt t="109387" x="2384425" y="3759200"/>
          <p14:tracePt t="109404" x="2322513" y="3741738"/>
          <p14:tracePt t="109421" x="2268538" y="3741738"/>
          <p14:tracePt t="109438" x="2205038" y="3732213"/>
          <p14:tracePt t="109454" x="2133600" y="3732213"/>
          <p14:tracePt t="109471" x="2062163" y="3732213"/>
          <p14:tracePt t="109488" x="1955800" y="3732213"/>
          <p14:tracePt t="109504" x="1822450" y="3732213"/>
          <p14:tracePt t="109521" x="1697038" y="3732213"/>
          <p14:tracePt t="109538" x="1581150" y="3732213"/>
          <p14:tracePt t="109554" x="1536700" y="3732213"/>
          <p14:tracePt t="109572" x="1500188" y="3732213"/>
          <p14:tracePt t="109588" x="1455738" y="3732213"/>
          <p14:tracePt t="109605" x="1428750" y="3732213"/>
          <p14:tracePt t="109621" x="1419225" y="3732213"/>
          <p14:tracePt t="109638" x="1401763" y="3741738"/>
          <p14:tracePt t="109671" x="1384300" y="3751263"/>
          <p14:tracePt t="109705" x="1347788" y="3768725"/>
          <p14:tracePt t="109722" x="1322388" y="3786188"/>
          <p14:tracePt t="109738" x="1312863" y="3795713"/>
          <p14:tracePt t="109755" x="1303338" y="3803650"/>
          <p14:tracePt t="109771" x="1303338" y="3813175"/>
          <p14:tracePt t="109788" x="1303338" y="3822700"/>
          <p14:tracePt t="109826" x="1303338" y="3840163"/>
          <p14:tracePt t="109850" x="1312863" y="3848100"/>
          <p14:tracePt t="109858" x="1339850" y="3848100"/>
          <p14:tracePt t="109872" x="1357313" y="3857625"/>
          <p14:tracePt t="109888" x="1384300" y="3867150"/>
          <p14:tracePt t="109906" x="1438275" y="3884613"/>
          <p14:tracePt t="109922" x="1473200" y="3902075"/>
          <p14:tracePt t="109939" x="1517650" y="3911600"/>
          <p14:tracePt t="109956" x="1581150" y="3929063"/>
          <p14:tracePt t="109972" x="1643063" y="3938588"/>
          <p14:tracePt t="109989" x="1704975" y="3946525"/>
          <p14:tracePt t="110006" x="1758950" y="3946525"/>
          <p14:tracePt t="110022" x="1795463" y="3965575"/>
          <p14:tracePt t="110039" x="1847850" y="3965575"/>
          <p14:tracePt t="110056" x="1893888" y="3965575"/>
          <p14:tracePt t="110072" x="1946275" y="3965575"/>
          <p14:tracePt t="110089" x="2009775" y="3965575"/>
          <p14:tracePt t="110106" x="2108200" y="3965575"/>
          <p14:tracePt t="110123" x="2187575" y="3965575"/>
          <p14:tracePt t="110140" x="2268538" y="3965575"/>
          <p14:tracePt t="110156" x="2295525" y="3965575"/>
          <p14:tracePt t="110173" x="2312988" y="3965575"/>
          <p14:tracePt t="110190" x="2330450" y="3965575"/>
          <p14:tracePt t="110206" x="2374900" y="3965575"/>
          <p14:tracePt t="110223" x="2419350" y="3965575"/>
          <p14:tracePt t="110240" x="2473325" y="3965575"/>
          <p14:tracePt t="110256" x="2544763" y="3965575"/>
          <p14:tracePt t="110273" x="2608263" y="3965575"/>
          <p14:tracePt t="110290" x="2679700" y="3965575"/>
          <p14:tracePt t="110307" x="2714625" y="3965575"/>
          <p14:tracePt t="110323" x="2724150" y="3965575"/>
          <p14:tracePt t="110340" x="2741613" y="3965575"/>
          <p14:tracePt t="110356" x="2741613" y="3929063"/>
          <p14:tracePt t="110373" x="2741613" y="3911600"/>
          <p14:tracePt t="110390" x="2741613" y="3894138"/>
          <p14:tracePt t="110407" x="2724150" y="3867150"/>
          <p14:tracePt t="110423" x="2705100" y="3840163"/>
          <p14:tracePt t="110440" x="2679700" y="3813175"/>
          <p14:tracePt t="110457" x="2660650" y="3776663"/>
          <p14:tracePt t="110474" x="2633663" y="3751263"/>
          <p14:tracePt t="110490" x="2581275" y="3705225"/>
          <p14:tracePt t="110507" x="2536825" y="3687763"/>
          <p14:tracePt t="110524" x="2465388" y="3670300"/>
          <p14:tracePt t="110540" x="2384425" y="3670300"/>
          <p14:tracePt t="110557" x="2276475" y="3670300"/>
          <p14:tracePt t="110574" x="2179638" y="3670300"/>
          <p14:tracePt t="110590" x="2089150" y="3670300"/>
          <p14:tracePt t="110608" x="2000250" y="3670300"/>
          <p14:tracePt t="110624" x="1911350" y="3670300"/>
          <p14:tracePt t="110641" x="1830388" y="3670300"/>
          <p14:tracePt t="110658" x="1714500" y="3670300"/>
          <p14:tracePt t="110674" x="1554163" y="3687763"/>
          <p14:tracePt t="110691" x="1500188" y="3687763"/>
          <p14:tracePt t="110708" x="1446213" y="3697288"/>
          <p14:tracePt t="110724" x="1393825" y="3697288"/>
          <p14:tracePt t="110741" x="1339850" y="3705225"/>
          <p14:tracePt t="110758" x="1303338" y="3724275"/>
          <p14:tracePt t="110774" x="1276350" y="3724275"/>
          <p14:tracePt t="110791" x="1241425" y="3741738"/>
          <p14:tracePt t="110808" x="1204913" y="3741738"/>
          <p14:tracePt t="110810" x="1187450" y="3759200"/>
          <p14:tracePt t="110825" x="1179513" y="3768725"/>
          <p14:tracePt t="110841" x="1133475" y="3776663"/>
          <p14:tracePt t="110858" x="1116013" y="3803650"/>
          <p14:tracePt t="110875" x="1108075" y="3803650"/>
          <p14:tracePt t="110891" x="1098550" y="3803650"/>
          <p14:tracePt t="110908" x="1098550" y="3813175"/>
          <p14:tracePt t="110925" x="1098550" y="3830638"/>
          <p14:tracePt t="110941" x="1108075" y="3857625"/>
          <p14:tracePt t="110958" x="1125538" y="3884613"/>
          <p14:tracePt t="110975" x="1196975" y="3919538"/>
          <p14:tracePt t="110992" x="1312863" y="3956050"/>
          <p14:tracePt t="111008" x="1393825" y="3973513"/>
          <p14:tracePt t="111025" x="1446213" y="3973513"/>
          <p14:tracePt t="111042" x="1500188" y="3973513"/>
          <p14:tracePt t="111059" x="1571625" y="3973513"/>
          <p14:tracePt t="111075" x="1608138" y="3973513"/>
          <p14:tracePt t="111092" x="1670050" y="3973513"/>
          <p14:tracePt t="111109" x="1731963" y="3973513"/>
          <p14:tracePt t="111125" x="1803400" y="3973513"/>
          <p14:tracePt t="111142" x="1847850" y="3973513"/>
          <p14:tracePt t="111159" x="1884363" y="3973513"/>
          <p14:tracePt t="111175" x="1911350" y="3973513"/>
          <p14:tracePt t="111192" x="1946275" y="3973513"/>
          <p14:tracePt t="111209" x="1990725" y="3973513"/>
          <p14:tracePt t="111226" x="2044700" y="3973513"/>
          <p14:tracePt t="111243" x="2143125" y="3983038"/>
          <p14:tracePt t="111259" x="2224088" y="3983038"/>
          <p14:tracePt t="111276" x="2286000" y="3983038"/>
          <p14:tracePt t="111292" x="2357438" y="3983038"/>
          <p14:tracePt t="111309" x="2411413" y="3983038"/>
          <p14:tracePt t="111326" x="2455863" y="3983038"/>
          <p14:tracePt t="111343" x="2490788" y="3983038"/>
          <p14:tracePt t="111359" x="2554288" y="3983038"/>
          <p14:tracePt t="111376" x="2608263" y="3973513"/>
          <p14:tracePt t="111393" x="2660650" y="3956050"/>
          <p14:tracePt t="111426" x="2670175" y="3956050"/>
          <p14:tracePt t="111475" x="2670175" y="3946525"/>
          <p14:tracePt t="111483" x="2670175" y="3938588"/>
          <p14:tracePt t="111499" x="2670175" y="3929063"/>
          <p14:tracePt t="111510" x="2660650" y="3919538"/>
          <p14:tracePt t="111526" x="2652713" y="3902075"/>
          <p14:tracePt t="111543" x="2625725" y="3884613"/>
          <p14:tracePt t="111560" x="2598738" y="3857625"/>
          <p14:tracePt t="111577" x="2554288" y="3822700"/>
          <p14:tracePt t="111593" x="2517775" y="3803650"/>
          <p14:tracePt t="111610" x="2482850" y="3795713"/>
          <p14:tracePt t="111627" x="2401888" y="3795713"/>
          <p14:tracePt t="111643" x="2347913" y="3795713"/>
          <p14:tracePt t="111660" x="2303463" y="3795713"/>
          <p14:tracePt t="111677" x="2268538" y="3803650"/>
          <p14:tracePt t="111694" x="2241550" y="3803650"/>
          <p14:tracePt t="111710" x="2179638" y="3803650"/>
          <p14:tracePt t="111727" x="2108200" y="3803650"/>
          <p14:tracePt t="111744" x="2009775" y="3795713"/>
          <p14:tracePt t="111760" x="1874838" y="3776663"/>
          <p14:tracePt t="111777" x="1758950" y="3759200"/>
          <p14:tracePt t="111794" x="1670050" y="3759200"/>
          <p14:tracePt t="111796" x="1633538" y="3759200"/>
          <p14:tracePt t="111811" x="1562100" y="3759200"/>
          <p14:tracePt t="111827" x="1500188" y="3759200"/>
          <p14:tracePt t="111844" x="1465263" y="3768725"/>
          <p14:tracePt t="111861" x="1428750" y="3768725"/>
          <p14:tracePt t="111877" x="1401763" y="3786188"/>
          <p14:tracePt t="111894" x="1374775" y="3786188"/>
          <p14:tracePt t="111911" x="1366838" y="3795713"/>
          <p14:tracePt t="111928" x="1347788" y="3795713"/>
          <p14:tracePt t="111944" x="1339850" y="3795713"/>
          <p14:tracePt t="111961" x="1330325" y="3795713"/>
          <p14:tracePt t="111995" x="1322388" y="3795713"/>
          <p14:tracePt t="112011" x="1322388" y="3813175"/>
          <p14:tracePt t="112028" x="1312863" y="3830638"/>
          <p14:tracePt t="112045" x="1312863" y="3840163"/>
          <p14:tracePt t="112078" x="1312863" y="3857625"/>
          <p14:tracePt t="112095" x="1322388" y="3884613"/>
          <p14:tracePt t="112111" x="1366838" y="3911600"/>
          <p14:tracePt t="112128" x="1411288" y="3929063"/>
          <p14:tracePt t="112145" x="1455738" y="3938588"/>
          <p14:tracePt t="112162" x="1527175" y="3946525"/>
          <p14:tracePt t="112179" x="1633538" y="3973513"/>
          <p14:tracePt t="112195" x="1724025" y="3983038"/>
          <p14:tracePt t="112212" x="1812925" y="3990975"/>
          <p14:tracePt t="112228" x="1928813" y="3990975"/>
          <p14:tracePt t="112245" x="2017713" y="3990975"/>
          <p14:tracePt t="112262" x="2089150" y="3990975"/>
          <p14:tracePt t="112279" x="2152650" y="3990975"/>
          <p14:tracePt t="112295" x="2187575" y="3990975"/>
          <p14:tracePt t="112312" x="2251075" y="3990975"/>
          <p14:tracePt t="112329" x="2330450" y="3965575"/>
          <p14:tracePt t="112345" x="2419350" y="3946525"/>
          <p14:tracePt t="112362" x="2544763" y="3919538"/>
          <p14:tracePt t="112379" x="2679700" y="3902075"/>
          <p14:tracePt t="112396" x="2697163" y="3884613"/>
          <p14:tracePt t="112435" x="2705100" y="3875088"/>
          <p14:tracePt t="112451" x="2705100" y="3867150"/>
          <p14:tracePt t="112467" x="2705100" y="3848100"/>
          <p14:tracePt t="112479" x="2705100" y="3840163"/>
          <p14:tracePt t="112496" x="2705100" y="3830638"/>
          <p14:tracePt t="112512" x="2705100" y="3803650"/>
          <p14:tracePt t="112529" x="2687638" y="3759200"/>
          <p14:tracePt t="112546" x="2660650" y="3724275"/>
          <p14:tracePt t="112563" x="2589213" y="3670300"/>
          <p14:tracePt t="112580" x="2527300" y="3643313"/>
          <p14:tracePt t="112596" x="2473325" y="3625850"/>
          <p14:tracePt t="112613" x="2393950" y="3598863"/>
          <p14:tracePt t="112630" x="2286000" y="3598863"/>
          <p14:tracePt t="112646" x="2160588" y="3598863"/>
          <p14:tracePt t="112663" x="2062163" y="3598863"/>
          <p14:tracePt t="112680" x="2000250" y="3598863"/>
          <p14:tracePt t="112696" x="1938338" y="3598863"/>
          <p14:tracePt t="112713" x="1857375" y="3598863"/>
          <p14:tracePt t="112730" x="1758950" y="3598863"/>
          <p14:tracePt t="112747" x="1616075" y="3598863"/>
          <p14:tracePt t="112763" x="1490663" y="3598863"/>
          <p14:tracePt t="112780" x="1411288" y="3598863"/>
          <p14:tracePt t="112796" x="1330325" y="3598863"/>
          <p14:tracePt t="112814" x="1295400" y="3598863"/>
          <p14:tracePt t="112830" x="1276350" y="3598863"/>
          <p14:tracePt t="112863" x="1268413" y="3598863"/>
          <p14:tracePt t="112880" x="1250950" y="3608388"/>
          <p14:tracePt t="112897" x="1223963" y="3625850"/>
          <p14:tracePt t="112914" x="1204913" y="3633788"/>
          <p14:tracePt t="112947" x="1179513" y="3652838"/>
          <p14:tracePt t="112964" x="1179513" y="3679825"/>
          <p14:tracePt t="112981" x="1179513" y="3724275"/>
          <p14:tracePt t="112997" x="1179513" y="3751263"/>
          <p14:tracePt t="113014" x="1179513" y="3795713"/>
          <p14:tracePt t="113031" x="1223963" y="3830638"/>
          <p14:tracePt t="113047" x="1258888" y="3848100"/>
          <p14:tracePt t="113064" x="1339850" y="3857625"/>
          <p14:tracePt t="113081" x="1438275" y="3857625"/>
          <p14:tracePt t="113097" x="1571625" y="3857625"/>
          <p14:tracePt t="113114" x="1679575" y="3857625"/>
          <p14:tracePt t="113132" x="1724025" y="3857625"/>
          <p14:tracePt t="113260" x="1724025" y="3867150"/>
          <p14:tracePt t="113484" x="1714500" y="3867150"/>
          <p14:tracePt t="113492" x="1697038" y="3875088"/>
          <p14:tracePt t="113508" x="1687513" y="3875088"/>
          <p14:tracePt t="113516" x="1679575" y="3875088"/>
          <p14:tracePt t="113588" x="1679575" y="3867150"/>
          <p14:tracePt t="113595" x="1687513" y="3857625"/>
          <p14:tracePt t="113604" x="1697038" y="3840163"/>
          <p14:tracePt t="113615" x="1714500" y="3813175"/>
          <p14:tracePt t="113632" x="1751013" y="3803650"/>
          <p14:tracePt t="113649" x="1768475" y="3795713"/>
          <p14:tracePt t="113988" x="1768475" y="3786188"/>
          <p14:tracePt t="114020" x="1731963" y="3786188"/>
          <p14:tracePt t="114028" x="1697038" y="3803650"/>
          <p14:tracePt t="114036" x="1652588" y="3830638"/>
          <p14:tracePt t="114050" x="1598613" y="3848100"/>
          <p14:tracePt t="114067" x="1465263" y="3919538"/>
          <p14:tracePt t="114084" x="1241425" y="4081463"/>
          <p14:tracePt t="114100" x="1071563" y="4187825"/>
          <p14:tracePt t="114118" x="884238" y="4313238"/>
          <p14:tracePt t="114134" x="731838" y="4402138"/>
          <p14:tracePt t="114150" x="652463" y="4465638"/>
          <p14:tracePt t="114167" x="527050" y="4545013"/>
          <p14:tracePt t="114184" x="428625" y="4608513"/>
          <p14:tracePt t="114201" x="312738" y="4687888"/>
          <p14:tracePt t="114217" x="241300" y="4724400"/>
          <p14:tracePt t="114234" x="204788" y="4751388"/>
          <p14:tracePt t="114251" x="160338" y="4786313"/>
          <p14:tracePt t="114268" x="142875" y="4795838"/>
          <p14:tracePt t="114284" x="142875" y="4803775"/>
          <p14:tracePt t="114301" x="133350" y="4813300"/>
          <p14:tracePt t="114332" x="125413" y="4822825"/>
          <p14:tracePt t="114396" x="133350" y="4822825"/>
          <p14:tracePt t="114404" x="160338" y="4822825"/>
          <p14:tracePt t="114412" x="169863" y="4813300"/>
          <p14:tracePt t="114420" x="196850" y="4813300"/>
          <p14:tracePt t="114434" x="223838" y="4795838"/>
          <p14:tracePt t="114452" x="295275" y="4732338"/>
          <p14:tracePt t="114468" x="347663" y="4697413"/>
          <p14:tracePt t="114484" x="411163" y="4643438"/>
          <p14:tracePt t="114501" x="490538" y="4581525"/>
          <p14:tracePt t="114518" x="554038" y="4537075"/>
          <p14:tracePt t="114535" x="615950" y="4473575"/>
          <p14:tracePt t="114552" x="625475" y="4456113"/>
          <p14:tracePt t="114568" x="642938" y="4429125"/>
          <p14:tracePt t="114668" x="652463" y="4411663"/>
          <p14:tracePt t="114676" x="669925" y="4394200"/>
          <p14:tracePt t="114686" x="696913" y="4367213"/>
          <p14:tracePt t="114702" x="750888" y="4322763"/>
          <p14:tracePt t="114719" x="785813" y="4295775"/>
          <p14:tracePt t="114735" x="785813" y="4286250"/>
          <p14:tracePt t="115749" x="795338" y="4286250"/>
          <p14:tracePt t="115756" x="795338" y="4276725"/>
          <p14:tracePt t="115773" x="795338" y="4268788"/>
          <p14:tracePt t="115780" x="795338" y="4259263"/>
          <p14:tracePt t="119222" x="776288" y="4268788"/>
          <p14:tracePt t="119230" x="741363" y="4286250"/>
          <p14:tracePt t="119238" x="714375" y="4313238"/>
          <p14:tracePt t="119247" x="704850" y="4322763"/>
          <p14:tracePt t="119264" x="704850" y="4330700"/>
          <p14:tracePt t="119281" x="704850" y="4367213"/>
          <p14:tracePt t="119298" x="750888" y="4438650"/>
          <p14:tracePt t="119315" x="822325" y="4537075"/>
          <p14:tracePt t="119332" x="946150" y="4633913"/>
          <p14:tracePt t="119348" x="1116013" y="4741863"/>
          <p14:tracePt t="119365" x="1295400" y="4822825"/>
          <p14:tracePt t="119382" x="1517650" y="4840288"/>
          <p14:tracePt t="119398" x="1679575" y="4840288"/>
          <p14:tracePt t="119415" x="1768475" y="4840288"/>
          <p14:tracePt t="119432" x="1822450" y="4840288"/>
          <p14:tracePt t="119448" x="1857375" y="4822825"/>
          <p14:tracePt t="119465" x="1893888" y="4795838"/>
          <p14:tracePt t="119482" x="1919288" y="4759325"/>
          <p14:tracePt t="119498" x="1938338" y="4751388"/>
          <p14:tracePt t="119515" x="1938338" y="4741863"/>
          <p14:tracePt t="119532" x="1946275" y="4732338"/>
          <p14:tracePt t="119548" x="1965325" y="4714875"/>
          <p14:tracePt t="119565" x="1973263" y="4705350"/>
          <p14:tracePt t="119582" x="2000250" y="4687888"/>
          <p14:tracePt t="119599" x="2054225" y="4670425"/>
          <p14:tracePt t="119616" x="2143125" y="4625975"/>
          <p14:tracePt t="119632" x="2214563" y="4598988"/>
          <p14:tracePt t="119649" x="2224088" y="4589463"/>
          <p14:tracePt t="119694" x="2224088" y="4581525"/>
          <p14:tracePt t="119702" x="2224088" y="4572000"/>
          <p14:tracePt t="119726" x="2224088" y="4562475"/>
          <p14:tracePt t="119734" x="2224088" y="4545013"/>
          <p14:tracePt t="119750" x="2224088" y="4537075"/>
          <p14:tracePt t="119766" x="2224088" y="4518025"/>
          <p14:tracePt t="119782" x="2224088" y="4491038"/>
          <p14:tracePt t="119799" x="2224088" y="4473575"/>
          <p14:tracePt t="119816" x="2205038" y="4456113"/>
          <p14:tracePt t="119854" x="2197100" y="4446588"/>
          <p14:tracePt t="119870" x="2187575" y="4446588"/>
          <p14:tracePt t="119883" x="2170113" y="4446588"/>
          <p14:tracePt t="119899" x="2160588" y="4446588"/>
          <p14:tracePt t="119916" x="2143125" y="4446588"/>
          <p14:tracePt t="119942" x="2133600" y="4446588"/>
          <p14:tracePt t="119958" x="2116138" y="4446588"/>
          <p14:tracePt t="119974" x="2108200" y="4446588"/>
          <p14:tracePt t="119984" x="2098675" y="4446588"/>
          <p14:tracePt t="120000" x="2071688" y="4446588"/>
          <p14:tracePt t="120016" x="2054225" y="4446588"/>
          <p14:tracePt t="120033" x="2027238" y="4446588"/>
          <p14:tracePt t="120050" x="2009775" y="4446588"/>
          <p14:tracePt t="120067" x="1965325" y="4456113"/>
          <p14:tracePt t="120083" x="1946275" y="4473575"/>
          <p14:tracePt t="120100" x="1919288" y="4483100"/>
          <p14:tracePt t="120118" x="1911350" y="4483100"/>
          <p14:tracePt t="120142" x="1893888" y="4483100"/>
          <p14:tracePt t="120151" x="1884363" y="4491038"/>
          <p14:tracePt t="120167" x="1866900" y="4500563"/>
          <p14:tracePt t="120184" x="1847850" y="4510088"/>
          <p14:tracePt t="120200" x="1830388" y="4527550"/>
          <p14:tracePt t="120217" x="1812925" y="4562475"/>
          <p14:tracePt t="120234" x="1803400" y="4589463"/>
          <p14:tracePt t="120250" x="1803400" y="4616450"/>
          <p14:tracePt t="120267" x="1803400" y="4643438"/>
          <p14:tracePt t="120284" x="1803400" y="4679950"/>
          <p14:tracePt t="120301" x="1803400" y="4697413"/>
          <p14:tracePt t="120303" x="1803400" y="4705350"/>
          <p14:tracePt t="120319" x="1803400" y="4714875"/>
          <p14:tracePt t="120334" x="1803400" y="4732338"/>
          <p14:tracePt t="120351" x="1812925" y="4741863"/>
          <p14:tracePt t="120368" x="1822450" y="4741863"/>
          <p14:tracePt t="120384" x="1830388" y="4751388"/>
          <p14:tracePt t="120401" x="1839913" y="4759325"/>
          <p14:tracePt t="120418" x="1857375" y="4759325"/>
          <p14:tracePt t="120434" x="1884363" y="4776788"/>
          <p14:tracePt t="120451" x="1901825" y="4795838"/>
          <p14:tracePt t="120468" x="1928813" y="4795838"/>
          <p14:tracePt t="120484" x="1938338" y="4813300"/>
          <p14:tracePt t="120501" x="1946275" y="4813300"/>
          <p14:tracePt t="120614" x="1955800" y="4813300"/>
          <p14:tracePt t="120622" x="1955800" y="4822825"/>
          <p14:tracePt t="120638" x="1965325" y="4822825"/>
          <p14:tracePt t="120651" x="1973263" y="4822825"/>
          <p14:tracePt t="120694" x="1982788" y="4822825"/>
          <p14:tracePt t="121102" x="1990725" y="4822825"/>
          <p14:tracePt t="121119" x="2000250" y="4822825"/>
          <p14:tracePt t="121142" x="2009775" y="4830763"/>
          <p14:tracePt t="121150" x="2036763" y="4840288"/>
          <p14:tracePt t="121166" x="2044700" y="4848225"/>
          <p14:tracePt t="121174" x="2062163" y="4857750"/>
          <p14:tracePt t="121186" x="2081213" y="4867275"/>
          <p14:tracePt t="121203" x="2089150" y="4875213"/>
          <p14:tracePt t="121220" x="2116138" y="4875213"/>
          <p14:tracePt t="121236" x="2133600" y="4884738"/>
          <p14:tracePt t="121254" x="2160588" y="4884738"/>
          <p14:tracePt t="121270" x="2224088" y="4884738"/>
          <p14:tracePt t="121287" x="2251075" y="4884738"/>
          <p14:tracePt t="121303" x="2276475" y="4884738"/>
          <p14:tracePt t="121320" x="2286000" y="4884738"/>
          <p14:tracePt t="121342" x="2295525" y="4884738"/>
          <p14:tracePt t="121518" x="2295525" y="4894263"/>
          <p14:tracePt t="121542" x="2303463" y="4902200"/>
          <p14:tracePt t="121558" x="2312988" y="4902200"/>
          <p14:tracePt t="121614" x="2322513" y="4902200"/>
          <p14:tracePt t="121622" x="2322513" y="4911725"/>
          <p14:tracePt t="121655" x="2330450" y="4919663"/>
          <p14:tracePt t="121662" x="2339975" y="4919663"/>
          <p14:tracePt t="121687" x="2339975" y="4929188"/>
          <p14:tracePt t="121727" x="2347913" y="4929188"/>
          <p14:tracePt t="121783" x="2357438" y="4938713"/>
          <p14:tracePt t="121830" x="2366963" y="4946650"/>
          <p14:tracePt t="122006" x="2366963" y="4956175"/>
          <p14:tracePt t="122334" x="2366963" y="4946650"/>
          <p14:tracePt t="122351" x="2366963" y="4929188"/>
          <p14:tracePt t="122359" x="2366963" y="4919663"/>
          <p14:tracePt t="122367" x="2366963" y="4902200"/>
          <p14:tracePt t="122383" x="2366963" y="4894263"/>
          <p14:tracePt t="122399" x="2366963" y="4875213"/>
          <p14:tracePt t="122423" x="2366963" y="4867275"/>
          <p14:tracePt t="122439" x="2357438" y="4867275"/>
          <p14:tracePt t="122471" x="2339975" y="4857750"/>
          <p14:tracePt t="122511" x="2330450" y="4857750"/>
          <p14:tracePt t="122551" x="2322513" y="4848225"/>
          <p14:tracePt t="122575" x="2322513" y="4840288"/>
          <p14:tracePt t="122623" x="2322513" y="4830763"/>
          <p14:tracePt t="122631" x="2303463" y="4813300"/>
          <p14:tracePt t="122663" x="2303463" y="4803775"/>
          <p14:tracePt t="122671" x="2295525" y="4795838"/>
          <p14:tracePt t="122687" x="2286000" y="4786313"/>
          <p14:tracePt t="122703" x="2276475" y="4786313"/>
          <p14:tracePt t="122719" x="2268538" y="4776788"/>
          <p14:tracePt t="122727" x="2241550" y="4768850"/>
          <p14:tracePt t="122743" x="2214563" y="4759325"/>
          <p14:tracePt t="122757" x="2187575" y="4759325"/>
          <p14:tracePt t="122775" x="2054225" y="4741863"/>
          <p14:tracePt t="122791" x="1965325" y="4724400"/>
          <p14:tracePt t="122808" x="1919288" y="4724400"/>
          <p14:tracePt t="122824" x="1874838" y="4714875"/>
          <p14:tracePt t="122841" x="1847850" y="4705350"/>
          <p14:tracePt t="122858" x="1822450" y="4705350"/>
          <p14:tracePt t="122874" x="1795463" y="4697413"/>
          <p14:tracePt t="122891" x="1768475" y="4697413"/>
          <p14:tracePt t="122908" x="1751013" y="4697413"/>
          <p14:tracePt t="122924" x="1731963" y="4697413"/>
          <p14:tracePt t="122941" x="1704975" y="4697413"/>
          <p14:tracePt t="122958" x="1697038" y="4697413"/>
          <p14:tracePt t="122975" x="1679575" y="4697413"/>
          <p14:tracePt t="122992" x="1660525" y="4697413"/>
          <p14:tracePt t="123008" x="1643063" y="4705350"/>
          <p14:tracePt t="123025" x="1643063" y="4714875"/>
          <p14:tracePt t="123041" x="1643063" y="4741863"/>
          <p14:tracePt t="123058" x="1643063" y="4751388"/>
          <p14:tracePt t="123075" x="1652588" y="4768850"/>
          <p14:tracePt t="123092" x="1731963" y="4768850"/>
          <p14:tracePt t="123108" x="1830388" y="4768850"/>
          <p14:tracePt t="123125" x="1901825" y="4768850"/>
          <p14:tracePt t="123142" x="1955800" y="4768850"/>
          <p14:tracePt t="123159" x="2009775" y="4741863"/>
          <p14:tracePt t="123175" x="2017713" y="4732338"/>
          <p14:tracePt t="123192" x="2036763" y="4697413"/>
          <p14:tracePt t="123209" x="2036763" y="4660900"/>
          <p14:tracePt t="123225" x="2036763" y="4608513"/>
          <p14:tracePt t="123242" x="2036763" y="4554538"/>
          <p14:tracePt t="123259" x="2009775" y="4510088"/>
          <p14:tracePt t="123275" x="1955800" y="4456113"/>
          <p14:tracePt t="123292" x="1866900" y="4394200"/>
          <p14:tracePt t="123309" x="1741488" y="4357688"/>
          <p14:tracePt t="123326" x="1625600" y="4357688"/>
          <p14:tracePt t="123343" x="1455738" y="4357688"/>
          <p14:tracePt t="123359" x="1411288" y="4357688"/>
          <p14:tracePt t="123376" x="1374775" y="4384675"/>
          <p14:tracePt t="123392" x="1347788" y="4402138"/>
          <p14:tracePt t="123409" x="1322388" y="4438650"/>
          <p14:tracePt t="123426" x="1312863" y="4465638"/>
          <p14:tracePt t="123443" x="1312863" y="4500563"/>
          <p14:tracePt t="123459" x="1312863" y="4554538"/>
          <p14:tracePt t="123476" x="1366838" y="4608513"/>
          <p14:tracePt t="123493" x="1438275" y="4643438"/>
          <p14:tracePt t="123509" x="1517650" y="4679950"/>
          <p14:tracePt t="123527" x="1643063" y="4697413"/>
          <p14:tracePt t="123543" x="1704975" y="4697413"/>
          <p14:tracePt t="123560" x="1741488" y="4697413"/>
          <p14:tracePt t="123576" x="1795463" y="4679950"/>
          <p14:tracePt t="123593" x="1822450" y="4660900"/>
          <p14:tracePt t="123610" x="1822450" y="4643438"/>
          <p14:tracePt t="123626" x="1822450" y="4616450"/>
          <p14:tracePt t="123660" x="1822450" y="4598988"/>
          <p14:tracePt t="123677" x="1812925" y="4589463"/>
          <p14:tracePt t="123693" x="1751013" y="4589463"/>
          <p14:tracePt t="123710" x="1670050" y="4589463"/>
          <p14:tracePt t="123727" x="1589088" y="4598988"/>
          <p14:tracePt t="123744" x="1562100" y="4616450"/>
          <p14:tracePt t="123761" x="1536700" y="4625975"/>
          <p14:tracePt t="123777" x="1509713" y="4652963"/>
          <p14:tracePt t="123794" x="1509713" y="4679950"/>
          <p14:tracePt t="123810" x="1509713" y="4705350"/>
          <p14:tracePt t="123827" x="1517650" y="4741863"/>
          <p14:tracePt t="123844" x="1544638" y="4751388"/>
          <p14:tracePt t="123860" x="1589088" y="4776788"/>
          <p14:tracePt t="123877" x="1652588" y="4776788"/>
          <p14:tracePt t="123894" x="1758950" y="4776788"/>
          <p14:tracePt t="123911" x="1866900" y="4776788"/>
          <p14:tracePt t="123927" x="1938338" y="4759325"/>
          <p14:tracePt t="123944" x="1982788" y="4724400"/>
          <p14:tracePt t="123961" x="2009775" y="4697413"/>
          <p14:tracePt t="123977" x="2017713" y="4660900"/>
          <p14:tracePt t="123994" x="2017713" y="4633913"/>
          <p14:tracePt t="124011" x="2017713" y="4589463"/>
          <p14:tracePt t="124028" x="2000250" y="4554538"/>
          <p14:tracePt t="124044" x="1965325" y="4500563"/>
          <p14:tracePt t="124061" x="1874838" y="4375150"/>
          <p14:tracePt t="124078" x="1724025" y="4133850"/>
          <p14:tracePt t="124095" x="1465263" y="3705225"/>
          <p14:tracePt t="124112" x="847725" y="2589213"/>
          <p14:tracePt t="124128" x="428625" y="2027238"/>
          <p14:tracePt t="124144" x="241300" y="1714500"/>
          <p14:tracePt t="124161" x="142875" y="1589088"/>
          <p14:tracePt t="124178" x="133350" y="1554163"/>
          <p14:tracePt t="124195" x="125413" y="1544638"/>
          <p14:tracePt t="124211" x="80963" y="1509713"/>
          <p14:tracePt t="124228" x="26988" y="1482725"/>
          <p14:tracePt t="125719" x="4456113" y="3875088"/>
          <p14:tracePt t="125727" x="4411663" y="3875088"/>
          <p14:tracePt t="125735" x="4367213" y="3875088"/>
          <p14:tracePt t="125750" x="4276725" y="3875088"/>
          <p14:tracePt t="125767" x="4152900" y="3875088"/>
          <p14:tracePt t="125783" x="4010025" y="3875088"/>
          <p14:tracePt t="125800" x="3894138" y="3875088"/>
          <p14:tracePt t="125817" x="3795713" y="3875088"/>
          <p14:tracePt t="125833" x="3687763" y="3894138"/>
          <p14:tracePt t="125850" x="3598863" y="3911600"/>
          <p14:tracePt t="125867" x="3500438" y="3919538"/>
          <p14:tracePt t="125884" x="3438525" y="3956050"/>
          <p14:tracePt t="125901" x="3402013" y="3956050"/>
          <p14:tracePt t="125917" x="3330575" y="3990975"/>
          <p14:tracePt t="125934" x="3268663" y="4027488"/>
          <p14:tracePt t="125951" x="3205163" y="4054475"/>
          <p14:tracePt t="125967" x="3143250" y="4081463"/>
          <p14:tracePt t="125984" x="3081338" y="4108450"/>
          <p14:tracePt t="126001" x="3027363" y="4125913"/>
          <p14:tracePt t="126017" x="2990850" y="4133850"/>
          <p14:tracePt t="126034" x="2911475" y="4160838"/>
          <p14:tracePt t="126051" x="2822575" y="4187825"/>
          <p14:tracePt t="126067" x="2741613" y="4214813"/>
          <p14:tracePt t="126085" x="2652713" y="4241800"/>
          <p14:tracePt t="126101" x="2544763" y="4276725"/>
          <p14:tracePt t="126118" x="2455863" y="4303713"/>
          <p14:tracePt t="126135" x="2312988" y="4375150"/>
          <p14:tracePt t="126151" x="2197100" y="4419600"/>
          <p14:tracePt t="126168" x="2089150" y="4446588"/>
          <p14:tracePt t="126185" x="1965325" y="4510088"/>
          <p14:tracePt t="126201" x="1866900" y="4545013"/>
          <p14:tracePt t="126218" x="1785938" y="4581525"/>
          <p14:tracePt t="126235" x="1758950" y="4589463"/>
          <p14:tracePt t="126251" x="1741488" y="4598988"/>
          <p14:tracePt t="126268" x="1714500" y="4608513"/>
          <p14:tracePt t="126285" x="1697038" y="4616450"/>
          <p14:tracePt t="126301" x="1652588" y="4643438"/>
          <p14:tracePt t="126319" x="1581150" y="4679950"/>
          <p14:tracePt t="126335" x="1554163" y="4687888"/>
          <p14:tracePt t="126351" x="1544638" y="4687888"/>
          <p14:tracePt t="126385" x="1527175" y="4705350"/>
          <p14:tracePt t="126402" x="1500188" y="4751388"/>
          <p14:tracePt t="126418" x="1482725" y="4786313"/>
          <p14:tracePt t="126435" x="1482725" y="4803775"/>
          <p14:tracePt t="126471" x="1490663" y="4813300"/>
          <p14:tracePt t="126485" x="1509713" y="4813300"/>
          <p14:tracePt t="126502" x="1544638" y="4840288"/>
          <p14:tracePt t="126519" x="1598613" y="4840288"/>
          <p14:tracePt t="126535" x="1625600" y="4840288"/>
          <p14:tracePt t="126553" x="1670050" y="4840288"/>
          <p14:tracePt t="126569" x="1714500" y="4813300"/>
          <p14:tracePt t="126586" x="1741488" y="4795838"/>
          <p14:tracePt t="126602" x="1768475" y="4768850"/>
          <p14:tracePt t="126619" x="1795463" y="4732338"/>
          <p14:tracePt t="126636" x="1812925" y="4714875"/>
          <p14:tracePt t="126652" x="1847850" y="4679950"/>
          <p14:tracePt t="126669" x="1874838" y="4652963"/>
          <p14:tracePt t="126686" x="1893888" y="4625975"/>
          <p14:tracePt t="126703" x="1901825" y="4581525"/>
          <p14:tracePt t="126719" x="1901825" y="4545013"/>
          <p14:tracePt t="126736" x="1901825" y="4491038"/>
          <p14:tracePt t="126753" x="1901825" y="4429125"/>
          <p14:tracePt t="126769" x="1901825" y="4375150"/>
          <p14:tracePt t="126786" x="1893888" y="4330700"/>
          <p14:tracePt t="126803" x="1884363" y="4322763"/>
          <p14:tracePt t="126819" x="1884363" y="4313238"/>
          <p14:tracePt t="126836" x="1874838" y="4303713"/>
          <p14:tracePt t="126869" x="1812925" y="4303713"/>
          <p14:tracePt t="126887" x="1704975" y="4303713"/>
          <p14:tracePt t="126903" x="1660525" y="4313238"/>
          <p14:tracePt t="126943" x="1652588" y="4313238"/>
          <p14:tracePt t="126959" x="1652588" y="4322763"/>
          <p14:tracePt t="126983" x="1643063" y="4322763"/>
          <p14:tracePt t="126999" x="1633538" y="4330700"/>
          <p14:tracePt t="127007" x="1625600" y="4340225"/>
          <p14:tracePt t="127020" x="1625600" y="4348163"/>
          <p14:tracePt t="127037" x="1608138" y="4367213"/>
          <p14:tracePt t="127053" x="1589088" y="4394200"/>
          <p14:tracePt t="127071" x="1571625" y="4419600"/>
          <p14:tracePt t="127087" x="1571625" y="4438650"/>
          <p14:tracePt t="127104" x="1571625" y="4456113"/>
          <p14:tracePt t="127120" x="1571625" y="4473575"/>
          <p14:tracePt t="127137" x="1581150" y="4491038"/>
          <p14:tracePt t="127154" x="1608138" y="4500563"/>
          <p14:tracePt t="127171" x="1643063" y="4527550"/>
          <p14:tracePt t="127187" x="1697038" y="4527550"/>
          <p14:tracePt t="127204" x="1751013" y="4554538"/>
          <p14:tracePt t="127221" x="1795463" y="4554538"/>
          <p14:tracePt t="127237" x="1830388" y="4562475"/>
          <p14:tracePt t="127254" x="1839913" y="4562475"/>
          <p14:tracePt t="127271" x="1847850" y="4562475"/>
          <p14:tracePt t="127311" x="1857375" y="4562475"/>
          <p14:tracePt t="127327" x="1866900" y="4562475"/>
          <p14:tracePt t="127383" x="1874838" y="4562475"/>
          <p14:tracePt t="127391" x="1884363" y="4562475"/>
          <p14:tracePt t="127415" x="1901825" y="4562475"/>
          <p14:tracePt t="127423" x="1919288" y="4554538"/>
          <p14:tracePt t="127447" x="1938338" y="4554538"/>
          <p14:tracePt t="127455" x="1946275" y="4554538"/>
          <p14:tracePt t="127463" x="1955800" y="4554538"/>
          <p14:tracePt t="127472" x="1973263" y="4545013"/>
          <p14:tracePt t="127488" x="2009775" y="4545013"/>
          <p14:tracePt t="127505" x="2062163" y="4545013"/>
          <p14:tracePt t="127521" x="2116138" y="4537075"/>
          <p14:tracePt t="127539" x="2143125" y="4518025"/>
          <p14:tracePt t="127571" x="2152650" y="4518025"/>
          <p14:tracePt t="127588" x="2160588" y="4510088"/>
          <p14:tracePt t="127605" x="2170113" y="4500563"/>
          <p14:tracePt t="127622" x="2170113" y="4483100"/>
          <p14:tracePt t="127639" x="2170113" y="4438650"/>
          <p14:tracePt t="127655" x="2170113" y="4411663"/>
          <p14:tracePt t="127672" x="2152650" y="4394200"/>
          <p14:tracePt t="127689" x="2098675" y="4367213"/>
          <p14:tracePt t="127705" x="2044700" y="4357688"/>
          <p14:tracePt t="127722" x="2000250" y="4348163"/>
          <p14:tracePt t="127739" x="1965325" y="4340225"/>
          <p14:tracePt t="127756" x="1911350" y="4340225"/>
          <p14:tracePt t="127772" x="1874838" y="4340225"/>
          <p14:tracePt t="127789" x="1839913" y="4340225"/>
          <p14:tracePt t="127806" x="1803400" y="4340225"/>
          <p14:tracePt t="127823" x="1758950" y="4340225"/>
          <p14:tracePt t="127839" x="1724025" y="4340225"/>
          <p14:tracePt t="127856" x="1704975" y="4340225"/>
          <p14:tracePt t="127872" x="1697038" y="4348163"/>
          <p14:tracePt t="127889" x="1660525" y="4357688"/>
          <p14:tracePt t="127906" x="1625600" y="4384675"/>
          <p14:tracePt t="127923" x="1608138" y="4394200"/>
          <p14:tracePt t="127939" x="1571625" y="4402138"/>
          <p14:tracePt t="128055" x="1562100" y="4419600"/>
          <p14:tracePt t="128071" x="1562100" y="4446588"/>
          <p14:tracePt t="128079" x="1562100" y="4456113"/>
          <p14:tracePt t="128090" x="1562100" y="4465638"/>
          <p14:tracePt t="128106" x="1571625" y="4500563"/>
          <p14:tracePt t="128123" x="1581150" y="4518025"/>
          <p14:tracePt t="128140" x="1589088" y="4527550"/>
          <p14:tracePt t="128157" x="1598613" y="4537075"/>
          <p14:tracePt t="128173" x="1616075" y="4545013"/>
          <p14:tracePt t="128190" x="1633538" y="4554538"/>
          <p14:tracePt t="128207" x="1670050" y="4554538"/>
          <p14:tracePt t="128223" x="1704975" y="4554538"/>
          <p14:tracePt t="128240" x="1741488" y="4554538"/>
          <p14:tracePt t="128257" x="1785938" y="4554538"/>
          <p14:tracePt t="128273" x="1830388" y="4554538"/>
          <p14:tracePt t="128290" x="1857375" y="4554538"/>
          <p14:tracePt t="128307" x="1901825" y="4554538"/>
          <p14:tracePt t="128324" x="1928813" y="4554538"/>
          <p14:tracePt t="128340" x="1955800" y="4554538"/>
          <p14:tracePt t="128357" x="1973263" y="4554538"/>
          <p14:tracePt t="128374" x="1982788" y="4554538"/>
          <p14:tracePt t="128391" x="1990725" y="4554538"/>
          <p14:tracePt t="128407" x="2017713" y="4545013"/>
          <p14:tracePt t="128424" x="2027238" y="4545013"/>
          <p14:tracePt t="128441" x="2036763" y="4537075"/>
          <p14:tracePt t="128457" x="2044700" y="4527550"/>
          <p14:tracePt t="128474" x="2054225" y="4510088"/>
          <p14:tracePt t="128491" x="2054225" y="4491038"/>
          <p14:tracePt t="128507" x="2054225" y="4465638"/>
          <p14:tracePt t="128524" x="2054225" y="4446588"/>
          <p14:tracePt t="128541" x="2054225" y="4438650"/>
          <p14:tracePt t="128558" x="2054225" y="4429125"/>
          <p14:tracePt t="128574" x="2027238" y="4411663"/>
          <p14:tracePt t="128591" x="1990725" y="4402138"/>
          <p14:tracePt t="128608" x="1955800" y="4402138"/>
          <p14:tracePt t="128625" x="1928813" y="4402138"/>
          <p14:tracePt t="128641" x="1901825" y="4402138"/>
          <p14:tracePt t="128658" x="1874838" y="4402138"/>
          <p14:tracePt t="128675" x="1866900" y="4402138"/>
          <p14:tracePt t="128691" x="1847850" y="4402138"/>
          <p14:tracePt t="128708" x="1839913" y="4411663"/>
          <p14:tracePt t="128725" x="1822450" y="4411663"/>
          <p14:tracePt t="128741" x="1812925" y="4419600"/>
          <p14:tracePt t="128758" x="1803400" y="4419600"/>
          <p14:tracePt t="128775" x="1776413" y="4429125"/>
          <p14:tracePt t="128792" x="1768475" y="4429125"/>
          <p14:tracePt t="128808" x="1751013" y="4438650"/>
          <p14:tracePt t="128825" x="1731963" y="4446588"/>
          <p14:tracePt t="128842" x="1731963" y="4456113"/>
          <p14:tracePt t="128859" x="1724025" y="4465638"/>
          <p14:tracePt t="128875" x="1724025" y="4483100"/>
          <p14:tracePt t="128892" x="1724025" y="4491038"/>
          <p14:tracePt t="128909" x="1724025" y="4510088"/>
          <p14:tracePt t="128928" x="1724025" y="4518025"/>
          <p14:tracePt t="128944" x="1724025" y="4527550"/>
          <p14:tracePt t="128959" x="1731963" y="4545013"/>
          <p14:tracePt t="128976" x="1731963" y="4554538"/>
          <p14:tracePt t="128992" x="1751013" y="4554538"/>
          <p14:tracePt t="129009" x="1758950" y="4562475"/>
          <p14:tracePt t="129025" x="1768475" y="4572000"/>
          <p14:tracePt t="129059" x="1785938" y="4572000"/>
          <p14:tracePt t="129076" x="1795463" y="4572000"/>
          <p14:tracePt t="129092" x="1812925" y="4572000"/>
          <p14:tracePt t="129109" x="1830388" y="4581525"/>
          <p14:tracePt t="129126" x="1839913" y="4581525"/>
          <p14:tracePt t="129143" x="1857375" y="4581525"/>
          <p14:tracePt t="129159" x="1893888" y="4581525"/>
          <p14:tracePt t="129176" x="1919288" y="4581525"/>
          <p14:tracePt t="129193" x="1946275" y="4581525"/>
          <p14:tracePt t="129209" x="1965325" y="4581525"/>
          <p14:tracePt t="129227" x="1982788" y="4581525"/>
          <p14:tracePt t="129243" x="2009775" y="4562475"/>
          <p14:tracePt t="129260" x="2027238" y="4562475"/>
          <p14:tracePt t="129277" x="2054225" y="4545013"/>
          <p14:tracePt t="129293" x="2071688" y="4537075"/>
          <p14:tracePt t="129310" x="2089150" y="4527550"/>
          <p14:tracePt t="129327" x="2108200" y="4518025"/>
          <p14:tracePt t="129344" x="2116138" y="4500563"/>
          <p14:tracePt t="129360" x="2125663" y="4491038"/>
          <p14:tracePt t="129377" x="2125663" y="4483100"/>
          <p14:tracePt t="129393" x="2125663" y="4465638"/>
          <p14:tracePt t="129410" x="2125663" y="4456113"/>
          <p14:tracePt t="129427" x="2125663" y="4438650"/>
          <p14:tracePt t="129443" x="2116138" y="4419600"/>
          <p14:tracePt t="129461" x="2089150" y="4402138"/>
          <p14:tracePt t="129477" x="2062163" y="4394200"/>
          <p14:tracePt t="129493" x="2036763" y="4384675"/>
          <p14:tracePt t="129510" x="2017713" y="4375150"/>
          <p14:tracePt t="129528" x="2009775" y="4375150"/>
          <p14:tracePt t="129544" x="1990725" y="4375150"/>
          <p14:tracePt t="129561" x="1982788" y="4375150"/>
          <p14:tracePt t="129577" x="1946275" y="4384675"/>
          <p14:tracePt t="129594" x="1911350" y="4402138"/>
          <p14:tracePt t="129611" x="1893888" y="4411663"/>
          <p14:tracePt t="129627" x="1884363" y="4411663"/>
          <p14:tracePt t="129644" x="1874838" y="4411663"/>
          <p14:tracePt t="129661" x="1857375" y="4429125"/>
          <p14:tracePt t="129677" x="1847850" y="4429125"/>
          <p14:tracePt t="129695" x="1839913" y="4438650"/>
          <p14:tracePt t="129711" x="1830388" y="4446588"/>
          <p14:tracePt t="129728" x="1822450" y="4473575"/>
          <p14:tracePt t="129744" x="1812925" y="4483100"/>
          <p14:tracePt t="129761" x="1812925" y="4500563"/>
          <p14:tracePt t="129778" x="1812925" y="4510088"/>
          <p14:tracePt t="129794" x="1812925" y="4537075"/>
          <p14:tracePt t="129811" x="1812925" y="4545013"/>
          <p14:tracePt t="129828" x="1822450" y="4572000"/>
          <p14:tracePt t="129845" x="1839913" y="4581525"/>
          <p14:tracePt t="129861" x="1866900" y="4598988"/>
          <p14:tracePt t="129878" x="1893888" y="4608513"/>
          <p14:tracePt t="129895" x="1919288" y="4616450"/>
          <p14:tracePt t="129912" x="1955800" y="4633913"/>
          <p14:tracePt t="129928" x="2000250" y="4652963"/>
          <p14:tracePt t="129945" x="2027238" y="4652963"/>
          <p14:tracePt t="129961" x="2054225" y="4652963"/>
          <p14:tracePt t="129978" x="2081213" y="4652963"/>
          <p14:tracePt t="129995" x="2089150" y="4652963"/>
          <p14:tracePt t="130012" x="2108200" y="4652963"/>
          <p14:tracePt t="130028" x="2116138" y="4652963"/>
          <p14:tracePt t="130045" x="2143125" y="4625975"/>
          <p14:tracePt t="130062" x="2160588" y="4608513"/>
          <p14:tracePt t="130079" x="2170113" y="4581525"/>
          <p14:tracePt t="130096" x="2170113" y="4562475"/>
          <p14:tracePt t="130112" x="2170113" y="4554538"/>
          <p14:tracePt t="130129" x="2170113" y="4545013"/>
          <p14:tracePt t="130145" x="2170113" y="4537075"/>
          <p14:tracePt t="130162" x="2170113" y="4518025"/>
          <p14:tracePt t="130179" x="2152650" y="4510088"/>
          <p14:tracePt t="130195" x="2133600" y="4491038"/>
          <p14:tracePt t="130212" x="2116138" y="4483100"/>
          <p14:tracePt t="130229" x="2098675" y="4473575"/>
          <p14:tracePt t="130246" x="2089150" y="4473575"/>
          <p14:tracePt t="130262" x="2081213" y="4473575"/>
          <p14:tracePt t="130279" x="2062163" y="4473575"/>
          <p14:tracePt t="130296" x="2054225" y="4473575"/>
          <p14:tracePt t="130313" x="2036763" y="4473575"/>
          <p14:tracePt t="130329" x="2017713" y="4473575"/>
          <p14:tracePt t="130346" x="2009775" y="4473575"/>
          <p14:tracePt t="130363" x="1990725" y="4473575"/>
          <p14:tracePt t="130379" x="1982788" y="4473575"/>
          <p14:tracePt t="130396" x="1973263" y="4473575"/>
          <p14:tracePt t="130413" x="1955800" y="4473575"/>
          <p14:tracePt t="130429" x="1938338" y="4483100"/>
          <p14:tracePt t="130446" x="1928813" y="4491038"/>
          <p14:tracePt t="130463" x="1928813" y="4510088"/>
          <p14:tracePt t="130480" x="1919288" y="4581525"/>
          <p14:tracePt t="130497" x="1919288" y="4633913"/>
          <p14:tracePt t="130513" x="1919288" y="4670425"/>
          <p14:tracePt t="130530" x="1938338" y="4679950"/>
          <p14:tracePt t="130547" x="1946275" y="4697413"/>
          <p14:tracePt t="132433" x="1965325" y="4697413"/>
          <p14:tracePt t="132441" x="1982788" y="4697413"/>
          <p14:tracePt t="132452" x="1990725" y="4697413"/>
          <p14:tracePt t="132469" x="2017713" y="4697413"/>
          <p14:tracePt t="132485" x="2187575" y="4751388"/>
          <p14:tracePt t="132502" x="2366963" y="4759325"/>
          <p14:tracePt t="132519" x="2517775" y="4776788"/>
          <p14:tracePt t="132535" x="2633663" y="4795838"/>
          <p14:tracePt t="132552" x="2670175" y="4803775"/>
          <p14:tracePt t="132569" x="2679700" y="4803775"/>
          <p14:tracePt t="132641" x="2697163" y="4803775"/>
          <p14:tracePt t="132649" x="2732088" y="4803775"/>
          <p14:tracePt t="132657" x="2759075" y="4803775"/>
          <p14:tracePt t="132669" x="2795588" y="4803775"/>
          <p14:tracePt t="132686" x="2874963" y="4813300"/>
          <p14:tracePt t="132702" x="2946400" y="4813300"/>
          <p14:tracePt t="132719" x="3000375" y="4813300"/>
          <p14:tracePt t="132736" x="3027363" y="4813300"/>
          <p14:tracePt t="132770" x="3036888" y="4813300"/>
          <p14:tracePt t="132786" x="3054350" y="4813300"/>
          <p14:tracePt t="132803" x="3108325" y="4813300"/>
          <p14:tracePt t="132819" x="3152775" y="4813300"/>
          <p14:tracePt t="132836" x="3197225" y="4803775"/>
          <p14:tracePt t="132853" x="3224213" y="4803775"/>
          <p14:tracePt t="132869" x="3286125" y="4795838"/>
          <p14:tracePt t="132886" x="3322638" y="4786313"/>
          <p14:tracePt t="132889" x="3340100" y="4786313"/>
          <p14:tracePt t="132903" x="3348038" y="4786313"/>
          <p14:tracePt t="132920" x="3375025" y="4786313"/>
          <p14:tracePt t="132937" x="3411538" y="4786313"/>
          <p14:tracePt t="132953" x="3438525" y="4786313"/>
          <p14:tracePt t="132970" x="3473450" y="4786313"/>
          <p14:tracePt t="132987" x="3527425" y="4786313"/>
          <p14:tracePt t="133003" x="3581400" y="4786313"/>
          <p14:tracePt t="133020" x="3633788" y="4786313"/>
          <p14:tracePt t="133037" x="3687763" y="4786313"/>
          <p14:tracePt t="133053" x="3741738" y="4786313"/>
          <p14:tracePt t="133070" x="3776663" y="4786313"/>
          <p14:tracePt t="133087" x="3813175" y="4786313"/>
          <p14:tracePt t="133103" x="3848100" y="4786313"/>
          <p14:tracePt t="133121" x="3884613" y="4768850"/>
          <p14:tracePt t="133137" x="3919538" y="4759325"/>
          <p14:tracePt t="133193" x="3929063" y="4759325"/>
          <p14:tracePt t="133201" x="3946525" y="4759325"/>
          <p14:tracePt t="133209" x="3965575" y="4751388"/>
          <p14:tracePt t="133220" x="3990975" y="4732338"/>
          <p14:tracePt t="133237" x="4071938" y="4724400"/>
          <p14:tracePt t="133254" x="4125913" y="4724400"/>
          <p14:tracePt t="133271" x="4143375" y="4705350"/>
          <p14:tracePt t="133287" x="4152900" y="4705350"/>
          <p14:tracePt t="133321" x="4160838" y="4697413"/>
          <p14:tracePt t="133338" x="4187825" y="4679950"/>
          <p14:tracePt t="133354" x="4197350" y="4670425"/>
          <p14:tracePt t="133371" x="4205288" y="4660900"/>
          <p14:tracePt t="133388" x="4224338" y="4652963"/>
          <p14:tracePt t="133404" x="4224338" y="4643438"/>
          <p14:tracePt t="133421" x="4241800" y="4633913"/>
          <p14:tracePt t="133513" x="4241800" y="4625975"/>
          <p14:tracePt t="133529" x="4241800" y="4616450"/>
          <p14:tracePt t="133553" x="4241800" y="4608513"/>
          <p14:tracePt t="133569" x="4241800" y="4589463"/>
          <p14:tracePt t="133593" x="4241800" y="4581525"/>
          <p14:tracePt t="133601" x="4241800" y="4572000"/>
          <p14:tracePt t="133609" x="4241800" y="4562475"/>
          <p14:tracePt t="133625" x="4251325" y="4545013"/>
          <p14:tracePt t="133641" x="4251325" y="4537075"/>
          <p14:tracePt t="133658" x="4251325" y="4518025"/>
          <p14:tracePt t="133672" x="4251325" y="4510088"/>
          <p14:tracePt t="133689" x="4251325" y="4491038"/>
          <p14:tracePt t="133706" x="4251325" y="4483100"/>
          <p14:tracePt t="133722" x="4251325" y="4465638"/>
          <p14:tracePt t="133755" x="4241800" y="4456113"/>
          <p14:tracePt t="133772" x="4232275" y="4456113"/>
          <p14:tracePt t="133789" x="4197350" y="4446588"/>
          <p14:tracePt t="133806" x="4152900" y="4429125"/>
          <p14:tracePt t="133823" x="4098925" y="4411663"/>
          <p14:tracePt t="133839" x="4027488" y="4394200"/>
          <p14:tracePt t="133855" x="3965575" y="4367213"/>
          <p14:tracePt t="133872" x="3894138" y="4348163"/>
          <p14:tracePt t="133889" x="3803650" y="4340225"/>
          <p14:tracePt t="133906" x="3759200" y="4340225"/>
          <p14:tracePt t="133923" x="3687763" y="4340225"/>
          <p14:tracePt t="133939" x="3608388" y="4340225"/>
          <p14:tracePt t="133956" x="3554413" y="4340225"/>
          <p14:tracePt t="133973" x="3517900" y="4340225"/>
          <p14:tracePt t="133989" x="3482975" y="4340225"/>
          <p14:tracePt t="134006" x="3446463" y="4340225"/>
          <p14:tracePt t="134023" x="3429000" y="4348163"/>
          <p14:tracePt t="134039" x="3394075" y="4357688"/>
          <p14:tracePt t="134056" x="3384550" y="4375150"/>
          <p14:tracePt t="134073" x="3367088" y="4384675"/>
          <p14:tracePt t="134089" x="3348038" y="4402138"/>
          <p14:tracePt t="134106" x="3340100" y="4411663"/>
          <p14:tracePt t="134123" x="3340100" y="4419600"/>
          <p14:tracePt t="134140" x="3330575" y="4438650"/>
          <p14:tracePt t="134156" x="3330575" y="4446588"/>
          <p14:tracePt t="134173" x="3330575" y="4456113"/>
          <p14:tracePt t="134206" x="3330575" y="4473575"/>
          <p14:tracePt t="134223" x="3330575" y="4491038"/>
          <p14:tracePt t="134240" x="3330575" y="4510088"/>
          <p14:tracePt t="134257" x="3330575" y="4545013"/>
          <p14:tracePt t="134274" x="3330575" y="4562475"/>
          <p14:tracePt t="134290" x="3330575" y="4572000"/>
          <p14:tracePt t="134323" x="3330575" y="4589463"/>
          <p14:tracePt t="134340" x="3340100" y="4598988"/>
          <p14:tracePt t="134357" x="3340100" y="4608513"/>
          <p14:tracePt t="134374" x="3357563" y="4616450"/>
          <p14:tracePt t="134390" x="3367088" y="4625975"/>
          <p14:tracePt t="134407" x="3375025" y="4625975"/>
          <p14:tracePt t="134426" x="3384550" y="4625975"/>
          <p14:tracePt t="134442" x="3394075" y="4625975"/>
          <p14:tracePt t="134458" x="3402013" y="4625975"/>
          <p14:tracePt t="134474" x="3429000" y="4625975"/>
          <p14:tracePt t="134491" x="3455988" y="4625975"/>
          <p14:tracePt t="134508" x="3482975" y="4633913"/>
          <p14:tracePt t="134524" x="3509963" y="4633913"/>
          <p14:tracePt t="134541" x="3527425" y="4633913"/>
          <p14:tracePt t="134558" x="3554413" y="4643438"/>
          <p14:tracePt t="134574" x="3571875" y="4643438"/>
          <p14:tracePt t="134591" x="3608388" y="4652963"/>
          <p14:tracePt t="134608" x="3633788" y="4652963"/>
          <p14:tracePt t="134624" x="3652838" y="4660900"/>
          <p14:tracePt t="134642" x="3687763" y="4660900"/>
          <p14:tracePt t="134658" x="3714750" y="4660900"/>
          <p14:tracePt t="134675" x="3741738" y="4660900"/>
          <p14:tracePt t="134691" x="3768725" y="4660900"/>
          <p14:tracePt t="134708" x="3813175" y="4660900"/>
          <p14:tracePt t="134725" x="3857625" y="4660900"/>
          <p14:tracePt t="134741" x="3894138" y="4660900"/>
          <p14:tracePt t="134758" x="3911600" y="4670425"/>
          <p14:tracePt t="134775" x="3919538" y="4679950"/>
          <p14:tracePt t="134791" x="3946525" y="4679950"/>
          <p14:tracePt t="134808" x="3965575" y="4679950"/>
          <p14:tracePt t="134825" x="3990975" y="4679950"/>
          <p14:tracePt t="134842" x="4037013" y="4679950"/>
          <p14:tracePt t="134858" x="4062413" y="4679950"/>
          <p14:tracePt t="134875" x="4071938" y="4679950"/>
          <p14:tracePt t="134892" x="4098925" y="4679950"/>
          <p14:tracePt t="134909" x="4125913" y="4679950"/>
          <p14:tracePt t="134925" x="4170363" y="4679950"/>
          <p14:tracePt t="134942" x="4187825" y="4679950"/>
          <p14:tracePt t="134959" x="4214813" y="4679950"/>
          <p14:tracePt t="134992" x="4224338" y="4679950"/>
          <p14:tracePt t="135009" x="4232275" y="4670425"/>
          <p14:tracePt t="135026" x="4232275" y="4652963"/>
          <p14:tracePt t="135042" x="4232275" y="4633913"/>
          <p14:tracePt t="135059" x="4232275" y="4625975"/>
          <p14:tracePt t="135076" x="4232275" y="4608513"/>
          <p14:tracePt t="135092" x="4232275" y="4581525"/>
          <p14:tracePt t="135109" x="4214813" y="4554538"/>
          <p14:tracePt t="135126" x="4205288" y="4537075"/>
          <p14:tracePt t="135142" x="4187825" y="4500563"/>
          <p14:tracePt t="135159" x="4179888" y="4483100"/>
          <p14:tracePt t="135176" x="4160838" y="4465638"/>
          <p14:tracePt t="135193" x="4143375" y="4438650"/>
          <p14:tracePt t="135210" x="4116388" y="4394200"/>
          <p14:tracePt t="135226" x="4108450" y="4384675"/>
          <p14:tracePt t="135243" x="4098925" y="4375150"/>
          <p14:tracePt t="135259" x="4071938" y="4357688"/>
          <p14:tracePt t="135276" x="4037013" y="4348163"/>
          <p14:tracePt t="135293" x="4010025" y="4348163"/>
          <p14:tracePt t="135310" x="3973513" y="4348163"/>
          <p14:tracePt t="135326" x="3911600" y="4348163"/>
          <p14:tracePt t="135343" x="3857625" y="4348163"/>
          <p14:tracePt t="135360" x="3795713" y="4348163"/>
          <p14:tracePt t="135377" x="3759200" y="4348163"/>
          <p14:tracePt t="135393" x="3732213" y="4348163"/>
          <p14:tracePt t="135395" x="3714750" y="4348163"/>
          <p14:tracePt t="135410" x="3687763" y="4348163"/>
          <p14:tracePt t="135427" x="3670300" y="4357688"/>
          <p14:tracePt t="135443" x="3643313" y="4357688"/>
          <p14:tracePt t="135460" x="3598863" y="4357688"/>
          <p14:tracePt t="135477" x="3544888" y="4367213"/>
          <p14:tracePt t="135493" x="3509963" y="4375150"/>
          <p14:tracePt t="135510" x="3482975" y="4375150"/>
          <p14:tracePt t="135527" x="3446463" y="4375150"/>
          <p14:tracePt t="135543" x="3438525" y="4384675"/>
          <p14:tracePt t="135560" x="3429000" y="4394200"/>
          <p14:tracePt t="135577" x="3419475" y="4394200"/>
          <p14:tracePt t="135594" x="3375025" y="4411663"/>
          <p14:tracePt t="135611" x="3340100" y="4438650"/>
          <p14:tracePt t="135627" x="3322638" y="4456113"/>
          <p14:tracePt t="135644" x="3303588" y="4456113"/>
          <p14:tracePt t="135677" x="3295650" y="4465638"/>
          <p14:tracePt t="135706" x="3295650" y="4473575"/>
          <p14:tracePt t="135730" x="3295650" y="4483100"/>
          <p14:tracePt t="135738" x="3295650" y="4500563"/>
          <p14:tracePt t="135746" x="3295650" y="4510088"/>
          <p14:tracePt t="135761" x="3295650" y="4527550"/>
          <p14:tracePt t="135786" x="3295650" y="4537075"/>
          <p14:tracePt t="135810" x="3295650" y="4554538"/>
          <p14:tracePt t="135826" x="3303588" y="4572000"/>
          <p14:tracePt t="135842" x="3322638" y="4581525"/>
          <p14:tracePt t="135850" x="3330575" y="4598988"/>
          <p14:tracePt t="135861" x="3340100" y="4598988"/>
          <p14:tracePt t="135890" x="3348038" y="4608513"/>
          <p14:tracePt t="135906" x="3348038" y="4616450"/>
          <p14:tracePt t="135914" x="3367088" y="4616450"/>
          <p14:tracePt t="135930" x="3375025" y="4616450"/>
          <p14:tracePt t="135945" x="3384550" y="4616450"/>
          <p14:tracePt t="135962" x="3419475" y="4625975"/>
          <p14:tracePt t="135979" x="3446463" y="4643438"/>
          <p14:tracePt t="135995" x="3509963" y="4660900"/>
          <p14:tracePt t="136011" x="3554413" y="4679950"/>
          <p14:tracePt t="136028" x="3581400" y="4687888"/>
          <p14:tracePt t="136045" x="3616325" y="4687888"/>
          <p14:tracePt t="136062" x="3643313" y="4687888"/>
          <p14:tracePt t="136078" x="3670300" y="4697413"/>
          <p14:tracePt t="136095" x="3687763" y="4697413"/>
          <p14:tracePt t="136112" x="3732213" y="4697413"/>
          <p14:tracePt t="136129" x="3776663" y="4714875"/>
          <p14:tracePt t="136145" x="3813175" y="4714875"/>
          <p14:tracePt t="136162" x="3857625" y="4714875"/>
          <p14:tracePt t="136179" x="3884613" y="4714875"/>
          <p14:tracePt t="136195" x="3902075" y="4714875"/>
          <p14:tracePt t="136212" x="3929063" y="4714875"/>
          <p14:tracePt t="136229" x="3956050" y="4714875"/>
          <p14:tracePt t="136245" x="4010025" y="4714875"/>
          <p14:tracePt t="136262" x="4044950" y="4714875"/>
          <p14:tracePt t="136279" x="4081463" y="4705350"/>
          <p14:tracePt t="136296" x="4143375" y="4687888"/>
          <p14:tracePt t="136312" x="4179888" y="4679950"/>
          <p14:tracePt t="136329" x="4214813" y="4670425"/>
          <p14:tracePt t="136346" x="4268788" y="4652963"/>
          <p14:tracePt t="136363" x="4286250" y="4643438"/>
          <p14:tracePt t="136380" x="4303713" y="4643438"/>
          <p14:tracePt t="136426" x="4313238" y="4633913"/>
          <p14:tracePt t="136434" x="4322763" y="4625975"/>
          <p14:tracePt t="136446" x="4340225" y="4625975"/>
          <p14:tracePt t="136463" x="4348163" y="4616450"/>
          <p14:tracePt t="136479" x="4367213" y="4589463"/>
          <p14:tracePt t="136496" x="4384675" y="4545013"/>
          <p14:tracePt t="136513" x="4384675" y="4537075"/>
          <p14:tracePt t="136530" x="4384675" y="4510088"/>
          <p14:tracePt t="136546" x="4384675" y="4491038"/>
          <p14:tracePt t="136563" x="4384675" y="4483100"/>
          <p14:tracePt t="136580" x="4375150" y="4465638"/>
          <p14:tracePt t="136596" x="4340225" y="4446588"/>
          <p14:tracePt t="136613" x="4322763" y="4438650"/>
          <p14:tracePt t="136630" x="4268788" y="4419600"/>
          <p14:tracePt t="136647" x="4251325" y="4402138"/>
          <p14:tracePt t="136680" x="4241800" y="4402138"/>
          <p14:tracePt t="136697" x="4224338" y="4402138"/>
          <p14:tracePt t="136714" x="4197350" y="4402138"/>
          <p14:tracePt t="136730" x="4160838" y="4384675"/>
          <p14:tracePt t="136747" x="4125913" y="4384675"/>
          <p14:tracePt t="136764" x="4062413" y="4384675"/>
          <p14:tracePt t="136780" x="4000500" y="4384675"/>
          <p14:tracePt t="136797" x="3946525" y="4384675"/>
          <p14:tracePt t="136814" x="3884613" y="4384675"/>
          <p14:tracePt t="136830" x="3822700" y="4384675"/>
          <p14:tracePt t="136847" x="3776663" y="4384675"/>
          <p14:tracePt t="136864" x="3732213" y="4384675"/>
          <p14:tracePt t="136881" x="3697288" y="4384675"/>
          <p14:tracePt t="136897" x="3660775" y="4384675"/>
          <p14:tracePt t="136900" x="3652838" y="4384675"/>
          <p14:tracePt t="136914" x="3598863" y="4384675"/>
          <p14:tracePt t="136931" x="3562350" y="4384675"/>
          <p14:tracePt t="136948" x="3536950" y="4384675"/>
          <p14:tracePt t="136964" x="3509963" y="4394200"/>
          <p14:tracePt t="136981" x="3500438" y="4394200"/>
          <p14:tracePt t="136998" x="3482975" y="4394200"/>
          <p14:tracePt t="137014" x="3446463" y="4411663"/>
          <p14:tracePt t="137031" x="3438525" y="4419600"/>
          <p14:tracePt t="137048" x="3411538" y="4438650"/>
          <p14:tracePt t="137065" x="3402013" y="4446588"/>
          <p14:tracePt t="137081" x="3394075" y="4456113"/>
          <p14:tracePt t="137098" x="3394075" y="4465638"/>
          <p14:tracePt t="137116" x="3394075" y="4473575"/>
          <p14:tracePt t="137138" x="3394075" y="4491038"/>
          <p14:tracePt t="137148" x="3394075" y="4500563"/>
          <p14:tracePt t="137165" x="3394075" y="4518025"/>
          <p14:tracePt t="137181" x="3394075" y="4537075"/>
          <p14:tracePt t="137198" x="3402013" y="4554538"/>
          <p14:tracePt t="137215" x="3419475" y="4562475"/>
          <p14:tracePt t="137232" x="3446463" y="4581525"/>
          <p14:tracePt t="137248" x="3473450" y="4589463"/>
          <p14:tracePt t="137265" x="3482975" y="4589463"/>
          <p14:tracePt t="137282" x="3490913" y="4598988"/>
          <p14:tracePt t="137299" x="3509963" y="4598988"/>
          <p14:tracePt t="137315" x="3527425" y="4616450"/>
          <p14:tracePt t="137332" x="3554413" y="4616450"/>
          <p14:tracePt t="137349" x="3562350" y="4625975"/>
          <p14:tracePt t="137365" x="3581400" y="4625975"/>
          <p14:tracePt t="137382" x="3589338" y="4625975"/>
          <p14:tracePt t="137399" x="3608388" y="4625975"/>
          <p14:tracePt t="137415" x="3643313" y="4625975"/>
          <p14:tracePt t="137432" x="3705225" y="4625975"/>
          <p14:tracePt t="137449" x="3786188" y="4625975"/>
          <p14:tracePt t="137465" x="3848100" y="4625975"/>
          <p14:tracePt t="137483" x="3919538" y="4625975"/>
          <p14:tracePt t="137499" x="3965575" y="4625975"/>
          <p14:tracePt t="137516" x="4000500" y="4643438"/>
          <p14:tracePt t="137532" x="4010025" y="4643438"/>
          <p14:tracePt t="137566" x="4017963" y="4643438"/>
          <p14:tracePt t="137582" x="4044950" y="4643438"/>
          <p14:tracePt t="137599" x="4062413" y="4643438"/>
          <p14:tracePt t="137616" x="4089400" y="4643438"/>
          <p14:tracePt t="137633" x="4108450" y="4643438"/>
          <p14:tracePt t="137649" x="4133850" y="4633913"/>
          <p14:tracePt t="137666" x="4160838" y="4633913"/>
          <p14:tracePt t="137707" x="4160838" y="4625975"/>
          <p14:tracePt t="137717" x="4160838" y="4616450"/>
          <p14:tracePt t="137733" x="4160838" y="4608513"/>
          <p14:tracePt t="137749" x="4160838" y="4589463"/>
          <p14:tracePt t="137766" x="4160838" y="4562475"/>
          <p14:tracePt t="137783" x="4160838" y="4545013"/>
          <p14:tracePt t="137800" x="4152900" y="4537075"/>
          <p14:tracePt t="137817" x="4133850" y="4518025"/>
          <p14:tracePt t="137833" x="4108450" y="4491038"/>
          <p14:tracePt t="137851" x="4081463" y="4473575"/>
          <p14:tracePt t="137867" x="4044950" y="4465638"/>
          <p14:tracePt t="137883" x="4017963" y="4456113"/>
          <p14:tracePt t="137900" x="3983038" y="4446588"/>
          <p14:tracePt t="137917" x="3946525" y="4446588"/>
          <p14:tracePt t="137933" x="3919538" y="4446588"/>
          <p14:tracePt t="137950" x="3867150" y="4446588"/>
          <p14:tracePt t="137967" x="3822700" y="4446588"/>
          <p14:tracePt t="137984" x="3776663" y="4446588"/>
          <p14:tracePt t="138000" x="3732213" y="4465638"/>
          <p14:tracePt t="138017" x="3697288" y="4473575"/>
          <p14:tracePt t="138034" x="3670300" y="4483100"/>
          <p14:tracePt t="138051" x="3633788" y="4483100"/>
          <p14:tracePt t="138067" x="3616325" y="4491038"/>
          <p14:tracePt t="138084" x="3571875" y="4491038"/>
          <p14:tracePt t="138101" x="3544888" y="4500563"/>
          <p14:tracePt t="138117" x="3517900" y="4510088"/>
          <p14:tracePt t="138151" x="3500438" y="4518025"/>
          <p14:tracePt t="138167" x="3482975" y="4545013"/>
          <p14:tracePt t="138184" x="3455988" y="4572000"/>
          <p14:tracePt t="138201" x="3438525" y="4598988"/>
          <p14:tracePt t="138218" x="3419475" y="4643438"/>
          <p14:tracePt t="138235" x="3411538" y="4660900"/>
          <p14:tracePt t="138251" x="3411538" y="4687888"/>
          <p14:tracePt t="138268" x="3411538" y="4697413"/>
          <p14:tracePt t="138284" x="3419475" y="4724400"/>
          <p14:tracePt t="138301" x="3446463" y="4732338"/>
          <p14:tracePt t="138318" x="3490913" y="4751388"/>
          <p14:tracePt t="138335" x="3517900" y="4768850"/>
          <p14:tracePt t="138351" x="3562350" y="4776788"/>
          <p14:tracePt t="138368" x="3616325" y="4786313"/>
          <p14:tracePt t="138385" x="3660775" y="4786313"/>
          <p14:tracePt t="138401" x="3705225" y="4786313"/>
          <p14:tracePt t="138403" x="3714750" y="4786313"/>
          <p14:tracePt t="138418" x="3732213" y="4786313"/>
          <p14:tracePt t="138435" x="3776663" y="4786313"/>
          <p14:tracePt t="138452" x="3803650" y="4786313"/>
          <p14:tracePt t="138469" x="3822700" y="4786313"/>
          <p14:tracePt t="138485" x="3848100" y="4776788"/>
          <p14:tracePt t="138502" x="3867150" y="4768850"/>
          <p14:tracePt t="138518" x="3894138" y="4751388"/>
          <p14:tracePt t="138535" x="3919538" y="4751388"/>
          <p14:tracePt t="138552" x="3946525" y="4751388"/>
          <p14:tracePt t="138569" x="3983038" y="4751388"/>
          <p14:tracePt t="138585" x="4010025" y="4751388"/>
          <p14:tracePt t="138602" x="4044950" y="4724400"/>
          <p14:tracePt t="138619" x="4071938" y="4714875"/>
          <p14:tracePt t="138635" x="4116388" y="4705350"/>
          <p14:tracePt t="138652" x="4143375" y="4687888"/>
          <p14:tracePt t="138669" x="4152900" y="4679950"/>
          <p14:tracePt t="138686" x="4160838" y="4679950"/>
          <p14:tracePt t="138703" x="4170363" y="4660900"/>
          <p14:tracePt t="138719" x="4170363" y="4643438"/>
          <p14:tracePt t="138736" x="4170363" y="4616450"/>
          <p14:tracePt t="138752" x="4160838" y="4581525"/>
          <p14:tracePt t="138769" x="4143375" y="4537075"/>
          <p14:tracePt t="138786" x="4116388" y="4491038"/>
          <p14:tracePt t="138803" x="4071938" y="4429125"/>
          <p14:tracePt t="138820" x="4044950" y="4402138"/>
          <p14:tracePt t="138836" x="4017963" y="4394200"/>
          <p14:tracePt t="138853" x="3965575" y="4394200"/>
          <p14:tracePt t="138869" x="3894138" y="4375150"/>
          <p14:tracePt t="138886" x="3795713" y="4375150"/>
          <p14:tracePt t="138903" x="3714750" y="4375150"/>
          <p14:tracePt t="138920" x="3633788" y="4375150"/>
          <p14:tracePt t="138936" x="3616325" y="4375150"/>
          <p14:tracePt t="138953" x="3589338" y="4375150"/>
          <p14:tracePt t="138970" x="3562350" y="4375150"/>
          <p14:tracePt t="138987" x="3527425" y="4375150"/>
          <p14:tracePt t="139003" x="3490913" y="4394200"/>
          <p14:tracePt t="139020" x="3465513" y="4402138"/>
          <p14:tracePt t="139036" x="3455988" y="4411663"/>
          <p14:tracePt t="139053" x="3446463" y="4429125"/>
          <p14:tracePt t="139070" x="3438525" y="4438650"/>
          <p14:tracePt t="139103" x="3429000" y="4456113"/>
          <p14:tracePt t="139131" x="3429000" y="4465638"/>
          <p14:tracePt t="139155" x="3429000" y="4473575"/>
          <p14:tracePt t="139475" x="3429000" y="4483100"/>
          <p14:tracePt t="139499" x="3411538" y="4491038"/>
          <p14:tracePt t="139507" x="3402013" y="4491038"/>
          <p14:tracePt t="139515" x="3384550" y="4500563"/>
          <p14:tracePt t="139523" x="3340100" y="4500563"/>
          <p14:tracePt t="139538" x="3303588" y="4518025"/>
          <p14:tracePt t="139555" x="3179763" y="4554538"/>
          <p14:tracePt t="139572" x="3108325" y="4572000"/>
          <p14:tracePt t="139588" x="3027363" y="4589463"/>
          <p14:tracePt t="139605" x="2982913" y="4598988"/>
          <p14:tracePt t="139621" x="2946400" y="4598988"/>
          <p14:tracePt t="139638" x="2938463" y="4598988"/>
          <p14:tracePt t="139715" x="2928938" y="4598988"/>
          <p14:tracePt t="139723" x="2919413" y="4598988"/>
          <p14:tracePt t="139732" x="2919413" y="4589463"/>
          <p14:tracePt t="139740" x="2919413" y="4581525"/>
          <p14:tracePt t="139755" x="2911475" y="4562475"/>
          <p14:tracePt t="139772" x="2901950" y="4554538"/>
          <p14:tracePt t="139789" x="2901950" y="4545013"/>
          <p14:tracePt t="139805" x="2901950" y="4527550"/>
          <p14:tracePt t="139822" x="2901950" y="4491038"/>
          <p14:tracePt t="139839" x="2901950" y="4483100"/>
          <p14:tracePt t="139855" x="2919413" y="4465638"/>
          <p14:tracePt t="139872" x="2938463" y="4456113"/>
          <p14:tracePt t="139889" x="3000375" y="4438650"/>
          <p14:tracePt t="139891" x="3036888" y="4429125"/>
          <p14:tracePt t="139906" x="3071813" y="4429125"/>
          <p14:tracePt t="139923" x="3081338" y="4429125"/>
          <p14:tracePt t="139939" x="3108325" y="4429125"/>
          <p14:tracePt t="139956" x="3125788" y="4429125"/>
          <p14:tracePt t="139973" x="3133725" y="4456113"/>
          <p14:tracePt t="139989" x="3133725" y="4473575"/>
          <p14:tracePt t="140006" x="3133725" y="4500563"/>
          <p14:tracePt t="140023" x="3133725" y="4527550"/>
          <p14:tracePt t="140039" x="3133725" y="4537075"/>
          <p14:tracePt t="140056" x="3133725" y="4554538"/>
          <p14:tracePt t="140073" x="3125788" y="4572000"/>
          <p14:tracePt t="140089" x="3098800" y="4598988"/>
          <p14:tracePt t="140106" x="3054350" y="4608513"/>
          <p14:tracePt t="140123" x="2946400" y="4616450"/>
          <p14:tracePt t="140140" x="2840038" y="4616450"/>
          <p14:tracePt t="140157" x="2751138" y="4616450"/>
          <p14:tracePt t="140173" x="2724150" y="4616450"/>
          <p14:tracePt t="140190" x="2714625" y="4581525"/>
          <p14:tracePt t="140206" x="2714625" y="4527550"/>
          <p14:tracePt t="140223" x="2732088" y="4456113"/>
          <p14:tracePt t="140240" x="2768600" y="4411663"/>
          <p14:tracePt t="140257" x="2795588" y="4375150"/>
          <p14:tracePt t="140273" x="2803525" y="4357688"/>
          <p14:tracePt t="140290" x="2813050" y="4357688"/>
          <p14:tracePt t="140307" x="2884488" y="4330700"/>
          <p14:tracePt t="140323" x="2928938" y="4322763"/>
          <p14:tracePt t="140340" x="2955925" y="4322763"/>
          <p14:tracePt t="140357" x="2982913" y="4330700"/>
          <p14:tracePt t="140373" x="3017838" y="4357688"/>
          <p14:tracePt t="140391" x="3036888" y="4394200"/>
          <p14:tracePt t="140407" x="3044825" y="4456113"/>
          <p14:tracePt t="140424" x="3044825" y="4500563"/>
          <p14:tracePt t="140441" x="3044825" y="4554538"/>
          <p14:tracePt t="140457" x="3044825" y="4581525"/>
          <p14:tracePt t="140474" x="3044825" y="4608513"/>
          <p14:tracePt t="140491" x="3027363" y="4625975"/>
          <p14:tracePt t="140508" x="2973388" y="4652963"/>
          <p14:tracePt t="140524" x="2955925" y="4652963"/>
          <p14:tracePt t="140541" x="2946400" y="4652963"/>
          <p14:tracePt t="140557" x="2928938" y="4652963"/>
          <p14:tracePt t="140574" x="2901950" y="4616450"/>
          <p14:tracePt t="140591" x="2894013" y="4554538"/>
          <p14:tracePt t="140607" x="2894013" y="4500563"/>
          <p14:tracePt t="140624" x="2894013" y="4456113"/>
          <p14:tracePt t="140641" x="2894013" y="4411663"/>
          <p14:tracePt t="140658" x="2911475" y="4394200"/>
          <p14:tracePt t="140674" x="2928938" y="4375150"/>
          <p14:tracePt t="140692" x="2955925" y="4367213"/>
          <p14:tracePt t="140708" x="2965450" y="4367213"/>
          <p14:tracePt t="140725" x="2982913" y="4367213"/>
          <p14:tracePt t="140741" x="3017838" y="4367213"/>
          <p14:tracePt t="140758" x="3044825" y="4402138"/>
          <p14:tracePt t="140775" x="3081338" y="4438650"/>
          <p14:tracePt t="140791" x="3081338" y="4465638"/>
          <p14:tracePt t="140808" x="3081338" y="4483100"/>
          <p14:tracePt t="140825" x="3081338" y="4500563"/>
          <p14:tracePt t="140841" x="3071813" y="4545013"/>
          <p14:tracePt t="140858" x="2946400" y="4572000"/>
          <p14:tracePt t="140875" x="2803525" y="4598988"/>
          <p14:tracePt t="140892" x="2687638" y="4598988"/>
          <p14:tracePt t="140909" x="2660650" y="4598988"/>
          <p14:tracePt t="140925" x="2633663" y="4581525"/>
          <p14:tracePt t="140942" x="2616200" y="4554538"/>
          <p14:tracePt t="140959" x="2616200" y="4527550"/>
          <p14:tracePt t="140975" x="2616200" y="4483100"/>
          <p14:tracePt t="140992" x="2616200" y="4465638"/>
          <p14:tracePt t="141009" x="2625725" y="4429125"/>
          <p14:tracePt t="141025" x="2660650" y="4394200"/>
          <p14:tracePt t="141042" x="2679700" y="4375150"/>
          <p14:tracePt t="141059" x="2687638" y="4375150"/>
          <p14:tracePt t="141075" x="2697163" y="4375150"/>
          <p14:tracePt t="141092" x="2705100" y="4375150"/>
          <p14:tracePt t="141109" x="2724150" y="4375150"/>
          <p14:tracePt t="141126" x="2741613" y="4411663"/>
          <p14:tracePt t="141142" x="2741613" y="4465638"/>
          <p14:tracePt t="141159" x="2741613" y="4518025"/>
          <p14:tracePt t="141176" x="2741613" y="4589463"/>
          <p14:tracePt t="141192" x="2741613" y="4625975"/>
          <p14:tracePt t="141209" x="2741613" y="4633913"/>
          <p14:tracePt t="141260" x="2741613" y="4643438"/>
          <p14:tracePt t="141268" x="2732088" y="4643438"/>
          <p14:tracePt t="141284" x="2724150" y="4643438"/>
          <p14:tracePt t="141293" x="2714625" y="4643438"/>
          <p14:tracePt t="141309" x="2687638" y="4589463"/>
          <p14:tracePt t="141326" x="2687638" y="4545013"/>
          <p14:tracePt t="141343" x="2687638" y="4500563"/>
          <p14:tracePt t="141360" x="2687638" y="4465638"/>
          <p14:tracePt t="141377" x="2705100" y="4438650"/>
          <p14:tracePt t="141393" x="2741613" y="4419600"/>
          <p14:tracePt t="141410" x="2786063" y="4419600"/>
          <p14:tracePt t="141426" x="2822575" y="4419600"/>
          <p14:tracePt t="141444" x="2884488" y="4446588"/>
          <p14:tracePt t="141460" x="2894013" y="4456113"/>
          <p14:tracePt t="141477" x="2911475" y="4473575"/>
          <p14:tracePt t="141493" x="2911475" y="4500563"/>
          <p14:tracePt t="141510" x="2911475" y="4518025"/>
          <p14:tracePt t="141527" x="2911475" y="4545013"/>
          <p14:tracePt t="141543" x="2901950" y="4554538"/>
          <p14:tracePt t="141560" x="2894013" y="4572000"/>
          <p14:tracePt t="141577" x="2822575" y="4598988"/>
          <p14:tracePt t="141594" x="2795588" y="4608513"/>
          <p14:tracePt t="141611" x="2776538" y="4608513"/>
          <p14:tracePt t="141627" x="2751138" y="4608513"/>
          <p14:tracePt t="141644" x="2741613" y="4545013"/>
          <p14:tracePt t="141661" x="2741613" y="4483100"/>
          <p14:tracePt t="141677" x="2786063" y="4402138"/>
          <p14:tracePt t="141694" x="2803525" y="4384675"/>
          <p14:tracePt t="141711" x="2813050" y="4375150"/>
          <p14:tracePt t="141727" x="2830513" y="4367213"/>
          <p14:tracePt t="141744" x="2884488" y="4367213"/>
          <p14:tracePt t="141761" x="2928938" y="4367213"/>
          <p14:tracePt t="141777" x="3000375" y="4402138"/>
          <p14:tracePt t="141794" x="3044825" y="4446588"/>
          <p14:tracePt t="141811" x="3098800" y="4473575"/>
          <p14:tracePt t="141828" x="3125788" y="4518025"/>
          <p14:tracePt t="141845" x="3125788" y="4545013"/>
          <p14:tracePt t="141861" x="3125788" y="4581525"/>
          <p14:tracePt t="141878" x="3125788" y="4589463"/>
          <p14:tracePt t="141894" x="3125788" y="4598988"/>
          <p14:tracePt t="141911" x="3098800" y="4625975"/>
          <p14:tracePt t="141928" x="3054350" y="4625975"/>
          <p14:tracePt t="141945" x="3009900" y="4625975"/>
          <p14:tracePt t="141961" x="2973388" y="4625975"/>
          <p14:tracePt t="141978" x="2938463" y="4572000"/>
          <p14:tracePt t="141995" x="2928938" y="4510088"/>
          <p14:tracePt t="142011" x="2928938" y="4473575"/>
          <p14:tracePt t="142028" x="2938463" y="4438650"/>
          <p14:tracePt t="142045" x="2973388" y="4394200"/>
          <p14:tracePt t="142061" x="2973388" y="4384675"/>
          <p14:tracePt t="142095" x="3009900" y="4384675"/>
          <p14:tracePt t="142112" x="3054350" y="4402138"/>
          <p14:tracePt t="142128" x="3081338" y="4438650"/>
          <p14:tracePt t="142145" x="3098800" y="4491038"/>
          <p14:tracePt t="142162" x="3108325" y="4537075"/>
          <p14:tracePt t="142179" x="3108325" y="4572000"/>
          <p14:tracePt t="142195" x="3108325" y="4598988"/>
          <p14:tracePt t="142212" x="3098800" y="4625975"/>
          <p14:tracePt t="142229" x="3089275" y="4633913"/>
          <p14:tracePt t="142246" x="3081338" y="4633913"/>
          <p14:tracePt t="142262" x="3054350" y="4633913"/>
          <p14:tracePt t="142279" x="3009900" y="4625975"/>
          <p14:tracePt t="142295" x="2982913" y="4572000"/>
          <p14:tracePt t="142312" x="2973388" y="4510088"/>
          <p14:tracePt t="142329" x="2965450" y="4456113"/>
          <p14:tracePt t="142346" x="2965450" y="4438650"/>
          <p14:tracePt t="142404" x="2965450" y="4429125"/>
          <p14:tracePt t="142413" x="2973388" y="4429125"/>
          <p14:tracePt t="142420" x="2982913" y="4429125"/>
          <p14:tracePt t="142429" x="3009900" y="4438650"/>
          <p14:tracePt t="142446" x="3044825" y="4483100"/>
          <p14:tracePt t="142463" x="3062288" y="4527550"/>
          <p14:tracePt t="142479" x="3081338" y="4554538"/>
          <p14:tracePt t="142496" x="3081338" y="4572000"/>
          <p14:tracePt t="142513" x="3081338" y="4598988"/>
          <p14:tracePt t="142546" x="3071813" y="4616450"/>
          <p14:tracePt t="142563" x="3054350" y="4616450"/>
          <p14:tracePt t="142580" x="3000375" y="4616450"/>
          <p14:tracePt t="142597" x="2982913" y="4616450"/>
          <p14:tracePt t="142613" x="2955925" y="4598988"/>
          <p14:tracePt t="142630" x="2946400" y="4589463"/>
          <p14:tracePt t="142647" x="2938463" y="4581525"/>
          <p14:tracePt t="142663" x="2928938" y="4562475"/>
          <p14:tracePt t="142680" x="2928938" y="4545013"/>
          <p14:tracePt t="142697" x="2928938" y="4527550"/>
          <p14:tracePt t="142713" x="2928938" y="4518025"/>
          <p14:tracePt t="142747" x="2928938" y="4510088"/>
          <p14:tracePt t="142763" x="2928938" y="4500563"/>
          <p14:tracePt t="142780" x="2946400" y="4500563"/>
          <p14:tracePt t="142797" x="2955925" y="4500563"/>
          <p14:tracePt t="142814" x="2982913" y="4500563"/>
          <p14:tracePt t="142831" x="2990850" y="4500563"/>
          <p14:tracePt t="142847" x="3009900" y="4500563"/>
          <p14:tracePt t="142864" x="3017838" y="4500563"/>
          <p14:tracePt t="142897" x="3036888" y="4518025"/>
          <p14:tracePt t="142914" x="3036888" y="4537075"/>
          <p14:tracePt t="143021" x="3036888" y="4545013"/>
          <p14:tracePt t="143052" x="3017838" y="4545013"/>
          <p14:tracePt t="143061" x="3009900" y="4545013"/>
          <p14:tracePt t="143077" x="2990850" y="4545013"/>
          <p14:tracePt t="143085" x="2982913" y="4545013"/>
          <p14:tracePt t="143098" x="2965450" y="4537075"/>
          <p14:tracePt t="143117" x="2955925" y="4537075"/>
          <p14:tracePt t="143131" x="2946400" y="4527550"/>
          <p14:tracePt t="143148" x="2938463" y="4527550"/>
          <p14:tracePt t="143165" x="2928938" y="4527550"/>
          <p14:tracePt t="143181" x="2919413" y="4527550"/>
          <p14:tracePt t="143198" x="2911475" y="4527550"/>
          <p14:tracePt t="143221" x="2911475" y="4537075"/>
          <p14:tracePt t="143231" x="2911475" y="4545013"/>
          <p14:tracePt t="143248" x="2911475" y="4554538"/>
          <p14:tracePt t="143265" x="2919413" y="4562475"/>
          <p14:tracePt t="143282" x="2928938" y="4572000"/>
          <p14:tracePt t="143299" x="2955925" y="4572000"/>
          <p14:tracePt t="143315" x="2973388" y="4589463"/>
          <p14:tracePt t="143332" x="2990850" y="4589463"/>
          <p14:tracePt t="143349" x="3017838" y="4598988"/>
          <p14:tracePt t="143365" x="3044825" y="4608513"/>
          <p14:tracePt t="143382" x="3054350" y="4608513"/>
          <p14:tracePt t="143399" x="3062288" y="4608513"/>
          <p14:tracePt t="143485" x="3036888" y="4608513"/>
          <p14:tracePt t="143493" x="2982913" y="4608513"/>
          <p14:tracePt t="143501" x="2946400" y="4608513"/>
          <p14:tracePt t="143516" x="2911475" y="4616450"/>
          <p14:tracePt t="143533" x="2705100" y="4633913"/>
          <p14:tracePt t="143549" x="2608263" y="4643438"/>
          <p14:tracePt t="143566" x="2589213" y="4643438"/>
          <p14:tracePt t="143582" x="2589213" y="4652963"/>
          <p14:tracePt t="143661" x="2589213" y="4660900"/>
          <p14:tracePt t="143677" x="2616200" y="4660900"/>
          <p14:tracePt t="143685" x="2643188" y="4660900"/>
          <p14:tracePt t="143693" x="2670175" y="4660900"/>
          <p14:tracePt t="143701" x="2705100" y="4660900"/>
          <p14:tracePt t="143716" x="2741613" y="4652963"/>
          <p14:tracePt t="143733" x="2857500" y="4625975"/>
          <p14:tracePt t="143749" x="2884488" y="4625975"/>
          <p14:tracePt t="143766" x="2894013" y="4625975"/>
          <p14:tracePt t="143783" x="2901950" y="4625975"/>
          <p14:tracePt t="143800" x="2911475" y="4625975"/>
          <p14:tracePt t="143845" x="2919413" y="4625975"/>
          <p14:tracePt t="144069" x="2938463" y="4625975"/>
          <p14:tracePt t="144077" x="2946400" y="4625975"/>
          <p14:tracePt t="144085" x="2955925" y="4625975"/>
          <p14:tracePt t="144101" x="2982913" y="4625975"/>
          <p14:tracePt t="144117" x="3009900" y="4625975"/>
          <p14:tracePt t="144134" x="3044825" y="4625975"/>
          <p14:tracePt t="144167" x="3054350" y="4625975"/>
          <p14:tracePt t="144349" x="3036888" y="4625975"/>
          <p14:tracePt t="144357" x="3000375" y="4625975"/>
          <p14:tracePt t="144368" x="2973388" y="4625975"/>
          <p14:tracePt t="144385" x="2938463" y="4625975"/>
          <p14:tracePt t="144401" x="2928938" y="4633913"/>
          <p14:tracePt t="144541" x="2928938" y="4652963"/>
          <p14:tracePt t="144549" x="2946400" y="4660900"/>
          <p14:tracePt t="144557" x="2982913" y="4670425"/>
          <p14:tracePt t="144568" x="3009900" y="4687888"/>
          <p14:tracePt t="144585" x="3062288" y="4705350"/>
          <p14:tracePt t="144602" x="3125788" y="4724400"/>
          <p14:tracePt t="144619" x="3187700" y="4724400"/>
          <p14:tracePt t="144635" x="3241675" y="4732338"/>
          <p14:tracePt t="144653" x="3384550" y="4732338"/>
          <p14:tracePt t="144669" x="3455988" y="4732338"/>
          <p14:tracePt t="144685" x="3465513" y="4732338"/>
          <p14:tracePt t="144821" x="3455988" y="4732338"/>
          <p14:tracePt t="144829" x="3429000" y="4732338"/>
          <p14:tracePt t="144838" x="3411538" y="4732338"/>
          <p14:tracePt t="144853" x="3384550" y="4732338"/>
          <p14:tracePt t="144869" x="3340100" y="4732338"/>
          <p14:tracePt t="144886" x="3313113" y="4724400"/>
          <p14:tracePt t="144903" x="3295650" y="4714875"/>
          <p14:tracePt t="144919" x="3276600" y="4714875"/>
          <p14:tracePt t="144936" x="3259138" y="4705350"/>
          <p14:tracePt t="144953" x="3251200" y="4705350"/>
          <p14:tracePt t="144969" x="3241675" y="4697413"/>
          <p14:tracePt t="144986" x="3224213" y="4697413"/>
          <p14:tracePt t="145003" x="3205163" y="4697413"/>
          <p14:tracePt t="145020" x="3197225" y="4697413"/>
          <p14:tracePt t="145037" x="3152775" y="4697413"/>
          <p14:tracePt t="145053" x="3116263" y="4697413"/>
          <p14:tracePt t="145070" x="3089275" y="4697413"/>
          <p14:tracePt t="145087" x="3081338" y="4697413"/>
          <p14:tracePt t="145120" x="3054350" y="4697413"/>
          <p14:tracePt t="145137" x="3044825" y="4697413"/>
          <p14:tracePt t="145170" x="3036888" y="4697413"/>
          <p14:tracePt t="145309" x="3027363" y="4697413"/>
          <p14:tracePt t="145317" x="3017838" y="4697413"/>
          <p14:tracePt t="146102" x="3017838" y="4679950"/>
          <p14:tracePt t="146117" x="3017838" y="4670425"/>
          <p14:tracePt t="146134" x="3017838" y="4652963"/>
          <p14:tracePt t="146142" x="3017838" y="4643438"/>
          <p14:tracePt t="146156" x="3017838" y="4625975"/>
          <p14:tracePt t="146182" x="3017838" y="4616450"/>
          <p14:tracePt t="146366" x="3009900" y="4616450"/>
          <p14:tracePt t="146382" x="3000375" y="4616450"/>
          <p14:tracePt t="146406" x="2990850" y="4616450"/>
          <p14:tracePt t="146422" x="2982913" y="4616450"/>
          <p14:tracePt t="146558" x="2990850" y="4616450"/>
          <p14:tracePt t="146566" x="3009900" y="4616450"/>
          <p14:tracePt t="146575" x="3017838" y="4616450"/>
          <p14:tracePt t="146591" x="3036888" y="4616450"/>
          <p14:tracePt t="146608" x="3054350" y="4616450"/>
          <p14:tracePt t="146624" x="3071813" y="4616450"/>
          <p14:tracePt t="146641" x="3081338" y="4616450"/>
          <p14:tracePt t="146782" x="3054350" y="4616450"/>
          <p14:tracePt t="146790" x="3044825" y="4616450"/>
          <p14:tracePt t="146798" x="3027363" y="4616450"/>
          <p14:tracePt t="146808" x="3017838" y="4616450"/>
          <p14:tracePt t="146825" x="3000375" y="4616450"/>
          <p14:tracePt t="146942" x="2982913" y="4625975"/>
          <p14:tracePt t="146958" x="2973388" y="4625975"/>
          <p14:tracePt t="146966" x="2965450" y="4633913"/>
          <p14:tracePt t="146998" x="2955925" y="4633913"/>
          <p14:tracePt t="147142" x="2982913" y="4643438"/>
          <p14:tracePt t="147150" x="3000375" y="4643438"/>
          <p14:tracePt t="147159" x="3027363" y="4643438"/>
          <p14:tracePt t="147176" x="3062288" y="4643438"/>
          <p14:tracePt t="147192" x="3081338" y="4643438"/>
          <p14:tracePt t="147310" x="3062288" y="4643438"/>
          <p14:tracePt t="147318" x="3036888" y="4643438"/>
          <p14:tracePt t="147327" x="3017838" y="4643438"/>
          <p14:tracePt t="147343" x="2990850" y="4643438"/>
          <p14:tracePt t="147359" x="2973388" y="4643438"/>
          <p14:tracePt t="147462" x="2982913" y="4643438"/>
          <p14:tracePt t="147470" x="3009900" y="4643438"/>
          <p14:tracePt t="147478" x="3062288" y="4643438"/>
          <p14:tracePt t="147494" x="3125788" y="4633913"/>
          <p14:tracePt t="147510" x="3152775" y="4633913"/>
          <p14:tracePt t="147654" x="3133725" y="4633913"/>
          <p14:tracePt t="147662" x="3116263" y="4633913"/>
          <p14:tracePt t="147670" x="3081338" y="4633913"/>
          <p14:tracePt t="147679" x="3062288" y="4633913"/>
          <p14:tracePt t="147694" x="3027363" y="4633913"/>
          <p14:tracePt t="147711" x="3009900" y="4633913"/>
          <p14:tracePt t="147774" x="3000375" y="4633913"/>
          <p14:tracePt t="147838" x="3036888" y="4633913"/>
          <p14:tracePt t="147846" x="3062288" y="4633913"/>
          <p14:tracePt t="147854" x="3108325" y="4633913"/>
          <p14:tracePt t="147863" x="3133725" y="4633913"/>
          <p14:tracePt t="147878" x="3179763" y="4633913"/>
          <p14:tracePt t="147894" x="3187700" y="4633913"/>
          <p14:tracePt t="147990" x="3170238" y="4633913"/>
          <p14:tracePt t="147998" x="3143250" y="4633913"/>
          <p14:tracePt t="148011" x="3108325" y="4616450"/>
          <p14:tracePt t="148028" x="3089275" y="4616450"/>
          <p14:tracePt t="148045" x="3054350" y="4616450"/>
          <p14:tracePt t="148061" x="3036888" y="4616450"/>
          <p14:tracePt t="148078" x="3027363" y="4616450"/>
          <p14:tracePt t="148190" x="3017838" y="4616450"/>
          <p14:tracePt t="148207" x="3027363" y="4616450"/>
          <p14:tracePt t="148214" x="3054350" y="4616450"/>
          <p14:tracePt t="148222" x="3062288" y="4616450"/>
          <p14:tracePt t="148239" x="3081338" y="4616450"/>
          <p14:tracePt t="148423" x="3081338" y="4633913"/>
          <p14:tracePt t="148438" x="3089275" y="4643438"/>
          <p14:tracePt t="148447" x="3089275" y="4652963"/>
          <p14:tracePt t="148470" x="3089275" y="4660900"/>
          <p14:tracePt t="148767" x="3125788" y="4670425"/>
          <p14:tracePt t="148774" x="3170238" y="4670425"/>
          <p14:tracePt t="148783" x="3197225" y="4670425"/>
          <p14:tracePt t="148797" x="3232150" y="4670425"/>
          <p14:tracePt t="148813" x="3384550" y="4670425"/>
          <p14:tracePt t="148831" x="3581400" y="4660900"/>
          <p14:tracePt t="148847" x="3660775" y="4652963"/>
          <p14:tracePt t="148864" x="3697288" y="4652963"/>
          <p14:tracePt t="148880" x="3724275" y="4633913"/>
          <p14:tracePt t="148897" x="3751263" y="4633913"/>
          <p14:tracePt t="148914" x="3795713" y="4633913"/>
          <p14:tracePt t="148931" x="3867150" y="4625975"/>
          <p14:tracePt t="148947" x="3965575" y="4598988"/>
          <p14:tracePt t="148964" x="4027488" y="4589463"/>
          <p14:tracePt t="148981" x="4071938" y="4581525"/>
          <p14:tracePt t="148997" x="4089400" y="4562475"/>
          <p14:tracePt t="149015" x="4125913" y="4554538"/>
          <p14:tracePt t="149031" x="4187825" y="4537075"/>
          <p14:tracePt t="149047" x="4259263" y="4518025"/>
          <p14:tracePt t="149064" x="4313238" y="4500563"/>
          <p14:tracePt t="149119" x="4322763" y="4491038"/>
          <p14:tracePt t="149135" x="4322763" y="4473575"/>
          <p14:tracePt t="149143" x="4313238" y="4456113"/>
          <p14:tracePt t="149151" x="4313238" y="4438650"/>
          <p14:tracePt t="149164" x="4286250" y="4419600"/>
          <p14:tracePt t="149181" x="4259263" y="4384675"/>
          <p14:tracePt t="149198" x="4224338" y="4367213"/>
          <p14:tracePt t="149215" x="4143375" y="4348163"/>
          <p14:tracePt t="149231" x="4081463" y="4340225"/>
          <p14:tracePt t="149248" x="4010025" y="4330700"/>
          <p14:tracePt t="149265" x="3919538" y="4330700"/>
          <p14:tracePt t="149281" x="3867150" y="4330700"/>
          <p14:tracePt t="149298" x="3822700" y="4330700"/>
          <p14:tracePt t="149315" x="3786188" y="4340225"/>
          <p14:tracePt t="149331" x="3741738" y="4357688"/>
          <p14:tracePt t="149348" x="3705225" y="4375150"/>
          <p14:tracePt t="149365" x="3687763" y="4375150"/>
          <p14:tracePt t="149382" x="3679825" y="4375150"/>
          <p14:tracePt t="149399" x="3660775" y="4384675"/>
          <p14:tracePt t="149415" x="3652838" y="4394200"/>
          <p14:tracePt t="149432" x="3643313" y="4402138"/>
          <p14:tracePt t="149449" x="3633788" y="4411663"/>
          <p14:tracePt t="149465" x="3616325" y="4429125"/>
          <p14:tracePt t="149482" x="3608388" y="4438650"/>
          <p14:tracePt t="149499" x="3589338" y="4456113"/>
          <p14:tracePt t="149515" x="3562350" y="4465638"/>
          <p14:tracePt t="149532" x="3554413" y="4473575"/>
          <p14:tracePt t="149565" x="3554413" y="4483100"/>
          <p14:tracePt t="149599" x="3554413" y="4491038"/>
          <p14:tracePt t="149639" x="3554413" y="4500563"/>
          <p14:tracePt t="149647" x="3554413" y="4510088"/>
          <p14:tracePt t="149655" x="3554413" y="4518025"/>
          <p14:tracePt t="149671" x="3554413" y="4527550"/>
          <p14:tracePt t="149682" x="3562350" y="4545013"/>
          <p14:tracePt t="149699" x="3571875" y="4562475"/>
          <p14:tracePt t="149716" x="3598863" y="4581525"/>
          <p14:tracePt t="149733" x="3616325" y="4589463"/>
          <p14:tracePt t="149749" x="3660775" y="4625975"/>
          <p14:tracePt t="149767" x="3714750" y="4625975"/>
          <p14:tracePt t="149783" x="3732213" y="4633913"/>
          <p14:tracePt t="149799" x="3759200" y="4633913"/>
          <p14:tracePt t="149816" x="3803650" y="4633913"/>
          <p14:tracePt t="149833" x="3875088" y="4633913"/>
          <p14:tracePt t="149850" x="3919538" y="4633913"/>
          <p14:tracePt t="149866" x="3956050" y="4633913"/>
          <p14:tracePt t="149883" x="3983038" y="4633913"/>
          <p14:tracePt t="149900" x="4017963" y="4633913"/>
          <p14:tracePt t="149917" x="4044950" y="4633913"/>
          <p14:tracePt t="149933" x="4081463" y="4633913"/>
          <p14:tracePt t="149950" x="4108450" y="4633913"/>
          <p14:tracePt t="149967" x="4116388" y="4633913"/>
          <p14:tracePt t="149983" x="4125913" y="4633913"/>
          <p14:tracePt t="150001" x="4143375" y="4633913"/>
          <p14:tracePt t="150017" x="4152900" y="4633913"/>
          <p14:tracePt t="150033" x="4160838" y="4633913"/>
          <p14:tracePt t="150050" x="4187825" y="4633913"/>
          <p14:tracePt t="150083" x="4187825" y="4625975"/>
          <p14:tracePt t="150100" x="4187825" y="4589463"/>
          <p14:tracePt t="150117" x="4187825" y="4562475"/>
          <p14:tracePt t="150134" x="4179888" y="4518025"/>
          <p14:tracePt t="150151" x="4125913" y="4473575"/>
          <p14:tracePt t="150167" x="4089400" y="4456113"/>
          <p14:tracePt t="150184" x="4027488" y="4429125"/>
          <p14:tracePt t="150201" x="3983038" y="4419600"/>
          <p14:tracePt t="150217" x="3902075" y="4411663"/>
          <p14:tracePt t="150234" x="3822700" y="4411663"/>
          <p14:tracePt t="150251" x="3724275" y="4411663"/>
          <p14:tracePt t="150267" x="3670300" y="4411663"/>
          <p14:tracePt t="150284" x="3616325" y="4429125"/>
          <p14:tracePt t="150367" x="3608388" y="4438650"/>
          <p14:tracePt t="150383" x="3608388" y="4446588"/>
          <p14:tracePt t="150415" x="3598863" y="4456113"/>
          <p14:tracePt t="150423" x="3598863" y="4465638"/>
          <p14:tracePt t="150434" x="3589338" y="4473575"/>
          <p14:tracePt t="150451" x="3571875" y="4491038"/>
          <p14:tracePt t="150468" x="3571875" y="4510088"/>
          <p14:tracePt t="150485" x="3562350" y="4518025"/>
          <p14:tracePt t="150518" x="3562350" y="4527550"/>
          <p14:tracePt t="150535" x="3571875" y="4537075"/>
          <p14:tracePt t="150551" x="3589338" y="4545013"/>
          <p14:tracePt t="150569" x="3598863" y="4545013"/>
          <p14:tracePt t="150585" x="3608388" y="4545013"/>
          <p14:tracePt t="150602" x="3643313" y="4562475"/>
          <p14:tracePt t="150619" x="3660775" y="4581525"/>
          <p14:tracePt t="150635" x="3705225" y="4598988"/>
          <p14:tracePt t="150652" x="3741738" y="4616450"/>
          <p14:tracePt t="150669" x="3768725" y="4633913"/>
          <p14:tracePt t="150685" x="3795713" y="4643438"/>
          <p14:tracePt t="150703" x="3867150" y="4652963"/>
          <p14:tracePt t="150719" x="3946525" y="4660900"/>
          <p14:tracePt t="150735" x="4010025" y="4660900"/>
          <p14:tracePt t="150753" x="4089400" y="4660900"/>
          <p14:tracePt t="150769" x="4152900" y="4660900"/>
          <p14:tracePt t="150786" x="4214813" y="4660900"/>
          <p14:tracePt t="150802" x="4251325" y="4660900"/>
          <p14:tracePt t="150819" x="4259263" y="4660900"/>
          <p14:tracePt t="150879" x="4276725" y="4660900"/>
          <p14:tracePt t="150895" x="4286250" y="4660900"/>
          <p14:tracePt t="151343" x="4313238" y="4652963"/>
          <p14:tracePt t="151351" x="4313238" y="4643438"/>
          <p14:tracePt t="151359" x="4313238" y="4633913"/>
          <p14:tracePt t="151370" x="4313238" y="4616450"/>
          <p14:tracePt t="151387" x="4313238" y="4589463"/>
          <p14:tracePt t="151404" x="4313238" y="4572000"/>
          <p14:tracePt t="151421" x="4303713" y="4554538"/>
          <p14:tracePt t="151437" x="4286250" y="4537075"/>
          <p14:tracePt t="151454" x="4259263" y="4518025"/>
          <p14:tracePt t="151471" x="4241800" y="4500563"/>
          <p14:tracePt t="151488" x="4214813" y="4483100"/>
          <p14:tracePt t="151504" x="4187825" y="4465638"/>
          <p14:tracePt t="151521" x="4160838" y="4446588"/>
          <p14:tracePt t="151538" x="4143375" y="4438650"/>
          <p14:tracePt t="151555" x="4133850" y="4429125"/>
          <p14:tracePt t="151571" x="4116388" y="4419600"/>
          <p14:tracePt t="151588" x="4108450" y="4411663"/>
          <p14:tracePt t="151604" x="4081463" y="4402138"/>
          <p14:tracePt t="151621" x="4054475" y="4402138"/>
          <p14:tracePt t="151638" x="3990975" y="4402138"/>
          <p14:tracePt t="151655" x="3965575" y="4402138"/>
          <p14:tracePt t="151671" x="3956050" y="4402138"/>
          <p14:tracePt t="151728" x="3946525" y="4402138"/>
          <p14:tracePt t="151736" x="3938588" y="4402138"/>
          <p14:tracePt t="151744" x="3929063" y="4402138"/>
          <p14:tracePt t="151768" x="3919538" y="4402138"/>
          <p14:tracePt t="151784" x="3911600" y="4402138"/>
          <p14:tracePt t="151792" x="3902075" y="4402138"/>
          <p14:tracePt t="151808" x="3894138" y="4402138"/>
          <p14:tracePt t="151822" x="3884613" y="4402138"/>
          <p14:tracePt t="151838" x="3840163" y="4411663"/>
          <p14:tracePt t="151856" x="3786188" y="4419600"/>
          <p14:tracePt t="151872" x="3751263" y="4429125"/>
          <p14:tracePt t="151889" x="3714750" y="4438650"/>
          <p14:tracePt t="151922" x="3705225" y="4438650"/>
          <p14:tracePt t="151939" x="3687763" y="4446588"/>
          <p14:tracePt t="151955" x="3670300" y="4446588"/>
          <p14:tracePt t="151972" x="3652838" y="4446588"/>
          <p14:tracePt t="151989" x="3633788" y="4465638"/>
          <p14:tracePt t="152005" x="3616325" y="4465638"/>
          <p14:tracePt t="152104" x="3608388" y="4465638"/>
          <p14:tracePt t="152176" x="3608388" y="4473575"/>
          <p14:tracePt t="152184" x="3598863" y="4473575"/>
          <p14:tracePt t="152224" x="3598863" y="4483100"/>
          <p14:tracePt t="153208" x="3589338" y="4491038"/>
          <p14:tracePt t="153216" x="3589338" y="4500563"/>
          <p14:tracePt t="153240" x="3581400" y="4510088"/>
          <p14:tracePt t="153256" x="3581400" y="4518025"/>
          <p14:tracePt t="153280" x="3571875" y="4527550"/>
          <p14:tracePt t="153296" x="3562350" y="4537075"/>
          <p14:tracePt t="153304" x="3544888" y="4545013"/>
          <p14:tracePt t="153328" x="3544888" y="4554538"/>
          <p14:tracePt t="153464" x="3544888" y="4562475"/>
          <p14:tracePt t="153472" x="3544888" y="4572000"/>
          <p14:tracePt t="153481" x="3544888" y="4581525"/>
          <p14:tracePt t="153496" x="3554413" y="4589463"/>
          <p14:tracePt t="153510" x="3571875" y="4589463"/>
          <p14:tracePt t="153526" x="3598863" y="4598988"/>
          <p14:tracePt t="153543" x="3643313" y="4598988"/>
          <p14:tracePt t="153560" x="3768725" y="4608513"/>
          <p14:tracePt t="153577" x="3875088" y="4608513"/>
          <p14:tracePt t="153594" x="3919538" y="4608513"/>
          <p14:tracePt t="153626" x="3929063" y="4608513"/>
          <p14:tracePt t="153643" x="3938588" y="4608513"/>
          <p14:tracePt t="153660" x="3965575" y="4608513"/>
          <p14:tracePt t="153677" x="3983038" y="4608513"/>
          <p14:tracePt t="153693" x="4000500" y="4598988"/>
          <p14:tracePt t="153711" x="4027488" y="4598988"/>
          <p14:tracePt t="153727" x="4037013" y="4589463"/>
          <p14:tracePt t="153744" x="4054475" y="4572000"/>
          <p14:tracePt t="153760" x="4071938" y="4562475"/>
          <p14:tracePt t="153777" x="4081463" y="4545013"/>
          <p14:tracePt t="153794" x="4081463" y="4537075"/>
          <p14:tracePt t="153810" x="4081463" y="4527550"/>
          <p14:tracePt t="153827" x="4081463" y="4518025"/>
          <p14:tracePt t="153844" x="4081463" y="4500563"/>
          <p14:tracePt t="153861" x="4054475" y="4491038"/>
          <p14:tracePt t="153877" x="4037013" y="4483100"/>
          <p14:tracePt t="153894" x="4027488" y="4473575"/>
          <p14:tracePt t="153911" x="3990975" y="4456113"/>
          <p14:tracePt t="153928" x="3973513" y="4446588"/>
          <p14:tracePt t="153945" x="3946525" y="4438650"/>
          <p14:tracePt t="153961" x="3919538" y="4438650"/>
          <p14:tracePt t="153978" x="3911600" y="4438650"/>
          <p14:tracePt t="153994" x="3884613" y="4429125"/>
          <p14:tracePt t="154011" x="3867150" y="4429125"/>
          <p14:tracePt t="154028" x="3848100" y="4429125"/>
          <p14:tracePt t="154044" x="3840163" y="4429125"/>
          <p14:tracePt t="154061" x="3822700" y="4429125"/>
          <p14:tracePt t="154078" x="3813175" y="4419600"/>
          <p14:tracePt t="154095" x="3786188" y="4419600"/>
          <p14:tracePt t="154111" x="3759200" y="4419600"/>
          <p14:tracePt t="154128" x="3687763" y="4419600"/>
          <p14:tracePt t="154145" x="3660775" y="4419600"/>
          <p14:tracePt t="154161" x="3652838" y="4419600"/>
          <p14:tracePt t="154224" x="3643313" y="4419600"/>
          <p14:tracePt t="154232" x="3633788" y="4419600"/>
          <p14:tracePt t="154245" x="3625850" y="4419600"/>
          <p14:tracePt t="154262" x="3581400" y="4438650"/>
          <p14:tracePt t="154278" x="3562350" y="4438650"/>
          <p14:tracePt t="154295" x="3554413" y="4446588"/>
          <p14:tracePt t="154312" x="3536950" y="4446588"/>
          <p14:tracePt t="154352" x="3527425" y="4446588"/>
          <p14:tracePt t="154368" x="3517900" y="4456113"/>
          <p14:tracePt t="154379" x="3509963" y="4456113"/>
          <p14:tracePt t="154395" x="3500438" y="4465638"/>
          <p14:tracePt t="154489" x="3482975" y="4473575"/>
          <p14:tracePt t="154545" x="3473450" y="4483100"/>
          <p14:tracePt t="154649" x="3473450" y="4491038"/>
          <p14:tracePt t="154681" x="3465513" y="4510088"/>
          <p14:tracePt t="154697" x="3465513" y="4527550"/>
          <p14:tracePt t="154713" x="3465513" y="4545013"/>
          <p14:tracePt t="154721" x="3465513" y="4562475"/>
          <p14:tracePt t="154730" x="3473450" y="4572000"/>
          <p14:tracePt t="154746" x="3482975" y="4581525"/>
          <p14:tracePt t="154763" x="3490913" y="4589463"/>
          <p14:tracePt t="154780" x="3500438" y="4589463"/>
          <p14:tracePt t="154809" x="3500438" y="4598988"/>
          <p14:tracePt t="154833" x="3509963" y="4616450"/>
          <p14:tracePt t="154961" x="3517900" y="4625975"/>
          <p14:tracePt t="154977" x="3536950" y="4625975"/>
          <p14:tracePt t="154985" x="3544888" y="4633913"/>
          <p14:tracePt t="154997" x="3554413" y="4633913"/>
          <p14:tracePt t="155014" x="3562350" y="4633913"/>
          <p14:tracePt t="155030" x="3608388" y="4643438"/>
          <p14:tracePt t="155047" x="3625850" y="4643438"/>
          <p14:tracePt t="155065" x="3652838" y="4643438"/>
          <p14:tracePt t="155081" x="3660775" y="4643438"/>
          <p14:tracePt t="155145" x="3670300" y="4643438"/>
          <p14:tracePt t="155153" x="3679825" y="4652963"/>
          <p14:tracePt t="155164" x="3687763" y="4652963"/>
          <p14:tracePt t="155181" x="3705225" y="4660900"/>
          <p14:tracePt t="155198" x="3724275" y="4660900"/>
          <p14:tracePt t="155214" x="3732213" y="4660900"/>
          <p14:tracePt t="155231" x="3732213" y="4670425"/>
          <p14:tracePt t="155289" x="3751263" y="4670425"/>
          <p14:tracePt t="155313" x="3759200" y="4670425"/>
          <p14:tracePt t="155785" x="3768725" y="4670425"/>
          <p14:tracePt t="155793" x="3776663" y="4670425"/>
          <p14:tracePt t="155809" x="3786188" y="4670425"/>
          <p14:tracePt t="155818" x="3822700" y="4670425"/>
          <p14:tracePt t="155833" x="3875088" y="4670425"/>
          <p14:tracePt t="155849" x="3919538" y="4670425"/>
          <p14:tracePt t="155866" x="3983038" y="4670425"/>
          <p14:tracePt t="155883" x="4017963" y="4670425"/>
          <p14:tracePt t="155900" x="4037013" y="4670425"/>
          <p14:tracePt t="155921" x="4044950" y="4660900"/>
          <p14:tracePt t="155937" x="4054475" y="4652963"/>
          <p14:tracePt t="155950" x="4054475" y="4643438"/>
          <p14:tracePt t="155966" x="4062413" y="4643438"/>
          <p14:tracePt t="156105" x="4071938" y="4633913"/>
          <p14:tracePt t="156113" x="4071938" y="4625975"/>
          <p14:tracePt t="156121" x="4071938" y="4616450"/>
          <p14:tracePt t="156134" x="4071938" y="4608513"/>
          <p14:tracePt t="156150" x="4071938" y="4572000"/>
          <p14:tracePt t="156167" x="4071938" y="4537075"/>
          <p14:tracePt t="156184" x="4071938" y="4518025"/>
          <p14:tracePt t="156201" x="4071938" y="4500563"/>
          <p14:tracePt t="156234" x="4071938" y="4491038"/>
          <p14:tracePt t="156251" x="4071938" y="4483100"/>
          <p14:tracePt t="156267" x="4062413" y="4473575"/>
          <p14:tracePt t="156284" x="4054475" y="4473575"/>
          <p14:tracePt t="156301" x="4037013" y="4473575"/>
          <p14:tracePt t="156317" x="3983038" y="4473575"/>
          <p14:tracePt t="156334" x="3929063" y="4473575"/>
          <p14:tracePt t="156351" x="3840163" y="4473575"/>
          <p14:tracePt t="156368" x="3776663" y="4473575"/>
          <p14:tracePt t="156384" x="3759200" y="4473575"/>
          <p14:tracePt t="156418" x="3741738" y="4473575"/>
          <p14:tracePt t="156434" x="3724275" y="4465638"/>
          <p14:tracePt t="156451" x="3705225" y="4465638"/>
          <p14:tracePt t="156468" x="3670300" y="4465638"/>
          <p14:tracePt t="156485" x="3643313" y="4465638"/>
          <p14:tracePt t="156501" x="3616325" y="4465638"/>
          <p14:tracePt t="156518" x="3608388" y="4465638"/>
          <p14:tracePt t="156562" x="3598863" y="4465638"/>
          <p14:tracePt t="156570" x="3589338" y="4465638"/>
          <p14:tracePt t="156585" x="3562350" y="4465638"/>
          <p14:tracePt t="156602" x="3527425" y="4483100"/>
          <p14:tracePt t="156619" x="3517900" y="4483100"/>
          <p14:tracePt t="156635" x="3490913" y="4500563"/>
          <p14:tracePt t="156652" x="3473450" y="4510088"/>
          <p14:tracePt t="156668" x="3473450" y="4518025"/>
          <p14:tracePt t="156702" x="3465513" y="4518025"/>
          <p14:tracePt t="156718" x="3465513" y="4537075"/>
          <p14:tracePt t="156833" x="3465513" y="4545013"/>
          <p14:tracePt t="156841" x="3465513" y="4554538"/>
          <p14:tracePt t="156866" x="3465513" y="4562475"/>
          <p14:tracePt t="156873" x="3465513" y="4572000"/>
          <p14:tracePt t="156889" x="3465513" y="4581525"/>
          <p14:tracePt t="156905" x="3465513" y="4598988"/>
          <p14:tracePt t="156921" x="3465513" y="4608513"/>
          <p14:tracePt t="156945" x="3482975" y="4616450"/>
          <p14:tracePt t="156961" x="3482975" y="4625975"/>
          <p14:tracePt t="156970" x="3490913" y="4633913"/>
          <p14:tracePt t="156986" x="3517900" y="4643438"/>
          <p14:tracePt t="157002" x="3589338" y="4643438"/>
          <p14:tracePt t="157019" x="3643313" y="4643438"/>
          <p14:tracePt t="157036" x="3705225" y="4652963"/>
          <p14:tracePt t="157053" x="3759200" y="4652963"/>
          <p14:tracePt t="157069" x="3813175" y="4670425"/>
          <p14:tracePt t="157086" x="3857625" y="4670425"/>
          <p14:tracePt t="157103" x="3894138" y="4670425"/>
          <p14:tracePt t="157120" x="3911600" y="4670425"/>
          <p14:tracePt t="157136" x="3919538" y="4670425"/>
          <p14:tracePt t="157153" x="3956050" y="4670425"/>
          <p14:tracePt t="157170" x="3973513" y="4670425"/>
          <p14:tracePt t="157187" x="4010025" y="4670425"/>
          <p14:tracePt t="157203" x="4017963" y="4670425"/>
          <p14:tracePt t="157220" x="4037013" y="4670425"/>
          <p14:tracePt t="157274" x="4044950" y="4670425"/>
          <p14:tracePt t="157282" x="4071938" y="4670425"/>
          <p14:tracePt t="157290" x="4098925" y="4670425"/>
          <p14:tracePt t="157303" x="4133850" y="4670425"/>
          <p14:tracePt t="157320" x="4179888" y="4670425"/>
          <p14:tracePt t="157338" x="4214813" y="4670425"/>
          <p14:tracePt t="157370" x="4224338" y="4670425"/>
          <p14:tracePt t="157394" x="4232275" y="4660900"/>
          <p14:tracePt t="157418" x="4241800" y="4652963"/>
          <p14:tracePt t="157426" x="4251325" y="4643438"/>
          <p14:tracePt t="157442" x="4259263" y="4633913"/>
          <p14:tracePt t="157454" x="4259263" y="4625975"/>
          <p14:tracePt t="157470" x="4268788" y="4625975"/>
          <p14:tracePt t="157487" x="4268788" y="4616450"/>
          <p14:tracePt t="157514" x="4268788" y="4608513"/>
          <p14:tracePt t="157530" x="4268788" y="4589463"/>
          <p14:tracePt t="157546" x="4268788" y="4572000"/>
          <p14:tracePt t="157554" x="4259263" y="4562475"/>
          <p14:tracePt t="157571" x="4241800" y="4554538"/>
          <p14:tracePt t="157588" x="4214813" y="4527550"/>
          <p14:tracePt t="157604" x="4205288" y="4518025"/>
          <p14:tracePt t="157621" x="4187825" y="4510088"/>
          <p14:tracePt t="157638" x="4179888" y="4510088"/>
          <p14:tracePt t="157655" x="4179888" y="4500563"/>
          <p14:tracePt t="157671" x="4170363" y="4500563"/>
          <p14:tracePt t="157687" x="4143375" y="4491038"/>
          <p14:tracePt t="157704" x="4125913" y="4491038"/>
          <p14:tracePt t="157721" x="4108450" y="4473575"/>
          <p14:tracePt t="157738" x="4010025" y="4465638"/>
          <p14:tracePt t="157755" x="3956050" y="4446588"/>
          <p14:tracePt t="157771" x="3902075" y="4438650"/>
          <p14:tracePt t="157788" x="3857625" y="4438650"/>
          <p14:tracePt t="157805" x="3795713" y="4438650"/>
          <p14:tracePt t="157822" x="3751263" y="4438650"/>
          <p14:tracePt t="157838" x="3724275" y="4438650"/>
          <p14:tracePt t="157855" x="3714750" y="4438650"/>
          <p14:tracePt t="157872" x="3687763" y="4438650"/>
          <p14:tracePt t="157889" x="3660775" y="4446588"/>
          <p14:tracePt t="157906" x="3616325" y="4456113"/>
          <p14:tracePt t="157922" x="3562350" y="4473575"/>
          <p14:tracePt t="157939" x="3536950" y="4483100"/>
          <p14:tracePt t="157955" x="3527425" y="4491038"/>
          <p14:tracePt t="158010" x="3500438" y="4500563"/>
          <p14:tracePt t="158018" x="3490913" y="4500563"/>
          <p14:tracePt t="158026" x="3482975" y="4500563"/>
          <p14:tracePt t="158039" x="3473450" y="4510088"/>
          <p14:tracePt t="158055" x="3446463" y="4518025"/>
          <p14:tracePt t="158072" x="3438525" y="4518025"/>
          <p14:tracePt t="158091" x="3429000" y="4518025"/>
          <p14:tracePt t="158107" x="3411538" y="4527550"/>
          <p14:tracePt t="158123" x="3402013" y="4545013"/>
          <p14:tracePt t="158139" x="3384550" y="4562475"/>
          <p14:tracePt t="158156" x="3375025" y="4572000"/>
          <p14:tracePt t="158173" x="3367088" y="4589463"/>
          <p14:tracePt t="158338" x="3357563" y="4598988"/>
          <p14:tracePt t="158346" x="3348038" y="4598988"/>
          <p14:tracePt t="158356" x="3303588" y="4589463"/>
          <p14:tracePt t="158373" x="3214688" y="4589463"/>
          <p14:tracePt t="158390" x="3133725" y="4589463"/>
          <p14:tracePt t="158407" x="3054350" y="4589463"/>
          <p14:tracePt t="158423" x="3017838" y="4589463"/>
          <p14:tracePt t="158440" x="3009900" y="4589463"/>
          <p14:tracePt t="158474" x="3000375" y="4589463"/>
          <p14:tracePt t="158482" x="2990850" y="4589463"/>
          <p14:tracePt t="158491" x="2973388" y="4598988"/>
          <p14:tracePt t="158507" x="2955925" y="4616450"/>
          <p14:tracePt t="158540" x="2955925" y="4625975"/>
          <p14:tracePt t="158642" x="2946400" y="4625975"/>
          <p14:tracePt t="158650" x="2919413" y="4625975"/>
          <p14:tracePt t="158659" x="2901950" y="4625975"/>
          <p14:tracePt t="158674" x="2874963" y="4625975"/>
          <p14:tracePt t="158802" x="2894013" y="4625975"/>
          <p14:tracePt t="158810" x="2911475" y="4625975"/>
          <p14:tracePt t="158818" x="2938463" y="4625975"/>
          <p14:tracePt t="158827" x="2973388" y="4625975"/>
          <p14:tracePt t="158841" x="3027363" y="4625975"/>
          <p14:tracePt t="158858" x="3089275" y="4625975"/>
          <p14:tracePt t="158874" x="3108325" y="4625975"/>
          <p14:tracePt t="158892" x="3133725" y="4625975"/>
          <p14:tracePt t="158994" x="3143250" y="4633913"/>
          <p14:tracePt t="159018" x="3133725" y="4652963"/>
          <p14:tracePt t="159026" x="3116263" y="4652963"/>
          <p14:tracePt t="159034" x="3098800" y="4652963"/>
          <p14:tracePt t="159043" x="3081338" y="4652963"/>
          <p14:tracePt t="159058" x="3036888" y="4652963"/>
          <p14:tracePt t="159075" x="2965450" y="4652963"/>
          <p14:tracePt t="159092" x="2911475" y="4652963"/>
          <p14:tracePt t="159108" x="2901950" y="4652963"/>
          <p14:tracePt t="159186" x="2911475" y="4652963"/>
          <p14:tracePt t="159194" x="2919413" y="4652963"/>
          <p14:tracePt t="159210" x="2928938" y="4652963"/>
          <p14:tracePt t="159338" x="2938463" y="4652963"/>
          <p14:tracePt t="159346" x="2955925" y="4652963"/>
          <p14:tracePt t="159359" x="2965450" y="4652963"/>
          <p14:tracePt t="159376" x="3009900" y="4643438"/>
          <p14:tracePt t="159393" x="3044825" y="4643438"/>
          <p14:tracePt t="159506" x="3054350" y="4643438"/>
          <p14:tracePt t="159602" x="3062288" y="4643438"/>
          <p14:tracePt t="159611" x="3081338" y="4643438"/>
          <p14:tracePt t="159618" x="3108325" y="4643438"/>
          <p14:tracePt t="159627" x="3152775" y="4643438"/>
          <p14:tracePt t="159644" x="3268663" y="4633913"/>
          <p14:tracePt t="159660" x="3429000" y="4616450"/>
          <p14:tracePt t="159677" x="3670300" y="4581525"/>
          <p14:tracePt t="159693" x="4089400" y="4518025"/>
          <p14:tracePt t="159710" x="4419600" y="4465638"/>
          <p14:tracePt t="159727" x="4456113" y="4465638"/>
          <p14:tracePt t="159915" x="4456113" y="4456113"/>
          <p14:tracePt t="159930" x="4446588" y="4456113"/>
          <p14:tracePt t="159938" x="4438650" y="4456113"/>
          <p14:tracePt t="159954" x="4429125" y="4446588"/>
          <p14:tracePt t="159963" x="4419600" y="4446588"/>
          <p14:tracePt t="159978" x="4411663" y="4438650"/>
          <p14:tracePt t="159995" x="4367213" y="4429125"/>
          <p14:tracePt t="160011" x="4330700" y="4402138"/>
          <p14:tracePt t="160028" x="4268788" y="4384675"/>
          <p14:tracePt t="160045" x="4197350" y="4357688"/>
          <p14:tracePt t="160061" x="4125913" y="4357688"/>
          <p14:tracePt t="160078" x="4071938" y="4357688"/>
          <p14:tracePt t="160094" x="4010025" y="4357688"/>
          <p14:tracePt t="160111" x="3990975" y="4357688"/>
          <p14:tracePt t="160128" x="3983038" y="4357688"/>
          <p14:tracePt t="160179" x="3973513" y="4357688"/>
          <p14:tracePt t="160187" x="3956050" y="4357688"/>
          <p14:tracePt t="160195" x="3946525" y="4357688"/>
          <p14:tracePt t="160212" x="3911600" y="4357688"/>
          <p14:tracePt t="160228" x="3857625" y="4357688"/>
          <p14:tracePt t="160245" x="3776663" y="4357688"/>
          <p14:tracePt t="160262" x="3679825" y="4357688"/>
          <p14:tracePt t="160278" x="3571875" y="4357688"/>
          <p14:tracePt t="160295" x="3482975" y="4357688"/>
          <p14:tracePt t="160312" x="3419475" y="4357688"/>
          <p14:tracePt t="160329" x="3375025" y="4357688"/>
          <p14:tracePt t="160345" x="3348038" y="4367213"/>
          <p14:tracePt t="160363" x="3330575" y="4384675"/>
          <p14:tracePt t="160379" x="3322638" y="4394200"/>
          <p14:tracePt t="160395" x="3303588" y="4419600"/>
          <p14:tracePt t="160412" x="3295650" y="4465638"/>
          <p14:tracePt t="160429" x="3286125" y="4500563"/>
          <p14:tracePt t="160445" x="3268663" y="4554538"/>
          <p14:tracePt t="160462" x="3268663" y="4581525"/>
          <p14:tracePt t="160479" x="3268663" y="4589463"/>
          <p14:tracePt t="160496" x="3276600" y="4616450"/>
          <p14:tracePt t="160512" x="3286125" y="4625975"/>
          <p14:tracePt t="160529" x="3313113" y="4643438"/>
          <p14:tracePt t="160546" x="3348038" y="4652963"/>
          <p14:tracePt t="160563" x="3419475" y="4652963"/>
          <p14:tracePt t="160579" x="3500438" y="4652963"/>
          <p14:tracePt t="160596" x="3571875" y="4652963"/>
          <p14:tracePt t="160613" x="3652838" y="4652963"/>
          <p14:tracePt t="160629" x="3714750" y="4679950"/>
          <p14:tracePt t="160646" x="3759200" y="4687888"/>
          <p14:tracePt t="160663" x="3813175" y="4687888"/>
          <p14:tracePt t="160679" x="3857625" y="4687888"/>
          <p14:tracePt t="160696" x="3894138" y="4687888"/>
          <p14:tracePt t="160713" x="3919538" y="4687888"/>
          <p14:tracePt t="160730" x="3938588" y="4687888"/>
          <p14:tracePt t="160746" x="3965575" y="4679950"/>
          <p14:tracePt t="160763" x="4000500" y="4679950"/>
          <p14:tracePt t="160781" x="4017963" y="4660900"/>
          <p14:tracePt t="160796" x="4044950" y="4643438"/>
          <p14:tracePt t="160813" x="4071938" y="4608513"/>
          <p14:tracePt t="160830" x="4108450" y="4545013"/>
          <p14:tracePt t="160847" x="4125913" y="4510088"/>
          <p14:tracePt t="160863" x="4143375" y="4491038"/>
          <p14:tracePt t="160880" x="4160838" y="4465638"/>
          <p14:tracePt t="160897" x="4160838" y="4456113"/>
          <p14:tracePt t="160931" x="4160838" y="4429125"/>
          <p14:tracePt t="160947" x="4152900" y="4411663"/>
          <p14:tracePt t="160963" x="4108450" y="4394200"/>
          <p14:tracePt t="160980" x="4081463" y="4375150"/>
          <p14:tracePt t="160997" x="4037013" y="4367213"/>
          <p14:tracePt t="161014" x="4017963" y="4367213"/>
          <p14:tracePt t="161031" x="4000500" y="4367213"/>
          <p14:tracePt t="161047" x="3983038" y="4367213"/>
          <p14:tracePt t="161064" x="3938588" y="4367213"/>
          <p14:tracePt t="161080" x="3867150" y="4367213"/>
          <p14:tracePt t="161097" x="3768725" y="4384675"/>
          <p14:tracePt t="161115" x="3643313" y="4419600"/>
          <p14:tracePt t="161131" x="3608388" y="4429125"/>
          <p14:tracePt t="161147" x="3598863" y="4429125"/>
          <p14:tracePt t="161187" x="3589338" y="4438650"/>
          <p14:tracePt t="161197" x="3571875" y="4456113"/>
          <p14:tracePt t="161214" x="3554413" y="4473575"/>
          <p14:tracePt t="161231" x="3544888" y="4483100"/>
          <p14:tracePt t="161248" x="3536950" y="4500563"/>
          <p14:tracePt t="161264" x="3536950" y="4510088"/>
          <p14:tracePt t="161281" x="3536950" y="4545013"/>
          <p14:tracePt t="161299" x="3517900" y="4589463"/>
          <p14:tracePt t="161315" x="3517900" y="4625975"/>
          <p14:tracePt t="161331" x="3517900" y="4643438"/>
          <p14:tracePt t="161349" x="3517900" y="4660900"/>
          <p14:tracePt t="161365" x="3527425" y="4679950"/>
          <p14:tracePt t="161381" x="3536950" y="4687888"/>
          <p14:tracePt t="161398" x="3581400" y="4705350"/>
          <p14:tracePt t="161415" x="3608388" y="4714875"/>
          <p14:tracePt t="161431" x="3660775" y="4741863"/>
          <p14:tracePt t="161449" x="3751263" y="4751388"/>
          <p14:tracePt t="161465" x="3830638" y="4759325"/>
          <p14:tracePt t="161482" x="3919538" y="4759325"/>
          <p14:tracePt t="161499" x="4062413" y="4759325"/>
          <p14:tracePt t="161515" x="4116388" y="4759325"/>
          <p14:tracePt t="161532" x="4143375" y="4741863"/>
          <p14:tracePt t="161549" x="4160838" y="4741863"/>
          <p14:tracePt t="161565" x="4170363" y="4724400"/>
          <p14:tracePt t="161582" x="4187825" y="4714875"/>
          <p14:tracePt t="161599" x="4187825" y="4705350"/>
          <p14:tracePt t="161615" x="4197350" y="4687888"/>
          <p14:tracePt t="161632" x="4197350" y="4652963"/>
          <p14:tracePt t="161649" x="4197350" y="4616450"/>
          <p14:tracePt t="161666" x="4205288" y="4581525"/>
          <p14:tracePt t="161683" x="4205288" y="4527550"/>
          <p14:tracePt t="161699" x="4205288" y="4483100"/>
          <p14:tracePt t="161716" x="4160838" y="4465638"/>
          <p14:tracePt t="161732" x="4089400" y="4456113"/>
          <p14:tracePt t="161749" x="3946525" y="4456113"/>
          <p14:tracePt t="161766" x="3813175" y="4456113"/>
          <p14:tracePt t="161782" x="3679825" y="4456113"/>
          <p14:tracePt t="161799" x="3598863" y="4456113"/>
          <p14:tracePt t="161816" x="3544888" y="4456113"/>
          <p14:tracePt t="161833" x="3509963" y="4456113"/>
          <p14:tracePt t="161866" x="3473450" y="4456113"/>
          <p14:tracePt t="161883" x="3419475" y="4465638"/>
          <p14:tracePt t="161899" x="3402013" y="4473575"/>
          <p14:tracePt t="161917" x="3375025" y="4483100"/>
          <p14:tracePt t="161933" x="3357563" y="4510088"/>
          <p14:tracePt t="161950" x="3357563" y="4572000"/>
          <p14:tracePt t="161966" x="3357563" y="4643438"/>
          <p14:tracePt t="161983" x="3357563" y="4697413"/>
          <p14:tracePt t="162000" x="3375025" y="4732338"/>
          <p14:tracePt t="162016" x="3394075" y="4751388"/>
          <p14:tracePt t="162033" x="3411538" y="4759325"/>
          <p14:tracePt t="162066" x="3411538" y="4768850"/>
          <p14:tracePt t="163076" x="3419475" y="4759325"/>
          <p14:tracePt t="163084" x="3465513" y="4751388"/>
          <p14:tracePt t="163092" x="3500438" y="4724400"/>
          <p14:tracePt t="163103" x="3544888" y="4714875"/>
          <p14:tracePt t="163120" x="3643313" y="4670425"/>
          <p14:tracePt t="163136" x="3732213" y="4625975"/>
          <p14:tracePt t="163153" x="3776663" y="4589463"/>
          <p14:tracePt t="163235" x="3786188" y="4589463"/>
          <p14:tracePt t="163300" x="3795713" y="4589463"/>
          <p14:tracePt t="163324" x="3803650" y="4589463"/>
          <p14:tracePt t="163332" x="3813175" y="4589463"/>
          <p14:tracePt t="163340" x="3822700" y="4589463"/>
          <p14:tracePt t="163353" x="3830638" y="4598988"/>
          <p14:tracePt t="163370" x="3840163" y="4598988"/>
          <p14:tracePt t="163388" x="3857625" y="4598988"/>
          <p14:tracePt t="163476" x="3867150" y="4598988"/>
          <p14:tracePt t="164116" x="3867150" y="4581525"/>
          <p14:tracePt t="165637" x="3867150" y="4572000"/>
          <p14:tracePt t="165653" x="3867150" y="4537075"/>
          <p14:tracePt t="165661" x="3857625" y="4491038"/>
          <p14:tracePt t="165669" x="3857625" y="4419600"/>
          <p14:tracePt t="165677" x="3840163" y="4357688"/>
          <p14:tracePt t="165693" x="3776663" y="4179888"/>
          <p14:tracePt t="165710" x="3687763" y="3946525"/>
          <p14:tracePt t="165727" x="3616325" y="3697288"/>
          <p14:tracePt t="165743" x="3581400" y="3455988"/>
          <p14:tracePt t="165760" x="3581400" y="3268663"/>
          <p14:tracePt t="165777" x="3581400" y="3152775"/>
          <p14:tracePt t="165794" x="3571875" y="3108325"/>
          <p14:tracePt t="165810" x="3554413" y="3071813"/>
          <p14:tracePt t="165900" x="3554413" y="3062288"/>
          <p14:tracePt t="165909" x="3544888" y="3054350"/>
          <p14:tracePt t="165917" x="3544888" y="3036888"/>
          <p14:tracePt t="165927" x="3517900" y="3009900"/>
          <p14:tracePt t="165944" x="3490913" y="2955925"/>
          <p14:tracePt t="165961" x="3446463" y="2919413"/>
          <p14:tracePt t="165977" x="3429000" y="2901950"/>
          <p14:tracePt t="165994" x="3384550" y="2867025"/>
          <p14:tracePt t="166011" x="3322638" y="2822575"/>
          <p14:tracePt t="166027" x="3224213" y="2732088"/>
          <p14:tracePt t="166045" x="3081338" y="2643188"/>
          <p14:tracePt t="166061" x="2990850" y="2598738"/>
          <p14:tracePt t="166078" x="2919413" y="2598738"/>
          <p14:tracePt t="166094" x="2894013" y="2598738"/>
          <p14:tracePt t="166111" x="2874963" y="2598738"/>
          <p14:tracePt t="166173" x="2867025" y="2598738"/>
          <p14:tracePt t="166181" x="2847975" y="2598738"/>
          <p14:tracePt t="166189" x="2840038" y="2589213"/>
          <p14:tracePt t="166197" x="2830513" y="2581275"/>
          <p14:tracePt t="166211" x="2822575" y="2571750"/>
          <p14:tracePt t="166229" x="2803525" y="2544763"/>
          <p14:tracePt t="166245" x="2786063" y="2517775"/>
          <p14:tracePt t="166278" x="2786063" y="2509838"/>
          <p14:tracePt t="166477" x="2776538" y="2509838"/>
          <p14:tracePt t="166493" x="2776538" y="2536825"/>
          <p14:tracePt t="166501" x="2776538" y="2562225"/>
          <p14:tracePt t="166512" x="2786063" y="2608263"/>
          <p14:tracePt t="166529" x="2803525" y="2660650"/>
          <p14:tracePt t="166546" x="2830513" y="2705100"/>
          <p14:tracePt t="166562" x="2847975" y="2724150"/>
          <p14:tracePt t="166579" x="2847975" y="2732088"/>
          <p14:tracePt t="166637" x="2847975" y="2751138"/>
          <p14:tracePt t="166645" x="2847975" y="2759075"/>
          <p14:tracePt t="166653" x="2847975" y="2768600"/>
          <p14:tracePt t="166662" x="2847975" y="2776538"/>
          <p14:tracePt t="166679" x="2847975" y="2786063"/>
          <p14:tracePt t="166696" x="2847975" y="2795588"/>
          <p14:tracePt t="166765" x="2847975" y="2813050"/>
          <p14:tracePt t="166773" x="2847975" y="2822575"/>
          <p14:tracePt t="166781" x="2847975" y="2830513"/>
          <p14:tracePt t="166797" x="2847975" y="2847975"/>
          <p14:tracePt t="166861" x="2847975" y="2867025"/>
          <p14:tracePt t="166893" x="2847975" y="2874963"/>
          <p14:tracePt t="166989" x="2847975" y="2901950"/>
          <p14:tracePt t="166997" x="2847975" y="2919413"/>
          <p14:tracePt t="167005" x="2847975" y="2928938"/>
          <p14:tracePt t="167014" x="2847975" y="2946400"/>
          <p14:tracePt t="167030" x="2847975" y="2982913"/>
          <p14:tracePt t="167047" x="2847975" y="2990850"/>
          <p14:tracePt t="167229" x="2847975" y="3017838"/>
          <p14:tracePt t="167237" x="2857500" y="3062288"/>
          <p14:tracePt t="167247" x="2884488" y="3160713"/>
          <p14:tracePt t="167264" x="2919413" y="3438525"/>
          <p14:tracePt t="167281" x="2965450" y="3705225"/>
          <p14:tracePt t="167298" x="2982913" y="3956050"/>
          <p14:tracePt t="167314" x="3062288" y="4187825"/>
          <p14:tracePt t="167331" x="3116263" y="4322763"/>
          <p14:tracePt t="167348" x="3160713" y="4367213"/>
          <p14:tracePt t="167365" x="3205163" y="4394200"/>
          <p14:tracePt t="167398" x="3214688" y="4394200"/>
          <p14:tracePt t="167415" x="3241675" y="4394200"/>
          <p14:tracePt t="167431" x="3268663" y="4394200"/>
          <p14:tracePt t="167448" x="3286125" y="4394200"/>
          <p14:tracePt t="167465" x="3303588" y="4394200"/>
          <p14:tracePt t="167481" x="3313113" y="4394200"/>
          <p14:tracePt t="167498" x="3322638" y="4394200"/>
          <p14:tracePt t="167515" x="3330575" y="4394200"/>
          <p14:tracePt t="167532" x="3394075" y="4429125"/>
          <p14:tracePt t="167548" x="3527425" y="4483100"/>
          <p14:tracePt t="167565" x="3660775" y="4510088"/>
          <p14:tracePt t="167582" x="3732213" y="4518025"/>
          <p14:tracePt t="167598" x="3768725" y="4527550"/>
          <p14:tracePt t="167615" x="3795713" y="4527550"/>
          <p14:tracePt t="167632" x="3813175" y="4527550"/>
          <p14:tracePt t="167693" x="3822700" y="4527550"/>
          <p14:tracePt t="168261" x="3840163" y="4527550"/>
          <p14:tracePt t="168878" x="3803650" y="4518025"/>
          <p14:tracePt t="168886" x="3759200" y="4510088"/>
          <p14:tracePt t="168894" x="3724275" y="4500563"/>
          <p14:tracePt t="168902" x="3687763" y="4491038"/>
          <p14:tracePt t="168918" x="3571875" y="4473575"/>
          <p14:tracePt t="168935" x="3482975" y="4465638"/>
          <p14:tracePt t="168952" x="3419475" y="4456113"/>
          <p14:tracePt t="168968" x="3357563" y="4456113"/>
          <p14:tracePt t="168985" x="3259138" y="4456113"/>
          <p14:tracePt t="169002" x="3143250" y="4456113"/>
          <p14:tracePt t="169018" x="3044825" y="4446588"/>
          <p14:tracePt t="169035" x="2990850" y="4438650"/>
          <p14:tracePt t="169052" x="2973388" y="4438650"/>
          <p14:tracePt t="169069" x="2965450" y="4438650"/>
          <p14:tracePt t="169086" x="2946400" y="4438650"/>
          <p14:tracePt t="169102" x="2894013" y="4438650"/>
          <p14:tracePt t="169119" x="2786063" y="4438650"/>
          <p14:tracePt t="169136" x="2697163" y="4429125"/>
          <p14:tracePt t="169152" x="2625725" y="4429125"/>
          <p14:tracePt t="169169" x="2589213" y="4429125"/>
          <p14:tracePt t="169186" x="2571750" y="4429125"/>
          <p14:tracePt t="169202" x="2562225" y="4429125"/>
          <p14:tracePt t="169219" x="2536825" y="4429125"/>
          <p14:tracePt t="169236" x="2517775" y="4438650"/>
          <p14:tracePt t="169252" x="2500313" y="4438650"/>
          <p14:tracePt t="169382" x="2500313" y="4446588"/>
          <p14:tracePt t="169390" x="2490788" y="4456113"/>
          <p14:tracePt t="169398" x="2490788" y="4465638"/>
          <p14:tracePt t="169406" x="2473325" y="4483100"/>
          <p14:tracePt t="169423" x="2465388" y="4500563"/>
          <p14:tracePt t="169437" x="2446338" y="4518025"/>
          <p14:tracePt t="169454" x="2438400" y="4527550"/>
          <p14:tracePt t="169494" x="2438400" y="4537075"/>
          <p14:tracePt t="169502" x="2438400" y="4545013"/>
          <p14:tracePt t="169526" x="2438400" y="4562475"/>
          <p14:tracePt t="169534" x="2446338" y="4562475"/>
          <p14:tracePt t="169550" x="2455863" y="4572000"/>
          <p14:tracePt t="169558" x="2455863" y="4589463"/>
          <p14:tracePt t="169570" x="2473325" y="4598988"/>
          <p14:tracePt t="169587" x="2473325" y="4608513"/>
          <p14:tracePt t="169604" x="2490788" y="4608513"/>
          <p14:tracePt t="169621" x="2509838" y="4625975"/>
          <p14:tracePt t="169638" x="2536825" y="4625975"/>
          <p14:tracePt t="169654" x="2544763" y="4625975"/>
          <p14:tracePt t="169671" x="2562225" y="4625975"/>
          <p14:tracePt t="169688" x="2589213" y="4625975"/>
          <p14:tracePt t="169705" x="2608263" y="4625975"/>
          <p14:tracePt t="169721" x="2616200" y="4625975"/>
          <p14:tracePt t="169755" x="2625725" y="4625975"/>
          <p14:tracePt t="169771" x="2625725" y="4608513"/>
          <p14:tracePt t="169788" x="2625725" y="4598988"/>
          <p14:tracePt t="169805" x="2625725" y="4572000"/>
          <p14:tracePt t="169822" x="2625725" y="4537075"/>
          <p14:tracePt t="169838" x="2608263" y="4518025"/>
          <p14:tracePt t="169855" x="2608263" y="4510088"/>
          <p14:tracePt t="169871" x="2598738" y="4491038"/>
          <p14:tracePt t="169888" x="2589213" y="4491038"/>
          <p14:tracePt t="169905" x="2581275" y="4483100"/>
          <p14:tracePt t="169922" x="2554288" y="4473575"/>
          <p14:tracePt t="169939" x="2536825" y="4473575"/>
          <p14:tracePt t="169955" x="2527300" y="4473575"/>
          <p14:tracePt t="169998" x="2517775" y="4473575"/>
          <p14:tracePt t="170014" x="2509838" y="4473575"/>
          <p14:tracePt t="170022" x="2500313" y="4473575"/>
          <p14:tracePt t="170038" x="2490788" y="4473575"/>
          <p14:tracePt t="170062" x="2482850" y="4473575"/>
          <p14:tracePt t="170078" x="2473325" y="4473575"/>
          <p14:tracePt t="170102" x="2473325" y="4483100"/>
          <p14:tracePt t="170110" x="2473325" y="4491038"/>
          <p14:tracePt t="170122" x="2465388" y="4491038"/>
          <p14:tracePt t="170139" x="2465388" y="4510088"/>
          <p14:tracePt t="170172" x="2465388" y="4518025"/>
          <p14:tracePt t="170198" x="2465388" y="4527550"/>
          <p14:tracePt t="170214" x="2465388" y="4537075"/>
          <p14:tracePt t="170223" x="2473325" y="4545013"/>
          <p14:tracePt t="170239" x="2482850" y="4554538"/>
          <p14:tracePt t="170256" x="2490788" y="4572000"/>
          <p14:tracePt t="170272" x="2490788" y="4589463"/>
          <p14:tracePt t="170289" x="2509838" y="4598988"/>
          <p14:tracePt t="170323" x="2536825" y="4598988"/>
          <p14:tracePt t="170339" x="2554288" y="4598988"/>
          <p14:tracePt t="170357" x="2562225" y="4598988"/>
          <p14:tracePt t="170373" x="2598738" y="4589463"/>
          <p14:tracePt t="170390" x="2625725" y="4572000"/>
          <p14:tracePt t="170406" x="2625725" y="4545013"/>
          <p14:tracePt t="170423" x="2625725" y="4537075"/>
          <p14:tracePt t="170440" x="2625725" y="4510088"/>
          <p14:tracePt t="170456" x="2625725" y="4483100"/>
          <p14:tracePt t="170473" x="2608263" y="4465638"/>
          <p14:tracePt t="170490" x="2581275" y="4446588"/>
          <p14:tracePt t="170506" x="2562225" y="4438650"/>
          <p14:tracePt t="170523" x="2544763" y="4429125"/>
          <p14:tracePt t="170540" x="2536825" y="4429125"/>
          <p14:tracePt t="170557" x="2527300" y="4429125"/>
          <p14:tracePt t="170573" x="2517775" y="4429125"/>
          <p14:tracePt t="170590" x="2509838" y="4429125"/>
          <p14:tracePt t="170607" x="2490788" y="4438650"/>
          <p14:tracePt t="170623" x="2482850" y="4456113"/>
          <p14:tracePt t="170640" x="2482850" y="4510088"/>
          <p14:tracePt t="170657" x="2482850" y="4545013"/>
          <p14:tracePt t="170674" x="2482850" y="4562475"/>
          <p14:tracePt t="170690" x="2482850" y="4581525"/>
          <p14:tracePt t="170724" x="2490788" y="4598988"/>
          <p14:tracePt t="170741" x="2500313" y="4608513"/>
          <p14:tracePt t="170757" x="2509838" y="4625975"/>
          <p14:tracePt t="170774" x="2517775" y="4633913"/>
          <p14:tracePt t="170823" x="2527300" y="4633913"/>
          <p14:tracePt t="170846" x="2536825" y="4633913"/>
          <p14:tracePt t="170870" x="2554288" y="4633913"/>
          <p14:tracePt t="170878" x="2562225" y="4633913"/>
          <p14:tracePt t="170894" x="2571750" y="4633913"/>
          <p14:tracePt t="170908" x="2571750" y="4625975"/>
          <p14:tracePt t="170925" x="2571750" y="4598988"/>
          <p14:tracePt t="170941" x="2571750" y="4581525"/>
          <p14:tracePt t="170958" x="2554288" y="4527550"/>
          <p14:tracePt t="170975" x="2536825" y="4500563"/>
          <p14:tracePt t="170991" x="2517775" y="4483100"/>
          <p14:tracePt t="171008" x="2509838" y="4483100"/>
          <p14:tracePt t="171025" x="2509838" y="4473575"/>
          <p14:tracePt t="171070" x="2500313" y="4473575"/>
          <p14:tracePt t="171086" x="2490788" y="4473575"/>
          <p14:tracePt t="171102" x="2482850" y="4473575"/>
          <p14:tracePt t="171111" x="2473325" y="4473575"/>
          <p14:tracePt t="171127" x="2473325" y="4483100"/>
          <p14:tracePt t="171142" x="2473325" y="4518025"/>
          <p14:tracePt t="171159" x="2473325" y="4537075"/>
          <p14:tracePt t="171175" x="2473325" y="4554538"/>
          <p14:tracePt t="171783" x="2473325" y="4562475"/>
          <p14:tracePt t="171799" x="2465388" y="4581525"/>
          <p14:tracePt t="171807" x="2428875" y="4598988"/>
          <p14:tracePt t="171815" x="2374900" y="4616450"/>
          <p14:tracePt t="171827" x="2303463" y="4643438"/>
          <p14:tracePt t="171844" x="2143125" y="4660900"/>
          <p14:tracePt t="171860" x="1990725" y="4687888"/>
          <p14:tracePt t="171877" x="1866900" y="4687888"/>
          <p14:tracePt t="171895" x="1776413" y="4687888"/>
          <p14:tracePt t="171967" x="1768475" y="4679950"/>
          <p14:tracePt t="171975" x="1768475" y="4670425"/>
          <p14:tracePt t="171991" x="1768475" y="4660900"/>
          <p14:tracePt t="172007" x="1768475" y="4643438"/>
          <p14:tracePt t="172023" x="1768475" y="4633913"/>
          <p14:tracePt t="172047" x="1768475" y="4625975"/>
          <p14:tracePt t="172063" x="1768475" y="4616450"/>
          <p14:tracePt t="172071" x="1768475" y="4608513"/>
          <p14:tracePt t="172087" x="1776413" y="4589463"/>
          <p14:tracePt t="172096" x="1785938" y="4589463"/>
          <p14:tracePt t="172111" x="1812925" y="4554538"/>
          <p14:tracePt t="172128" x="1857375" y="4537075"/>
          <p14:tracePt t="172144" x="1946275" y="4510088"/>
          <p14:tracePt t="172161" x="1990725" y="4510088"/>
          <p14:tracePt t="172178" x="2000250" y="4510088"/>
          <p14:tracePt t="172194" x="2027238" y="4510088"/>
          <p14:tracePt t="172211" x="2044700" y="4510088"/>
          <p14:tracePt t="172228" x="2062163" y="4518025"/>
          <p14:tracePt t="172245" x="2081213" y="4537075"/>
          <p14:tracePt t="172261" x="2081213" y="4562475"/>
          <p14:tracePt t="172279" x="2081213" y="4608513"/>
          <p14:tracePt t="172295" x="2071688" y="4625975"/>
          <p14:tracePt t="172312" x="2062163" y="4643438"/>
          <p14:tracePt t="172328" x="2027238" y="4660900"/>
          <p14:tracePt t="172345" x="1982788" y="4670425"/>
          <p14:tracePt t="172362" x="1893888" y="4670425"/>
          <p14:tracePt t="172378" x="1795463" y="4679950"/>
          <p14:tracePt t="172395" x="1768475" y="4679950"/>
          <p14:tracePt t="172412" x="1751013" y="4679950"/>
          <p14:tracePt t="172428" x="1724025" y="4670425"/>
          <p14:tracePt t="172445" x="1714500" y="4616450"/>
          <p14:tracePt t="172462" x="1714500" y="4554538"/>
          <p14:tracePt t="172479" x="1714500" y="4491038"/>
          <p14:tracePt t="172495" x="1731963" y="4456113"/>
          <p14:tracePt t="172512" x="1741488" y="4429125"/>
          <p14:tracePt t="172529" x="1758950" y="4411663"/>
          <p14:tracePt t="172545" x="1768475" y="4402138"/>
          <p14:tracePt t="172562" x="1785938" y="4394200"/>
          <p14:tracePt t="172579" x="1822450" y="4394200"/>
          <p14:tracePt t="172596" x="1847850" y="4394200"/>
          <p14:tracePt t="172612" x="1893888" y="4411663"/>
          <p14:tracePt t="172629" x="1919288" y="4438650"/>
          <p14:tracePt t="172646" x="1919288" y="4456113"/>
          <p14:tracePt t="172663" x="1919288" y="4510088"/>
          <p14:tracePt t="172679" x="1919288" y="4527550"/>
          <p14:tracePt t="172696" x="1919288" y="4554538"/>
          <p14:tracePt t="172713" x="1901825" y="4572000"/>
          <p14:tracePt t="172729" x="1884363" y="4572000"/>
          <p14:tracePt t="172746" x="1874838" y="4581525"/>
          <p14:tracePt t="172763" x="1866900" y="4589463"/>
          <p14:tracePt t="172779" x="1847850" y="4581525"/>
          <p14:tracePt t="172796" x="1822450" y="4554538"/>
          <p14:tracePt t="172813" x="1812925" y="4545013"/>
          <p14:tracePt t="172830" x="1795463" y="4510088"/>
          <p14:tracePt t="172847" x="1795463" y="4465638"/>
          <p14:tracePt t="172863" x="1795463" y="4446588"/>
          <p14:tracePt t="172880" x="1795463" y="4429125"/>
          <p14:tracePt t="172896" x="1812925" y="4402138"/>
          <p14:tracePt t="172913" x="1830388" y="4394200"/>
          <p14:tracePt t="172930" x="1847850" y="4394200"/>
          <p14:tracePt t="172946" x="1874838" y="4394200"/>
          <p14:tracePt t="172963" x="1901825" y="4402138"/>
          <p14:tracePt t="172980" x="1928813" y="4446588"/>
          <p14:tracePt t="172997" x="1946275" y="4491038"/>
          <p14:tracePt t="173013" x="1955800" y="4537075"/>
          <p14:tracePt t="173031" x="1955800" y="4581525"/>
          <p14:tracePt t="173047" x="1955800" y="4598988"/>
          <p14:tracePt t="173064" x="1938338" y="4625975"/>
          <p14:tracePt t="173080" x="1928813" y="4633913"/>
          <p14:tracePt t="173097" x="1919288" y="4633913"/>
          <p14:tracePt t="173114" x="1893888" y="4633913"/>
          <p14:tracePt t="173130" x="1866900" y="4633913"/>
          <p14:tracePt t="173147" x="1830388" y="4616450"/>
          <p14:tracePt t="173164" x="1812925" y="4581525"/>
          <p14:tracePt t="173180" x="1812925" y="4545013"/>
          <p14:tracePt t="173197" x="1812925" y="4510088"/>
          <p14:tracePt t="173214" x="1822450" y="4473575"/>
          <p14:tracePt t="173231" x="1847850" y="4465638"/>
          <p14:tracePt t="173247" x="1866900" y="4465638"/>
          <p14:tracePt t="173265" x="1874838" y="4465638"/>
          <p14:tracePt t="173281" x="1911350" y="4465638"/>
          <p14:tracePt t="173298" x="1938338" y="4483100"/>
          <p14:tracePt t="173314" x="1965325" y="4510088"/>
          <p14:tracePt t="173331" x="1982788" y="4545013"/>
          <p14:tracePt t="173348" x="1982788" y="4572000"/>
          <p14:tracePt t="173364" x="1982788" y="4598988"/>
          <p14:tracePt t="173381" x="1982788" y="4616450"/>
          <p14:tracePt t="173398" x="1973263" y="4643438"/>
          <p14:tracePt t="173415" x="1919288" y="4652963"/>
          <p14:tracePt t="173431" x="1884363" y="4652963"/>
          <p14:tracePt t="173448" x="1822450" y="4652963"/>
          <p14:tracePt t="173465" x="1758950" y="4652963"/>
          <p14:tracePt t="173481" x="1714500" y="4625975"/>
          <p14:tracePt t="173498" x="1714500" y="4598988"/>
          <p14:tracePt t="173515" x="1714500" y="4562475"/>
          <p14:tracePt t="173532" x="1714500" y="4527550"/>
          <p14:tracePt t="173548" x="1741488" y="4491038"/>
          <p14:tracePt t="173565" x="1795463" y="4473575"/>
          <p14:tracePt t="173582" x="1822450" y="4473575"/>
          <p14:tracePt t="173599" x="1839913" y="4473575"/>
          <p14:tracePt t="173615" x="1874838" y="4473575"/>
          <p14:tracePt t="173632" x="1911350" y="4483100"/>
          <p14:tracePt t="173648" x="1946275" y="4527550"/>
          <p14:tracePt t="173665" x="1973263" y="4562475"/>
          <p14:tracePt t="173682" x="1973263" y="4598988"/>
          <p14:tracePt t="173699" x="1973263" y="4625975"/>
          <p14:tracePt t="173715" x="1973263" y="4633913"/>
          <p14:tracePt t="173732" x="1973263" y="4670425"/>
          <p14:tracePt t="173749" x="1919288" y="4687888"/>
          <p14:tracePt t="173765" x="1866900" y="4705350"/>
          <p14:tracePt t="173783" x="1704975" y="4705350"/>
          <p14:tracePt t="173799" x="1643063" y="4705350"/>
          <p14:tracePt t="173816" x="1616075" y="4697413"/>
          <p14:tracePt t="173833" x="1598613" y="4652963"/>
          <p14:tracePt t="173849" x="1598613" y="4598988"/>
          <p14:tracePt t="173866" x="1608138" y="4554538"/>
          <p14:tracePt t="173883" x="1625600" y="4527550"/>
          <p14:tracePt t="173899" x="1652588" y="4500563"/>
          <p14:tracePt t="173916" x="1670050" y="4483100"/>
          <p14:tracePt t="173933" x="1704975" y="4473575"/>
          <p14:tracePt t="173949" x="1724025" y="4473575"/>
          <p14:tracePt t="173966" x="1758950" y="4473575"/>
          <p14:tracePt t="173983" x="1857375" y="4473575"/>
          <p14:tracePt t="174000" x="1911350" y="4518025"/>
          <p14:tracePt t="174016" x="1946275" y="4537075"/>
          <p14:tracePt t="174033" x="1965325" y="4554538"/>
          <p14:tracePt t="174050" x="1965325" y="4562475"/>
          <p14:tracePt t="174066" x="1965325" y="4589463"/>
          <p14:tracePt t="174083" x="1965325" y="4625975"/>
          <p14:tracePt t="174100" x="1928813" y="4652963"/>
          <p14:tracePt t="174116" x="1901825" y="4670425"/>
          <p14:tracePt t="174133" x="1839913" y="4679950"/>
          <p14:tracePt t="174150" x="1795463" y="4679950"/>
          <p14:tracePt t="174167" x="1731963" y="4670425"/>
          <p14:tracePt t="174183" x="1724025" y="4633913"/>
          <p14:tracePt t="174200" x="1724025" y="4589463"/>
          <p14:tracePt t="174217" x="1724025" y="4518025"/>
          <p14:tracePt t="174233" x="1776413" y="4456113"/>
          <p14:tracePt t="174250" x="1812925" y="4411663"/>
          <p14:tracePt t="174267" x="1830388" y="4402138"/>
          <p14:tracePt t="174284" x="1839913" y="4402138"/>
          <p14:tracePt t="174300" x="1866900" y="4402138"/>
          <p14:tracePt t="174317" x="1901825" y="4402138"/>
          <p14:tracePt t="174334" x="1955800" y="4419600"/>
          <p14:tracePt t="174350" x="1982788" y="4456113"/>
          <p14:tracePt t="174368" x="2000250" y="4500563"/>
          <p14:tracePt t="174384" x="2000250" y="4518025"/>
          <p14:tracePt t="174401" x="2000250" y="4537075"/>
          <p14:tracePt t="174417" x="2000250" y="4554538"/>
          <p14:tracePt t="174434" x="1990725" y="4562475"/>
          <p14:tracePt t="174451" x="1982788" y="4562475"/>
          <p14:tracePt t="174467" x="1955800" y="4562475"/>
          <p14:tracePt t="174484" x="1928813" y="4562475"/>
          <p14:tracePt t="174501" x="1919288" y="4562475"/>
          <p14:tracePt t="174518" x="1901825" y="4562475"/>
          <p14:tracePt t="174534" x="1893888" y="4562475"/>
          <p14:tracePt t="174568" x="1884363" y="4562475"/>
          <p14:tracePt t="174608" x="1884363" y="4554538"/>
          <p14:tracePt t="174784" x="1893888" y="4554538"/>
          <p14:tracePt t="174792" x="1911350" y="4572000"/>
          <p14:tracePt t="174802" x="1928813" y="4589463"/>
          <p14:tracePt t="174818" x="1990725" y="4616450"/>
          <p14:tracePt t="174835" x="2098675" y="4652963"/>
          <p14:tracePt t="174852" x="2160588" y="4660900"/>
          <p14:tracePt t="174869" x="2286000" y="4679950"/>
          <p14:tracePt t="174885" x="2438400" y="4679950"/>
          <p14:tracePt t="174902" x="2608263" y="4679950"/>
          <p14:tracePt t="174919" x="2776538" y="4679950"/>
          <p14:tracePt t="174921" x="2813050" y="4679950"/>
          <p14:tracePt t="174936" x="2867025" y="4679950"/>
          <p14:tracePt t="174969" x="2874963" y="4679950"/>
          <p14:tracePt t="174992" x="2894013" y="4679950"/>
          <p14:tracePt t="175002" x="2911475" y="4679950"/>
          <p14:tracePt t="175019" x="2973388" y="4679950"/>
          <p14:tracePt t="175036" x="3000375" y="4679950"/>
          <p14:tracePt t="175052" x="3009900" y="4679950"/>
          <p14:tracePt t="175069" x="3017838" y="4679950"/>
          <p14:tracePt t="175086" x="3044825" y="4670425"/>
          <p14:tracePt t="175103" x="3098800" y="4660900"/>
          <p14:tracePt t="175120" x="3205163" y="4660900"/>
          <p14:tracePt t="175136" x="3241675" y="4660900"/>
          <p14:tracePt t="175153" x="3268663" y="4660900"/>
          <p14:tracePt t="175169" x="3295650" y="4660900"/>
          <p14:tracePt t="175186" x="3322638" y="4652963"/>
          <p14:tracePt t="175203" x="3348038" y="4643438"/>
          <p14:tracePt t="175219" x="3367088" y="4643438"/>
          <p14:tracePt t="175236" x="3384550" y="4643438"/>
          <p14:tracePt t="175253" x="3411538" y="4633913"/>
          <p14:tracePt t="175270" x="3473450" y="4625975"/>
          <p14:tracePt t="175286" x="3562350" y="4616450"/>
          <p14:tracePt t="175304" x="3633788" y="4616450"/>
          <p14:tracePt t="175320" x="3652838" y="4616450"/>
          <p14:tracePt t="175360" x="3660775" y="4616450"/>
          <p14:tracePt t="175370" x="3670300" y="4616450"/>
          <p14:tracePt t="175387" x="3697288" y="4616450"/>
          <p14:tracePt t="175403" x="3751263" y="4608513"/>
          <p14:tracePt t="175420" x="3822700" y="4589463"/>
          <p14:tracePt t="175437" x="3857625" y="4589463"/>
          <p14:tracePt t="175453" x="3867150" y="4589463"/>
          <p14:tracePt t="175536" x="3875088" y="4589463"/>
          <p14:tracePt t="175544" x="3894138" y="4589463"/>
          <p14:tracePt t="175554" x="3911600" y="4589463"/>
          <p14:tracePt t="175570" x="3965575" y="4589463"/>
          <p14:tracePt t="175587" x="4037013" y="4589463"/>
          <p14:tracePt t="175604" x="4170363" y="4589463"/>
          <p14:tracePt t="175621" x="4276725" y="4589463"/>
          <p14:tracePt t="175637" x="4303713" y="4589463"/>
          <p14:tracePt t="175688" x="4313238" y="4581525"/>
          <p14:tracePt t="175696" x="4313238" y="4572000"/>
          <p14:tracePt t="175705" x="4322763" y="4562475"/>
          <p14:tracePt t="175721" x="4348163" y="4527550"/>
          <p14:tracePt t="175738" x="4357688" y="4510088"/>
          <p14:tracePt t="175754" x="4357688" y="4483100"/>
          <p14:tracePt t="175771" x="4357688" y="4456113"/>
          <p14:tracePt t="175788" x="4357688" y="4429125"/>
          <p14:tracePt t="175804" x="4357688" y="4411663"/>
          <p14:tracePt t="175821" x="4340225" y="4384675"/>
          <p14:tracePt t="175838" x="4313238" y="4367213"/>
          <p14:tracePt t="175855" x="4286250" y="4357688"/>
          <p14:tracePt t="175872" x="4214813" y="4330700"/>
          <p14:tracePt t="175888" x="4116388" y="4330700"/>
          <p14:tracePt t="175905" x="3983038" y="4303713"/>
          <p14:tracePt t="175921" x="3848100" y="4295775"/>
          <p14:tracePt t="175938" x="3724275" y="4268788"/>
          <p14:tracePt t="175955" x="3643313" y="4259263"/>
          <p14:tracePt t="175972" x="3598863" y="4259263"/>
          <p14:tracePt t="175988" x="3544888" y="4259263"/>
          <p14:tracePt t="176005" x="3517900" y="4259263"/>
          <p14:tracePt t="176022" x="3490913" y="4259263"/>
          <p14:tracePt t="176038" x="3419475" y="4276725"/>
          <p14:tracePt t="176055" x="3348038" y="4295775"/>
          <p14:tracePt t="176072" x="3276600" y="4330700"/>
          <p14:tracePt t="176089" x="3241675" y="4330700"/>
          <p14:tracePt t="176105" x="3214688" y="4348163"/>
          <p14:tracePt t="176122" x="3205163" y="4348163"/>
          <p14:tracePt t="176139" x="3205163" y="4357688"/>
          <p14:tracePt t="176155" x="3179763" y="4402138"/>
          <p14:tracePt t="176172" x="3152775" y="4429125"/>
          <p14:tracePt t="176189" x="3133725" y="4456113"/>
          <p14:tracePt t="176206" x="3108325" y="4483100"/>
          <p14:tracePt t="176222" x="3098800" y="4491038"/>
          <p14:tracePt t="176257" x="3089275" y="4491038"/>
          <p14:tracePt t="176280" x="3089275" y="4500563"/>
          <p14:tracePt t="176288" x="3089275" y="4510088"/>
          <p14:tracePt t="176296" x="3089275" y="4518025"/>
          <p14:tracePt t="176306" x="3089275" y="4527550"/>
          <p14:tracePt t="176322" x="3108325" y="4537075"/>
          <p14:tracePt t="176339" x="3116263" y="4545013"/>
          <p14:tracePt t="176356" x="3143250" y="4545013"/>
          <p14:tracePt t="176373" x="3214688" y="4572000"/>
          <p14:tracePt t="176389" x="3313113" y="4581525"/>
          <p14:tracePt t="176406" x="3482975" y="4598988"/>
          <p14:tracePt t="176423" x="3660775" y="4625975"/>
          <p14:tracePt t="176425" x="3724275" y="4633913"/>
          <p14:tracePt t="176440" x="3830638" y="4643438"/>
          <p14:tracePt t="176456" x="3884613" y="4643438"/>
          <p14:tracePt t="176473" x="3919538" y="4643438"/>
          <p14:tracePt t="176490" x="3946525" y="4643438"/>
          <p14:tracePt t="176506" x="3965575" y="4643438"/>
          <p14:tracePt t="176523" x="3990975" y="4643438"/>
          <p14:tracePt t="176540" x="4037013" y="4643438"/>
          <p14:tracePt t="176556" x="4098925" y="4643438"/>
          <p14:tracePt t="176573" x="4170363" y="4643438"/>
          <p14:tracePt t="176590" x="4214813" y="4643438"/>
          <p14:tracePt t="176607" x="4241800" y="4643438"/>
          <p14:tracePt t="176623" x="4276725" y="4643438"/>
          <p14:tracePt t="176640" x="4330700" y="4625975"/>
          <p14:tracePt t="176657" x="4348163" y="4598988"/>
          <p14:tracePt t="176674" x="4367213" y="4581525"/>
          <p14:tracePt t="176690" x="4367213" y="4537075"/>
          <p14:tracePt t="176708" x="4367213" y="4473575"/>
          <p14:tracePt t="176724" x="4348163" y="4429125"/>
          <p14:tracePt t="176740" x="4276725" y="4394200"/>
          <p14:tracePt t="176757" x="4170363" y="4394200"/>
          <p14:tracePt t="176774" x="4027488" y="4394200"/>
          <p14:tracePt t="176790" x="3848100" y="4438650"/>
          <p14:tracePt t="176807" x="3732213" y="4491038"/>
          <p14:tracePt t="176824" x="3616325" y="4554538"/>
          <p14:tracePt t="176841" x="3608388" y="4562475"/>
          <p14:tracePt t="176874" x="3608388" y="4572000"/>
          <p14:tracePt t="176891" x="3608388" y="4581525"/>
          <p14:tracePt t="176960" x="3589338" y="4581525"/>
          <p14:tracePt t="176968" x="3536950" y="4581525"/>
          <p14:tracePt t="176977" x="3429000" y="4581525"/>
          <p14:tracePt t="176991" x="3322638" y="4581525"/>
          <p14:tracePt t="177008" x="3036888" y="4581525"/>
          <p14:tracePt t="177025" x="2928938" y="4581525"/>
          <p14:tracePt t="177041" x="2884488" y="4581525"/>
          <p14:tracePt t="177058" x="2874963" y="4581525"/>
          <p14:tracePt t="177091" x="2867025" y="4581525"/>
          <p14:tracePt t="177108" x="2795588" y="4581525"/>
          <p14:tracePt t="177125" x="2687638" y="4581525"/>
          <p14:tracePt t="177141" x="2616200" y="4598988"/>
          <p14:tracePt t="177158" x="2589213" y="4598988"/>
          <p14:tracePt t="177193" x="2581275" y="4608513"/>
          <p14:tracePt t="177209" x="2554288" y="4616450"/>
          <p14:tracePt t="177225" x="2517775" y="4625975"/>
          <p14:tracePt t="177242" x="2500313" y="4625975"/>
          <p14:tracePt t="177258" x="2490788" y="4625975"/>
          <p14:tracePt t="177292" x="2482850" y="4625975"/>
          <p14:tracePt t="177313" x="2465388" y="4625975"/>
          <p14:tracePt t="177369" x="2465388" y="4616450"/>
          <p14:tracePt t="177377" x="2465388" y="4608513"/>
          <p14:tracePt t="177385" x="2465388" y="4589463"/>
          <p14:tracePt t="177393" x="2473325" y="4581525"/>
          <p14:tracePt t="177409" x="2482850" y="4562475"/>
          <p14:tracePt t="177426" x="2482850" y="4554538"/>
          <p14:tracePt t="177442" x="2482850" y="4545013"/>
          <p14:tracePt t="177459" x="2482850" y="4537075"/>
          <p14:tracePt t="177476" x="2490788" y="4527550"/>
          <p14:tracePt t="177492" x="2500313" y="4518025"/>
          <p14:tracePt t="177509" x="2517775" y="4510088"/>
          <p14:tracePt t="177526" x="2536825" y="4491038"/>
          <p14:tracePt t="177543" x="2544763" y="4491038"/>
          <p14:tracePt t="177609" x="2562225" y="4491038"/>
          <p14:tracePt t="177617" x="2571750" y="4491038"/>
          <p14:tracePt t="177633" x="2589213" y="4491038"/>
          <p14:tracePt t="177643" x="2598738" y="4491038"/>
          <p14:tracePt t="177660" x="2608263" y="4491038"/>
          <p14:tracePt t="177676" x="2616200" y="4510088"/>
          <p14:tracePt t="177693" x="2633663" y="4518025"/>
          <p14:tracePt t="177710" x="2633663" y="4537075"/>
          <p14:tracePt t="177726" x="2643188" y="4554538"/>
          <p14:tracePt t="177743" x="2643188" y="4572000"/>
          <p14:tracePt t="177761" x="2643188" y="4581525"/>
          <p14:tracePt t="177777" x="2643188" y="4598988"/>
          <p14:tracePt t="177793" x="2633663" y="4608513"/>
          <p14:tracePt t="177810" x="2616200" y="4625975"/>
          <p14:tracePt t="177827" x="2598738" y="4633913"/>
          <p14:tracePt t="177843" x="2571750" y="4633913"/>
          <p14:tracePt t="177860" x="2536825" y="4633913"/>
          <p14:tracePt t="177877" x="2517775" y="4633913"/>
          <p14:tracePt t="177894" x="2509838" y="4633913"/>
          <p14:tracePt t="177910" x="2500313" y="4608513"/>
          <p14:tracePt t="177913" x="2500313" y="4581525"/>
          <p14:tracePt t="177927" x="2490788" y="4572000"/>
          <p14:tracePt t="177944" x="2490788" y="4527550"/>
          <p14:tracePt t="177961" x="2490788" y="4500563"/>
          <p14:tracePt t="177977" x="2490788" y="4483100"/>
          <p14:tracePt t="177994" x="2490788" y="4473575"/>
          <p14:tracePt t="178010" x="2490788" y="4465638"/>
          <p14:tracePt t="178027" x="2490788" y="4456113"/>
          <p14:tracePt t="178061" x="2500313" y="4446588"/>
          <p14:tracePt t="178077" x="2517775" y="4446588"/>
          <p14:tracePt t="178094" x="2536825" y="4446588"/>
          <p14:tracePt t="178111" x="2554288" y="4446588"/>
          <p14:tracePt t="178127" x="2562225" y="4446588"/>
          <p14:tracePt t="178145" x="2581275" y="4446588"/>
          <p14:tracePt t="178178" x="2598738" y="4446588"/>
          <p14:tracePt t="178194" x="2598738" y="4465638"/>
          <p14:tracePt t="178211" x="2598738" y="4491038"/>
          <p14:tracePt t="178228" x="2598738" y="4518025"/>
          <p14:tracePt t="178245" x="2598738" y="4527550"/>
          <p14:tracePt t="178261" x="2598738" y="4537075"/>
          <p14:tracePt t="178278" x="2598738" y="4545013"/>
          <p14:tracePt t="178311" x="2598738" y="4554538"/>
          <p14:tracePt t="178345" x="2589213" y="4554538"/>
          <p14:tracePt t="178369" x="2571750" y="4554538"/>
          <p14:tracePt t="178377" x="2562225" y="4554538"/>
          <p14:tracePt t="178393" x="2554288" y="4554538"/>
          <p14:tracePt t="178401" x="2544763" y="4554538"/>
          <p14:tracePt t="178417" x="2536825" y="4554538"/>
          <p14:tracePt t="178433" x="2536825" y="4545013"/>
          <p14:tracePt t="178445" x="2536825" y="4537075"/>
          <p14:tracePt t="178462" x="2536825" y="4518025"/>
          <p14:tracePt t="178478" x="2536825" y="4500563"/>
          <p14:tracePt t="178495" x="2536825" y="4483100"/>
          <p14:tracePt t="178528" x="2536825" y="4465638"/>
          <p14:tracePt t="178545" x="2536825" y="4456113"/>
          <p14:tracePt t="178585" x="2544763" y="4456113"/>
          <p14:tracePt t="178593" x="2554288" y="4456113"/>
          <p14:tracePt t="178601" x="2562225" y="4456113"/>
          <p14:tracePt t="178617" x="2571750" y="4456113"/>
          <p14:tracePt t="178629" x="2598738" y="4456113"/>
          <p14:tracePt t="178646" x="2608263" y="4473575"/>
          <p14:tracePt t="178662" x="2616200" y="4483100"/>
          <p14:tracePt t="178679" x="2625725" y="4500563"/>
          <p14:tracePt t="178696" x="2625725" y="4510088"/>
          <p14:tracePt t="178801" x="2625725" y="4518025"/>
          <p14:tracePt t="178817" x="2625725" y="4527550"/>
          <p14:tracePt t="178833" x="2625725" y="4545013"/>
          <p14:tracePt t="178857" x="2616200" y="4545013"/>
          <p14:tracePt t="178921" x="2589213" y="4545013"/>
          <p14:tracePt t="178937" x="2581275" y="4545013"/>
          <p14:tracePt t="178953" x="2571750" y="4545013"/>
          <p14:tracePt t="178961" x="2571750" y="4537075"/>
          <p14:tracePt t="178969" x="2562225" y="4527550"/>
          <p14:tracePt t="180226" x="2554288" y="4518025"/>
          <p14:tracePt t="180234" x="2544763" y="4518025"/>
          <p14:tracePt t="180242" x="2517775" y="4518025"/>
          <p14:tracePt t="180250" x="2465388" y="4527550"/>
          <p14:tracePt t="180267" x="2295525" y="4554538"/>
          <p14:tracePt t="180284" x="2125663" y="4554538"/>
          <p14:tracePt t="180300" x="2044700" y="4554538"/>
          <p14:tracePt t="180317" x="2009775" y="4554538"/>
          <p14:tracePt t="180378" x="2000250" y="4554538"/>
          <p14:tracePt t="180394" x="1982788" y="4562475"/>
          <p14:tracePt t="180402" x="1955800" y="4562475"/>
          <p14:tracePt t="180410" x="1938338" y="4562475"/>
          <p14:tracePt t="180418" x="1928813" y="4562475"/>
          <p14:tracePt t="180434" x="1919288" y="4562475"/>
          <p14:tracePt t="180466" x="1901825" y="4562475"/>
          <p14:tracePt t="180474" x="1901825" y="4554538"/>
          <p14:tracePt t="180484" x="1893888" y="4554538"/>
          <p14:tracePt t="180501" x="1874838" y="4545013"/>
          <p14:tracePt t="180534" x="1874838" y="4527550"/>
          <p14:tracePt t="180551" x="1874838" y="4500563"/>
          <p14:tracePt t="180568" x="1919288" y="4465638"/>
          <p14:tracePt t="180584" x="1965325" y="4446588"/>
          <p14:tracePt t="180602" x="2009775" y="4429125"/>
          <p14:tracePt t="180618" x="2027238" y="4429125"/>
          <p14:tracePt t="180635" x="2062163" y="4429125"/>
          <p14:tracePt t="180651" x="2108200" y="4429125"/>
          <p14:tracePt t="180668" x="2170113" y="4438650"/>
          <p14:tracePt t="180685" x="2214563" y="4446588"/>
          <p14:tracePt t="180701" x="2251075" y="4473575"/>
          <p14:tracePt t="180718" x="2268538" y="4483100"/>
          <p14:tracePt t="180735" x="2276475" y="4500563"/>
          <p14:tracePt t="180751" x="2276475" y="4527550"/>
          <p14:tracePt t="180768" x="2276475" y="4562475"/>
          <p14:tracePt t="180785" x="2259013" y="4608513"/>
          <p14:tracePt t="180802" x="2205038" y="4633913"/>
          <p14:tracePt t="180818" x="2133600" y="4660900"/>
          <p14:tracePt t="180835" x="2054225" y="4660900"/>
          <p14:tracePt t="180852" x="1982788" y="4660900"/>
          <p14:tracePt t="180868" x="1946275" y="4652963"/>
          <p14:tracePt t="180885" x="1919288" y="4643438"/>
          <p14:tracePt t="180902" x="1901825" y="4616450"/>
          <p14:tracePt t="180918" x="1884363" y="4589463"/>
          <p14:tracePt t="180936" x="1884363" y="4572000"/>
          <p14:tracePt t="180952" x="1874838" y="4554538"/>
          <p14:tracePt t="180986" x="1874838" y="4537075"/>
          <p14:tracePt t="181002" x="1884363" y="4510088"/>
          <p14:tracePt t="181019" x="1911350" y="4500563"/>
          <p14:tracePt t="181035" x="1928813" y="4483100"/>
          <p14:tracePt t="181052" x="1955800" y="4483100"/>
          <p14:tracePt t="181069" x="1982788" y="4483100"/>
          <p14:tracePt t="181086" x="2027238" y="4483100"/>
          <p14:tracePt t="181102" x="2054225" y="4483100"/>
          <p14:tracePt t="181119" x="2089150" y="4483100"/>
          <p14:tracePt t="181136" x="2116138" y="4483100"/>
          <p14:tracePt t="181152" x="2133600" y="4500563"/>
          <p14:tracePt t="181170" x="2152650" y="4518025"/>
          <p14:tracePt t="181186" x="2170113" y="4545013"/>
          <p14:tracePt t="181203" x="2170113" y="4572000"/>
          <p14:tracePt t="181219" x="2170113" y="4581525"/>
          <p14:tracePt t="181236" x="2170113" y="4589463"/>
          <p14:tracePt t="181253" x="2133600" y="4608513"/>
          <p14:tracePt t="181269" x="2036763" y="4616450"/>
          <p14:tracePt t="181286" x="1901825" y="4616450"/>
          <p14:tracePt t="181303" x="1822450" y="4616450"/>
          <p14:tracePt t="181320" x="1768475" y="4616450"/>
          <p14:tracePt t="181336" x="1751013" y="4616450"/>
          <p14:tracePt t="181371" x="1741488" y="4616450"/>
          <p14:tracePt t="181394" x="1731963" y="4616450"/>
          <p14:tracePt t="181410" x="1731963" y="4608513"/>
          <p14:tracePt t="181418" x="1731963" y="4598988"/>
          <p14:tracePt t="181426" x="1731963" y="4581525"/>
          <p14:tracePt t="181442" x="1741488" y="4581525"/>
          <p14:tracePt t="181453" x="1751013" y="4562475"/>
          <p14:tracePt t="181470" x="1795463" y="4537075"/>
          <p14:tracePt t="181487" x="1874838" y="4510088"/>
          <p14:tracePt t="181503" x="1973263" y="4491038"/>
          <p14:tracePt t="181520" x="2054225" y="4473575"/>
          <p14:tracePt t="181537" x="2098675" y="4473575"/>
          <p14:tracePt t="181554" x="2125663" y="4483100"/>
          <p14:tracePt t="181570" x="2143125" y="4500563"/>
          <p14:tracePt t="181587" x="2152650" y="4537075"/>
          <p14:tracePt t="181604" x="2152650" y="4562475"/>
          <p14:tracePt t="181620" x="2170113" y="4598988"/>
          <p14:tracePt t="181637" x="2170113" y="4625975"/>
          <p14:tracePt t="181654" x="2160588" y="4652963"/>
          <p14:tracePt t="181671" x="2143125" y="4660900"/>
          <p14:tracePt t="181687" x="2081213" y="4679950"/>
          <p14:tracePt t="181704" x="2009775" y="4679950"/>
          <p14:tracePt t="181721" x="1965325" y="4679950"/>
          <p14:tracePt t="181738" x="1938338" y="4679950"/>
          <p14:tracePt t="181754" x="1928813" y="4660900"/>
          <p14:tracePt t="181771" x="1919288" y="4652963"/>
          <p14:tracePt t="181788" x="1919288" y="4625975"/>
          <p14:tracePt t="181954" x="1919288" y="4616450"/>
          <p14:tracePt t="181962" x="1919288" y="4625975"/>
          <p14:tracePt t="181972" x="1946275" y="4633913"/>
          <p14:tracePt t="181988" x="1973263" y="4660900"/>
          <p14:tracePt t="182005" x="2036763" y="4687888"/>
          <p14:tracePt t="182022" x="2125663" y="4732338"/>
          <p14:tracePt t="182038" x="2276475" y="4759325"/>
          <p14:tracePt t="182055" x="2419350" y="4795838"/>
          <p14:tracePt t="182072" x="2581275" y="4822825"/>
          <p14:tracePt t="182089" x="2660650" y="4822825"/>
          <p14:tracePt t="182105" x="2741613" y="4822825"/>
          <p14:tracePt t="182122" x="2874963" y="4822825"/>
          <p14:tracePt t="182139" x="3027363" y="4822825"/>
          <p14:tracePt t="182156" x="3232150" y="4803775"/>
          <p14:tracePt t="182172" x="3375025" y="4803775"/>
          <p14:tracePt t="182189" x="3482975" y="4803775"/>
          <p14:tracePt t="182205" x="3554413" y="4803775"/>
          <p14:tracePt t="182222" x="3598863" y="4803775"/>
          <p14:tracePt t="182239" x="3608388" y="4803775"/>
          <p14:tracePt t="182256" x="3625850" y="4786313"/>
          <p14:tracePt t="182272" x="3643313" y="4759325"/>
          <p14:tracePt t="182289" x="3660775" y="4732338"/>
          <p14:tracePt t="182306" x="3714750" y="4705350"/>
          <p14:tracePt t="182322" x="3759200" y="4687888"/>
          <p14:tracePt t="182339" x="3776663" y="4679950"/>
          <p14:tracePt t="182356" x="3803650" y="4660900"/>
          <p14:tracePt t="182372" x="3830638" y="4652963"/>
          <p14:tracePt t="182389" x="3840163" y="4633913"/>
          <p14:tracePt t="182406" x="3848100" y="4616450"/>
          <p14:tracePt t="182423" x="3857625" y="4598988"/>
          <p14:tracePt t="182439" x="3857625" y="4581525"/>
          <p14:tracePt t="182456" x="3848100" y="4537075"/>
          <p14:tracePt t="182473" x="3813175" y="4510088"/>
          <p14:tracePt t="182490" x="3795713" y="4465638"/>
          <p14:tracePt t="182507" x="3768725" y="4446588"/>
          <p14:tracePt t="182523" x="3724275" y="4419600"/>
          <p14:tracePt t="182540" x="3670300" y="4419600"/>
          <p14:tracePt t="182556" x="3571875" y="4419600"/>
          <p14:tracePt t="182573" x="3500438" y="4419600"/>
          <p14:tracePt t="182590" x="3455988" y="4419600"/>
          <p14:tracePt t="182607" x="3394075" y="4419600"/>
          <p14:tracePt t="182623" x="3330575" y="4419600"/>
          <p14:tracePt t="182640" x="3286125" y="4419600"/>
          <p14:tracePt t="182657" x="3251200" y="4419600"/>
          <p14:tracePt t="182673" x="3214688" y="4419600"/>
          <p14:tracePt t="182690" x="3187700" y="4429125"/>
          <p14:tracePt t="182724" x="3179763" y="4438650"/>
          <p14:tracePt t="182740" x="3170238" y="4446588"/>
          <p14:tracePt t="182757" x="3160713" y="4446588"/>
          <p14:tracePt t="182774" x="3152775" y="4456113"/>
          <p14:tracePt t="182790" x="3152775" y="4465638"/>
          <p14:tracePt t="182807" x="3152775" y="4483100"/>
          <p14:tracePt t="182824" x="3152775" y="4500563"/>
          <p14:tracePt t="182840" x="3179763" y="4527550"/>
          <p14:tracePt t="182857" x="3205163" y="4545013"/>
          <p14:tracePt t="182875" x="3268663" y="4572000"/>
          <p14:tracePt t="182891" x="3330575" y="4581525"/>
          <p14:tracePt t="182907" x="3438525" y="4608513"/>
          <p14:tracePt t="182924" x="3554413" y="4616450"/>
          <p14:tracePt t="182941" x="3679825" y="4616450"/>
          <p14:tracePt t="182957" x="3803650" y="4616450"/>
          <p14:tracePt t="182974" x="3929063" y="4616450"/>
          <p14:tracePt t="182991" x="4010025" y="4616450"/>
          <p14:tracePt t="183008" x="4054475" y="4616450"/>
          <p14:tracePt t="183041" x="4062413" y="4616450"/>
          <p14:tracePt t="183058" x="4071938" y="4616450"/>
          <p14:tracePt t="183076" x="4081463" y="4616450"/>
          <p14:tracePt t="183091" x="4089400" y="4608513"/>
          <p14:tracePt t="183108" x="4089400" y="4589463"/>
          <p14:tracePt t="183125" x="4089400" y="4581525"/>
          <p14:tracePt t="183141" x="4089400" y="4554538"/>
          <p14:tracePt t="183158" x="4071938" y="4545013"/>
          <p14:tracePt t="183175" x="4010025" y="4510088"/>
          <p14:tracePt t="183191" x="3919538" y="4500563"/>
          <p14:tracePt t="183208" x="3813175" y="4500563"/>
          <p14:tracePt t="183225" x="3714750" y="4500563"/>
          <p14:tracePt t="183242" x="3633788" y="4500563"/>
          <p14:tracePt t="183259" x="3598863" y="4500563"/>
          <p14:tracePt t="183275" x="3554413" y="4500563"/>
          <p14:tracePt t="183292" x="3490913" y="4500563"/>
          <p14:tracePt t="183308" x="3429000" y="4500563"/>
          <p14:tracePt t="183325" x="3375025" y="4500563"/>
          <p14:tracePt t="183342" x="3322638" y="4518025"/>
          <p14:tracePt t="183359" x="3295650" y="4527550"/>
          <p14:tracePt t="183375" x="3259138" y="4527550"/>
          <p14:tracePt t="183392" x="3214688" y="4537075"/>
          <p14:tracePt t="183409" x="3179763" y="4554538"/>
          <p14:tracePt t="183425" x="3133725" y="4572000"/>
          <p14:tracePt t="183428" x="3125788" y="4572000"/>
          <p14:tracePt t="183499" x="3125788" y="4589463"/>
          <p14:tracePt t="183523" x="3125788" y="4608513"/>
          <p14:tracePt t="183531" x="3143250" y="4616450"/>
          <p14:tracePt t="183542" x="3152775" y="4616450"/>
          <p14:tracePt t="183559" x="3214688" y="4643438"/>
          <p14:tracePt t="183576" x="3268663" y="4652963"/>
          <p14:tracePt t="183592" x="3330575" y="4652963"/>
          <p14:tracePt t="183609" x="3402013" y="4652963"/>
          <p14:tracePt t="183627" x="3500438" y="4652963"/>
          <p14:tracePt t="183643" x="3581400" y="4652963"/>
          <p14:tracePt t="183659" x="3625850" y="4652963"/>
          <p14:tracePt t="183676" x="3687763" y="4652963"/>
          <p14:tracePt t="183693" x="3751263" y="4643438"/>
          <p14:tracePt t="183710" x="3786188" y="4625975"/>
          <p14:tracePt t="183726" x="3803650" y="4625975"/>
          <p14:tracePt t="183743" x="3813175" y="4625975"/>
          <p14:tracePt t="183803" x="3813175" y="4616450"/>
          <p14:tracePt t="183811" x="3813175" y="4608513"/>
          <p14:tracePt t="183819" x="3813175" y="4589463"/>
          <p14:tracePt t="183827" x="3813175" y="4581525"/>
          <p14:tracePt t="183843" x="3795713" y="4572000"/>
          <p14:tracePt t="183860" x="3768725" y="4545013"/>
          <p14:tracePt t="183877" x="3732213" y="4527550"/>
          <p14:tracePt t="183893" x="3697288" y="4510088"/>
          <p14:tracePt t="183910" x="3633788" y="4510088"/>
          <p14:tracePt t="183927" x="3581400" y="4510088"/>
          <p14:tracePt t="183944" x="3527425" y="4510088"/>
          <p14:tracePt t="183960" x="3473450" y="4510088"/>
          <p14:tracePt t="183977" x="3411538" y="4510088"/>
          <p14:tracePt t="183994" x="3357563" y="4510088"/>
          <p14:tracePt t="184011" x="3295650" y="4510088"/>
          <p14:tracePt t="184027" x="3251200" y="4510088"/>
          <p14:tracePt t="184044" x="3224213" y="4510088"/>
          <p14:tracePt t="184060" x="3187700" y="4510088"/>
          <p14:tracePt t="184077" x="3179763" y="4510088"/>
          <p14:tracePt t="184110" x="3160713" y="4510088"/>
          <p14:tracePt t="184127" x="3152775" y="4518025"/>
          <p14:tracePt t="184144" x="3133725" y="4527550"/>
          <p14:tracePt t="184161" x="3125788" y="4545013"/>
          <p14:tracePt t="184177" x="3125788" y="4572000"/>
          <p14:tracePt t="184194" x="3125788" y="4581525"/>
          <p14:tracePt t="184235" x="3133725" y="4581525"/>
          <p14:tracePt t="184245" x="3170238" y="4581525"/>
          <p14:tracePt t="184261" x="3322638" y="4616450"/>
          <p14:tracePt t="184278" x="3473450" y="4633913"/>
          <p14:tracePt t="184294" x="3562350" y="4652963"/>
          <p14:tracePt t="184311" x="3608388" y="4652963"/>
          <p14:tracePt t="184328" x="3616325" y="4652963"/>
          <p14:tracePt t="184345" x="3625850" y="4652963"/>
          <p14:tracePt t="184361" x="3679825" y="4652963"/>
          <p14:tracePt t="184378" x="3822700" y="4616450"/>
          <p14:tracePt t="184395" x="3983038" y="4562475"/>
          <p14:tracePt t="184411" x="4017963" y="4545013"/>
          <p14:tracePt t="184428" x="4037013" y="4527550"/>
          <p14:tracePt t="184451" x="4037013" y="4518025"/>
          <p14:tracePt t="184462" x="4037013" y="4510088"/>
          <p14:tracePt t="184478" x="4027488" y="4491038"/>
          <p14:tracePt t="184495" x="3965575" y="4473575"/>
          <p14:tracePt t="184512" x="3884613" y="4456113"/>
          <p14:tracePt t="184528" x="3803650" y="4438650"/>
          <p14:tracePt t="184545" x="3751263" y="4419600"/>
          <p14:tracePt t="184562" x="3687763" y="4419600"/>
          <p14:tracePt t="184579" x="3625850" y="4402138"/>
          <p14:tracePt t="184595" x="3562350" y="4402138"/>
          <p14:tracePt t="184613" x="3500438" y="4402138"/>
          <p14:tracePt t="184629" x="3438525" y="4402138"/>
          <p14:tracePt t="184645" x="3394075" y="4411663"/>
          <p14:tracePt t="184662" x="3357563" y="4411663"/>
          <p14:tracePt t="184679" x="3330575" y="4438650"/>
          <p14:tracePt t="184696" x="3303588" y="4446588"/>
          <p14:tracePt t="184713" x="3268663" y="4465638"/>
          <p14:tracePt t="184729" x="3241675" y="4473575"/>
          <p14:tracePt t="184747" x="3214688" y="4500563"/>
          <p14:tracePt t="184763" x="3205163" y="4510088"/>
          <p14:tracePt t="184779" x="3197225" y="4518025"/>
          <p14:tracePt t="184813" x="3197225" y="4527550"/>
          <p14:tracePt t="184829" x="3197225" y="4545013"/>
          <p14:tracePt t="184863" x="3197225" y="4562475"/>
          <p14:tracePt t="184879" x="3205163" y="4581525"/>
          <p14:tracePt t="184896" x="3232150" y="4598988"/>
          <p14:tracePt t="184913" x="3268663" y="4608513"/>
          <p14:tracePt t="184915" x="3295650" y="4616450"/>
          <p14:tracePt t="184930" x="3322638" y="4633913"/>
          <p14:tracePt t="184947" x="3419475" y="4643438"/>
          <p14:tracePt t="184963" x="3517900" y="4643438"/>
          <p14:tracePt t="184980" x="3571875" y="4643438"/>
          <p14:tracePt t="184996" x="3608388" y="4643438"/>
          <p14:tracePt t="185013" x="3625850" y="4643438"/>
          <p14:tracePt t="185030" x="3660775" y="4633913"/>
          <p14:tracePt t="185047" x="3697288" y="4633913"/>
          <p14:tracePt t="185063" x="3732213" y="4625975"/>
          <p14:tracePt t="185080" x="3741738" y="4625975"/>
          <p14:tracePt t="185097" x="3759200" y="4616450"/>
          <p14:tracePt t="185130" x="3759200" y="4589463"/>
          <p14:tracePt t="185147" x="3741738" y="4545013"/>
          <p14:tracePt t="185164" x="3705225" y="4510088"/>
          <p14:tracePt t="185181" x="3679825" y="4491038"/>
          <p14:tracePt t="185197" x="3660775" y="4491038"/>
          <p14:tracePt t="185214" x="3633788" y="4491038"/>
          <p14:tracePt t="185230" x="3598863" y="4491038"/>
          <p14:tracePt t="185247" x="3571875" y="4491038"/>
          <p14:tracePt t="185264" x="3544888" y="4491038"/>
          <p14:tracePt t="185280" x="3500438" y="4491038"/>
          <p14:tracePt t="185297" x="3465513" y="4483100"/>
          <p14:tracePt t="185314" x="3438525" y="4483100"/>
          <p14:tracePt t="185331" x="3367088" y="4483100"/>
          <p14:tracePt t="185348" x="3340100" y="4483100"/>
          <p14:tracePt t="185364" x="3313113" y="4483100"/>
          <p14:tracePt t="185381" x="3303588" y="4491038"/>
          <p14:tracePt t="185398" x="3286125" y="4510088"/>
          <p14:tracePt t="185415" x="3276600" y="4518025"/>
          <p14:tracePt t="185431" x="3276600" y="4527550"/>
          <p14:tracePt t="185448" x="3276600" y="4537075"/>
          <p14:tracePt t="185464" x="3276600" y="4545013"/>
          <p14:tracePt t="185481" x="3330575" y="4581525"/>
          <p14:tracePt t="185498" x="3419475" y="4598988"/>
          <p14:tracePt t="185515" x="3517900" y="4616450"/>
          <p14:tracePt t="185531" x="3652838" y="4625975"/>
          <p14:tracePt t="185548" x="3714750" y="4625975"/>
          <p14:tracePt t="185565" x="3776663" y="4625975"/>
          <p14:tracePt t="185581" x="3813175" y="4625975"/>
          <p14:tracePt t="185598" x="3830638" y="4616450"/>
          <p14:tracePt t="185615" x="3848100" y="4589463"/>
          <p14:tracePt t="185631" x="3848100" y="4545013"/>
          <p14:tracePt t="185648" x="3848100" y="4518025"/>
          <p14:tracePt t="185665" x="3848100" y="4483100"/>
          <p14:tracePt t="185682" x="3822700" y="4446588"/>
          <p14:tracePt t="185698" x="3768725" y="4438650"/>
          <p14:tracePt t="185716" x="3581400" y="4419600"/>
          <p14:tracePt t="185732" x="3446463" y="4419600"/>
          <p14:tracePt t="185749" x="3340100" y="4419600"/>
          <p14:tracePt t="185765" x="3276600" y="4419600"/>
          <p14:tracePt t="185782" x="3251200" y="4419600"/>
          <p14:tracePt t="185799" x="3241675" y="4419600"/>
          <p14:tracePt t="185832" x="3232150" y="4429125"/>
          <p14:tracePt t="185849" x="3232150" y="4438650"/>
          <p14:tracePt t="185865" x="3232150" y="4456113"/>
          <p14:tracePt t="185882" x="3259138" y="4483100"/>
          <p14:tracePt t="185900" x="3348038" y="4527550"/>
          <p14:tracePt t="185916" x="3429000" y="4554538"/>
          <p14:tracePt t="185932" x="3517900" y="4562475"/>
          <p14:tracePt t="185949" x="3625850" y="4562475"/>
          <p14:tracePt t="185966" x="3724275" y="4562475"/>
          <p14:tracePt t="185982" x="3795713" y="4562475"/>
          <p14:tracePt t="185999" x="3830638" y="4562475"/>
          <p14:tracePt t="186060" x="3830638" y="4554538"/>
          <p14:tracePt t="186420" x="3840163" y="4545013"/>
          <p14:tracePt t="186444" x="3857625" y="4537075"/>
          <p14:tracePt t="186460" x="3867150" y="4527550"/>
          <p14:tracePt t="186492" x="3867150" y="4510088"/>
          <p14:tracePt t="186516" x="3867150" y="4500563"/>
          <p14:tracePt t="186524" x="3857625" y="4491038"/>
          <p14:tracePt t="186534" x="3840163" y="4473575"/>
          <p14:tracePt t="186551" x="3795713" y="4456113"/>
          <p14:tracePt t="186567" x="3751263" y="4446588"/>
          <p14:tracePt t="186584" x="3697288" y="4438650"/>
          <p14:tracePt t="186601" x="3616325" y="4438650"/>
          <p14:tracePt t="186618" x="3517900" y="4438650"/>
          <p14:tracePt t="186634" x="3438525" y="4438650"/>
          <p14:tracePt t="186652" x="3375025" y="4438650"/>
          <p14:tracePt t="186668" x="3348038" y="4446588"/>
          <p14:tracePt t="186684" x="3286125" y="4456113"/>
          <p14:tracePt t="186701" x="3268663" y="4473575"/>
          <p14:tracePt t="186718" x="3251200" y="4473575"/>
          <p14:tracePt t="186735" x="3241675" y="4483100"/>
          <p14:tracePt t="186780" x="3241675" y="4491038"/>
          <p14:tracePt t="186796" x="3241675" y="4500563"/>
          <p14:tracePt t="186804" x="3259138" y="4510088"/>
          <p14:tracePt t="186818" x="3303588" y="4527550"/>
          <p14:tracePt t="186835" x="3429000" y="4545013"/>
          <p14:tracePt t="186852" x="3697288" y="4581525"/>
          <p14:tracePt t="186868" x="3857625" y="4598988"/>
          <p14:tracePt t="186885" x="4010025" y="4625975"/>
          <p14:tracePt t="186902" x="4098925" y="4625975"/>
          <p14:tracePt t="186919" x="4108450" y="4625975"/>
          <p14:tracePt t="187020" x="4098925" y="4625975"/>
          <p14:tracePt t="187028" x="4081463" y="4625975"/>
          <p14:tracePt t="187036" x="4062413" y="4625975"/>
          <p14:tracePt t="187052" x="4010025" y="4625975"/>
          <p14:tracePt t="187069" x="3983038" y="4616450"/>
          <p14:tracePt t="187085" x="3938588" y="4608513"/>
          <p14:tracePt t="187102" x="3884613" y="4608513"/>
          <p14:tracePt t="187119" x="3840163" y="4598988"/>
          <p14:tracePt t="187136" x="3786188" y="4598988"/>
          <p14:tracePt t="187152" x="3759200" y="4598988"/>
          <p14:tracePt t="187169" x="3741738" y="4598988"/>
          <p14:tracePt t="187186" x="3724275" y="4598988"/>
          <p14:tracePt t="188492" x="3697288" y="4598988"/>
          <p14:tracePt t="188501" x="3679825" y="4616450"/>
          <p14:tracePt t="188509" x="3643313" y="4633913"/>
          <p14:tracePt t="188523" x="3598863" y="4660900"/>
          <p14:tracePt t="188540" x="3482975" y="4724400"/>
          <p14:tracePt t="188557" x="3276600" y="4803775"/>
          <p14:tracePt t="188573" x="3143250" y="4840288"/>
          <p14:tracePt t="188590" x="2982913" y="4848225"/>
          <p14:tracePt t="188606" x="2830513" y="4848225"/>
          <p14:tracePt t="188623" x="2652713" y="4848225"/>
          <p14:tracePt t="188640" x="2490788" y="4830763"/>
          <p14:tracePt t="188656" x="2419350" y="4803775"/>
          <p14:tracePt t="188690" x="2419350" y="4795838"/>
          <p14:tracePt t="188707" x="2419350" y="4768850"/>
          <p14:tracePt t="188724" x="2419350" y="4751388"/>
          <p14:tracePt t="188741" x="2428875" y="4714875"/>
          <p14:tracePt t="188757" x="2446338" y="4670425"/>
          <p14:tracePt t="188774" x="2473325" y="4633913"/>
          <p14:tracePt t="188790" x="2509838" y="4589463"/>
          <p14:tracePt t="188807" x="2544763" y="4545013"/>
          <p14:tracePt t="188824" x="2554288" y="4500563"/>
          <p14:tracePt t="188917" x="2562225" y="4491038"/>
          <p14:tracePt t="188941" x="2571750" y="4491038"/>
          <p14:tracePt t="188949" x="2581275" y="4491038"/>
          <p14:tracePt t="188957" x="2589213" y="4491038"/>
          <p14:tracePt t="188974" x="2616200" y="4500563"/>
          <p14:tracePt t="188991" x="2652713" y="4527550"/>
          <p14:tracePt t="189007" x="2679700" y="4545013"/>
          <p14:tracePt t="189024" x="2687638" y="4554538"/>
          <p14:tracePt t="189041" x="2687638" y="4572000"/>
          <p14:tracePt t="189058" x="2687638" y="4598988"/>
          <p14:tracePt t="189074" x="2687638" y="4608513"/>
          <p14:tracePt t="189091" x="2670175" y="4616450"/>
          <p14:tracePt t="189108" x="2652713" y="4633913"/>
          <p14:tracePt t="189125" x="2598738" y="4633913"/>
          <p14:tracePt t="189141" x="2581275" y="4633913"/>
          <p14:tracePt t="189158" x="2562225" y="4625975"/>
          <p14:tracePt t="189175" x="2544763" y="4572000"/>
          <p14:tracePt t="189191" x="2544763" y="4545013"/>
          <p14:tracePt t="189208" x="2544763" y="4510088"/>
          <p14:tracePt t="189225" x="2544763" y="4500563"/>
          <p14:tracePt t="189277" x="2544763" y="4491038"/>
          <p14:tracePt t="189293" x="2554288" y="4491038"/>
          <p14:tracePt t="189301" x="2562225" y="4491038"/>
          <p14:tracePt t="189309" x="2581275" y="4500563"/>
          <p14:tracePt t="189325" x="2589213" y="4518025"/>
          <p14:tracePt t="189342" x="2589213" y="4562475"/>
          <p14:tracePt t="189358" x="2589213" y="4572000"/>
          <p14:tracePt t="189375" x="2589213" y="4589463"/>
          <p14:tracePt t="189392" x="2589213" y="4598988"/>
          <p14:tracePt t="189409" x="2581275" y="4608513"/>
          <p14:tracePt t="189425" x="2554288" y="4616450"/>
          <p14:tracePt t="189442" x="2536825" y="4616450"/>
          <p14:tracePt t="189459" x="2527300" y="4616450"/>
          <p14:tracePt t="189475" x="2517775" y="4616450"/>
          <p14:tracePt t="189493" x="2517775" y="4572000"/>
          <p14:tracePt t="189509" x="2517775" y="4545013"/>
          <p14:tracePt t="189526" x="2517775" y="4537075"/>
          <p14:tracePt t="189559" x="2536825" y="4537075"/>
          <p14:tracePt t="189576" x="2562225" y="4537075"/>
          <p14:tracePt t="189592" x="2589213" y="4545013"/>
          <p14:tracePt t="189609" x="2616200" y="4581525"/>
          <p14:tracePt t="189626" x="2625725" y="4608513"/>
          <p14:tracePt t="189643" x="2625725" y="4633913"/>
          <p14:tracePt t="189659" x="2625725" y="4643438"/>
          <p14:tracePt t="189677" x="2581275" y="4687888"/>
          <p14:tracePt t="189693" x="2473325" y="4714875"/>
          <p14:tracePt t="189709" x="2401888" y="4724400"/>
          <p14:tracePt t="189726" x="2357438" y="4724400"/>
          <p14:tracePt t="189743" x="2347913" y="4724400"/>
          <p14:tracePt t="189760" x="2330450" y="4705350"/>
          <p14:tracePt t="189777" x="2322513" y="4670425"/>
          <p14:tracePt t="189793" x="2322513" y="4643438"/>
          <p14:tracePt t="189826" x="2322513" y="4633913"/>
          <p14:tracePt t="189843" x="2322513" y="4616450"/>
          <p14:tracePt t="189860" x="2347913" y="4616450"/>
          <p14:tracePt t="189877" x="2438400" y="4608513"/>
          <p14:tracePt t="189893" x="2500313" y="4608513"/>
          <p14:tracePt t="189911" x="2527300" y="4608513"/>
          <p14:tracePt t="189927" x="2554288" y="4608513"/>
          <p14:tracePt t="189943" x="2562225" y="4616450"/>
          <p14:tracePt t="189960" x="2589213" y="4643438"/>
          <p14:tracePt t="189977" x="2589213" y="4660900"/>
          <p14:tracePt t="189993" x="2589213" y="4687888"/>
          <p14:tracePt t="190010" x="2589213" y="4732338"/>
          <p14:tracePt t="190027" x="2581275" y="4741863"/>
          <p14:tracePt t="190044" x="2554288" y="4741863"/>
          <p14:tracePt t="190061" x="2527300" y="4741863"/>
          <p14:tracePt t="190077" x="2490788" y="4741863"/>
          <p14:tracePt t="190094" x="2428875" y="4732338"/>
          <p14:tracePt t="190110" x="2357438" y="4705350"/>
          <p14:tracePt t="190127" x="2339975" y="4697413"/>
          <p14:tracePt t="190144" x="2339975" y="4687888"/>
          <p14:tracePt t="190161" x="2330450" y="4670425"/>
          <p14:tracePt t="190177" x="2330450" y="4643438"/>
          <p14:tracePt t="190194" x="2330450" y="4633913"/>
          <p14:tracePt t="190227" x="2330450" y="4616450"/>
          <p14:tracePt t="190244" x="2330450" y="4608513"/>
          <p14:tracePt t="190269" x="2330450" y="4589463"/>
          <p14:tracePt t="190469" x="2339975" y="4589463"/>
          <p14:tracePt t="190477" x="2347913" y="4589463"/>
          <p14:tracePt t="190749" x="2357438" y="4589463"/>
          <p14:tracePt t="190757" x="2366963" y="4589463"/>
          <p14:tracePt t="190797" x="2374900" y="4589463"/>
          <p14:tracePt t="190813" x="2384425" y="4589463"/>
          <p14:tracePt t="190821" x="2393950" y="4589463"/>
          <p14:tracePt t="190830" x="2401888" y="4589463"/>
          <p14:tracePt t="190846" x="2411413" y="4589463"/>
          <p14:tracePt t="190870" x="2419350" y="4589463"/>
          <p14:tracePt t="190885" x="2428875" y="4589463"/>
          <p14:tracePt t="191110" x="2438400" y="4589463"/>
          <p14:tracePt t="191182" x="2438400" y="4598988"/>
          <p14:tracePt t="191302" x="2438400" y="4608513"/>
          <p14:tracePt t="194863" x="2455863" y="4616450"/>
          <p14:tracePt t="194879" x="2465388" y="4616450"/>
          <p14:tracePt t="194887" x="2473325" y="4616450"/>
          <p14:tracePt t="194895" x="2482850" y="4616450"/>
          <p14:tracePt t="194951" x="2490788" y="4616450"/>
          <p14:tracePt t="194975" x="2500313" y="4616450"/>
          <p14:tracePt t="195007" x="2509838" y="4616450"/>
          <p14:tracePt t="195047" x="2517775" y="4616450"/>
          <p14:tracePt t="195199" x="2517775" y="4608513"/>
          <p14:tracePt t="195207" x="2509838" y="4608513"/>
          <p14:tracePt t="195215" x="2509838" y="4598988"/>
          <p14:tracePt t="195225" x="2490788" y="4589463"/>
          <p14:tracePt t="195241" x="2455863" y="4572000"/>
          <p14:tracePt t="195258" x="2438400" y="4572000"/>
          <p14:tracePt t="195275" x="2411413" y="4554538"/>
          <p14:tracePt t="195292" x="2393950" y="4545013"/>
          <p14:tracePt t="195308" x="2384425" y="4545013"/>
          <p14:tracePt t="195325" x="2366963" y="4545013"/>
          <p14:tracePt t="195342" x="2357438" y="4545013"/>
          <p14:tracePt t="195358" x="2347913" y="4545013"/>
          <p14:tracePt t="195375" x="2330450" y="4545013"/>
          <p14:tracePt t="195392" x="2276475" y="4545013"/>
          <p14:tracePt t="195408" x="2179638" y="4518025"/>
          <p14:tracePt t="195425" x="2143125" y="4510088"/>
          <p14:tracePt t="195442" x="2116138" y="4483100"/>
          <p14:tracePt t="195459" x="2098675" y="4438650"/>
          <p14:tracePt t="195475" x="2089150" y="4394200"/>
          <p14:tracePt t="195492" x="2081213" y="4340225"/>
          <p14:tracePt t="195509" x="2081213" y="4322763"/>
          <p14:tracePt t="195655" x="2089150" y="4313238"/>
          <p14:tracePt t="195663" x="2133600" y="4313238"/>
          <p14:tracePt t="195676" x="2232025" y="4286250"/>
          <p14:tracePt t="195693" x="2509838" y="4259263"/>
          <p14:tracePt t="195709" x="3017838" y="4224338"/>
          <p14:tracePt t="195727" x="3340100" y="4224338"/>
          <p14:tracePt t="195743" x="3348038" y="4224338"/>
          <p14:tracePt t="195863" x="3340100" y="4224338"/>
          <p14:tracePt t="195871" x="3313113" y="4241800"/>
          <p14:tracePt t="195879" x="3303588" y="4241800"/>
          <p14:tracePt t="195893" x="3268663" y="4241800"/>
          <p14:tracePt t="195910" x="3152775" y="4251325"/>
          <p14:tracePt t="195927" x="3017838" y="4286250"/>
          <p14:tracePt t="195944" x="2982913" y="4295775"/>
          <p14:tracePt t="195960" x="2965450" y="4303713"/>
          <p14:tracePt t="195977" x="2928938" y="4322763"/>
          <p14:tracePt t="195994" x="2901950" y="4348163"/>
          <p14:tracePt t="196010" x="2867025" y="4384675"/>
          <p14:tracePt t="196027" x="2847975" y="4394200"/>
          <p14:tracePt t="196044" x="2830513" y="4411663"/>
          <p14:tracePt t="196060" x="2830513" y="4419600"/>
          <p14:tracePt t="196077" x="2830513" y="4438650"/>
          <p14:tracePt t="196094" x="2830513" y="4446588"/>
          <p14:tracePt t="196111" x="2822575" y="4465638"/>
          <p14:tracePt t="196127" x="2795588" y="4500563"/>
          <p14:tracePt t="196144" x="2768600" y="4527550"/>
          <p14:tracePt t="196160" x="2741613" y="4562475"/>
          <p14:tracePt t="196177" x="2732088" y="4572000"/>
          <p14:tracePt t="196231" x="2724150" y="4572000"/>
          <p14:tracePt t="196239" x="2705100" y="4572000"/>
          <p14:tracePt t="196247" x="2697163" y="4572000"/>
          <p14:tracePt t="196261" x="2679700" y="4589463"/>
          <p14:tracePt t="196335" x="2670175" y="4589463"/>
          <p14:tracePt t="196344" x="2643188" y="4589463"/>
          <p14:tracePt t="196351" x="2616200" y="4589463"/>
          <p14:tracePt t="196361" x="2589213" y="4589463"/>
          <p14:tracePt t="196378" x="2581275" y="4589463"/>
          <p14:tracePt t="196399" x="2571750" y="4589463"/>
          <p14:tracePt t="196432" x="2562225" y="4589463"/>
          <p14:tracePt t="196455" x="2562225" y="4572000"/>
          <p14:tracePt t="196463" x="2562225" y="4562475"/>
          <p14:tracePt t="196471" x="2562225" y="4545013"/>
          <p14:tracePt t="196480" x="2562225" y="4537075"/>
          <p14:tracePt t="196496" x="2562225" y="4518025"/>
          <p14:tracePt t="196512" x="2562225" y="4510088"/>
          <p14:tracePt t="196529" x="2562225" y="4500563"/>
          <p14:tracePt t="196559" x="2562225" y="4483100"/>
          <p14:tracePt t="196584" x="2562225" y="4473575"/>
          <p14:tracePt t="196615" x="2562225" y="4456113"/>
          <p14:tracePt t="196631" x="2581275" y="4456113"/>
          <p14:tracePt t="196640" x="2589213" y="4456113"/>
          <p14:tracePt t="196648" x="2608263" y="4456113"/>
          <p14:tracePt t="196662" x="2616200" y="4456113"/>
          <p14:tracePt t="196679" x="2670175" y="4465638"/>
          <p14:tracePt t="196696" x="2697163" y="4500563"/>
          <p14:tracePt t="196712" x="2714625" y="4545013"/>
          <p14:tracePt t="196729" x="2732088" y="4572000"/>
          <p14:tracePt t="196746" x="2741613" y="4598988"/>
          <p14:tracePt t="196762" x="2751138" y="4616450"/>
          <p14:tracePt t="196779" x="2751138" y="4633913"/>
          <p14:tracePt t="196796" x="2751138" y="4652963"/>
          <p14:tracePt t="196812" x="2741613" y="4670425"/>
          <p14:tracePt t="196829" x="2732088" y="4679950"/>
          <p14:tracePt t="196846" x="2714625" y="4679950"/>
          <p14:tracePt t="196862" x="2705100" y="4679950"/>
          <p14:tracePt t="196879" x="2697163" y="4679950"/>
          <p14:tracePt t="196912" x="2687638" y="4679950"/>
          <p14:tracePt t="196920" x="2679700" y="4679950"/>
          <p14:tracePt t="196929" x="2670175" y="4679950"/>
          <p14:tracePt t="196946" x="2660650" y="4679950"/>
          <p14:tracePt t="196963" x="2652713" y="4652963"/>
          <p14:tracePt t="196980" x="2643188" y="4625975"/>
          <p14:tracePt t="196996" x="2643188" y="4616450"/>
          <p14:tracePt t="197030" x="2643188" y="4608513"/>
          <p14:tracePt t="197048" x="2633663" y="4608513"/>
          <p14:tracePt t="197063" x="2633663" y="4598988"/>
          <p14:tracePt t="197080" x="2633663" y="4589463"/>
          <p14:tracePt t="197160" x="2633663" y="4581525"/>
          <p14:tracePt t="197167" x="2633663" y="4572000"/>
          <p14:tracePt t="197180" x="2633663" y="4562475"/>
          <p14:tracePt t="197197" x="2633663" y="4527550"/>
          <p14:tracePt t="197214" x="2633663" y="4510088"/>
          <p14:tracePt t="197296" x="2643188" y="4500563"/>
          <p14:tracePt t="197311" x="2660650" y="4500563"/>
          <p14:tracePt t="197320" x="2670175" y="4510088"/>
          <p14:tracePt t="197331" x="2697163" y="4545013"/>
          <p14:tracePt t="197347" x="2705100" y="4581525"/>
          <p14:tracePt t="197364" x="2732088" y="4625975"/>
          <p14:tracePt t="197381" x="2732088" y="4670425"/>
          <p14:tracePt t="197397" x="2732088" y="4687888"/>
          <p14:tracePt t="197414" x="2732088" y="4697413"/>
          <p14:tracePt t="197431" x="2714625" y="4705350"/>
          <p14:tracePt t="197448" x="2687638" y="4724400"/>
          <p14:tracePt t="197464" x="2643188" y="4724400"/>
          <p14:tracePt t="197481" x="2562225" y="4724400"/>
          <p14:tracePt t="197498" x="2500313" y="4724400"/>
          <p14:tracePt t="197514" x="2473325" y="4714875"/>
          <p14:tracePt t="197531" x="2438400" y="4705350"/>
          <p14:tracePt t="197548" x="2438400" y="4687888"/>
          <p14:tracePt t="197564" x="2438400" y="4660900"/>
          <p14:tracePt t="197581" x="2438400" y="4625975"/>
          <p14:tracePt t="197598" x="2428875" y="4598988"/>
          <p14:tracePt t="197614" x="2419350" y="4562475"/>
          <p14:tracePt t="197632" x="2419350" y="4545013"/>
          <p14:tracePt t="197648" x="2419350" y="4537075"/>
          <p14:tracePt t="197665" x="2419350" y="4518025"/>
          <p14:tracePt t="197681" x="2438400" y="4510088"/>
          <p14:tracePt t="197698" x="2446338" y="4500563"/>
          <p14:tracePt t="197715" x="2455863" y="4491038"/>
          <p14:tracePt t="197732" x="2465388" y="4491038"/>
          <p14:tracePt t="197748" x="2490788" y="4491038"/>
          <p14:tracePt t="197765" x="2517775" y="4491038"/>
          <p14:tracePt t="197798" x="2527300" y="4491038"/>
          <p14:tracePt t="197864" x="2527300" y="4510088"/>
          <p14:tracePt t="197872" x="2527300" y="4518025"/>
          <p14:tracePt t="197912" x="2527300" y="4537075"/>
          <p14:tracePt t="197928" x="2527300" y="4545013"/>
          <p14:tracePt t="197936" x="2517775" y="4545013"/>
          <p14:tracePt t="197949" x="2517775" y="4554538"/>
          <p14:tracePt t="197966" x="2517775" y="4562475"/>
          <p14:tracePt t="197982" x="2509838" y="4572000"/>
          <p14:tracePt t="198048" x="2500313" y="4572000"/>
          <p14:tracePt t="198056" x="2490788" y="4572000"/>
          <p14:tracePt t="198066" x="2473325" y="4572000"/>
          <p14:tracePt t="198082" x="2455863" y="4572000"/>
          <p14:tracePt t="198099" x="2446338" y="4537075"/>
          <p14:tracePt t="198116" x="2428875" y="4500563"/>
          <p14:tracePt t="198133" x="2419350" y="4465638"/>
          <p14:tracePt t="198149" x="2419350" y="4446588"/>
          <p14:tracePt t="198166" x="2419350" y="4438650"/>
          <p14:tracePt t="198201" x="2428875" y="4419600"/>
          <p14:tracePt t="198208" x="2438400" y="4419600"/>
          <p14:tracePt t="198216" x="2446338" y="4419600"/>
          <p14:tracePt t="198233" x="2482850" y="4419600"/>
          <p14:tracePt t="198250" x="2490788" y="4419600"/>
          <p14:tracePt t="198283" x="2517775" y="4419600"/>
          <p14:tracePt t="198300" x="2536825" y="4419600"/>
          <p14:tracePt t="198316" x="2571750" y="4429125"/>
          <p14:tracePt t="198333" x="2581275" y="4465638"/>
          <p14:tracePt t="198350" x="2589213" y="4483100"/>
          <p14:tracePt t="198367" x="2589213" y="4510088"/>
          <p14:tracePt t="198384" x="2589213" y="4554538"/>
          <p14:tracePt t="198400" x="2589213" y="4562475"/>
          <p14:tracePt t="198417" x="2589213" y="4572000"/>
          <p14:tracePt t="198440" x="2589213" y="4589463"/>
          <p14:tracePt t="198520" x="2581275" y="4589463"/>
          <p14:tracePt t="198528" x="2571750" y="4589463"/>
          <p14:tracePt t="198544" x="2562225" y="4589463"/>
          <p14:tracePt t="198553" x="2554288" y="4589463"/>
          <p14:tracePt t="198567" x="2544763" y="4589463"/>
          <p14:tracePt t="198584" x="2536825" y="4537075"/>
          <p14:tracePt t="198601" x="2527300" y="4527550"/>
          <p14:tracePt t="198617" x="2517775" y="4500563"/>
          <p14:tracePt t="198634" x="2517775" y="4483100"/>
          <p14:tracePt t="198651" x="2517775" y="4473575"/>
          <p14:tracePt t="198668" x="2517775" y="4456113"/>
          <p14:tracePt t="198684" x="2517775" y="4446588"/>
          <p14:tracePt t="198752" x="2517775" y="4438650"/>
          <p14:tracePt t="198760" x="2527300" y="4438650"/>
          <p14:tracePt t="198769" x="2544763" y="4438650"/>
          <p14:tracePt t="198784" x="2554288" y="4438650"/>
          <p14:tracePt t="198801" x="2571750" y="4438650"/>
          <p14:tracePt t="198818" x="2581275" y="4456113"/>
          <p14:tracePt t="198834" x="2589213" y="4483100"/>
          <p14:tracePt t="198851" x="2589213" y="4500563"/>
          <p14:tracePt t="198868" x="2589213" y="4527550"/>
          <p14:tracePt t="198885" x="2589213" y="4537075"/>
          <p14:tracePt t="198902" x="2589213" y="4554538"/>
          <p14:tracePt t="198918" x="2589213" y="4562475"/>
          <p14:tracePt t="198920" x="2589213" y="4572000"/>
          <p14:tracePt t="198935" x="2581275" y="4581525"/>
          <p14:tracePt t="198952" x="2571750" y="4598988"/>
          <p14:tracePt t="199032" x="2554288" y="4598988"/>
          <p14:tracePt t="199040" x="2544763" y="4598988"/>
          <p14:tracePt t="199056" x="2527300" y="4598988"/>
          <p14:tracePt t="199068" x="2527300" y="4589463"/>
          <p14:tracePt t="199085" x="2527300" y="4562475"/>
          <p14:tracePt t="199102" x="2527300" y="4537075"/>
          <p14:tracePt t="199119" x="2527300" y="4518025"/>
          <p14:tracePt t="199152" x="2527300" y="4510088"/>
          <p14:tracePt t="199169" x="2527300" y="4500563"/>
          <p14:tracePt t="199186" x="2527300" y="4491038"/>
          <p14:tracePt t="199240" x="2536825" y="4491038"/>
          <p14:tracePt t="199264" x="2544763" y="4491038"/>
          <p14:tracePt t="199497" x="2544763" y="4500563"/>
          <p14:tracePt t="199520" x="2544763" y="4510088"/>
          <p14:tracePt t="199528" x="2554288" y="4527550"/>
          <p14:tracePt t="199544" x="2571750" y="4545013"/>
          <p14:tracePt t="199553" x="2581275" y="4554538"/>
          <p14:tracePt t="199570" x="2608263" y="4581525"/>
          <p14:tracePt t="199587" x="2652713" y="4616450"/>
          <p14:tracePt t="199603" x="2679700" y="4633913"/>
          <p14:tracePt t="199620" x="2697163" y="4633913"/>
          <p14:tracePt t="199654" x="2705100" y="4633913"/>
          <p14:tracePt t="199670" x="2714625" y="4633913"/>
          <p14:tracePt t="199687" x="2803525" y="4633913"/>
          <p14:tracePt t="199704" x="2990850" y="4625975"/>
          <p14:tracePt t="199721" x="3108325" y="4616450"/>
          <p14:tracePt t="199737" x="3133725" y="4608513"/>
          <p14:tracePt t="199889" x="3143250" y="4608513"/>
          <p14:tracePt t="199897" x="3160713" y="4608513"/>
          <p14:tracePt t="199905" x="3170238" y="4608513"/>
          <p14:tracePt t="199921" x="3224213" y="4608513"/>
          <p14:tracePt t="199938" x="3313113" y="4608513"/>
          <p14:tracePt t="199954" x="3446463" y="4608513"/>
          <p14:tracePt t="199971" x="3554413" y="4608513"/>
          <p14:tracePt t="199988" x="3643313" y="4625975"/>
          <p14:tracePt t="200004" x="3679825" y="4625975"/>
          <p14:tracePt t="200038" x="3697288" y="4625975"/>
          <p14:tracePt t="200055" x="3705225" y="4625975"/>
          <p14:tracePt t="200071" x="3732213" y="4625975"/>
          <p14:tracePt t="200089" x="3768725" y="4625975"/>
          <p14:tracePt t="200105" x="3813175" y="4625975"/>
          <p14:tracePt t="200122" x="3867150" y="4625975"/>
          <p14:tracePt t="200139" x="3929063" y="4625975"/>
          <p14:tracePt t="200155" x="3990975" y="4616450"/>
          <p14:tracePt t="200172" x="4044950" y="4608513"/>
          <p14:tracePt t="200188" x="4098925" y="4608513"/>
          <p14:tracePt t="200205" x="4152900" y="4589463"/>
          <p14:tracePt t="200222" x="4170363" y="4589463"/>
          <p14:tracePt t="200281" x="4179888" y="4581525"/>
          <p14:tracePt t="200289" x="4179888" y="4572000"/>
          <p14:tracePt t="200297" x="4179888" y="4562475"/>
          <p14:tracePt t="200313" x="4179888" y="4554538"/>
          <p14:tracePt t="200322" x="4179888" y="4545013"/>
          <p14:tracePt t="200345" x="4170363" y="4527550"/>
          <p14:tracePt t="200368" x="4160838" y="4518025"/>
          <p14:tracePt t="200377" x="4143375" y="4510088"/>
          <p14:tracePt t="200389" x="4143375" y="4500563"/>
          <p14:tracePt t="200406" x="4089400" y="4473575"/>
          <p14:tracePt t="200422" x="4000500" y="4456113"/>
          <p14:tracePt t="200439" x="3911600" y="4419600"/>
          <p14:tracePt t="200456" x="3867150" y="4394200"/>
          <p14:tracePt t="200472" x="3848100" y="4384675"/>
          <p14:tracePt t="200489" x="3840163" y="4384675"/>
          <p14:tracePt t="200506" x="3813175" y="4384675"/>
          <p14:tracePt t="200523" x="3759200" y="4384675"/>
          <p14:tracePt t="200539" x="3687763" y="4384675"/>
          <p14:tracePt t="200556" x="3598863" y="4394200"/>
          <p14:tracePt t="200573" x="3473450" y="4402138"/>
          <p14:tracePt t="200590" x="3367088" y="4419600"/>
          <p14:tracePt t="200606" x="3303588" y="4419600"/>
          <p14:tracePt t="200623" x="3286125" y="4419600"/>
          <p14:tracePt t="200657" x="3224213" y="4429125"/>
          <p14:tracePt t="200673" x="3116263" y="4446588"/>
          <p14:tracePt t="200690" x="2982913" y="4456113"/>
          <p14:tracePt t="200706" x="2901950" y="4465638"/>
          <p14:tracePt t="200723" x="2874963" y="4473575"/>
          <p14:tracePt t="200740" x="2867025" y="4473575"/>
          <p14:tracePt t="200757" x="2857500" y="4473575"/>
          <p14:tracePt t="200773" x="2822575" y="4473575"/>
          <p14:tracePt t="200790" x="2795588" y="4491038"/>
          <p14:tracePt t="200849" x="2786063" y="4491038"/>
          <p14:tracePt t="200857" x="2786063" y="4500563"/>
          <p14:tracePt t="200865" x="2768600" y="4510088"/>
          <p14:tracePt t="200881" x="2759075" y="4518025"/>
          <p14:tracePt t="200945" x="2759075" y="4527550"/>
          <p14:tracePt t="200953" x="2759075" y="4537075"/>
          <p14:tracePt t="200961" x="2759075" y="4545013"/>
          <p14:tracePt t="200974" x="2759075" y="4562475"/>
          <p14:tracePt t="200990" x="2768600" y="4572000"/>
          <p14:tracePt t="201007" x="2803525" y="4589463"/>
          <p14:tracePt t="201024" x="2813050" y="4589463"/>
          <p14:tracePt t="201041" x="2867025" y="4608513"/>
          <p14:tracePt t="201057" x="2919413" y="4608513"/>
          <p14:tracePt t="201074" x="2982913" y="4616450"/>
          <p14:tracePt t="201091" x="3036888" y="4625975"/>
          <p14:tracePt t="201108" x="3089275" y="4625975"/>
          <p14:tracePt t="201124" x="3152775" y="4625975"/>
          <p14:tracePt t="201141" x="3197225" y="4625975"/>
          <p14:tracePt t="201158" x="3251200" y="4625975"/>
          <p14:tracePt t="201174" x="3303588" y="4625975"/>
          <p14:tracePt t="201191" x="3357563" y="4625975"/>
          <p14:tracePt t="201208" x="3394075" y="4625975"/>
          <p14:tracePt t="201225" x="3429000" y="4625975"/>
          <p14:tracePt t="201241" x="3455988" y="4625975"/>
          <p14:tracePt t="201258" x="3482975" y="4625975"/>
          <p14:tracePt t="201275" x="3517900" y="4625975"/>
          <p14:tracePt t="201291" x="3554413" y="4625975"/>
          <p14:tracePt t="201308" x="3625850" y="4625975"/>
          <p14:tracePt t="201325" x="3679825" y="4625975"/>
          <p14:tracePt t="201342" x="3714750" y="4625975"/>
          <p14:tracePt t="201358" x="3741738" y="4625975"/>
          <p14:tracePt t="201375" x="3751263" y="4625975"/>
          <p14:tracePt t="201392" x="3803650" y="4625975"/>
          <p14:tracePt t="201408" x="3848100" y="4625975"/>
          <p14:tracePt t="201425" x="4000500" y="4625975"/>
          <p14:tracePt t="201442" x="4071938" y="4625975"/>
          <p14:tracePt t="201458" x="4098925" y="4625975"/>
          <p14:tracePt t="201475" x="4125913" y="4625975"/>
          <p14:tracePt t="201513" x="4133850" y="4625975"/>
          <p14:tracePt t="201525" x="4152900" y="4625975"/>
          <p14:tracePt t="201542" x="4179888" y="4625975"/>
          <p14:tracePt t="201559" x="4187825" y="4625975"/>
          <p14:tracePt t="201576" x="4197350" y="4625975"/>
          <p14:tracePt t="201641" x="4205288" y="4625975"/>
          <p14:tracePt t="201649" x="4214813" y="4625975"/>
          <p14:tracePt t="201673" x="4224338" y="4625975"/>
          <p14:tracePt t="201681" x="4232275" y="4625975"/>
          <p14:tracePt t="201692" x="4241800" y="4625975"/>
          <p14:tracePt t="201709" x="4268788" y="4625975"/>
          <p14:tracePt t="201726" x="4295775" y="4625975"/>
          <p14:tracePt t="201743" x="4303713" y="4625975"/>
          <p14:tracePt t="201759" x="4322763" y="4625975"/>
          <p14:tracePt t="201793" x="4330700" y="4625975"/>
          <p14:tracePt t="201810" x="4348163" y="4589463"/>
          <p14:tracePt t="201827" x="4357688" y="4562475"/>
          <p14:tracePt t="201843" x="4357688" y="4545013"/>
          <p14:tracePt t="201860" x="4357688" y="4527550"/>
          <p14:tracePt t="201876" x="4357688" y="4510088"/>
          <p14:tracePt t="201893" x="4357688" y="4500563"/>
          <p14:tracePt t="201910" x="4348163" y="4483100"/>
          <p14:tracePt t="201926" x="4322763" y="4483100"/>
          <p14:tracePt t="201929" x="4295775" y="4473575"/>
          <p14:tracePt t="201943" x="4259263" y="4473575"/>
          <p14:tracePt t="201960" x="4205288" y="4473575"/>
          <p14:tracePt t="201977" x="4160838" y="4473575"/>
          <p14:tracePt t="201993" x="4081463" y="4473575"/>
          <p14:tracePt t="202010" x="4017963" y="4473575"/>
          <p14:tracePt t="202027" x="3946525" y="4473575"/>
          <p14:tracePt t="202044" x="3857625" y="4473575"/>
          <p14:tracePt t="202060" x="3751263" y="4473575"/>
          <p14:tracePt t="202077" x="3652838" y="4473575"/>
          <p14:tracePt t="202094" x="3544888" y="4473575"/>
          <p14:tracePt t="202110" x="3482975" y="4473575"/>
          <p14:tracePt t="202127" x="3446463" y="4473575"/>
          <p14:tracePt t="202144" x="3419475" y="4473575"/>
          <p14:tracePt t="202161" x="3375025" y="4473575"/>
          <p14:tracePt t="202177" x="3276600" y="4473575"/>
          <p14:tracePt t="202194" x="3214688" y="4473575"/>
          <p14:tracePt t="202210" x="3170238" y="4473575"/>
          <p14:tracePt t="202227" x="3133725" y="4473575"/>
          <p14:tracePt t="202244" x="3098800" y="4473575"/>
          <p14:tracePt t="202289" x="3089275" y="4473575"/>
          <p14:tracePt t="202305" x="3071813" y="4473575"/>
          <p14:tracePt t="202321" x="3062288" y="4483100"/>
          <p14:tracePt t="202386" x="3054350" y="4491038"/>
          <p14:tracePt t="202394" x="3054350" y="4500563"/>
          <p14:tracePt t="202425" x="3054350" y="4510088"/>
          <p14:tracePt t="202473" x="3054350" y="4527550"/>
          <p14:tracePt t="202482" x="3054350" y="4537075"/>
          <p14:tracePt t="202497" x="3081338" y="4545013"/>
          <p14:tracePt t="202511" x="3089275" y="4554538"/>
          <p14:tracePt t="202528" x="3116263" y="4562475"/>
          <p14:tracePt t="202545" x="3152775" y="4572000"/>
          <p14:tracePt t="202562" x="3205163" y="4572000"/>
          <p14:tracePt t="202578" x="3251200" y="4572000"/>
          <p14:tracePt t="202595" x="3313113" y="4572000"/>
          <p14:tracePt t="202612" x="3357563" y="4581525"/>
          <p14:tracePt t="202628" x="3411538" y="4581525"/>
          <p14:tracePt t="202645" x="3473450" y="4581525"/>
          <p14:tracePt t="202662" x="3509963" y="4581525"/>
          <p14:tracePt t="202678" x="3536950" y="4581525"/>
          <p14:tracePt t="202695" x="3581400" y="4581525"/>
          <p14:tracePt t="202712" x="3643313" y="4581525"/>
          <p14:tracePt t="202729" x="3759200" y="4581525"/>
          <p14:tracePt t="202745" x="3840163" y="4581525"/>
          <p14:tracePt t="202762" x="3902075" y="4581525"/>
          <p14:tracePt t="202779" x="3946525" y="4598988"/>
          <p14:tracePt t="202796" x="4000500" y="4598988"/>
          <p14:tracePt t="202812" x="4037013" y="4598988"/>
          <p14:tracePt t="202829" x="4062413" y="4598988"/>
          <p14:tracePt t="202898" x="4071938" y="4598988"/>
          <p14:tracePt t="202906" x="4098925" y="4598988"/>
          <p14:tracePt t="202914" x="4133850" y="4598988"/>
          <p14:tracePt t="202930" x="4224338" y="4598988"/>
          <p14:tracePt t="202946" x="4295775" y="4598988"/>
          <p14:tracePt t="202963" x="4367213" y="4598988"/>
          <p14:tracePt t="202979" x="4394200" y="4598988"/>
          <p14:tracePt t="203042" x="4402138" y="4598988"/>
          <p14:tracePt t="203050" x="4411663" y="4598988"/>
          <p14:tracePt t="203074" x="4419600" y="4598988"/>
          <p14:tracePt t="203090" x="4419600" y="4581525"/>
          <p14:tracePt t="203098" x="4419600" y="4562475"/>
          <p14:tracePt t="203106" x="4419600" y="4554538"/>
          <p14:tracePt t="203114" x="4419600" y="4545013"/>
          <p14:tracePt t="203130" x="4419600" y="4510088"/>
          <p14:tracePt t="203146" x="4402138" y="4491038"/>
          <p14:tracePt t="203163" x="4357688" y="4473575"/>
          <p14:tracePt t="203180" x="4313238" y="4456113"/>
          <p14:tracePt t="203197" x="4241800" y="4446588"/>
          <p14:tracePt t="203213" x="4152900" y="4438650"/>
          <p14:tracePt t="203230" x="4071938" y="4429125"/>
          <p14:tracePt t="203247" x="4010025" y="4429125"/>
          <p14:tracePt t="203264" x="3938588" y="4419600"/>
          <p14:tracePt t="203280" x="3857625" y="4419600"/>
          <p14:tracePt t="203297" x="3795713" y="4419600"/>
          <p14:tracePt t="203314" x="3724275" y="4419600"/>
          <p14:tracePt t="203330" x="3687763" y="4419600"/>
          <p14:tracePt t="203347" x="3633788" y="4419600"/>
          <p14:tracePt t="203364" x="3571875" y="4419600"/>
          <p14:tracePt t="203380" x="3473450" y="4429125"/>
          <p14:tracePt t="203397" x="3375025" y="4429125"/>
          <p14:tracePt t="203414" x="3286125" y="4429125"/>
          <p14:tracePt t="203430" x="3241675" y="4429125"/>
          <p14:tracePt t="203447" x="3214688" y="4429125"/>
          <p14:tracePt t="203464" x="3170238" y="4446588"/>
          <p14:tracePt t="203481" x="3108325" y="4456113"/>
          <p14:tracePt t="203498" x="2990850" y="4483100"/>
          <p14:tracePt t="203514" x="2938463" y="4500563"/>
          <p14:tracePt t="203531" x="2919413" y="4500563"/>
          <p14:tracePt t="203610" x="2911475" y="4510088"/>
          <p14:tracePt t="203634" x="2911475" y="4518025"/>
          <p14:tracePt t="203642" x="2911475" y="4527550"/>
          <p14:tracePt t="203650" x="2911475" y="4537075"/>
          <p14:tracePt t="203664" x="2919413" y="4545013"/>
          <p14:tracePt t="203682" x="2928938" y="4572000"/>
          <p14:tracePt t="203698" x="2965450" y="4581525"/>
          <p14:tracePt t="203715" x="3009900" y="4589463"/>
          <p14:tracePt t="203732" x="3098800" y="4598988"/>
          <p14:tracePt t="203748" x="3232150" y="4616450"/>
          <p14:tracePt t="203765" x="3402013" y="4616450"/>
          <p14:tracePt t="203782" x="3527425" y="4616450"/>
          <p14:tracePt t="203798" x="3670300" y="4616450"/>
          <p14:tracePt t="203815" x="3759200" y="4616450"/>
          <p14:tracePt t="203832" x="3857625" y="4616450"/>
          <p14:tracePt t="203848" x="3894138" y="4616450"/>
          <p14:tracePt t="203866" x="3902075" y="4616450"/>
          <p14:tracePt t="203882" x="3929063" y="4616450"/>
          <p14:tracePt t="203898" x="3965575" y="4616450"/>
          <p14:tracePt t="203915" x="4017963" y="4616450"/>
          <p14:tracePt t="203932" x="4071938" y="4616450"/>
          <p14:tracePt t="203949" x="4098925" y="4616450"/>
          <p14:tracePt t="204122" x="4116388" y="4616450"/>
          <p14:tracePt t="204162" x="4125913" y="4616450"/>
          <p14:tracePt t="204434" x="4133850" y="4616450"/>
          <p14:tracePt t="204618" x="4143375" y="4625975"/>
          <p14:tracePt t="204882" x="4143375" y="4633913"/>
          <p14:tracePt t="204890" x="4143375" y="4652963"/>
          <p14:tracePt t="204901" x="4125913" y="4679950"/>
          <p14:tracePt t="204918" x="4062413" y="4751388"/>
          <p14:tracePt t="204935" x="3956050" y="4867275"/>
          <p14:tracePt t="204952" x="3768725" y="5010150"/>
          <p14:tracePt t="204968" x="3571875" y="5126038"/>
          <p14:tracePt t="204985" x="3375025" y="5241925"/>
          <p14:tracePt t="205002" x="3152775" y="5313363"/>
          <p14:tracePt t="205018" x="2776538" y="5367338"/>
          <p14:tracePt t="205035" x="2401888" y="5375275"/>
          <p14:tracePt t="205052" x="2152650" y="5375275"/>
          <p14:tracePt t="205068" x="2000250" y="5375275"/>
          <p14:tracePt t="205085" x="1955800" y="5375275"/>
          <p14:tracePt t="205194" x="1938338" y="5375275"/>
          <p14:tracePt t="205203" x="1901825" y="5375275"/>
          <p14:tracePt t="205211" x="1839913" y="5375275"/>
          <p14:tracePt t="205219" x="1776413" y="5402263"/>
          <p14:tracePt t="205236" x="1598613" y="5473700"/>
          <p14:tracePt t="205252" x="1384300" y="5537200"/>
          <p14:tracePt t="205269" x="1268413" y="5562600"/>
          <p14:tracePt t="205286" x="1231900" y="5562600"/>
          <p14:tracePt t="205763" x="1258888" y="5562600"/>
          <p14:tracePt t="205771" x="1303338" y="5572125"/>
          <p14:tracePt t="205779" x="1330325" y="5581650"/>
          <p14:tracePt t="205787" x="1357313" y="5581650"/>
          <p14:tracePt t="205804" x="1401763" y="5589588"/>
          <p14:tracePt t="205821" x="1455738" y="5589588"/>
          <p14:tracePt t="205837" x="1527175" y="5589588"/>
          <p14:tracePt t="205854" x="1616075" y="5589588"/>
          <p14:tracePt t="205871" x="1697038" y="5589588"/>
          <p14:tracePt t="205887" x="1785938" y="5589588"/>
          <p14:tracePt t="205904" x="1839913" y="5589588"/>
          <p14:tracePt t="205921" x="1874838" y="5599113"/>
          <p14:tracePt t="205923" x="1919288" y="5599113"/>
          <p14:tracePt t="205938" x="1946275" y="5616575"/>
          <p14:tracePt t="205954" x="2108200" y="5626100"/>
          <p14:tracePt t="205971" x="2251075" y="5626100"/>
          <p14:tracePt t="205988" x="2411413" y="5626100"/>
          <p14:tracePt t="206004" x="2581275" y="5626100"/>
          <p14:tracePt t="206021" x="2724150" y="5626100"/>
          <p14:tracePt t="206038" x="2901950" y="5626100"/>
          <p14:tracePt t="206054" x="3098800" y="5626100"/>
          <p14:tracePt t="206071" x="3268663" y="5616575"/>
          <p14:tracePt t="206088" x="3340100" y="5608638"/>
          <p14:tracePt t="206105" x="3348038" y="5608638"/>
          <p14:tracePt t="206755" x="3348038" y="5599113"/>
          <p14:tracePt t="206771" x="3348038" y="5589588"/>
          <p14:tracePt t="206795" x="3348038" y="5581650"/>
          <p14:tracePt t="207091" x="3286125" y="5518150"/>
          <p14:tracePt t="207099" x="3251200" y="5429250"/>
          <p14:tracePt t="207108" x="3205163" y="5303838"/>
          <p14:tracePt t="207125" x="3133725" y="5170488"/>
          <p14:tracePt t="207141" x="3125788" y="5160963"/>
          <p14:tracePt t="207158" x="3108325" y="5153025"/>
          <p14:tracePt t="208820" x="3044825" y="5143500"/>
          <p14:tracePt t="208828" x="2938463" y="5133975"/>
          <p14:tracePt t="208836" x="2759075" y="5099050"/>
          <p14:tracePt t="208846" x="2679700" y="5089525"/>
          <p14:tracePt t="208862" x="2687638" y="5010150"/>
          <p14:tracePt t="208879" x="2955925" y="4572000"/>
          <p14:tracePt t="208896" x="3465513" y="3660775"/>
          <p14:tracePt t="208912" x="4062413" y="2411413"/>
          <p14:tracePt t="208929" x="4616450" y="1133475"/>
          <p14:tracePt t="208946" x="4946650" y="142875"/>
          <p14:tracePt t="208962" x="5000625" y="0"/>
          <p14:tracePt t="209020" x="4983163" y="17463"/>
          <p14:tracePt t="209028" x="4884738" y="88900"/>
          <p14:tracePt t="209036" x="4795838" y="115888"/>
          <p14:tracePt t="209046" x="4705350" y="160338"/>
          <p14:tracePt t="209063" x="4545013" y="258763"/>
          <p14:tracePt t="209080" x="4446588" y="312738"/>
          <p14:tracePt t="209096" x="4429125" y="330200"/>
          <p14:tracePt t="209164" x="4419600" y="330200"/>
          <p14:tracePt t="209172" x="4419600" y="357188"/>
          <p14:tracePt t="209181" x="4419600" y="428625"/>
          <p14:tracePt t="209196" x="4419600" y="608013"/>
          <p14:tracePt t="209213" x="4419600" y="758825"/>
          <p14:tracePt t="209230" x="4419600" y="866775"/>
          <p14:tracePt t="209246" x="4419600" y="911225"/>
          <p14:tracePt t="209263" x="4419600" y="919163"/>
          <p14:tracePt t="209280" x="4411663" y="938213"/>
          <p14:tracePt t="209297" x="4402138" y="965200"/>
          <p14:tracePt t="209313" x="4402138" y="1000125"/>
          <p14:tracePt t="209330" x="4394200" y="1000125"/>
          <p14:tracePt t="209388" x="4394200" y="1009650"/>
          <p14:tracePt t="209396" x="4394200" y="1027113"/>
          <p14:tracePt t="209404" x="4394200" y="1054100"/>
          <p14:tracePt t="209414" x="4394200" y="1062038"/>
          <p14:tracePt t="209430" x="4394200" y="1071563"/>
          <p14:tracePt t="209492" x="4394200" y="1081088"/>
          <p14:tracePt t="209500" x="4411663" y="1098550"/>
          <p14:tracePt t="209508" x="4446588" y="1160463"/>
          <p14:tracePt t="209517" x="4500563" y="1258888"/>
          <p14:tracePt t="209531" x="4581525" y="1357313"/>
          <p14:tracePt t="209548" x="4732338" y="1500188"/>
          <p14:tracePt t="209564" x="4768850" y="1517650"/>
          <p14:tracePt t="209636" x="4768850" y="1527175"/>
          <p14:tracePt t="209644" x="4768850" y="1581150"/>
          <p14:tracePt t="209652" x="4768850" y="1758950"/>
          <p14:tracePt t="209665" x="4714875" y="2089150"/>
          <p14:tracePt t="209681" x="4483100" y="2894013"/>
          <p14:tracePt t="209698" x="4313238" y="3429000"/>
          <p14:tracePt t="209715" x="4251325" y="3705225"/>
          <p14:tracePt t="209732" x="4197350" y="4062413"/>
          <p14:tracePt t="209748" x="4197350" y="4295775"/>
          <p14:tracePt t="209765" x="4197350" y="4473575"/>
          <p14:tracePt t="209781" x="4232275" y="4625975"/>
          <p14:tracePt t="209798" x="4268788" y="4759325"/>
          <p14:tracePt t="209815" x="4303713" y="4875213"/>
          <p14:tracePt t="209832" x="4330700" y="4973638"/>
          <p14:tracePt t="209848" x="4375150" y="5099050"/>
          <p14:tracePt t="209865" x="4411663" y="5197475"/>
          <p14:tracePt t="209882" x="4411663" y="5214938"/>
          <p14:tracePt t="209899" x="4429125" y="5232400"/>
          <p14:tracePt t="209916" x="4429125" y="5276850"/>
          <p14:tracePt t="209932" x="4429125" y="5340350"/>
          <p14:tracePt t="209949" x="4394200" y="5438775"/>
          <p14:tracePt t="209966" x="4367213" y="5500688"/>
          <p14:tracePt t="209982" x="4340225" y="5527675"/>
          <p14:tracePt t="209999" x="4330700" y="5537200"/>
          <p14:tracePt t="210032" x="4322763" y="5545138"/>
          <p14:tracePt t="210132" x="4313238" y="5545138"/>
          <p14:tracePt t="210140" x="4286250" y="5545138"/>
          <p14:tracePt t="210150" x="4232275" y="5545138"/>
          <p14:tracePt t="210166" x="4214813" y="5537200"/>
          <p14:tracePt t="210188" x="4214813" y="5518150"/>
          <p14:tracePt t="210199" x="4214813" y="55102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39341"/>
                <a:ext cx="8229600" cy="4525963"/>
              </a:xfrm>
            </p:spPr>
            <p:txBody>
              <a:bodyPr/>
              <a:lstStyle/>
              <a:p>
                <a:r>
                  <a:rPr lang="pt-BR" altLang="pt-BR" sz="2400" dirty="0" smtClean="0"/>
                  <a:t>Regressão linear dos valores observados pelos preditos:</a:t>
                </a:r>
                <a:endParaRPr lang="en-US" altLang="pt-BR" sz="2400" dirty="0" smtClean="0"/>
              </a:p>
              <a:p>
                <a:pPr lvl="1"/>
                <a:r>
                  <a:rPr lang="en-US" altLang="pt-BR" sz="2000" dirty="0" smtClean="0"/>
                  <a:t>No </a:t>
                </a:r>
                <a:r>
                  <a:rPr lang="en-US" altLang="pt-BR" sz="2000" dirty="0" err="1" smtClean="0"/>
                  <a:t>caso</a:t>
                </a:r>
                <a:r>
                  <a:rPr lang="en-US" altLang="pt-BR" sz="2000" dirty="0" smtClean="0"/>
                  <a:t> de </a:t>
                </a:r>
                <a:r>
                  <a:rPr lang="en-US" altLang="pt-BR" sz="2000" dirty="0" err="1"/>
                  <a:t>D</a:t>
                </a:r>
                <a:r>
                  <a:rPr lang="en-US" altLang="pt-BR" sz="2000" dirty="0" err="1" smtClean="0"/>
                  <a:t>istribuição</a:t>
                </a:r>
                <a:r>
                  <a:rPr lang="en-US" altLang="pt-BR" sz="2000" dirty="0" smtClean="0"/>
                  <a:t> Normal:</a:t>
                </a:r>
              </a:p>
              <a:p>
                <a:pPr lvl="2"/>
                <a:r>
                  <a:rPr lang="en-US" altLang="pt-BR" sz="1600" dirty="0" smtClean="0"/>
                  <a:t> </a:t>
                </a:r>
              </a:p>
              <a:p>
                <a:pPr lvl="1"/>
                <a:r>
                  <a:rPr lang="en-US" altLang="pt-BR" sz="2000" dirty="0" smtClean="0"/>
                  <a:t>No </a:t>
                </a:r>
                <a:r>
                  <a:rPr lang="en-US" altLang="pt-BR" sz="2000" dirty="0" err="1" smtClean="0"/>
                  <a:t>caso</a:t>
                </a:r>
                <a:r>
                  <a:rPr lang="en-US" altLang="pt-BR" sz="2000" dirty="0" smtClean="0"/>
                  <a:t> de </a:t>
                </a:r>
                <a:r>
                  <a:rPr lang="en-US" altLang="pt-BR" sz="2000" dirty="0" err="1"/>
                  <a:t>M</a:t>
                </a:r>
                <a:r>
                  <a:rPr lang="en-US" altLang="pt-BR" sz="2000" dirty="0" err="1" smtClean="0"/>
                  <a:t>odelo</a:t>
                </a:r>
                <a:r>
                  <a:rPr lang="en-US" altLang="pt-BR" sz="2000" dirty="0" smtClean="0"/>
                  <a:t> </a:t>
                </a:r>
                <a:r>
                  <a:rPr lang="en-US" altLang="pt-BR" sz="2000" dirty="0" err="1" smtClean="0"/>
                  <a:t>Logístico</a:t>
                </a:r>
                <a:r>
                  <a:rPr lang="en-US" altLang="pt-BR" sz="2000" dirty="0" smtClean="0"/>
                  <a:t>:</a:t>
                </a:r>
                <a:r>
                  <a:rPr lang="en-US" altLang="pt-BR" sz="1600" dirty="0" smtClean="0"/>
                  <a:t> </a:t>
                </a:r>
                <a:r>
                  <a:rPr lang="en-US" altLang="pt-BR" sz="1200" dirty="0" smtClean="0"/>
                  <a:t> </a:t>
                </a:r>
                <a:endParaRPr lang="en-US" altLang="pt-BR" sz="1200" dirty="0"/>
              </a:p>
              <a:p>
                <a:pPr lvl="2"/>
                <a:r>
                  <a:rPr lang="en-US" altLang="pt-BR" sz="1800" dirty="0" smtClean="0"/>
                  <a:t> </a:t>
                </a:r>
                <a:endParaRPr lang="en-US" altLang="pt-BR" sz="800" dirty="0" smtClean="0"/>
              </a:p>
              <a:p>
                <a:pPr lvl="1"/>
                <a:r>
                  <a:rPr lang="en-US" altLang="pt-BR" sz="2000" dirty="0" smtClean="0"/>
                  <a:t>No </a:t>
                </a:r>
                <a:r>
                  <a:rPr lang="en-US" altLang="pt-BR" sz="2000" dirty="0" err="1" smtClean="0"/>
                  <a:t>caso</a:t>
                </a:r>
                <a:r>
                  <a:rPr lang="en-US" altLang="pt-BR" sz="2000" dirty="0" smtClean="0"/>
                  <a:t> de </a:t>
                </a:r>
                <a:r>
                  <a:rPr lang="en-US" altLang="pt-BR" sz="2000" dirty="0" err="1" smtClean="0"/>
                  <a:t>Modelos</a:t>
                </a:r>
                <a:r>
                  <a:rPr lang="en-US" altLang="pt-BR" sz="2000" dirty="0" smtClean="0"/>
                  <a:t> de </a:t>
                </a:r>
                <a:r>
                  <a:rPr lang="en-US" altLang="pt-BR" sz="2000" dirty="0" err="1" smtClean="0"/>
                  <a:t>Sobrevivência</a:t>
                </a:r>
                <a:r>
                  <a:rPr lang="en-US" altLang="pt-BR" sz="2000" dirty="0" smtClean="0"/>
                  <a:t>:</a:t>
                </a:r>
              </a:p>
              <a:p>
                <a:pPr lvl="2"/>
                <a:r>
                  <a:rPr lang="en-US" altLang="pt-BR" sz="1600" dirty="0" smtClean="0"/>
                  <a:t>A</a:t>
                </a:r>
              </a:p>
              <a:p>
                <a:pPr marL="457200"/>
                <a:r>
                  <a:rPr lang="en-US" altLang="pt-BR" sz="2400" dirty="0" err="1" smtClean="0"/>
                  <a:t>Hipótese</a:t>
                </a:r>
                <a:r>
                  <a:rPr lang="en-US" altLang="pt-BR" sz="2400" dirty="0" smtClean="0"/>
                  <a:t> Nula: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altLang="pt-B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pt-BR" altLang="pt-BR" sz="1600" b="0" i="1" smtClean="0">
                                <a:latin typeface="Cambria Math" panose="02040503050406030204" pitchFamily="18" charset="0"/>
                              </a:rPr>
                              <m:t>0: </m:t>
                            </m:r>
                          </m:sub>
                        </m:sSub>
                        <m:r>
                          <a:rPr lang="pt-BR" altLang="pt-BR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pt-BR" altLang="pt-BR" sz="1600" i="1">
                            <a:latin typeface="Cambria Math" panose="02040503050406030204" pitchFamily="18" charset="0"/>
                          </a:rPr>
                          <m:t>𝑜𝑣𝑒𝑟𝑎𝑙𝑙</m:t>
                        </m:r>
                      </m:sub>
                    </m:sSub>
                    <m:r>
                      <a:rPr lang="pt-BR" altLang="pt-BR" sz="16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pt-BR" sz="1600" dirty="0" smtClean="0"/>
              </a:p>
              <a:p>
                <a:endParaRPr lang="en-US" altLang="pt-BR" sz="2800" dirty="0" smtClean="0"/>
              </a:p>
              <a:p>
                <a:pPr marL="457200" lvl="1" indent="0">
                  <a:buNone/>
                </a:pPr>
                <a:endParaRPr lang="en-US" altLang="pt-BR" sz="2000" dirty="0" smtClean="0"/>
              </a:p>
              <a:p>
                <a:pPr lvl="1"/>
                <a:endParaRPr lang="en-US" altLang="pt-BR" sz="2000" dirty="0" smtClean="0"/>
              </a:p>
              <a:p>
                <a:pPr marL="0" indent="0">
                  <a:buNone/>
                </a:pPr>
                <a:endParaRPr lang="en-US" altLang="pt-BR" sz="20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altLang="pt-BR" dirty="0" smtClean="0"/>
              </a:p>
            </p:txBody>
          </p:sp>
        </mc:Choice>
        <mc:Fallback xmlns="">
          <p:sp>
            <p:nvSpPr>
              <p:cNvPr id="6147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39341"/>
                <a:ext cx="8229600" cy="4525963"/>
              </a:xfrm>
              <a:blipFill rotWithShape="0">
                <a:blip r:embed="rId4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pt-BR" sz="2400" b="1" dirty="0" smtClean="0"/>
              <a:t>2. </a:t>
            </a:r>
            <a:r>
              <a:rPr lang="en-US" altLang="pt-BR" sz="2400" b="1" dirty="0" err="1" smtClean="0"/>
              <a:t>Calibração</a:t>
            </a:r>
            <a:r>
              <a:rPr lang="en-US" altLang="pt-BR" sz="2400" b="1" dirty="0" smtClean="0"/>
              <a:t> de </a:t>
            </a:r>
            <a:r>
              <a:rPr lang="en-US" altLang="pt-BR" sz="2400" b="1" dirty="0" err="1" smtClean="0"/>
              <a:t>inclinação</a:t>
            </a:r>
            <a:endParaRPr lang="en-US" altLang="pt-BR" sz="24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2489239"/>
            <a:ext cx="1872208" cy="291689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1692566" y="3140968"/>
            <a:ext cx="4247586" cy="352001"/>
            <a:chOff x="3708790" y="3221015"/>
            <a:chExt cx="4633247" cy="391500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8790" y="3245484"/>
              <a:ext cx="1726419" cy="367031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08104" y="3221015"/>
              <a:ext cx="2833933" cy="391500"/>
            </a:xfrm>
            <a:prstGeom prst="rect">
              <a:avLst/>
            </a:prstGeom>
          </p:spPr>
        </p:pic>
      </p:grpSp>
      <p:pic>
        <p:nvPicPr>
          <p:cNvPr id="15" name="Imagem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3823880"/>
            <a:ext cx="4464496" cy="325200"/>
          </a:xfrm>
          <a:prstGeom prst="rect">
            <a:avLst/>
          </a:prstGeom>
        </p:spPr>
      </p:pic>
      <p:sp>
        <p:nvSpPr>
          <p:cNvPr id="14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6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19"/>
    </mc:Choice>
    <mc:Fallback xmlns="">
      <p:transition spd="slow" advTm="16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26" x="4214813" y="5500688"/>
          <p14:tracePt t="2114" x="4205288" y="5500688"/>
          <p14:tracePt t="2202" x="4197350" y="5500688"/>
          <p14:tracePt t="4283" x="4197350" y="5483225"/>
          <p14:tracePt t="4291" x="4197350" y="5473700"/>
          <p14:tracePt t="4299" x="4197350" y="5465763"/>
          <p14:tracePt t="4313" x="4197350" y="5446713"/>
          <p14:tracePt t="4330" x="4197350" y="5419725"/>
          <p14:tracePt t="4347" x="4232275" y="5268913"/>
          <p14:tracePt t="4363" x="4286250" y="5054600"/>
          <p14:tracePt t="4381" x="4330700" y="4697413"/>
          <p14:tracePt t="4397" x="4367213" y="4313238"/>
          <p14:tracePt t="4414" x="4367213" y="4017963"/>
          <p14:tracePt t="4430" x="4367213" y="3867150"/>
          <p14:tracePt t="4447" x="4340225" y="3759200"/>
          <p14:tracePt t="4464" x="4303713" y="3679825"/>
          <p14:tracePt t="4480" x="4259263" y="3554413"/>
          <p14:tracePt t="4497" x="4197350" y="3330575"/>
          <p14:tracePt t="4514" x="4152900" y="3143250"/>
          <p14:tracePt t="4531" x="4081463" y="3000375"/>
          <p14:tracePt t="4547" x="4062413" y="2973388"/>
          <p14:tracePt t="4564" x="4054475" y="2965450"/>
          <p14:tracePt t="4597" x="4054475" y="2955925"/>
          <p14:tracePt t="4843" x="4044950" y="2938463"/>
          <p14:tracePt t="4851" x="4027488" y="2911475"/>
          <p14:tracePt t="4859" x="4000500" y="2857500"/>
          <p14:tracePt t="4867" x="3983038" y="2795588"/>
          <p14:tracePt t="4882" x="3956050" y="2732088"/>
          <p14:tracePt t="4898" x="3902075" y="2625725"/>
          <p14:tracePt t="4915" x="3830638" y="2482850"/>
          <p14:tracePt t="4932" x="3768725" y="2419350"/>
          <p14:tracePt t="4949" x="3714750" y="2384425"/>
          <p14:tracePt t="4965" x="3679825" y="2357438"/>
          <p14:tracePt t="4982" x="3652838" y="2357438"/>
          <p14:tracePt t="4998" x="3643313" y="2357438"/>
          <p14:tracePt t="5015" x="3625850" y="2347913"/>
          <p14:tracePt t="5032" x="3616325" y="2347913"/>
          <p14:tracePt t="5048" x="3598863" y="2339975"/>
          <p14:tracePt t="5065" x="3536950" y="2322513"/>
          <p14:tracePt t="5082" x="3482975" y="2303463"/>
          <p14:tracePt t="5099" x="3375025" y="2268538"/>
          <p14:tracePt t="5115" x="3303588" y="2241550"/>
          <p14:tracePt t="5132" x="3276600" y="2214563"/>
          <p14:tracePt t="5149" x="3259138" y="2214563"/>
          <p14:tracePt t="5166" x="3259138" y="2205038"/>
          <p14:tracePt t="5182" x="3251200" y="2205038"/>
          <p14:tracePt t="5243" x="3251200" y="2197100"/>
          <p14:tracePt t="5251" x="3251200" y="2170113"/>
          <p14:tracePt t="5259" x="3251200" y="2152650"/>
          <p14:tracePt t="5268" x="3276600" y="2108200"/>
          <p14:tracePt t="5282" x="3313113" y="2071688"/>
          <p14:tracePt t="5300" x="3429000" y="1938338"/>
          <p14:tracePt t="5316" x="3536950" y="1847850"/>
          <p14:tracePt t="5333" x="3670300" y="1741488"/>
          <p14:tracePt t="5349" x="3776663" y="1660525"/>
          <p14:tracePt t="5366" x="3840163" y="1625600"/>
          <p14:tracePt t="5383" x="3857625" y="1608138"/>
          <p14:tracePt t="5400" x="3875088" y="1598613"/>
          <p14:tracePt t="5416" x="3929063" y="1571625"/>
          <p14:tracePt t="5433" x="3973513" y="1562100"/>
          <p14:tracePt t="5450" x="4054475" y="1527175"/>
          <p14:tracePt t="5466" x="4143375" y="1482725"/>
          <p14:tracePt t="5483" x="4286250" y="1438275"/>
          <p14:tracePt t="5500" x="4402138" y="1393825"/>
          <p14:tracePt t="5517" x="4465638" y="1366838"/>
          <p14:tracePt t="5533" x="4518025" y="1357313"/>
          <p14:tracePt t="5550" x="4598988" y="1330325"/>
          <p14:tracePt t="5567" x="4625975" y="1322388"/>
          <p14:tracePt t="5583" x="4643438" y="1322388"/>
          <p14:tracePt t="9509" x="4633913" y="1322388"/>
          <p14:tracePt t="9525" x="4608513" y="1322388"/>
          <p14:tracePt t="9533" x="4589463" y="1330325"/>
          <p14:tracePt t="9544" x="4562475" y="1339850"/>
          <p14:tracePt t="9561" x="4465638" y="1401763"/>
          <p14:tracePt t="9578" x="4367213" y="1455738"/>
          <p14:tracePt t="9594" x="4286250" y="1500188"/>
          <p14:tracePt t="9611" x="4224338" y="1536700"/>
          <p14:tracePt t="9628" x="4187825" y="1562100"/>
          <p14:tracePt t="9645" x="4152900" y="1571625"/>
          <p14:tracePt t="9661" x="4125913" y="1589088"/>
          <p14:tracePt t="9678" x="4098925" y="1608138"/>
          <p14:tracePt t="9695" x="4062413" y="1625600"/>
          <p14:tracePt t="9712" x="4044950" y="1625600"/>
          <p14:tracePt t="9728" x="4037013" y="1633538"/>
          <p14:tracePt t="9745" x="3990975" y="1652588"/>
          <p14:tracePt t="9762" x="3973513" y="1660525"/>
          <p14:tracePt t="9778" x="3946525" y="1670050"/>
          <p14:tracePt t="9795" x="3894138" y="1687513"/>
          <p14:tracePt t="9812" x="3813175" y="1704975"/>
          <p14:tracePt t="9829" x="3714750" y="1741488"/>
          <p14:tracePt t="9845" x="3670300" y="1768475"/>
          <p14:tracePt t="9862" x="3660775" y="1768475"/>
          <p14:tracePt t="9879" x="3652838" y="1768475"/>
          <p14:tracePt t="9895" x="3643313" y="1768475"/>
          <p14:tracePt t="9912" x="3598863" y="1795463"/>
          <p14:tracePt t="9929" x="3544888" y="1830388"/>
          <p14:tracePt t="9946" x="3500438" y="1847850"/>
          <p14:tracePt t="9962" x="3455988" y="1874838"/>
          <p14:tracePt t="9979" x="3446463" y="1884363"/>
          <p14:tracePt t="10205" x="3438525" y="1893888"/>
          <p14:tracePt t="10214" x="3429000" y="1893888"/>
          <p14:tracePt t="11421" x="3411538" y="1893888"/>
          <p14:tracePt t="11430" x="3384550" y="1901825"/>
          <p14:tracePt t="11437" x="3367088" y="1901825"/>
          <p14:tracePt t="11449" x="3322638" y="1928813"/>
          <p14:tracePt t="11466" x="3179763" y="1965325"/>
          <p14:tracePt t="11483" x="3009900" y="1990725"/>
          <p14:tracePt t="11500" x="2840038" y="2044700"/>
          <p14:tracePt t="11516" x="2724150" y="2081213"/>
          <p14:tracePt t="11534" x="2536825" y="2179638"/>
          <p14:tracePt t="11550" x="2366963" y="2251075"/>
          <p14:tracePt t="11567" x="2187575" y="2339975"/>
          <p14:tracePt t="11583" x="2036763" y="2411413"/>
          <p14:tracePt t="11600" x="1884363" y="2490788"/>
          <p14:tracePt t="11617" x="1776413" y="2554288"/>
          <p14:tracePt t="11633" x="1714500" y="2589213"/>
          <p14:tracePt t="11650" x="1704975" y="2598738"/>
          <p14:tracePt t="11667" x="1687513" y="2616200"/>
          <p14:tracePt t="11684" x="1652588" y="2643188"/>
          <p14:tracePt t="11700" x="1598613" y="2679700"/>
          <p14:tracePt t="11717" x="1490663" y="2786063"/>
          <p14:tracePt t="11734" x="1411288" y="2840038"/>
          <p14:tracePt t="11750" x="1401763" y="2847975"/>
          <p14:tracePt t="11767" x="1384300" y="2857500"/>
          <p14:tracePt t="11800" x="1384300" y="2894013"/>
          <p14:tracePt t="11817" x="1384300" y="2911475"/>
          <p14:tracePt t="11834" x="1374775" y="2946400"/>
          <p14:tracePt t="11868" x="1374775" y="2965450"/>
          <p14:tracePt t="11884" x="1374775" y="2973388"/>
          <p14:tracePt t="11901" x="1393825" y="2973388"/>
          <p14:tracePt t="11918" x="1482725" y="2973388"/>
          <p14:tracePt t="11934" x="1536700" y="2973388"/>
          <p14:tracePt t="11951" x="1581150" y="2965450"/>
          <p14:tracePt t="11968" x="1608138" y="2955925"/>
          <p14:tracePt t="11984" x="1625600" y="2928938"/>
          <p14:tracePt t="12001" x="1652588" y="2901950"/>
          <p14:tracePt t="12018" x="1687513" y="2822575"/>
          <p14:tracePt t="12034" x="1697038" y="2759075"/>
          <p14:tracePt t="12051" x="1704975" y="2705100"/>
          <p14:tracePt t="12068" x="1704975" y="2660650"/>
          <p14:tracePt t="12084" x="1704975" y="2608263"/>
          <p14:tracePt t="12102" x="1704975" y="2554288"/>
          <p14:tracePt t="12118" x="1704975" y="2527300"/>
          <p14:tracePt t="12135" x="1697038" y="2517775"/>
          <p14:tracePt t="12152" x="1687513" y="2509838"/>
          <p14:tracePt t="12168" x="1660525" y="2500313"/>
          <p14:tracePt t="12185" x="1633538" y="2500313"/>
          <p14:tracePt t="12202" x="1598613" y="2500313"/>
          <p14:tracePt t="12218" x="1554163" y="2500313"/>
          <p14:tracePt t="12235" x="1536700" y="2500313"/>
          <p14:tracePt t="12252" x="1509713" y="2500313"/>
          <p14:tracePt t="12268" x="1500188" y="2500313"/>
          <p14:tracePt t="12285" x="1482725" y="2517775"/>
          <p14:tracePt t="12302" x="1482725" y="2536825"/>
          <p14:tracePt t="12318" x="1482725" y="2562225"/>
          <p14:tracePt t="12335" x="1482725" y="2598738"/>
          <p14:tracePt t="12352" x="1482725" y="2625725"/>
          <p14:tracePt t="12369" x="1490663" y="2697163"/>
          <p14:tracePt t="12386" x="1527175" y="2741613"/>
          <p14:tracePt t="12402" x="1589088" y="2776538"/>
          <p14:tracePt t="12419" x="1679575" y="2795588"/>
          <p14:tracePt t="12436" x="1741488" y="2803525"/>
          <p14:tracePt t="12452" x="1776413" y="2803525"/>
          <p14:tracePt t="12469" x="1830388" y="2786063"/>
          <p14:tracePt t="12486" x="1893888" y="2751138"/>
          <p14:tracePt t="12502" x="1911350" y="2732088"/>
          <p14:tracePt t="12519" x="1919288" y="2679700"/>
          <p14:tracePt t="12536" x="1919288" y="2643188"/>
          <p14:tracePt t="12552" x="1911350" y="2608263"/>
          <p14:tracePt t="12569" x="1884363" y="2571750"/>
          <p14:tracePt t="12586" x="1839913" y="2536825"/>
          <p14:tracePt t="12603" x="1795463" y="2527300"/>
          <p14:tracePt t="12620" x="1751013" y="2509838"/>
          <p14:tracePt t="12636" x="1687513" y="2509838"/>
          <p14:tracePt t="12653" x="1643063" y="2509838"/>
          <p14:tracePt t="12670" x="1562100" y="2554288"/>
          <p14:tracePt t="12686" x="1527175" y="2589213"/>
          <p14:tracePt t="12703" x="1527175" y="2652713"/>
          <p14:tracePt t="12720" x="1527175" y="2705100"/>
          <p14:tracePt t="12736" x="1527175" y="2751138"/>
          <p14:tracePt t="12753" x="1571625" y="2795588"/>
          <p14:tracePt t="12770" x="1598613" y="2795588"/>
          <p14:tracePt t="12787" x="1652588" y="2795588"/>
          <p14:tracePt t="12803" x="1679575" y="2795588"/>
          <p14:tracePt t="12820" x="1704975" y="2795588"/>
          <p14:tracePt t="12837" x="1741488" y="2795588"/>
          <p14:tracePt t="12854" x="1803400" y="2759075"/>
          <p14:tracePt t="12870" x="1812925" y="2724150"/>
          <p14:tracePt t="12887" x="1830388" y="2687638"/>
          <p14:tracePt t="12904" x="1830388" y="2660650"/>
          <p14:tracePt t="12920" x="1830388" y="2625725"/>
          <p14:tracePt t="12937" x="1830388" y="2598738"/>
          <p14:tracePt t="12954" x="1812925" y="2589213"/>
          <p14:tracePt t="12970" x="1795463" y="2581275"/>
          <p14:tracePt t="12987" x="1768475" y="2581275"/>
          <p14:tracePt t="13004" x="1741488" y="2581275"/>
          <p14:tracePt t="13020" x="1714500" y="2581275"/>
          <p14:tracePt t="13037" x="1687513" y="2581275"/>
          <p14:tracePt t="13054" x="1652588" y="2633663"/>
          <p14:tracePt t="13071" x="1652588" y="2687638"/>
          <p14:tracePt t="13088" x="1652588" y="2697163"/>
          <p14:tracePt t="13104" x="1652588" y="2732088"/>
          <p14:tracePt t="13121" x="1687513" y="2759075"/>
          <p14:tracePt t="13138" x="1741488" y="2768600"/>
          <p14:tracePt t="13154" x="1795463" y="2768600"/>
          <p14:tracePt t="13171" x="1847850" y="2768600"/>
          <p14:tracePt t="13188" x="1874838" y="2768600"/>
          <p14:tracePt t="13204" x="1911350" y="2759075"/>
          <p14:tracePt t="13221" x="1928813" y="2751138"/>
          <p14:tracePt t="13238" x="1946275" y="2732088"/>
          <p14:tracePt t="13254" x="1946275" y="2724150"/>
          <p14:tracePt t="13271" x="1946275" y="2697163"/>
          <p14:tracePt t="13288" x="1946275" y="2679700"/>
          <p14:tracePt t="13304" x="1928813" y="2670175"/>
          <p14:tracePt t="13322" x="1884363" y="2643188"/>
          <p14:tracePt t="13338" x="1839913" y="2643188"/>
          <p14:tracePt t="13355" x="1822450" y="2643188"/>
          <p14:tracePt t="13372" x="1795463" y="2643188"/>
          <p14:tracePt t="13388" x="1768475" y="2652713"/>
          <p14:tracePt t="13405" x="1758950" y="2670175"/>
          <p14:tracePt t="13422" x="1758950" y="2732088"/>
          <p14:tracePt t="13438" x="1758950" y="2768600"/>
          <p14:tracePt t="13455" x="1758950" y="2795588"/>
          <p14:tracePt t="13472" x="1758950" y="2803525"/>
          <p14:tracePt t="13505" x="1776413" y="2803525"/>
          <p14:tracePt t="13522" x="1785938" y="2803525"/>
          <p14:tracePt t="13539" x="1795463" y="2803525"/>
          <p14:tracePt t="13555" x="1803400" y="2803525"/>
          <p14:tracePt t="13572" x="1812925" y="2803525"/>
          <p14:tracePt t="13605" x="1822450" y="2803525"/>
          <p14:tracePt t="14119" x="1830388" y="2786063"/>
          <p14:tracePt t="14126" x="1839913" y="2786063"/>
          <p14:tracePt t="14502" x="1847850" y="2786063"/>
          <p14:tracePt t="14511" x="1847850" y="2768600"/>
          <p14:tracePt t="14534" x="1847850" y="2759075"/>
          <p14:tracePt t="14543" x="1847850" y="2741613"/>
          <p14:tracePt t="14551" x="1857375" y="2724150"/>
          <p14:tracePt t="14559" x="1874838" y="2705100"/>
          <p14:tracePt t="14574" x="1911350" y="2633663"/>
          <p14:tracePt t="14591" x="1965325" y="2554288"/>
          <p14:tracePt t="14608" x="2054225" y="2419350"/>
          <p14:tracePt t="14624" x="2143125" y="2339975"/>
          <p14:tracePt t="14641" x="2276475" y="2295525"/>
          <p14:tracePt t="14658" x="2517775" y="2268538"/>
          <p14:tracePt t="14675" x="2928938" y="2259013"/>
          <p14:tracePt t="14692" x="3340100" y="2259013"/>
          <p14:tracePt t="14708" x="3598863" y="2286000"/>
          <p14:tracePt t="14725" x="3679825" y="2330450"/>
          <p14:tracePt t="14743" x="3714750" y="2366963"/>
          <p14:tracePt t="14758" x="3724275" y="2374900"/>
          <p14:tracePt t="14775" x="3741738" y="2401888"/>
          <p14:tracePt t="14792" x="3751263" y="2419350"/>
          <p14:tracePt t="14855" x="3768725" y="2438400"/>
          <p14:tracePt t="14871" x="3776663" y="2446338"/>
          <p14:tracePt t="14879" x="3786188" y="2465388"/>
          <p14:tracePt t="14892" x="3813175" y="2490788"/>
          <p14:tracePt t="14909" x="3902075" y="2562225"/>
          <p14:tracePt t="14926" x="3983038" y="2625725"/>
          <p14:tracePt t="14942" x="4000500" y="2633663"/>
          <p14:tracePt t="14959" x="4000500" y="2643188"/>
          <p14:tracePt t="14976" x="4000500" y="2660650"/>
          <p14:tracePt t="14992" x="3973513" y="2679700"/>
          <p14:tracePt t="15009" x="3875088" y="2724150"/>
          <p14:tracePt t="15026" x="3795713" y="2751138"/>
          <p14:tracePt t="15043" x="3697288" y="2776538"/>
          <p14:tracePt t="15059" x="3581400" y="2786063"/>
          <p14:tracePt t="15076" x="3482975" y="2786063"/>
          <p14:tracePt t="15093" x="3455988" y="2786063"/>
          <p14:tracePt t="15127" x="3446463" y="2786063"/>
          <p14:tracePt t="15143" x="3429000" y="2786063"/>
          <p14:tracePt t="15160" x="3411538" y="2786063"/>
          <p14:tracePt t="15176" x="3402013" y="2786063"/>
          <p14:tracePt t="15193" x="3394075" y="2776538"/>
          <p14:tracePt t="15210" x="3384550" y="2768600"/>
          <p14:tracePt t="15227" x="3384550" y="2751138"/>
          <p14:tracePt t="15243" x="3367088" y="2724150"/>
          <p14:tracePt t="15260" x="3367088" y="2697163"/>
          <p14:tracePt t="15277" x="3367088" y="2670175"/>
          <p14:tracePt t="15293" x="3367088" y="2633663"/>
          <p14:tracePt t="15311" x="3357563" y="2581275"/>
          <p14:tracePt t="15327" x="3357563" y="2554288"/>
          <p14:tracePt t="15344" x="3357563" y="2527300"/>
          <p14:tracePt t="15377" x="3357563" y="2517775"/>
          <p14:tracePt t="15439" x="3357563" y="2509838"/>
          <p14:tracePt t="15471" x="3367088" y="2509838"/>
          <p14:tracePt t="15479" x="3384550" y="2509838"/>
          <p14:tracePt t="15487" x="3402013" y="2509838"/>
          <p14:tracePt t="15495" x="3419475" y="2509838"/>
          <p14:tracePt t="15511" x="3446463" y="2490788"/>
          <p14:tracePt t="15527" x="3473450" y="2490788"/>
          <p14:tracePt t="15544" x="3490913" y="2490788"/>
          <p14:tracePt t="15561" x="3509963" y="2490788"/>
          <p14:tracePt t="15578" x="3517900" y="2490788"/>
          <p14:tracePt t="15594" x="3536950" y="2490788"/>
          <p14:tracePt t="15611" x="3544888" y="2517775"/>
          <p14:tracePt t="15628" x="3554413" y="2544763"/>
          <p14:tracePt t="15644" x="3562350" y="2562225"/>
          <p14:tracePt t="15661" x="3571875" y="2581275"/>
          <p14:tracePt t="15679" x="3571875" y="2608263"/>
          <p14:tracePt t="15695" x="3571875" y="2616200"/>
          <p14:tracePt t="15711" x="3571875" y="2652713"/>
          <p14:tracePt t="15728" x="3554413" y="2679700"/>
          <p14:tracePt t="15745" x="3544888" y="2697163"/>
          <p14:tracePt t="15761" x="3509963" y="2724150"/>
          <p14:tracePt t="15778" x="3490913" y="2741613"/>
          <p14:tracePt t="15795" x="3482975" y="2741613"/>
          <p14:tracePt t="15811" x="3465513" y="2751138"/>
          <p14:tracePt t="15828" x="3455988" y="2751138"/>
          <p14:tracePt t="15862" x="3446463" y="2751138"/>
          <p14:tracePt t="15879" x="3419475" y="2751138"/>
          <p14:tracePt t="15895" x="3419475" y="2732088"/>
          <p14:tracePt t="15912" x="3411538" y="2705100"/>
          <p14:tracePt t="15928" x="3394075" y="2652713"/>
          <p14:tracePt t="15945" x="3394075" y="2598738"/>
          <p14:tracePt t="15962" x="3394075" y="2562225"/>
          <p14:tracePt t="15979" x="3394075" y="2536825"/>
          <p14:tracePt t="15995" x="3394075" y="2517775"/>
          <p14:tracePt t="16012" x="3394075" y="2509838"/>
          <p14:tracePt t="16045" x="3402013" y="2500313"/>
          <p14:tracePt t="16064" x="3411538" y="2500313"/>
          <p14:tracePt t="16079" x="3438525" y="2500313"/>
          <p14:tracePt t="16096" x="3455988" y="2500313"/>
          <p14:tracePt t="16112" x="3473450" y="2500313"/>
          <p14:tracePt t="16129" x="3500438" y="2500313"/>
          <p14:tracePt t="16146" x="3509963" y="2517775"/>
          <p14:tracePt t="16162" x="3517900" y="2517775"/>
          <p14:tracePt t="16179" x="3527425" y="2536825"/>
          <p14:tracePt t="16196" x="3536950" y="2554288"/>
          <p14:tracePt t="16213" x="3536950" y="2571750"/>
          <p14:tracePt t="16229" x="3536950" y="2589213"/>
          <p14:tracePt t="16246" x="3536950" y="2598738"/>
          <p14:tracePt t="16263" x="3536950" y="2625725"/>
          <p14:tracePt t="16297" x="3536950" y="2652713"/>
          <p14:tracePt t="16313" x="3527425" y="2652713"/>
          <p14:tracePt t="16330" x="3517900" y="2660650"/>
          <p14:tracePt t="16346" x="3500438" y="2679700"/>
          <p14:tracePt t="16363" x="3482975" y="2687638"/>
          <p14:tracePt t="16380" x="3455988" y="2697163"/>
          <p14:tracePt t="16396" x="3429000" y="2705100"/>
          <p14:tracePt t="16413" x="3394075" y="2705100"/>
          <p14:tracePt t="16430" x="3375025" y="2705100"/>
          <p14:tracePt t="16447" x="3348038" y="2705100"/>
          <p14:tracePt t="16463" x="3340100" y="2705100"/>
          <p14:tracePt t="16497" x="3330575" y="2705100"/>
          <p14:tracePt t="16567" x="3330575" y="2697163"/>
          <p14:tracePt t="16575" x="3330575" y="2687638"/>
          <p14:tracePt t="16583" x="3330575" y="2679700"/>
          <p14:tracePt t="16597" x="3330575" y="2670175"/>
          <p14:tracePt t="16614" x="3330575" y="2643188"/>
          <p14:tracePt t="16631" x="3348038" y="2608263"/>
          <p14:tracePt t="16647" x="3367088" y="2571750"/>
          <p14:tracePt t="16664" x="3375025" y="2544763"/>
          <p14:tracePt t="16680" x="3402013" y="2527300"/>
          <p14:tracePt t="16697" x="3419475" y="2509838"/>
          <p14:tracePt t="16714" x="3446463" y="2500313"/>
          <p14:tracePt t="16731" x="3465513" y="2500313"/>
          <p14:tracePt t="16747" x="3473450" y="2500313"/>
          <p14:tracePt t="16764" x="3490913" y="2500313"/>
          <p14:tracePt t="16781" x="3500438" y="2500313"/>
          <p14:tracePt t="16798" x="3517900" y="2517775"/>
          <p14:tracePt t="16814" x="3527425" y="2544763"/>
          <p14:tracePt t="16831" x="3527425" y="2554288"/>
          <p14:tracePt t="16848" x="3527425" y="2571750"/>
          <p14:tracePt t="16865" x="3527425" y="2581275"/>
          <p14:tracePt t="16881" x="3527425" y="2598738"/>
          <p14:tracePt t="16898" x="3527425" y="2616200"/>
          <p14:tracePt t="16914" x="3509963" y="2643188"/>
          <p14:tracePt t="16931" x="3490913" y="2660650"/>
          <p14:tracePt t="16948" x="3473450" y="2679700"/>
          <p14:tracePt t="16965" x="3455988" y="2697163"/>
          <p14:tracePt t="16981" x="3438525" y="2697163"/>
          <p14:tracePt t="16998" x="3419475" y="2697163"/>
          <p14:tracePt t="17015" x="3394075" y="2705100"/>
          <p14:tracePt t="17032" x="3384550" y="2705100"/>
          <p14:tracePt t="17048" x="3367088" y="2705100"/>
          <p14:tracePt t="17082" x="3340100" y="2697163"/>
          <p14:tracePt t="17098" x="3340100" y="2670175"/>
          <p14:tracePt t="17115" x="3340100" y="2643188"/>
          <p14:tracePt t="17132" x="3340100" y="2608263"/>
          <p14:tracePt t="17149" x="3340100" y="2581275"/>
          <p14:tracePt t="17165" x="3340100" y="2554288"/>
          <p14:tracePt t="17182" x="3357563" y="2536825"/>
          <p14:tracePt t="17199" x="3384550" y="2509838"/>
          <p14:tracePt t="17216" x="3394075" y="2500313"/>
          <p14:tracePt t="17249" x="3429000" y="2500313"/>
          <p14:tracePt t="17265" x="3446463" y="2500313"/>
          <p14:tracePt t="17282" x="3473450" y="2500313"/>
          <p14:tracePt t="17299" x="3500438" y="2509838"/>
          <p14:tracePt t="17316" x="3509963" y="2527300"/>
          <p14:tracePt t="17332" x="3536950" y="2554288"/>
          <p14:tracePt t="17349" x="3544888" y="2571750"/>
          <p14:tracePt t="17366" x="3554413" y="2589213"/>
          <p14:tracePt t="17382" x="3554413" y="2598738"/>
          <p14:tracePt t="17584" x="3554413" y="2616200"/>
          <p14:tracePt t="17592" x="3554413" y="2625725"/>
          <p14:tracePt t="17616" x="3554413" y="2633663"/>
          <p14:tracePt t="17632" x="3554413" y="2643188"/>
          <p14:tracePt t="17744" x="3554413" y="2652713"/>
          <p14:tracePt t="17848" x="3544888" y="2652713"/>
          <p14:tracePt t="17856" x="3490913" y="2660650"/>
          <p14:tracePt t="17867" x="3384550" y="2697163"/>
          <p14:tracePt t="17884" x="2946400" y="2776538"/>
          <p14:tracePt t="17901" x="2374900" y="2803525"/>
          <p14:tracePt t="17917" x="2098675" y="2830513"/>
          <p14:tracePt t="17934" x="2027238" y="2847975"/>
          <p14:tracePt t="17969" x="2036763" y="2840038"/>
          <p14:tracePt t="17984" x="2062163" y="2822575"/>
          <p14:tracePt t="18001" x="2081213" y="2803525"/>
          <p14:tracePt t="18018" x="2108200" y="2759075"/>
          <p14:tracePt t="18034" x="2133600" y="2732088"/>
          <p14:tracePt t="18051" x="2170113" y="2679700"/>
          <p14:tracePt t="18068" x="2197100" y="2633663"/>
          <p14:tracePt t="18084" x="2224088" y="2589213"/>
          <p14:tracePt t="18101" x="2224088" y="2571750"/>
          <p14:tracePt t="18118" x="2232025" y="2562225"/>
          <p14:tracePt t="18134" x="2232025" y="2554288"/>
          <p14:tracePt t="18151" x="2241550" y="2544763"/>
          <p14:tracePt t="18168" x="2268538" y="2527300"/>
          <p14:tracePt t="18185" x="2322513" y="2517775"/>
          <p14:tracePt t="18201" x="2393950" y="2509838"/>
          <p14:tracePt t="18218" x="2500313" y="2509838"/>
          <p14:tracePt t="18235" x="2527300" y="2509838"/>
          <p14:tracePt t="18252" x="2536825" y="2509838"/>
          <p14:tracePt t="18268" x="2544763" y="2509838"/>
          <p14:tracePt t="18312" x="2562225" y="2509838"/>
          <p14:tracePt t="18320" x="2598738" y="2509838"/>
          <p14:tracePt t="18335" x="2751138" y="2509838"/>
          <p14:tracePt t="18352" x="2884488" y="2509838"/>
          <p14:tracePt t="18369" x="2965450" y="2509838"/>
          <p14:tracePt t="18385" x="2973388" y="2509838"/>
          <p14:tracePt t="18624" x="2990850" y="2509838"/>
          <p14:tracePt t="18632" x="3000375" y="2509838"/>
          <p14:tracePt t="18640" x="3009900" y="2509838"/>
          <p14:tracePt t="18652" x="3036888" y="2517775"/>
          <p14:tracePt t="18669" x="3089275" y="2536825"/>
          <p14:tracePt t="18686" x="3108325" y="2544763"/>
          <p14:tracePt t="18703" x="3116263" y="2554288"/>
          <p14:tracePt t="18720" x="3133725" y="2562225"/>
          <p14:tracePt t="18736" x="3143250" y="2571750"/>
          <p14:tracePt t="18753" x="3160713" y="2608263"/>
          <p14:tracePt t="18770" x="3179763" y="2625725"/>
          <p14:tracePt t="18786" x="3197225" y="2643188"/>
          <p14:tracePt t="18803" x="3205163" y="2660650"/>
          <p14:tracePt t="18840" x="3205163" y="2670175"/>
          <p14:tracePt t="18856" x="3205163" y="2679700"/>
          <p14:tracePt t="18888" x="3205163" y="2687638"/>
          <p14:tracePt t="18905" x="3205163" y="2697163"/>
          <p14:tracePt t="18921" x="3205163" y="2705100"/>
          <p14:tracePt t="18944" x="3205163" y="2724150"/>
          <p14:tracePt t="18960" x="3205163" y="2732088"/>
          <p14:tracePt t="18968" x="3197225" y="2741613"/>
          <p14:tracePt t="18976" x="3187700" y="2751138"/>
          <p14:tracePt t="18987" x="3187700" y="2768600"/>
          <p14:tracePt t="19004" x="3179763" y="2776538"/>
          <p14:tracePt t="19020" x="3170238" y="2786063"/>
          <p14:tracePt t="19037" x="3152775" y="2803525"/>
          <p14:tracePt t="19054" x="3133725" y="2822575"/>
          <p14:tracePt t="19070" x="3116263" y="2822575"/>
          <p14:tracePt t="19087" x="3081338" y="2822575"/>
          <p14:tracePt t="19104" x="3054350" y="2830513"/>
          <p14:tracePt t="19121" x="3017838" y="2830513"/>
          <p14:tracePt t="19137" x="2973388" y="2830513"/>
          <p14:tracePt t="19154" x="2938463" y="2822575"/>
          <p14:tracePt t="19171" x="2919413" y="2822575"/>
          <p14:tracePt t="19187" x="2901950" y="2813050"/>
          <p14:tracePt t="19204" x="2894013" y="2813050"/>
          <p14:tracePt t="19221" x="2884488" y="2803525"/>
          <p14:tracePt t="19238" x="2867025" y="2795588"/>
          <p14:tracePt t="19254" x="2857500" y="2776538"/>
          <p14:tracePt t="19271" x="2847975" y="2768600"/>
          <p14:tracePt t="19288" x="2840038" y="2759075"/>
          <p14:tracePt t="19321" x="2830513" y="2751138"/>
          <p14:tracePt t="19338" x="2822575" y="2732088"/>
          <p14:tracePt t="19355" x="2813050" y="2714625"/>
          <p14:tracePt t="19371" x="2803525" y="2705100"/>
          <p14:tracePt t="19388" x="2803525" y="2687638"/>
          <p14:tracePt t="19405" x="2803525" y="2679700"/>
          <p14:tracePt t="19421" x="2803525" y="2660650"/>
          <p14:tracePt t="19438" x="2795588" y="2652713"/>
          <p14:tracePt t="19455" x="2786063" y="2625725"/>
          <p14:tracePt t="19472" x="2786063" y="2598738"/>
          <p14:tracePt t="19488" x="2786063" y="2571750"/>
          <p14:tracePt t="19505" x="2786063" y="2536825"/>
          <p14:tracePt t="19522" x="2786063" y="2517775"/>
          <p14:tracePt t="19538" x="2786063" y="2500313"/>
          <p14:tracePt t="19555" x="2786063" y="2490788"/>
          <p14:tracePt t="19588" x="2786063" y="2482850"/>
          <p14:tracePt t="19605" x="2795588" y="2473325"/>
          <p14:tracePt t="19622" x="2795588" y="2465388"/>
          <p14:tracePt t="19638" x="2803525" y="2446338"/>
          <p14:tracePt t="19657" x="2813050" y="2446338"/>
          <p14:tracePt t="19689" x="2830513" y="2446338"/>
          <p14:tracePt t="19696" x="2840038" y="2446338"/>
          <p14:tracePt t="19706" x="2857500" y="2446338"/>
          <p14:tracePt t="19722" x="2874963" y="2438400"/>
          <p14:tracePt t="19739" x="2901950" y="2438400"/>
          <p14:tracePt t="19756" x="2928938" y="2438400"/>
          <p14:tracePt t="19772" x="2955925" y="2438400"/>
          <p14:tracePt t="19789" x="2982913" y="2438400"/>
          <p14:tracePt t="19806" x="3017838" y="2438400"/>
          <p14:tracePt t="19822" x="3062288" y="2438400"/>
          <p14:tracePt t="19839" x="3081338" y="2438400"/>
          <p14:tracePt t="19856" x="3089275" y="2446338"/>
          <p14:tracePt t="19889" x="3098800" y="2455863"/>
          <p14:tracePt t="19906" x="3116263" y="2465388"/>
          <p14:tracePt t="19923" x="3133725" y="2482850"/>
          <p14:tracePt t="19940" x="3152775" y="2490788"/>
          <p14:tracePt t="19956" x="3170238" y="2500313"/>
          <p14:tracePt t="19973" x="3179763" y="2509838"/>
          <p14:tracePt t="20006" x="3187700" y="2509838"/>
          <p14:tracePt t="20023" x="3205163" y="2517775"/>
          <p14:tracePt t="20040" x="3232150" y="2536825"/>
          <p14:tracePt t="20057" x="3241675" y="2544763"/>
          <p14:tracePt t="20152" x="3251200" y="2554288"/>
          <p14:tracePt t="20168" x="3268663" y="2562225"/>
          <p14:tracePt t="20176" x="3276600" y="2571750"/>
          <p14:tracePt t="20190" x="3286125" y="2571750"/>
          <p14:tracePt t="20207" x="3303588" y="2598738"/>
          <p14:tracePt t="20224" x="3313113" y="2625725"/>
          <p14:tracePt t="20240" x="3322638" y="2643188"/>
          <p14:tracePt t="20257" x="3330575" y="2652713"/>
          <p14:tracePt t="20290" x="3340100" y="2652713"/>
          <p14:tracePt t="20307" x="3348038" y="2660650"/>
          <p14:tracePt t="20324" x="3357563" y="2679700"/>
          <p14:tracePt t="20341" x="3367088" y="2679700"/>
          <p14:tracePt t="20374" x="3367088" y="2705100"/>
          <p14:tracePt t="20407" x="3384550" y="2724150"/>
          <p14:tracePt t="20425" x="3384550" y="2732088"/>
          <p14:tracePt t="20441" x="3384550" y="2751138"/>
          <p14:tracePt t="20458" x="3384550" y="2759075"/>
          <p14:tracePt t="20537" x="3384550" y="2776538"/>
          <p14:tracePt t="20545" x="3384550" y="2786063"/>
          <p14:tracePt t="20553" x="3384550" y="2795588"/>
          <p14:tracePt t="20568" x="3375025" y="2803525"/>
          <p14:tracePt t="20585" x="3375025" y="2822575"/>
          <p14:tracePt t="20601" x="3367088" y="2822575"/>
          <p14:tracePt t="20609" x="3357563" y="2822575"/>
          <p14:tracePt t="20641" x="3348038" y="2830513"/>
          <p14:tracePt t="20649" x="3330575" y="2840038"/>
          <p14:tracePt t="20665" x="3303588" y="2840038"/>
          <p14:tracePt t="20675" x="3295650" y="2840038"/>
          <p14:tracePt t="20692" x="3268663" y="2840038"/>
          <p14:tracePt t="20708" x="3232150" y="2840038"/>
          <p14:tracePt t="20725" x="3187700" y="2840038"/>
          <p14:tracePt t="20742" x="3152775" y="2840038"/>
          <p14:tracePt t="20758" x="3098800" y="2840038"/>
          <p14:tracePt t="20775" x="3027363" y="2822575"/>
          <p14:tracePt t="20793" x="2955925" y="2795588"/>
          <p14:tracePt t="20809" x="2946400" y="2786063"/>
          <p14:tracePt t="20825" x="2938463" y="2786063"/>
          <p14:tracePt t="20842" x="2911475" y="2786063"/>
          <p14:tracePt t="20859" x="2894013" y="2786063"/>
          <p14:tracePt t="20875" x="2884488" y="2786063"/>
          <p14:tracePt t="20893" x="2867025" y="2786063"/>
          <p14:tracePt t="20909" x="2847975" y="2776538"/>
          <p14:tracePt t="20926" x="2840038" y="2768600"/>
          <p14:tracePt t="20942" x="2822575" y="2759075"/>
          <p14:tracePt t="20959" x="2795588" y="2741613"/>
          <p14:tracePt t="20976" x="2786063" y="2741613"/>
          <p14:tracePt t="20992" x="2776538" y="2732088"/>
          <p14:tracePt t="21010" x="2776538" y="2724150"/>
          <p14:tracePt t="21027" x="2768600" y="2724150"/>
          <p14:tracePt t="21043" x="2768600" y="2714625"/>
          <p14:tracePt t="21059" x="2768600" y="2705100"/>
          <p14:tracePt t="21153" x="2768600" y="2687638"/>
          <p14:tracePt t="21177" x="2768600" y="2679700"/>
          <p14:tracePt t="21185" x="2768600" y="2660650"/>
          <p14:tracePt t="21201" x="2768600" y="2652713"/>
          <p14:tracePt t="21210" x="2768600" y="2643188"/>
          <p14:tracePt t="21226" x="2768600" y="2633663"/>
          <p14:tracePt t="21243" x="2768600" y="2625725"/>
          <p14:tracePt t="21260" x="2768600" y="2616200"/>
          <p14:tracePt t="21277" x="2768600" y="2608263"/>
          <p14:tracePt t="21293" x="2768600" y="2598738"/>
          <p14:tracePt t="21337" x="2768600" y="2589213"/>
          <p14:tracePt t="21377" x="2776538" y="2571750"/>
          <p14:tracePt t="21393" x="2776538" y="2562225"/>
          <p14:tracePt t="21417" x="2776538" y="2554288"/>
          <p14:tracePt t="21425" x="2776538" y="2544763"/>
          <p14:tracePt t="21617" x="2786063" y="2536825"/>
          <p14:tracePt t="21673" x="2795588" y="2536825"/>
          <p14:tracePt t="22369" x="2803525" y="2536825"/>
          <p14:tracePt t="22377" x="2813050" y="2536825"/>
          <p14:tracePt t="22386" x="2822575" y="2536825"/>
          <p14:tracePt t="22396" x="2830513" y="2536825"/>
          <p14:tracePt t="22413" x="2894013" y="2544763"/>
          <p14:tracePt t="22430" x="2938463" y="2581275"/>
          <p14:tracePt t="22446" x="2990850" y="2616200"/>
          <p14:tracePt t="22463" x="3017838" y="2643188"/>
          <p14:tracePt t="22480" x="3036888" y="2670175"/>
          <p14:tracePt t="22617" x="3036888" y="2679700"/>
          <p14:tracePt t="22642" x="3036888" y="2687638"/>
          <p14:tracePt t="22658" x="3036888" y="2697163"/>
          <p14:tracePt t="22689" x="3036888" y="2705100"/>
          <p14:tracePt t="22698" x="3036888" y="2724150"/>
          <p14:tracePt t="22713" x="3036888" y="2732088"/>
          <p14:tracePt t="22721" x="3036888" y="2751138"/>
          <p14:tracePt t="22738" x="3027363" y="2768600"/>
          <p14:tracePt t="22747" x="3017838" y="2776538"/>
          <p14:tracePt t="22764" x="2965450" y="2786063"/>
          <p14:tracePt t="22780" x="2919413" y="2813050"/>
          <p14:tracePt t="22797" x="2884488" y="2813050"/>
          <p14:tracePt t="22814" x="2867025" y="2813050"/>
          <p14:tracePt t="22831" x="2847975" y="2813050"/>
          <p14:tracePt t="22848" x="2840038" y="2813050"/>
          <p14:tracePt t="22864" x="2830513" y="2813050"/>
          <p14:tracePt t="22883" x="2822575" y="2803525"/>
          <p14:tracePt t="22898" x="2813050" y="2795588"/>
          <p14:tracePt t="22914" x="2803525" y="2795588"/>
          <p14:tracePt t="22931" x="2795588" y="2776538"/>
          <p14:tracePt t="22948" x="2776538" y="2768600"/>
          <p14:tracePt t="22964" x="2759075" y="2751138"/>
          <p14:tracePt t="22981" x="2741613" y="2741613"/>
          <p14:tracePt t="22998" x="2724150" y="2705100"/>
          <p14:tracePt t="23015" x="2724150" y="2679700"/>
          <p14:tracePt t="23031" x="2724150" y="2652713"/>
          <p14:tracePt t="23048" x="2724150" y="2633663"/>
          <p14:tracePt t="23065" x="2724150" y="2608263"/>
          <p14:tracePt t="23082" x="2741613" y="2589213"/>
          <p14:tracePt t="23098" x="2759075" y="2571750"/>
          <p14:tracePt t="23115" x="2776538" y="2562225"/>
          <p14:tracePt t="23132" x="2803525" y="2562225"/>
          <p14:tracePt t="23148" x="2847975" y="2562225"/>
          <p14:tracePt t="23165" x="2884488" y="2562225"/>
          <p14:tracePt t="23182" x="2911475" y="2571750"/>
          <p14:tracePt t="23198" x="2919413" y="2571750"/>
          <p14:tracePt t="23215" x="2946400" y="2589213"/>
          <p14:tracePt t="23232" x="2965450" y="2598738"/>
          <p14:tracePt t="23249" x="3000375" y="2625725"/>
          <p14:tracePt t="23265" x="3036888" y="2652713"/>
          <p14:tracePt t="23282" x="3071813" y="2687638"/>
          <p14:tracePt t="23299" x="3081338" y="2714625"/>
          <p14:tracePt t="23316" x="3089275" y="2724150"/>
          <p14:tracePt t="23332" x="3098800" y="2732088"/>
          <p14:tracePt t="23366" x="3098800" y="2741613"/>
          <p14:tracePt t="23382" x="3098800" y="2768600"/>
          <p14:tracePt t="23399" x="3089275" y="2776538"/>
          <p14:tracePt t="23416" x="3081338" y="2795588"/>
          <p14:tracePt t="23432" x="3044825" y="2803525"/>
          <p14:tracePt t="23450" x="3000375" y="2803525"/>
          <p14:tracePt t="23466" x="2973388" y="2803525"/>
          <p14:tracePt t="23483" x="2938463" y="2803525"/>
          <p14:tracePt t="23499" x="2901950" y="2786063"/>
          <p14:tracePt t="23516" x="2874963" y="2759075"/>
          <p14:tracePt t="23533" x="2857500" y="2751138"/>
          <p14:tracePt t="23550" x="2847975" y="2732088"/>
          <p14:tracePt t="23566" x="2840038" y="2732088"/>
          <p14:tracePt t="23583" x="2830513" y="2724150"/>
          <p14:tracePt t="23600" x="2822575" y="2714625"/>
          <p14:tracePt t="23616" x="2822575" y="2705100"/>
          <p14:tracePt t="23634" x="2822575" y="2670175"/>
          <p14:tracePt t="23650" x="2822575" y="2643188"/>
          <p14:tracePt t="23667" x="2822575" y="2616200"/>
          <p14:tracePt t="23683" x="2822575" y="2598738"/>
          <p14:tracePt t="23700" x="2822575" y="2562225"/>
          <p14:tracePt t="23717" x="2840038" y="2554288"/>
          <p14:tracePt t="23733" x="2847975" y="2536825"/>
          <p14:tracePt t="23750" x="2857500" y="2527300"/>
          <p14:tracePt t="23767" x="2867025" y="2527300"/>
          <p14:tracePt t="23783" x="2874963" y="2527300"/>
          <p14:tracePt t="23858" x="2884488" y="2527300"/>
          <p14:tracePt t="23866" x="2911475" y="2527300"/>
          <p14:tracePt t="23874" x="2919413" y="2527300"/>
          <p14:tracePt t="23884" x="2938463" y="2527300"/>
          <p14:tracePt t="23900" x="2965450" y="2527300"/>
          <p14:tracePt t="23917" x="2982913" y="2527300"/>
          <p14:tracePt t="23934" x="2990850" y="2527300"/>
          <p14:tracePt t="23951" x="3000375" y="2527300"/>
          <p14:tracePt t="23967" x="3017838" y="2527300"/>
          <p14:tracePt t="24001" x="3044825" y="2527300"/>
          <p14:tracePt t="24018" x="3081338" y="2527300"/>
          <p14:tracePt t="24035" x="3108325" y="2527300"/>
          <p14:tracePt t="24051" x="3133725" y="2536825"/>
          <p14:tracePt t="24068" x="3152775" y="2544763"/>
          <p14:tracePt t="24084" x="3160713" y="2544763"/>
          <p14:tracePt t="24101" x="3160713" y="2554288"/>
          <p14:tracePt t="24118" x="3179763" y="2562225"/>
          <p14:tracePt t="24134" x="3187700" y="2581275"/>
          <p14:tracePt t="24151" x="3197225" y="2598738"/>
          <p14:tracePt t="24168" x="3205163" y="2598738"/>
          <p14:tracePt t="24184" x="3205163" y="2625725"/>
          <p14:tracePt t="24219" x="3205163" y="2643188"/>
          <p14:tracePt t="24242" x="3224213" y="2660650"/>
          <p14:tracePt t="24258" x="3224213" y="2670175"/>
          <p14:tracePt t="24274" x="3224213" y="2679700"/>
          <p14:tracePt t="24338" x="3224213" y="2697163"/>
          <p14:tracePt t="24370" x="3224213" y="2714625"/>
          <p14:tracePt t="24386" x="3214688" y="2724150"/>
          <p14:tracePt t="24410" x="3214688" y="2741613"/>
          <p14:tracePt t="24426" x="3205163" y="2741613"/>
          <p14:tracePt t="24442" x="3197225" y="2751138"/>
          <p14:tracePt t="24466" x="3187700" y="2759075"/>
          <p14:tracePt t="24474" x="3170238" y="2768600"/>
          <p14:tracePt t="24490" x="3160713" y="2776538"/>
          <p14:tracePt t="24502" x="3143250" y="2786063"/>
          <p14:tracePt t="24519" x="3133725" y="2795588"/>
          <p14:tracePt t="24536" x="3098800" y="2813050"/>
          <p14:tracePt t="24552" x="3062288" y="2822575"/>
          <p14:tracePt t="24569" x="3017838" y="2822575"/>
          <p14:tracePt t="24586" x="2884488" y="2822575"/>
          <p14:tracePt t="24602" x="2759075" y="2822575"/>
          <p14:tracePt t="24619" x="2633663" y="2822575"/>
          <p14:tracePt t="24636" x="2473325" y="2803525"/>
          <p14:tracePt t="24652" x="2357438" y="2786063"/>
          <p14:tracePt t="24669" x="2241550" y="2759075"/>
          <p14:tracePt t="24686" x="2197100" y="2751138"/>
          <p14:tracePt t="24703" x="2160588" y="2732088"/>
          <p14:tracePt t="24719" x="2133600" y="2724150"/>
          <p14:tracePt t="24736" x="2116138" y="2724150"/>
          <p14:tracePt t="24753" x="2098675" y="2714625"/>
          <p14:tracePt t="24770" x="2062163" y="2705100"/>
          <p14:tracePt t="24786" x="2009775" y="2705100"/>
          <p14:tracePt t="24803" x="1946275" y="2697163"/>
          <p14:tracePt t="24820" x="1919288" y="2687638"/>
          <p14:tracePt t="24836" x="1866900" y="2679700"/>
          <p14:tracePt t="24853" x="1785938" y="2670175"/>
          <p14:tracePt t="24870" x="1776413" y="2670175"/>
          <p14:tracePt t="25194" x="1785938" y="2670175"/>
          <p14:tracePt t="25210" x="1795463" y="2660650"/>
          <p14:tracePt t="25242" x="1803400" y="2660650"/>
          <p14:tracePt t="25258" x="1812925" y="2660650"/>
          <p14:tracePt t="25266" x="1822450" y="2652713"/>
          <p14:tracePt t="25306" x="1830388" y="2652713"/>
          <p14:tracePt t="25314" x="1839913" y="2652713"/>
          <p14:tracePt t="25323" x="1847850" y="2652713"/>
          <p14:tracePt t="25475" x="1857375" y="2652713"/>
          <p14:tracePt t="25482" x="1866900" y="2652713"/>
          <p14:tracePt t="25498" x="1874838" y="2652713"/>
          <p14:tracePt t="25507" x="1884363" y="2643188"/>
          <p14:tracePt t="25522" x="1911350" y="2633663"/>
          <p14:tracePt t="25539" x="1938338" y="2625725"/>
          <p14:tracePt t="25555" x="1990725" y="2598738"/>
          <p14:tracePt t="25572" x="2098675" y="2589213"/>
          <p14:tracePt t="25588" x="2268538" y="2562225"/>
          <p14:tracePt t="25605" x="2411413" y="2544763"/>
          <p14:tracePt t="25622" x="2544763" y="2536825"/>
          <p14:tracePt t="25639" x="2616200" y="2536825"/>
          <p14:tracePt t="25655" x="2679700" y="2536825"/>
          <p14:tracePt t="25672" x="2714625" y="2536825"/>
          <p14:tracePt t="25689" x="2741613" y="2517775"/>
          <p14:tracePt t="25705" x="2786063" y="2509838"/>
          <p14:tracePt t="25723" x="2982913" y="2509838"/>
          <p14:tracePt t="25739" x="3152775" y="2509838"/>
          <p14:tracePt t="25756" x="3375025" y="2509838"/>
          <p14:tracePt t="25772" x="3581400" y="2509838"/>
          <p14:tracePt t="25789" x="3759200" y="2509838"/>
          <p14:tracePt t="25806" x="3884613" y="2509838"/>
          <p14:tracePt t="25822" x="3946525" y="2509838"/>
          <p14:tracePt t="25839" x="3965575" y="2509838"/>
          <p14:tracePt t="25906" x="3983038" y="2509838"/>
          <p14:tracePt t="25915" x="4000500" y="2509838"/>
          <p14:tracePt t="25923" x="4027488" y="2500313"/>
          <p14:tracePt t="25939" x="4108450" y="2482850"/>
          <p14:tracePt t="25956" x="4241800" y="2455863"/>
          <p14:tracePt t="25973" x="4348163" y="2438400"/>
          <p14:tracePt t="25990" x="4384675" y="2428875"/>
          <p14:tracePt t="26131" x="4375150" y="2428875"/>
          <p14:tracePt t="26139" x="4348163" y="2428875"/>
          <p14:tracePt t="26147" x="4313238" y="2428875"/>
          <p14:tracePt t="26156" x="4295775" y="2428875"/>
          <p14:tracePt t="26173" x="4259263" y="2428875"/>
          <p14:tracePt t="26190" x="4214813" y="2428875"/>
          <p14:tracePt t="26207" x="4143375" y="2428875"/>
          <p14:tracePt t="26224" x="4081463" y="2428875"/>
          <p14:tracePt t="26240" x="4017963" y="2428875"/>
          <p14:tracePt t="26257" x="3938588" y="2428875"/>
          <p14:tracePt t="26274" x="3857625" y="2428875"/>
          <p14:tracePt t="26291" x="3697288" y="2428875"/>
          <p14:tracePt t="26307" x="3544888" y="2428875"/>
          <p14:tracePt t="26324" x="3375025" y="2428875"/>
          <p14:tracePt t="26340" x="3276600" y="2428875"/>
          <p14:tracePt t="26357" x="3214688" y="2428875"/>
          <p14:tracePt t="26374" x="3197225" y="2428875"/>
          <p14:tracePt t="26483" x="3214688" y="2428875"/>
          <p14:tracePt t="26491" x="3259138" y="2428875"/>
          <p14:tracePt t="26499" x="3322638" y="2428875"/>
          <p14:tracePt t="26508" x="3394075" y="2428875"/>
          <p14:tracePt t="26524" x="3562350" y="2428875"/>
          <p14:tracePt t="26541" x="3724275" y="2428875"/>
          <p14:tracePt t="26558" x="3884613" y="2428875"/>
          <p14:tracePt t="26574" x="3938588" y="2428875"/>
          <p14:tracePt t="26591" x="3956050" y="2428875"/>
          <p14:tracePt t="26643" x="3956050" y="2438400"/>
          <p14:tracePt t="26667" x="3938588" y="2438400"/>
          <p14:tracePt t="26675" x="3902075" y="2446338"/>
          <p14:tracePt t="26683" x="3840163" y="2465388"/>
          <p14:tracePt t="26692" x="3795713" y="2465388"/>
          <p14:tracePt t="26708" x="3679825" y="2482850"/>
          <p14:tracePt t="26725" x="3643313" y="2490788"/>
          <p14:tracePt t="26742" x="3633788" y="2490788"/>
          <p14:tracePt t="26803" x="3670300" y="2490788"/>
          <p14:tracePt t="26811" x="3724275" y="2490788"/>
          <p14:tracePt t="26819" x="3803650" y="2490788"/>
          <p14:tracePt t="26827" x="3894138" y="2490788"/>
          <p14:tracePt t="26842" x="3946525" y="2490788"/>
          <p14:tracePt t="26859" x="4179888" y="2473325"/>
          <p14:tracePt t="26875" x="4251325" y="2473325"/>
          <p14:tracePt t="26892" x="4268788" y="2473325"/>
          <p14:tracePt t="26963" x="4251325" y="2473325"/>
          <p14:tracePt t="27011" x="4241800" y="2482850"/>
          <p14:tracePt t="27067" x="4232275" y="2482850"/>
          <p14:tracePt t="27099" x="4232275" y="2490788"/>
          <p14:tracePt t="27107" x="4268788" y="2500313"/>
          <p14:tracePt t="27115" x="4330700" y="2500313"/>
          <p14:tracePt t="27126" x="4384675" y="2509838"/>
          <p14:tracePt t="27143" x="4465638" y="2509838"/>
          <p14:tracePt t="27159" x="4473575" y="2509838"/>
          <p14:tracePt t="27403" x="4465638" y="2509838"/>
          <p14:tracePt t="27412" x="4419600" y="2509838"/>
          <p14:tracePt t="27419" x="4384675" y="2509838"/>
          <p14:tracePt t="27428" x="4313238" y="2509838"/>
          <p14:tracePt t="27444" x="4214813" y="2509838"/>
          <p14:tracePt t="27460" x="4143375" y="2509838"/>
          <p14:tracePt t="27477" x="4089400" y="2509838"/>
          <p14:tracePt t="27494" x="4054475" y="2527300"/>
          <p14:tracePt t="27510" x="4044950" y="2527300"/>
          <p14:tracePt t="27683" x="4027488" y="2527300"/>
          <p14:tracePt t="27691" x="4010025" y="2536825"/>
          <p14:tracePt t="27699" x="3973513" y="2536825"/>
          <p14:tracePt t="27711" x="3938588" y="2536825"/>
          <p14:tracePt t="27728" x="3840163" y="2544763"/>
          <p14:tracePt t="27744" x="3741738" y="2562225"/>
          <p14:tracePt t="27761" x="3598863" y="2571750"/>
          <p14:tracePt t="27778" x="3465513" y="2581275"/>
          <p14:tracePt t="27795" x="3295650" y="2589213"/>
          <p14:tracePt t="27811" x="3214688" y="2589213"/>
          <p14:tracePt t="27828" x="3160713" y="2608263"/>
          <p14:tracePt t="27845" x="3125788" y="2616200"/>
          <p14:tracePt t="27861" x="3089275" y="2616200"/>
          <p14:tracePt t="27878" x="3054350" y="2625725"/>
          <p14:tracePt t="27895" x="3000375" y="2643188"/>
          <p14:tracePt t="27912" x="2946400" y="2643188"/>
          <p14:tracePt t="27928" x="2901950" y="2652713"/>
          <p14:tracePt t="27945" x="2894013" y="2660650"/>
          <p14:tracePt t="27988" x="2884488" y="2660650"/>
          <p14:tracePt t="27996" x="2867025" y="2670175"/>
          <p14:tracePt t="28012" x="2840038" y="2679700"/>
          <p14:tracePt t="28028" x="2830513" y="2679700"/>
          <p14:tracePt t="28045" x="2822575" y="2687638"/>
          <p14:tracePt t="28091" x="2822575" y="2697163"/>
          <p14:tracePt t="28099" x="2822575" y="2705100"/>
          <p14:tracePt t="28112" x="2822575" y="2714625"/>
          <p14:tracePt t="28129" x="2822575" y="2732088"/>
          <p14:tracePt t="28145" x="2830513" y="2759075"/>
          <p14:tracePt t="28162" x="2847975" y="2768600"/>
          <p14:tracePt t="28179" x="2901950" y="2768600"/>
          <p14:tracePt t="28196" x="2928938" y="2768600"/>
          <p14:tracePt t="28229" x="2955925" y="2768600"/>
          <p14:tracePt t="28246" x="2973388" y="2768600"/>
          <p14:tracePt t="28262" x="2990850" y="2768600"/>
          <p14:tracePt t="28279" x="3017838" y="2768600"/>
          <p14:tracePt t="28296" x="3036888" y="2759075"/>
          <p14:tracePt t="28313" x="3054350" y="2732088"/>
          <p14:tracePt t="28329" x="3071813" y="2705100"/>
          <p14:tracePt t="28346" x="3071813" y="2652713"/>
          <p14:tracePt t="28363" x="3071813" y="2581275"/>
          <p14:tracePt t="28379" x="3071813" y="2536825"/>
          <p14:tracePt t="28396" x="3071813" y="2490788"/>
          <p14:tracePt t="28413" x="3044825" y="2446338"/>
          <p14:tracePt t="28430" x="3027363" y="2419350"/>
          <p14:tracePt t="28446" x="3000375" y="2401888"/>
          <p14:tracePt t="28463" x="2946400" y="2374900"/>
          <p14:tracePt t="28480" x="2894013" y="2347913"/>
          <p14:tracePt t="28496" x="2847975" y="2330450"/>
          <p14:tracePt t="28513" x="2813050" y="2322513"/>
          <p14:tracePt t="28530" x="2803525" y="2322513"/>
          <p14:tracePt t="28547" x="2768600" y="2322513"/>
          <p14:tracePt t="28563" x="2751138" y="2322513"/>
          <p14:tracePt t="28580" x="2732088" y="2322513"/>
          <p14:tracePt t="28597" x="2714625" y="2339975"/>
          <p14:tracePt t="28613" x="2697163" y="2374900"/>
          <p14:tracePt t="28630" x="2679700" y="2393950"/>
          <p14:tracePt t="28647" x="2670175" y="2411413"/>
          <p14:tracePt t="28664" x="2633663" y="2438400"/>
          <p14:tracePt t="28681" x="2625725" y="2446338"/>
          <p14:tracePt t="28697" x="2625725" y="2455863"/>
          <p14:tracePt t="28714" x="2625725" y="2482850"/>
          <p14:tracePt t="28730" x="2643188" y="2527300"/>
          <p14:tracePt t="28747" x="2724150" y="2581275"/>
          <p14:tracePt t="28764" x="2776538" y="2616200"/>
          <p14:tracePt t="28781" x="2830513" y="2643188"/>
          <p14:tracePt t="28797" x="2901950" y="2697163"/>
          <p14:tracePt t="28814" x="2928938" y="2714625"/>
          <p14:tracePt t="28831" x="2955925" y="2732088"/>
          <p14:tracePt t="28847" x="2965450" y="2732088"/>
          <p14:tracePt t="28864" x="2990850" y="2741613"/>
          <p14:tracePt t="28881" x="3017838" y="2751138"/>
          <p14:tracePt t="28898" x="3027363" y="2751138"/>
          <p14:tracePt t="28914" x="3044825" y="2759075"/>
          <p14:tracePt t="28932" x="3081338" y="2768600"/>
          <p14:tracePt t="28948" x="3133725" y="2768600"/>
          <p14:tracePt t="28964" x="3170238" y="2768600"/>
          <p14:tracePt t="28981" x="3205163" y="2768600"/>
          <p14:tracePt t="28998" x="3224213" y="2768600"/>
          <p14:tracePt t="29014" x="3232150" y="2768600"/>
          <p14:tracePt t="29031" x="3251200" y="2768600"/>
          <p14:tracePt t="29048" x="3259138" y="2768600"/>
          <p14:tracePt t="29081" x="3276600" y="2768600"/>
          <p14:tracePt t="29098" x="3286125" y="2768600"/>
          <p14:tracePt t="29115" x="3286125" y="2741613"/>
          <p14:tracePt t="29132" x="3286125" y="2705100"/>
          <p14:tracePt t="29148" x="3276600" y="2670175"/>
          <p14:tracePt t="29165" x="3251200" y="2633663"/>
          <p14:tracePt t="29182" x="3187700" y="2598738"/>
          <p14:tracePt t="29198" x="3125788" y="2554288"/>
          <p14:tracePt t="29215" x="3062288" y="2527300"/>
          <p14:tracePt t="29232" x="3017838" y="2509838"/>
          <p14:tracePt t="29248" x="2965450" y="2509838"/>
          <p14:tracePt t="29265" x="2946400" y="2490788"/>
          <p14:tracePt t="29282" x="2919413" y="2490788"/>
          <p14:tracePt t="29299" x="2901950" y="2482850"/>
          <p14:tracePt t="29316" x="2847975" y="2482850"/>
          <p14:tracePt t="29332" x="2822575" y="2473325"/>
          <p14:tracePt t="29349" x="2795588" y="2473325"/>
          <p14:tracePt t="29366" x="2759075" y="2473325"/>
          <p14:tracePt t="29382" x="2751138" y="2473325"/>
          <p14:tracePt t="29404" x="2732088" y="2473325"/>
          <p14:tracePt t="29416" x="2724150" y="2482850"/>
          <p14:tracePt t="29432" x="2724150" y="2490788"/>
          <p14:tracePt t="29449" x="2714625" y="2509838"/>
          <p14:tracePt t="29466" x="2714625" y="2554288"/>
          <p14:tracePt t="29482" x="2714625" y="2608263"/>
          <p14:tracePt t="29500" x="2795588" y="2697163"/>
          <p14:tracePt t="29516" x="2840038" y="2732088"/>
          <p14:tracePt t="29533" x="2857500" y="2751138"/>
          <p14:tracePt t="29549" x="2884488" y="2759075"/>
          <p14:tracePt t="29566" x="2901950" y="2776538"/>
          <p14:tracePt t="29583" x="2928938" y="2786063"/>
          <p14:tracePt t="29600" x="2965450" y="2803525"/>
          <p14:tracePt t="29616" x="2990850" y="2803525"/>
          <p14:tracePt t="29633" x="3017838" y="2803525"/>
          <p14:tracePt t="29650" x="3036888" y="2822575"/>
          <p14:tracePt t="29666" x="3062288" y="2822575"/>
          <p14:tracePt t="29684" x="3116263" y="2830513"/>
          <p14:tracePt t="29700" x="3133725" y="2840038"/>
          <p14:tracePt t="29716" x="3160713" y="2847975"/>
          <p14:tracePt t="29733" x="3170238" y="2847975"/>
          <p14:tracePt t="29750" x="3179763" y="2847975"/>
          <p14:tracePt t="29767" x="3205163" y="2847975"/>
          <p14:tracePt t="29783" x="3214688" y="2847975"/>
          <p14:tracePt t="29800" x="3224213" y="2840038"/>
          <p14:tracePt t="29817" x="3224213" y="2795588"/>
          <p14:tracePt t="29833" x="3170238" y="2714625"/>
          <p14:tracePt t="29850" x="3108325" y="2633663"/>
          <p14:tracePt t="29868" x="3009900" y="2536825"/>
          <p14:tracePt t="29884" x="2938463" y="2490788"/>
          <p14:tracePt t="29900" x="2894013" y="2473325"/>
          <p14:tracePt t="29917" x="2857500" y="2465388"/>
          <p14:tracePt t="29934" x="2813050" y="2465388"/>
          <p14:tracePt t="29950" x="2795588" y="2465388"/>
          <p14:tracePt t="30052" x="2786063" y="2465388"/>
          <p14:tracePt t="30060" x="2768600" y="2465388"/>
          <p14:tracePt t="30069" x="2751138" y="2465388"/>
          <p14:tracePt t="30084" x="2687638" y="2473325"/>
          <p14:tracePt t="30101" x="2589213" y="2473325"/>
          <p14:tracePt t="30118" x="2438400" y="2490788"/>
          <p14:tracePt t="30134" x="2268538" y="2490788"/>
          <p14:tracePt t="30151" x="2160588" y="2517775"/>
          <p14:tracePt t="30168" x="2125663" y="2517775"/>
          <p14:tracePt t="30244" x="2116138" y="2527300"/>
          <p14:tracePt t="30252" x="2108200" y="2527300"/>
          <p14:tracePt t="30260" x="2108200" y="2536825"/>
          <p14:tracePt t="30269" x="2098675" y="2554288"/>
          <p14:tracePt t="30285" x="2089150" y="2581275"/>
          <p14:tracePt t="30301" x="2081213" y="2608263"/>
          <p14:tracePt t="30318" x="2054225" y="2633663"/>
          <p14:tracePt t="30335" x="1973263" y="2670175"/>
          <p14:tracePt t="30352" x="1893888" y="2697163"/>
          <p14:tracePt t="30368" x="1857375" y="2705100"/>
          <p14:tracePt t="30564" x="1874838" y="2679700"/>
          <p14:tracePt t="30572" x="1911350" y="2660650"/>
          <p14:tracePt t="30586" x="2000250" y="2616200"/>
          <p14:tracePt t="30602" x="2187575" y="2544763"/>
          <p14:tracePt t="30619" x="2446338" y="2490788"/>
          <p14:tracePt t="30636" x="2768600" y="2446338"/>
          <p14:tracePt t="30653" x="2955925" y="2438400"/>
          <p14:tracePt t="30669" x="3062288" y="2438400"/>
          <p14:tracePt t="30686" x="3089275" y="2438400"/>
          <p14:tracePt t="30703" x="3098800" y="2438400"/>
          <p14:tracePt t="30719" x="3116263" y="2446338"/>
          <p14:tracePt t="30736" x="3152775" y="2465388"/>
          <p14:tracePt t="30753" x="3205163" y="2509838"/>
          <p14:tracePt t="30769" x="3276600" y="2554288"/>
          <p14:tracePt t="30786" x="3322638" y="2581275"/>
          <p14:tracePt t="30803" x="3357563" y="2598738"/>
          <p14:tracePt t="30820" x="3375025" y="2616200"/>
          <p14:tracePt t="30837" x="3384550" y="2625725"/>
          <p14:tracePt t="30853" x="3411538" y="2643188"/>
          <p14:tracePt t="30870" x="3429000" y="2643188"/>
          <p14:tracePt t="30886" x="3438525" y="2652713"/>
          <p14:tracePt t="30903" x="3446463" y="2660650"/>
          <p14:tracePt t="30924" x="3455988" y="2670175"/>
          <p14:tracePt t="30940" x="3465513" y="2679700"/>
          <p14:tracePt t="30956" x="3473450" y="2697163"/>
          <p14:tracePt t="30972" x="3482975" y="2705100"/>
          <p14:tracePt t="31092" x="3482975" y="2697163"/>
          <p14:tracePt t="31100" x="3482975" y="2687638"/>
          <p14:tracePt t="31108" x="3455988" y="2660650"/>
          <p14:tracePt t="31120" x="3455988" y="2633663"/>
          <p14:tracePt t="31137" x="3419475" y="2589213"/>
          <p14:tracePt t="31154" x="3384550" y="2536825"/>
          <p14:tracePt t="31170" x="3340100" y="2500313"/>
          <p14:tracePt t="31187" x="3241675" y="2465388"/>
          <p14:tracePt t="31204" x="2973388" y="2419350"/>
          <p14:tracePt t="31221" x="2732088" y="2384425"/>
          <p14:tracePt t="31238" x="2446338" y="2339975"/>
          <p14:tracePt t="31254" x="2268538" y="2322513"/>
          <p14:tracePt t="31271" x="2197100" y="2312988"/>
          <p14:tracePt t="31288" x="2187575" y="2312988"/>
          <p14:tracePt t="31304" x="2160588" y="2322513"/>
          <p14:tracePt t="31321" x="2116138" y="2401888"/>
          <p14:tracePt t="31338" x="2071688" y="2465388"/>
          <p14:tracePt t="31354" x="2017713" y="2536825"/>
          <p14:tracePt t="31371" x="1982788" y="2581275"/>
          <p14:tracePt t="31373" x="1973263" y="2589213"/>
          <p14:tracePt t="31388" x="1973263" y="2598738"/>
          <p14:tracePt t="31485" x="1973263" y="2608263"/>
          <p14:tracePt t="31500" x="2000250" y="2608263"/>
          <p14:tracePt t="31509" x="2044700" y="2608263"/>
          <p14:tracePt t="31522" x="2125663" y="2608263"/>
          <p14:tracePt t="31538" x="2339975" y="2608263"/>
          <p14:tracePt t="31555" x="2633663" y="2643188"/>
          <p14:tracePt t="31572" x="2901950" y="2687638"/>
          <p14:tracePt t="31588" x="3214688" y="2741613"/>
          <p14:tracePt t="31605" x="3340100" y="2751138"/>
          <p14:tracePt t="31622" x="3348038" y="2751138"/>
          <p14:tracePt t="31685" x="3348038" y="2741613"/>
          <p14:tracePt t="31693" x="3330575" y="2732088"/>
          <p14:tracePt t="31705" x="3303588" y="2705100"/>
          <p14:tracePt t="31722" x="3224213" y="2652713"/>
          <p14:tracePt t="31739" x="3125788" y="2598738"/>
          <p14:tracePt t="31756" x="3098800" y="2589213"/>
          <p14:tracePt t="31772" x="3089275" y="2589213"/>
          <p14:tracePt t="31909" x="3081338" y="2581275"/>
          <p14:tracePt t="31925" x="3062288" y="2562225"/>
          <p14:tracePt t="31933" x="3044825" y="2544763"/>
          <p14:tracePt t="31941" x="3017838" y="2509838"/>
          <p14:tracePt t="31956" x="2965450" y="2473325"/>
          <p14:tracePt t="31973" x="2884488" y="2438400"/>
          <p14:tracePt t="31989" x="2847975" y="2419350"/>
          <p14:tracePt t="32006" x="2840038" y="2419350"/>
          <p14:tracePt t="32023" x="2830513" y="2419350"/>
          <p14:tracePt t="32056" x="2822575" y="2419350"/>
          <p14:tracePt t="32073" x="2813050" y="2438400"/>
          <p14:tracePt t="32090" x="2813050" y="2465388"/>
          <p14:tracePt t="32106" x="2813050" y="2517775"/>
          <p14:tracePt t="32123" x="2813050" y="2562225"/>
          <p14:tracePt t="32141" x="2813050" y="2616200"/>
          <p14:tracePt t="32157" x="2813050" y="2643188"/>
          <p14:tracePt t="32173" x="2822575" y="2660650"/>
          <p14:tracePt t="32190" x="2830513" y="2679700"/>
          <p14:tracePt t="32207" x="2847975" y="2705100"/>
          <p14:tracePt t="32223" x="2884488" y="2741613"/>
          <p14:tracePt t="32240" x="2919413" y="2786063"/>
          <p14:tracePt t="32257" x="2955925" y="2813050"/>
          <p14:tracePt t="32274" x="2982913" y="2822575"/>
          <p14:tracePt t="32290" x="3000375" y="2830513"/>
          <p14:tracePt t="32307" x="3009900" y="2830513"/>
          <p14:tracePt t="32324" x="3027363" y="2830513"/>
          <p14:tracePt t="32357" x="3044825" y="2830513"/>
          <p14:tracePt t="32374" x="3071813" y="2822575"/>
          <p14:tracePt t="32390" x="3108325" y="2795588"/>
          <p14:tracePt t="32407" x="3116263" y="2786063"/>
          <p14:tracePt t="32424" x="3125788" y="2786063"/>
          <p14:tracePt t="32441" x="3133725" y="2786063"/>
          <p14:tracePt t="32457" x="3143250" y="2776538"/>
          <p14:tracePt t="32474" x="3160713" y="2776538"/>
          <p14:tracePt t="32491" x="3214688" y="2751138"/>
          <p14:tracePt t="32508" x="3303588" y="2741613"/>
          <p14:tracePt t="32525" x="3357563" y="2732088"/>
          <p14:tracePt t="32541" x="3367088" y="2732088"/>
          <p14:tracePt t="32558" x="3375025" y="2724150"/>
          <p14:tracePt t="32574" x="3384550" y="2714625"/>
          <p14:tracePt t="32591" x="3384550" y="2687638"/>
          <p14:tracePt t="32608" x="3384550" y="2660650"/>
          <p14:tracePt t="32624" x="3384550" y="2625725"/>
          <p14:tracePt t="32641" x="3357563" y="2589213"/>
          <p14:tracePt t="32658" x="3330575" y="2571750"/>
          <p14:tracePt t="32675" x="3313113" y="2554288"/>
          <p14:tracePt t="32691" x="3295650" y="2536825"/>
          <p14:tracePt t="32708" x="3276600" y="2527300"/>
          <p14:tracePt t="32725" x="3259138" y="2517775"/>
          <p14:tracePt t="32742" x="3241675" y="2517775"/>
          <p14:tracePt t="32758" x="3224213" y="2509838"/>
          <p14:tracePt t="32775" x="3214688" y="2509838"/>
          <p14:tracePt t="32792" x="3197225" y="2500313"/>
          <p14:tracePt t="32808" x="3187700" y="2490788"/>
          <p14:tracePt t="32825" x="3170238" y="2490788"/>
          <p14:tracePt t="32842" x="3152775" y="2482850"/>
          <p14:tracePt t="32858" x="3143250" y="2473325"/>
          <p14:tracePt t="32875" x="3133725" y="2473325"/>
          <p14:tracePt t="32878" x="3116263" y="2473325"/>
          <p14:tracePt t="32892" x="3108325" y="2473325"/>
          <p14:tracePt t="32909" x="3089275" y="2473325"/>
          <p14:tracePt t="32925" x="3081338" y="2473325"/>
          <p14:tracePt t="32943" x="3054350" y="2465388"/>
          <p14:tracePt t="32959" x="3027363" y="2465388"/>
          <p14:tracePt t="32976" x="3000375" y="2465388"/>
          <p14:tracePt t="32992" x="2982913" y="2465388"/>
          <p14:tracePt t="33009" x="2965450" y="2465388"/>
          <p14:tracePt t="33042" x="2955925" y="2465388"/>
          <p14:tracePt t="33059" x="2946400" y="2465388"/>
          <p14:tracePt t="33076" x="2938463" y="2465388"/>
          <p14:tracePt t="33093" x="2919413" y="2465388"/>
          <p14:tracePt t="33126" x="2901950" y="2465388"/>
          <p14:tracePt t="33143" x="2894013" y="2465388"/>
          <p14:tracePt t="33159" x="2874963" y="2465388"/>
          <p14:tracePt t="33176" x="2867025" y="2482850"/>
          <p14:tracePt t="33193" x="2867025" y="2490788"/>
          <p14:tracePt t="33210" x="2857500" y="2500313"/>
          <p14:tracePt t="33226" x="2847975" y="2544763"/>
          <p14:tracePt t="33243" x="2830513" y="2589213"/>
          <p14:tracePt t="33260" x="2822575" y="2633663"/>
          <p14:tracePt t="33276" x="2822575" y="2687638"/>
          <p14:tracePt t="33293" x="2822575" y="2724150"/>
          <p14:tracePt t="33310" x="2822575" y="2741613"/>
          <p14:tracePt t="33326" x="2822575" y="2768600"/>
          <p14:tracePt t="33343" x="2847975" y="2795588"/>
          <p14:tracePt t="33360" x="2867025" y="2813050"/>
          <p14:tracePt t="33377" x="2884488" y="2822575"/>
          <p14:tracePt t="33393" x="2894013" y="2822575"/>
          <p14:tracePt t="33410" x="2911475" y="2840038"/>
          <p14:tracePt t="33427" x="2919413" y="2840038"/>
          <p14:tracePt t="33443" x="2938463" y="2847975"/>
          <p14:tracePt t="33460" x="2973388" y="2857500"/>
          <p14:tracePt t="33477" x="3027363" y="2857500"/>
          <p14:tracePt t="33494" x="3062288" y="2857500"/>
          <p14:tracePt t="33511" x="3089275" y="2857500"/>
          <p14:tracePt t="33527" x="3098800" y="2857500"/>
          <p14:tracePt t="33544" x="3108325" y="2857500"/>
          <p14:tracePt t="33560" x="3125788" y="2847975"/>
          <p14:tracePt t="33577" x="3133725" y="2840038"/>
          <p14:tracePt t="33594" x="3133725" y="2813050"/>
          <p14:tracePt t="33610" x="3133725" y="2795588"/>
          <p14:tracePt t="33627" x="3133725" y="2786063"/>
          <p14:tracePt t="33644" x="3133725" y="2776538"/>
          <p14:tracePt t="33661" x="3133725" y="2768600"/>
          <p14:tracePt t="33678" x="3133725" y="2759075"/>
          <p14:tracePt t="33837" x="3152775" y="2759075"/>
          <p14:tracePt t="33853" x="3160713" y="2759075"/>
          <p14:tracePt t="33862" x="3179763" y="2759075"/>
          <p14:tracePt t="33869" x="3197225" y="2759075"/>
          <p14:tracePt t="33885" x="3214688" y="2759075"/>
          <p14:tracePt t="33895" x="3224213" y="2759075"/>
          <p14:tracePt t="33911" x="3259138" y="2741613"/>
          <p14:tracePt t="33928" x="3330575" y="2697163"/>
          <p14:tracePt t="33945" x="3438525" y="2670175"/>
          <p14:tracePt t="33962" x="3473450" y="2643188"/>
          <p14:tracePt t="33978" x="3473450" y="2633663"/>
          <p14:tracePt t="34149" x="3490913" y="2633663"/>
          <p14:tracePt t="34158" x="3500438" y="2633663"/>
          <p14:tracePt t="34174" x="3517900" y="2633663"/>
          <p14:tracePt t="34181" x="3527425" y="2633663"/>
          <p14:tracePt t="34196" x="3544888" y="2633663"/>
          <p14:tracePt t="34246" x="3554413" y="2633663"/>
          <p14:tracePt t="34253" x="3562350" y="2633663"/>
          <p14:tracePt t="34262" x="3571875" y="2633663"/>
          <p14:tracePt t="34413" x="3562350" y="2643188"/>
          <p14:tracePt t="34422" x="3544888" y="2643188"/>
          <p14:tracePt t="34430" x="3527425" y="2652713"/>
          <p14:tracePt t="34446" x="3500438" y="2652713"/>
          <p14:tracePt t="34463" x="3482975" y="2652713"/>
          <p14:tracePt t="34480" x="3465513" y="2652713"/>
          <p14:tracePt t="34496" x="3429000" y="2652713"/>
          <p14:tracePt t="34513" x="3402013" y="2643188"/>
          <p14:tracePt t="34530" x="3375025" y="2625725"/>
          <p14:tracePt t="34546" x="3357563" y="2616200"/>
          <p14:tracePt t="34563" x="3340100" y="2608263"/>
          <p14:tracePt t="34580" x="3322638" y="2589213"/>
          <p14:tracePt t="34597" x="3313113" y="2589213"/>
          <p14:tracePt t="34613" x="3286125" y="2581275"/>
          <p14:tracePt t="34630" x="3268663" y="2571750"/>
          <p14:tracePt t="34647" x="3259138" y="2571750"/>
          <p14:tracePt t="34664" x="3241675" y="2562225"/>
          <p14:tracePt t="34680" x="3214688" y="2562225"/>
          <p14:tracePt t="34697" x="3197225" y="2562225"/>
          <p14:tracePt t="34714" x="3187700" y="2562225"/>
          <p14:tracePt t="34730" x="3179763" y="2562225"/>
          <p14:tracePt t="34747" x="3152775" y="2571750"/>
          <p14:tracePt t="34780" x="3152775" y="2589213"/>
          <p14:tracePt t="34798" x="3152775" y="2616200"/>
          <p14:tracePt t="34814" x="3160713" y="2616200"/>
          <p14:tracePt t="34831" x="3179763" y="2625725"/>
          <p14:tracePt t="34847" x="3197225" y="2625725"/>
          <p14:tracePt t="34886" x="3214688" y="2625725"/>
          <p14:tracePt t="34918" x="3224213" y="2625725"/>
          <p14:tracePt t="34934" x="3232150" y="2616200"/>
          <p14:tracePt t="34958" x="3241675" y="2608263"/>
          <p14:tracePt t="34974" x="3241675" y="2598738"/>
          <p14:tracePt t="34990" x="3241675" y="2589213"/>
          <p14:tracePt t="34998" x="3251200" y="2581275"/>
          <p14:tracePt t="35062" x="3259138" y="2571750"/>
          <p14:tracePt t="35070" x="3268663" y="2571750"/>
          <p14:tracePt t="35081" x="3276600" y="2571750"/>
          <p14:tracePt t="35098" x="3286125" y="2571750"/>
          <p14:tracePt t="35115" x="3313113" y="2571750"/>
          <p14:tracePt t="35131" x="3348038" y="2581275"/>
          <p14:tracePt t="35148" x="3384550" y="2581275"/>
          <p14:tracePt t="35165" x="3446463" y="2589213"/>
          <p14:tracePt t="35182" x="3490913" y="2598738"/>
          <p14:tracePt t="35222" x="3500438" y="2598738"/>
          <p14:tracePt t="35232" x="3509963" y="2598738"/>
          <p14:tracePt t="35248" x="3536950" y="2598738"/>
          <p14:tracePt t="35265" x="3554413" y="2608263"/>
          <p14:tracePt t="35282" x="3562350" y="2616200"/>
          <p14:tracePt t="35315" x="3571875" y="2625725"/>
          <p14:tracePt t="35334" x="3581400" y="2625725"/>
          <p14:tracePt t="35349" x="3589338" y="2633663"/>
          <p14:tracePt t="35382" x="3598863" y="2633663"/>
          <p14:tracePt t="35398" x="3616325" y="2652713"/>
          <p14:tracePt t="35446" x="3616325" y="2625725"/>
          <p14:tracePt t="35454" x="3616325" y="2608263"/>
          <p14:tracePt t="35466" x="3616325" y="2598738"/>
          <p14:tracePt t="35482" x="3608388" y="2562225"/>
          <p14:tracePt t="35499" x="3581400" y="2536825"/>
          <p14:tracePt t="35516" x="3571875" y="2517775"/>
          <p14:tracePt t="35549" x="3562350" y="2509838"/>
          <p14:tracePt t="35567" x="3554413" y="2509838"/>
          <p14:tracePt t="35583" x="3536950" y="2509838"/>
          <p14:tracePt t="35599" x="3527425" y="2509838"/>
          <p14:tracePt t="35616" x="3517900" y="2536825"/>
          <p14:tracePt t="35633" x="3517900" y="2581275"/>
          <p14:tracePt t="35650" x="3517900" y="2633663"/>
          <p14:tracePt t="35666" x="3517900" y="2670175"/>
          <p14:tracePt t="35683" x="3517900" y="2705100"/>
          <p14:tracePt t="35700" x="3517900" y="2724150"/>
          <p14:tracePt t="35716" x="3527425" y="2724150"/>
          <p14:tracePt t="35733" x="3536950" y="2724150"/>
          <p14:tracePt t="35750" x="3571875" y="2724150"/>
          <p14:tracePt t="35766" x="3589338" y="2697163"/>
          <p14:tracePt t="35783" x="3589338" y="2660650"/>
          <p14:tracePt t="35800" x="3589338" y="2625725"/>
          <p14:tracePt t="35817" x="3589338" y="2589213"/>
          <p14:tracePt t="35833" x="3581400" y="2589213"/>
          <p14:tracePt t="35850" x="3562350" y="2589213"/>
          <p14:tracePt t="35867" x="3536950" y="2589213"/>
          <p14:tracePt t="35870" x="3517900" y="2598738"/>
          <p14:tracePt t="35884" x="3509963" y="2598738"/>
          <p14:tracePt t="35900" x="3490913" y="2633663"/>
          <p14:tracePt t="35917" x="3490913" y="2652713"/>
          <p14:tracePt t="35934" x="3490913" y="2660650"/>
          <p14:tracePt t="35982" x="3500438" y="2660650"/>
          <p14:tracePt t="35990" x="3509963" y="2660650"/>
          <p14:tracePt t="36001" x="3517900" y="2660650"/>
          <p14:tracePt t="36022" x="3527425" y="2660650"/>
          <p14:tracePt t="36046" x="3527425" y="2652713"/>
          <p14:tracePt t="36062" x="3527425" y="2633663"/>
          <p14:tracePt t="36078" x="3527425" y="2625725"/>
          <p14:tracePt t="36094" x="3517900" y="2625725"/>
          <p14:tracePt t="36102" x="3509963" y="2625725"/>
          <p14:tracePt t="36118" x="3500438" y="2633663"/>
          <p14:tracePt t="36134" x="3500438" y="2652713"/>
          <p14:tracePt t="36150" x="3500438" y="2660650"/>
          <p14:tracePt t="36167" x="3500438" y="2670175"/>
          <p14:tracePt t="36200" x="3517900" y="2660650"/>
          <p14:tracePt t="36217" x="3527425" y="2652713"/>
          <p14:tracePt t="36234" x="3527425" y="2633663"/>
          <p14:tracePt t="36250" x="3527425" y="2625725"/>
          <p14:tracePt t="36284" x="3527425" y="2616200"/>
          <p14:tracePt t="36300" x="3517900" y="2616200"/>
          <p14:tracePt t="36317" x="3509963" y="2633663"/>
          <p14:tracePt t="36334" x="3509963" y="2670175"/>
          <p14:tracePt t="36367" x="3517900" y="2670175"/>
          <p14:tracePt t="36384" x="3536950" y="2670175"/>
          <p14:tracePt t="36401" x="3544888" y="2670175"/>
          <p14:tracePt t="36417" x="3554413" y="2660650"/>
          <p14:tracePt t="36434" x="3554413" y="2625725"/>
          <p14:tracePt t="36451" x="3554413" y="2616200"/>
          <p14:tracePt t="36484" x="3554413" y="2608263"/>
          <p14:tracePt t="36501" x="3536950" y="2608263"/>
          <p14:tracePt t="36518" x="3517900" y="2660650"/>
          <p14:tracePt t="36534" x="3517900" y="2687638"/>
          <p14:tracePt t="36568" x="3517900" y="2697163"/>
          <p14:tracePt t="36598" x="3527425" y="2697163"/>
          <p14:tracePt t="36822" x="3527425" y="2687638"/>
          <p14:tracePt t="36830" x="3517900" y="2670175"/>
          <p14:tracePt t="36838" x="3509963" y="2670175"/>
          <p14:tracePt t="36853" x="3473450" y="2670175"/>
          <p14:tracePt t="36871" x="3241675" y="2643188"/>
          <p14:tracePt t="36887" x="2857500" y="2581275"/>
          <p14:tracePt t="36903" x="2490788" y="2527300"/>
          <p14:tracePt t="36920" x="2384425" y="2509838"/>
          <p14:tracePt t="37006" x="2374900" y="2509838"/>
          <p14:tracePt t="37022" x="2357438" y="2509838"/>
          <p14:tracePt t="37031" x="2339975" y="2509838"/>
          <p14:tracePt t="37039" x="2312988" y="2517775"/>
          <p14:tracePt t="37053" x="2268538" y="2536825"/>
          <p14:tracePt t="37070" x="2179638" y="2571750"/>
          <p14:tracePt t="37087" x="2125663" y="2589213"/>
          <p14:tracePt t="37104" x="2081213" y="2625725"/>
          <p14:tracePt t="37120" x="2071688" y="2633663"/>
          <p14:tracePt t="37137" x="2054225" y="2652713"/>
          <p14:tracePt t="37154" x="2017713" y="2687638"/>
          <p14:tracePt t="37170" x="1911350" y="2724150"/>
          <p14:tracePt t="37187" x="1830388" y="2759075"/>
          <p14:tracePt t="37204" x="1751013" y="2786063"/>
          <p14:tracePt t="37221" x="1731963" y="2786063"/>
          <p14:tracePt t="37310" x="1758950" y="2759075"/>
          <p14:tracePt t="37326" x="1768475" y="2751138"/>
          <p14:tracePt t="37335" x="1776413" y="2732088"/>
          <p14:tracePt t="37359" x="1776413" y="2724150"/>
          <p14:tracePt t="37367" x="1776413" y="2714625"/>
          <p14:tracePt t="37375" x="1776413" y="2705100"/>
          <p14:tracePt t="37391" x="1776413" y="2697163"/>
          <p14:tracePt t="37407" x="1776413" y="2687638"/>
          <p14:tracePt t="37421" x="1776413" y="2670175"/>
          <p14:tracePt t="37455" x="1776413" y="2679700"/>
          <p14:tracePt t="37471" x="1768475" y="2697163"/>
          <p14:tracePt t="37479" x="1768475" y="2705100"/>
          <p14:tracePt t="37489" x="1768475" y="2724150"/>
          <p14:tracePt t="37504" x="1768475" y="2741613"/>
          <p14:tracePt t="37550" x="1776413" y="2741613"/>
          <p14:tracePt t="37566" x="1795463" y="2741613"/>
          <p14:tracePt t="37575" x="1803400" y="2741613"/>
          <p14:tracePt t="37588" x="1812925" y="2741613"/>
          <p14:tracePt t="37605" x="1839913" y="2732088"/>
          <p14:tracePt t="37622" x="1839913" y="2724150"/>
          <p14:tracePt t="37799" x="1839913" y="2732088"/>
          <p14:tracePt t="38151" x="1847850" y="2732088"/>
          <p14:tracePt t="38991" x="1857375" y="2732088"/>
          <p14:tracePt t="38999" x="1884363" y="2724150"/>
          <p14:tracePt t="39009" x="1938338" y="2724150"/>
          <p14:tracePt t="39026" x="2143125" y="2724150"/>
          <p14:tracePt t="39042" x="2571750" y="2724150"/>
          <p14:tracePt t="39059" x="3054350" y="2724150"/>
          <p14:tracePt t="39076" x="3446463" y="2724150"/>
          <p14:tracePt t="39092" x="3536950" y="2724150"/>
          <p14:tracePt t="39109" x="3544888" y="2724150"/>
          <p14:tracePt t="41288" x="3536950" y="2724150"/>
          <p14:tracePt t="41296" x="3527425" y="2724150"/>
          <p14:tracePt t="41304" x="3509963" y="2714625"/>
          <p14:tracePt t="41315" x="3509963" y="2697163"/>
          <p14:tracePt t="41332" x="3500438" y="2687638"/>
          <p14:tracePt t="41348" x="3482975" y="2652713"/>
          <p14:tracePt t="41365" x="3473450" y="2633663"/>
          <p14:tracePt t="41408" x="3465513" y="2616200"/>
          <p14:tracePt t="41416" x="3455988" y="2616200"/>
          <p14:tracePt t="41424" x="3438525" y="2608263"/>
          <p14:tracePt t="41440" x="3429000" y="2608263"/>
          <p14:tracePt t="41456" x="3419475" y="2608263"/>
          <p14:tracePt t="41467" x="3402013" y="2608263"/>
          <p14:tracePt t="41482" x="3375025" y="2608263"/>
          <p14:tracePt t="41499" x="3348038" y="2616200"/>
          <p14:tracePt t="41516" x="3322638" y="2633663"/>
          <p14:tracePt t="41532" x="3286125" y="2633663"/>
          <p14:tracePt t="41549" x="3214688" y="2643188"/>
          <p14:tracePt t="41566" x="3116263" y="2643188"/>
          <p14:tracePt t="41582" x="3054350" y="2643188"/>
          <p14:tracePt t="41599" x="3044825" y="2643188"/>
          <p14:tracePt t="41688" x="3036888" y="2652713"/>
          <p14:tracePt t="41712" x="3036888" y="2670175"/>
          <p14:tracePt t="41720" x="3036888" y="2687638"/>
          <p14:tracePt t="41733" x="3036888" y="2732088"/>
          <p14:tracePt t="41750" x="3062288" y="2795588"/>
          <p14:tracePt t="41766" x="3071813" y="2830513"/>
          <p14:tracePt t="41783" x="3089275" y="2847975"/>
          <p14:tracePt t="41800" x="3108325" y="2847975"/>
          <p14:tracePt t="41816" x="3143250" y="2847975"/>
          <p14:tracePt t="41833" x="3197225" y="2847975"/>
          <p14:tracePt t="41850" x="3241675" y="2847975"/>
          <p14:tracePt t="41867" x="3259138" y="2840038"/>
          <p14:tracePt t="41883" x="3259138" y="2813050"/>
          <p14:tracePt t="41901" x="3259138" y="2768600"/>
          <p14:tracePt t="41917" x="3259138" y="2714625"/>
          <p14:tracePt t="41933" x="3232150" y="2660650"/>
          <p14:tracePt t="41950" x="3179763" y="2625725"/>
          <p14:tracePt t="41967" x="3125788" y="2589213"/>
          <p14:tracePt t="41984" x="3071813" y="2562225"/>
          <p14:tracePt t="42000" x="3009900" y="2554288"/>
          <p14:tracePt t="42017" x="2982913" y="2554288"/>
          <p14:tracePt t="42034" x="2973388" y="2554288"/>
          <p14:tracePt t="42050" x="2946400" y="2554288"/>
          <p14:tracePt t="42067" x="2874963" y="2554288"/>
          <p14:tracePt t="42084" x="2830513" y="2554288"/>
          <p14:tracePt t="42101" x="2813050" y="2554288"/>
          <p14:tracePt t="42117" x="2803525" y="2562225"/>
          <p14:tracePt t="42151" x="2803525" y="2589213"/>
          <p14:tracePt t="42168" x="2803525" y="2625725"/>
          <p14:tracePt t="42185" x="2840038" y="2670175"/>
          <p14:tracePt t="42201" x="2884488" y="2705100"/>
          <p14:tracePt t="42218" x="2928938" y="2724150"/>
          <p14:tracePt t="42234" x="2973388" y="2724150"/>
          <p14:tracePt t="42251" x="3000375" y="2724150"/>
          <p14:tracePt t="42268" x="3027363" y="2724150"/>
          <p14:tracePt t="42285" x="3044825" y="2724150"/>
          <p14:tracePt t="42301" x="3071813" y="2724150"/>
          <p14:tracePt t="42318" x="3081338" y="2724150"/>
          <p14:tracePt t="42334" x="3089275" y="2697163"/>
          <p14:tracePt t="42351" x="3089275" y="2643188"/>
          <p14:tracePt t="42368" x="3071813" y="2554288"/>
          <p14:tracePt t="42385" x="3036888" y="2490788"/>
          <p14:tracePt t="42402" x="3017838" y="2473325"/>
          <p14:tracePt t="42418" x="3000375" y="2455863"/>
          <p14:tracePt t="42435" x="2973388" y="2455863"/>
          <p14:tracePt t="42452" x="2938463" y="2455863"/>
          <p14:tracePt t="42468" x="2901950" y="2455863"/>
          <p14:tracePt t="42485" x="2867025" y="2465388"/>
          <p14:tracePt t="42502" x="2822575" y="2490788"/>
          <p14:tracePt t="42518" x="2822575" y="2509838"/>
          <p14:tracePt t="42535" x="2822575" y="2544763"/>
          <p14:tracePt t="42552" x="2822575" y="2616200"/>
          <p14:tracePt t="42568" x="2840038" y="2652713"/>
          <p14:tracePt t="42585" x="2867025" y="2687638"/>
          <p14:tracePt t="42602" x="2901950" y="2724150"/>
          <p14:tracePt t="42619" x="2946400" y="2751138"/>
          <p14:tracePt t="42635" x="2973388" y="2751138"/>
          <p14:tracePt t="42652" x="3017838" y="2776538"/>
          <p14:tracePt t="42669" x="3071813" y="2776538"/>
          <p14:tracePt t="42685" x="3098800" y="2776538"/>
          <p14:tracePt t="42702" x="3116263" y="2768600"/>
          <p14:tracePt t="42718" x="3125788" y="2759075"/>
          <p14:tracePt t="42735" x="3125788" y="2751138"/>
          <p14:tracePt t="42752" x="3125788" y="2705100"/>
          <p14:tracePt t="42768" x="3125788" y="2660650"/>
          <p14:tracePt t="42785" x="3089275" y="2625725"/>
          <p14:tracePt t="42802" x="3044825" y="2589213"/>
          <p14:tracePt t="42819" x="3000375" y="2554288"/>
          <p14:tracePt t="42835" x="2955925" y="2554288"/>
          <p14:tracePt t="42852" x="2928938" y="2544763"/>
          <p14:tracePt t="42869" x="2901950" y="2544763"/>
          <p14:tracePt t="42886" x="2874963" y="2554288"/>
          <p14:tracePt t="42902" x="2847975" y="2571750"/>
          <p14:tracePt t="42919" x="2830513" y="2589213"/>
          <p14:tracePt t="42936" x="2830513" y="2608263"/>
          <p14:tracePt t="42952" x="2830513" y="2652713"/>
          <p14:tracePt t="42969" x="2894013" y="2687638"/>
          <p14:tracePt t="42986" x="2928938" y="2724150"/>
          <p14:tracePt t="43002" x="2965450" y="2741613"/>
          <p14:tracePt t="43019" x="2990850" y="2751138"/>
          <p14:tracePt t="43036" x="3000375" y="2751138"/>
          <p14:tracePt t="43052" x="3009900" y="2751138"/>
          <p14:tracePt t="43069" x="3017838" y="2751138"/>
          <p14:tracePt t="43086" x="3027363" y="2751138"/>
          <p14:tracePt t="43521" x="3036888" y="2751138"/>
          <p14:tracePt t="43529" x="3044825" y="2751138"/>
          <p14:tracePt t="43539" x="3054350" y="2751138"/>
          <p14:tracePt t="43554" x="3071813" y="2751138"/>
          <p14:tracePt t="43571" x="3108325" y="2751138"/>
          <p14:tracePt t="43588" x="3160713" y="2751138"/>
          <p14:tracePt t="43605" x="3214688" y="2751138"/>
          <p14:tracePt t="43621" x="3268663" y="2751138"/>
          <p14:tracePt t="43638" x="3295650" y="2751138"/>
          <p14:tracePt t="43655" x="3303588" y="2751138"/>
          <p14:tracePt t="43672" x="3313113" y="2741613"/>
          <p14:tracePt t="43689" x="3340100" y="2732088"/>
          <p14:tracePt t="43705" x="3348038" y="2724150"/>
          <p14:tracePt t="43738" x="3367088" y="2724150"/>
          <p14:tracePt t="43755" x="3375025" y="2714625"/>
          <p14:tracePt t="43772" x="3402013" y="2697163"/>
          <p14:tracePt t="43789" x="3429000" y="2687638"/>
          <p14:tracePt t="43805" x="3446463" y="2679700"/>
          <p14:tracePt t="43822" x="3455988" y="2660650"/>
          <p14:tracePt t="43839" x="3465513" y="2643188"/>
          <p14:tracePt t="43855" x="3473450" y="2633663"/>
          <p14:tracePt t="43872" x="3482975" y="2625725"/>
          <p14:tracePt t="43889" x="3482975" y="2616200"/>
          <p14:tracePt t="43906" x="3482975" y="2608263"/>
          <p14:tracePt t="44177" x="3490913" y="2616200"/>
          <p14:tracePt t="44273" x="3500438" y="2616200"/>
          <p14:tracePt t="44289" x="3509963" y="2616200"/>
          <p14:tracePt t="44313" x="3527425" y="2616200"/>
          <p14:tracePt t="44321" x="3536950" y="2616200"/>
          <p14:tracePt t="44337" x="3554413" y="2608263"/>
          <p14:tracePt t="44353" x="3554413" y="2598738"/>
          <p14:tracePt t="44361" x="3554413" y="2589213"/>
          <p14:tracePt t="44374" x="3554413" y="2581275"/>
          <p14:tracePt t="44390" x="3554413" y="2571750"/>
          <p14:tracePt t="44473" x="3544888" y="2571750"/>
          <p14:tracePt t="44489" x="3536950" y="2571750"/>
          <p14:tracePt t="44513" x="3527425" y="2571750"/>
          <p14:tracePt t="44529" x="3527425" y="2581275"/>
          <p14:tracePt t="44545" x="3527425" y="2598738"/>
          <p14:tracePt t="44561" x="3527425" y="2608263"/>
          <p14:tracePt t="44713" x="3527425" y="2625725"/>
          <p14:tracePt t="45097" x="3527425" y="2652713"/>
          <p14:tracePt t="45121" x="3527425" y="2660650"/>
          <p14:tracePt t="45129" x="3527425" y="2670175"/>
          <p14:tracePt t="45161" x="3536950" y="2679700"/>
          <p14:tracePt t="45242" x="3536950" y="2687638"/>
          <p14:tracePt t="45265" x="3554413" y="2687638"/>
          <p14:tracePt t="45281" x="3562350" y="2687638"/>
          <p14:tracePt t="45298" x="3571875" y="2687638"/>
          <p14:tracePt t="45321" x="3571875" y="2679700"/>
          <p14:tracePt t="45329" x="3571875" y="2670175"/>
          <p14:tracePt t="45338" x="3571875" y="2660650"/>
          <p14:tracePt t="45345" x="3571875" y="2643188"/>
          <p14:tracePt t="45360" x="3571875" y="2625725"/>
          <p14:tracePt t="45376" x="3571875" y="2589213"/>
          <p14:tracePt t="45393" x="3544888" y="2536825"/>
          <p14:tracePt t="45410" x="3517900" y="2509838"/>
          <p14:tracePt t="45427" x="3509963" y="2482850"/>
          <p14:tracePt t="45474" x="3500438" y="2473325"/>
          <p14:tracePt t="45497" x="3490913" y="2473325"/>
          <p14:tracePt t="45514" x="3473450" y="2473325"/>
          <p14:tracePt t="45522" x="3465513" y="2473325"/>
          <p14:tracePt t="45569" x="3455988" y="2490788"/>
          <p14:tracePt t="45586" x="3446463" y="2500313"/>
          <p14:tracePt t="45609" x="3438525" y="2509838"/>
          <p14:tracePt t="45626" x="3438525" y="2517775"/>
          <p14:tracePt t="45633" x="3438525" y="2527300"/>
          <p14:tracePt t="45666" x="3438525" y="2536825"/>
          <p14:tracePt t="45673" x="3438525" y="2544763"/>
          <p14:tracePt t="45697" x="3446463" y="2554288"/>
          <p14:tracePt t="45714" x="3446463" y="2571750"/>
          <p14:tracePt t="45721" x="3465513" y="2581275"/>
          <p14:tracePt t="45730" x="3465513" y="2589213"/>
          <p14:tracePt t="45744" x="3473450" y="2598738"/>
          <p14:tracePt t="45761" x="3473450" y="2608263"/>
          <p14:tracePt t="45778" x="3500438" y="2625725"/>
          <p14:tracePt t="45794" x="3509963" y="2643188"/>
          <p14:tracePt t="45827" x="3517900" y="2652713"/>
          <p14:tracePt t="45873" x="3527425" y="2660650"/>
          <p14:tracePt t="45938" x="3544888" y="2679700"/>
          <p14:tracePt t="45993" x="3554413" y="2687638"/>
          <p14:tracePt t="46138" x="3562350" y="2687638"/>
          <p14:tracePt t="46154" x="3571875" y="2687638"/>
          <p14:tracePt t="46290" x="3571875" y="2670175"/>
          <p14:tracePt t="46386" x="3571875" y="2660650"/>
          <p14:tracePt t="46506" x="3571875" y="2652713"/>
          <p14:tracePt t="46514" x="3571875" y="2643188"/>
          <p14:tracePt t="46522" x="3571875" y="2633663"/>
          <p14:tracePt t="46538" x="3571875" y="2625725"/>
          <p14:tracePt t="46547" x="3571875" y="2608263"/>
          <p14:tracePt t="46586" x="3571875" y="2598738"/>
          <p14:tracePt t="46602" x="3571875" y="2589213"/>
          <p14:tracePt t="46610" x="3571875" y="2581275"/>
          <p14:tracePt t="46626" x="3571875" y="2571750"/>
          <p14:tracePt t="46706" x="3571875" y="2562225"/>
          <p14:tracePt t="46738" x="3562350" y="2562225"/>
          <p14:tracePt t="46746" x="3554413" y="2562225"/>
          <p14:tracePt t="46770" x="3544888" y="2562225"/>
          <p14:tracePt t="46786" x="3536950" y="2562225"/>
          <p14:tracePt t="46794" x="3527425" y="2562225"/>
          <p14:tracePt t="46810" x="3527425" y="2571750"/>
          <p14:tracePt t="46818" x="3517900" y="2571750"/>
          <p14:tracePt t="46830" x="3509963" y="2581275"/>
          <p14:tracePt t="46847" x="3509963" y="2589213"/>
          <p14:tracePt t="46864" x="3509963" y="2598738"/>
          <p14:tracePt t="46881" x="3509963" y="2608263"/>
          <p14:tracePt t="46897" x="3509963" y="2616200"/>
          <p14:tracePt t="46914" x="3517900" y="2643188"/>
          <p14:tracePt t="46948" x="3527425" y="2652713"/>
          <p14:tracePt t="46964" x="3536950" y="2660650"/>
          <p14:tracePt t="46981" x="3544888" y="2660650"/>
          <p14:tracePt t="47018" x="3554413" y="2660650"/>
          <p14:tracePt t="47050" x="3562350" y="2660650"/>
          <p14:tracePt t="47058" x="3571875" y="2660650"/>
          <p14:tracePt t="47098" x="3581400" y="2660650"/>
          <p14:tracePt t="47122" x="3581400" y="2652713"/>
          <p14:tracePt t="47130" x="3581400" y="2643188"/>
          <p14:tracePt t="47178" x="3581400" y="2633663"/>
          <p14:tracePt t="47194" x="3581400" y="2625725"/>
          <p14:tracePt t="47466" x="3571875" y="2625725"/>
          <p14:tracePt t="47498" x="3571875" y="2633663"/>
          <p14:tracePt t="47506" x="3571875" y="2643188"/>
          <p14:tracePt t="47522" x="3571875" y="2652713"/>
          <p14:tracePt t="47546" x="3571875" y="2660650"/>
          <p14:tracePt t="47586" x="3571875" y="2670175"/>
          <p14:tracePt t="48634" x="3554413" y="2670175"/>
          <p14:tracePt t="48642" x="3544888" y="2670175"/>
          <p14:tracePt t="48666" x="3527425" y="2670175"/>
          <p14:tracePt t="48683" x="3517900" y="2670175"/>
          <p14:tracePt t="48690" x="3500438" y="2670175"/>
          <p14:tracePt t="48702" x="3490913" y="2652713"/>
          <p14:tracePt t="48719" x="3473450" y="2616200"/>
          <p14:tracePt t="48736" x="3473450" y="2554288"/>
          <p14:tracePt t="48752" x="3473450" y="2509838"/>
          <p14:tracePt t="48769" x="3473450" y="2473325"/>
          <p14:tracePt t="48786" x="3473450" y="2465388"/>
          <p14:tracePt t="48802" x="3500438" y="2473325"/>
          <p14:tracePt t="48819" x="3544888" y="2509838"/>
          <p14:tracePt t="48836" x="3571875" y="2554288"/>
          <p14:tracePt t="48852" x="3608388" y="2608263"/>
          <p14:tracePt t="48869" x="3608388" y="2652713"/>
          <p14:tracePt t="48886" x="3608388" y="2670175"/>
          <p14:tracePt t="48903" x="3608388" y="2697163"/>
          <p14:tracePt t="48919" x="3598863" y="2705100"/>
          <p14:tracePt t="48936" x="3589338" y="2714625"/>
          <p14:tracePt t="48953" x="3571875" y="2732088"/>
          <p14:tracePt t="48987" x="3554413" y="2732088"/>
          <p14:tracePt t="49003" x="3536950" y="2732088"/>
          <p14:tracePt t="49020" x="3509963" y="2705100"/>
          <p14:tracePt t="49036" x="3482975" y="2670175"/>
          <p14:tracePt t="49053" x="3482975" y="2643188"/>
          <p14:tracePt t="49070" x="3482975" y="2625725"/>
          <p14:tracePt t="49086" x="3482975" y="2608263"/>
          <p14:tracePt t="49103" x="3482975" y="2598738"/>
          <p14:tracePt t="49139" x="3490913" y="2598738"/>
          <p14:tracePt t="49153" x="3500438" y="2598738"/>
          <p14:tracePt t="49171" x="3509963" y="2598738"/>
          <p14:tracePt t="49187" x="3527425" y="2598738"/>
          <p14:tracePt t="49204" x="3536950" y="2608263"/>
          <p14:tracePt t="49220" x="3536950" y="2616200"/>
          <p14:tracePt t="49237" x="3536950" y="2633663"/>
          <p14:tracePt t="49254" x="3536950" y="2660650"/>
          <p14:tracePt t="49270" x="3536950" y="2687638"/>
          <p14:tracePt t="49287" x="3527425" y="2705100"/>
          <p14:tracePt t="49304" x="3527425" y="2714625"/>
          <p14:tracePt t="49320" x="3509963" y="2724150"/>
          <p14:tracePt t="49354" x="3490913" y="2724150"/>
          <p14:tracePt t="49371" x="3473450" y="2697163"/>
          <p14:tracePt t="49387" x="3465513" y="2679700"/>
          <p14:tracePt t="49404" x="3455988" y="2652713"/>
          <p14:tracePt t="49421" x="3455988" y="2625725"/>
          <p14:tracePt t="49437" x="3465513" y="2608263"/>
          <p14:tracePt t="49454" x="3465513" y="2598738"/>
          <p14:tracePt t="49471" x="3473450" y="2598738"/>
          <p14:tracePt t="49488" x="3482975" y="2598738"/>
          <p14:tracePt t="49504" x="3509963" y="2598738"/>
          <p14:tracePt t="49521" x="3536950" y="2608263"/>
          <p14:tracePt t="49538" x="3544888" y="2625725"/>
          <p14:tracePt t="49555" x="3554413" y="2652713"/>
          <p14:tracePt t="49571" x="3554413" y="2660650"/>
          <p14:tracePt t="49588" x="3554413" y="2679700"/>
          <p14:tracePt t="49605" x="3562350" y="2687638"/>
          <p14:tracePt t="49621" x="3562350" y="2705100"/>
          <p14:tracePt t="50131" x="3554413" y="2705100"/>
          <p14:tracePt t="50147" x="3544888" y="2705100"/>
          <p14:tracePt t="50475" x="3536950" y="2705100"/>
          <p14:tracePt t="50635" x="3527425" y="2705100"/>
          <p14:tracePt t="50643" x="3527425" y="2697163"/>
          <p14:tracePt t="50651" x="3527425" y="2687638"/>
          <p14:tracePt t="50804" x="3536950" y="2679700"/>
          <p14:tracePt t="50835" x="3536950" y="2670175"/>
          <p14:tracePt t="50851" x="3536950" y="2660650"/>
          <p14:tracePt t="50899" x="3536950" y="2652713"/>
          <p14:tracePt t="51091" x="3536950" y="2643188"/>
          <p14:tracePt t="51788" x="3544888" y="2633663"/>
          <p14:tracePt t="51900" x="3544888" y="2625725"/>
          <p14:tracePt t="51908" x="3544888" y="2608263"/>
          <p14:tracePt t="51924" x="3544888" y="2581275"/>
          <p14:tracePt t="51932" x="3544888" y="2571750"/>
          <p14:tracePt t="51944" x="3544888" y="2544763"/>
          <p14:tracePt t="51961" x="3500438" y="2490788"/>
          <p14:tracePt t="51978" x="3482975" y="2465388"/>
          <p14:tracePt t="51994" x="3429000" y="2411413"/>
          <p14:tracePt t="52012" x="3375025" y="2357438"/>
          <p14:tracePt t="52028" x="3322638" y="2330450"/>
          <p14:tracePt t="52045" x="3276600" y="2322513"/>
          <p14:tracePt t="52061" x="3170238" y="2295525"/>
          <p14:tracePt t="52078" x="3017838" y="2276475"/>
          <p14:tracePt t="52095" x="2901950" y="2259013"/>
          <p14:tracePt t="52112" x="2822575" y="2259013"/>
          <p14:tracePt t="52128" x="2786063" y="2259013"/>
          <p14:tracePt t="52145" x="2751138" y="2259013"/>
          <p14:tracePt t="52162" x="2687638" y="2268538"/>
          <p14:tracePt t="52178" x="2509838" y="2295525"/>
          <p14:tracePt t="52196" x="2197100" y="2303463"/>
          <p14:tracePt t="52212" x="2000250" y="2303463"/>
          <p14:tracePt t="52228" x="1830388" y="2303463"/>
          <p14:tracePt t="52245" x="1795463" y="2312988"/>
          <p14:tracePt t="52284" x="1785938" y="2322513"/>
          <p14:tracePt t="52295" x="1785938" y="2347913"/>
          <p14:tracePt t="52312" x="1785938" y="2384425"/>
          <p14:tracePt t="52329" x="1785938" y="2393950"/>
          <p14:tracePt t="52346" x="1785938" y="2411413"/>
          <p14:tracePt t="52362" x="1785938" y="2428875"/>
          <p14:tracePt t="52364" x="1785938" y="2438400"/>
          <p14:tracePt t="52379" x="1785938" y="2446338"/>
          <p14:tracePt t="52396" x="1768475" y="2527300"/>
          <p14:tracePt t="52412" x="1758950" y="2581275"/>
          <p14:tracePt t="52429" x="1758950" y="2625725"/>
          <p14:tracePt t="52446" x="1812925" y="2670175"/>
          <p14:tracePt t="52462" x="1857375" y="2687638"/>
          <p14:tracePt t="52479" x="1938338" y="2705100"/>
          <p14:tracePt t="52496" x="2027238" y="2741613"/>
          <p14:tracePt t="52513" x="2062163" y="2741613"/>
          <p14:tracePt t="52529" x="2098675" y="2741613"/>
          <p14:tracePt t="52546" x="2170113" y="2741613"/>
          <p14:tracePt t="52563" x="2232025" y="2741613"/>
          <p14:tracePt t="52580" x="2268538" y="2714625"/>
          <p14:tracePt t="52596" x="2268538" y="2679700"/>
          <p14:tracePt t="52613" x="2214563" y="2598738"/>
          <p14:tracePt t="52630" x="2108200" y="2517775"/>
          <p14:tracePt t="52646" x="2000250" y="2446338"/>
          <p14:tracePt t="52663" x="1928813" y="2401888"/>
          <p14:tracePt t="52680" x="1893888" y="2401888"/>
          <p14:tracePt t="52696" x="1866900" y="2401888"/>
          <p14:tracePt t="52713" x="1830388" y="2401888"/>
          <p14:tracePt t="52730" x="1795463" y="2411413"/>
          <p14:tracePt t="52746" x="1785938" y="2438400"/>
          <p14:tracePt t="52763" x="1785938" y="2490788"/>
          <p14:tracePt t="52780" x="1803400" y="2554288"/>
          <p14:tracePt t="52797" x="1830388" y="2589213"/>
          <p14:tracePt t="52813" x="1857375" y="2616200"/>
          <p14:tracePt t="52830" x="1911350" y="2643188"/>
          <p14:tracePt t="52847" x="1965325" y="2670175"/>
          <p14:tracePt t="52864" x="1982788" y="2679700"/>
          <p14:tracePt t="52881" x="2000250" y="2679700"/>
          <p14:tracePt t="52897" x="2027238" y="2679700"/>
          <p14:tracePt t="52914" x="2081213" y="2679700"/>
          <p14:tracePt t="52930" x="2089150" y="2652713"/>
          <p14:tracePt t="52947" x="2089150" y="2598738"/>
          <p14:tracePt t="52964" x="2017713" y="2455863"/>
          <p14:tracePt t="52981" x="1965325" y="2419350"/>
          <p14:tracePt t="52997" x="1919288" y="2401888"/>
          <p14:tracePt t="53014" x="1857375" y="2401888"/>
          <p14:tracePt t="53031" x="1776413" y="2438400"/>
          <p14:tracePt t="53047" x="1679575" y="2544763"/>
          <p14:tracePt t="53064" x="1581150" y="2679700"/>
          <p14:tracePt t="53081" x="1544638" y="2768600"/>
          <p14:tracePt t="53098" x="1544638" y="2830513"/>
          <p14:tracePt t="53114" x="1554163" y="2874963"/>
          <p14:tracePt t="53131" x="1616075" y="2884488"/>
          <p14:tracePt t="53148" x="1724025" y="2884488"/>
          <p14:tracePt t="53164" x="1751013" y="2857500"/>
          <p14:tracePt t="53181" x="1768475" y="2822575"/>
          <p14:tracePt t="53198" x="1776413" y="2776538"/>
          <p14:tracePt t="53215" x="1776413" y="2751138"/>
          <p14:tracePt t="53231" x="1776413" y="2732088"/>
          <p14:tracePt t="53248" x="1776413" y="2705100"/>
          <p14:tracePt t="53265" x="1751013" y="2705100"/>
          <p14:tracePt t="53281" x="1724025" y="2705100"/>
          <p14:tracePt t="53298" x="1697038" y="2705100"/>
          <p14:tracePt t="53315" x="1670050" y="2724150"/>
          <p14:tracePt t="53332" x="1660525" y="2803525"/>
          <p14:tracePt t="53348" x="1660525" y="2830513"/>
          <p14:tracePt t="53365" x="1704975" y="2857500"/>
          <p14:tracePt t="53382" x="1776413" y="2857500"/>
          <p14:tracePt t="53398" x="1857375" y="2857500"/>
          <p14:tracePt t="53415" x="1901825" y="2822575"/>
          <p14:tracePt t="53432" x="1928813" y="2776538"/>
          <p14:tracePt t="53448" x="1938338" y="2751138"/>
          <p14:tracePt t="53465" x="1938338" y="2724150"/>
          <p14:tracePt t="53482" x="1938338" y="2714625"/>
          <p14:tracePt t="53499" x="1919288" y="2705100"/>
          <p14:tracePt t="53515" x="1866900" y="2687638"/>
          <p14:tracePt t="53532" x="1768475" y="2687638"/>
          <p14:tracePt t="53549" x="1714500" y="2732088"/>
          <p14:tracePt t="53566" x="1679575" y="2768600"/>
          <p14:tracePt t="53582" x="1679575" y="2786063"/>
          <p14:tracePt t="53599" x="1679575" y="2803525"/>
          <p14:tracePt t="53616" x="1704975" y="2813050"/>
          <p14:tracePt t="53632" x="1751013" y="2813050"/>
          <p14:tracePt t="53649" x="1812925" y="2803525"/>
          <p14:tracePt t="53666" x="1866900" y="2786063"/>
          <p14:tracePt t="53683" x="1893888" y="2759075"/>
          <p14:tracePt t="53699" x="1911350" y="2741613"/>
          <p14:tracePt t="53716" x="1911350" y="2724150"/>
          <p14:tracePt t="53733" x="1911350" y="2714625"/>
          <p14:tracePt t="53750" x="1893888" y="2697163"/>
          <p14:tracePt t="53766" x="1812925" y="2679700"/>
          <p14:tracePt t="53783" x="1776413" y="2679700"/>
          <p14:tracePt t="53800" x="1758950" y="2679700"/>
          <p14:tracePt t="53816" x="1751013" y="2679700"/>
          <p14:tracePt t="53833" x="1741488" y="2687638"/>
          <p14:tracePt t="53850" x="1741488" y="2705100"/>
          <p14:tracePt t="53883" x="1741488" y="2714625"/>
          <p14:tracePt t="53900" x="1795463" y="2714625"/>
          <p14:tracePt t="53916" x="1803400" y="2714625"/>
          <p14:tracePt t="53933" x="1812925" y="2714625"/>
          <p14:tracePt t="53973" x="1812925" y="2705100"/>
          <p14:tracePt t="53983" x="1803400" y="2679700"/>
          <p14:tracePt t="54000" x="1776413" y="2652713"/>
          <p14:tracePt t="54017" x="1724025" y="2616200"/>
          <p14:tracePt t="54033" x="1697038" y="2608263"/>
          <p14:tracePt t="54050" x="1679575" y="2608263"/>
          <p14:tracePt t="54067" x="1670050" y="2608263"/>
          <p14:tracePt t="54084" x="1643063" y="2608263"/>
          <p14:tracePt t="54100" x="1643063" y="2633663"/>
          <p14:tracePt t="54117" x="1643063" y="2652713"/>
          <p14:tracePt t="54134" x="1643063" y="2670175"/>
          <p14:tracePt t="54150" x="1643063" y="2679700"/>
          <p14:tracePt t="54167" x="1652588" y="2679700"/>
          <p14:tracePt t="54184" x="1679575" y="2687638"/>
          <p14:tracePt t="54200" x="1687513" y="2697163"/>
          <p14:tracePt t="54217" x="1724025" y="2697163"/>
          <p14:tracePt t="54234" x="1741488" y="2679700"/>
          <p14:tracePt t="54251" x="1768475" y="2660650"/>
          <p14:tracePt t="54267" x="1785938" y="2643188"/>
          <p14:tracePt t="54284" x="1785938" y="2608263"/>
          <p14:tracePt t="54301" x="1785938" y="2589213"/>
          <p14:tracePt t="54318" x="1785938" y="2571750"/>
          <p14:tracePt t="54334" x="1785938" y="2554288"/>
          <p14:tracePt t="54351" x="1776413" y="2544763"/>
          <p14:tracePt t="54384" x="1758950" y="2544763"/>
          <p14:tracePt t="54401" x="1741488" y="2544763"/>
          <p14:tracePt t="54418" x="1724025" y="2544763"/>
          <p14:tracePt t="54469" x="1724025" y="2562225"/>
          <p14:tracePt t="54476" x="1724025" y="2581275"/>
          <p14:tracePt t="54485" x="1741488" y="2589213"/>
          <p14:tracePt t="54501" x="1803400" y="2625725"/>
          <p14:tracePt t="54518" x="1847850" y="2633663"/>
          <p14:tracePt t="54535" x="1884363" y="2633663"/>
          <p14:tracePt t="54552" x="1919288" y="2633663"/>
          <p14:tracePt t="54568" x="1938338" y="2633663"/>
          <p14:tracePt t="54585" x="1946275" y="2633663"/>
          <p14:tracePt t="54618" x="1946275" y="2625725"/>
          <p14:tracePt t="54635" x="1946275" y="2616200"/>
          <p14:tracePt t="54653" x="1938338" y="2589213"/>
          <p14:tracePt t="54669" x="1866900" y="2571750"/>
          <p14:tracePt t="54685" x="1847850" y="2571750"/>
          <p14:tracePt t="54703" x="1830388" y="2571750"/>
          <p14:tracePt t="54719" x="1795463" y="2581275"/>
          <p14:tracePt t="54735" x="1795463" y="2616200"/>
          <p14:tracePt t="54752" x="1795463" y="2652713"/>
          <p14:tracePt t="54769" x="1795463" y="2679700"/>
          <p14:tracePt t="54786" x="1795463" y="2687638"/>
          <p14:tracePt t="54802" x="1803400" y="2714625"/>
          <p14:tracePt t="54819" x="1839913" y="2724150"/>
          <p14:tracePt t="54836" x="1857375" y="2724150"/>
          <p14:tracePt t="54852" x="1866900" y="2724150"/>
          <p14:tracePt t="54869" x="1874838" y="2724150"/>
          <p14:tracePt t="54886" x="1884363" y="2724150"/>
          <p14:tracePt t="54903" x="1893888" y="2724150"/>
          <p14:tracePt t="54920" x="1901825" y="2724150"/>
          <p14:tracePt t="54935" x="1901825" y="2697163"/>
          <p14:tracePt t="54952" x="1901825" y="2660650"/>
          <p14:tracePt t="54969" x="1901825" y="2625725"/>
          <p14:tracePt t="54986" x="1901825" y="2616200"/>
          <p14:tracePt t="55053" x="1893888" y="2608263"/>
          <p14:tracePt t="55125" x="1884363" y="2598738"/>
          <p14:tracePt t="55157" x="1874838" y="2598738"/>
          <p14:tracePt t="55165" x="1857375" y="2608263"/>
          <p14:tracePt t="55181" x="1857375" y="2625725"/>
          <p14:tracePt t="55189" x="1857375" y="2643188"/>
          <p14:tracePt t="55203" x="1857375" y="2660650"/>
          <p14:tracePt t="55221" x="1866900" y="2705100"/>
          <p14:tracePt t="55237" x="1884363" y="2714625"/>
          <p14:tracePt t="55254" x="1938338" y="2724150"/>
          <p14:tracePt t="55270" x="1965325" y="2724150"/>
          <p14:tracePt t="55287" x="2000250" y="2724150"/>
          <p14:tracePt t="55304" x="2017713" y="2724150"/>
          <p14:tracePt t="55320" x="2027238" y="2714625"/>
          <p14:tracePt t="55337" x="2036763" y="2697163"/>
          <p14:tracePt t="55354" x="2036763" y="2670175"/>
          <p14:tracePt t="55370" x="2027238" y="2625725"/>
          <p14:tracePt t="55387" x="1973263" y="2598738"/>
          <p14:tracePt t="55405" x="1893888" y="2571750"/>
          <p14:tracePt t="55421" x="1847850" y="2571750"/>
          <p14:tracePt t="55437" x="1822450" y="2571750"/>
          <p14:tracePt t="55454" x="1803400" y="2571750"/>
          <p14:tracePt t="55471" x="1785938" y="2598738"/>
          <p14:tracePt t="55488" x="1785938" y="2625725"/>
          <p14:tracePt t="55504" x="1785938" y="2660650"/>
          <p14:tracePt t="55521" x="1785938" y="2687638"/>
          <p14:tracePt t="55538" x="1795463" y="2705100"/>
          <p14:tracePt t="55554" x="1830388" y="2714625"/>
          <p14:tracePt t="55571" x="1847850" y="2724150"/>
          <p14:tracePt t="55588" x="1866900" y="2724150"/>
          <p14:tracePt t="55605" x="1911350" y="2697163"/>
          <p14:tracePt t="55621" x="1919288" y="2679700"/>
          <p14:tracePt t="55638" x="1928813" y="2660650"/>
          <p14:tracePt t="55655" x="1928813" y="2633663"/>
          <p14:tracePt t="55671" x="1928813" y="2616200"/>
          <p14:tracePt t="55688" x="1901825" y="2589213"/>
          <p14:tracePt t="55705" x="1866900" y="2571750"/>
          <p14:tracePt t="55722" x="1839913" y="2571750"/>
          <p14:tracePt t="55738" x="1812925" y="2571750"/>
          <p14:tracePt t="55755" x="1795463" y="2571750"/>
          <p14:tracePt t="55772" x="1776413" y="2581275"/>
          <p14:tracePt t="55789" x="1776413" y="2616200"/>
          <p14:tracePt t="55805" x="1776413" y="2625725"/>
          <p14:tracePt t="55822" x="1776413" y="2643188"/>
          <p14:tracePt t="55838" x="1795463" y="2652713"/>
          <p14:tracePt t="55855" x="1812925" y="2652713"/>
          <p14:tracePt t="55872" x="1830388" y="2652713"/>
          <p14:tracePt t="55925" x="1839913" y="2652713"/>
          <p14:tracePt t="55941" x="1847850" y="2652713"/>
          <p14:tracePt t="56021" x="1847850" y="2633663"/>
          <p14:tracePt t="56045" x="1839913" y="2625725"/>
          <p14:tracePt t="56694" x="1830388" y="2625725"/>
          <p14:tracePt t="57414" x="1822450" y="2625725"/>
          <p14:tracePt t="58574" x="1857375" y="2625725"/>
          <p14:tracePt t="58582" x="1919288" y="2616200"/>
          <p14:tracePt t="58590" x="2071688" y="2608263"/>
          <p14:tracePt t="58598" x="2347913" y="2571750"/>
          <p14:tracePt t="58613" x="2714625" y="2571750"/>
          <p14:tracePt t="58630" x="3276600" y="2571750"/>
          <p14:tracePt t="58647" x="3367088" y="2571750"/>
          <p14:tracePt t="58663" x="3375025" y="2571750"/>
          <p14:tracePt t="58918" x="3367088" y="2571750"/>
          <p14:tracePt t="58926" x="3340100" y="2571750"/>
          <p14:tracePt t="58934" x="3303588" y="2581275"/>
          <p14:tracePt t="58947" x="3268663" y="2589213"/>
          <p14:tracePt t="58964" x="3143250" y="2589213"/>
          <p14:tracePt t="58980" x="3071813" y="2589213"/>
          <p14:tracePt t="58997" x="3062288" y="2589213"/>
          <p14:tracePt t="59014" x="3009900" y="2589213"/>
          <p14:tracePt t="59031" x="2955925" y="2562225"/>
          <p14:tracePt t="59048" x="2919413" y="2544763"/>
          <p14:tracePt t="59064" x="2901950" y="2536825"/>
          <p14:tracePt t="59081" x="2894013" y="2527300"/>
          <p14:tracePt t="59097" x="2894013" y="2500313"/>
          <p14:tracePt t="59114" x="2894013" y="2482850"/>
          <p14:tracePt t="59131" x="2894013" y="2465388"/>
          <p14:tracePt t="59148" x="2894013" y="2455863"/>
          <p14:tracePt t="59164" x="2894013" y="2438400"/>
          <p14:tracePt t="59181" x="2894013" y="2428875"/>
          <p14:tracePt t="59198" x="2894013" y="2401888"/>
          <p14:tracePt t="59214" x="2919413" y="2393950"/>
          <p14:tracePt t="59231" x="3017838" y="2393950"/>
          <p14:tracePt t="59248" x="3081338" y="2393950"/>
          <p14:tracePt t="59264" x="3125788" y="2401888"/>
          <p14:tracePt t="59281" x="3187700" y="2446338"/>
          <p14:tracePt t="59298" x="3251200" y="2517775"/>
          <p14:tracePt t="59315" x="3268663" y="2562225"/>
          <p14:tracePt t="59331" x="3268663" y="2608263"/>
          <p14:tracePt t="59348" x="3268663" y="2643188"/>
          <p14:tracePt t="59365" x="3259138" y="2670175"/>
          <p14:tracePt t="59367" x="3259138" y="2687638"/>
          <p14:tracePt t="59382" x="3241675" y="2714625"/>
          <p14:tracePt t="59399" x="3232150" y="2741613"/>
          <p14:tracePt t="59415" x="3224213" y="2751138"/>
          <p14:tracePt t="59432" x="3197225" y="2768600"/>
          <p14:tracePt t="59448" x="3152775" y="2776538"/>
          <p14:tracePt t="59465" x="3081338" y="2786063"/>
          <p14:tracePt t="59482" x="3044825" y="2786063"/>
          <p14:tracePt t="59498" x="3000375" y="2786063"/>
          <p14:tracePt t="59515" x="2982913" y="2786063"/>
          <p14:tracePt t="59532" x="2973388" y="2786063"/>
          <p14:tracePt t="59549" x="2955925" y="2768600"/>
          <p14:tracePt t="59582" x="2946400" y="2732088"/>
          <p14:tracePt t="59599" x="2946400" y="2724150"/>
          <p14:tracePt t="59632" x="2938463" y="2714625"/>
          <p14:tracePt t="59649" x="2938463" y="2687638"/>
          <p14:tracePt t="59666" x="2919413" y="2670175"/>
          <p14:tracePt t="59683" x="2911475" y="2660650"/>
          <p14:tracePt t="59699" x="2901950" y="2633663"/>
          <p14:tracePt t="59716" x="2894013" y="2625725"/>
          <p14:tracePt t="59732" x="2894013" y="2598738"/>
          <p14:tracePt t="59749" x="2894013" y="2589213"/>
          <p14:tracePt t="59766" x="2894013" y="2581275"/>
          <p14:tracePt t="59823" x="2894013" y="2571750"/>
          <p14:tracePt t="59831" x="2901950" y="2571750"/>
          <p14:tracePt t="59838" x="2928938" y="2571750"/>
          <p14:tracePt t="59850" x="2946400" y="2571750"/>
          <p14:tracePt t="59866" x="2973388" y="2571750"/>
          <p14:tracePt t="59883" x="3017838" y="2571750"/>
          <p14:tracePt t="59900" x="3054350" y="2571750"/>
          <p14:tracePt t="59916" x="3081338" y="2571750"/>
          <p14:tracePt t="59933" x="3081338" y="2581275"/>
          <p14:tracePt t="59950" x="3116263" y="2598738"/>
          <p14:tracePt t="59967" x="3116263" y="2625725"/>
          <p14:tracePt t="59983" x="3116263" y="2643188"/>
          <p14:tracePt t="60000" x="3116263" y="2670175"/>
          <p14:tracePt t="60017" x="3116263" y="2697163"/>
          <p14:tracePt t="60033" x="3116263" y="2705100"/>
          <p14:tracePt t="60050" x="3108325" y="2724150"/>
          <p14:tracePt t="60067" x="3062288" y="2732088"/>
          <p14:tracePt t="60084" x="3017838" y="2732088"/>
          <p14:tracePt t="60100" x="2973388" y="2732088"/>
          <p14:tracePt t="60117" x="2946400" y="2732088"/>
          <p14:tracePt t="60135" x="2894013" y="2732088"/>
          <p14:tracePt t="60151" x="2857500" y="2714625"/>
          <p14:tracePt t="60167" x="2840038" y="2687638"/>
          <p14:tracePt t="60184" x="2830513" y="2670175"/>
          <p14:tracePt t="60200" x="2830513" y="2660650"/>
          <p14:tracePt t="60217" x="2822575" y="2660650"/>
          <p14:tracePt t="60234" x="2822575" y="2652713"/>
          <p14:tracePt t="60251" x="2822575" y="2633663"/>
          <p14:tracePt t="60267" x="2822575" y="2625725"/>
          <p14:tracePt t="60284" x="2830513" y="2598738"/>
          <p14:tracePt t="60301" x="2840038" y="2581275"/>
          <p14:tracePt t="60317" x="2867025" y="2554288"/>
          <p14:tracePt t="60335" x="2901950" y="2536825"/>
          <p14:tracePt t="60351" x="2946400" y="2527300"/>
          <p14:tracePt t="60368" x="2955925" y="2517775"/>
          <p14:tracePt t="60384" x="2973388" y="2517775"/>
          <p14:tracePt t="60401" x="3017838" y="2527300"/>
          <p14:tracePt t="60418" x="3044825" y="2544763"/>
          <p14:tracePt t="60435" x="3062288" y="2562225"/>
          <p14:tracePt t="60452" x="3089275" y="2581275"/>
          <p14:tracePt t="60468" x="3098800" y="2589213"/>
          <p14:tracePt t="60485" x="3108325" y="2598738"/>
          <p14:tracePt t="60501" x="3116263" y="2608263"/>
          <p14:tracePt t="60519" x="3133725" y="2643188"/>
          <p14:tracePt t="60535" x="3133725" y="2670175"/>
          <p14:tracePt t="60552" x="3133725" y="2687638"/>
          <p14:tracePt t="60568" x="3133725" y="2705100"/>
          <p14:tracePt t="60601" x="3133725" y="2714625"/>
          <p14:tracePt t="60618" x="3108325" y="2741613"/>
          <p14:tracePt t="60635" x="3081338" y="2759075"/>
          <p14:tracePt t="60652" x="3071813" y="2759075"/>
          <p14:tracePt t="60668" x="3044825" y="2768600"/>
          <p14:tracePt t="60686" x="3017838" y="2768600"/>
          <p14:tracePt t="60702" x="3000375" y="2768600"/>
          <p14:tracePt t="60719" x="2973388" y="2768600"/>
          <p14:tracePt t="60735" x="2946400" y="2768600"/>
          <p14:tracePt t="60752" x="2938463" y="2751138"/>
          <p14:tracePt t="60769" x="2928938" y="2741613"/>
          <p14:tracePt t="60785" x="2919413" y="2732088"/>
          <p14:tracePt t="60802" x="2911475" y="2714625"/>
          <p14:tracePt t="60819" x="2901950" y="2705100"/>
          <p14:tracePt t="60836" x="2901950" y="2679700"/>
          <p14:tracePt t="60852" x="2894013" y="2660650"/>
          <p14:tracePt t="60869" x="2894013" y="2643188"/>
          <p14:tracePt t="60886" x="2894013" y="2608263"/>
          <p14:tracePt t="60889" x="2894013" y="2598738"/>
          <p14:tracePt t="60902" x="2894013" y="2589213"/>
          <p14:tracePt t="60920" x="2901950" y="2562225"/>
          <p14:tracePt t="60936" x="2911475" y="2554288"/>
          <p14:tracePt t="60952" x="2938463" y="2554288"/>
          <p14:tracePt t="60969" x="2990850" y="2554288"/>
          <p14:tracePt t="60985" x="3027363" y="2554288"/>
          <p14:tracePt t="61002" x="3054350" y="2554288"/>
          <p14:tracePt t="61019" x="3089275" y="2554288"/>
          <p14:tracePt t="61035" x="3116263" y="2571750"/>
          <p14:tracePt t="61052" x="3143250" y="2589213"/>
          <p14:tracePt t="61069" x="3152775" y="2598738"/>
          <p14:tracePt t="61085" x="3160713" y="2616200"/>
          <p14:tracePt t="61103" x="3160713" y="2625725"/>
          <p14:tracePt t="61119" x="3160713" y="2633663"/>
          <p14:tracePt t="61136" x="3160713" y="2643188"/>
          <p14:tracePt t="61152" x="3160713" y="2652713"/>
          <p14:tracePt t="61169" x="3143250" y="2679700"/>
          <p14:tracePt t="61186" x="3125788" y="2705100"/>
          <p14:tracePt t="61203" x="3116263" y="2714625"/>
          <p14:tracePt t="61220" x="3108325" y="2724150"/>
          <p14:tracePt t="61237" x="3098800" y="2732088"/>
          <p14:tracePt t="61253" x="3089275" y="2732088"/>
          <p14:tracePt t="61270" x="3062288" y="2732088"/>
          <p14:tracePt t="61287" x="3009900" y="2732088"/>
          <p14:tracePt t="61304" x="2973388" y="2732088"/>
          <p14:tracePt t="61320" x="2928938" y="2732088"/>
          <p14:tracePt t="61337" x="2874963" y="2732088"/>
          <p14:tracePt t="61354" x="2803525" y="2724150"/>
          <p14:tracePt t="61370" x="2776538" y="2714625"/>
          <p14:tracePt t="61404" x="2759075" y="2697163"/>
          <p14:tracePt t="61420" x="2759075" y="2679700"/>
          <p14:tracePt t="61437" x="2759075" y="2670175"/>
          <p14:tracePt t="61454" x="2759075" y="2660650"/>
          <p14:tracePt t="61471" x="2759075" y="2643188"/>
          <p14:tracePt t="61488" x="2759075" y="2633663"/>
          <p14:tracePt t="61504" x="2768600" y="2616200"/>
          <p14:tracePt t="61521" x="2776538" y="2598738"/>
          <p14:tracePt t="61538" x="2795588" y="2581275"/>
          <p14:tracePt t="61554" x="2803525" y="2571750"/>
          <p14:tracePt t="61571" x="2830513" y="2554288"/>
          <p14:tracePt t="61588" x="2867025" y="2554288"/>
          <p14:tracePt t="61604" x="2884488" y="2554288"/>
          <p14:tracePt t="61621" x="2919413" y="2554288"/>
          <p14:tracePt t="61638" x="2955925" y="2554288"/>
          <p14:tracePt t="61655" x="2982913" y="2554288"/>
          <p14:tracePt t="61672" x="3000375" y="2554288"/>
          <p14:tracePt t="61688" x="3027363" y="2562225"/>
          <p14:tracePt t="61705" x="3071813" y="2598738"/>
          <p14:tracePt t="61721" x="3098800" y="2625725"/>
          <p14:tracePt t="61738" x="3108325" y="2633663"/>
          <p14:tracePt t="61755" x="3133725" y="2679700"/>
          <p14:tracePt t="61771" x="3133725" y="2714625"/>
          <p14:tracePt t="61788" x="3133725" y="2741613"/>
          <p14:tracePt t="61805" x="3133725" y="2759075"/>
          <p14:tracePt t="61822" x="3133725" y="2768600"/>
          <p14:tracePt t="61839" x="3133725" y="2786063"/>
          <p14:tracePt t="61855" x="3116263" y="2795588"/>
          <p14:tracePt t="61872" x="3098800" y="2795588"/>
          <p14:tracePt t="61888" x="3071813" y="2795588"/>
          <p14:tracePt t="61906" x="3017838" y="2795588"/>
          <p14:tracePt t="61922" x="2982913" y="2795588"/>
          <p14:tracePt t="61939" x="2946400" y="2795588"/>
          <p14:tracePt t="61955" x="2911475" y="2795588"/>
          <p14:tracePt t="61972" x="2874963" y="2786063"/>
          <p14:tracePt t="61989" x="2822575" y="2759075"/>
          <p14:tracePt t="62005" x="2803525" y="2741613"/>
          <p14:tracePt t="62039" x="2803525" y="2732088"/>
          <p14:tracePt t="62079" x="2803525" y="2714625"/>
          <p14:tracePt t="62095" x="2803525" y="2705100"/>
          <p14:tracePt t="62111" x="2813050" y="2679700"/>
          <p14:tracePt t="62119" x="2822575" y="2670175"/>
          <p14:tracePt t="62135" x="2822575" y="2660650"/>
          <p14:tracePt t="62143" x="2822575" y="2652713"/>
          <p14:tracePt t="62159" x="2830513" y="2633663"/>
          <p14:tracePt t="62175" x="2830513" y="2625725"/>
          <p14:tracePt t="62189" x="2840038" y="2616200"/>
          <p14:tracePt t="62206" x="2847975" y="2608263"/>
          <p14:tracePt t="62223" x="2857500" y="2598738"/>
          <p14:tracePt t="62240" x="2884488" y="2571750"/>
          <p14:tracePt t="62256" x="2911475" y="2562225"/>
          <p14:tracePt t="62273" x="2938463" y="2536825"/>
          <p14:tracePt t="62290" x="2946400" y="2536825"/>
          <p14:tracePt t="62306" x="2982913" y="2536825"/>
          <p14:tracePt t="62323" x="3000375" y="2536825"/>
          <p14:tracePt t="62340" x="3017838" y="2536825"/>
          <p14:tracePt t="62356" x="3044825" y="2544763"/>
          <p14:tracePt t="62373" x="3071813" y="2562225"/>
          <p14:tracePt t="62375" x="3081338" y="2571750"/>
          <p14:tracePt t="62390" x="3089275" y="2581275"/>
          <p14:tracePt t="62407" x="3098800" y="2589213"/>
          <p14:tracePt t="62423" x="3108325" y="2598738"/>
          <p14:tracePt t="62447" x="3116263" y="2608263"/>
          <p14:tracePt t="62464" x="3116263" y="2616200"/>
          <p14:tracePt t="62488" x="3116263" y="2625725"/>
          <p14:tracePt t="62496" x="3116263" y="2643188"/>
          <p14:tracePt t="62507" x="3108325" y="2652713"/>
          <p14:tracePt t="62524" x="3089275" y="2660650"/>
          <p14:tracePt t="62540" x="3062288" y="2679700"/>
          <p14:tracePt t="62557" x="3027363" y="2679700"/>
          <p14:tracePt t="62574" x="2982913" y="2679700"/>
          <p14:tracePt t="62590" x="2928938" y="2679700"/>
          <p14:tracePt t="62607" x="2830513" y="2643188"/>
          <p14:tracePt t="62624" x="2776538" y="2616200"/>
          <p14:tracePt t="62641" x="2759075" y="2598738"/>
          <p14:tracePt t="62695" x="2759075" y="2589213"/>
          <p14:tracePt t="62727" x="2759075" y="2581275"/>
          <p14:tracePt t="62735" x="2759075" y="2571750"/>
          <p14:tracePt t="62744" x="2759075" y="2562225"/>
          <p14:tracePt t="62760" x="2759075" y="2544763"/>
          <p14:tracePt t="62774" x="2768600" y="2544763"/>
          <p14:tracePt t="62791" x="2795588" y="2517775"/>
          <p14:tracePt t="62808" x="2813050" y="2509838"/>
          <p14:tracePt t="62824" x="2830513" y="2509838"/>
          <p14:tracePt t="62841" x="2857500" y="2509838"/>
          <p14:tracePt t="62858" x="2874963" y="2509838"/>
          <p14:tracePt t="62874" x="2919413" y="2517775"/>
          <p14:tracePt t="62892" x="2965450" y="2554288"/>
          <p14:tracePt t="62908" x="2982913" y="2571750"/>
          <p14:tracePt t="62925" x="3017838" y="2608263"/>
          <p14:tracePt t="62941" x="3027363" y="2625725"/>
          <p14:tracePt t="62958" x="3062288" y="2679700"/>
          <p14:tracePt t="62975" x="3062288" y="2732088"/>
          <p14:tracePt t="62992" x="3062288" y="2751138"/>
          <p14:tracePt t="63008" x="3062288" y="2768600"/>
          <p14:tracePt t="63025" x="3062288" y="2776538"/>
          <p14:tracePt t="63042" x="3062288" y="2786063"/>
          <p14:tracePt t="63058" x="3054350" y="2786063"/>
          <p14:tracePt t="63075" x="3027363" y="2786063"/>
          <p14:tracePt t="63092" x="3000375" y="2786063"/>
          <p14:tracePt t="63108" x="2982913" y="2786063"/>
          <p14:tracePt t="63126" x="2946400" y="2768600"/>
          <p14:tracePt t="63142" x="2919413" y="2751138"/>
          <p14:tracePt t="63159" x="2901950" y="2732088"/>
          <p14:tracePt t="63176" x="2894013" y="2705100"/>
          <p14:tracePt t="63192" x="2894013" y="2697163"/>
          <p14:tracePt t="63209" x="2894013" y="2687638"/>
          <p14:tracePt t="63242" x="2894013" y="2679700"/>
          <p14:tracePt t="63259" x="2894013" y="2670175"/>
          <p14:tracePt t="63480" x="2894013" y="2660650"/>
          <p14:tracePt t="63488" x="2894013" y="2652713"/>
          <p14:tracePt t="63496" x="2894013" y="2643188"/>
          <p14:tracePt t="63510" x="2894013" y="2633663"/>
          <p14:tracePt t="64152" x="2901950" y="2633663"/>
          <p14:tracePt t="64160" x="2911475" y="2633663"/>
          <p14:tracePt t="64168" x="2928938" y="2633663"/>
          <p14:tracePt t="64184" x="2938463" y="2643188"/>
          <p14:tracePt t="64195" x="2955925" y="2652713"/>
          <p14:tracePt t="64212" x="2965450" y="2652713"/>
          <p14:tracePt t="64228" x="2982913" y="2660650"/>
          <p14:tracePt t="64245" x="2990850" y="2660650"/>
          <p14:tracePt t="64262" x="3000375" y="2670175"/>
          <p14:tracePt t="64278" x="3009900" y="2670175"/>
          <p14:tracePt t="64312" x="3027363" y="2679700"/>
          <p14:tracePt t="64328" x="3044825" y="2679700"/>
          <p14:tracePt t="64345" x="3054350" y="2687638"/>
          <p14:tracePt t="64432" x="3062288" y="2687638"/>
          <p14:tracePt t="64824" x="3071813" y="2697163"/>
          <p14:tracePt t="64840" x="3098800" y="2705100"/>
          <p14:tracePt t="64848" x="3152775" y="2732088"/>
          <p14:tracePt t="64856" x="3205163" y="2741613"/>
          <p14:tracePt t="64865" x="3241675" y="2741613"/>
          <p14:tracePt t="64880" x="3348038" y="2768600"/>
          <p14:tracePt t="64897" x="3419475" y="2776538"/>
          <p14:tracePt t="64913" x="3473450" y="2786063"/>
          <p14:tracePt t="64930" x="3490913" y="2786063"/>
          <p14:tracePt t="65048" x="3490913" y="2768600"/>
          <p14:tracePt t="65056" x="3490913" y="2751138"/>
          <p14:tracePt t="65072" x="3490913" y="2732088"/>
          <p14:tracePt t="65089" x="3500438" y="2714625"/>
          <p14:tracePt t="65168" x="3500438" y="2687638"/>
          <p14:tracePt t="65176" x="3500438" y="2679700"/>
          <p14:tracePt t="65184" x="3500438" y="2660650"/>
          <p14:tracePt t="65197" x="3500438" y="2652713"/>
          <p14:tracePt t="65214" x="3500438" y="2633663"/>
          <p14:tracePt t="65601" x="3509963" y="2633663"/>
          <p14:tracePt t="65617" x="3509963" y="2625725"/>
          <p14:tracePt t="65633" x="3527425" y="2608263"/>
          <p14:tracePt t="65657" x="3527425" y="2598738"/>
          <p14:tracePt t="65673" x="3527425" y="2589213"/>
          <p14:tracePt t="65696" x="3527425" y="2581275"/>
          <p14:tracePt t="65705" x="3527425" y="2571750"/>
          <p14:tracePt t="65721" x="3527425" y="2562225"/>
          <p14:tracePt t="65732" x="3517900" y="2544763"/>
          <p14:tracePt t="65749" x="3482975" y="2517775"/>
          <p14:tracePt t="65766" x="3429000" y="2490788"/>
          <p14:tracePt t="65783" x="3384550" y="2465388"/>
          <p14:tracePt t="65799" x="3330575" y="2438400"/>
          <p14:tracePt t="65816" x="3241675" y="2393950"/>
          <p14:tracePt t="65833" x="3160713" y="2366963"/>
          <p14:tracePt t="65850" x="3071813" y="2347913"/>
          <p14:tracePt t="65866" x="2965450" y="2339975"/>
          <p14:tracePt t="65883" x="2857500" y="2339975"/>
          <p14:tracePt t="65900" x="2751138" y="2339975"/>
          <p14:tracePt t="65916" x="2660650" y="2339975"/>
          <p14:tracePt t="65933" x="2608263" y="2339975"/>
          <p14:tracePt t="65950" x="2571750" y="2339975"/>
          <p14:tracePt t="65966" x="2509838" y="2339975"/>
          <p14:tracePt t="65983" x="2357438" y="2312988"/>
          <p14:tracePt t="66001" x="2205038" y="2303463"/>
          <p14:tracePt t="66017" x="2133600" y="2303463"/>
          <p14:tracePt t="66033" x="2089150" y="2312988"/>
          <p14:tracePt t="66066" x="2071688" y="2322513"/>
          <p14:tracePt t="66089" x="2062163" y="2339975"/>
          <p14:tracePt t="66105" x="2062163" y="2347913"/>
          <p14:tracePt t="66117" x="2054225" y="2347913"/>
          <p14:tracePt t="66134" x="2054225" y="2366963"/>
          <p14:tracePt t="66150" x="2036763" y="2384425"/>
          <p14:tracePt t="66167" x="2009775" y="2411413"/>
          <p14:tracePt t="66184" x="1938338" y="2446338"/>
          <p14:tracePt t="66200" x="1874838" y="2473325"/>
          <p14:tracePt t="66217" x="1839913" y="2490788"/>
          <p14:tracePt t="66234" x="1812925" y="2509838"/>
          <p14:tracePt t="66353" x="1803400" y="2517775"/>
          <p14:tracePt t="66361" x="1803400" y="2527300"/>
          <p14:tracePt t="66377" x="1803400" y="2536825"/>
          <p14:tracePt t="66393" x="1803400" y="2554288"/>
          <p14:tracePt t="66601" x="1803400" y="2544763"/>
          <p14:tracePt t="66609" x="1830388" y="2527300"/>
          <p14:tracePt t="66619" x="1839913" y="2517775"/>
          <p14:tracePt t="66635" x="1928813" y="2490788"/>
          <p14:tracePt t="66652" x="2044700" y="2446338"/>
          <p14:tracePt t="66668" x="2205038" y="2374900"/>
          <p14:tracePt t="66685" x="2438400" y="2347913"/>
          <p14:tracePt t="66702" x="2625725" y="2339975"/>
          <p14:tracePt t="66718" x="2660650" y="2339975"/>
          <p14:tracePt t="66735" x="2687638" y="2347913"/>
          <p14:tracePt t="66752" x="2697163" y="2366963"/>
          <p14:tracePt t="66769" x="2714625" y="2384425"/>
          <p14:tracePt t="66785" x="2724150" y="2393950"/>
          <p14:tracePt t="66802" x="2741613" y="2411413"/>
          <p14:tracePt t="66819" x="2813050" y="2438400"/>
          <p14:tracePt t="66836" x="2946400" y="2473325"/>
          <p14:tracePt t="66852" x="3108325" y="2490788"/>
          <p14:tracePt t="66869" x="3303588" y="2517775"/>
          <p14:tracePt t="66886" x="3455988" y="2536825"/>
          <p14:tracePt t="66902" x="3482975" y="2544763"/>
          <p14:tracePt t="67001" x="3490913" y="2554288"/>
          <p14:tracePt t="67041" x="3500438" y="2562225"/>
          <p14:tracePt t="67065" x="3509963" y="2562225"/>
          <p14:tracePt t="67081" x="3509963" y="2571750"/>
          <p14:tracePt t="67089" x="3527425" y="2581275"/>
          <p14:tracePt t="67105" x="3527425" y="2589213"/>
          <p14:tracePt t="67120" x="3536950" y="2589213"/>
          <p14:tracePt t="67409" x="3536950" y="2562225"/>
          <p14:tracePt t="67417" x="3536950" y="2554288"/>
          <p14:tracePt t="67425" x="3527425" y="2536825"/>
          <p14:tracePt t="67437" x="3509963" y="2509838"/>
          <p14:tracePt t="67454" x="3473450" y="2473325"/>
          <p14:tracePt t="67470" x="3438525" y="2438400"/>
          <p14:tracePt t="67487" x="3411538" y="2419350"/>
          <p14:tracePt t="67504" x="3384550" y="2401888"/>
          <p14:tracePt t="67521" x="3340100" y="2393950"/>
          <p14:tracePt t="67537" x="3303588" y="2393950"/>
          <p14:tracePt t="67555" x="3259138" y="2384425"/>
          <p14:tracePt t="67571" x="3179763" y="2374900"/>
          <p14:tracePt t="67588" x="3036888" y="2347913"/>
          <p14:tracePt t="67604" x="2938463" y="2339975"/>
          <p14:tracePt t="67621" x="2857500" y="2339975"/>
          <p14:tracePt t="67638" x="2786063" y="2339975"/>
          <p14:tracePt t="67654" x="2732088" y="2339975"/>
          <p14:tracePt t="67671" x="2687638" y="2339975"/>
          <p14:tracePt t="67688" x="2616200" y="2339975"/>
          <p14:tracePt t="67705" x="2446338" y="2339975"/>
          <p14:tracePt t="67721" x="2322513" y="2339975"/>
          <p14:tracePt t="67738" x="2224088" y="2339975"/>
          <p14:tracePt t="67755" x="2125663" y="2339975"/>
          <p14:tracePt t="67771" x="2062163" y="2339975"/>
          <p14:tracePt t="67788" x="2000250" y="2339975"/>
          <p14:tracePt t="67805" x="1955800" y="2339975"/>
          <p14:tracePt t="67822" x="1938338" y="2347913"/>
          <p14:tracePt t="67855" x="1928813" y="2357438"/>
          <p14:tracePt t="67872" x="1901825" y="2384425"/>
          <p14:tracePt t="67874" x="1874838" y="2384425"/>
          <p14:tracePt t="67888" x="1857375" y="2411413"/>
          <p14:tracePt t="67905" x="1768475" y="2446338"/>
          <p14:tracePt t="67922" x="1741488" y="2455863"/>
          <p14:tracePt t="67939" x="1714500" y="2465388"/>
          <p14:tracePt t="67955" x="1704975" y="2473325"/>
          <p14:tracePt t="67972" x="1697038" y="2482850"/>
          <p14:tracePt t="67989" x="1697038" y="2500313"/>
          <p14:tracePt t="68005" x="1697038" y="2527300"/>
          <p14:tracePt t="68022" x="1697038" y="2536825"/>
          <p14:tracePt t="68039" x="1697038" y="2554288"/>
          <p14:tracePt t="68105" x="1697038" y="2562225"/>
          <p14:tracePt t="68122" x="1697038" y="2571750"/>
          <p14:tracePt t="68321" x="1697038" y="2562225"/>
          <p14:tracePt t="68330" x="1704975" y="2544763"/>
          <p14:tracePt t="68339" x="1741488" y="2517775"/>
          <p14:tracePt t="68356" x="1830388" y="2465388"/>
          <p14:tracePt t="68373" x="1982788" y="2411413"/>
          <p14:tracePt t="68390" x="2179638" y="2357438"/>
          <p14:tracePt t="68406" x="2393950" y="2312988"/>
          <p14:tracePt t="68423" x="2643188" y="2286000"/>
          <p14:tracePt t="68440" x="2840038" y="2286000"/>
          <p14:tracePt t="68457" x="2901950" y="2286000"/>
          <p14:tracePt t="68506" x="2911475" y="2286000"/>
          <p14:tracePt t="68513" x="2928938" y="2286000"/>
          <p14:tracePt t="68524" x="2990850" y="2295525"/>
          <p14:tracePt t="68540" x="3089275" y="2330450"/>
          <p14:tracePt t="68557" x="3160713" y="2366963"/>
          <p14:tracePt t="68574" x="3197225" y="2374900"/>
          <p14:tracePt t="68590" x="3224213" y="2393950"/>
          <p14:tracePt t="68607" x="3232150" y="2393950"/>
          <p14:tracePt t="68624" x="3313113" y="2411413"/>
          <p14:tracePt t="68640" x="3482975" y="2438400"/>
          <p14:tracePt t="68658" x="3660775" y="2482850"/>
          <p14:tracePt t="68745" x="3670300" y="2500313"/>
          <p14:tracePt t="68762" x="3679825" y="2509838"/>
          <p14:tracePt t="68802" x="3687763" y="2527300"/>
          <p14:tracePt t="68818" x="3697288" y="2527300"/>
          <p14:tracePt t="68826" x="3697288" y="2536825"/>
          <p14:tracePt t="68834" x="3705225" y="2544763"/>
          <p14:tracePt t="68850" x="3724275" y="2571750"/>
          <p14:tracePt t="68859" x="3724275" y="2581275"/>
          <p14:tracePt t="68875" x="3724275" y="2589213"/>
          <p14:tracePt t="69010" x="3724275" y="2581275"/>
          <p14:tracePt t="69018" x="3714750" y="2581275"/>
          <p14:tracePt t="69026" x="3714750" y="2571750"/>
          <p14:tracePt t="69042" x="3687763" y="2554288"/>
          <p14:tracePt t="69058" x="3660775" y="2527300"/>
          <p14:tracePt t="69075" x="3616325" y="2500313"/>
          <p14:tracePt t="69092" x="3562350" y="2482850"/>
          <p14:tracePt t="69108" x="3473450" y="2465388"/>
          <p14:tracePt t="69125" x="3313113" y="2419350"/>
          <p14:tracePt t="69142" x="3152775" y="2366963"/>
          <p14:tracePt t="69158" x="3027363" y="2366963"/>
          <p14:tracePt t="69175" x="3000375" y="2366963"/>
          <p14:tracePt t="69192" x="2990850" y="2366963"/>
          <p14:tracePt t="69209" x="2973388" y="2366963"/>
          <p14:tracePt t="69226" x="2911475" y="2366963"/>
          <p14:tracePt t="69242" x="2822575" y="2374900"/>
          <p14:tracePt t="69259" x="2732088" y="2384425"/>
          <p14:tracePt t="69276" x="2633663" y="2393950"/>
          <p14:tracePt t="69292" x="2544763" y="2393950"/>
          <p14:tracePt t="69309" x="2473325" y="2393950"/>
          <p14:tracePt t="69326" x="2393950" y="2393950"/>
          <p14:tracePt t="69342" x="2303463" y="2401888"/>
          <p14:tracePt t="69359" x="2241550" y="2401888"/>
          <p14:tracePt t="69376" x="2187575" y="2411413"/>
          <p14:tracePt t="69392" x="2179638" y="2411413"/>
          <p14:tracePt t="69410" x="2116138" y="2419350"/>
          <p14:tracePt t="69426" x="2081213" y="2419350"/>
          <p14:tracePt t="69443" x="2044700" y="2428875"/>
          <p14:tracePt t="69459" x="2027238" y="2438400"/>
          <p14:tracePt t="69493" x="2009775" y="2446338"/>
          <p14:tracePt t="69510" x="2000250" y="2446338"/>
          <p14:tracePt t="69526" x="1973263" y="2455863"/>
          <p14:tracePt t="69543" x="1946275" y="2473325"/>
          <p14:tracePt t="69560" x="1938338" y="2482850"/>
          <p14:tracePt t="69576" x="1919288" y="2490788"/>
          <p14:tracePt t="69593" x="1901825" y="2527300"/>
          <p14:tracePt t="69610" x="1901825" y="2554288"/>
          <p14:tracePt t="69627" x="1893888" y="2571750"/>
          <p14:tracePt t="69643" x="1893888" y="2581275"/>
          <p14:tracePt t="69660" x="1893888" y="2598738"/>
          <p14:tracePt t="69738" x="1893888" y="2608263"/>
          <p14:tracePt t="69906" x="1893888" y="2616200"/>
          <p14:tracePt t="70002" x="1901825" y="2608263"/>
          <p14:tracePt t="70010" x="1901825" y="2598738"/>
          <p14:tracePt t="70018" x="1901825" y="2589213"/>
          <p14:tracePt t="70028" x="1901825" y="2571750"/>
          <p14:tracePt t="70044" x="1911350" y="2554288"/>
          <p14:tracePt t="70061" x="1911350" y="2536825"/>
          <p14:tracePt t="70078" x="1911350" y="2517775"/>
          <p14:tracePt t="70094" x="1901825" y="2500313"/>
          <p14:tracePt t="70111" x="1901825" y="2490788"/>
          <p14:tracePt t="70128" x="1884363" y="2473325"/>
          <p14:tracePt t="70144" x="1874838" y="2473325"/>
          <p14:tracePt t="70162" x="1857375" y="2473325"/>
          <p14:tracePt t="70195" x="1847850" y="2473325"/>
          <p14:tracePt t="70266" x="1830388" y="2473325"/>
          <p14:tracePt t="70282" x="1822450" y="2473325"/>
          <p14:tracePt t="70330" x="1803400" y="2473325"/>
          <p14:tracePt t="70338" x="1803400" y="2482850"/>
          <p14:tracePt t="70354" x="1795463" y="2482850"/>
          <p14:tracePt t="70363" x="1795463" y="2490788"/>
          <p14:tracePt t="70378" x="1785938" y="2500313"/>
          <p14:tracePt t="70396" x="1776413" y="2527300"/>
          <p14:tracePt t="70412" x="1768475" y="2554288"/>
          <p14:tracePt t="70429" x="1768475" y="2571750"/>
          <p14:tracePt t="70445" x="1768475" y="2598738"/>
          <p14:tracePt t="70462" x="1768475" y="2633663"/>
          <p14:tracePt t="70479" x="1785938" y="2660650"/>
          <p14:tracePt t="70496" x="1822450" y="2697163"/>
          <p14:tracePt t="70512" x="1874838" y="2705100"/>
          <p14:tracePt t="70529" x="1928813" y="2724150"/>
          <p14:tracePt t="70546" x="1965325" y="2724150"/>
          <p14:tracePt t="70562" x="1973263" y="2724150"/>
          <p14:tracePt t="70579" x="1973263" y="2714625"/>
          <p14:tracePt t="70612" x="1973263" y="2705100"/>
          <p14:tracePt t="70629" x="1973263" y="2679700"/>
          <p14:tracePt t="70646" x="1965325" y="2652713"/>
          <p14:tracePt t="70663" x="1928813" y="2652713"/>
          <p14:tracePt t="70679" x="1919288" y="2643188"/>
          <p14:tracePt t="70770" x="1919288" y="2660650"/>
          <p14:tracePt t="70779" x="1928813" y="2679700"/>
          <p14:tracePt t="70786" x="1938338" y="2679700"/>
          <p14:tracePt t="70796" x="1955800" y="2697163"/>
          <p14:tracePt t="70813" x="2062163" y="2759075"/>
          <p14:tracePt t="70830" x="2251075" y="2830513"/>
          <p14:tracePt t="70846" x="2438400" y="2847975"/>
          <p14:tracePt t="70863" x="2598738" y="2857500"/>
          <p14:tracePt t="70880" x="2776538" y="2857500"/>
          <p14:tracePt t="70882" x="2847975" y="2857500"/>
          <p14:tracePt t="70897" x="2911475" y="2857500"/>
          <p14:tracePt t="70913" x="3009900" y="2857500"/>
          <p14:tracePt t="70930" x="3143250" y="2822575"/>
          <p14:tracePt t="70947" x="3241675" y="2776538"/>
          <p14:tracePt t="70964" x="3313113" y="2751138"/>
          <p14:tracePt t="70980" x="3330575" y="2751138"/>
          <p14:tracePt t="70997" x="3340100" y="2751138"/>
          <p14:tracePt t="71014" x="3340100" y="2741613"/>
          <p14:tracePt t="71030" x="3348038" y="2724150"/>
          <p14:tracePt t="71047" x="3357563" y="2697163"/>
          <p14:tracePt t="71064" x="3367088" y="2660650"/>
          <p14:tracePt t="71080" x="3367088" y="2633663"/>
          <p14:tracePt t="71116" x="3375025" y="2625725"/>
          <p14:tracePt t="71131" x="3394075" y="2608263"/>
          <p14:tracePt t="71147" x="3438525" y="2598738"/>
          <p14:tracePt t="71164" x="3455988" y="2598738"/>
          <p14:tracePt t="71267" x="3455988" y="2589213"/>
          <p14:tracePt t="71306" x="3455988" y="2581275"/>
          <p14:tracePt t="71322" x="3438525" y="2562225"/>
          <p14:tracePt t="71330" x="3419475" y="2554288"/>
          <p14:tracePt t="71338" x="3411538" y="2554288"/>
          <p14:tracePt t="71348" x="3402013" y="2544763"/>
          <p14:tracePt t="71386" x="3394075" y="2544763"/>
          <p14:tracePt t="71402" x="3384550" y="2544763"/>
          <p14:tracePt t="71410" x="3375025" y="2554288"/>
          <p14:tracePt t="71418" x="3367088" y="2554288"/>
          <p14:tracePt t="71432" x="3367088" y="2562225"/>
          <p14:tracePt t="71448" x="3367088" y="2608263"/>
          <p14:tracePt t="71465" x="3375025" y="2643188"/>
          <p14:tracePt t="71482" x="3411538" y="2670175"/>
          <p14:tracePt t="71498" x="3446463" y="2679700"/>
          <p14:tracePt t="71515" x="3473450" y="2687638"/>
          <p14:tracePt t="71532" x="3490913" y="2687638"/>
          <p14:tracePt t="71548" x="3500438" y="2687638"/>
          <p14:tracePt t="71565" x="3517900" y="2687638"/>
          <p14:tracePt t="71582" x="3527425" y="2679700"/>
          <p14:tracePt t="71598" x="3527425" y="2652713"/>
          <p14:tracePt t="71615" x="3527425" y="2625725"/>
          <p14:tracePt t="71632" x="3527425" y="2581275"/>
          <p14:tracePt t="71649" x="3500438" y="2554288"/>
          <p14:tracePt t="71666" x="3473450" y="2554288"/>
          <p14:tracePt t="71683" x="3455988" y="2554288"/>
          <p14:tracePt t="71699" x="3438525" y="2554288"/>
          <p14:tracePt t="71716" x="3429000" y="2554288"/>
          <p14:tracePt t="71732" x="3394075" y="2562225"/>
          <p14:tracePt t="71749" x="3394075" y="2581275"/>
          <p14:tracePt t="71766" x="3394075" y="2608263"/>
          <p14:tracePt t="71782" x="3394075" y="2625725"/>
          <p14:tracePt t="71799" x="3394075" y="2643188"/>
          <p14:tracePt t="71816" x="3411538" y="2670175"/>
          <p14:tracePt t="71832" x="3429000" y="2679700"/>
          <p14:tracePt t="71849" x="3446463" y="2679700"/>
          <p14:tracePt t="71867" x="3465513" y="2679700"/>
          <p14:tracePt t="71883" x="3473450" y="2679700"/>
          <p14:tracePt t="71900" x="3482975" y="2679700"/>
          <p14:tracePt t="71916" x="3509963" y="2679700"/>
          <p14:tracePt t="71933" x="3517900" y="2660650"/>
          <p14:tracePt t="71966" x="3517900" y="2633663"/>
          <p14:tracePt t="71983" x="3517900" y="2625725"/>
          <p14:tracePt t="72000" x="3517900" y="2616200"/>
          <p14:tracePt t="72043" x="3517900" y="2608263"/>
          <p14:tracePt t="72083" x="3509963" y="2608263"/>
          <p14:tracePt t="74275" x="3490913" y="2608263"/>
          <p14:tracePt t="74300" x="3482975" y="2608263"/>
          <p14:tracePt t="74324" x="3465513" y="2608263"/>
          <p14:tracePt t="74340" x="3455988" y="2608263"/>
          <p14:tracePt t="74347" x="3438525" y="2608263"/>
          <p14:tracePt t="74356" x="3402013" y="2608263"/>
          <p14:tracePt t="74373" x="3313113" y="2616200"/>
          <p14:tracePt t="74390" x="3108325" y="2633663"/>
          <p14:tracePt t="74406" x="2884488" y="2679700"/>
          <p14:tracePt t="74423" x="2768600" y="2705100"/>
          <p14:tracePt t="74440" x="2697163" y="2705100"/>
          <p14:tracePt t="74456" x="2625725" y="2705100"/>
          <p14:tracePt t="74473" x="2571750" y="2724150"/>
          <p14:tracePt t="74490" x="2527300" y="2732088"/>
          <p14:tracePt t="74506" x="2455863" y="2759075"/>
          <p14:tracePt t="74524" x="2339975" y="2795588"/>
          <p14:tracePt t="74540" x="2232025" y="2857500"/>
          <p14:tracePt t="74557" x="2152650" y="2894013"/>
          <p14:tracePt t="74573" x="2098675" y="2911475"/>
          <p14:tracePt t="74590" x="2054225" y="2938463"/>
          <p14:tracePt t="74607" x="2000250" y="2955925"/>
          <p14:tracePt t="74624" x="1955800" y="2973388"/>
          <p14:tracePt t="74640" x="1901825" y="2982913"/>
          <p14:tracePt t="74657" x="1847850" y="2990850"/>
          <p14:tracePt t="74674" x="1795463" y="3000375"/>
          <p14:tracePt t="74690" x="1724025" y="3009900"/>
          <p14:tracePt t="74708" x="1660525" y="3027363"/>
          <p14:tracePt t="74724" x="1660525" y="3036888"/>
          <p14:tracePt t="74868" x="1652588" y="3044825"/>
          <p14:tracePt t="74876" x="1625600" y="3044825"/>
          <p14:tracePt t="74884" x="1598613" y="3044825"/>
          <p14:tracePt t="74892" x="1544638" y="3054350"/>
          <p14:tracePt t="74908" x="1482725" y="3071813"/>
          <p14:tracePt t="74924" x="1465263" y="3071813"/>
          <p14:tracePt t="75180" x="1455738" y="3071813"/>
          <p14:tracePt t="75220" x="1465263" y="3071813"/>
          <p14:tracePt t="75236" x="1482725" y="3071813"/>
          <p14:tracePt t="75268" x="1490663" y="3071813"/>
          <p14:tracePt t="75284" x="1509713" y="3062288"/>
          <p14:tracePt t="75292" x="1527175" y="3062288"/>
          <p14:tracePt t="75300" x="1554163" y="3062288"/>
          <p14:tracePt t="75309" x="1589088" y="3062288"/>
          <p14:tracePt t="75325" x="1652588" y="3062288"/>
          <p14:tracePt t="75342" x="1704975" y="3062288"/>
          <p14:tracePt t="75359" x="1758950" y="3062288"/>
          <p14:tracePt t="75376" x="1803400" y="3062288"/>
          <p14:tracePt t="75392" x="1866900" y="3062288"/>
          <p14:tracePt t="75409" x="1982788" y="3062288"/>
          <p14:tracePt t="75426" x="2160588" y="3062288"/>
          <p14:tracePt t="75443" x="2322513" y="3062288"/>
          <p14:tracePt t="75460" x="2544763" y="3062288"/>
          <p14:tracePt t="75476" x="2616200" y="3062288"/>
          <p14:tracePt t="75493" x="2643188" y="3054350"/>
          <p14:tracePt t="75526" x="2652713" y="3054350"/>
          <p14:tracePt t="75543" x="2732088" y="3044825"/>
          <p14:tracePt t="75560" x="2840038" y="3036888"/>
          <p14:tracePt t="75576" x="2894013" y="3027363"/>
          <p14:tracePt t="75593" x="2901950" y="3027363"/>
          <p14:tracePt t="77677" x="2919413" y="3027363"/>
          <p14:tracePt t="77685" x="2928938" y="3027363"/>
          <p14:tracePt t="77693" x="2946400" y="3027363"/>
          <p14:tracePt t="77701" x="3009900" y="3027363"/>
          <p14:tracePt t="77715" x="3098800" y="3044825"/>
          <p14:tracePt t="77733" x="3411538" y="3071813"/>
          <p14:tracePt t="77749" x="3608388" y="3098800"/>
          <p14:tracePt t="77766" x="3786188" y="3098800"/>
          <p14:tracePt t="77782" x="3911600" y="3098800"/>
          <p14:tracePt t="77799" x="3965575" y="3098800"/>
          <p14:tracePt t="77816" x="3973513" y="3098800"/>
          <p14:tracePt t="77861" x="3983038" y="3098800"/>
          <p14:tracePt t="77869" x="4000500" y="3098800"/>
          <p14:tracePt t="77882" x="4027488" y="3098800"/>
          <p14:tracePt t="77900" x="4116388" y="3098800"/>
          <p14:tracePt t="77916" x="4170363" y="3098800"/>
          <p14:tracePt t="77933" x="4259263" y="3098800"/>
          <p14:tracePt t="77950" x="4286250" y="3098800"/>
          <p14:tracePt t="77989" x="4322763" y="3098800"/>
          <p14:tracePt t="78000" x="4367213" y="3108325"/>
          <p14:tracePt t="78016" x="4491038" y="3116263"/>
          <p14:tracePt t="78033" x="4625975" y="3143250"/>
          <p14:tracePt t="78050" x="4697413" y="3152775"/>
          <p14:tracePt t="78066" x="4705350" y="3152775"/>
          <p14:tracePt t="78125" x="4724400" y="3160713"/>
          <p14:tracePt t="78141" x="4741863" y="3160713"/>
          <p14:tracePt t="78149" x="4768850" y="3179763"/>
          <p14:tracePt t="78157" x="4795838" y="3179763"/>
          <p14:tracePt t="78166" x="4803775" y="3179763"/>
          <p14:tracePt t="78183" x="4830763" y="3187700"/>
          <p14:tracePt t="78685" x="4795838" y="3187700"/>
          <p14:tracePt t="78693" x="4768850" y="3170238"/>
          <p14:tracePt t="78702" x="4732338" y="3160713"/>
          <p14:tracePt t="78718" x="4643438" y="3116263"/>
          <p14:tracePt t="78735" x="4581525" y="3089275"/>
          <p14:tracePt t="78752" x="4527550" y="3062288"/>
          <p14:tracePt t="78768" x="4500563" y="3054350"/>
          <p14:tracePt t="78802" x="4491038" y="3044825"/>
          <p14:tracePt t="78818" x="4483100" y="3044825"/>
          <p14:tracePt t="78835" x="4456113" y="3036888"/>
          <p14:tracePt t="78852" x="4394200" y="3027363"/>
          <p14:tracePt t="78869" x="4340225" y="3017838"/>
          <p14:tracePt t="78885" x="4276725" y="3017838"/>
          <p14:tracePt t="78902" x="4205288" y="3017838"/>
          <p14:tracePt t="78919" x="4116388" y="3017838"/>
          <p14:tracePt t="78935" x="4037013" y="3017838"/>
          <p14:tracePt t="78952" x="3929063" y="3017838"/>
          <p14:tracePt t="78969" x="3848100" y="3017838"/>
          <p14:tracePt t="78986" x="3813175" y="3017838"/>
          <p14:tracePt t="79002" x="3786188" y="3017838"/>
          <p14:tracePt t="79019" x="3724275" y="3017838"/>
          <p14:tracePt t="79036" x="3643313" y="3017838"/>
          <p14:tracePt t="79053" x="3536950" y="3017838"/>
          <p14:tracePt t="79070" x="3473450" y="3017838"/>
          <p14:tracePt t="79086" x="3455988" y="3017838"/>
          <p14:tracePt t="79102" x="3438525" y="3017838"/>
          <p14:tracePt t="79119" x="3419475" y="3017838"/>
          <p14:tracePt t="79136" x="3394075" y="3027363"/>
          <p14:tracePt t="79153" x="3394075" y="3044825"/>
          <p14:tracePt t="79169" x="3394075" y="3062288"/>
          <p14:tracePt t="79186" x="3394075" y="3081338"/>
          <p14:tracePt t="79203" x="3394075" y="3098800"/>
          <p14:tracePt t="79220" x="3411538" y="3133725"/>
          <p14:tracePt t="79236" x="3465513" y="3187700"/>
          <p14:tracePt t="79253" x="3608388" y="3241675"/>
          <p14:tracePt t="79270" x="3759200" y="3295650"/>
          <p14:tracePt t="79287" x="3919538" y="3330575"/>
          <p14:tracePt t="79303" x="4054475" y="3357563"/>
          <p14:tracePt t="79320" x="4152900" y="3367088"/>
          <p14:tracePt t="79336" x="4224338" y="3384550"/>
          <p14:tracePt t="79353" x="4313238" y="3384550"/>
          <p14:tracePt t="79370" x="4446588" y="3384550"/>
          <p14:tracePt t="79387" x="4572000" y="3384550"/>
          <p14:tracePt t="79403" x="4660900" y="3384550"/>
          <p14:tracePt t="79420" x="4714875" y="3384550"/>
          <p14:tracePt t="79437" x="4803775" y="3384550"/>
          <p14:tracePt t="79454" x="4894263" y="3384550"/>
          <p14:tracePt t="79470" x="5018088" y="3384550"/>
          <p14:tracePt t="79487" x="5160963" y="3384550"/>
          <p14:tracePt t="79504" x="5295900" y="3384550"/>
          <p14:tracePt t="79520" x="5357813" y="3384550"/>
          <p14:tracePt t="79537" x="5375275" y="3384550"/>
          <p14:tracePt t="79554" x="5394325" y="3384550"/>
          <p14:tracePt t="79571" x="5402263" y="3375025"/>
          <p14:tracePt t="79587" x="5411788" y="3375025"/>
          <p14:tracePt t="79604" x="5419725" y="3367088"/>
          <p14:tracePt t="79621" x="5438775" y="3348038"/>
          <p14:tracePt t="79637" x="5446713" y="3330575"/>
          <p14:tracePt t="79654" x="5456238" y="3313113"/>
          <p14:tracePt t="79671" x="5456238" y="3286125"/>
          <p14:tracePt t="79688" x="5456238" y="3268663"/>
          <p14:tracePt t="79704" x="5456238" y="3251200"/>
          <p14:tracePt t="79721" x="5446713" y="3214688"/>
          <p14:tracePt t="79738" x="5402263" y="3187700"/>
          <p14:tracePt t="79754" x="5303838" y="3160713"/>
          <p14:tracePt t="79771" x="5224463" y="3143250"/>
          <p14:tracePt t="79788" x="5180013" y="3116263"/>
          <p14:tracePt t="79805" x="5143500" y="3116263"/>
          <p14:tracePt t="79822" x="5133975" y="3116263"/>
          <p14:tracePt t="79838" x="5099050" y="3116263"/>
          <p14:tracePt t="79855" x="5037138" y="3125788"/>
          <p14:tracePt t="79871" x="4965700" y="3133725"/>
          <p14:tracePt t="79888" x="4875213" y="3152775"/>
          <p14:tracePt t="79905" x="4830763" y="3152775"/>
          <p14:tracePt t="79922" x="4822825" y="3152775"/>
          <p14:tracePt t="79938" x="4803775" y="3152775"/>
          <p14:tracePt t="79955" x="4795838" y="3160713"/>
          <p14:tracePt t="79972" x="4776788" y="3170238"/>
          <p14:tracePt t="79988" x="4751388" y="3179763"/>
          <p14:tracePt t="80005" x="4751388" y="3187700"/>
          <p14:tracePt t="80022" x="4724400" y="3197225"/>
          <p14:tracePt t="80039" x="4697413" y="3224213"/>
          <p14:tracePt t="80055" x="4687888" y="3232150"/>
          <p14:tracePt t="80072" x="4679950" y="3251200"/>
          <p14:tracePt t="80089" x="4670425" y="3268663"/>
          <p14:tracePt t="80126" x="4670425" y="3276600"/>
          <p14:tracePt t="80138" x="4670425" y="3286125"/>
          <p14:tracePt t="80165" x="4670425" y="3295650"/>
          <p14:tracePt t="80174" x="4670425" y="3303588"/>
          <p14:tracePt t="80189" x="4670425" y="3313113"/>
          <p14:tracePt t="80206" x="4679950" y="3322638"/>
          <p14:tracePt t="80222" x="4687888" y="3330575"/>
          <p14:tracePt t="80246" x="4705350" y="3348038"/>
          <p14:tracePt t="80255" x="4714875" y="3348038"/>
          <p14:tracePt t="80272" x="4741863" y="3357563"/>
          <p14:tracePt t="80289" x="4768850" y="3357563"/>
          <p14:tracePt t="80306" x="4813300" y="3375025"/>
          <p14:tracePt t="80322" x="4830763" y="3384550"/>
          <p14:tracePt t="80339" x="4840288" y="3384550"/>
          <p14:tracePt t="80356" x="4857750" y="3384550"/>
          <p14:tracePt t="80373" x="4884738" y="3384550"/>
          <p14:tracePt t="80390" x="4919663" y="3394075"/>
          <p14:tracePt t="80406" x="4946650" y="3394075"/>
          <p14:tracePt t="80423" x="4983163" y="3394075"/>
          <p14:tracePt t="80440" x="5018088" y="3411538"/>
          <p14:tracePt t="80456" x="5027613" y="3411538"/>
          <p14:tracePt t="80473" x="5037138" y="3411538"/>
          <p14:tracePt t="80490" x="5045075" y="3411538"/>
          <p14:tracePt t="80506" x="5072063" y="3411538"/>
          <p14:tracePt t="80523" x="5108575" y="3419475"/>
          <p14:tracePt t="80540" x="5170488" y="3446463"/>
          <p14:tracePt t="80557" x="5214938" y="3446463"/>
          <p14:tracePt t="80574" x="5276850" y="3446463"/>
          <p14:tracePt t="80590" x="5330825" y="3446463"/>
          <p14:tracePt t="80607" x="5375275" y="3446463"/>
          <p14:tracePt t="80623" x="5402263" y="3446463"/>
          <p14:tracePt t="80640" x="5438775" y="3446463"/>
          <p14:tracePt t="80657" x="5465763" y="3446463"/>
          <p14:tracePt t="80674" x="5491163" y="3446463"/>
          <p14:tracePt t="80690" x="5537200" y="3446463"/>
          <p14:tracePt t="80707" x="5572125" y="3446463"/>
          <p14:tracePt t="80724" x="5599113" y="3446463"/>
          <p14:tracePt t="80740" x="5626100" y="3446463"/>
          <p14:tracePt t="80758" x="5688013" y="3446463"/>
          <p14:tracePt t="80774" x="5741988" y="3446463"/>
          <p14:tracePt t="80791" x="5795963" y="3446463"/>
          <p14:tracePt t="80807" x="5867400" y="3446463"/>
          <p14:tracePt t="80824" x="5919788" y="3446463"/>
          <p14:tracePt t="80841" x="5929313" y="3446463"/>
          <p14:tracePt t="80878" x="5938838" y="3446463"/>
          <p14:tracePt t="80894" x="5946775" y="3446463"/>
          <p14:tracePt t="80907" x="5946775" y="3438525"/>
          <p14:tracePt t="80924" x="5965825" y="3419475"/>
          <p14:tracePt t="80941" x="5965825" y="3394075"/>
          <p14:tracePt t="80958" x="5965825" y="3357563"/>
          <p14:tracePt t="80974" x="5965825" y="3340100"/>
          <p14:tracePt t="80991" x="5965825" y="3322638"/>
          <p14:tracePt t="81008" x="5956300" y="3303588"/>
          <p14:tracePt t="81024" x="5946775" y="3295650"/>
          <p14:tracePt t="81041" x="5929313" y="3276600"/>
          <p14:tracePt t="81058" x="5919788" y="3268663"/>
          <p14:tracePt t="81075" x="5894388" y="3251200"/>
          <p14:tracePt t="81091" x="5848350" y="3224213"/>
          <p14:tracePt t="81108" x="5822950" y="3205163"/>
          <p14:tracePt t="81125" x="5786438" y="3179763"/>
          <p14:tracePt t="81142" x="5741988" y="3160713"/>
          <p14:tracePt t="81158" x="5670550" y="3143250"/>
          <p14:tracePt t="81175" x="5616575" y="3133725"/>
          <p14:tracePt t="81192" x="5537200" y="3125788"/>
          <p14:tracePt t="81208" x="5429250" y="3116263"/>
          <p14:tracePt t="81225" x="5330825" y="3108325"/>
          <p14:tracePt t="81242" x="5224463" y="3098800"/>
          <p14:tracePt t="81258" x="5143500" y="3081338"/>
          <p14:tracePt t="81276" x="5099050" y="3081338"/>
          <p14:tracePt t="81292" x="5054600" y="3081338"/>
          <p14:tracePt t="81309" x="5010150" y="3081338"/>
          <p14:tracePt t="81326" x="4911725" y="3081338"/>
          <p14:tracePt t="81342" x="4822825" y="3081338"/>
          <p14:tracePt t="81359" x="4751388" y="3081338"/>
          <p14:tracePt t="81375" x="4679950" y="3081338"/>
          <p14:tracePt t="81392" x="4616450" y="3081338"/>
          <p14:tracePt t="81409" x="4562475" y="3081338"/>
          <p14:tracePt t="81426" x="4518025" y="3081338"/>
          <p14:tracePt t="81442" x="4510088" y="3081338"/>
          <p14:tracePt t="81459" x="4473575" y="3081338"/>
          <p14:tracePt t="81476" x="4446588" y="3081338"/>
          <p14:tracePt t="81492" x="4419600" y="3081338"/>
          <p14:tracePt t="81526" x="4394200" y="3089275"/>
          <p14:tracePt t="81543" x="4367213" y="3108325"/>
          <p14:tracePt t="81559" x="4348163" y="3116263"/>
          <p14:tracePt t="81576" x="4330700" y="3133725"/>
          <p14:tracePt t="81593" x="4330700" y="3143250"/>
          <p14:tracePt t="81610" x="4330700" y="3160713"/>
          <p14:tracePt t="81626" x="4330700" y="3187700"/>
          <p14:tracePt t="81643" x="4330700" y="3214688"/>
          <p14:tracePt t="81660" x="4330700" y="3241675"/>
          <p14:tracePt t="81676" x="4330700" y="3259138"/>
          <p14:tracePt t="81694" x="4340225" y="3276600"/>
          <p14:tracePt t="81710" x="4348163" y="3295650"/>
          <p14:tracePt t="81726" x="4357688" y="3303588"/>
          <p14:tracePt t="81744" x="4375150" y="3313113"/>
          <p14:tracePt t="81760" x="4394200" y="3330575"/>
          <p14:tracePt t="81776" x="4438650" y="3357563"/>
          <p14:tracePt t="81793" x="4465638" y="3367088"/>
          <p14:tracePt t="81810" x="4518025" y="3402013"/>
          <p14:tracePt t="81827" x="4562475" y="3411538"/>
          <p14:tracePt t="81844" x="4633913" y="3438525"/>
          <p14:tracePt t="81860" x="4714875" y="3438525"/>
          <p14:tracePt t="81877" x="4830763" y="3446463"/>
          <p14:tracePt t="81894" x="5045075" y="3465513"/>
          <p14:tracePt t="81911" x="5187950" y="3473450"/>
          <p14:tracePt t="81927" x="5276850" y="3482975"/>
          <p14:tracePt t="81944" x="5348288" y="3482975"/>
          <p14:tracePt t="81961" x="5446713" y="3482975"/>
          <p14:tracePt t="81977" x="5554663" y="3482975"/>
          <p14:tracePt t="81994" x="5616575" y="3482975"/>
          <p14:tracePt t="82010" x="5634038" y="3482975"/>
          <p14:tracePt t="82044" x="5661025" y="3482975"/>
          <p14:tracePt t="82061" x="5697538" y="3465513"/>
          <p14:tracePt t="82078" x="5795963" y="3394075"/>
          <p14:tracePt t="82094" x="5867400" y="3367088"/>
          <p14:tracePt t="82111" x="5894388" y="3340100"/>
          <p14:tracePt t="82128" x="5894388" y="3330575"/>
          <p14:tracePt t="82144" x="5894388" y="3313113"/>
          <p14:tracePt t="82161" x="5894388" y="3295650"/>
          <p14:tracePt t="82178" x="5875338" y="3268663"/>
          <p14:tracePt t="82194" x="5822950" y="3241675"/>
          <p14:tracePt t="82211" x="5759450" y="3224213"/>
          <p14:tracePt t="82228" x="5705475" y="3197225"/>
          <p14:tracePt t="82244" x="5670550" y="3187700"/>
          <p14:tracePt t="82262" x="5634038" y="3170238"/>
          <p14:tracePt t="82278" x="5572125" y="3160713"/>
          <p14:tracePt t="82295" x="5518150" y="3152775"/>
          <p14:tracePt t="82312" x="5456238" y="3133725"/>
          <p14:tracePt t="82328" x="5357813" y="3133725"/>
          <p14:tracePt t="82345" x="5259388" y="3125788"/>
          <p14:tracePt t="82362" x="5197475" y="3116263"/>
          <p14:tracePt t="82378" x="5116513" y="3089275"/>
          <p14:tracePt t="82395" x="5054600" y="3089275"/>
          <p14:tracePt t="82412" x="5018088" y="3081338"/>
          <p14:tracePt t="82428" x="4973638" y="3081338"/>
          <p14:tracePt t="82445" x="4902200" y="3081338"/>
          <p14:tracePt t="82463" x="4768850" y="3081338"/>
          <p14:tracePt t="82479" x="4687888" y="3081338"/>
          <p14:tracePt t="82496" x="4616450" y="3081338"/>
          <p14:tracePt t="82512" x="4545013" y="3081338"/>
          <p14:tracePt t="82529" x="4510088" y="3081338"/>
          <p14:tracePt t="82545" x="4483100" y="3089275"/>
          <p14:tracePt t="82562" x="4446588" y="3098800"/>
          <p14:tracePt t="82579" x="4394200" y="3133725"/>
          <p14:tracePt t="82596" x="4330700" y="3170238"/>
          <p14:tracePt t="82612" x="4303713" y="3205163"/>
          <p14:tracePt t="82629" x="4295775" y="3232150"/>
          <p14:tracePt t="82646" x="4295775" y="3286125"/>
          <p14:tracePt t="82662" x="4295775" y="3295650"/>
          <p14:tracePt t="82679" x="4313238" y="3330575"/>
          <p14:tracePt t="82696" x="4348163" y="3357563"/>
          <p14:tracePt t="82712" x="4394200" y="3375025"/>
          <p14:tracePt t="82729" x="4438650" y="3402013"/>
          <p14:tracePt t="82746" x="4491038" y="3402013"/>
          <p14:tracePt t="82763" x="4537075" y="3429000"/>
          <p14:tracePt t="82779" x="4589463" y="3438525"/>
          <p14:tracePt t="82796" x="4625975" y="3446463"/>
          <p14:tracePt t="82813" x="4660900" y="3455988"/>
          <p14:tracePt t="82830" x="4705350" y="3455988"/>
          <p14:tracePt t="82846" x="4724400" y="3455988"/>
          <p14:tracePt t="82863" x="4732338" y="3455988"/>
          <p14:tracePt t="82880" x="4741863" y="3455988"/>
          <p14:tracePt t="82896" x="4751388" y="3446463"/>
          <p14:tracePt t="82913" x="4759325" y="3446463"/>
          <p14:tracePt t="82930" x="4768850" y="3438525"/>
          <p14:tracePt t="82983" x="4776788" y="3438525"/>
          <p14:tracePt t="82991" x="4786313" y="3438525"/>
          <p14:tracePt t="82999" x="4795838" y="3438525"/>
          <p14:tracePt t="83013" x="4803775" y="3438525"/>
          <p14:tracePt t="83031" x="4830763" y="3438525"/>
          <p14:tracePt t="83047" x="4875213" y="3438525"/>
          <p14:tracePt t="83063" x="4919663" y="3438525"/>
          <p14:tracePt t="83080" x="4965700" y="3438525"/>
          <p14:tracePt t="83097" x="4983163" y="3438525"/>
          <p14:tracePt t="83114" x="5010150" y="3438525"/>
          <p14:tracePt t="83130" x="5027613" y="3438525"/>
          <p14:tracePt t="83147" x="5054600" y="3429000"/>
          <p14:tracePt t="83164" x="5126038" y="3429000"/>
          <p14:tracePt t="83180" x="5205413" y="3429000"/>
          <p14:tracePt t="83198" x="5295900" y="3429000"/>
          <p14:tracePt t="83215" x="5384800" y="3429000"/>
          <p14:tracePt t="83231" x="5402263" y="3429000"/>
          <p14:tracePt t="83279" x="5411788" y="3429000"/>
          <p14:tracePt t="83295" x="5429250" y="3429000"/>
          <p14:tracePt t="83303" x="5456238" y="3429000"/>
          <p14:tracePt t="83314" x="5483225" y="3429000"/>
          <p14:tracePt t="83331" x="5572125" y="3429000"/>
          <p14:tracePt t="83348" x="5661025" y="3429000"/>
          <p14:tracePt t="83364" x="5697538" y="3429000"/>
          <p14:tracePt t="83381" x="5724525" y="3429000"/>
          <p14:tracePt t="83423" x="5732463" y="3429000"/>
          <p14:tracePt t="83432" x="5751513" y="3429000"/>
          <p14:tracePt t="83448" x="5803900" y="3438525"/>
          <p14:tracePt t="83464" x="5867400" y="3438525"/>
          <p14:tracePt t="83481" x="5919788" y="3438525"/>
          <p14:tracePt t="83498" x="5938838" y="3438525"/>
          <p14:tracePt t="83719" x="5938838" y="3429000"/>
          <p14:tracePt t="83727" x="5938838" y="3419475"/>
          <p14:tracePt t="83735" x="5938838" y="3411538"/>
          <p14:tracePt t="83749" x="5938838" y="3402013"/>
          <p14:tracePt t="83766" x="5929313" y="3375025"/>
          <p14:tracePt t="83783" x="5919788" y="3348038"/>
          <p14:tracePt t="83799" x="5919788" y="3322638"/>
          <p14:tracePt t="83816" x="5911850" y="3313113"/>
          <p14:tracePt t="83832" x="5911850" y="3303588"/>
          <p14:tracePt t="83849" x="5894388" y="3303588"/>
          <p14:tracePt t="83866" x="5884863" y="3295650"/>
          <p14:tracePt t="83882" x="5848350" y="3295650"/>
          <p14:tracePt t="83899" x="5830888" y="3303588"/>
          <p14:tracePt t="83916" x="5822950" y="3313113"/>
          <p14:tracePt t="83932" x="5813425" y="3322638"/>
          <p14:tracePt t="83951" x="5803900" y="3322638"/>
          <p14:tracePt t="83966" x="5795963" y="3322638"/>
          <p14:tracePt t="83983" x="5786438" y="3322638"/>
          <p14:tracePt t="84000" x="5786438" y="3313113"/>
          <p14:tracePt t="84016" x="5786438" y="3303588"/>
          <p14:tracePt t="84047" x="5776913" y="3295650"/>
          <p14:tracePt t="84055" x="5768975" y="3286125"/>
          <p14:tracePt t="84066" x="5751513" y="3276600"/>
          <p14:tracePt t="84083" x="5680075" y="3268663"/>
          <p14:tracePt t="84100" x="5616575" y="3251200"/>
          <p14:tracePt t="84116" x="5572125" y="3232150"/>
          <p14:tracePt t="84133" x="5537200" y="3224213"/>
          <p14:tracePt t="84150" x="5518150" y="3214688"/>
          <p14:tracePt t="84167" x="5483225" y="3214688"/>
          <p14:tracePt t="84183" x="5411788" y="3214688"/>
          <p14:tracePt t="84200" x="5251450" y="3214688"/>
          <p14:tracePt t="84217" x="5108575" y="3214688"/>
          <p14:tracePt t="84233" x="4956175" y="3214688"/>
          <p14:tracePt t="84250" x="4830763" y="3214688"/>
          <p14:tracePt t="84267" x="4724400" y="3214688"/>
          <p14:tracePt t="84283" x="4670425" y="3214688"/>
          <p14:tracePt t="84300" x="4608513" y="3214688"/>
          <p14:tracePt t="84317" x="4545013" y="3214688"/>
          <p14:tracePt t="84334" x="4500563" y="3214688"/>
          <p14:tracePt t="84351" x="4456113" y="3214688"/>
          <p14:tracePt t="84511" x="4446588" y="3214688"/>
          <p14:tracePt t="84519" x="4438650" y="3214688"/>
          <p14:tracePt t="84535" x="4429125" y="3224213"/>
          <p14:tracePt t="84552" x="4419600" y="3224213"/>
          <p14:tracePt t="84775" x="4419600" y="3241675"/>
          <p14:tracePt t="84784" x="4419600" y="3251200"/>
          <p14:tracePt t="84791" x="4419600" y="3276600"/>
          <p14:tracePt t="84801" x="4419600" y="3295650"/>
          <p14:tracePt t="84818" x="4419600" y="3340100"/>
          <p14:tracePt t="84835" x="4419600" y="3348038"/>
          <p14:tracePt t="84852" x="4419600" y="3375025"/>
          <p14:tracePt t="84868" x="4429125" y="3384550"/>
          <p14:tracePt t="84885" x="4438650" y="3402013"/>
          <p14:tracePt t="84888" x="4456113" y="3402013"/>
          <p14:tracePt t="84902" x="4473575" y="3402013"/>
          <p14:tracePt t="84919" x="4491038" y="3419475"/>
          <p14:tracePt t="84935" x="4510088" y="3429000"/>
          <p14:tracePt t="84952" x="4537075" y="3446463"/>
          <p14:tracePt t="84969" x="4545013" y="3455988"/>
          <p14:tracePt t="84986" x="4572000" y="3473450"/>
          <p14:tracePt t="85002" x="4625975" y="3517900"/>
          <p14:tracePt t="85019" x="4732338" y="3581400"/>
          <p14:tracePt t="85036" x="4840288" y="3625850"/>
          <p14:tracePt t="85052" x="4973638" y="3643313"/>
          <p14:tracePt t="85069" x="5108575" y="3670300"/>
          <p14:tracePt t="85086" x="5214938" y="3679825"/>
          <p14:tracePt t="85102" x="5340350" y="3679825"/>
          <p14:tracePt t="85120" x="5483225" y="3679825"/>
          <p14:tracePt t="85136" x="5589588" y="3679825"/>
          <p14:tracePt t="85152" x="5688013" y="3679825"/>
          <p14:tracePt t="85169" x="5786438" y="3679825"/>
          <p14:tracePt t="85186" x="5848350" y="3679825"/>
          <p14:tracePt t="85203" x="5894388" y="3679825"/>
          <p14:tracePt t="85255" x="5902325" y="3679825"/>
          <p14:tracePt t="85263" x="5938838" y="3679825"/>
          <p14:tracePt t="85272" x="5983288" y="3679825"/>
          <p14:tracePt t="85286" x="6054725" y="3660775"/>
          <p14:tracePt t="85303" x="6242050" y="3581400"/>
          <p14:tracePt t="85320" x="6340475" y="3509963"/>
          <p14:tracePt t="85337" x="6367463" y="3482975"/>
          <p14:tracePt t="85353" x="6375400" y="3455988"/>
          <p14:tracePt t="85370" x="6375400" y="3438525"/>
          <p14:tracePt t="85386" x="6375400" y="3429000"/>
          <p14:tracePt t="85403" x="6375400" y="3411538"/>
          <p14:tracePt t="85420" x="6375400" y="3402013"/>
          <p14:tracePt t="85437" x="6375400" y="3384550"/>
          <p14:tracePt t="85453" x="6367463" y="3357563"/>
          <p14:tracePt t="85470" x="6357938" y="3340100"/>
          <p14:tracePt t="85487" x="6330950" y="3313113"/>
          <p14:tracePt t="85504" x="6286500" y="3286125"/>
          <p14:tracePt t="85520" x="6242050" y="3268663"/>
          <p14:tracePt t="85537" x="6180138" y="3251200"/>
          <p14:tracePt t="85554" x="6126163" y="3241675"/>
          <p14:tracePt t="85570" x="6062663" y="3241675"/>
          <p14:tracePt t="85587" x="6027738" y="3232150"/>
          <p14:tracePt t="85604" x="6010275" y="3224213"/>
          <p14:tracePt t="85620" x="5991225" y="3214688"/>
          <p14:tracePt t="85638" x="5965825" y="3214688"/>
          <p14:tracePt t="85654" x="5902325" y="3187700"/>
          <p14:tracePt t="85671" x="5795963" y="3170238"/>
          <p14:tracePt t="85688" x="5589588" y="3133725"/>
          <p14:tracePt t="85704" x="5411788" y="3108325"/>
          <p14:tracePt t="85721" x="5259388" y="3089275"/>
          <p14:tracePt t="85738" x="5126038" y="3081338"/>
          <p14:tracePt t="85754" x="5054600" y="3054350"/>
          <p14:tracePt t="85771" x="4991100" y="3044825"/>
          <p14:tracePt t="85788" x="4956175" y="3044825"/>
          <p14:tracePt t="85804" x="4919663" y="3044825"/>
          <p14:tracePt t="85821" x="4857750" y="3027363"/>
          <p14:tracePt t="85838" x="4776788" y="3027363"/>
          <p14:tracePt t="85854" x="4687888" y="3027363"/>
          <p14:tracePt t="85872" x="4581525" y="3027363"/>
          <p14:tracePt t="85888" x="4510088" y="3036888"/>
          <p14:tracePt t="85905" x="4473575" y="3036888"/>
          <p14:tracePt t="85921" x="4446588" y="3054350"/>
          <p14:tracePt t="85938" x="4419600" y="3062288"/>
          <p14:tracePt t="85955" x="4394200" y="3071813"/>
          <p14:tracePt t="85971" x="4357688" y="3081338"/>
          <p14:tracePt t="85988" x="4313238" y="3098800"/>
          <p14:tracePt t="86005" x="4286250" y="3116263"/>
          <p14:tracePt t="86022" x="4276725" y="3116263"/>
          <p14:tracePt t="86038" x="4276725" y="3133725"/>
          <p14:tracePt t="86056" x="4276725" y="3152775"/>
          <p14:tracePt t="86072" x="4268788" y="3170238"/>
          <p14:tracePt t="86088" x="4259263" y="3179763"/>
          <p14:tracePt t="86106" x="4259263" y="3187700"/>
          <p14:tracePt t="86122" x="4259263" y="3205163"/>
          <p14:tracePt t="86138" x="4286250" y="3232150"/>
          <p14:tracePt t="86155" x="4295775" y="3251200"/>
          <p14:tracePt t="86172" x="4303713" y="3286125"/>
          <p14:tracePt t="86189" x="4313238" y="3303588"/>
          <p14:tracePt t="86205" x="4322763" y="3322638"/>
          <p14:tracePt t="86222" x="4330700" y="3340100"/>
          <p14:tracePt t="86239" x="4367213" y="3357563"/>
          <p14:tracePt t="86256" x="4483100" y="3394075"/>
          <p14:tracePt t="86272" x="4527550" y="3402013"/>
          <p14:tracePt t="86289" x="4537075" y="3411538"/>
          <p14:tracePt t="86344" x="4554538" y="3411538"/>
          <p14:tracePt t="86352" x="4562475" y="3411538"/>
          <p14:tracePt t="86392" x="4581525" y="3419475"/>
          <p14:tracePt t="86512" x="4589463" y="3419475"/>
          <p14:tracePt t="86520" x="4616450" y="3419475"/>
          <p14:tracePt t="86528" x="4643438" y="3419475"/>
          <p14:tracePt t="86539" x="4679950" y="3419475"/>
          <p14:tracePt t="86556" x="4795838" y="3446463"/>
          <p14:tracePt t="86573" x="4911725" y="3465513"/>
          <p14:tracePt t="86590" x="5018088" y="3490913"/>
          <p14:tracePt t="86606" x="5143500" y="3509963"/>
          <p14:tracePt t="86624" x="5286375" y="3517900"/>
          <p14:tracePt t="86640" x="5330825" y="3517900"/>
          <p14:tracePt t="86657" x="5340350" y="3517900"/>
          <p14:tracePt t="86744" x="5348288" y="3517900"/>
          <p14:tracePt t="86752" x="5357813" y="3517900"/>
          <p14:tracePt t="86784" x="5367338" y="3517900"/>
          <p14:tracePt t="86800" x="5384800" y="3517900"/>
          <p14:tracePt t="86808" x="5411788" y="3517900"/>
          <p14:tracePt t="86816" x="5429250" y="3517900"/>
          <p14:tracePt t="86825" x="5446713" y="3517900"/>
          <p14:tracePt t="86840" x="5500688" y="3517900"/>
          <p14:tracePt t="86857" x="5537200" y="3500438"/>
          <p14:tracePt t="86874" x="5572125" y="3490913"/>
          <p14:tracePt t="86891" x="5599113" y="3465513"/>
          <p14:tracePt t="86908" x="5616575" y="3455988"/>
          <p14:tracePt t="86924" x="5643563" y="3438525"/>
          <p14:tracePt t="86941" x="5653088" y="3438525"/>
          <p14:tracePt t="86984" x="5661025" y="3429000"/>
          <p14:tracePt t="87000" x="5670550" y="3419475"/>
          <p14:tracePt t="87016" x="5670550" y="3411538"/>
          <p14:tracePt t="87025" x="5680075" y="3402013"/>
          <p14:tracePt t="87042" x="5680075" y="3394075"/>
          <p14:tracePt t="87058" x="5680075" y="3384550"/>
          <p14:tracePt t="87074" x="5680075" y="3357563"/>
          <p14:tracePt t="87091" x="5680075" y="3322638"/>
          <p14:tracePt t="87108" x="5661025" y="3286125"/>
          <p14:tracePt t="87125" x="5634038" y="3251200"/>
          <p14:tracePt t="87141" x="5616575" y="3224213"/>
          <p14:tracePt t="87158" x="5589588" y="3197225"/>
          <p14:tracePt t="87175" x="5446713" y="3179763"/>
          <p14:tracePt t="87192" x="5099050" y="3152775"/>
          <p14:tracePt t="87208" x="4867275" y="3152775"/>
          <p14:tracePt t="87225" x="4751388" y="3152775"/>
          <p14:tracePt t="87242" x="4732338" y="3152775"/>
          <p14:tracePt t="87296" x="4724400" y="3152775"/>
          <p14:tracePt t="87304" x="4714875" y="3152775"/>
          <p14:tracePt t="87312" x="4705350" y="3152775"/>
          <p14:tracePt t="87360" x="4687888" y="3152775"/>
          <p14:tracePt t="87377" x="4679950" y="3152775"/>
          <p14:tracePt t="87384" x="4679950" y="3160713"/>
          <p14:tracePt t="87393" x="4660900" y="3170238"/>
          <p14:tracePt t="87409" x="4643438" y="3187700"/>
          <p14:tracePt t="87425" x="4625975" y="3205163"/>
          <p14:tracePt t="87442" x="4616450" y="3214688"/>
          <p14:tracePt t="87459" x="4616450" y="3224213"/>
          <p14:tracePt t="87476" x="4616450" y="3241675"/>
          <p14:tracePt t="87536" x="4616450" y="3251200"/>
          <p14:tracePt t="87544" x="4616450" y="3259138"/>
          <p14:tracePt t="87552" x="4616450" y="3268663"/>
          <p14:tracePt t="87561" x="4633913" y="3276600"/>
          <p14:tracePt t="87576" x="4697413" y="3295650"/>
          <p14:tracePt t="87593" x="4776788" y="3313113"/>
          <p14:tracePt t="87610" x="4822825" y="3330575"/>
          <p14:tracePt t="87626" x="4884738" y="3340100"/>
          <p14:tracePt t="87643" x="4929188" y="3348038"/>
          <p14:tracePt t="87659" x="5000625" y="3367088"/>
          <p14:tracePt t="87676" x="5099050" y="3375025"/>
          <p14:tracePt t="87693" x="5187950" y="3375025"/>
          <p14:tracePt t="87710" x="5268913" y="3375025"/>
          <p14:tracePt t="87726" x="5295900" y="3375025"/>
          <p14:tracePt t="87743" x="5330825" y="3375025"/>
          <p14:tracePt t="87760" x="5394325" y="3375025"/>
          <p14:tracePt t="87776" x="5446713" y="3375025"/>
          <p14:tracePt t="87793" x="5500688" y="3375025"/>
          <p14:tracePt t="87810" x="5554663" y="3375025"/>
          <p14:tracePt t="87827" x="5572125" y="3375025"/>
          <p14:tracePt t="87880" x="5581650" y="3375025"/>
          <p14:tracePt t="87888" x="5589588" y="3375025"/>
          <p14:tracePt t="87896" x="5608638" y="3375025"/>
          <p14:tracePt t="87910" x="5626100" y="3375025"/>
          <p14:tracePt t="88033" x="5643563" y="3375025"/>
          <p14:tracePt t="89153" x="5643563" y="3367088"/>
          <p14:tracePt t="89369" x="5626100" y="3367088"/>
          <p14:tracePt t="89377" x="5626100" y="3357563"/>
          <p14:tracePt t="89441" x="5616575" y="3357563"/>
          <p14:tracePt t="89449" x="5616575" y="3348038"/>
          <p14:tracePt t="89465" x="5616575" y="3340100"/>
          <p14:tracePt t="89473" x="5608638" y="3340100"/>
          <p14:tracePt t="89482" x="5608638" y="3330575"/>
          <p14:tracePt t="89498" x="5599113" y="3330575"/>
          <p14:tracePt t="89521" x="5599113" y="3322638"/>
          <p14:tracePt t="89531" x="5589588" y="3322638"/>
          <p14:tracePt t="89548" x="5581650" y="3313113"/>
          <p14:tracePt t="89565" x="5554663" y="3303588"/>
          <p14:tracePt t="89581" x="5510213" y="3286125"/>
          <p14:tracePt t="89598" x="5465763" y="3276600"/>
          <p14:tracePt t="89615" x="5438775" y="3276600"/>
          <p14:tracePt t="89632" x="5411788" y="3259138"/>
          <p14:tracePt t="89689" x="5402263" y="3259138"/>
          <p14:tracePt t="89705" x="5394325" y="3259138"/>
          <p14:tracePt t="89713" x="5375275" y="3259138"/>
          <p14:tracePt t="89729" x="5367338" y="3259138"/>
          <p14:tracePt t="89737" x="5348288" y="3259138"/>
          <p14:tracePt t="89748" x="5340350" y="3259138"/>
          <p14:tracePt t="89765" x="5322888" y="3259138"/>
          <p14:tracePt t="89809" x="5303838" y="3259138"/>
          <p14:tracePt t="89817" x="5224463" y="3251200"/>
          <p14:tracePt t="89832" x="5116513" y="3224213"/>
          <p14:tracePt t="89849" x="4822825" y="3187700"/>
          <p14:tracePt t="89866" x="4652963" y="3170238"/>
          <p14:tracePt t="89882" x="4572000" y="3170238"/>
          <p14:tracePt t="89899" x="4554538" y="3170238"/>
          <p14:tracePt t="89916" x="4527550" y="3170238"/>
          <p14:tracePt t="89932" x="4465638" y="3179763"/>
          <p14:tracePt t="89949" x="4375150" y="3197225"/>
          <p14:tracePt t="89966" x="4259263" y="3205163"/>
          <p14:tracePt t="89983" x="4133850" y="3214688"/>
          <p14:tracePt t="89999" x="4054475" y="3214688"/>
          <p14:tracePt t="90016" x="4000500" y="3224213"/>
          <p14:tracePt t="90033" x="3956050" y="3241675"/>
          <p14:tracePt t="90073" x="3946525" y="3251200"/>
          <p14:tracePt t="90089" x="3929063" y="3251200"/>
          <p14:tracePt t="90099" x="3902075" y="3268663"/>
          <p14:tracePt t="90116" x="3822700" y="3295650"/>
          <p14:tracePt t="90133" x="3732213" y="3313113"/>
          <p14:tracePt t="90150" x="3652838" y="3322638"/>
          <p14:tracePt t="90166" x="3616325" y="3322638"/>
          <p14:tracePt t="90225" x="3608388" y="3340100"/>
          <p14:tracePt t="90233" x="3589338" y="3348038"/>
          <p14:tracePt t="90249" x="3581400" y="3367088"/>
          <p14:tracePt t="90257" x="3571875" y="3375025"/>
          <p14:tracePt t="90267" x="3562350" y="3375025"/>
          <p14:tracePt t="90305" x="3554413" y="3384550"/>
          <p14:tracePt t="90329" x="3554413" y="3402013"/>
          <p14:tracePt t="90337" x="3554413" y="3411538"/>
          <p14:tracePt t="90345" x="3554413" y="3429000"/>
          <p14:tracePt t="90353" x="3562350" y="3429000"/>
          <p14:tracePt t="90367" x="3562350" y="3438525"/>
          <p14:tracePt t="90384" x="3581400" y="3438525"/>
          <p14:tracePt t="90386" x="3608388" y="3438525"/>
          <p14:tracePt t="90400" x="3625850" y="3446463"/>
          <p14:tracePt t="90418" x="3679825" y="3446463"/>
          <p14:tracePt t="90434" x="3714750" y="3446463"/>
          <p14:tracePt t="90450" x="3741738" y="3465513"/>
          <p14:tracePt t="90467" x="3759200" y="3465513"/>
          <p14:tracePt t="90484" x="3768725" y="3465513"/>
          <p14:tracePt t="90500" x="3786188" y="3465513"/>
          <p14:tracePt t="90517" x="3822700" y="3465513"/>
          <p14:tracePt t="90534" x="3867150" y="3465513"/>
          <p14:tracePt t="90551" x="3902075" y="3455988"/>
          <p14:tracePt t="90567" x="3929063" y="3438525"/>
          <p14:tracePt t="90584" x="3956050" y="3411538"/>
          <p14:tracePt t="90601" x="3956050" y="3367088"/>
          <p14:tracePt t="90618" x="3956050" y="3340100"/>
          <p14:tracePt t="90635" x="3956050" y="3303588"/>
          <p14:tracePt t="90651" x="3929063" y="3276600"/>
          <p14:tracePt t="90668" x="3894138" y="3251200"/>
          <p14:tracePt t="90684" x="3848100" y="3224213"/>
          <p14:tracePt t="90701" x="3822700" y="3214688"/>
          <p14:tracePt t="90718" x="3776663" y="3197225"/>
          <p14:tracePt t="90735" x="3759200" y="3197225"/>
          <p14:tracePt t="90751" x="3732213" y="3187700"/>
          <p14:tracePt t="90768" x="3714750" y="3179763"/>
          <p14:tracePt t="90825" x="3705225" y="3179763"/>
          <p14:tracePt t="90841" x="3687763" y="3179763"/>
          <p14:tracePt t="90857" x="3679825" y="3179763"/>
          <p14:tracePt t="90865" x="3670300" y="3187700"/>
          <p14:tracePt t="90873" x="3660775" y="3187700"/>
          <p14:tracePt t="90885" x="3652838" y="3197225"/>
          <p14:tracePt t="90902" x="3643313" y="3232150"/>
          <p14:tracePt t="90918" x="3643313" y="3251200"/>
          <p14:tracePt t="90935" x="3643313" y="3268663"/>
          <p14:tracePt t="90952" x="3643313" y="3286125"/>
          <p14:tracePt t="90969" x="3652838" y="3303588"/>
          <p14:tracePt t="90986" x="3705225" y="3340100"/>
          <p14:tracePt t="91002" x="3724275" y="3340100"/>
          <p14:tracePt t="91019" x="3741738" y="3357563"/>
          <p14:tracePt t="91035" x="3768725" y="3375025"/>
          <p14:tracePt t="91052" x="3803650" y="3384550"/>
          <p14:tracePt t="91069" x="3822700" y="3394075"/>
          <p14:tracePt t="91086" x="3840163" y="3394075"/>
          <p14:tracePt t="91102" x="3857625" y="3402013"/>
          <p14:tracePt t="91119" x="3875088" y="3402013"/>
          <p14:tracePt t="91136" x="3894138" y="3402013"/>
          <p14:tracePt t="91152" x="3911600" y="3402013"/>
          <p14:tracePt t="91169" x="3938588" y="3402013"/>
          <p14:tracePt t="91186" x="3946525" y="3402013"/>
          <p14:tracePt t="91203" x="3956050" y="3384550"/>
          <p14:tracePt t="91219" x="3956050" y="3367088"/>
          <p14:tracePt t="91236" x="3956050" y="3340100"/>
          <p14:tracePt t="91253" x="3956050" y="3303588"/>
          <p14:tracePt t="91269" x="3929063" y="3259138"/>
          <p14:tracePt t="91286" x="3884613" y="3214688"/>
          <p14:tracePt t="91303" x="3840163" y="3187700"/>
          <p14:tracePt t="91320" x="3795713" y="3152775"/>
          <p14:tracePt t="91336" x="3759200" y="3152775"/>
          <p14:tracePt t="91353" x="3732213" y="3143250"/>
          <p14:tracePt t="91370" x="3697288" y="3143250"/>
          <p14:tracePt t="91386" x="3679825" y="3143250"/>
          <p14:tracePt t="91403" x="3652838" y="3143250"/>
          <p14:tracePt t="91420" x="3643313" y="3160713"/>
          <p14:tracePt t="91436" x="3643313" y="3170238"/>
          <p14:tracePt t="91453" x="3643313" y="3187700"/>
          <p14:tracePt t="91470" x="3643313" y="3205163"/>
          <p14:tracePt t="91487" x="3643313" y="3232150"/>
          <p14:tracePt t="91503" x="3660775" y="3276600"/>
          <p14:tracePt t="91520" x="3697288" y="3322638"/>
          <p14:tracePt t="91537" x="3724275" y="3340100"/>
          <p14:tracePt t="91554" x="3759200" y="3375025"/>
          <p14:tracePt t="91570" x="3786188" y="3384550"/>
          <p14:tracePt t="91587" x="3830638" y="3402013"/>
          <p14:tracePt t="91604" x="3867150" y="3402013"/>
          <p14:tracePt t="91620" x="3884613" y="3402013"/>
          <p14:tracePt t="91637" x="3902075" y="3402013"/>
          <p14:tracePt t="91654" x="3929063" y="3402013"/>
          <p14:tracePt t="91670" x="3946525" y="3402013"/>
          <p14:tracePt t="91687" x="3956050" y="3402013"/>
          <p14:tracePt t="91704" x="3965575" y="3402013"/>
          <p14:tracePt t="91721" x="3965575" y="3375025"/>
          <p14:tracePt t="91738" x="3956050" y="3330575"/>
          <p14:tracePt t="91754" x="3919538" y="3303588"/>
          <p14:tracePt t="91771" x="3894138" y="3286125"/>
          <p14:tracePt t="91788" x="3830638" y="3259138"/>
          <p14:tracePt t="91804" x="3795713" y="3232150"/>
          <p14:tracePt t="91821" x="3768725" y="3232150"/>
          <p14:tracePt t="91838" x="3751263" y="3232150"/>
          <p14:tracePt t="91854" x="3732213" y="3232150"/>
          <p14:tracePt t="91871" x="3705225" y="3232150"/>
          <p14:tracePt t="91888" x="3697288" y="3251200"/>
          <p14:tracePt t="91914" x="3697288" y="3268663"/>
          <p14:tracePt t="91946" x="3697288" y="3276600"/>
          <p14:tracePt t="91962" x="3705225" y="3276600"/>
          <p14:tracePt t="91978" x="3724275" y="3276600"/>
          <p14:tracePt t="91986" x="3732213" y="3276600"/>
          <p14:tracePt t="91994" x="3741738" y="3276600"/>
          <p14:tracePt t="92154" x="3724275" y="3276600"/>
          <p14:tracePt t="92162" x="3705225" y="3276600"/>
          <p14:tracePt t="92172" x="3687763" y="3276600"/>
          <p14:tracePt t="92188" x="3581400" y="3276600"/>
          <p14:tracePt t="92205" x="3313113" y="3276600"/>
          <p14:tracePt t="92222" x="2946400" y="3276600"/>
          <p14:tracePt t="92239" x="2652713" y="3276600"/>
          <p14:tracePt t="92256" x="2482850" y="3276600"/>
          <p14:tracePt t="92272" x="2401888" y="3276600"/>
          <p14:tracePt t="92306" x="2384425" y="3276600"/>
          <p14:tracePt t="92322" x="2366963" y="3276600"/>
          <p14:tracePt t="92339" x="2295525" y="3303588"/>
          <p14:tracePt t="92356" x="2232025" y="3303588"/>
          <p14:tracePt t="92372" x="2214563" y="3313113"/>
          <p14:tracePt t="92570" x="2197100" y="3313113"/>
          <p14:tracePt t="92778" x="2214563" y="3322638"/>
          <p14:tracePt t="92786" x="2241550" y="3322638"/>
          <p14:tracePt t="92794" x="2259013" y="3330575"/>
          <p14:tracePt t="92807" x="2286000" y="3330575"/>
          <p14:tracePt t="92824" x="2357438" y="3340100"/>
          <p14:tracePt t="92840" x="2446338" y="3348038"/>
          <p14:tracePt t="92857" x="2571750" y="3357563"/>
          <p14:tracePt t="92874" x="2741613" y="3357563"/>
          <p14:tracePt t="92890" x="2768600" y="3357563"/>
          <p14:tracePt t="92907" x="2786063" y="3357563"/>
          <p14:tracePt t="92924" x="2803525" y="3357563"/>
          <p14:tracePt t="92941" x="2830513" y="3340100"/>
          <p14:tracePt t="92957" x="2867025" y="3295650"/>
          <p14:tracePt t="92974" x="2911475" y="3224213"/>
          <p14:tracePt t="92991" x="2965450" y="3133725"/>
          <p14:tracePt t="93008" x="2973388" y="3108325"/>
          <p14:tracePt t="93024" x="2982913" y="3089275"/>
          <p14:tracePt t="93041" x="2982913" y="3062288"/>
          <p14:tracePt t="93058" x="2955925" y="3044825"/>
          <p14:tracePt t="93074" x="2901950" y="3036888"/>
          <p14:tracePt t="93092" x="2830513" y="3036888"/>
          <p14:tracePt t="93108" x="2768600" y="3036888"/>
          <p14:tracePt t="93124" x="2679700" y="3036888"/>
          <p14:tracePt t="93141" x="2571750" y="3036888"/>
          <p14:tracePt t="93158" x="2490788" y="3036888"/>
          <p14:tracePt t="93175" x="2465388" y="3036888"/>
          <p14:tracePt t="93191" x="2455863" y="3036888"/>
          <p14:tracePt t="93225" x="2438400" y="3036888"/>
          <p14:tracePt t="93242" x="2401888" y="3036888"/>
          <p14:tracePt t="93258" x="2374900" y="3036888"/>
          <p14:tracePt t="93307" x="2374900" y="3044825"/>
          <p14:tracePt t="93314" x="2366963" y="3054350"/>
          <p14:tracePt t="93330" x="2347913" y="3071813"/>
          <p14:tracePt t="93342" x="2339975" y="3081338"/>
          <p14:tracePt t="93358" x="2276475" y="3108325"/>
          <p14:tracePt t="93375" x="2214563" y="3125788"/>
          <p14:tracePt t="93392" x="2197100" y="3125788"/>
          <p14:tracePt t="93411" x="2197100" y="3133725"/>
          <p14:tracePt t="93426" x="2187575" y="3143250"/>
          <p14:tracePt t="93443" x="2187575" y="3152775"/>
          <p14:tracePt t="93459" x="2187575" y="3160713"/>
          <p14:tracePt t="93476" x="2187575" y="3187700"/>
          <p14:tracePt t="93492" x="2187575" y="3197225"/>
          <p14:tracePt t="93509" x="2187575" y="3224213"/>
          <p14:tracePt t="93526" x="2187575" y="3232150"/>
          <p14:tracePt t="93542" x="2197100" y="3259138"/>
          <p14:tracePt t="93559" x="2205038" y="3268663"/>
          <p14:tracePt t="93576" x="2224088" y="3286125"/>
          <p14:tracePt t="93592" x="2251075" y="3313113"/>
          <p14:tracePt t="93609" x="2268538" y="3313113"/>
          <p14:tracePt t="93626" x="2303463" y="3340100"/>
          <p14:tracePt t="93643" x="2312988" y="3340100"/>
          <p14:tracePt t="93660" x="2322513" y="3348038"/>
          <p14:tracePt t="93676" x="2347913" y="3348038"/>
          <p14:tracePt t="93693" x="2393950" y="3367088"/>
          <p14:tracePt t="93709" x="2455863" y="3384550"/>
          <p14:tracePt t="93726" x="2500313" y="3394075"/>
          <p14:tracePt t="93743" x="2554288" y="3402013"/>
          <p14:tracePt t="93759" x="2571750" y="3402013"/>
          <p14:tracePt t="93776" x="2581275" y="3402013"/>
          <p14:tracePt t="93810" x="2598738" y="3402013"/>
          <p14:tracePt t="93826" x="2679700" y="3402013"/>
          <p14:tracePt t="93843" x="2714625" y="3402013"/>
          <p14:tracePt t="93860" x="2776538" y="3402013"/>
          <p14:tracePt t="93877" x="2840038" y="3402013"/>
          <p14:tracePt t="93894" x="2874963" y="3402013"/>
          <p14:tracePt t="93910" x="2884488" y="3402013"/>
          <p14:tracePt t="93927" x="2894013" y="3402013"/>
          <p14:tracePt t="93943" x="2911475" y="3402013"/>
          <p14:tracePt t="93960" x="2919413" y="3402013"/>
          <p14:tracePt t="93977" x="2938463" y="3402013"/>
          <p14:tracePt t="93994" x="2965450" y="3394075"/>
          <p14:tracePt t="94010" x="2982913" y="3375025"/>
          <p14:tracePt t="94066" x="2982913" y="3357563"/>
          <p14:tracePt t="94074" x="2973388" y="3340100"/>
          <p14:tracePt t="94082" x="2955925" y="3330575"/>
          <p14:tracePt t="94094" x="2911475" y="3313113"/>
          <p14:tracePt t="94111" x="2830513" y="3295650"/>
          <p14:tracePt t="94127" x="2741613" y="3268663"/>
          <p14:tracePt t="94144" x="2724150" y="3268663"/>
          <p14:tracePt t="94179" x="2705100" y="3259138"/>
          <p14:tracePt t="94194" x="2687638" y="3241675"/>
          <p14:tracePt t="94211" x="2652713" y="3232150"/>
          <p14:tracePt t="94228" x="2616200" y="3232150"/>
          <p14:tracePt t="94244" x="2589213" y="3232150"/>
          <p14:tracePt t="94261" x="2554288" y="3232150"/>
          <p14:tracePt t="94278" x="2517775" y="3232150"/>
          <p14:tracePt t="94294" x="2482850" y="3241675"/>
          <p14:tracePt t="94311" x="2455863" y="3241675"/>
          <p14:tracePt t="94328" x="2446338" y="3241675"/>
          <p14:tracePt t="94344" x="2428875" y="3251200"/>
          <p14:tracePt t="94361" x="2411413" y="3259138"/>
          <p14:tracePt t="94378" x="2401888" y="3259138"/>
          <p14:tracePt t="94403" x="2393950" y="3268663"/>
          <p14:tracePt t="94427" x="2384425" y="3268663"/>
          <p14:tracePt t="94443" x="2384425" y="3276600"/>
          <p14:tracePt t="94475" x="2374900" y="3276600"/>
          <p14:tracePt t="94547" x="2374900" y="3286125"/>
          <p14:tracePt t="94555" x="2374900" y="3295650"/>
          <p14:tracePt t="94563" x="2366963" y="3303588"/>
          <p14:tracePt t="94578" x="2366963" y="3340100"/>
          <p14:tracePt t="94612" x="2366963" y="3348038"/>
          <p14:tracePt t="94691" x="2366963" y="3357563"/>
          <p14:tracePt t="94699" x="2366963" y="3367088"/>
          <p14:tracePt t="94712" x="2374900" y="3375025"/>
          <p14:tracePt t="94729" x="2419350" y="3384550"/>
          <p14:tracePt t="94746" x="2465388" y="3394075"/>
          <p14:tracePt t="94763" x="2509838" y="3411538"/>
          <p14:tracePt t="94779" x="2581275" y="3411538"/>
          <p14:tracePt t="94796" x="2643188" y="3419475"/>
          <p14:tracePt t="94812" x="2679700" y="3419475"/>
          <p14:tracePt t="94846" x="2687638" y="3419475"/>
          <p14:tracePt t="94863" x="2697163" y="3419475"/>
          <p14:tracePt t="94879" x="2705100" y="3419475"/>
          <p14:tracePt t="94896" x="2759075" y="3419475"/>
          <p14:tracePt t="94913" x="2830513" y="3419475"/>
          <p14:tracePt t="94929" x="2884488" y="3419475"/>
          <p14:tracePt t="94947" x="2928938" y="3419475"/>
          <p14:tracePt t="95011" x="2938463" y="3419475"/>
          <p14:tracePt t="95019" x="2938463" y="3411538"/>
          <p14:tracePt t="95035" x="2938463" y="3402013"/>
          <p14:tracePt t="95046" x="2938463" y="3384550"/>
          <p14:tracePt t="95063" x="2938463" y="3348038"/>
          <p14:tracePt t="95080" x="2938463" y="3340100"/>
          <p14:tracePt t="95115" x="2938463" y="3330575"/>
          <p14:tracePt t="95131" x="2938463" y="3303588"/>
          <p14:tracePt t="95147" x="2919413" y="3268663"/>
          <p14:tracePt t="95163" x="2901950" y="3251200"/>
          <p14:tracePt t="95180" x="2874963" y="3241675"/>
          <p14:tracePt t="95197" x="2857500" y="3232150"/>
          <p14:tracePt t="95214" x="2822575" y="3232150"/>
          <p14:tracePt t="95230" x="2803525" y="3232150"/>
          <p14:tracePt t="95247" x="2741613" y="3232150"/>
          <p14:tracePt t="95264" x="2652713" y="3232150"/>
          <p14:tracePt t="95280" x="2571750" y="3232150"/>
          <p14:tracePt t="95297" x="2544763" y="3232150"/>
          <p14:tracePt t="95314" x="2527300" y="3232150"/>
          <p14:tracePt t="95331" x="2473325" y="3224213"/>
          <p14:tracePt t="95347" x="2419350" y="3224213"/>
          <p14:tracePt t="95364" x="2357438" y="3224213"/>
          <p14:tracePt t="95381" x="2276475" y="3224213"/>
          <p14:tracePt t="95397" x="2214563" y="3224213"/>
          <p14:tracePt t="95414" x="2187575" y="3224213"/>
          <p14:tracePt t="95431" x="2170113" y="3224213"/>
          <p14:tracePt t="95464" x="2160588" y="3224213"/>
          <p14:tracePt t="95481" x="2108200" y="3224213"/>
          <p14:tracePt t="95498" x="2071688" y="3241675"/>
          <p14:tracePt t="95515" x="2036763" y="3251200"/>
          <p14:tracePt t="95571" x="2027238" y="3259138"/>
          <p14:tracePt t="95579" x="2027238" y="3268663"/>
          <p14:tracePt t="95595" x="2027238" y="3276600"/>
          <p14:tracePt t="95603" x="2017713" y="3276600"/>
          <p14:tracePt t="95615" x="2017713" y="3286125"/>
          <p14:tracePt t="95631" x="2009775" y="3286125"/>
          <p14:tracePt t="95648" x="2009775" y="3303588"/>
          <p14:tracePt t="95665" x="2009775" y="3322638"/>
          <p14:tracePt t="95681" x="2017713" y="3340100"/>
          <p14:tracePt t="95700" x="2036763" y="3357563"/>
          <p14:tracePt t="95715" x="2054225" y="3367088"/>
          <p14:tracePt t="95732" x="2089150" y="3384550"/>
          <p14:tracePt t="95748" x="2125663" y="3394075"/>
          <p14:tracePt t="95765" x="2170113" y="3411538"/>
          <p14:tracePt t="95782" x="2224088" y="3411538"/>
          <p14:tracePt t="95798" x="2268538" y="3419475"/>
          <p14:tracePt t="95815" x="2322513" y="3419475"/>
          <p14:tracePt t="95832" x="2339975" y="3419475"/>
          <p14:tracePt t="95849" x="2347913" y="3419475"/>
          <p14:tracePt t="95865" x="2374900" y="3419475"/>
          <p14:tracePt t="95882" x="2446338" y="3419475"/>
          <p14:tracePt t="95885" x="2473325" y="3419475"/>
          <p14:tracePt t="95899" x="2527300" y="3419475"/>
          <p14:tracePt t="95916" x="2581275" y="3419475"/>
          <p14:tracePt t="95932" x="2616200" y="3419475"/>
          <p14:tracePt t="95979" x="2633663" y="3419475"/>
          <p14:tracePt t="95987" x="2660650" y="3419475"/>
          <p14:tracePt t="96000" x="2679700" y="3419475"/>
          <p14:tracePt t="96016" x="2697163" y="3419475"/>
          <p14:tracePt t="96032" x="2724150" y="3419475"/>
          <p14:tracePt t="96049" x="2768600" y="3419475"/>
          <p14:tracePt t="96066" x="2813050" y="3419475"/>
          <p14:tracePt t="96083" x="2867025" y="3419475"/>
          <p14:tracePt t="96099" x="2874963" y="3419475"/>
          <p14:tracePt t="96243" x="2894013" y="3419475"/>
          <p14:tracePt t="96667" x="2867025" y="3419475"/>
          <p14:tracePt t="96676" x="2830513" y="3419475"/>
          <p14:tracePt t="96685" x="2786063" y="3419475"/>
          <p14:tracePt t="96701" x="2660650" y="3419475"/>
          <p14:tracePt t="96718" x="2616200" y="3411538"/>
          <p14:tracePt t="96751" x="2616200" y="3402013"/>
          <p14:tracePt t="97732" x="2633663" y="3402013"/>
          <p14:tracePt t="97740" x="2776538" y="3402013"/>
          <p14:tracePt t="97748" x="3017838" y="3402013"/>
          <p14:tracePt t="97756" x="3340100" y="3402013"/>
          <p14:tracePt t="97771" x="3679825" y="3402013"/>
          <p14:tracePt t="97788" x="4537075" y="3394075"/>
          <p14:tracePt t="97804" x="4776788" y="3357563"/>
          <p14:tracePt t="97821" x="4786313" y="3348038"/>
          <p14:tracePt t="97940" x="4776788" y="3348038"/>
          <p14:tracePt t="97948" x="4759325" y="3348038"/>
          <p14:tracePt t="97956" x="4751388" y="3348038"/>
          <p14:tracePt t="97972" x="4732338" y="3348038"/>
          <p14:tracePt t="97988" x="4724400" y="3348038"/>
          <p14:tracePt t="98021" x="4714875" y="3348038"/>
          <p14:tracePt t="98092" x="4705350" y="3348038"/>
          <p14:tracePt t="98100" x="4697413" y="3348038"/>
          <p14:tracePt t="98108" x="4670425" y="3348038"/>
          <p14:tracePt t="98121" x="4633913" y="3348038"/>
          <p14:tracePt t="98138" x="4562475" y="3348038"/>
          <p14:tracePt t="98155" x="4491038" y="3348038"/>
          <p14:tracePt t="98172" x="4411663" y="3348038"/>
          <p14:tracePt t="98189" x="4357688" y="3348038"/>
          <p14:tracePt t="98205" x="4303713" y="3348038"/>
          <p14:tracePt t="98222" x="4214813" y="3348038"/>
          <p14:tracePt t="98239" x="4143375" y="3348038"/>
          <p14:tracePt t="98255" x="4125913" y="3348038"/>
          <p14:tracePt t="98289" x="4108450" y="3340100"/>
          <p14:tracePt t="98404" x="4071938" y="3330575"/>
          <p14:tracePt t="98412" x="4010025" y="3330575"/>
          <p14:tracePt t="98423" x="3929063" y="3322638"/>
          <p14:tracePt t="98439" x="3786188" y="3313113"/>
          <p14:tracePt t="98456" x="3705225" y="3303588"/>
          <p14:tracePt t="98473" x="3679825" y="3286125"/>
          <p14:tracePt t="98489" x="3670300" y="3276600"/>
          <p14:tracePt t="98506" x="3670300" y="3259138"/>
          <p14:tracePt t="98523" x="3670300" y="3232150"/>
          <p14:tracePt t="98540" x="3670300" y="3205163"/>
          <p14:tracePt t="98556" x="3670300" y="3197225"/>
          <p14:tracePt t="98573" x="3679825" y="3170238"/>
          <p14:tracePt t="98589" x="3751263" y="3170238"/>
          <p14:tracePt t="98606" x="3875088" y="3170238"/>
          <p14:tracePt t="98623" x="3965575" y="3179763"/>
          <p14:tracePt t="98640" x="4071938" y="3224213"/>
          <p14:tracePt t="98657" x="4116388" y="3259138"/>
          <p14:tracePt t="98673" x="4143375" y="3303588"/>
          <p14:tracePt t="98690" x="4143375" y="3348038"/>
          <p14:tracePt t="98707" x="4143375" y="3402013"/>
          <p14:tracePt t="98724" x="4108450" y="3473450"/>
          <p14:tracePt t="98740" x="4062413" y="3517900"/>
          <p14:tracePt t="98757" x="4027488" y="3536950"/>
          <p14:tracePt t="98773" x="3990975" y="3536950"/>
          <p14:tracePt t="98790" x="3956050" y="3536950"/>
          <p14:tracePt t="98807" x="3946525" y="3536950"/>
          <p14:tracePt t="98823" x="3929063" y="3536950"/>
          <p14:tracePt t="98840" x="3902075" y="3536950"/>
          <p14:tracePt t="98857" x="3902075" y="3509963"/>
          <p14:tracePt t="98874" x="3902075" y="3482975"/>
          <p14:tracePt t="98891" x="3894138" y="3465513"/>
          <p14:tracePt t="98893" x="3894138" y="3446463"/>
          <p14:tracePt t="98908" x="3894138" y="3419475"/>
          <p14:tracePt t="98924" x="3894138" y="3394075"/>
          <p14:tracePt t="98941" x="3894138" y="3384550"/>
          <p14:tracePt t="98958" x="3894138" y="3367088"/>
          <p14:tracePt t="98974" x="3894138" y="3348038"/>
          <p14:tracePt t="98991" x="3902075" y="3340100"/>
          <p14:tracePt t="99061" x="3902075" y="3330575"/>
          <p14:tracePt t="99076" x="3919538" y="3330575"/>
          <p14:tracePt t="99092" x="3929063" y="3330575"/>
          <p14:tracePt t="99100" x="3956050" y="3340100"/>
          <p14:tracePt t="99116" x="3965575" y="3357563"/>
          <p14:tracePt t="99125" x="3983038" y="3384550"/>
          <p14:tracePt t="99141" x="3990975" y="3419475"/>
          <p14:tracePt t="99158" x="3990975" y="3455988"/>
          <p14:tracePt t="99175" x="3990975" y="3482975"/>
          <p14:tracePt t="99191" x="3990975" y="3490913"/>
          <p14:tracePt t="99208" x="3990975" y="3500438"/>
          <p14:tracePt t="99225" x="3919538" y="3517900"/>
          <p14:tracePt t="99241" x="3822700" y="3527425"/>
          <p14:tracePt t="99258" x="3759200" y="3527425"/>
          <p14:tracePt t="99275" x="3724275" y="3509963"/>
          <p14:tracePt t="99292" x="3687763" y="3482975"/>
          <p14:tracePt t="99308" x="3670300" y="3446463"/>
          <p14:tracePt t="99325" x="3670300" y="3402013"/>
          <p14:tracePt t="99342" x="3670300" y="3367088"/>
          <p14:tracePt t="99358" x="3697288" y="3348038"/>
          <p14:tracePt t="99375" x="3741738" y="3322638"/>
          <p14:tracePt t="99392" x="3768725" y="3313113"/>
          <p14:tracePt t="99409" x="3776663" y="3303588"/>
          <p14:tracePt t="99484" x="3803650" y="3303588"/>
          <p14:tracePt t="99493" x="3830638" y="3303588"/>
          <p14:tracePt t="99500" x="3857625" y="3322638"/>
          <p14:tracePt t="99509" x="3884613" y="3322638"/>
          <p14:tracePt t="99526" x="3911600" y="3340100"/>
          <p14:tracePt t="99542" x="3938588" y="3367088"/>
          <p14:tracePt t="99559" x="3946525" y="3375025"/>
          <p14:tracePt t="99576" x="3956050" y="3394075"/>
          <p14:tracePt t="99592" x="3956050" y="3419475"/>
          <p14:tracePt t="99609" x="3956050" y="3429000"/>
          <p14:tracePt t="99626" x="3946525" y="3455988"/>
          <p14:tracePt t="99643" x="3919538" y="3455988"/>
          <p14:tracePt t="99659" x="3894138" y="3455988"/>
          <p14:tracePt t="99676" x="3875088" y="3455988"/>
          <p14:tracePt t="99693" x="3867150" y="3455988"/>
          <p14:tracePt t="99709" x="3840163" y="3446463"/>
          <p14:tracePt t="99726" x="3830638" y="3438525"/>
          <p14:tracePt t="99743" x="3822700" y="3429000"/>
          <p14:tracePt t="99759" x="3813175" y="3394075"/>
          <p14:tracePt t="99776" x="3803650" y="3375025"/>
          <p14:tracePt t="99893" x="3803650" y="3367088"/>
          <p14:tracePt t="99956" x="3803650" y="3375025"/>
          <p14:tracePt t="99965" x="3803650" y="3384550"/>
          <p14:tracePt t="99977" x="3803650" y="3394075"/>
          <p14:tracePt t="99993" x="3803650" y="3402013"/>
          <p14:tracePt t="100010" x="3884613" y="3419475"/>
          <p14:tracePt t="100027" x="3973513" y="3438525"/>
          <p14:tracePt t="100043" x="4160838" y="3438525"/>
          <p14:tracePt t="100060" x="4518025" y="3438525"/>
          <p14:tracePt t="100077" x="4724400" y="3438525"/>
          <p14:tracePt t="100094" x="4857750" y="3438525"/>
          <p14:tracePt t="100111" x="4875213" y="3438525"/>
          <p14:tracePt t="100173" x="4884738" y="3438525"/>
          <p14:tracePt t="100181" x="4894263" y="3438525"/>
          <p14:tracePt t="100213" x="4911725" y="3429000"/>
          <p14:tracePt t="100221" x="4919663" y="3429000"/>
          <p14:tracePt t="100237" x="4946650" y="3429000"/>
          <p14:tracePt t="100245" x="4973638" y="3429000"/>
          <p14:tracePt t="100261" x="5027613" y="3419475"/>
          <p14:tracePt t="100278" x="5089525" y="3402013"/>
          <p14:tracePt t="100294" x="5160963" y="3402013"/>
          <p14:tracePt t="100311" x="5205413" y="3402013"/>
          <p14:tracePt t="100328" x="5232400" y="3402013"/>
          <p14:tracePt t="100345" x="5259388" y="3411538"/>
          <p14:tracePt t="100361" x="5268913" y="3411538"/>
          <p14:tracePt t="100378" x="5303838" y="3438525"/>
          <p14:tracePt t="100395" x="5330825" y="3446463"/>
          <p14:tracePt t="100397" x="5357813" y="3446463"/>
          <p14:tracePt t="100411" x="5384800" y="3455988"/>
          <p14:tracePt t="100429" x="5491163" y="3465513"/>
          <p14:tracePt t="100445" x="5518150" y="3473450"/>
          <p14:tracePt t="100557" x="5527675" y="3473450"/>
          <p14:tracePt t="100573" x="5545138" y="3473450"/>
          <p14:tracePt t="100581" x="5562600" y="3473450"/>
          <p14:tracePt t="100589" x="5589588" y="3473450"/>
          <p14:tracePt t="100597" x="5608638" y="3465513"/>
          <p14:tracePt t="100613" x="5634038" y="3465513"/>
          <p14:tracePt t="100629" x="5643563" y="3465513"/>
          <p14:tracePt t="100653" x="5653088" y="3465513"/>
          <p14:tracePt t="100685" x="5661025" y="3465513"/>
          <p14:tracePt t="100701" x="5670550" y="3465513"/>
          <p14:tracePt t="100709" x="5680075" y="3465513"/>
          <p14:tracePt t="100717" x="5697538" y="3465513"/>
          <p14:tracePt t="100733" x="5697538" y="3473450"/>
          <p14:tracePt t="100745" x="5705475" y="3473450"/>
          <p14:tracePt t="100765" x="5715000" y="3473450"/>
          <p14:tracePt t="100779" x="5732463" y="3473450"/>
          <p14:tracePt t="100796" x="5776913" y="3473450"/>
          <p14:tracePt t="100813" x="5894388" y="3473450"/>
          <p14:tracePt t="100829" x="5965825" y="3455988"/>
          <p14:tracePt t="100846" x="6018213" y="3419475"/>
          <p14:tracePt t="100863" x="6018213" y="3402013"/>
          <p14:tracePt t="100879" x="6018213" y="3375025"/>
          <p14:tracePt t="100896" x="6018213" y="3322638"/>
          <p14:tracePt t="100913" x="5991225" y="3268663"/>
          <p14:tracePt t="100929" x="5929313" y="3214688"/>
          <p14:tracePt t="100946" x="5875338" y="3179763"/>
          <p14:tracePt t="100963" x="5813425" y="3179763"/>
          <p14:tracePt t="100979" x="5759450" y="3179763"/>
          <p14:tracePt t="100997" x="5643563" y="3179763"/>
          <p14:tracePt t="101013" x="5562600" y="3179763"/>
          <p14:tracePt t="101030" x="5438775" y="3179763"/>
          <p14:tracePt t="101046" x="5330825" y="3179763"/>
          <p14:tracePt t="101063" x="5224463" y="3179763"/>
          <p14:tracePt t="101080" x="5089525" y="3179763"/>
          <p14:tracePt t="101097" x="4983163" y="3179763"/>
          <p14:tracePt t="101113" x="4894263" y="3179763"/>
          <p14:tracePt t="101130" x="4867275" y="3179763"/>
          <p14:tracePt t="101147" x="4857750" y="3179763"/>
          <p14:tracePt t="101163" x="4840288" y="3187700"/>
          <p14:tracePt t="101180" x="4822825" y="3205163"/>
          <p14:tracePt t="101197" x="4803775" y="3259138"/>
          <p14:tracePt t="101213" x="4803775" y="3286125"/>
          <p14:tracePt t="101230" x="4803775" y="3322638"/>
          <p14:tracePt t="101247" x="4848225" y="3367088"/>
          <p14:tracePt t="101263" x="4929188" y="3384550"/>
          <p14:tracePt t="101280" x="5010150" y="3402013"/>
          <p14:tracePt t="101297" x="5072063" y="3411538"/>
          <p14:tracePt t="101314" x="5116513" y="3411538"/>
          <p14:tracePt t="101331" x="5153025" y="3411538"/>
          <p14:tracePt t="101347" x="5187950" y="3411538"/>
          <p14:tracePt t="101364" x="5197475" y="3411538"/>
          <p14:tracePt t="101405" x="5180013" y="3394075"/>
          <p14:tracePt t="101414" x="5116513" y="3394075"/>
          <p14:tracePt t="101431" x="4965700" y="3394075"/>
          <p14:tracePt t="101447" x="4848225" y="3394075"/>
          <p14:tracePt t="101464" x="4803775" y="3394075"/>
          <p14:tracePt t="101497" x="4795838" y="3394075"/>
          <p14:tracePt t="101514" x="4795838" y="3402013"/>
          <p14:tracePt t="101531" x="4795838" y="3411538"/>
          <p14:tracePt t="101548" x="4803775" y="3438525"/>
          <p14:tracePt t="101565" x="4848225" y="3438525"/>
          <p14:tracePt t="101581" x="4867275" y="3438525"/>
          <p14:tracePt t="101598" x="4911725" y="3438525"/>
          <p14:tracePt t="101615" x="4956175" y="3438525"/>
          <p14:tracePt t="101631" x="4991100" y="3438525"/>
          <p14:tracePt t="101648" x="5010150" y="3429000"/>
          <p14:tracePt t="101665" x="5010150" y="3419475"/>
          <p14:tracePt t="101681" x="5010150" y="3384550"/>
          <p14:tracePt t="101698" x="4991100" y="3367088"/>
          <p14:tracePt t="101715" x="4938713" y="3348038"/>
          <p14:tracePt t="101731" x="4776788" y="3348038"/>
          <p14:tracePt t="101749" x="4438650" y="3348038"/>
          <p14:tracePt t="101765" x="4098925" y="3348038"/>
          <p14:tracePt t="101782" x="3732213" y="3348038"/>
          <p14:tracePt t="101799" x="3482975" y="3348038"/>
          <p14:tracePt t="101815" x="3286125" y="3348038"/>
          <p14:tracePt t="101832" x="3089275" y="3348038"/>
          <p14:tracePt t="101849" x="2901950" y="3340100"/>
          <p14:tracePt t="101865" x="2732088" y="3295650"/>
          <p14:tracePt t="101882" x="2571750" y="3286125"/>
          <p14:tracePt t="101899" x="2465388" y="3276600"/>
          <p14:tracePt t="101901" x="2428875" y="3268663"/>
          <p14:tracePt t="101915" x="2393950" y="3268663"/>
          <p14:tracePt t="101932" x="2339975" y="3268663"/>
          <p14:tracePt t="101949" x="2232025" y="3268663"/>
          <p14:tracePt t="101966" x="2152650" y="3286125"/>
          <p14:tracePt t="101982" x="2081213" y="3303588"/>
          <p14:tracePt t="101999" x="2071688" y="3313113"/>
          <p14:tracePt t="102016" x="2071688" y="3322638"/>
          <p14:tracePt t="102033" x="2071688" y="3330575"/>
          <p14:tracePt t="102049" x="2071688" y="3357563"/>
          <p14:tracePt t="102066" x="2054225" y="3384550"/>
          <p14:tracePt t="102083" x="2054225" y="3411538"/>
          <p14:tracePt t="102099" x="2054225" y="3419475"/>
          <p14:tracePt t="102116" x="2054225" y="3438525"/>
          <p14:tracePt t="102133" x="2089150" y="3465513"/>
          <p14:tracePt t="102149" x="2160588" y="3482975"/>
          <p14:tracePt t="102166" x="2268538" y="3490913"/>
          <p14:tracePt t="102183" x="2347913" y="3509963"/>
          <p14:tracePt t="102199" x="2419350" y="3509963"/>
          <p14:tracePt t="102216" x="2473325" y="3509963"/>
          <p14:tracePt t="102233" x="2562225" y="3490913"/>
          <p14:tracePt t="102250" x="2697163" y="3429000"/>
          <p14:tracePt t="102266" x="2795588" y="3384550"/>
          <p14:tracePt t="102283" x="2857500" y="3348038"/>
          <p14:tracePt t="102300" x="2874963" y="3322638"/>
          <p14:tracePt t="102333" x="2795588" y="3251200"/>
          <p14:tracePt t="102350" x="2679700" y="3187700"/>
          <p14:tracePt t="102367" x="2536825" y="3152775"/>
          <p14:tracePt t="102383" x="2446338" y="3133725"/>
          <p14:tracePt t="102400" x="2384425" y="3125788"/>
          <p14:tracePt t="102417" x="2374900" y="3125788"/>
          <p14:tracePt t="102438" x="2366963" y="3125788"/>
          <p14:tracePt t="102450" x="2347913" y="3125788"/>
          <p14:tracePt t="102467" x="2303463" y="3125788"/>
          <p14:tracePt t="102483" x="2232025" y="3152775"/>
          <p14:tracePt t="102500" x="2170113" y="3170238"/>
          <p14:tracePt t="102517" x="2116138" y="3232150"/>
          <p14:tracePt t="102534" x="2098675" y="3251200"/>
          <p14:tracePt t="102551" x="2098675" y="3276600"/>
          <p14:tracePt t="102567" x="2098675" y="3313113"/>
          <p14:tracePt t="102584" x="2108200" y="3375025"/>
          <p14:tracePt t="102601" x="2152650" y="3429000"/>
          <p14:tracePt t="102617" x="2241550" y="3490913"/>
          <p14:tracePt t="102634" x="2357438" y="3527425"/>
          <p14:tracePt t="102651" x="2536825" y="3562350"/>
          <p14:tracePt t="102667" x="2697163" y="3571875"/>
          <p14:tracePt t="102684" x="2857500" y="3571875"/>
          <p14:tracePt t="102702" x="3036888" y="3571875"/>
          <p14:tracePt t="102718" x="3098800" y="3562350"/>
          <p14:tracePt t="102734" x="3125788" y="3527425"/>
          <p14:tracePt t="102751" x="3125788" y="3482975"/>
          <p14:tracePt t="102768" x="3125788" y="3384550"/>
          <p14:tracePt t="102785" x="3081338" y="3295650"/>
          <p14:tracePt t="102801" x="2965450" y="3205163"/>
          <p14:tracePt t="102818" x="2813050" y="3152775"/>
          <p14:tracePt t="102835" x="2679700" y="3143250"/>
          <p14:tracePt t="102851" x="2571750" y="3133725"/>
          <p14:tracePt t="102868" x="2490788" y="3133725"/>
          <p14:tracePt t="102885" x="2455863" y="3133725"/>
          <p14:tracePt t="102902" x="2384425" y="3170238"/>
          <p14:tracePt t="102918" x="2312988" y="3224213"/>
          <p14:tracePt t="102935" x="2268538" y="3276600"/>
          <p14:tracePt t="102951" x="2232025" y="3340100"/>
          <p14:tracePt t="102968" x="2224088" y="3367088"/>
          <p14:tracePt t="102985" x="2224088" y="3394075"/>
          <p14:tracePt t="103002" x="2224088" y="3402013"/>
          <p14:tracePt t="103019" x="2224088" y="3411538"/>
          <p14:tracePt t="103035" x="2241550" y="3438525"/>
          <p14:tracePt t="103052" x="2322513" y="3455988"/>
          <p14:tracePt t="103069" x="2411413" y="3490913"/>
          <p14:tracePt t="103085" x="2500313" y="3509963"/>
          <p14:tracePt t="103102" x="2554288" y="3509963"/>
          <p14:tracePt t="103119" x="2598738" y="3509963"/>
          <p14:tracePt t="103135" x="2633663" y="3509963"/>
          <p14:tracePt t="103152" x="2670175" y="3509963"/>
          <p14:tracePt t="103169" x="2687638" y="3490913"/>
          <p14:tracePt t="103185" x="2687638" y="3473450"/>
          <p14:tracePt t="103202" x="2687638" y="3419475"/>
          <p14:tracePt t="103219" x="2679700" y="3357563"/>
          <p14:tracePt t="103236" x="2633663" y="3286125"/>
          <p14:tracePt t="103253" x="2544763" y="3241675"/>
          <p14:tracePt t="103270" x="2419350" y="3224213"/>
          <p14:tracePt t="103286" x="2339975" y="3224213"/>
          <p14:tracePt t="103303" x="2268538" y="3224213"/>
          <p14:tracePt t="103319" x="2197100" y="3224213"/>
          <p14:tracePt t="103336" x="2125663" y="3241675"/>
          <p14:tracePt t="103353" x="2098675" y="3259138"/>
          <p14:tracePt t="103369" x="2098675" y="3286125"/>
          <p14:tracePt t="103386" x="2098675" y="3303588"/>
          <p14:tracePt t="103403" x="2116138" y="3357563"/>
          <p14:tracePt t="103419" x="2179638" y="3419475"/>
          <p14:tracePt t="103436" x="2268538" y="3465513"/>
          <p14:tracePt t="103454" x="2428875" y="3527425"/>
          <p14:tracePt t="103470" x="2544763" y="3536950"/>
          <p14:tracePt t="103487" x="2670175" y="3536950"/>
          <p14:tracePt t="103503" x="2803525" y="3536950"/>
          <p14:tracePt t="103520" x="2911475" y="3517900"/>
          <p14:tracePt t="103537" x="2938463" y="3500438"/>
          <p14:tracePt t="103553" x="2955925" y="3465513"/>
          <p14:tracePt t="103570" x="2965450" y="3419475"/>
          <p14:tracePt t="103587" x="2965450" y="3357563"/>
          <p14:tracePt t="103603" x="2938463" y="3286125"/>
          <p14:tracePt t="103620" x="2813050" y="3214688"/>
          <p14:tracePt t="103637" x="2633663" y="3179763"/>
          <p14:tracePt t="103654" x="2347913" y="3179763"/>
          <p14:tracePt t="103670" x="2251075" y="3179763"/>
          <p14:tracePt t="103687" x="2224088" y="3179763"/>
          <p14:tracePt t="103704" x="2205038" y="3179763"/>
          <p14:tracePt t="103720" x="2197100" y="3187700"/>
          <p14:tracePt t="103737" x="2197100" y="3214688"/>
          <p14:tracePt t="103754" x="2197100" y="3241675"/>
          <p14:tracePt t="103771" x="2197100" y="3268663"/>
          <p14:tracePt t="103787" x="2197100" y="3303588"/>
          <p14:tracePt t="103804" x="2197100" y="3330575"/>
          <p14:tracePt t="103821" x="2197100" y="3348038"/>
          <p14:tracePt t="103838" x="2259013" y="3375025"/>
          <p14:tracePt t="103854" x="2374900" y="3394075"/>
          <p14:tracePt t="103871" x="2490788" y="3394075"/>
          <p14:tracePt t="103887" x="2643188" y="3394075"/>
          <p14:tracePt t="103904" x="2803525" y="3394075"/>
          <p14:tracePt t="103921" x="2901950" y="3357563"/>
          <p14:tracePt t="103938" x="2946400" y="3340100"/>
          <p14:tracePt t="103954" x="2946400" y="3330575"/>
          <p14:tracePt t="103971" x="2946400" y="3303588"/>
          <p14:tracePt t="103988" x="2946400" y="3276600"/>
          <p14:tracePt t="104005" x="2894013" y="3214688"/>
          <p14:tracePt t="104022" x="2732088" y="3081338"/>
          <p14:tracePt t="104038" x="2608263" y="3062288"/>
          <p14:tracePt t="104055" x="2465388" y="3062288"/>
          <p14:tracePt t="104071" x="2384425" y="3062288"/>
          <p14:tracePt t="104088" x="2303463" y="3062288"/>
          <p14:tracePt t="104105" x="2224088" y="3125788"/>
          <p14:tracePt t="104121" x="2170113" y="3170238"/>
          <p14:tracePt t="104138" x="2108200" y="3241675"/>
          <p14:tracePt t="104155" x="2062163" y="3313113"/>
          <p14:tracePt t="104172" x="2044700" y="3367088"/>
          <p14:tracePt t="104188" x="2044700" y="3402013"/>
          <p14:tracePt t="104206" x="2062163" y="3429000"/>
          <p14:tracePt t="104222" x="2133600" y="3455988"/>
          <p14:tracePt t="104239" x="2259013" y="3455988"/>
          <p14:tracePt t="104255" x="2411413" y="3455988"/>
          <p14:tracePt t="104272" x="2554288" y="3455988"/>
          <p14:tracePt t="104289" x="2679700" y="3455988"/>
          <p14:tracePt t="104305" x="2705100" y="3455988"/>
          <p14:tracePt t="104322" x="2714625" y="3446463"/>
          <p14:tracePt t="104339" x="2714625" y="3394075"/>
          <p14:tracePt t="104355" x="2714625" y="3330575"/>
          <p14:tracePt t="104372" x="2679700" y="3232150"/>
          <p14:tracePt t="104389" x="2598738" y="3143250"/>
          <p14:tracePt t="104406" x="2411413" y="3089275"/>
          <p14:tracePt t="104422" x="2259013" y="3071813"/>
          <p14:tracePt t="104439" x="2108200" y="3071813"/>
          <p14:tracePt t="104456" x="1990725" y="3098800"/>
          <p14:tracePt t="104473" x="1965325" y="3116263"/>
          <p14:tracePt t="104489" x="1955800" y="3170238"/>
          <p14:tracePt t="104506" x="1946275" y="3232150"/>
          <p14:tracePt t="104523" x="1946275" y="3286125"/>
          <p14:tracePt t="104539" x="1990725" y="3357563"/>
          <p14:tracePt t="104556" x="2044700" y="3384550"/>
          <p14:tracePt t="104573" x="2152650" y="3411538"/>
          <p14:tracePt t="104590" x="2374900" y="3429000"/>
          <p14:tracePt t="104606" x="2536825" y="3429000"/>
          <p14:tracePt t="104623" x="2697163" y="3429000"/>
          <p14:tracePt t="104640" x="2813050" y="3375025"/>
          <p14:tracePt t="104656" x="2847975" y="3340100"/>
          <p14:tracePt t="104673" x="2874963" y="3286125"/>
          <p14:tracePt t="104690" x="2874963" y="3224213"/>
          <p14:tracePt t="104707" x="2795588" y="3152775"/>
          <p14:tracePt t="104723" x="2705100" y="3116263"/>
          <p14:tracePt t="104740" x="2536825" y="3116263"/>
          <p14:tracePt t="104757" x="2374900" y="3116263"/>
          <p14:tracePt t="104773" x="2241550" y="3125788"/>
          <p14:tracePt t="104790" x="2116138" y="3205163"/>
          <p14:tracePt t="104807" x="2081213" y="3241675"/>
          <p14:tracePt t="104824" x="2081213" y="3286125"/>
          <p14:tracePt t="104840" x="2081213" y="3330575"/>
          <p14:tracePt t="104857" x="2116138" y="3375025"/>
          <p14:tracePt t="104873" x="2224088" y="3394075"/>
          <p14:tracePt t="104890" x="2339975" y="3411538"/>
          <p14:tracePt t="104907" x="2482850" y="3411538"/>
          <p14:tracePt t="104924" x="2643188" y="3411538"/>
          <p14:tracePt t="104941" x="2786063" y="3402013"/>
          <p14:tracePt t="104957" x="2857500" y="3367088"/>
          <p14:tracePt t="104974" x="2874963" y="3330575"/>
          <p14:tracePt t="104991" x="2874963" y="3286125"/>
          <p14:tracePt t="105007" x="2857500" y="3214688"/>
          <p14:tracePt t="105024" x="2732088" y="3125788"/>
          <p14:tracePt t="105041" x="2571750" y="3081338"/>
          <p14:tracePt t="105057" x="2393950" y="3081338"/>
          <p14:tracePt t="105074" x="2251075" y="3081338"/>
          <p14:tracePt t="105091" x="2160588" y="3098800"/>
          <p14:tracePt t="105107" x="2116138" y="3116263"/>
          <p14:tracePt t="105124" x="2098675" y="3160713"/>
          <p14:tracePt t="105141" x="2081213" y="3214688"/>
          <p14:tracePt t="105158" x="2081213" y="3286125"/>
          <p14:tracePt t="105175" x="2116138" y="3348038"/>
          <p14:tracePt t="105191" x="2187575" y="3384550"/>
          <p14:tracePt t="105208" x="2312988" y="3402013"/>
          <p14:tracePt t="105225" x="2446338" y="3419475"/>
          <p14:tracePt t="105241" x="2589213" y="3419475"/>
          <p14:tracePt t="105258" x="2732088" y="3419475"/>
          <p14:tracePt t="105275" x="2840038" y="3411538"/>
          <p14:tracePt t="105291" x="2901950" y="3367088"/>
          <p14:tracePt t="105308" x="2928938" y="3322638"/>
          <p14:tracePt t="105325" x="2928938" y="3286125"/>
          <p14:tracePt t="105341" x="2847975" y="3197225"/>
          <p14:tracePt t="105358" x="2527300" y="3152775"/>
          <p14:tracePt t="105375" x="2330450" y="3152775"/>
          <p14:tracePt t="105392" x="2224088" y="3152775"/>
          <p14:tracePt t="105408" x="2170113" y="3179763"/>
          <p14:tracePt t="105425" x="2143125" y="3205163"/>
          <p14:tracePt t="105442" x="2143125" y="3241675"/>
          <p14:tracePt t="105459" x="2143125" y="3276600"/>
          <p14:tracePt t="105475" x="2152650" y="3313113"/>
          <p14:tracePt t="105492" x="2187575" y="3330575"/>
          <p14:tracePt t="105509" x="2259013" y="3348038"/>
          <p14:tracePt t="105525" x="2322513" y="3357563"/>
          <p14:tracePt t="105543" x="2455863" y="3357563"/>
          <p14:tracePt t="105559" x="2554288" y="3357563"/>
          <p14:tracePt t="105576" x="2608263" y="3357563"/>
          <p14:tracePt t="105592" x="2625725" y="3357563"/>
          <p14:tracePt t="105625" x="2633663" y="3357563"/>
          <p14:tracePt t="105642" x="2633663" y="3330575"/>
          <p14:tracePt t="105659" x="2633663" y="3303588"/>
          <p14:tracePt t="105676" x="2633663" y="3276600"/>
          <p14:tracePt t="105693" x="2625725" y="3268663"/>
          <p14:tracePt t="105709" x="2571750" y="3259138"/>
          <p14:tracePt t="105727" x="2401888" y="3259138"/>
          <p14:tracePt t="105743" x="2268538" y="3259138"/>
          <p14:tracePt t="105759" x="2133600" y="3286125"/>
          <p14:tracePt t="105776" x="2044700" y="3330575"/>
          <p14:tracePt t="105793" x="2009775" y="3357563"/>
          <p14:tracePt t="105809" x="2000250" y="3375025"/>
          <p14:tracePt t="105826" x="2000250" y="3402013"/>
          <p14:tracePt t="105843" x="2062163" y="3438525"/>
          <p14:tracePt t="105860" x="2187575" y="3455988"/>
          <p14:tracePt t="105876" x="2357438" y="3465513"/>
          <p14:tracePt t="105893" x="2536825" y="3465513"/>
          <p14:tracePt t="105896" x="2643188" y="3465513"/>
          <p14:tracePt t="105910" x="2840038" y="3465513"/>
          <p14:tracePt t="105927" x="2965450" y="3465513"/>
          <p14:tracePt t="105943" x="3000375" y="3446463"/>
          <p14:tracePt t="105976" x="3000375" y="3438525"/>
          <p14:tracePt t="105993" x="3000375" y="3429000"/>
          <p14:tracePt t="106647" x="2973388" y="3429000"/>
          <p14:tracePt t="106655" x="2901950" y="3473450"/>
          <p14:tracePt t="106663" x="2759075" y="3517900"/>
          <p14:tracePt t="106679" x="2251075" y="3652838"/>
          <p14:tracePt t="106695" x="1724025" y="3795713"/>
          <p14:tracePt t="106712" x="1428750" y="3875088"/>
          <p14:tracePt t="106729" x="1366838" y="3894138"/>
          <p14:tracePt t="106807" x="1357313" y="3894138"/>
          <p14:tracePt t="107015" x="1366838" y="3894138"/>
          <p14:tracePt t="107023" x="1374775" y="3894138"/>
          <p14:tracePt t="107031" x="1384300" y="3894138"/>
          <p14:tracePt t="107048" x="1393825" y="3894138"/>
          <p14:tracePt t="107063" x="1401763" y="3894138"/>
          <p14:tracePt t="107199" x="1411288" y="3894138"/>
          <p14:tracePt t="107207" x="1438275" y="3894138"/>
          <p14:tracePt t="107216" x="1482725" y="3894138"/>
          <p14:tracePt t="107230" x="1517650" y="3894138"/>
          <p14:tracePt t="107247" x="1581150" y="3911600"/>
          <p14:tracePt t="107263" x="1589088" y="3919538"/>
          <p14:tracePt t="107280" x="1589088" y="3929063"/>
          <p14:tracePt t="107551" x="1598613" y="3929063"/>
          <p14:tracePt t="107567" x="1608138" y="3919538"/>
          <p14:tracePt t="107583" x="1616075" y="3902075"/>
          <p14:tracePt t="107591" x="1625600" y="3894138"/>
          <p14:tracePt t="107607" x="1625600" y="3884613"/>
          <p14:tracePt t="107616" x="1633538" y="3884613"/>
          <p14:tracePt t="107687" x="1643063" y="3884613"/>
          <p14:tracePt t="107735" x="1643063" y="3875088"/>
          <p14:tracePt t="107807" x="1652588" y="3867150"/>
          <p14:tracePt t="107871" x="1660525" y="3867150"/>
          <p14:tracePt t="107903" x="1670050" y="3848100"/>
          <p14:tracePt t="107991" x="1697038" y="3848100"/>
          <p14:tracePt t="108007" x="1714500" y="3848100"/>
          <p14:tracePt t="108016" x="1724025" y="3848100"/>
          <p14:tracePt t="108023" x="1731963" y="3840163"/>
          <p14:tracePt t="108032" x="1751013" y="3840163"/>
          <p14:tracePt t="108049" x="1776413" y="3830638"/>
          <p14:tracePt t="108232" x="1795463" y="3822700"/>
          <p14:tracePt t="108239" x="1812925" y="3822700"/>
          <p14:tracePt t="108249" x="1847850" y="3813175"/>
          <p14:tracePt t="108266" x="1938338" y="3813175"/>
          <p14:tracePt t="108283" x="2000250" y="3813175"/>
          <p14:tracePt t="108300" x="2027238" y="3813175"/>
          <p14:tracePt t="108316" x="2054225" y="3813175"/>
          <p14:tracePt t="108333" x="2062163" y="3813175"/>
          <p14:tracePt t="108350" x="2098675" y="3813175"/>
          <p14:tracePt t="108366" x="2160588" y="3813175"/>
          <p14:tracePt t="108383" x="2295525" y="3813175"/>
          <p14:tracePt t="108400" x="2357438" y="3813175"/>
          <p14:tracePt t="108417" x="2411413" y="3813175"/>
          <p14:tracePt t="108433" x="2428875" y="3813175"/>
          <p14:tracePt t="108450" x="2446338" y="3813175"/>
          <p14:tracePt t="108467" x="2500313" y="3803650"/>
          <p14:tracePt t="108483" x="2589213" y="3795713"/>
          <p14:tracePt t="108500" x="2724150" y="3776663"/>
          <p14:tracePt t="108517" x="2867025" y="3776663"/>
          <p14:tracePt t="108534" x="2990850" y="3768725"/>
          <p14:tracePt t="108550" x="3062288" y="3768725"/>
          <p14:tracePt t="108616" x="3081338" y="3768725"/>
          <p14:tracePt t="108624" x="3098800" y="3768725"/>
          <p14:tracePt t="108634" x="3116263" y="3768725"/>
          <p14:tracePt t="108651" x="3133725" y="3768725"/>
          <p14:tracePt t="108667" x="3143250" y="3768725"/>
          <p14:tracePt t="108744" x="3152775" y="3768725"/>
          <p14:tracePt t="108760" x="3170238" y="3768725"/>
          <p14:tracePt t="108768" x="3214688" y="3768725"/>
          <p14:tracePt t="108776" x="3251200" y="3768725"/>
          <p14:tracePt t="108784" x="3286125" y="3768725"/>
          <p14:tracePt t="108801" x="3348038" y="3768725"/>
          <p14:tracePt t="108818" x="3402013" y="3768725"/>
          <p14:tracePt t="108834" x="3455988" y="3768725"/>
          <p14:tracePt t="108851" x="3517900" y="3768725"/>
          <p14:tracePt t="108868" x="3616325" y="3768725"/>
          <p14:tracePt t="108885" x="3803650" y="3768725"/>
          <p14:tracePt t="108887" x="3902075" y="3776663"/>
          <p14:tracePt t="108902" x="4000500" y="3795713"/>
          <p14:tracePt t="108918" x="4133850" y="3795713"/>
          <p14:tracePt t="108935" x="4224338" y="3803650"/>
          <p14:tracePt t="108952" x="4286250" y="3803650"/>
          <p14:tracePt t="108968" x="4303713" y="3803650"/>
          <p14:tracePt t="109008" x="4313238" y="3803650"/>
          <p14:tracePt t="109024" x="4340225" y="3803650"/>
          <p14:tracePt t="109035" x="4375150" y="3803650"/>
          <p14:tracePt t="109052" x="4429125" y="3803650"/>
          <p14:tracePt t="109068" x="4510088" y="3803650"/>
          <p14:tracePt t="109085" x="4608513" y="3803650"/>
          <p14:tracePt t="109102" x="4687888" y="3803650"/>
          <p14:tracePt t="109119" x="4741863" y="3803650"/>
          <p14:tracePt t="109136" x="4786313" y="3803650"/>
          <p14:tracePt t="109152" x="4857750" y="3795713"/>
          <p14:tracePt t="109169" x="4973638" y="3795713"/>
          <p14:tracePt t="109185" x="5116513" y="3795713"/>
          <p14:tracePt t="109202" x="5232400" y="3786188"/>
          <p14:tracePt t="109219" x="5251450" y="3776663"/>
          <p14:tracePt t="110824" x="5232400" y="3776663"/>
          <p14:tracePt t="110832" x="5153025" y="3803650"/>
          <p14:tracePt t="110841" x="5081588" y="3822700"/>
          <p14:tracePt t="110857" x="4911725" y="3884613"/>
          <p14:tracePt t="110874" x="4768850" y="3938588"/>
          <p14:tracePt t="110890" x="4652963" y="3983038"/>
          <p14:tracePt t="110908" x="4562475" y="4027488"/>
          <p14:tracePt t="110924" x="4456113" y="4081463"/>
          <p14:tracePt t="110940" x="4340225" y="4152900"/>
          <p14:tracePt t="110957" x="4241800" y="4205288"/>
          <p14:tracePt t="110974" x="4152900" y="4232275"/>
          <p14:tracePt t="110990" x="4027488" y="4241800"/>
          <p14:tracePt t="111007" x="3894138" y="4241800"/>
          <p14:tracePt t="111024" x="3589338" y="4133850"/>
          <p14:tracePt t="111041" x="3268663" y="4062413"/>
          <p14:tracePt t="111057" x="2973388" y="4017963"/>
          <p14:tracePt t="111074" x="2759075" y="4010025"/>
          <p14:tracePt t="111091" x="2625725" y="4010025"/>
          <p14:tracePt t="111108" x="2544763" y="4010025"/>
          <p14:tracePt t="111124" x="2500313" y="4017963"/>
          <p14:tracePt t="111141" x="2411413" y="4054475"/>
          <p14:tracePt t="111157" x="2268538" y="4071938"/>
          <p14:tracePt t="111174" x="2116138" y="4098925"/>
          <p14:tracePt t="111191" x="2036763" y="4108450"/>
          <p14:tracePt t="111208" x="2017713" y="4108450"/>
          <p14:tracePt t="111400" x="2027238" y="4108450"/>
          <p14:tracePt t="111409" x="2036763" y="4108450"/>
          <p14:tracePt t="111425" x="2044700" y="4098925"/>
          <p14:tracePt t="111433" x="2054225" y="4098925"/>
          <p14:tracePt t="111442" x="2071688" y="4089400"/>
          <p14:tracePt t="111458" x="2081213" y="4081463"/>
          <p14:tracePt t="111475" x="2098675" y="4071938"/>
          <p14:tracePt t="111897" x="2108200" y="4071938"/>
          <p14:tracePt t="111905" x="2108200" y="4081463"/>
          <p14:tracePt t="111913" x="2098675" y="4089400"/>
          <p14:tracePt t="111926" x="2089150" y="4089400"/>
          <p14:tracePt t="111943" x="2071688" y="4098925"/>
          <p14:tracePt t="111960" x="2062163" y="4108450"/>
          <p14:tracePt t="111977" x="2036763" y="4116388"/>
          <p14:tracePt t="111993" x="2000250" y="4143375"/>
          <p14:tracePt t="112010" x="1955800" y="4143375"/>
          <p14:tracePt t="112026" x="1919288" y="4170363"/>
          <p14:tracePt t="112043" x="1874838" y="4170363"/>
          <p14:tracePt t="112060" x="1857375" y="4179888"/>
          <p14:tracePt t="112077" x="1839913" y="4187825"/>
          <p14:tracePt t="112093" x="1822450" y="4197350"/>
          <p14:tracePt t="112110" x="1812925" y="4197350"/>
          <p14:tracePt t="112127" x="1785938" y="4197350"/>
          <p14:tracePt t="112143" x="1768475" y="4197350"/>
          <p14:tracePt t="112161" x="1731963" y="4197350"/>
          <p14:tracePt t="112177" x="1724025" y="4197350"/>
          <p14:tracePt t="112194" x="1704975" y="4197350"/>
          <p14:tracePt t="112210" x="1697038" y="4197350"/>
          <p14:tracePt t="112227" x="1687513" y="4197350"/>
          <p14:tracePt t="112577" x="1679575" y="4205288"/>
          <p14:tracePt t="112689" x="1687513" y="4205288"/>
          <p14:tracePt t="112705" x="1714500" y="4205288"/>
          <p14:tracePt t="112713" x="1731963" y="4205288"/>
          <p14:tracePt t="112721" x="1776413" y="4197350"/>
          <p14:tracePt t="112730" x="1795463" y="4197350"/>
          <p14:tracePt t="112745" x="1822450" y="4187825"/>
          <p14:tracePt t="112778" x="1830388" y="4179888"/>
          <p14:tracePt t="112801" x="1839913" y="4170363"/>
          <p14:tracePt t="112817" x="1857375" y="4170363"/>
          <p14:tracePt t="112833" x="1866900" y="4170363"/>
          <p14:tracePt t="112857" x="1884363" y="4170363"/>
          <p14:tracePt t="112873" x="1884363" y="4160838"/>
          <p14:tracePt t="112890" x="1901825" y="4152900"/>
          <p14:tracePt t="112898" x="1919288" y="4152900"/>
          <p14:tracePt t="112913" x="1946275" y="4133850"/>
          <p14:tracePt t="112929" x="1973263" y="4116388"/>
          <p14:tracePt t="112946" x="1982788" y="4116388"/>
          <p14:tracePt t="113025" x="1990725" y="4116388"/>
          <p14:tracePt t="113041" x="2000250" y="4116388"/>
          <p14:tracePt t="113097" x="2000250" y="4108450"/>
          <p14:tracePt t="113114" x="2017713" y="4108450"/>
          <p14:tracePt t="113121" x="2036763" y="4108450"/>
          <p14:tracePt t="113130" x="2062163" y="4108450"/>
          <p14:tracePt t="113147" x="2089150" y="4098925"/>
          <p14:tracePt t="113163" x="2098675" y="4089400"/>
          <p14:tracePt t="113289" x="2098675" y="4081463"/>
          <p14:tracePt t="113329" x="2098675" y="4071938"/>
          <p14:tracePt t="113401" x="2098675" y="4062413"/>
          <p14:tracePt t="113425" x="2098675" y="4054475"/>
          <p14:tracePt t="113553" x="2098675" y="4044950"/>
          <p14:tracePt t="113569" x="2089150" y="4044950"/>
          <p14:tracePt t="113577" x="2089150" y="4037013"/>
          <p14:tracePt t="113602" x="2071688" y="4037013"/>
          <p14:tracePt t="113730" x="2071688" y="4027488"/>
          <p14:tracePt t="113754" x="2071688" y="4017963"/>
          <p14:tracePt t="113762" x="2071688" y="4000500"/>
          <p14:tracePt t="113777" x="2089150" y="3990975"/>
          <p14:tracePt t="113785" x="2116138" y="3983038"/>
          <p14:tracePt t="113798" x="2133600" y="3973513"/>
          <p14:tracePt t="113815" x="2179638" y="3956050"/>
          <p14:tracePt t="113831" x="2214563" y="3938588"/>
          <p14:tracePt t="113848" x="2259013" y="3929063"/>
          <p14:tracePt t="113865" x="2295525" y="3929063"/>
          <p14:tracePt t="113882" x="2312988" y="3929063"/>
          <p14:tracePt t="114322" x="2303463" y="3929063"/>
          <p14:tracePt t="114330" x="2286000" y="3929063"/>
          <p14:tracePt t="114338" x="2276475" y="3929063"/>
          <p14:tracePt t="114349" x="2259013" y="3938588"/>
          <p14:tracePt t="114367" x="2241550" y="3938588"/>
          <p14:tracePt t="114383" x="2232025" y="3946525"/>
          <p14:tracePt t="114418" x="2232025" y="3956050"/>
          <p14:tracePt t="114466" x="2232025" y="3965575"/>
          <p14:tracePt t="114506" x="2232025" y="3973513"/>
          <p14:tracePt t="114514" x="2232025" y="3990975"/>
          <p14:tracePt t="114530" x="2232025" y="4010025"/>
          <p14:tracePt t="114546" x="2232025" y="4017963"/>
          <p14:tracePt t="114554" x="2232025" y="4037013"/>
          <p14:tracePt t="114567" x="2232025" y="4044950"/>
          <p14:tracePt t="114584" x="2232025" y="4062413"/>
          <p14:tracePt t="114600" x="2232025" y="4071938"/>
          <p14:tracePt t="114618" x="2241550" y="4089400"/>
          <p14:tracePt t="114634" x="2241550" y="4098925"/>
          <p14:tracePt t="114650" x="2259013" y="4098925"/>
          <p14:tracePt t="114667" x="2268538" y="4098925"/>
          <p14:tracePt t="114684" x="2276475" y="4098925"/>
          <p14:tracePt t="114717" x="2322513" y="4125913"/>
          <p14:tracePt t="114734" x="2357438" y="4133850"/>
          <p14:tracePt t="114751" x="2438400" y="4152900"/>
          <p14:tracePt t="114767" x="2500313" y="4160838"/>
          <p14:tracePt t="114784" x="2571750" y="4160838"/>
          <p14:tracePt t="114801" x="2633663" y="4160838"/>
          <p14:tracePt t="114818" x="2705100" y="4160838"/>
          <p14:tracePt t="114834" x="2768600" y="4160838"/>
          <p14:tracePt t="114851" x="2830513" y="4160838"/>
          <p14:tracePt t="114868" x="2874963" y="4160838"/>
          <p14:tracePt t="114884" x="2901950" y="4160838"/>
          <p14:tracePt t="114901" x="2928938" y="4160838"/>
          <p14:tracePt t="114918" x="2938463" y="4160838"/>
          <p14:tracePt t="114935" x="2990850" y="4160838"/>
          <p14:tracePt t="114951" x="3054350" y="4160838"/>
          <p14:tracePt t="114968" x="3125788" y="4160838"/>
          <p14:tracePt t="114985" x="3187700" y="4160838"/>
          <p14:tracePt t="115002" x="3251200" y="4160838"/>
          <p14:tracePt t="115035" x="3259138" y="4160838"/>
          <p14:tracePt t="115052" x="3295650" y="4160838"/>
          <p14:tracePt t="115068" x="3322638" y="4160838"/>
          <p14:tracePt t="115085" x="3340100" y="4160838"/>
          <p14:tracePt t="115290" x="3348038" y="4160838"/>
          <p14:tracePt t="115314" x="3357563" y="4160838"/>
          <p14:tracePt t="115410" x="3367088" y="4160838"/>
          <p14:tracePt t="115442" x="3367088" y="4143375"/>
          <p14:tracePt t="115474" x="3367088" y="4133850"/>
          <p14:tracePt t="115490" x="3367088" y="4116388"/>
          <p14:tracePt t="115506" x="3367088" y="4108450"/>
          <p14:tracePt t="115522" x="3367088" y="4089400"/>
          <p14:tracePt t="115546" x="3367088" y="4081463"/>
          <p14:tracePt t="115562" x="3367088" y="4062413"/>
          <p14:tracePt t="115571" x="3357563" y="4062413"/>
          <p14:tracePt t="115586" x="3357563" y="4054475"/>
          <p14:tracePt t="115602" x="3357563" y="4037013"/>
          <p14:tracePt t="115642" x="3357563" y="4027488"/>
          <p14:tracePt t="115666" x="3348038" y="4017963"/>
          <p14:tracePt t="115674" x="3348038" y="4010025"/>
          <p14:tracePt t="115686" x="3340100" y="4010025"/>
          <p14:tracePt t="115703" x="3330575" y="4000500"/>
          <p14:tracePt t="115720" x="3330575" y="3990975"/>
          <p14:tracePt t="115737" x="3313113" y="3965575"/>
          <p14:tracePt t="115754" x="3295650" y="3929063"/>
          <p14:tracePt t="115770" x="3286125" y="3902075"/>
          <p14:tracePt t="115787" x="3268663" y="3875088"/>
          <p14:tracePt t="115804" x="3232150" y="3840163"/>
          <p14:tracePt t="115820" x="3224213" y="3830638"/>
          <p14:tracePt t="115837" x="3214688" y="3822700"/>
          <p14:tracePt t="115854" x="3187700" y="3822700"/>
          <p14:tracePt t="115870" x="3152775" y="3822700"/>
          <p14:tracePt t="115887" x="3089275" y="3822700"/>
          <p14:tracePt t="115904" x="3044825" y="3822700"/>
          <p14:tracePt t="115906" x="3027363" y="3822700"/>
          <p14:tracePt t="115921" x="3017838" y="3822700"/>
          <p14:tracePt t="115938" x="2990850" y="3822700"/>
          <p14:tracePt t="115954" x="2965450" y="3822700"/>
          <p14:tracePt t="115971" x="2919413" y="3813175"/>
          <p14:tracePt t="115987" x="2894013" y="3813175"/>
          <p14:tracePt t="116004" x="2857500" y="3813175"/>
          <p14:tracePt t="116021" x="2830513" y="3813175"/>
          <p14:tracePt t="116038" x="2822575" y="3813175"/>
          <p14:tracePt t="116054" x="2813050" y="3813175"/>
          <p14:tracePt t="116071" x="2776538" y="3813175"/>
          <p14:tracePt t="116088" x="2714625" y="3813175"/>
          <p14:tracePt t="116104" x="2633663" y="3830638"/>
          <p14:tracePt t="116121" x="2598738" y="3830638"/>
          <p14:tracePt t="116138" x="2536825" y="3830638"/>
          <p14:tracePt t="116155" x="2482850" y="3830638"/>
          <p14:tracePt t="116172" x="2438400" y="3830638"/>
          <p14:tracePt t="116188" x="2384425" y="3830638"/>
          <p14:tracePt t="116205" x="2339975" y="3830638"/>
          <p14:tracePt t="116222" x="2312988" y="3830638"/>
          <p14:tracePt t="116238" x="2303463" y="3830638"/>
          <p14:tracePt t="116255" x="2295525" y="3830638"/>
          <p14:tracePt t="116346" x="2286000" y="3840163"/>
          <p14:tracePt t="116354" x="2286000" y="3848100"/>
          <p14:tracePt t="116362" x="2286000" y="3857625"/>
          <p14:tracePt t="116372" x="2286000" y="3867150"/>
          <p14:tracePt t="116388" x="2286000" y="3884613"/>
          <p14:tracePt t="116405" x="2286000" y="3894138"/>
          <p14:tracePt t="116422" x="2286000" y="3911600"/>
          <p14:tracePt t="116439" x="2276475" y="3929063"/>
          <p14:tracePt t="116456" x="2268538" y="3929063"/>
          <p14:tracePt t="116472" x="2259013" y="3946525"/>
          <p14:tracePt t="116515" x="2251075" y="3956050"/>
          <p14:tracePt t="116546" x="2251075" y="3965575"/>
          <p14:tracePt t="116562" x="2251075" y="3973513"/>
          <p14:tracePt t="116570" x="2251075" y="3983038"/>
          <p14:tracePt t="116579" x="2251075" y="3990975"/>
          <p14:tracePt t="116589" x="2251075" y="4000500"/>
          <p14:tracePt t="116606" x="2251075" y="4017963"/>
          <p14:tracePt t="116623" x="2251075" y="4044950"/>
          <p14:tracePt t="116639" x="2259013" y="4054475"/>
          <p14:tracePt t="116656" x="2276475" y="4089400"/>
          <p14:tracePt t="116673" x="2303463" y="4116388"/>
          <p14:tracePt t="116689" x="2330450" y="4125913"/>
          <p14:tracePt t="116706" x="2357438" y="4143375"/>
          <p14:tracePt t="116723" x="2384425" y="4152900"/>
          <p14:tracePt t="116740" x="2411413" y="4152900"/>
          <p14:tracePt t="116756" x="2446338" y="4160838"/>
          <p14:tracePt t="116773" x="2465388" y="4160838"/>
          <p14:tracePt t="116790" x="2509838" y="4160838"/>
          <p14:tracePt t="116806" x="2571750" y="4170363"/>
          <p14:tracePt t="116823" x="2652713" y="4187825"/>
          <p14:tracePt t="116840" x="2724150" y="4187825"/>
          <p14:tracePt t="116857" x="2776538" y="4187825"/>
          <p14:tracePt t="116873" x="2822575" y="4187825"/>
          <p14:tracePt t="116890" x="2884488" y="4187825"/>
          <p14:tracePt t="116907" x="2928938" y="4187825"/>
          <p14:tracePt t="116924" x="2982913" y="4187825"/>
          <p14:tracePt t="116940" x="3062288" y="4187825"/>
          <p14:tracePt t="116957" x="3133725" y="4187825"/>
          <p14:tracePt t="116974" x="3187700" y="4187825"/>
          <p14:tracePt t="116990" x="3205163" y="4187825"/>
          <p14:tracePt t="117007" x="3214688" y="4187825"/>
          <p14:tracePt t="117024" x="3232150" y="4179888"/>
          <p14:tracePt t="117040" x="3251200" y="4170363"/>
          <p14:tracePt t="117057" x="3268663" y="4170363"/>
          <p14:tracePt t="117075" x="3303588" y="4143375"/>
          <p14:tracePt t="117091" x="3322638" y="4116388"/>
          <p14:tracePt t="117107" x="3322638" y="4089400"/>
          <p14:tracePt t="117124" x="3322638" y="4062413"/>
          <p14:tracePt t="117141" x="3322638" y="4044950"/>
          <p14:tracePt t="117157" x="3322638" y="4037013"/>
          <p14:tracePt t="117174" x="3322638" y="4010025"/>
          <p14:tracePt t="117191" x="3322638" y="3990975"/>
          <p14:tracePt t="117208" x="3322638" y="3973513"/>
          <p14:tracePt t="117224" x="3322638" y="3946525"/>
          <p14:tracePt t="117241" x="3303588" y="3929063"/>
          <p14:tracePt t="117258" x="3303588" y="3919538"/>
          <p14:tracePt t="117274" x="3295650" y="3902075"/>
          <p14:tracePt t="117339" x="3286125" y="3902075"/>
          <p14:tracePt t="117347" x="3259138" y="3902075"/>
          <p14:tracePt t="117358" x="3241675" y="3902075"/>
          <p14:tracePt t="117374" x="3224213" y="3894138"/>
          <p14:tracePt t="117391" x="3179763" y="3894138"/>
          <p14:tracePt t="117408" x="3125788" y="3884613"/>
          <p14:tracePt t="117425" x="3081338" y="3884613"/>
          <p14:tracePt t="117442" x="3054350" y="3884613"/>
          <p14:tracePt t="117459" x="2982913" y="3884613"/>
          <p14:tracePt t="117475" x="2938463" y="3884613"/>
          <p14:tracePt t="117492" x="2901950" y="3884613"/>
          <p14:tracePt t="117508" x="2867025" y="3884613"/>
          <p14:tracePt t="117525" x="2830513" y="3884613"/>
          <p14:tracePt t="117542" x="2803525" y="3884613"/>
          <p14:tracePt t="117558" x="2776538" y="3884613"/>
          <p14:tracePt t="117575" x="2759075" y="3884613"/>
          <p14:tracePt t="117592" x="2714625" y="3884613"/>
          <p14:tracePt t="117609" x="2652713" y="3884613"/>
          <p14:tracePt t="117625" x="2581275" y="3884613"/>
          <p14:tracePt t="117643" x="2509838" y="3884613"/>
          <p14:tracePt t="117659" x="2490788" y="3884613"/>
          <p14:tracePt t="117676" x="2455863" y="3884613"/>
          <p14:tracePt t="117692" x="2411413" y="3902075"/>
          <p14:tracePt t="117709" x="2366963" y="3929063"/>
          <p14:tracePt t="117726" x="2347913" y="3946525"/>
          <p14:tracePt t="117742" x="2330450" y="3965575"/>
          <p14:tracePt t="117759" x="2312988" y="3983038"/>
          <p14:tracePt t="117776" x="2312988" y="3990975"/>
          <p14:tracePt t="117792" x="2312988" y="4017963"/>
          <p14:tracePt t="117809" x="2312988" y="4044950"/>
          <p14:tracePt t="117826" x="2312988" y="4081463"/>
          <p14:tracePt t="117843" x="2312988" y="4116388"/>
          <p14:tracePt t="117859" x="2322513" y="4125913"/>
          <p14:tracePt t="117876" x="2339975" y="4143375"/>
          <p14:tracePt t="117893" x="2347913" y="4143375"/>
          <p14:tracePt t="117909" x="2366963" y="4160838"/>
          <p14:tracePt t="117926" x="2393950" y="4160838"/>
          <p14:tracePt t="117943" x="2438400" y="4170363"/>
          <p14:tracePt t="117960" x="2509838" y="4197350"/>
          <p14:tracePt t="117976" x="2589213" y="4197350"/>
          <p14:tracePt t="117993" x="2670175" y="4197350"/>
          <p14:tracePt t="118010" x="2705100" y="4197350"/>
          <p14:tracePt t="118027" x="2741613" y="4197350"/>
          <p14:tracePt t="118043" x="2759075" y="4197350"/>
          <p14:tracePt t="118060" x="2768600" y="4197350"/>
          <p14:tracePt t="118077" x="2803525" y="4179888"/>
          <p14:tracePt t="118093" x="2813050" y="4160838"/>
          <p14:tracePt t="118110" x="2822575" y="4160838"/>
          <p14:tracePt t="118147" x="2822575" y="4152900"/>
          <p14:tracePt t="118160" x="2830513" y="4152900"/>
          <p14:tracePt t="118177" x="2840038" y="4125913"/>
          <p14:tracePt t="118194" x="2847975" y="4108450"/>
          <p14:tracePt t="118210" x="2867025" y="4081463"/>
          <p14:tracePt t="118227" x="2867025" y="4071938"/>
          <p14:tracePt t="118244" x="2867025" y="4062413"/>
          <p14:tracePt t="118283" x="2867025" y="4054475"/>
          <p14:tracePt t="120028" x="2867025" y="4062413"/>
          <p14:tracePt t="120036" x="2795588" y="4062413"/>
          <p14:tracePt t="120048" x="2697163" y="4062413"/>
          <p14:tracePt t="120065" x="2401888" y="4062413"/>
          <p14:tracePt t="120082" x="2125663" y="4116388"/>
          <p14:tracePt t="120099" x="1857375" y="4133850"/>
          <p14:tracePt t="120115" x="1847850" y="4143375"/>
          <p14:tracePt t="120276" x="1822450" y="4143375"/>
          <p14:tracePt t="120284" x="1812925" y="4143375"/>
          <p14:tracePt t="120292" x="1785938" y="4143375"/>
          <p14:tracePt t="120300" x="1751013" y="4143375"/>
          <p14:tracePt t="120316" x="1714500" y="4143375"/>
          <p14:tracePt t="120333" x="1687513" y="4143375"/>
          <p14:tracePt t="120350" x="1687513" y="4152900"/>
          <p14:tracePt t="120556" x="1697038" y="4116388"/>
          <p14:tracePt t="120564" x="1714500" y="4098925"/>
          <p14:tracePt t="120572" x="1741488" y="4081463"/>
          <p14:tracePt t="120583" x="1785938" y="4044950"/>
          <p14:tracePt t="120600" x="1893888" y="4000500"/>
          <p14:tracePt t="120617" x="2089150" y="3973513"/>
          <p14:tracePt t="120634" x="2330450" y="3946525"/>
          <p14:tracePt t="120650" x="2554288" y="3946525"/>
          <p14:tracePt t="120668" x="2732088" y="3946525"/>
          <p14:tracePt t="120684" x="2768600" y="3946525"/>
          <p14:tracePt t="120964" x="2768600" y="3956050"/>
          <p14:tracePt t="121324" x="2768600" y="3965575"/>
          <p14:tracePt t="121340" x="2776538" y="3973513"/>
          <p14:tracePt t="121348" x="2795588" y="3983038"/>
          <p14:tracePt t="121356" x="2840038" y="4000500"/>
          <p14:tracePt t="121369" x="2894013" y="4010025"/>
          <p14:tracePt t="121386" x="3062288" y="4027488"/>
          <p14:tracePt t="121402" x="3286125" y="4044950"/>
          <p14:tracePt t="121404" x="3446463" y="4044950"/>
          <p14:tracePt t="121419" x="3687763" y="4044950"/>
          <p14:tracePt t="121436" x="4375150" y="4044950"/>
          <p14:tracePt t="121452" x="4670425" y="4044950"/>
          <p14:tracePt t="121469" x="4848225" y="4044950"/>
          <p14:tracePt t="121486" x="4894263" y="4044950"/>
          <p14:tracePt t="121519" x="4902200" y="4054475"/>
          <p14:tracePt t="121636" x="4929188" y="4071938"/>
          <p14:tracePt t="121644" x="4965700" y="4071938"/>
          <p14:tracePt t="121653" x="5045075" y="4089400"/>
          <p14:tracePt t="121670" x="5197475" y="4108450"/>
          <p14:tracePt t="121686" x="5429250" y="4133850"/>
          <p14:tracePt t="121703" x="5653088" y="4152900"/>
          <p14:tracePt t="121720" x="5768975" y="4152900"/>
          <p14:tracePt t="121737" x="5776913" y="4152900"/>
          <p14:tracePt t="121916" x="5786438" y="4152900"/>
          <p14:tracePt t="121940" x="5795963" y="4152900"/>
          <p14:tracePt t="122004" x="5795963" y="4143375"/>
          <p14:tracePt t="122037" x="5795963" y="4133850"/>
          <p14:tracePt t="122388" x="5795963" y="4125913"/>
          <p14:tracePt t="122428" x="5776913" y="4125913"/>
          <p14:tracePt t="122445" x="5751513" y="4125913"/>
          <p14:tracePt t="122453" x="5715000" y="4125913"/>
          <p14:tracePt t="122460" x="5653088" y="4125913"/>
          <p14:tracePt t="122472" x="5572125" y="4125913"/>
          <p14:tracePt t="122488" x="5322888" y="4125913"/>
          <p14:tracePt t="122505" x="4857750" y="4125913"/>
          <p14:tracePt t="122522" x="4152900" y="4125913"/>
          <p14:tracePt t="122539" x="3527425" y="4125913"/>
          <p14:tracePt t="122556" x="2840038" y="4125913"/>
          <p14:tracePt t="122573" x="2652713" y="4125913"/>
          <p14:tracePt t="122589" x="2509838" y="4125913"/>
          <p14:tracePt t="122606" x="2393950" y="4125913"/>
          <p14:tracePt t="122622" x="2295525" y="4125913"/>
          <p14:tracePt t="122639" x="2232025" y="4116388"/>
          <p14:tracePt t="122656" x="2179638" y="4116388"/>
          <p14:tracePt t="122672" x="2160588" y="4108450"/>
          <p14:tracePt t="122706" x="2133600" y="4108450"/>
          <p14:tracePt t="122723" x="2089150" y="4108450"/>
          <p14:tracePt t="122739" x="2027238" y="4108450"/>
          <p14:tracePt t="122756" x="1965325" y="4108450"/>
          <p14:tracePt t="122821" x="1955800" y="4116388"/>
          <p14:tracePt t="122917" x="1955800" y="4108450"/>
          <p14:tracePt t="122925" x="1982788" y="4081463"/>
          <p14:tracePt t="122933" x="2000250" y="4081463"/>
          <p14:tracePt t="122941" x="2009775" y="4062413"/>
          <p14:tracePt t="122957" x="2027238" y="4054475"/>
          <p14:tracePt t="122973" x="2062163" y="4054475"/>
          <p14:tracePt t="122990" x="2125663" y="4044950"/>
          <p14:tracePt t="123007" x="2224088" y="4027488"/>
          <p14:tracePt t="123023" x="2366963" y="4027488"/>
          <p14:tracePt t="123040" x="2589213" y="4027488"/>
          <p14:tracePt t="123057" x="2732088" y="4027488"/>
          <p14:tracePt t="123074" x="2776538" y="4027488"/>
          <p14:tracePt t="123090" x="2786063" y="4027488"/>
          <p14:tracePt t="123405" x="2803525" y="4027488"/>
          <p14:tracePt t="123413" x="2874963" y="4027488"/>
          <p14:tracePt t="123425" x="2990850" y="4062413"/>
          <p14:tracePt t="123441" x="3205163" y="4071938"/>
          <p14:tracePt t="123458" x="3402013" y="4071938"/>
          <p14:tracePt t="123475" x="3554413" y="4071938"/>
          <p14:tracePt t="123492" x="3616325" y="4071938"/>
          <p14:tracePt t="123508" x="3633788" y="4071938"/>
          <p14:tracePt t="123525" x="3633788" y="4054475"/>
          <p14:tracePt t="123542" x="3633788" y="4044950"/>
          <p14:tracePt t="123558" x="3625850" y="4037013"/>
          <p14:tracePt t="123575" x="3562350" y="4027488"/>
          <p14:tracePt t="123592" x="3419475" y="4027488"/>
          <p14:tracePt t="123608" x="3187700" y="4027488"/>
          <p14:tracePt t="123625" x="2928938" y="4062413"/>
          <p14:tracePt t="123642" x="2732088" y="4089400"/>
          <p14:tracePt t="123659" x="2660650" y="4108450"/>
          <p14:tracePt t="123694" x="2670175" y="4108450"/>
          <p14:tracePt t="123709" x="2741613" y="4133850"/>
          <p14:tracePt t="123726" x="2795588" y="4152900"/>
          <p14:tracePt t="123742" x="2857500" y="4170363"/>
          <p14:tracePt t="123759" x="2911475" y="4170363"/>
          <p14:tracePt t="123776" x="2965450" y="4170363"/>
          <p14:tracePt t="123792" x="3062288" y="4133850"/>
          <p14:tracePt t="123809" x="3098800" y="4098925"/>
          <p14:tracePt t="123826" x="3116263" y="4089400"/>
          <p14:tracePt t="123842" x="3116263" y="4071938"/>
          <p14:tracePt t="123859" x="3116263" y="4062413"/>
          <p14:tracePt t="123876" x="2973388" y="4037013"/>
          <p14:tracePt t="123893" x="2697163" y="4037013"/>
          <p14:tracePt t="123910" x="2554288" y="4062413"/>
          <p14:tracePt t="123926" x="2490788" y="4098925"/>
          <p14:tracePt t="123943" x="2490788" y="4116388"/>
          <p14:tracePt t="123960" x="2500313" y="4152900"/>
          <p14:tracePt t="123976" x="2571750" y="4187825"/>
          <p14:tracePt t="123993" x="2660650" y="4214813"/>
          <p14:tracePt t="124010" x="2759075" y="4214813"/>
          <p14:tracePt t="124026" x="2840038" y="4205288"/>
          <p14:tracePt t="124043" x="2894013" y="4160838"/>
          <p14:tracePt t="124060" x="2955925" y="4116388"/>
          <p14:tracePt t="124077" x="2965450" y="4081463"/>
          <p14:tracePt t="124093" x="2965450" y="4062413"/>
          <p14:tracePt t="124110" x="2919413" y="4044950"/>
          <p14:tracePt t="124126" x="2874963" y="4044950"/>
          <p14:tracePt t="124143" x="2857500" y="4062413"/>
          <p14:tracePt t="124160" x="2847975" y="4081463"/>
          <p14:tracePt t="124177" x="2928938" y="4143375"/>
          <p14:tracePt t="124193" x="3143250" y="4187825"/>
          <p14:tracePt t="124210" x="3402013" y="4205288"/>
          <p14:tracePt t="124227" x="3714750" y="4205288"/>
          <p14:tracePt t="124244" x="4081463" y="4205288"/>
          <p14:tracePt t="124260" x="4402138" y="4205288"/>
          <p14:tracePt t="124277" x="4652963" y="4179888"/>
          <p14:tracePt t="124294" x="4679950" y="4170363"/>
          <p14:tracePt t="124437" x="4687888" y="4170363"/>
          <p14:tracePt t="124445" x="4705350" y="4160838"/>
          <p14:tracePt t="124453" x="4705350" y="4152900"/>
          <p14:tracePt t="124462" x="4714875" y="4152900"/>
          <p14:tracePt t="124493" x="4724400" y="4152900"/>
          <p14:tracePt t="124677" x="4724400" y="4143375"/>
          <p14:tracePt t="124685" x="4714875" y="4143375"/>
          <p14:tracePt t="124695" x="4705350" y="4143375"/>
          <p14:tracePt t="124712" x="4687888" y="4133850"/>
          <p14:tracePt t="124728" x="4679950" y="4125913"/>
          <p14:tracePt t="124745" x="4625975" y="4125913"/>
          <p14:tracePt t="124762" x="4598988" y="4125913"/>
          <p14:tracePt t="124778" x="4572000" y="4116388"/>
          <p14:tracePt t="124845" x="4562475" y="4116388"/>
          <p14:tracePt t="124853" x="4537075" y="4116388"/>
          <p14:tracePt t="124862" x="4510088" y="4098925"/>
          <p14:tracePt t="124879" x="4411663" y="4089400"/>
          <p14:tracePt t="124895" x="4375150" y="4081463"/>
          <p14:tracePt t="124912" x="4357688" y="4071938"/>
          <p14:tracePt t="124929" x="4348163" y="4054475"/>
          <p14:tracePt t="124946" x="4348163" y="4044950"/>
          <p14:tracePt t="124962" x="4340225" y="4017963"/>
          <p14:tracePt t="124979" x="4322763" y="4000500"/>
          <p14:tracePt t="124996" x="4303713" y="4000500"/>
          <p14:tracePt t="125012" x="4286250" y="3983038"/>
          <p14:tracePt t="125029" x="4241800" y="3973513"/>
          <p14:tracePt t="125046" x="4197350" y="3973513"/>
          <p14:tracePt t="125063" x="4125913" y="3973513"/>
          <p14:tracePt t="125079" x="4054475" y="3973513"/>
          <p14:tracePt t="125096" x="3990975" y="3973513"/>
          <p14:tracePt t="125113" x="3973513" y="3983038"/>
          <p14:tracePt t="125129" x="3973513" y="4000500"/>
          <p14:tracePt t="125146" x="3973513" y="4017963"/>
          <p14:tracePt t="125163" x="3973513" y="4037013"/>
          <p14:tracePt t="125180" x="3973513" y="4054475"/>
          <p14:tracePt t="125196" x="3983038" y="4071938"/>
          <p14:tracePt t="125214" x="3990975" y="4089400"/>
          <p14:tracePt t="125230" x="4010025" y="4098925"/>
          <p14:tracePt t="125247" x="4044950" y="4098925"/>
          <p14:tracePt t="125263" x="4071938" y="4098925"/>
          <p14:tracePt t="125280" x="4125913" y="4098925"/>
          <p14:tracePt t="125297" x="4170363" y="4098925"/>
          <p14:tracePt t="125313" x="4187825" y="4098925"/>
          <p14:tracePt t="125330" x="4205288" y="4081463"/>
          <p14:tracePt t="125347" x="4224338" y="4071938"/>
          <p14:tracePt t="125363" x="4224338" y="4062413"/>
          <p14:tracePt t="125380" x="4224338" y="4037013"/>
          <p14:tracePt t="125397" x="4224338" y="4010025"/>
          <p14:tracePt t="125414" x="4197350" y="3990975"/>
          <p14:tracePt t="125430" x="4179888" y="3973513"/>
          <p14:tracePt t="125447" x="4170363" y="3956050"/>
          <p14:tracePt t="125464" x="4160838" y="3946525"/>
          <p14:tracePt t="125497" x="4133850" y="3929063"/>
          <p14:tracePt t="125514" x="4108450" y="3919538"/>
          <p14:tracePt t="125530" x="4098925" y="3919538"/>
          <p14:tracePt t="125547" x="4081463" y="3919538"/>
          <p14:tracePt t="125564" x="4071938" y="3919538"/>
          <p14:tracePt t="125580" x="4062413" y="3919538"/>
          <p14:tracePt t="125597" x="4054475" y="3919538"/>
          <p14:tracePt t="125614" x="4027488" y="3919538"/>
          <p14:tracePt t="125631" x="4000500" y="3956050"/>
          <p14:tracePt t="125647" x="4000500" y="3973513"/>
          <p14:tracePt t="125664" x="4000500" y="3983038"/>
          <p14:tracePt t="125681" x="4017963" y="4027488"/>
          <p14:tracePt t="125698" x="4054475" y="4054475"/>
          <p14:tracePt t="125714" x="4081463" y="4062413"/>
          <p14:tracePt t="125731" x="4108450" y="4081463"/>
          <p14:tracePt t="125748" x="4116388" y="4081463"/>
          <p14:tracePt t="125764" x="4160838" y="4089400"/>
          <p14:tracePt t="125782" x="4241800" y="4089400"/>
          <p14:tracePt t="125798" x="4303713" y="4081463"/>
          <p14:tracePt t="125815" x="4348163" y="4062413"/>
          <p14:tracePt t="125831" x="4375150" y="4037013"/>
          <p14:tracePt t="125848" x="4375150" y="4017963"/>
          <p14:tracePt t="125865" x="4375150" y="3990975"/>
          <p14:tracePt t="125881" x="4375150" y="3973513"/>
          <p14:tracePt t="125898" x="4357688" y="3946525"/>
          <p14:tracePt t="125915" x="4313238" y="3919538"/>
          <p14:tracePt t="125932" x="4295775" y="3911600"/>
          <p14:tracePt t="125948" x="4276725" y="3902075"/>
          <p14:tracePt t="125966" x="4259263" y="3894138"/>
          <p14:tracePt t="125982" x="4241800" y="3894138"/>
          <p14:tracePt t="125998" x="4224338" y="3894138"/>
          <p14:tracePt t="126015" x="4205288" y="3894138"/>
          <p14:tracePt t="126032" x="4187825" y="3919538"/>
          <p14:tracePt t="126048" x="4187825" y="3946525"/>
          <p14:tracePt t="126065" x="4187825" y="3973513"/>
          <p14:tracePt t="126082" x="4187825" y="3990975"/>
          <p14:tracePt t="126099" x="4205288" y="4027488"/>
          <p14:tracePt t="126115" x="4224338" y="4044950"/>
          <p14:tracePt t="126132" x="4241800" y="4054475"/>
          <p14:tracePt t="126149" x="4268788" y="4054475"/>
          <p14:tracePt t="126166" x="4295775" y="4054475"/>
          <p14:tracePt t="126182" x="4322763" y="4054475"/>
          <p14:tracePt t="126199" x="4330700" y="4054475"/>
          <p14:tracePt t="126216" x="4340225" y="4037013"/>
          <p14:tracePt t="126232" x="4340225" y="4010025"/>
          <p14:tracePt t="126249" x="4340225" y="4000500"/>
          <p14:tracePt t="126267" x="4313238" y="3965575"/>
          <p14:tracePt t="126283" x="4303713" y="3956050"/>
          <p14:tracePt t="126299" x="4286250" y="3956050"/>
          <p14:tracePt t="126316" x="4268788" y="3956050"/>
          <p14:tracePt t="126333" x="4251325" y="3956050"/>
          <p14:tracePt t="126350" x="4232275" y="3983038"/>
          <p14:tracePt t="126366" x="4232275" y="4010025"/>
          <p14:tracePt t="126383" x="4241800" y="4037013"/>
          <p14:tracePt t="126400" x="4259263" y="4044950"/>
          <p14:tracePt t="126416" x="4286250" y="4054475"/>
          <p14:tracePt t="126433" x="4303713" y="4062413"/>
          <p14:tracePt t="126450" x="4322763" y="4062413"/>
          <p14:tracePt t="126466" x="4348163" y="4081463"/>
          <p14:tracePt t="126483" x="4411663" y="4098925"/>
          <p14:tracePt t="126500" x="4562475" y="4116388"/>
          <p14:tracePt t="126517" x="4732338" y="4152900"/>
          <p14:tracePt t="126534" x="5000625" y="4152900"/>
          <p14:tracePt t="126550" x="5133975" y="4152900"/>
          <p14:tracePt t="126567" x="5214938" y="4152900"/>
          <p14:tracePt t="126583" x="5232400" y="4143375"/>
          <p14:tracePt t="126617" x="5232400" y="4116388"/>
          <p14:tracePt t="126634" x="5241925" y="4089400"/>
          <p14:tracePt t="126650" x="5251450" y="4089400"/>
          <p14:tracePt t="126667" x="5268913" y="4081463"/>
          <p14:tracePt t="126684" x="5295900" y="4081463"/>
          <p14:tracePt t="126700" x="5303838" y="4081463"/>
          <p14:tracePt t="126718" x="5384800" y="4081463"/>
          <p14:tracePt t="126734" x="5491163" y="4081463"/>
          <p14:tracePt t="126750" x="5626100" y="4081463"/>
          <p14:tracePt t="126767" x="5751513" y="4081463"/>
          <p14:tracePt t="126784" x="5884863" y="4081463"/>
          <p14:tracePt t="126801" x="5956300" y="4081463"/>
          <p14:tracePt t="126817" x="5983288" y="4081463"/>
          <p14:tracePt t="126878" x="5991225" y="4081463"/>
          <p14:tracePt t="126886" x="5991225" y="4071938"/>
          <p14:tracePt t="126902" x="6000750" y="4071938"/>
          <p14:tracePt t="126942" x="6000750" y="4062413"/>
          <p14:tracePt t="126950" x="6010275" y="4054475"/>
          <p14:tracePt t="126958" x="6018213" y="4044950"/>
          <p14:tracePt t="126968" x="6027738" y="4027488"/>
          <p14:tracePt t="126984" x="6037263" y="4000500"/>
          <p14:tracePt t="127018" x="6037263" y="3973513"/>
          <p14:tracePt t="127035" x="6037263" y="3938588"/>
          <p14:tracePt t="127052" x="6000750" y="3894138"/>
          <p14:tracePt t="127069" x="5929313" y="3867150"/>
          <p14:tracePt t="127085" x="5848350" y="3840163"/>
          <p14:tracePt t="127102" x="5741988" y="3830638"/>
          <p14:tracePt t="127118" x="5688013" y="3822700"/>
          <p14:tracePt t="127135" x="5670550" y="3822700"/>
          <p14:tracePt t="127152" x="5653088" y="3813175"/>
          <p14:tracePt t="127168" x="5643563" y="3813175"/>
          <p14:tracePt t="127185" x="5599113" y="3813175"/>
          <p14:tracePt t="127202" x="5537200" y="3813175"/>
          <p14:tracePt t="127218" x="5491163" y="3813175"/>
          <p14:tracePt t="127235" x="5465763" y="3803650"/>
          <p14:tracePt t="127252" x="5446713" y="3803650"/>
          <p14:tracePt t="127269" x="5419725" y="3803650"/>
          <p14:tracePt t="127286" x="5259388" y="3803650"/>
          <p14:tracePt t="127302" x="5062538" y="3803650"/>
          <p14:tracePt t="127319" x="4840288" y="3803650"/>
          <p14:tracePt t="127335" x="4714875" y="3803650"/>
          <p14:tracePt t="127352" x="4687888" y="3803650"/>
          <p14:tracePt t="127369" x="4679950" y="3803650"/>
          <p14:tracePt t="127402" x="4670425" y="3822700"/>
          <p14:tracePt t="127419" x="4652963" y="3848100"/>
          <p14:tracePt t="127436" x="4643438" y="3867150"/>
          <p14:tracePt t="127452" x="4643438" y="3884613"/>
          <p14:tracePt t="127469" x="4633913" y="3911600"/>
          <p14:tracePt t="127486" x="4633913" y="3919538"/>
          <p14:tracePt t="127503" x="4633913" y="3929063"/>
          <p14:tracePt t="127520" x="4633913" y="3938588"/>
          <p14:tracePt t="127536" x="4633913" y="3956050"/>
          <p14:tracePt t="127553" x="4670425" y="3983038"/>
          <p14:tracePt t="127569" x="4724400" y="4000500"/>
          <p14:tracePt t="127586" x="4795838" y="4017963"/>
          <p14:tracePt t="127603" x="4848225" y="4044950"/>
          <p14:tracePt t="127620" x="4902200" y="4062413"/>
          <p14:tracePt t="127636" x="4919663" y="4081463"/>
          <p14:tracePt t="127653" x="4983163" y="4089400"/>
          <p14:tracePt t="127670" x="5081588" y="4089400"/>
          <p14:tracePt t="127686" x="5133975" y="4089400"/>
          <p14:tracePt t="127703" x="5170488" y="4089400"/>
          <p14:tracePt t="127720" x="5224463" y="4089400"/>
          <p14:tracePt t="127736" x="5303838" y="4089400"/>
          <p14:tracePt t="127753" x="5429250" y="4089400"/>
          <p14:tracePt t="127770" x="5572125" y="4089400"/>
          <p14:tracePt t="127787" x="5688013" y="4089400"/>
          <p14:tracePt t="127804" x="5751513" y="4089400"/>
          <p14:tracePt t="127820" x="5786438" y="4089400"/>
          <p14:tracePt t="127837" x="5803900" y="4089400"/>
          <p14:tracePt t="127854" x="5840413" y="4081463"/>
          <p14:tracePt t="127870" x="5894388" y="4071938"/>
          <p14:tracePt t="127887" x="5938838" y="4054475"/>
          <p14:tracePt t="127904" x="5965825" y="4037013"/>
          <p14:tracePt t="127920" x="5965825" y="4027488"/>
          <p14:tracePt t="127937" x="5965825" y="4010025"/>
          <p14:tracePt t="127954" x="5965825" y="3983038"/>
          <p14:tracePt t="127970" x="5965825" y="3965575"/>
          <p14:tracePt t="127987" x="5965825" y="3938588"/>
          <p14:tracePt t="128004" x="5946775" y="3919538"/>
          <p14:tracePt t="128021" x="5911850" y="3911600"/>
          <p14:tracePt t="128038" x="5830888" y="3894138"/>
          <p14:tracePt t="128054" x="5724525" y="3884613"/>
          <p14:tracePt t="128071" x="5653088" y="3848100"/>
          <p14:tracePt t="128088" x="5626100" y="3840163"/>
          <p14:tracePt t="128104" x="5589588" y="3840163"/>
          <p14:tracePt t="128121" x="5500688" y="3813175"/>
          <p14:tracePt t="128138" x="5357813" y="3803650"/>
          <p14:tracePt t="128154" x="5214938" y="3803650"/>
          <p14:tracePt t="128171" x="5081588" y="3803650"/>
          <p14:tracePt t="128188" x="4983163" y="3803650"/>
          <p14:tracePt t="128204" x="4929188" y="3803650"/>
          <p14:tracePt t="128221" x="4902200" y="3803650"/>
          <p14:tracePt t="128238" x="4875213" y="3822700"/>
          <p14:tracePt t="128255" x="4875213" y="3840163"/>
          <p14:tracePt t="128272" x="4857750" y="3867150"/>
          <p14:tracePt t="128288" x="4848225" y="3894138"/>
          <p14:tracePt t="128305" x="4848225" y="3919538"/>
          <p14:tracePt t="128322" x="4848225" y="3956050"/>
          <p14:tracePt t="128338" x="4848225" y="3990975"/>
          <p14:tracePt t="128355" x="4848225" y="4027488"/>
          <p14:tracePt t="128372" x="4857750" y="4054475"/>
          <p14:tracePt t="128388" x="4884738" y="4081463"/>
          <p14:tracePt t="128405" x="4919663" y="4089400"/>
          <p14:tracePt t="128407" x="4956175" y="4098925"/>
          <p14:tracePt t="128422" x="5081588" y="4125913"/>
          <p14:tracePt t="128439" x="5205413" y="4143375"/>
          <p14:tracePt t="128455" x="5303838" y="4160838"/>
          <p14:tracePt t="128472" x="5367338" y="4160838"/>
          <p14:tracePt t="128489" x="5429250" y="4160838"/>
          <p14:tracePt t="128506" x="5518150" y="4160838"/>
          <p14:tracePt t="128522" x="5643563" y="4152900"/>
          <p14:tracePt t="128539" x="5776913" y="4108450"/>
          <p14:tracePt t="128555" x="5902325" y="4081463"/>
          <p14:tracePt t="128572" x="5956300" y="4062413"/>
          <p14:tracePt t="128589" x="6010275" y="4037013"/>
          <p14:tracePt t="128606" x="6027738" y="4027488"/>
          <p14:tracePt t="128623" x="6027738" y="4010025"/>
          <p14:tracePt t="128639" x="6027738" y="3983038"/>
          <p14:tracePt t="128656" x="6027738" y="3956050"/>
          <p14:tracePt t="128672" x="6027738" y="3929063"/>
          <p14:tracePt t="128689" x="6027738" y="3884613"/>
          <p14:tracePt t="128706" x="6010275" y="3867150"/>
          <p14:tracePt t="128723" x="5983288" y="3848100"/>
          <p14:tracePt t="128739" x="5956300" y="3840163"/>
          <p14:tracePt t="128756" x="5867400" y="3830638"/>
          <p14:tracePt t="128773" x="5751513" y="3830638"/>
          <p14:tracePt t="128789" x="5616575" y="3822700"/>
          <p14:tracePt t="128806" x="5456238" y="3822700"/>
          <p14:tracePt t="128823" x="5384800" y="3822700"/>
          <p14:tracePt t="128840" x="5330825" y="3822700"/>
          <p14:tracePt t="128856" x="5276850" y="3822700"/>
          <p14:tracePt t="128873" x="5214938" y="3822700"/>
          <p14:tracePt t="128890" x="5160963" y="3830638"/>
          <p14:tracePt t="128906" x="5099050" y="3830638"/>
          <p14:tracePt t="128923" x="5081588" y="3848100"/>
          <p14:tracePt t="128940" x="5072063" y="3848100"/>
          <p14:tracePt t="128956" x="5045075" y="3867150"/>
          <p14:tracePt t="128973" x="5018088" y="3894138"/>
          <p14:tracePt t="128991" x="4965700" y="3911600"/>
          <p14:tracePt t="129007" x="4938713" y="3929063"/>
          <p14:tracePt t="129024" x="4919663" y="3938588"/>
          <p14:tracePt t="129040" x="4911725" y="3956050"/>
          <p14:tracePt t="129074" x="4911725" y="3973513"/>
          <p14:tracePt t="129090" x="4911725" y="4000500"/>
          <p14:tracePt t="129107" x="4911725" y="4010025"/>
          <p14:tracePt t="129124" x="4911725" y="4027488"/>
          <p14:tracePt t="129140" x="4919663" y="4044950"/>
          <p14:tracePt t="129157" x="4973638" y="4081463"/>
          <p14:tracePt t="129174" x="5037138" y="4089400"/>
          <p14:tracePt t="129191" x="5180013" y="4116388"/>
          <p14:tracePt t="129207" x="5330825" y="4125913"/>
          <p14:tracePt t="129224" x="5456238" y="4125913"/>
          <p14:tracePt t="129241" x="5581650" y="4125913"/>
          <p14:tracePt t="129258" x="5680075" y="4125913"/>
          <p14:tracePt t="129274" x="5776913" y="4108450"/>
          <p14:tracePt t="129291" x="5822950" y="4098925"/>
          <p14:tracePt t="129308" x="5857875" y="4098925"/>
          <p14:tracePt t="129324" x="5867400" y="4081463"/>
          <p14:tracePt t="129341" x="5875338" y="4071938"/>
          <p14:tracePt t="129358" x="5884863" y="4062413"/>
          <p14:tracePt t="129375" x="5884863" y="4044950"/>
          <p14:tracePt t="129391" x="5884863" y="4017963"/>
          <p14:tracePt t="129408" x="5875338" y="4000500"/>
          <p14:tracePt t="129424" x="5848350" y="3983038"/>
          <p14:tracePt t="129441" x="5768975" y="3946525"/>
          <p14:tracePt t="129458" x="5670550" y="3919538"/>
          <p14:tracePt t="129475" x="5545138" y="3911600"/>
          <p14:tracePt t="129492" x="5438775" y="3902075"/>
          <p14:tracePt t="129508" x="5340350" y="3902075"/>
          <p14:tracePt t="129525" x="5224463" y="3902075"/>
          <p14:tracePt t="129542" x="5099050" y="3902075"/>
          <p14:tracePt t="129559" x="4956175" y="3902075"/>
          <p14:tracePt t="129575" x="4894263" y="3902075"/>
          <p14:tracePt t="129592" x="4857750" y="3902075"/>
          <p14:tracePt t="129608" x="4848225" y="3902075"/>
          <p14:tracePt t="129625" x="4840288" y="3911600"/>
          <p14:tracePt t="129642" x="4840288" y="3929063"/>
          <p14:tracePt t="129658" x="4840288" y="3965575"/>
          <p14:tracePt t="129675" x="4875213" y="4010025"/>
          <p14:tracePt t="129692" x="4902200" y="4044950"/>
          <p14:tracePt t="129709" x="4938713" y="4081463"/>
          <p14:tracePt t="129726" x="5010150" y="4108450"/>
          <p14:tracePt t="129742" x="5108575" y="4125913"/>
          <p14:tracePt t="129759" x="5330825" y="4125913"/>
          <p14:tracePt t="129776" x="5473700" y="4125913"/>
          <p14:tracePt t="129792" x="5589588" y="4125913"/>
          <p14:tracePt t="129809" x="5643563" y="4116388"/>
          <p14:tracePt t="129826" x="5661025" y="4089400"/>
          <p14:tracePt t="129842" x="5661025" y="4054475"/>
          <p14:tracePt t="129859" x="5661025" y="4027488"/>
          <p14:tracePt t="129876" x="5634038" y="4000500"/>
          <p14:tracePt t="129892" x="5616575" y="3973513"/>
          <p14:tracePt t="129909" x="5581650" y="3946525"/>
          <p14:tracePt t="129912" x="5562600" y="3938588"/>
          <p14:tracePt t="129926" x="5518150" y="3929063"/>
          <p14:tracePt t="129943" x="5375275" y="3911600"/>
          <p14:tracePt t="129959" x="5286375" y="3911600"/>
          <p14:tracePt t="129976" x="5214938" y="3911600"/>
          <p14:tracePt t="129993" x="5187950" y="3911600"/>
          <p14:tracePt t="130026" x="5170488" y="3919538"/>
          <p14:tracePt t="130043" x="5160963" y="3946525"/>
          <p14:tracePt t="130060" x="5160963" y="3973513"/>
          <p14:tracePt t="130076" x="5160963" y="4000500"/>
          <p14:tracePt t="130093" x="5160963" y="4017963"/>
          <p14:tracePt t="130110" x="5160963" y="4037013"/>
          <p14:tracePt t="130127" x="5197475" y="4098925"/>
          <p14:tracePt t="130143" x="5313363" y="4143375"/>
          <p14:tracePt t="130160" x="5500688" y="4179888"/>
          <p14:tracePt t="130176" x="5661025" y="4179888"/>
          <p14:tracePt t="130193" x="5857875" y="4179888"/>
          <p14:tracePt t="130210" x="6045200" y="4179888"/>
          <p14:tracePt t="130227" x="6180138" y="4160838"/>
          <p14:tracePt t="130244" x="6251575" y="4133850"/>
          <p14:tracePt t="130260" x="6259513" y="4116388"/>
          <p14:tracePt t="130277" x="6259513" y="4081463"/>
          <p14:tracePt t="130294" x="6232525" y="4054475"/>
          <p14:tracePt t="130310" x="6188075" y="4017963"/>
          <p14:tracePt t="130327" x="6081713" y="3990975"/>
          <p14:tracePt t="130344" x="5973763" y="3990975"/>
          <p14:tracePt t="130360" x="5803900" y="3990975"/>
          <p14:tracePt t="130377" x="5616575" y="3990975"/>
          <p14:tracePt t="130394" x="5518150" y="3990975"/>
          <p14:tracePt t="130410" x="5491163" y="3990975"/>
          <p14:tracePt t="130427" x="5473700" y="3990975"/>
          <p14:tracePt t="130444" x="5465763" y="4010025"/>
          <p14:tracePt t="130461" x="5465763" y="4027488"/>
          <p14:tracePt t="130478" x="5465763" y="4054475"/>
          <p14:tracePt t="130511" x="5465763" y="4081463"/>
          <p14:tracePt t="130528" x="5473700" y="4081463"/>
          <p14:tracePt t="131840" x="5473700" y="4089400"/>
          <p14:tracePt t="131880" x="5473700" y="4098925"/>
          <p14:tracePt t="132104" x="5473700" y="4108450"/>
          <p14:tracePt t="132112" x="5446713" y="4116388"/>
          <p14:tracePt t="132120" x="5402263" y="4125913"/>
          <p14:tracePt t="132132" x="5348288" y="4125913"/>
          <p14:tracePt t="132149" x="5187950" y="4125913"/>
          <p14:tracePt t="132166" x="4965700" y="4125913"/>
          <p14:tracePt t="132182" x="4705350" y="4125913"/>
          <p14:tracePt t="132199" x="4394200" y="4125913"/>
          <p14:tracePt t="132216" x="4037013" y="4125913"/>
          <p14:tracePt t="132232" x="3894138" y="4125913"/>
          <p14:tracePt t="132249" x="3741738" y="4125913"/>
          <p14:tracePt t="132266" x="3598863" y="4125913"/>
          <p14:tracePt t="132282" x="3429000" y="4125913"/>
          <p14:tracePt t="132299" x="3214688" y="4125913"/>
          <p14:tracePt t="132316" x="3062288" y="4133850"/>
          <p14:tracePt t="132332" x="2928938" y="4160838"/>
          <p14:tracePt t="132349" x="2795588" y="4179888"/>
          <p14:tracePt t="132366" x="2679700" y="4187825"/>
          <p14:tracePt t="132383" x="2589213" y="4205288"/>
          <p14:tracePt t="132400" x="2482850" y="4214813"/>
          <p14:tracePt t="132416" x="2384425" y="4241800"/>
          <p14:tracePt t="132433" x="2330450" y="4251325"/>
          <p14:tracePt t="132450" x="2312988" y="4251325"/>
          <p14:tracePt t="132483" x="2303463" y="4251325"/>
          <p14:tracePt t="133112" x="2295525" y="4251325"/>
          <p14:tracePt t="133121" x="2276475" y="4251325"/>
          <p14:tracePt t="133128" x="2251075" y="4259263"/>
          <p14:tracePt t="133137" x="2224088" y="4268788"/>
          <p14:tracePt t="133152" x="2160588" y="4286250"/>
          <p14:tracePt t="133168" x="1965325" y="4295775"/>
          <p14:tracePt t="133185" x="1847850" y="4295775"/>
          <p14:tracePt t="133202" x="1758950" y="4295775"/>
          <p14:tracePt t="133218" x="1714500" y="4295775"/>
          <p14:tracePt t="133235" x="1704975" y="4295775"/>
          <p14:tracePt t="133400" x="1697038" y="4295775"/>
          <p14:tracePt t="133408" x="1687513" y="4295775"/>
          <p14:tracePt t="133419" x="1670050" y="4322763"/>
          <p14:tracePt t="133436" x="1616075" y="4348163"/>
          <p14:tracePt t="133452" x="1536700" y="4367213"/>
          <p14:tracePt t="133469" x="1490663" y="4394200"/>
          <p14:tracePt t="133486" x="1455738" y="4402138"/>
          <p14:tracePt t="133521" x="1455738" y="4411663"/>
          <p14:tracePt t="133536" x="1438275" y="4419600"/>
          <p14:tracePt t="133553" x="1428750" y="4429125"/>
          <p14:tracePt t="133570" x="1393825" y="4446588"/>
          <p14:tracePt t="133586" x="1366838" y="4456113"/>
          <p14:tracePt t="133603" x="1339850" y="4465638"/>
          <p14:tracePt t="133620" x="1312863" y="4483100"/>
          <p14:tracePt t="133636" x="1268413" y="4491038"/>
          <p14:tracePt t="133653" x="1204913" y="4518025"/>
          <p14:tracePt t="133670" x="1143000" y="4545013"/>
          <p14:tracePt t="133686" x="1108075" y="4562475"/>
          <p14:tracePt t="133703" x="1098550" y="4562475"/>
          <p14:tracePt t="134137" x="1081088" y="4581525"/>
          <p14:tracePt t="134265" x="1089025" y="4581525"/>
          <p14:tracePt t="134273" x="1116013" y="4581525"/>
          <p14:tracePt t="134281" x="1133475" y="4581525"/>
          <p14:tracePt t="134289" x="1143000" y="4581525"/>
          <p14:tracePt t="134305" x="1169988" y="4581525"/>
          <p14:tracePt t="134322" x="1187450" y="4581525"/>
          <p14:tracePt t="134361" x="1196975" y="4581525"/>
          <p14:tracePt t="134371" x="1214438" y="4581525"/>
          <p14:tracePt t="134388" x="1276350" y="4581525"/>
          <p14:tracePt t="134405" x="1366838" y="4581525"/>
          <p14:tracePt t="134422" x="1446213" y="4581525"/>
          <p14:tracePt t="134438" x="1490663" y="4581525"/>
          <p14:tracePt t="134455" x="1517650" y="4589463"/>
          <p14:tracePt t="134472" x="1536700" y="4589463"/>
          <p14:tracePt t="134489" x="1581150" y="4598988"/>
          <p14:tracePt t="134505" x="1643063" y="4598988"/>
          <p14:tracePt t="134522" x="1714500" y="4616450"/>
          <p14:tracePt t="134539" x="1768475" y="4616450"/>
          <p14:tracePt t="134555" x="1822450" y="4616450"/>
          <p14:tracePt t="134572" x="1874838" y="4616450"/>
          <p14:tracePt t="134589" x="1965325" y="4616450"/>
          <p14:tracePt t="134605" x="2108200" y="4616450"/>
          <p14:tracePt t="134622" x="2286000" y="4616450"/>
          <p14:tracePt t="134639" x="2465388" y="4616450"/>
          <p14:tracePt t="134656" x="2544763" y="4616450"/>
          <p14:tracePt t="134673" x="2589213" y="4598988"/>
          <p14:tracePt t="134713" x="2589213" y="4589463"/>
          <p14:tracePt t="134723" x="2598738" y="4581525"/>
          <p14:tracePt t="134739" x="2616200" y="4554538"/>
          <p14:tracePt t="134756" x="2616200" y="4545013"/>
          <p14:tracePt t="134773" x="2616200" y="4537075"/>
          <p14:tracePt t="134841" x="2616200" y="4527550"/>
          <p14:tracePt t="134857" x="2616200" y="4510088"/>
          <p14:tracePt t="134865" x="2616200" y="4500563"/>
          <p14:tracePt t="134873" x="2608263" y="4483100"/>
          <p14:tracePt t="134890" x="2581275" y="4456113"/>
          <p14:tracePt t="134906" x="2544763" y="4429125"/>
          <p14:tracePt t="134923" x="2500313" y="4419600"/>
          <p14:tracePt t="134940" x="2455863" y="4402138"/>
          <p14:tracePt t="134956" x="2419350" y="4394200"/>
          <p14:tracePt t="134973" x="2384425" y="4394200"/>
          <p14:tracePt t="134990" x="2339975" y="4394200"/>
          <p14:tracePt t="135007" x="2268538" y="4394200"/>
          <p14:tracePt t="135023" x="2224088" y="4384675"/>
          <p14:tracePt t="135040" x="2187575" y="4375150"/>
          <p14:tracePt t="135057" x="2179638" y="4375150"/>
          <p14:tracePt t="135089" x="2170113" y="4375150"/>
          <p14:tracePt t="135097" x="2160588" y="4375150"/>
          <p14:tracePt t="135107" x="2152650" y="4375150"/>
          <p14:tracePt t="135124" x="2133600" y="4375150"/>
          <p14:tracePt t="135697" x="2125663" y="4375150"/>
          <p14:tracePt t="135729" x="2116138" y="4375150"/>
          <p14:tracePt t="135737" x="2108200" y="4384675"/>
          <p14:tracePt t="135745" x="2098675" y="4384675"/>
          <p14:tracePt t="135758" x="2071688" y="4394200"/>
          <p14:tracePt t="135776" x="2036763" y="4402138"/>
          <p14:tracePt t="135792" x="1946275" y="4411663"/>
          <p14:tracePt t="135809" x="1822450" y="4429125"/>
          <p14:tracePt t="135826" x="1768475" y="4429125"/>
          <p14:tracePt t="135843" x="1679575" y="4446588"/>
          <p14:tracePt t="135859" x="1562100" y="4456113"/>
          <p14:tracePt t="135876" x="1473200" y="4483100"/>
          <p14:tracePt t="135892" x="1393825" y="4500563"/>
          <p14:tracePt t="135909" x="1366838" y="4518025"/>
          <p14:tracePt t="135926" x="1347788" y="4527550"/>
          <p14:tracePt t="135942" x="1330325" y="4545013"/>
          <p14:tracePt t="135959" x="1330325" y="4554538"/>
          <p14:tracePt t="135976" x="1322388" y="4562475"/>
          <p14:tracePt t="135993" x="1322388" y="4581525"/>
          <p14:tracePt t="136026" x="1322388" y="4598988"/>
          <p14:tracePt t="136043" x="1322388" y="4608513"/>
          <p14:tracePt t="136059" x="1322388" y="4625975"/>
          <p14:tracePt t="136076" x="1322388" y="4643438"/>
          <p14:tracePt t="136093" x="1339850" y="4660900"/>
          <p14:tracePt t="136110" x="1347788" y="4679950"/>
          <p14:tracePt t="136126" x="1357313" y="4687888"/>
          <p14:tracePt t="136143" x="1384300" y="4687888"/>
          <p14:tracePt t="136160" x="1419225" y="4705350"/>
          <p14:tracePt t="136177" x="1455738" y="4724400"/>
          <p14:tracePt t="136193" x="1536700" y="4751388"/>
          <p14:tracePt t="136210" x="1562100" y="4759325"/>
          <p14:tracePt t="136227" x="1616075" y="4776788"/>
          <p14:tracePt t="136243" x="1625600" y="4776788"/>
          <p14:tracePt t="136260" x="1633538" y="4786313"/>
          <p14:tracePt t="136410" x="1643063" y="4786313"/>
          <p14:tracePt t="136426" x="1660525" y="4795838"/>
          <p14:tracePt t="136433" x="1704975" y="4813300"/>
          <p14:tracePt t="136444" x="1731963" y="4813300"/>
          <p14:tracePt t="136460" x="1803400" y="4822825"/>
          <p14:tracePt t="136477" x="1893888" y="4830763"/>
          <p14:tracePt t="136494" x="1955800" y="4848225"/>
          <p14:tracePt t="136511" x="1982788" y="4848225"/>
          <p14:tracePt t="136625" x="1990725" y="4857750"/>
          <p14:tracePt t="136689" x="2017713" y="4857750"/>
          <p14:tracePt t="136698" x="2054225" y="4867275"/>
          <p14:tracePt t="136705" x="2081213" y="4867275"/>
          <p14:tracePt t="136714" x="2116138" y="4867275"/>
          <p14:tracePt t="136728" x="2143125" y="4867275"/>
          <p14:tracePt t="136745" x="2187575" y="4884738"/>
          <p14:tracePt t="136761" x="2197100" y="4884738"/>
          <p14:tracePt t="136795" x="2205038" y="4884738"/>
          <p14:tracePt t="136811" x="2251075" y="4884738"/>
          <p14:tracePt t="136828" x="2330450" y="4894263"/>
          <p14:tracePt t="136845" x="2384425" y="4894263"/>
          <p14:tracePt t="136862" x="2393950" y="4894263"/>
          <p14:tracePt t="137002" x="2411413" y="4894263"/>
          <p14:tracePt t="137034" x="2438400" y="4894263"/>
          <p14:tracePt t="137041" x="2455863" y="4894263"/>
          <p14:tracePt t="137050" x="2482850" y="4894263"/>
          <p14:tracePt t="137062" x="2509838" y="4894263"/>
          <p14:tracePt t="137079" x="2571750" y="4894263"/>
          <p14:tracePt t="137096" x="2633663" y="4894263"/>
          <p14:tracePt t="137112" x="2697163" y="4894263"/>
          <p14:tracePt t="137130" x="2741613" y="4884738"/>
          <p14:tracePt t="137146" x="2759075" y="4884738"/>
          <p14:tracePt t="137163" x="2776538" y="4884738"/>
          <p14:tracePt t="137179" x="2786063" y="4884738"/>
          <p14:tracePt t="137196" x="2830513" y="4884738"/>
          <p14:tracePt t="137213" x="2840038" y="4884738"/>
          <p14:tracePt t="137230" x="2857500" y="4884738"/>
          <p14:tracePt t="137246" x="2867025" y="4875213"/>
          <p14:tracePt t="137263" x="2919413" y="4875213"/>
          <p14:tracePt t="137280" x="3017838" y="4848225"/>
          <p14:tracePt t="137296" x="3152775" y="4840288"/>
          <p14:tracePt t="137313" x="3232150" y="4830763"/>
          <p14:tracePt t="137330" x="3295650" y="4822825"/>
          <p14:tracePt t="137363" x="3295650" y="4813300"/>
          <p14:tracePt t="137380" x="3295650" y="4776788"/>
          <p14:tracePt t="137396" x="3303588" y="4732338"/>
          <p14:tracePt t="137413" x="3313113" y="4697413"/>
          <p14:tracePt t="137430" x="3313113" y="4687888"/>
          <p14:tracePt t="137447" x="3313113" y="4670425"/>
          <p14:tracePt t="137466" x="3313113" y="4660900"/>
          <p14:tracePt t="137480" x="3313113" y="4652963"/>
          <p14:tracePt t="137497" x="3286125" y="4625975"/>
          <p14:tracePt t="137514" x="3179763" y="4581525"/>
          <p14:tracePt t="137530" x="3081338" y="4545013"/>
          <p14:tracePt t="137547" x="3009900" y="4527550"/>
          <p14:tracePt t="137564" x="2990850" y="4518025"/>
          <p14:tracePt t="137580" x="2973388" y="4518025"/>
          <p14:tracePt t="137597" x="2955925" y="4518025"/>
          <p14:tracePt t="137614" x="2928938" y="4518025"/>
          <p14:tracePt t="137630" x="2894013" y="4518025"/>
          <p14:tracePt t="137647" x="2840038" y="4518025"/>
          <p14:tracePt t="137664" x="2803525" y="4518025"/>
          <p14:tracePt t="137681" x="2768600" y="4518025"/>
          <p14:tracePt t="137698" x="2714625" y="4510088"/>
          <p14:tracePt t="137714" x="2679700" y="4510088"/>
          <p14:tracePt t="137731" x="2616200" y="4510088"/>
          <p14:tracePt t="137747" x="2527300" y="4510088"/>
          <p14:tracePt t="137764" x="2446338" y="4510088"/>
          <p14:tracePt t="137781" x="2366963" y="4510088"/>
          <p14:tracePt t="137798" x="2330450" y="4510088"/>
          <p14:tracePt t="137834" x="2322513" y="4510088"/>
          <p14:tracePt t="137848" x="2312988" y="4510088"/>
          <p14:tracePt t="137864" x="2276475" y="4510088"/>
          <p14:tracePt t="137882" x="2224088" y="4510088"/>
          <p14:tracePt t="137898" x="2197100" y="4510088"/>
          <p14:tracePt t="137914" x="2187575" y="4510088"/>
          <p14:tracePt t="137970" x="2170113" y="4510088"/>
          <p14:tracePt t="137978" x="2152650" y="4510088"/>
          <p14:tracePt t="137986" x="2133600" y="4518025"/>
          <p14:tracePt t="137998" x="2098675" y="4527550"/>
          <p14:tracePt t="138015" x="2054225" y="4554538"/>
          <p14:tracePt t="138032" x="2027238" y="4562475"/>
          <p14:tracePt t="138048" x="2017713" y="4572000"/>
          <p14:tracePt t="138065" x="2017713" y="4589463"/>
          <p14:tracePt t="138082" x="2017713" y="4608513"/>
          <p14:tracePt t="138098" x="2017713" y="4616450"/>
          <p14:tracePt t="138115" x="2017713" y="4633913"/>
          <p14:tracePt t="138148" x="2017713" y="4643438"/>
          <p14:tracePt t="138178" x="2017713" y="4652963"/>
          <p14:tracePt t="138186" x="2027238" y="4652963"/>
          <p14:tracePt t="138198" x="2036763" y="4652963"/>
          <p14:tracePt t="138215" x="2036763" y="4660900"/>
          <p14:tracePt t="138232" x="2054225" y="4670425"/>
          <p14:tracePt t="138249" x="2071688" y="4679950"/>
          <p14:tracePt t="138266" x="2071688" y="4687888"/>
          <p14:tracePt t="138282" x="2081213" y="4697413"/>
          <p14:tracePt t="138316" x="2089150" y="4705350"/>
          <p14:tracePt t="138362" x="2108200" y="4724400"/>
          <p14:tracePt t="138394" x="2125663" y="4732338"/>
          <p14:tracePt t="138402" x="2125663" y="4741863"/>
          <p14:tracePt t="138410" x="2133600" y="4751388"/>
          <p14:tracePt t="138418" x="2143125" y="4751388"/>
          <p14:tracePt t="138432" x="2160588" y="4759325"/>
          <p14:tracePt t="138458" x="2170113" y="4759325"/>
          <p14:tracePt t="138474" x="2187575" y="4759325"/>
          <p14:tracePt t="138483" x="2214563" y="4759325"/>
          <p14:tracePt t="138499" x="2268538" y="4776788"/>
          <p14:tracePt t="138516" x="2330450" y="4786313"/>
          <p14:tracePt t="138533" x="2393950" y="4786313"/>
          <p14:tracePt t="138550" x="2428875" y="4786313"/>
          <p14:tracePt t="138566" x="2455863" y="4786313"/>
          <p14:tracePt t="138583" x="2465388" y="4786313"/>
          <p14:tracePt t="138600" x="2490788" y="4786313"/>
          <p14:tracePt t="138616" x="2509838" y="4776788"/>
          <p14:tracePt t="138633" x="2517775" y="4751388"/>
          <p14:tracePt t="138650" x="2517775" y="4697413"/>
          <p14:tracePt t="138667" x="2517775" y="4679950"/>
          <p14:tracePt t="138684" x="2490788" y="4633913"/>
          <p14:tracePt t="138700" x="2438400" y="4589463"/>
          <p14:tracePt t="138717" x="2374900" y="4572000"/>
          <p14:tracePt t="138734" x="2322513" y="4545013"/>
          <p14:tracePt t="138750" x="2241550" y="4545013"/>
          <p14:tracePt t="138767" x="2187575" y="4545013"/>
          <p14:tracePt t="138784" x="2133600" y="4545013"/>
          <p14:tracePt t="138800" x="2116138" y="4545013"/>
          <p14:tracePt t="138817" x="2108200" y="4545013"/>
          <p14:tracePt t="138835" x="2098675" y="4545013"/>
          <p14:tracePt t="138851" x="2081213" y="4545013"/>
          <p14:tracePt t="138867" x="2071688" y="4562475"/>
          <p14:tracePt t="138884" x="2044700" y="4589463"/>
          <p14:tracePt t="138901" x="2027238" y="4616450"/>
          <p14:tracePt t="138918" x="2009775" y="4643438"/>
          <p14:tracePt t="138934" x="2009775" y="4670425"/>
          <p14:tracePt t="138951" x="2009775" y="4687888"/>
          <p14:tracePt t="138967" x="2009775" y="4705350"/>
          <p14:tracePt t="138984" x="2027238" y="4724400"/>
          <p14:tracePt t="139001" x="2071688" y="4741863"/>
          <p14:tracePt t="139018" x="2160588" y="4759325"/>
          <p14:tracePt t="139034" x="2241550" y="4768850"/>
          <p14:tracePt t="139051" x="2322513" y="4768850"/>
          <p14:tracePt t="139068" x="2411413" y="4759325"/>
          <p14:tracePt t="139084" x="2482850" y="4741863"/>
          <p14:tracePt t="139101" x="2527300" y="4697413"/>
          <p14:tracePt t="139118" x="2536825" y="4652963"/>
          <p14:tracePt t="139135" x="2536825" y="4598988"/>
          <p14:tracePt t="139151" x="2536825" y="4545013"/>
          <p14:tracePt t="139168" x="2473325" y="4500563"/>
          <p14:tracePt t="139185" x="2366963" y="4465638"/>
          <p14:tracePt t="139202" x="2224088" y="4465638"/>
          <p14:tracePt t="139218" x="2152650" y="4465638"/>
          <p14:tracePt t="139235" x="2044700" y="4510088"/>
          <p14:tracePt t="139252" x="2000250" y="4537075"/>
          <p14:tracePt t="139268" x="1982788" y="4581525"/>
          <p14:tracePt t="139285" x="1982788" y="4608513"/>
          <p14:tracePt t="139302" x="1982788" y="4625975"/>
          <p14:tracePt t="139318" x="2009775" y="4643438"/>
          <p14:tracePt t="139335" x="2044700" y="4652963"/>
          <p14:tracePt t="139352" x="2108200" y="4670425"/>
          <p14:tracePt t="139368" x="2152650" y="4679950"/>
          <p14:tracePt t="139385" x="2214563" y="4679950"/>
          <p14:tracePt t="139402" x="2339975" y="4660900"/>
          <p14:tracePt t="139419" x="2500313" y="4581525"/>
          <p14:tracePt t="139436" x="2705100" y="4465638"/>
          <p14:tracePt t="139452" x="2973388" y="4268788"/>
          <p14:tracePt t="139469" x="3268663" y="4017963"/>
          <p14:tracePt t="139486" x="3384550" y="3840163"/>
          <p14:tracePt t="139502" x="3419475" y="3697288"/>
          <p14:tracePt t="139519" x="3419475" y="3589338"/>
          <p14:tracePt t="139536" x="3419475" y="3562350"/>
          <p14:tracePt t="139552" x="3384550" y="3536950"/>
          <p14:tracePt t="139569" x="3348038" y="3527425"/>
          <p14:tracePt t="139586" x="3251200" y="3500438"/>
          <p14:tracePt t="139603" x="3224213" y="3482975"/>
          <p14:tracePt t="139620" x="3205163" y="3473450"/>
          <p14:tracePt t="139652" x="3187700" y="3465513"/>
          <p14:tracePt t="139669" x="3187700" y="3446463"/>
          <p14:tracePt t="139686" x="3187700" y="3367088"/>
          <p14:tracePt t="139703" x="3187700" y="3241675"/>
          <p14:tracePt t="139720" x="3197225" y="3108325"/>
          <p14:tracePt t="139736" x="3197225" y="3044825"/>
          <p14:tracePt t="139753" x="3187700" y="3009900"/>
          <p14:tracePt t="139770" x="3179763" y="3000375"/>
          <p14:tracePt t="139787" x="3133725" y="2982913"/>
          <p14:tracePt t="139803" x="3098800" y="2982913"/>
          <p14:tracePt t="139820" x="3089275" y="2973388"/>
          <p14:tracePt t="139853" x="3044825" y="2928938"/>
          <p14:tracePt t="139870" x="2990850" y="2857500"/>
          <p14:tracePt t="139887" x="2965450" y="2813050"/>
          <p14:tracePt t="139903" x="2938463" y="2776538"/>
          <p14:tracePt t="139920" x="2938463" y="2768600"/>
          <p14:tracePt t="140083" x="2938463" y="2751138"/>
          <p14:tracePt t="140091" x="2938463" y="2741613"/>
          <p14:tracePt t="140104" x="2938463" y="2714625"/>
          <p14:tracePt t="140121" x="2938463" y="2679700"/>
          <p14:tracePt t="140137" x="2946400" y="2643188"/>
          <p14:tracePt t="140154" x="2946400" y="2633663"/>
          <p14:tracePt t="140235" x="2946400" y="2643188"/>
          <p14:tracePt t="140243" x="2946400" y="2652713"/>
          <p14:tracePt t="140254" x="2946400" y="2679700"/>
          <p14:tracePt t="140271" x="2955925" y="2705100"/>
          <p14:tracePt t="140363" x="2965450" y="2714625"/>
          <p14:tracePt t="140371" x="2990850" y="2714625"/>
          <p14:tracePt t="140379" x="3027363" y="2751138"/>
          <p14:tracePt t="140388" x="3081338" y="2768600"/>
          <p14:tracePt t="140404" x="3214688" y="2874963"/>
          <p14:tracePt t="140421" x="3348038" y="3036888"/>
          <p14:tracePt t="140438" x="3465513" y="3187700"/>
          <p14:tracePt t="140455" x="3544888" y="3286125"/>
          <p14:tracePt t="140472" x="3625850" y="3322638"/>
          <p14:tracePt t="140488" x="3724275" y="3322638"/>
          <p14:tracePt t="140505" x="3751263" y="3340100"/>
          <p14:tracePt t="140523" x="3768725" y="3348038"/>
          <p14:tracePt t="140539" x="3786188" y="3357563"/>
          <p14:tracePt t="140555" x="3795713" y="3375025"/>
          <p14:tracePt t="140572" x="3795713" y="3394075"/>
          <p14:tracePt t="140588" x="3795713" y="3402013"/>
          <p14:tracePt t="140605" x="3803650" y="3429000"/>
          <p14:tracePt t="140622" x="3822700" y="3455988"/>
          <p14:tracePt t="140639" x="3884613" y="3509963"/>
          <p14:tracePt t="140655" x="3938588" y="3536950"/>
          <p14:tracePt t="140672" x="3965575" y="3544888"/>
          <p14:tracePt t="140706" x="3973513" y="3554413"/>
          <p14:tracePt t="140795" x="3973513" y="3536950"/>
          <p14:tracePt t="140811" x="3973513" y="3527425"/>
          <p14:tracePt t="140819" x="3973513" y="3509963"/>
          <p14:tracePt t="140827" x="3983038" y="3509963"/>
          <p14:tracePt t="140843" x="4000500" y="3509963"/>
          <p14:tracePt t="140856" x="4010025" y="3509963"/>
          <p14:tracePt t="140873" x="4037013" y="3509963"/>
          <p14:tracePt t="140890" x="4081463" y="3527425"/>
          <p14:tracePt t="140906" x="4160838" y="3643313"/>
          <p14:tracePt t="140923" x="4214813" y="3751263"/>
          <p14:tracePt t="140940" x="4259263" y="3840163"/>
          <p14:tracePt t="140956" x="4268788" y="3938588"/>
          <p14:tracePt t="140973" x="4286250" y="4010025"/>
          <p14:tracePt t="140990" x="4303713" y="4044950"/>
          <p14:tracePt t="141006" x="4303713" y="4062413"/>
          <p14:tracePt t="141023" x="4303713" y="4071938"/>
          <p14:tracePt t="141347" x="4303713" y="4062413"/>
          <p14:tracePt t="141355" x="4295775" y="4054475"/>
          <p14:tracePt t="141363" x="4251325" y="4017963"/>
          <p14:tracePt t="141374" x="4214813" y="4000500"/>
          <p14:tracePt t="141391" x="4116388" y="3929063"/>
          <p14:tracePt t="141408" x="4010025" y="3857625"/>
          <p14:tracePt t="141424" x="3938588" y="3830638"/>
          <p14:tracePt t="141491" x="3929063" y="3822700"/>
          <p14:tracePt t="141507" x="3929063" y="3813175"/>
          <p14:tracePt t="141524" x="3929063" y="3803650"/>
          <p14:tracePt t="141531" x="3919538" y="3786188"/>
          <p14:tracePt t="141541" x="3911600" y="3776663"/>
          <p14:tracePt t="141558" x="3884613" y="3741738"/>
          <p14:tracePt t="141575" x="3867150" y="3714750"/>
          <p14:tracePt t="141591" x="3857625" y="3705225"/>
          <p14:tracePt t="141608" x="3840163" y="3687763"/>
          <p14:tracePt t="141625" x="3822700" y="3660775"/>
          <p14:tracePt t="141642" x="3795713" y="3625850"/>
          <p14:tracePt t="141658" x="3732213" y="3544888"/>
          <p14:tracePt t="141675" x="3652838" y="3455988"/>
          <p14:tracePt t="141692" x="3643313" y="3446463"/>
          <p14:tracePt t="141709" x="3643313" y="3438525"/>
          <p14:tracePt t="141742" x="3616325" y="3438525"/>
          <p14:tracePt t="141758" x="3589338" y="3438525"/>
          <p14:tracePt t="141775" x="3581400" y="3438525"/>
          <p14:tracePt t="141843" x="3571875" y="3438525"/>
          <p14:tracePt t="141860" x="3562350" y="3429000"/>
          <p14:tracePt t="141867" x="3554413" y="3429000"/>
          <p14:tracePt t="141876" x="3554413" y="3411538"/>
          <p14:tracePt t="141893" x="3527425" y="3375025"/>
          <p14:tracePt t="141909" x="3490913" y="3303588"/>
          <p14:tracePt t="141926" x="3419475" y="3170238"/>
          <p14:tracePt t="141942" x="3241675" y="2973388"/>
          <p14:tracePt t="141959" x="3089275" y="2894013"/>
          <p14:tracePt t="141976" x="2982913" y="2847975"/>
          <p14:tracePt t="141992" x="2946400" y="2840038"/>
          <p14:tracePt t="142009" x="2919413" y="2830513"/>
          <p14:tracePt t="142044" x="2911475" y="2822575"/>
          <p14:tracePt t="142067" x="2901950" y="2813050"/>
          <p14:tracePt t="142083" x="2884488" y="2803525"/>
          <p14:tracePt t="142107" x="2884488" y="2795588"/>
          <p14:tracePt t="142115" x="2874963" y="2795588"/>
          <p14:tracePt t="142126" x="2857500" y="2786063"/>
          <p14:tracePt t="142143" x="2822575" y="2759075"/>
          <p14:tracePt t="142160" x="2759075" y="2705100"/>
          <p14:tracePt t="142176" x="2670175" y="2660650"/>
          <p14:tracePt t="142193" x="2598738" y="2643188"/>
          <p14:tracePt t="142210" x="2562225" y="2625725"/>
          <p14:tracePt t="142323" x="2554288" y="2625725"/>
          <p14:tracePt t="142411" x="2562225" y="2633663"/>
          <p14:tracePt t="142420" x="2598738" y="2660650"/>
          <p14:tracePt t="142428" x="2652713" y="2679700"/>
          <p14:tracePt t="142444" x="2786063" y="2724150"/>
          <p14:tracePt t="142461" x="2919413" y="2786063"/>
          <p14:tracePt t="142477" x="2946400" y="2795588"/>
          <p14:tracePt t="142494" x="2973388" y="2813050"/>
          <p14:tracePt t="142510" x="3000375" y="2840038"/>
          <p14:tracePt t="142527" x="3044825" y="2867025"/>
          <p14:tracePt t="142544" x="3133725" y="2919413"/>
          <p14:tracePt t="142561" x="3241675" y="2982913"/>
          <p14:tracePt t="142577" x="3348038" y="3044825"/>
          <p14:tracePt t="142594" x="3419475" y="3098800"/>
          <p14:tracePt t="142611" x="3446463" y="3116263"/>
          <p14:tracePt t="142628" x="3455988" y="3133725"/>
          <p14:tracePt t="142644" x="3482975" y="3160713"/>
          <p14:tracePt t="142661" x="3527425" y="3214688"/>
          <p14:tracePt t="142678" x="3598863" y="3276600"/>
          <p14:tracePt t="142694" x="3633788" y="3313113"/>
          <p14:tracePt t="142711" x="3652838" y="3322638"/>
          <p14:tracePt t="142876" x="3660775" y="3340100"/>
          <p14:tracePt t="142883" x="3670300" y="3348038"/>
          <p14:tracePt t="142895" x="3697288" y="3357563"/>
          <p14:tracePt t="142912" x="3714750" y="3375025"/>
          <p14:tracePt t="143044" x="3724275" y="3384550"/>
          <p14:tracePt t="143060" x="3724275" y="3394075"/>
          <p14:tracePt t="143140" x="3741738" y="3394075"/>
          <p14:tracePt t="143148" x="3751263" y="3394075"/>
          <p14:tracePt t="143156" x="3751263" y="3384550"/>
          <p14:tracePt t="143164" x="3759200" y="3375025"/>
          <p14:tracePt t="143204" x="3759200" y="3367088"/>
          <p14:tracePt t="143236" x="3759200" y="3357563"/>
          <p14:tracePt t="143340" x="3759200" y="3348038"/>
          <p14:tracePt t="143684" x="3759200" y="3330575"/>
          <p14:tracePt t="143692" x="3741738" y="3313113"/>
          <p14:tracePt t="143700" x="3705225" y="3268663"/>
          <p14:tracePt t="143714" x="3625850" y="3224213"/>
          <p14:tracePt t="143731" x="3473450" y="3125788"/>
          <p14:tracePt t="143748" x="3295650" y="3017838"/>
          <p14:tracePt t="143764" x="3251200" y="2946400"/>
          <p14:tracePt t="143781" x="3232150" y="2874963"/>
          <p14:tracePt t="143797" x="3205163" y="2759075"/>
          <p14:tracePt t="143814" x="3179763" y="2660650"/>
          <p14:tracePt t="143831" x="3143250" y="2616200"/>
          <p14:tracePt t="143848" x="3133725" y="2608263"/>
          <p14:tracePt t="143980" x="3152775" y="2608263"/>
          <p14:tracePt t="143988" x="3170238" y="2598738"/>
          <p14:tracePt t="143998" x="3214688" y="2589213"/>
          <p14:tracePt t="144015" x="3241675" y="2571750"/>
          <p14:tracePt t="144031" x="3268663" y="2554288"/>
          <p14:tracePt t="144048" x="3286125" y="2544763"/>
          <p14:tracePt t="144164" x="3295650" y="2544763"/>
          <p14:tracePt t="144172" x="3322638" y="2544763"/>
          <p14:tracePt t="144182" x="3330575" y="2544763"/>
          <p14:tracePt t="144198" x="3357563" y="2544763"/>
          <p14:tracePt t="144215" x="3411538" y="2554288"/>
          <p14:tracePt t="144232" x="3465513" y="2571750"/>
          <p14:tracePt t="144249" x="3517900" y="2581275"/>
          <p14:tracePt t="144265" x="3536950" y="2581275"/>
          <p14:tracePt t="145052" x="3517900" y="2571750"/>
          <p14:tracePt t="145069" x="3500438" y="2554288"/>
          <p14:tracePt t="145076" x="3473450" y="2544763"/>
          <p14:tracePt t="145085" x="3446463" y="2527300"/>
          <p14:tracePt t="145101" x="3357563" y="2490788"/>
          <p14:tracePt t="145118" x="3232150" y="2465388"/>
          <p14:tracePt t="145134" x="3116263" y="2446338"/>
          <p14:tracePt t="145151" x="3017838" y="2446338"/>
          <p14:tracePt t="145168" x="2901950" y="2446338"/>
          <p14:tracePt t="145185" x="2813050" y="2446338"/>
          <p14:tracePt t="145202" x="2705100" y="2446338"/>
          <p14:tracePt t="145218" x="2571750" y="2446338"/>
          <p14:tracePt t="145235" x="2428875" y="2446338"/>
          <p14:tracePt t="145251" x="2347913" y="2446338"/>
          <p14:tracePt t="145268" x="2268538" y="2446338"/>
          <p14:tracePt t="145285" x="2214563" y="2446338"/>
          <p14:tracePt t="145302" x="2133600" y="2473325"/>
          <p14:tracePt t="145318" x="2044700" y="2509838"/>
          <p14:tracePt t="145335" x="1982788" y="2517775"/>
          <p14:tracePt t="145352" x="1901825" y="2554288"/>
          <p14:tracePt t="145368" x="1795463" y="2589213"/>
          <p14:tracePt t="145385" x="1679575" y="2633663"/>
          <p14:tracePt t="145402" x="1598613" y="2660650"/>
          <p14:tracePt t="145418" x="1562100" y="2679700"/>
          <p14:tracePt t="145629" x="1562100" y="2670175"/>
          <p14:tracePt t="145637" x="1598613" y="2652713"/>
          <p14:tracePt t="145645" x="1687513" y="2608263"/>
          <p14:tracePt t="145653" x="1795463" y="2562225"/>
          <p14:tracePt t="145670" x="1982788" y="2509838"/>
          <p14:tracePt t="145686" x="2081213" y="2490788"/>
          <p14:tracePt t="145703" x="2170113" y="2473325"/>
          <p14:tracePt t="145720" x="2295525" y="2473325"/>
          <p14:tracePt t="145736" x="2465388" y="2473325"/>
          <p14:tracePt t="145753" x="2697163" y="2473325"/>
          <p14:tracePt t="145770" x="2884488" y="2500313"/>
          <p14:tracePt t="145786" x="3036888" y="2527300"/>
          <p14:tracePt t="145803" x="3116263" y="2536825"/>
          <p14:tracePt t="145820" x="3143250" y="2544763"/>
          <p14:tracePt t="145893" x="3152775" y="2544763"/>
          <p14:tracePt t="145901" x="3160713" y="2544763"/>
          <p14:tracePt t="145909" x="3170238" y="2562225"/>
          <p14:tracePt t="145920" x="3197225" y="2571750"/>
          <p14:tracePt t="145937" x="3313113" y="2581275"/>
          <p14:tracePt t="145954" x="3446463" y="2598738"/>
          <p14:tracePt t="145970" x="3517900" y="2598738"/>
          <p14:tracePt t="145987" x="3527425" y="2598738"/>
          <p14:tracePt t="146285" x="3500438" y="2589213"/>
          <p14:tracePt t="146293" x="3429000" y="2571750"/>
          <p14:tracePt t="146304" x="3330575" y="2562225"/>
          <p14:tracePt t="146321" x="3143250" y="2562225"/>
          <p14:tracePt t="146338" x="2955925" y="2562225"/>
          <p14:tracePt t="146354" x="2857500" y="2562225"/>
          <p14:tracePt t="146371" x="2830513" y="2562225"/>
          <p14:tracePt t="146388" x="2813050" y="2562225"/>
          <p14:tracePt t="146405" x="2803525" y="2562225"/>
          <p14:tracePt t="146422" x="2741613" y="2562225"/>
          <p14:tracePt t="146438" x="2652713" y="2562225"/>
          <p14:tracePt t="146455" x="2536825" y="2581275"/>
          <p14:tracePt t="146472" x="2473325" y="2589213"/>
          <p14:tracePt t="146488" x="2428875" y="2598738"/>
          <p14:tracePt t="146505" x="2393950" y="2616200"/>
          <p14:tracePt t="146522" x="2322513" y="2652713"/>
          <p14:tracePt t="146538" x="2224088" y="2705100"/>
          <p14:tracePt t="146555" x="2071688" y="2768600"/>
          <p14:tracePt t="146572" x="1946275" y="2822575"/>
          <p14:tracePt t="146589" x="1866900" y="2857500"/>
          <p14:tracePt t="146805" x="1866900" y="2847975"/>
          <p14:tracePt t="146813" x="1874838" y="2813050"/>
          <p14:tracePt t="146822" x="1901825" y="2776538"/>
          <p14:tracePt t="146839" x="1990725" y="2697163"/>
          <p14:tracePt t="146856" x="2062163" y="2633663"/>
          <p14:tracePt t="146873" x="2187575" y="2598738"/>
          <p14:tracePt t="146890" x="2330450" y="2571750"/>
          <p14:tracePt t="146906" x="2517775" y="2554288"/>
          <p14:tracePt t="146923" x="2759075" y="2554288"/>
          <p14:tracePt t="146940" x="2901950" y="2544763"/>
          <p14:tracePt t="146956" x="2928938" y="2544763"/>
          <p14:tracePt t="147566" x="2938463" y="2562225"/>
          <p14:tracePt t="147574" x="2990850" y="2660650"/>
          <p14:tracePt t="147581" x="3089275" y="2776538"/>
          <p14:tracePt t="147591" x="3214688" y="2938463"/>
          <p14:tracePt t="147608" x="3527425" y="3197225"/>
          <p14:tracePt t="147625" x="3867150" y="3402013"/>
          <p14:tracePt t="147641" x="4205288" y="3554413"/>
          <p14:tracePt t="147658" x="4411663" y="3598863"/>
          <p14:tracePt t="147675" x="4554538" y="3643313"/>
          <p14:tracePt t="147692" x="4625975" y="3670300"/>
          <p14:tracePt t="147708" x="4643438" y="3670300"/>
          <p14:tracePt t="147989" x="4616450" y="3670300"/>
          <p14:tracePt t="147997" x="4572000" y="3660775"/>
          <p14:tracePt t="148009" x="4510088" y="3633788"/>
          <p14:tracePt t="148026" x="4429125" y="3598863"/>
          <p14:tracePt t="148042" x="4348163" y="3527425"/>
          <p14:tracePt t="148059" x="4276725" y="3446463"/>
          <p14:tracePt t="148076" x="4214813" y="3384550"/>
          <p14:tracePt t="148093" x="4197350" y="3357563"/>
          <p14:tracePt t="148109" x="4197350" y="3348038"/>
          <p14:tracePt t="148462" x="4187825" y="3357563"/>
          <p14:tracePt t="148470" x="4179888" y="3384550"/>
          <p14:tracePt t="148478" x="4160838" y="3384550"/>
          <p14:tracePt t="148494" x="4133850" y="3419475"/>
          <p14:tracePt t="148510" x="4089400" y="3455988"/>
          <p14:tracePt t="148527" x="4027488" y="3500438"/>
          <p14:tracePt t="148544" x="3938588" y="3571875"/>
          <p14:tracePt t="148561" x="3857625" y="3608388"/>
          <p14:tracePt t="148578" x="3751263" y="3652838"/>
          <p14:tracePt t="148594" x="3724275" y="3660775"/>
          <p14:tracePt t="148611" x="3697288" y="3660775"/>
          <p14:tracePt t="148627" x="3687763" y="3670300"/>
          <p14:tracePt t="148661" x="3652838" y="3679825"/>
          <p14:tracePt t="148678" x="3633788" y="3687763"/>
          <p14:tracePt t="148734" x="3625850" y="3687763"/>
          <p14:tracePt t="148758" x="3608388" y="3687763"/>
          <p14:tracePt t="148878" x="3589338" y="3687763"/>
          <p14:tracePt t="148894" x="3581400" y="3687763"/>
          <p14:tracePt t="148902" x="3581400" y="3679825"/>
          <p14:tracePt t="148912" x="3571875" y="3670300"/>
          <p14:tracePt t="148928" x="3544888" y="3660775"/>
          <p14:tracePt t="148962" x="3536950" y="3652838"/>
          <p14:tracePt t="148978" x="3517900" y="3625850"/>
          <p14:tracePt t="148995" x="3490913" y="3571875"/>
          <p14:tracePt t="149012" x="3455988" y="3509963"/>
          <p14:tracePt t="149028" x="3411538" y="3438525"/>
          <p14:tracePt t="149046" x="3375025" y="3330575"/>
          <p14:tracePt t="149062" x="3367088" y="3313113"/>
          <p14:tracePt t="149110" x="3367088" y="3303588"/>
          <p14:tracePt t="149126" x="3367088" y="3295650"/>
          <p14:tracePt t="149134" x="3367088" y="3286125"/>
          <p14:tracePt t="149145" x="3367088" y="3276600"/>
          <p14:tracePt t="149270" x="3367088" y="3259138"/>
          <p14:tracePt t="149279" x="3367088" y="3251200"/>
          <p14:tracePt t="149294" x="3367088" y="3241675"/>
          <p14:tracePt t="149302" x="3367088" y="3232150"/>
          <p14:tracePt t="149313" x="3367088" y="3224213"/>
          <p14:tracePt t="149329" x="3367088" y="3214688"/>
          <p14:tracePt t="149346" x="3367088" y="3197225"/>
          <p14:tracePt t="149363" x="3367088" y="3179763"/>
          <p14:tracePt t="149380" x="3367088" y="3133725"/>
          <p14:tracePt t="149396" x="3375025" y="3062288"/>
          <p14:tracePt t="149413" x="3402013" y="2973388"/>
          <p14:tracePt t="149415" x="3402013" y="2946400"/>
          <p14:tracePt t="149430" x="3411538" y="2911475"/>
          <p14:tracePt t="149446" x="3411538" y="2901950"/>
          <p14:tracePt t="149494" x="3411538" y="2894013"/>
          <p14:tracePt t="149502" x="3419475" y="2884488"/>
          <p14:tracePt t="150126" x="3419475" y="2867025"/>
          <p14:tracePt t="151687" x="3411538" y="2857500"/>
          <p14:tracePt t="151815" x="3411538" y="2874963"/>
          <p14:tracePt t="151831" x="3419475" y="2894013"/>
          <p14:tracePt t="151839" x="3438525" y="2894013"/>
          <p14:tracePt t="151853" x="3455988" y="2894013"/>
          <p14:tracePt t="151870" x="3473450" y="2894013"/>
          <p14:tracePt t="151887" x="3482975" y="2894013"/>
          <p14:tracePt t="151904" x="3490913" y="2894013"/>
          <p14:tracePt t="151921" x="3509963" y="2894013"/>
          <p14:tracePt t="151937" x="3509963" y="2884488"/>
          <p14:tracePt t="151954" x="3509963" y="2874963"/>
          <p14:tracePt t="151970" x="3509963" y="2857500"/>
          <p14:tracePt t="151987" x="3509963" y="2840038"/>
          <p14:tracePt t="152003" x="3509963" y="2803525"/>
          <p14:tracePt t="152020" x="3500438" y="2751138"/>
          <p14:tracePt t="152037" x="3490913" y="2732088"/>
          <p14:tracePt t="152054" x="3490913" y="2724150"/>
          <p14:tracePt t="152071" x="3482975" y="2697163"/>
          <p14:tracePt t="152087" x="3482975" y="2679700"/>
          <p14:tracePt t="152104" x="3473450" y="2652713"/>
          <p14:tracePt t="152120" x="3465513" y="2625725"/>
          <p14:tracePt t="152137" x="3465513" y="2616200"/>
          <p14:tracePt t="152207" x="3465513" y="2608263"/>
          <p14:tracePt t="152215" x="3465513" y="2581275"/>
          <p14:tracePt t="152223" x="3455988" y="2581275"/>
          <p14:tracePt t="152237" x="3455988" y="2571750"/>
          <p14:tracePt t="152254" x="3446463" y="2544763"/>
          <p14:tracePt t="152271" x="3446463" y="2536825"/>
          <p14:tracePt t="152288" x="3446463" y="2527300"/>
          <p14:tracePt t="152304" x="3438525" y="2527300"/>
          <p14:tracePt t="152343" x="3438525" y="2517775"/>
          <p14:tracePt t="152351" x="3446463" y="2517775"/>
          <p14:tracePt t="152359" x="3465513" y="2517775"/>
          <p14:tracePt t="152371" x="3490913" y="2517775"/>
          <p14:tracePt t="152388" x="3544888" y="2536825"/>
          <p14:tracePt t="152404" x="3571875" y="2554288"/>
          <p14:tracePt t="152421" x="3581400" y="2554288"/>
          <p14:tracePt t="152438" x="3589338" y="2562225"/>
          <p14:tracePt t="152455" x="3608388" y="2589213"/>
          <p14:tracePt t="152472" x="3616325" y="2616200"/>
          <p14:tracePt t="152489" x="3625850" y="2625725"/>
          <p14:tracePt t="152505" x="3625850" y="2643188"/>
          <p14:tracePt t="152522" x="3625850" y="2652713"/>
          <p14:tracePt t="152538" x="3616325" y="2679700"/>
          <p14:tracePt t="152555" x="3616325" y="2687638"/>
          <p14:tracePt t="152572" x="3598863" y="2705100"/>
          <p14:tracePt t="152588" x="3581400" y="2714625"/>
          <p14:tracePt t="152605" x="3562350" y="2724150"/>
          <p14:tracePt t="152622" x="3554413" y="2732088"/>
          <p14:tracePt t="152639" x="3527425" y="2741613"/>
          <p14:tracePt t="152655" x="3490913" y="2741613"/>
          <p14:tracePt t="152672" x="3465513" y="2741613"/>
          <p14:tracePt t="152688" x="3419475" y="2741613"/>
          <p14:tracePt t="152706" x="3384550" y="2741613"/>
          <p14:tracePt t="152759" x="3375025" y="2741613"/>
          <p14:tracePt t="152783" x="3375025" y="2732088"/>
          <p14:tracePt t="152799" x="3367088" y="2724150"/>
          <p14:tracePt t="152823" x="3367088" y="2714625"/>
          <p14:tracePt t="152831" x="3367088" y="2705100"/>
          <p14:tracePt t="152840" x="3367088" y="2679700"/>
          <p14:tracePt t="152856" x="3367088" y="2670175"/>
          <p14:tracePt t="152872" x="3367088" y="2633663"/>
          <p14:tracePt t="152889" x="3367088" y="2616200"/>
          <p14:tracePt t="152906" x="3367088" y="2598738"/>
          <p14:tracePt t="152923" x="3367088" y="2581275"/>
          <p14:tracePt t="152939" x="3367088" y="2571750"/>
          <p14:tracePt t="152975" x="3367088" y="2562225"/>
          <p14:tracePt t="152999" x="3367088" y="2554288"/>
          <p14:tracePt t="153015" x="3367088" y="2536825"/>
          <p14:tracePt t="153031" x="3375025" y="2527300"/>
          <p14:tracePt t="153056" x="3384550" y="2527300"/>
          <p14:tracePt t="153063" x="3384550" y="2517775"/>
          <p14:tracePt t="153073" x="3394075" y="2517775"/>
          <p14:tracePt t="153090" x="3402013" y="2509838"/>
          <p14:tracePt t="153106" x="3429000" y="2500313"/>
          <p14:tracePt t="153123" x="3465513" y="2500313"/>
          <p14:tracePt t="153167" x="3473450" y="2500313"/>
          <p14:tracePt t="153183" x="3482975" y="2500313"/>
          <p14:tracePt t="153208" x="3490913" y="2500313"/>
          <p14:tracePt t="153215" x="3500438" y="2509838"/>
          <p14:tracePt t="153231" x="3509963" y="2527300"/>
          <p14:tracePt t="153247" x="3509963" y="2536825"/>
          <p14:tracePt t="153257" x="3517900" y="2536825"/>
          <p14:tracePt t="153274" x="3517900" y="2554288"/>
          <p14:tracePt t="153290" x="3517900" y="2562225"/>
          <p14:tracePt t="153307" x="3517900" y="2581275"/>
          <p14:tracePt t="153324" x="3517900" y="2589213"/>
          <p14:tracePt t="153340" x="3517900" y="2598738"/>
          <p14:tracePt t="153357" x="3517900" y="2616200"/>
          <p14:tracePt t="153374" x="3517900" y="2625725"/>
          <p14:tracePt t="153663" x="3500438" y="2625725"/>
          <p14:tracePt t="153671" x="3473450" y="2598738"/>
          <p14:tracePt t="153679" x="3446463" y="2562225"/>
          <p14:tracePt t="153691" x="3419475" y="2527300"/>
          <p14:tracePt t="153708" x="3330575" y="2393950"/>
          <p14:tracePt t="153725" x="3241675" y="2303463"/>
          <p14:tracePt t="153742" x="3170238" y="2259013"/>
          <p14:tracePt t="153758" x="3089275" y="2241550"/>
          <p14:tracePt t="153776" x="3009900" y="2241550"/>
          <p14:tracePt t="153792" x="2938463" y="2241550"/>
          <p14:tracePt t="153808" x="2795588" y="2241550"/>
          <p14:tracePt t="153825" x="2608263" y="2241550"/>
          <p14:tracePt t="153842" x="2393950" y="2241550"/>
          <p14:tracePt t="153858" x="2232025" y="2259013"/>
          <p14:tracePt t="153876" x="2062163" y="2276475"/>
          <p14:tracePt t="153892" x="1938338" y="2312988"/>
          <p14:tracePt t="153909" x="1839913" y="2347913"/>
          <p14:tracePt t="153926" x="1768475" y="2374900"/>
          <p14:tracePt t="153942" x="1714500" y="2428875"/>
          <p14:tracePt t="153959" x="1670050" y="2490788"/>
          <p14:tracePt t="153976" x="1652588" y="2536825"/>
          <p14:tracePt t="153992" x="1625600" y="2589213"/>
          <p14:tracePt t="154009" x="1598613" y="2643188"/>
          <p14:tracePt t="154026" x="1589088" y="2652713"/>
          <p14:tracePt t="154042" x="1581150" y="2670175"/>
          <p14:tracePt t="154160" x="1608138" y="2643188"/>
          <p14:tracePt t="154168" x="1660525" y="2608263"/>
          <p14:tracePt t="154176" x="1724025" y="2562225"/>
          <p14:tracePt t="154193" x="1928813" y="2428875"/>
          <p14:tracePt t="154210" x="2133600" y="2330450"/>
          <p14:tracePt t="154226" x="2357438" y="2286000"/>
          <p14:tracePt t="154243" x="2544763" y="2276475"/>
          <p14:tracePt t="154260" x="2714625" y="2276475"/>
          <p14:tracePt t="154276" x="2938463" y="2295525"/>
          <p14:tracePt t="154293" x="3268663" y="2366963"/>
          <p14:tracePt t="154310" x="3554413" y="2473325"/>
          <p14:tracePt t="154326" x="3643313" y="2536825"/>
          <p14:tracePt t="154344" x="3652838" y="2562225"/>
          <p14:tracePt t="154360" x="3652838" y="2571750"/>
          <p14:tracePt t="154760" x="3660775" y="2581275"/>
          <p14:tracePt t="154816" x="3670300" y="2581275"/>
          <p14:tracePt t="154824" x="3670300" y="2571750"/>
          <p14:tracePt t="154832" x="3660775" y="2562225"/>
          <p14:tracePt t="154845" x="3643313" y="2536825"/>
          <p14:tracePt t="154862" x="3616325" y="2509838"/>
          <p14:tracePt t="154878" x="3598863" y="2473325"/>
          <p14:tracePt t="154895" x="3581400" y="2455863"/>
          <p14:tracePt t="154912" x="3490913" y="2411413"/>
          <p14:tracePt t="154928" x="3375025" y="2339975"/>
          <p14:tracePt t="154945" x="3205163" y="2232025"/>
          <p14:tracePt t="154962" x="3054350" y="2116138"/>
          <p14:tracePt t="154978" x="2938463" y="2017713"/>
          <p14:tracePt t="154995" x="2867025" y="1965325"/>
          <p14:tracePt t="155012" x="2867025" y="1955800"/>
          <p14:tracePt t="155088" x="2857500" y="1955800"/>
          <p14:tracePt t="155112" x="2847975" y="1955800"/>
          <p14:tracePt t="155120" x="2847975" y="1973263"/>
          <p14:tracePt t="155129" x="2847975" y="1990725"/>
          <p14:tracePt t="155145" x="2830513" y="2054225"/>
          <p14:tracePt t="155162" x="2803525" y="2160588"/>
          <p14:tracePt t="155179" x="2776538" y="2286000"/>
          <p14:tracePt t="155196" x="2759075" y="2419350"/>
          <p14:tracePt t="155212" x="2732088" y="2517775"/>
          <p14:tracePt t="155229" x="2724150" y="2571750"/>
          <p14:tracePt t="155246" x="2724150" y="2598738"/>
          <p14:tracePt t="155262" x="2724150" y="2608263"/>
          <p14:tracePt t="155408" x="2714625" y="2608263"/>
          <p14:tracePt t="155488" x="2724150" y="2608263"/>
          <p14:tracePt t="155496" x="2741613" y="2598738"/>
          <p14:tracePt t="155512" x="2759075" y="2598738"/>
          <p14:tracePt t="155520" x="2759075" y="2589213"/>
          <p14:tracePt t="155536" x="2768600" y="25892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pt-BR" sz="2400" dirty="0" smtClean="0"/>
                  <a:t>Hosmer-Lemeshow</a:t>
                </a:r>
                <a:r>
                  <a:rPr lang="pt-BR" sz="2400" dirty="0"/>
                  <a:t> </a:t>
                </a:r>
                <a:endParaRPr lang="pt-BR" sz="24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sz="2400" dirty="0" err="1" smtClean="0"/>
                  <a:t>Goeman</a:t>
                </a:r>
                <a:r>
                  <a:rPr lang="pt-BR" sz="2400" dirty="0" smtClean="0"/>
                  <a:t>-Le </a:t>
                </a:r>
                <a:r>
                  <a:rPr lang="pt-BR" sz="2400" dirty="0" err="1" smtClean="0"/>
                  <a:t>Cessie</a:t>
                </a:r>
                <a:endParaRPr lang="pt-BR" sz="24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pt-BR" sz="2400" dirty="0"/>
              </a:p>
              <a:p>
                <a:r>
                  <a:rPr lang="pt-BR" sz="2400" dirty="0" smtClean="0"/>
                  <a:t>Ambos para variáveis resposta binária.</a:t>
                </a:r>
                <a:endParaRPr lang="pt-BR" sz="2400" dirty="0"/>
              </a:p>
              <a:p>
                <a:r>
                  <a:rPr lang="pt-BR" sz="2400" dirty="0" smtClean="0"/>
                  <a:t>Ambos testam as hipóteses:</a:t>
                </a:r>
              </a:p>
              <a:p>
                <a:pPr marL="0" indent="0">
                  <a:buNone/>
                </a:pPr>
                <a:r>
                  <a:rPr lang="pt-BR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pt-BR" sz="2400" dirty="0" smtClean="0"/>
                  <a:t>O modelo está bem ajustado</a:t>
                </a:r>
              </a:p>
              <a:p>
                <a:pPr marL="0" indent="0">
                  <a:buNone/>
                </a:pPr>
                <a:r>
                  <a:rPr lang="pt-BR" sz="2400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pt-BR" sz="24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pt-BR" sz="2400" dirty="0" smtClean="0"/>
                  <a:t> O modelo não está bem ajustado 		</a:t>
                </a:r>
              </a:p>
              <a:p>
                <a:r>
                  <a:rPr lang="pt-BR" sz="2400" dirty="0" smtClean="0"/>
                  <a:t>Motivos para falta de ajuste: efeitos não-lineares, omissão de interações ou função de ligação inapropriada.</a:t>
                </a:r>
              </a:p>
              <a:p>
                <a:pPr marL="0" indent="0">
                  <a:buNone/>
                </a:pPr>
                <a:r>
                  <a:rPr lang="pt-BR" sz="2400" dirty="0"/>
                  <a:t>	</a:t>
                </a:r>
                <a:endParaRPr lang="pt-BR" sz="2400" dirty="0" smtClean="0"/>
              </a:p>
              <a:p>
                <a:pPr marL="0" indent="0">
                  <a:buNone/>
                </a:pPr>
                <a:endParaRPr lang="pt-BR" sz="2400" dirty="0" smtClean="0"/>
              </a:p>
              <a:p>
                <a:endParaRPr lang="pt-BR" sz="2400" dirty="0" smtClean="0"/>
              </a:p>
              <a:p>
                <a:pPr lvl="1"/>
                <a:endParaRPr lang="pt-BR" sz="20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185" t="-1348" r="-2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ítulo 2"/>
          <p:cNvSpPr txBox="1">
            <a:spLocks/>
          </p:cNvSpPr>
          <p:nvPr/>
        </p:nvSpPr>
        <p:spPr bwMode="auto">
          <a:xfrm>
            <a:off x="323850" y="-171450"/>
            <a:ext cx="8434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smtClean="0"/>
              <a:t>Avaliação da performance do modelo (Cap 15)</a:t>
            </a:r>
            <a:endParaRPr lang="en-US" altLang="pt-BR" sz="2000" b="1" dirty="0" smtClean="0"/>
          </a:p>
        </p:txBody>
      </p:sp>
      <p:sp>
        <p:nvSpPr>
          <p:cNvPr id="5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pt-BR" sz="2400" dirty="0" smtClean="0"/>
              <a:t>3. Testes </a:t>
            </a:r>
            <a:r>
              <a:rPr lang="en-US" altLang="pt-BR" sz="2400" dirty="0"/>
              <a:t>de </a:t>
            </a:r>
            <a:r>
              <a:rPr lang="en-US" altLang="pt-BR" sz="2400" dirty="0" err="1"/>
              <a:t>qualidade</a:t>
            </a:r>
            <a:r>
              <a:rPr lang="en-US" altLang="pt-BR" sz="2400" dirty="0"/>
              <a:t> do </a:t>
            </a:r>
            <a:r>
              <a:rPr lang="en-US" altLang="pt-BR" sz="2400" dirty="0" err="1" smtClean="0"/>
              <a:t>ajuste</a:t>
            </a:r>
            <a:endParaRPr lang="en-US" altLang="pt-BR" sz="2400" dirty="0"/>
          </a:p>
        </p:txBody>
      </p:sp>
      <p:sp>
        <p:nvSpPr>
          <p:cNvPr id="6" name="Chave esquerda 5"/>
          <p:cNvSpPr/>
          <p:nvPr/>
        </p:nvSpPr>
        <p:spPr>
          <a:xfrm>
            <a:off x="1259632" y="3861048"/>
            <a:ext cx="144016" cy="72008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8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3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34"/>
    </mc:Choice>
    <mc:Fallback xmlns="">
      <p:transition spd="slow" advTm="11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95" x="2776538" y="2589213"/>
          <p14:tracePt t="6211" x="2786063" y="2598738"/>
          <p14:tracePt t="6219" x="2795588" y="2625725"/>
          <p14:tracePt t="6227" x="2822575" y="2660650"/>
          <p14:tracePt t="6240" x="2857500" y="2679700"/>
          <p14:tracePt t="6257" x="2928938" y="2714625"/>
          <p14:tracePt t="6274" x="2973388" y="2724150"/>
          <p14:tracePt t="6291" x="3116263" y="2724150"/>
          <p14:tracePt t="6307" x="3303588" y="2724150"/>
          <p14:tracePt t="6324" x="3527425" y="2724150"/>
          <p14:tracePt t="6340" x="3848100" y="2724150"/>
          <p14:tracePt t="6357" x="4170363" y="2670175"/>
          <p14:tracePt t="6374" x="4367213" y="2616200"/>
          <p14:tracePt t="6391" x="4456113" y="2536825"/>
          <p14:tracePt t="6407" x="4518025" y="2347913"/>
          <p14:tracePt t="6424" x="4562475" y="2098675"/>
          <p14:tracePt t="6441" x="4562475" y="1847850"/>
          <p14:tracePt t="6457" x="4545013" y="1652588"/>
          <p14:tracePt t="6474" x="4446588" y="1500188"/>
          <p14:tracePt t="6491" x="4268788" y="1393825"/>
          <p14:tracePt t="6508" x="4098925" y="1357313"/>
          <p14:tracePt t="6524" x="3894138" y="1357313"/>
          <p14:tracePt t="6541" x="3705225" y="1357313"/>
          <p14:tracePt t="6558" x="3544888" y="1411288"/>
          <p14:tracePt t="6574" x="3438525" y="1438275"/>
          <p14:tracePt t="6591" x="3375025" y="1455738"/>
          <p14:tracePt t="6608" x="3340100" y="1465263"/>
          <p14:tracePt t="6625" x="3303588" y="1465263"/>
          <p14:tracePt t="6641" x="3268663" y="1473200"/>
          <p14:tracePt t="6658" x="3179763" y="1490663"/>
          <p14:tracePt t="6675" x="3017838" y="1527175"/>
          <p14:tracePt t="6692" x="2884488" y="1589088"/>
          <p14:tracePt t="6709" x="2732088" y="1652588"/>
          <p14:tracePt t="6725" x="2643188" y="1724025"/>
          <p14:tracePt t="6742" x="2608263" y="1758950"/>
          <p14:tracePt t="6759" x="2589213" y="1795463"/>
          <p14:tracePt t="6775" x="2571750" y="1830388"/>
          <p14:tracePt t="6792" x="2536825" y="1893888"/>
          <p14:tracePt t="6808" x="2517775" y="1965325"/>
          <p14:tracePt t="6825" x="2490788" y="2089150"/>
          <p14:tracePt t="6842" x="2465388" y="2170113"/>
          <p14:tracePt t="6859" x="2455863" y="2232025"/>
          <p14:tracePt t="6875" x="2455863" y="2276475"/>
          <p14:tracePt t="6892" x="2455863" y="2330450"/>
          <p14:tracePt t="6909" x="2455863" y="2384425"/>
          <p14:tracePt t="6926" x="2465388" y="2419350"/>
          <p14:tracePt t="6942" x="2490788" y="2446338"/>
          <p14:tracePt t="6959" x="2544763" y="2473325"/>
          <p14:tracePt t="6975" x="2643188" y="2482850"/>
          <p14:tracePt t="6992" x="2697163" y="2482850"/>
          <p14:tracePt t="7009" x="2741613" y="2509838"/>
          <p14:tracePt t="7026" x="2786063" y="2527300"/>
          <p14:tracePt t="7042" x="2867025" y="2562225"/>
          <p14:tracePt t="7059" x="2990850" y="2598738"/>
          <p14:tracePt t="7076" x="3098800" y="2598738"/>
          <p14:tracePt t="7092" x="3232150" y="2598738"/>
          <p14:tracePt t="7109" x="3322638" y="2581275"/>
          <p14:tracePt t="7126" x="3402013" y="2562225"/>
          <p14:tracePt t="7143" x="3446463" y="2536825"/>
          <p14:tracePt t="7159" x="3500438" y="2482850"/>
          <p14:tracePt t="7176" x="3571875" y="2401888"/>
          <p14:tracePt t="7193" x="3633788" y="2276475"/>
          <p14:tracePt t="7210" x="3697288" y="2143125"/>
          <p14:tracePt t="7226" x="3714750" y="2009775"/>
          <p14:tracePt t="7243" x="3714750" y="1847850"/>
          <p14:tracePt t="7260" x="3652838" y="1731963"/>
          <p14:tracePt t="7277" x="3571875" y="1660525"/>
          <p14:tracePt t="7293" x="3446463" y="1608138"/>
          <p14:tracePt t="7310" x="3295650" y="1581150"/>
          <p14:tracePt t="7327" x="3143250" y="1581150"/>
          <p14:tracePt t="7343" x="2965450" y="1581150"/>
          <p14:tracePt t="7360" x="2813050" y="1581150"/>
          <p14:tracePt t="7377" x="2660650" y="1589088"/>
          <p14:tracePt t="7393" x="2589213" y="1608138"/>
          <p14:tracePt t="7410" x="2544763" y="1608138"/>
          <p14:tracePt t="7427" x="2500313" y="1633538"/>
          <p14:tracePt t="7444" x="2490788" y="1643063"/>
          <p14:tracePt t="7691" x="2473325" y="1652588"/>
          <p14:tracePt t="7699" x="2465388" y="1670050"/>
          <p14:tracePt t="7711" x="2446338" y="1687513"/>
          <p14:tracePt t="7727" x="2393950" y="1758950"/>
          <p14:tracePt t="7744" x="2384425" y="1795463"/>
          <p14:tracePt t="7761" x="2374900" y="1830388"/>
          <p14:tracePt t="7778" x="2374900" y="1866900"/>
          <p14:tracePt t="7794" x="2374900" y="1884363"/>
          <p14:tracePt t="7812" x="2374900" y="1893888"/>
          <p14:tracePt t="7828" x="2374900" y="1911350"/>
          <p14:tracePt t="7845" x="2374900" y="1919288"/>
          <p14:tracePt t="7861" x="2411413" y="1965325"/>
          <p14:tracePt t="7878" x="2428875" y="1990725"/>
          <p14:tracePt t="7895" x="2446338" y="2017713"/>
          <p14:tracePt t="7912" x="2465388" y="2027238"/>
          <p14:tracePt t="7928" x="2500313" y="2044700"/>
          <p14:tracePt t="7945" x="2544763" y="2062163"/>
          <p14:tracePt t="7962" x="2589213" y="2071688"/>
          <p14:tracePt t="7978" x="2625725" y="2089150"/>
          <p14:tracePt t="7996" x="2697163" y="2116138"/>
          <p14:tracePt t="8012" x="2768600" y="2125663"/>
          <p14:tracePt t="8028" x="2822575" y="2125663"/>
          <p14:tracePt t="8045" x="2874963" y="2125663"/>
          <p14:tracePt t="8062" x="2938463" y="2125663"/>
          <p14:tracePt t="8078" x="2973388" y="2125663"/>
          <p14:tracePt t="8095" x="2990850" y="2125663"/>
          <p14:tracePt t="8112" x="3009900" y="2116138"/>
          <p14:tracePt t="8129" x="3036888" y="2098675"/>
          <p14:tracePt t="8145" x="3071813" y="2062163"/>
          <p14:tracePt t="8162" x="3098800" y="2017713"/>
          <p14:tracePt t="8180" x="3098800" y="1955800"/>
          <p14:tracePt t="8196" x="3098800" y="1938338"/>
          <p14:tracePt t="8212" x="3098800" y="1911350"/>
          <p14:tracePt t="8229" x="3054350" y="1884363"/>
          <p14:tracePt t="8246" x="2946400" y="1847850"/>
          <p14:tracePt t="8262" x="2840038" y="1830388"/>
          <p14:tracePt t="8279" x="2724150" y="1803400"/>
          <p14:tracePt t="8296" x="2652713" y="1803400"/>
          <p14:tracePt t="8312" x="2616200" y="1795463"/>
          <p14:tracePt t="8348" x="2598738" y="1795463"/>
          <p14:tracePt t="8363" x="2581275" y="1795463"/>
          <p14:tracePt t="8380" x="2490788" y="1822450"/>
          <p14:tracePt t="8396" x="2446338" y="1847850"/>
          <p14:tracePt t="8413" x="2411413" y="1874838"/>
          <p14:tracePt t="8429" x="2411413" y="1884363"/>
          <p14:tracePt t="8446" x="2401888" y="1893888"/>
          <p14:tracePt t="8468" x="2384425" y="1901825"/>
          <p14:tracePt t="8480" x="2384425" y="1911350"/>
          <p14:tracePt t="8496" x="2384425" y="1965325"/>
          <p14:tracePt t="8513" x="2384425" y="2044700"/>
          <p14:tracePt t="8530" x="2384425" y="2133600"/>
          <p14:tracePt t="8546" x="2428875" y="2251075"/>
          <p14:tracePt t="8564" x="2446338" y="2286000"/>
          <p14:tracePt t="8580" x="2455863" y="2295525"/>
          <p14:tracePt t="8613" x="2455863" y="2303463"/>
          <p14:tracePt t="8996" x="2465388" y="2295525"/>
          <p14:tracePt t="9004" x="2465388" y="2286000"/>
          <p14:tracePt t="13734" x="2490788" y="2259013"/>
          <p14:tracePt t="13742" x="2562225" y="2232025"/>
          <p14:tracePt t="13749" x="2608263" y="2205038"/>
          <p14:tracePt t="13761" x="2643188" y="2197100"/>
          <p14:tracePt t="13778" x="2687638" y="2170113"/>
          <p14:tracePt t="13794" x="2759075" y="2108200"/>
          <p14:tracePt t="13811" x="2928938" y="1982788"/>
          <p14:tracePt t="13828" x="3108325" y="1866900"/>
          <p14:tracePt t="13844" x="3197225" y="1803400"/>
          <p14:tracePt t="13861" x="3214688" y="1785938"/>
          <p14:tracePt t="14166" x="3224213" y="1785938"/>
          <p14:tracePt t="14174" x="3251200" y="1785938"/>
          <p14:tracePt t="14182" x="3276600" y="1785938"/>
          <p14:tracePt t="14196" x="3286125" y="1785938"/>
          <p14:tracePt t="14212" x="3295650" y="1785938"/>
          <p14:tracePt t="14229" x="3313113" y="1785938"/>
          <p14:tracePt t="14245" x="3322638" y="1795463"/>
          <p14:tracePt t="14310" x="3330575" y="1803400"/>
          <p14:tracePt t="14614" x="3330575" y="1812925"/>
          <p14:tracePt t="14646" x="3330575" y="1822450"/>
          <p14:tracePt t="14654" x="3322638" y="1822450"/>
          <p14:tracePt t="14664" x="3286125" y="1822450"/>
          <p14:tracePt t="14680" x="3125788" y="1768475"/>
          <p14:tracePt t="14697" x="2894013" y="1679575"/>
          <p14:tracePt t="14714" x="2598738" y="1544638"/>
          <p14:tracePt t="14730" x="2268538" y="1411288"/>
          <p14:tracePt t="14747" x="1758950" y="1187450"/>
          <p14:tracePt t="14764" x="1071563" y="946150"/>
          <p14:tracePt t="14780" x="366713" y="731838"/>
          <p14:tracePt t="16043" x="7331075" y="2205038"/>
          <p14:tracePt t="16364" x="7323138" y="2197100"/>
          <p14:tracePt t="16372" x="7232650" y="2214563"/>
          <p14:tracePt t="16380" x="7126288" y="2268538"/>
          <p14:tracePt t="16390" x="6983413" y="2330450"/>
          <p14:tracePt t="16406" x="6473825" y="2544763"/>
          <p14:tracePt t="16423" x="6081713" y="2687638"/>
          <p14:tracePt t="16439" x="5875338" y="2741613"/>
          <p14:tracePt t="16456" x="5795963" y="2741613"/>
          <p14:tracePt t="16473" x="5768975" y="2741613"/>
          <p14:tracePt t="16490" x="5759450" y="2741613"/>
          <p14:tracePt t="16506" x="5697538" y="2751138"/>
          <p14:tracePt t="16524" x="5599113" y="2768600"/>
          <p14:tracePt t="16540" x="5518150" y="2776538"/>
          <p14:tracePt t="16556" x="5429250" y="2795588"/>
          <p14:tracePt t="16573" x="5295900" y="2813050"/>
          <p14:tracePt t="16590" x="5153025" y="2822575"/>
          <p14:tracePt t="16607" x="4983163" y="2840038"/>
          <p14:tracePt t="16623" x="4848225" y="2867025"/>
          <p14:tracePt t="16640" x="4732338" y="2874963"/>
          <p14:tracePt t="16657" x="4625975" y="2901950"/>
          <p14:tracePt t="16673" x="4510088" y="2911475"/>
          <p14:tracePt t="16690" x="4384675" y="2946400"/>
          <p14:tracePt t="16707" x="4232275" y="2965450"/>
          <p14:tracePt t="16724" x="4010025" y="2973388"/>
          <p14:tracePt t="16740" x="3875088" y="2973388"/>
          <p14:tracePt t="16757" x="3724275" y="2973388"/>
          <p14:tracePt t="16774" x="3562350" y="2973388"/>
          <p14:tracePt t="16791" x="3419475" y="2973388"/>
          <p14:tracePt t="16807" x="3286125" y="2973388"/>
          <p14:tracePt t="16824" x="3143250" y="2990850"/>
          <p14:tracePt t="16840" x="2965450" y="3000375"/>
          <p14:tracePt t="16858" x="2822575" y="3009900"/>
          <p14:tracePt t="16874" x="2697163" y="3009900"/>
          <p14:tracePt t="16891" x="2616200" y="3009900"/>
          <p14:tracePt t="16908" x="2562225" y="3009900"/>
          <p14:tracePt t="17532" x="2581275" y="3017838"/>
          <p14:tracePt t="17540" x="2616200" y="3017838"/>
          <p14:tracePt t="17548" x="2679700" y="3036888"/>
          <p14:tracePt t="17559" x="2751138" y="3036888"/>
          <p14:tracePt t="17576" x="2867025" y="3036888"/>
          <p14:tracePt t="17593" x="2965450" y="3036888"/>
          <p14:tracePt t="17609" x="3081338" y="3000375"/>
          <p14:tracePt t="17626" x="3232150" y="2938463"/>
          <p14:tracePt t="17643" x="3394075" y="2830513"/>
          <p14:tracePt t="17660" x="3652838" y="2589213"/>
          <p14:tracePt t="17676" x="3759200" y="2455863"/>
          <p14:tracePt t="17693" x="3786188" y="2384425"/>
          <p14:tracePt t="17710" x="3795713" y="2366963"/>
          <p14:tracePt t="17726" x="3795713" y="2330450"/>
          <p14:tracePt t="17743" x="3795713" y="2251075"/>
          <p14:tracePt t="17760" x="3751263" y="2143125"/>
          <p14:tracePt t="17777" x="3714750" y="2044700"/>
          <p14:tracePt t="17794" x="3670300" y="1973263"/>
          <p14:tracePt t="17810" x="3616325" y="1901825"/>
          <p14:tracePt t="17827" x="3562350" y="1847850"/>
          <p14:tracePt t="17843" x="3482975" y="1785938"/>
          <p14:tracePt t="17860" x="3357563" y="1697038"/>
          <p14:tracePt t="17877" x="3268663" y="1670050"/>
          <p14:tracePt t="17893" x="3152775" y="1616075"/>
          <p14:tracePt t="17910" x="3009900" y="1554163"/>
          <p14:tracePt t="17927" x="2857500" y="1482725"/>
          <p14:tracePt t="17944" x="2732088" y="1401763"/>
          <p14:tracePt t="17960" x="2616200" y="1357313"/>
          <p14:tracePt t="17977" x="2571750" y="1357313"/>
          <p14:tracePt t="17994" x="2527300" y="1357313"/>
          <p14:tracePt t="18010" x="2482850" y="1357313"/>
          <p14:tracePt t="18027" x="2419350" y="1357313"/>
          <p14:tracePt t="18044" x="2276475" y="1374775"/>
          <p14:tracePt t="18061" x="2152650" y="1393825"/>
          <p14:tracePt t="18078" x="2044700" y="1401763"/>
          <p14:tracePt t="18094" x="1866900" y="1446213"/>
          <p14:tracePt t="18111" x="1724025" y="1490663"/>
          <p14:tracePt t="18127" x="1571625" y="1527175"/>
          <p14:tracePt t="18144" x="1473200" y="1544638"/>
          <p14:tracePt t="18161" x="1411288" y="1562100"/>
          <p14:tracePt t="18178" x="1384300" y="1571625"/>
          <p14:tracePt t="18194" x="1366838" y="1571625"/>
          <p14:tracePt t="18211" x="1330325" y="1581150"/>
          <p14:tracePt t="18228" x="1204913" y="1608138"/>
          <p14:tracePt t="18244" x="1125538" y="1616075"/>
          <p14:tracePt t="18261" x="1062038" y="1643063"/>
          <p14:tracePt t="18278" x="1017588" y="1652588"/>
          <p14:tracePt t="18295" x="990600" y="1670050"/>
          <p14:tracePt t="18312" x="946150" y="1741488"/>
          <p14:tracePt t="18328" x="866775" y="1911350"/>
          <p14:tracePt t="18345" x="812800" y="2133600"/>
          <p14:tracePt t="18361" x="785813" y="2286000"/>
          <p14:tracePt t="18378" x="785813" y="2384425"/>
          <p14:tracePt t="18395" x="785813" y="2428875"/>
          <p14:tracePt t="18412" x="812800" y="2455863"/>
          <p14:tracePt t="18429" x="830263" y="2465388"/>
          <p14:tracePt t="18468" x="839788" y="2465388"/>
          <p14:tracePt t="18478" x="893763" y="2490788"/>
          <p14:tracePt t="18495" x="1044575" y="2517775"/>
          <p14:tracePt t="18512" x="1187450" y="2554288"/>
          <p14:tracePt t="18528" x="1339850" y="2633663"/>
          <p14:tracePt t="18545" x="1465263" y="2679700"/>
          <p14:tracePt t="18562" x="1589088" y="2705100"/>
          <p14:tracePt t="18579" x="1714500" y="2724150"/>
          <p14:tracePt t="18595" x="1884363" y="2724150"/>
          <p14:tracePt t="18612" x="2187575" y="2732088"/>
          <p14:tracePt t="18629" x="2347913" y="2751138"/>
          <p14:tracePt t="18646" x="2473325" y="2776538"/>
          <p14:tracePt t="18662" x="2608263" y="2786063"/>
          <p14:tracePt t="18679" x="2751138" y="2786063"/>
          <p14:tracePt t="18696" x="2982913" y="2786063"/>
          <p14:tracePt t="18712" x="3268663" y="2786063"/>
          <p14:tracePt t="18729" x="3509963" y="2786063"/>
          <p14:tracePt t="18746" x="3633788" y="2786063"/>
          <p14:tracePt t="18762" x="3705225" y="2768600"/>
          <p14:tracePt t="18779" x="3732213" y="2768600"/>
          <p14:tracePt t="18782" x="3759200" y="2751138"/>
          <p14:tracePt t="18796" x="3822700" y="2697163"/>
          <p14:tracePt t="18813" x="3938588" y="2562225"/>
          <p14:tracePt t="18829" x="4071938" y="2339975"/>
          <p14:tracePt t="18846" x="4143375" y="2116138"/>
          <p14:tracePt t="18863" x="4179888" y="1893888"/>
          <p14:tracePt t="18879" x="4187825" y="1731963"/>
          <p14:tracePt t="18896" x="4187825" y="1652588"/>
          <p14:tracePt t="18913" x="4170363" y="1616075"/>
          <p14:tracePt t="18930" x="4116388" y="1581150"/>
          <p14:tracePt t="18946" x="3990975" y="1544638"/>
          <p14:tracePt t="18963" x="3813175" y="1500188"/>
          <p14:tracePt t="18980" x="3625850" y="1465263"/>
          <p14:tracePt t="18997" x="3330575" y="1374775"/>
          <p14:tracePt t="19013" x="3133725" y="1312863"/>
          <p14:tracePt t="19030" x="2928938" y="1258888"/>
          <p14:tracePt t="19047" x="2732088" y="1223963"/>
          <p14:tracePt t="19063" x="2544763" y="1223963"/>
          <p14:tracePt t="19080" x="2330450" y="1223963"/>
          <p14:tracePt t="19097" x="2133600" y="1276350"/>
          <p14:tracePt t="19113" x="1965325" y="1330325"/>
          <p14:tracePt t="19130" x="1795463" y="1374775"/>
          <p14:tracePt t="19147" x="1633538" y="1393825"/>
          <p14:tracePt t="19164" x="1517650" y="1401763"/>
          <p14:tracePt t="19181" x="1366838" y="1428750"/>
          <p14:tracePt t="19197" x="1285875" y="1446213"/>
          <p14:tracePt t="19214" x="1196975" y="1465263"/>
          <p14:tracePt t="19230" x="1108075" y="1490663"/>
          <p14:tracePt t="19247" x="1027113" y="1509713"/>
          <p14:tracePt t="19264" x="928688" y="1544638"/>
          <p14:tracePt t="19281" x="857250" y="1571625"/>
          <p14:tracePt t="19297" x="785813" y="1598613"/>
          <p14:tracePt t="19314" x="750888" y="1616075"/>
          <p14:tracePt t="19331" x="714375" y="1643063"/>
          <p14:tracePt t="19347" x="679450" y="1697038"/>
          <p14:tracePt t="19364" x="633413" y="1830388"/>
          <p14:tracePt t="19381" x="615950" y="1919288"/>
          <p14:tracePt t="19398" x="615950" y="1965325"/>
          <p14:tracePt t="19414" x="598488" y="1990725"/>
          <p14:tracePt t="19431" x="598488" y="2017713"/>
          <p14:tracePt t="19448" x="598488" y="2054225"/>
          <p14:tracePt t="19464" x="598488" y="2081213"/>
          <p14:tracePt t="19481" x="598488" y="2116138"/>
          <p14:tracePt t="19498" x="615950" y="2160588"/>
          <p14:tracePt t="19515" x="669925" y="2251075"/>
          <p14:tracePt t="19531" x="768350" y="2374900"/>
          <p14:tracePt t="19548" x="857250" y="2465388"/>
          <p14:tracePt t="19565" x="1000125" y="2589213"/>
          <p14:tracePt t="19581" x="1089025" y="2625725"/>
          <p14:tracePt t="19598" x="1187450" y="2660650"/>
          <p14:tracePt t="19615" x="1374775" y="2705100"/>
          <p14:tracePt t="19632" x="1544638" y="2741613"/>
          <p14:tracePt t="19648" x="1687513" y="2751138"/>
          <p14:tracePt t="19665" x="1839913" y="2776538"/>
          <p14:tracePt t="19682" x="1928813" y="2786063"/>
          <p14:tracePt t="19698" x="2036763" y="2786063"/>
          <p14:tracePt t="19715" x="2116138" y="2786063"/>
          <p14:tracePt t="19732" x="2241550" y="2786063"/>
          <p14:tracePt t="19749" x="2446338" y="2795588"/>
          <p14:tracePt t="19766" x="2598738" y="2795588"/>
          <p14:tracePt t="19782" x="2741613" y="2795588"/>
          <p14:tracePt t="19799" x="2867025" y="2795588"/>
          <p14:tracePt t="19815" x="2990850" y="2795588"/>
          <p14:tracePt t="19832" x="3152775" y="2795588"/>
          <p14:tracePt t="19849" x="3340100" y="2795588"/>
          <p14:tracePt t="19865" x="3536950" y="2732088"/>
          <p14:tracePt t="19882" x="3751263" y="2660650"/>
          <p14:tracePt t="19899" x="3938588" y="2616200"/>
          <p14:tracePt t="19916" x="4098925" y="2562225"/>
          <p14:tracePt t="19933" x="4268788" y="2490788"/>
          <p14:tracePt t="19949" x="4357688" y="2428875"/>
          <p14:tracePt t="19966" x="4411663" y="2322513"/>
          <p14:tracePt t="19982" x="4419600" y="2197100"/>
          <p14:tracePt t="19999" x="4419600" y="2027238"/>
          <p14:tracePt t="20016" x="4357688" y="1839913"/>
          <p14:tracePt t="20033" x="4286250" y="1660525"/>
          <p14:tracePt t="20049" x="4197350" y="1517650"/>
          <p14:tracePt t="20066" x="4098925" y="1411288"/>
          <p14:tracePt t="20083" x="3929063" y="1268413"/>
          <p14:tracePt t="20099" x="3768725" y="1204913"/>
          <p14:tracePt t="20117" x="3429000" y="1125538"/>
          <p14:tracePt t="20133" x="3160713" y="1108075"/>
          <p14:tracePt t="20150" x="2911475" y="1062038"/>
          <p14:tracePt t="20166" x="2670175" y="1027113"/>
          <p14:tracePt t="20183" x="2500313" y="1000125"/>
          <p14:tracePt t="20200" x="2366963" y="955675"/>
          <p14:tracePt t="20216" x="2251075" y="928688"/>
          <p14:tracePt t="20233" x="2160588" y="919163"/>
          <p14:tracePt t="20250" x="2098675" y="919163"/>
          <p14:tracePt t="20267" x="2000250" y="919163"/>
          <p14:tracePt t="20269" x="1955800" y="919163"/>
          <p14:tracePt t="20283" x="1911350" y="919163"/>
          <p14:tracePt t="20300" x="1803400" y="938213"/>
          <p14:tracePt t="20317" x="1625600" y="955675"/>
          <p14:tracePt t="20333" x="1438275" y="982663"/>
          <p14:tracePt t="20350" x="1231900" y="1027113"/>
          <p14:tracePt t="20367" x="1054100" y="1071563"/>
          <p14:tracePt t="20384" x="901700" y="1125538"/>
          <p14:tracePt t="20401" x="776288" y="1196975"/>
          <p14:tracePt t="20417" x="669925" y="1268413"/>
          <p14:tracePt t="20434" x="588963" y="1322388"/>
          <p14:tracePt t="20451" x="554038" y="1357313"/>
          <p14:tracePt t="20467" x="536575" y="1384300"/>
          <p14:tracePt t="20484" x="536575" y="1438275"/>
          <p14:tracePt t="20501" x="536575" y="1536700"/>
          <p14:tracePt t="20518" x="536575" y="1581150"/>
          <p14:tracePt t="20535" x="571500" y="1652588"/>
          <p14:tracePt t="20551" x="687388" y="1776413"/>
          <p14:tracePt t="20567" x="822325" y="1938338"/>
          <p14:tracePt t="20584" x="946150" y="2054225"/>
          <p14:tracePt t="20601" x="1044575" y="2133600"/>
          <p14:tracePt t="20618" x="1152525" y="2232025"/>
          <p14:tracePt t="20634" x="1241425" y="2312988"/>
          <p14:tracePt t="20651" x="1285875" y="2347913"/>
          <p14:tracePt t="20668" x="1303338" y="2357438"/>
          <p14:tracePt t="20685" x="1330325" y="2366963"/>
          <p14:tracePt t="20702" x="1384300" y="2366963"/>
          <p14:tracePt t="20718" x="1455738" y="2366963"/>
          <p14:tracePt t="20735" x="1581150" y="2366963"/>
          <p14:tracePt t="20751" x="1724025" y="2384425"/>
          <p14:tracePt t="20768" x="1866900" y="2384425"/>
          <p14:tracePt t="20785" x="2009775" y="2384425"/>
          <p14:tracePt t="20802" x="2143125" y="2384425"/>
          <p14:tracePt t="20818" x="2259013" y="2366963"/>
          <p14:tracePt t="20835" x="2384425" y="2330450"/>
          <p14:tracePt t="20852" x="2500313" y="2286000"/>
          <p14:tracePt t="20869" x="2571750" y="2232025"/>
          <p14:tracePt t="20885" x="2616200" y="2000250"/>
          <p14:tracePt t="20902" x="2616200" y="1812925"/>
          <p14:tracePt t="20918" x="2527300" y="1625600"/>
          <p14:tracePt t="20935" x="2312988" y="1500188"/>
          <p14:tracePt t="20952" x="2062163" y="1446213"/>
          <p14:tracePt t="20969" x="1822450" y="1428750"/>
          <p14:tracePt t="20985" x="1598613" y="1428750"/>
          <p14:tracePt t="21002" x="1428750" y="1465263"/>
          <p14:tracePt t="21019" x="1347788" y="1517650"/>
          <p14:tracePt t="21035" x="1322388" y="1571625"/>
          <p14:tracePt t="21052" x="1322388" y="1670050"/>
          <p14:tracePt t="21070" x="1393825" y="1884363"/>
          <p14:tracePt t="21086" x="1608138" y="2000250"/>
          <p14:tracePt t="21103" x="2000250" y="2098675"/>
          <p14:tracePt t="21119" x="2554288" y="2160588"/>
          <p14:tracePt t="21136" x="3205163" y="2170113"/>
          <p14:tracePt t="21152" x="3768725" y="2170113"/>
          <p14:tracePt t="21169" x="4160838" y="2170113"/>
          <p14:tracePt t="21186" x="4303713" y="2089150"/>
          <p14:tracePt t="21203" x="4357688" y="2009775"/>
          <p14:tracePt t="21219" x="4357688" y="1911350"/>
          <p14:tracePt t="21236" x="4268788" y="1812925"/>
          <p14:tracePt t="21253" x="3938588" y="1687513"/>
          <p14:tracePt t="21270" x="3509963" y="1652588"/>
          <p14:tracePt t="21287" x="3116263" y="1652588"/>
          <p14:tracePt t="21303" x="2697163" y="1652588"/>
          <p14:tracePt t="21320" x="2455863" y="1652588"/>
          <p14:tracePt t="21336" x="2303463" y="1670050"/>
          <p14:tracePt t="21353" x="2214563" y="1704975"/>
          <p14:tracePt t="21370" x="2170113" y="1724025"/>
          <p14:tracePt t="21386" x="2160588" y="1751013"/>
          <p14:tracePt t="21403" x="2160588" y="1785938"/>
          <p14:tracePt t="21420" x="2170113" y="1884363"/>
          <p14:tracePt t="21437" x="2259013" y="1990725"/>
          <p14:tracePt t="21453" x="2536825" y="2081213"/>
          <p14:tracePt t="21470" x="2803525" y="2108200"/>
          <p14:tracePt t="21487" x="3054350" y="2108200"/>
          <p14:tracePt t="21503" x="3179763" y="2108200"/>
          <p14:tracePt t="21520" x="3205163" y="2108200"/>
          <p14:tracePt t="21537" x="3205163" y="2071688"/>
          <p14:tracePt t="21554" x="3044825" y="1965325"/>
          <p14:tracePt t="21570" x="2554288" y="1884363"/>
          <p14:tracePt t="21587" x="1731963" y="1795463"/>
          <p14:tracePt t="21604" x="1160463" y="1751013"/>
          <p14:tracePt t="21620" x="874713" y="1751013"/>
          <p14:tracePt t="21637" x="633413" y="1776413"/>
          <p14:tracePt t="21654" x="554038" y="1795463"/>
          <p14:tracePt t="21687" x="554038" y="1803400"/>
          <p14:tracePt t="21704" x="554038" y="1830388"/>
          <p14:tracePt t="21721" x="660400" y="1839913"/>
          <p14:tracePt t="21737" x="847725" y="1839913"/>
          <p14:tracePt t="21754" x="1071563" y="1839913"/>
          <p14:tracePt t="21771" x="1303338" y="1803400"/>
          <p14:tracePt t="21773" x="1428750" y="1768475"/>
          <p14:tracePt t="21788" x="1536700" y="1758950"/>
          <p14:tracePt t="21804" x="1751013" y="1724025"/>
          <p14:tracePt t="21821" x="2009775" y="1724025"/>
          <p14:tracePt t="21838" x="2108200" y="1724025"/>
          <p14:tracePt t="21855" x="2187575" y="1731963"/>
          <p14:tracePt t="21871" x="2268538" y="1751013"/>
          <p14:tracePt t="21888" x="2330450" y="1776413"/>
          <p14:tracePt t="21905" x="2384425" y="1795463"/>
          <p14:tracePt t="21921" x="2401888" y="1803400"/>
          <p14:tracePt t="21938" x="2438400" y="1830388"/>
          <p14:tracePt t="21955" x="2482850" y="1857375"/>
          <p14:tracePt t="21971" x="2517775" y="1893888"/>
          <p14:tracePt t="21988" x="2571750" y="1911350"/>
          <p14:tracePt t="22005" x="2608263" y="1955800"/>
          <p14:tracePt t="22022" x="2598738" y="2017713"/>
          <p14:tracePt t="22038" x="2500313" y="2089150"/>
          <p14:tracePt t="22055" x="2339975" y="2179638"/>
          <p14:tracePt t="22072" x="2179638" y="2268538"/>
          <p14:tracePt t="22088" x="2000250" y="2330450"/>
          <p14:tracePt t="22105" x="1839913" y="2374900"/>
          <p14:tracePt t="22122" x="1714500" y="2384425"/>
          <p14:tracePt t="22139" x="1670050" y="2401888"/>
          <p14:tracePt t="22155" x="1660525" y="2401888"/>
          <p14:tracePt t="22230" x="1679575" y="2393950"/>
          <p14:tracePt t="22238" x="1714500" y="2374900"/>
          <p14:tracePt t="22246" x="1741488" y="2374900"/>
          <p14:tracePt t="22256" x="1795463" y="2366963"/>
          <p14:tracePt t="22272" x="1955800" y="2330450"/>
          <p14:tracePt t="22289" x="2108200" y="2286000"/>
          <p14:tracePt t="22306" x="2205038" y="2259013"/>
          <p14:tracePt t="22322" x="2268538" y="2224088"/>
          <p14:tracePt t="22339" x="2268538" y="2214563"/>
          <p14:tracePt t="22356" x="2268538" y="2179638"/>
          <p14:tracePt t="22372" x="2268538" y="2133600"/>
          <p14:tracePt t="22390" x="2197100" y="2098675"/>
          <p14:tracePt t="22406" x="2152650" y="2098675"/>
          <p14:tracePt t="22423" x="2133600" y="2098675"/>
          <p14:tracePt t="22478" x="2125663" y="2098675"/>
          <p14:tracePt t="22518" x="2133600" y="2116138"/>
          <p14:tracePt t="22526" x="2143125" y="2125663"/>
          <p14:tracePt t="22534" x="2170113" y="2152650"/>
          <p14:tracePt t="22542" x="2205038" y="2187575"/>
          <p14:tracePt t="22556" x="2251075" y="2224088"/>
          <p14:tracePt t="22573" x="2357438" y="2322513"/>
          <p14:tracePt t="22590" x="2490788" y="2428875"/>
          <p14:tracePt t="22607" x="2509838" y="2446338"/>
          <p14:tracePt t="22623" x="2509838" y="2465388"/>
          <p14:tracePt t="22640" x="2490788" y="2473325"/>
          <p14:tracePt t="22657" x="2446338" y="2482850"/>
          <p14:tracePt t="22673" x="2357438" y="2509838"/>
          <p14:tracePt t="22690" x="2276475" y="2527300"/>
          <p14:tracePt t="22707" x="2268538" y="2536825"/>
          <p14:tracePt t="22723" x="2259013" y="2544763"/>
          <p14:tracePt t="23214" x="2251075" y="2554288"/>
          <p14:tracePt t="23230" x="2232025" y="2554288"/>
          <p14:tracePt t="23254" x="2232025" y="2562225"/>
          <p14:tracePt t="23318" x="2224088" y="2562225"/>
          <p14:tracePt t="27080" x="2232025" y="2562225"/>
          <p14:tracePt t="27088" x="2295525" y="2544763"/>
          <p14:tracePt t="27096" x="2374900" y="2517775"/>
          <p14:tracePt t="27104" x="2455863" y="2517775"/>
          <p14:tracePt t="27120" x="2687638" y="2482850"/>
          <p14:tracePt t="27136" x="3044825" y="2393950"/>
          <p14:tracePt t="27152" x="3411538" y="2295525"/>
          <p14:tracePt t="27169" x="3608388" y="2259013"/>
          <p14:tracePt t="27186" x="3652838" y="2241550"/>
          <p14:tracePt t="27303" x="3660775" y="2241550"/>
          <p14:tracePt t="27312" x="3687763" y="2224088"/>
          <p14:tracePt t="27320" x="3741738" y="2179638"/>
          <p14:tracePt t="27336" x="4027488" y="1990725"/>
          <p14:tracePt t="27353" x="4286250" y="1847850"/>
          <p14:tracePt t="27369" x="4348163" y="1812925"/>
          <p14:tracePt t="27440" x="4348163" y="1822450"/>
          <p14:tracePt t="27455" x="4348163" y="1839913"/>
          <p14:tracePt t="27464" x="4348163" y="1866900"/>
          <p14:tracePt t="27472" x="4348163" y="1884363"/>
          <p14:tracePt t="27487" x="4348163" y="1919288"/>
          <p14:tracePt t="27504" x="4348163" y="1973263"/>
          <p14:tracePt t="27520" x="4348163" y="1982788"/>
          <p14:tracePt t="27537" x="4348163" y="2000250"/>
          <p14:tracePt t="27553" x="4340225" y="2017713"/>
          <p14:tracePt t="27570" x="4303713" y="2071688"/>
          <p14:tracePt t="27587" x="4241800" y="2160588"/>
          <p14:tracePt t="27603" x="4152900" y="2286000"/>
          <p14:tracePt t="27620" x="4054475" y="2384425"/>
          <p14:tracePt t="27637" x="3956050" y="2446338"/>
          <p14:tracePt t="27654" x="3867150" y="2500313"/>
          <p14:tracePt t="27670" x="3795713" y="2517775"/>
          <p14:tracePt t="27688" x="3714750" y="2544763"/>
          <p14:tracePt t="27704" x="3679825" y="2554288"/>
          <p14:tracePt t="27721" x="3643313" y="2554288"/>
          <p14:tracePt t="27737" x="3616325" y="2554288"/>
          <p14:tracePt t="27840" x="3608388" y="2554288"/>
          <p14:tracePt t="27936" x="3608388" y="2544763"/>
          <p14:tracePt t="27944" x="3625850" y="2536825"/>
          <p14:tracePt t="27955" x="3652838" y="2517775"/>
          <p14:tracePt t="27971" x="3724275" y="2500313"/>
          <p14:tracePt t="27988" x="3776663" y="2473325"/>
          <p14:tracePt t="28004" x="3840163" y="2465388"/>
          <p14:tracePt t="28021" x="3894138" y="2446338"/>
          <p14:tracePt t="28038" x="3946525" y="2438400"/>
          <p14:tracePt t="28055" x="4062413" y="2393950"/>
          <p14:tracePt t="28072" x="4205288" y="2357438"/>
          <p14:tracePt t="28088" x="4224338" y="2347913"/>
          <p14:tracePt t="28152" x="4232275" y="2339975"/>
          <p14:tracePt t="28160" x="4232275" y="2330450"/>
          <p14:tracePt t="28172" x="4241800" y="2286000"/>
          <p14:tracePt t="28188" x="4286250" y="2160588"/>
          <p14:tracePt t="28205" x="4322763" y="2081213"/>
          <p14:tracePt t="28222" x="4340225" y="2036763"/>
          <p14:tracePt t="28952" x="4330700" y="2036763"/>
          <p14:tracePt t="28960" x="4276725" y="2054225"/>
          <p14:tracePt t="28968" x="4232275" y="2089150"/>
          <p14:tracePt t="28976" x="4170363" y="2152650"/>
          <p14:tracePt t="28991" x="4116388" y="2197100"/>
          <p14:tracePt t="29007" x="4044950" y="2241550"/>
          <p14:tracePt t="29024" x="3983038" y="2276475"/>
          <p14:tracePt t="29041" x="3973513" y="2276475"/>
          <p14:tracePt t="29593" x="3965575" y="2276475"/>
          <p14:tracePt t="29672" x="3956050" y="2276475"/>
          <p14:tracePt t="29680" x="3938588" y="2295525"/>
          <p14:tracePt t="29692" x="3929063" y="2312988"/>
          <p14:tracePt t="29709" x="3902075" y="2357438"/>
          <p14:tracePt t="29726" x="3875088" y="2401888"/>
          <p14:tracePt t="29743" x="3840163" y="2465388"/>
          <p14:tracePt t="29759" x="3813175" y="2517775"/>
          <p14:tracePt t="29777" x="3776663" y="2589213"/>
          <p14:tracePt t="29793" x="3776663" y="2616200"/>
          <p14:tracePt t="29826" x="3776663" y="2633663"/>
          <p14:tracePt t="29843" x="3795713" y="2643188"/>
          <p14:tracePt t="29860" x="3830638" y="2652713"/>
          <p14:tracePt t="29877" x="3848100" y="2670175"/>
          <p14:tracePt t="29893" x="3884613" y="2732088"/>
          <p14:tracePt t="29910" x="3929063" y="2813050"/>
          <p14:tracePt t="29927" x="3983038" y="2894013"/>
          <p14:tracePt t="29943" x="4027488" y="2965450"/>
          <p14:tracePt t="29961" x="4081463" y="3054350"/>
          <p14:tracePt t="29977" x="4116388" y="3133725"/>
          <p14:tracePt t="29994" x="4152900" y="3205163"/>
          <p14:tracePt t="30010" x="4152900" y="3251200"/>
          <p14:tracePt t="30027" x="4152900" y="3313113"/>
          <p14:tracePt t="30044" x="4152900" y="3348038"/>
          <p14:tracePt t="30060" x="4152900" y="3402013"/>
          <p14:tracePt t="30077" x="4152900" y="3455988"/>
          <p14:tracePt t="30094" x="4152900" y="3517900"/>
          <p14:tracePt t="30111" x="4152900" y="3562350"/>
          <p14:tracePt t="30127" x="4152900" y="3616325"/>
          <p14:tracePt t="30144" x="4152900" y="3679825"/>
          <p14:tracePt t="30161" x="4152900" y="3705225"/>
          <p14:tracePt t="30177" x="4160838" y="3759200"/>
          <p14:tracePt t="30194" x="4179888" y="3813175"/>
          <p14:tracePt t="30211" x="4197350" y="3848100"/>
          <p14:tracePt t="30227" x="4241800" y="3884613"/>
          <p14:tracePt t="30244" x="4313238" y="3938588"/>
          <p14:tracePt t="30261" x="4473575" y="3990975"/>
          <p14:tracePt t="30278" x="4697413" y="4098925"/>
          <p14:tracePt t="30294" x="4902200" y="4187825"/>
          <p14:tracePt t="30311" x="5081588" y="4232275"/>
          <p14:tracePt t="30328" x="5197475" y="4259263"/>
          <p14:tracePt t="30345" x="5276850" y="4259263"/>
          <p14:tracePt t="30361" x="5313363" y="4259263"/>
          <p14:tracePt t="30378" x="5367338" y="4251325"/>
          <p14:tracePt t="30395" x="5375275" y="4251325"/>
          <p14:tracePt t="30411" x="5394325" y="4251325"/>
          <p14:tracePt t="30428" x="5419725" y="4232275"/>
          <p14:tracePt t="30445" x="5446713" y="4232275"/>
          <p14:tracePt t="30461" x="5491163" y="4205288"/>
          <p14:tracePt t="30478" x="5527675" y="4187825"/>
          <p14:tracePt t="30495" x="5562600" y="4170363"/>
          <p14:tracePt t="30511" x="5572125" y="4160838"/>
          <p14:tracePt t="30529" x="5572125" y="4152900"/>
          <p14:tracePt t="30545" x="5572125" y="4116388"/>
          <p14:tracePt t="30562" x="5491163" y="4054475"/>
          <p14:tracePt t="30579" x="5330825" y="3990975"/>
          <p14:tracePt t="30595" x="5205413" y="3929063"/>
          <p14:tracePt t="30612" x="5089525" y="3884613"/>
          <p14:tracePt t="30629" x="4965700" y="3840163"/>
          <p14:tracePt t="30645" x="4848225" y="3830638"/>
          <p14:tracePt t="30662" x="4705350" y="3822700"/>
          <p14:tracePt t="30679" x="4510088" y="3822700"/>
          <p14:tracePt t="30695" x="4303713" y="3822700"/>
          <p14:tracePt t="30713" x="4044950" y="3822700"/>
          <p14:tracePt t="30729" x="3946525" y="3822700"/>
          <p14:tracePt t="30745" x="3822700" y="3822700"/>
          <p14:tracePt t="30762" x="3679825" y="3822700"/>
          <p14:tracePt t="30779" x="3455988" y="3795713"/>
          <p14:tracePt t="30796" x="3187700" y="3795713"/>
          <p14:tracePt t="30813" x="2928938" y="3759200"/>
          <p14:tracePt t="30829" x="2660650" y="3732213"/>
          <p14:tracePt t="30846" x="2428875" y="3714750"/>
          <p14:tracePt t="30863" x="2214563" y="3679825"/>
          <p14:tracePt t="30879" x="2027238" y="3660775"/>
          <p14:tracePt t="30897" x="1803400" y="3643313"/>
          <p14:tracePt t="30913" x="1697038" y="3643313"/>
          <p14:tracePt t="30929" x="1616075" y="3643313"/>
          <p14:tracePt t="30946" x="1581150" y="3643313"/>
          <p14:tracePt t="31001" x="1571625" y="3643313"/>
          <p14:tracePt t="31009" x="1554163" y="3643313"/>
          <p14:tracePt t="31017" x="1527175" y="3643313"/>
          <p14:tracePt t="31029" x="1517650" y="3643313"/>
          <p14:tracePt t="31046" x="1482725" y="3643313"/>
          <p14:tracePt t="31063" x="1465263" y="3652838"/>
          <p14:tracePt t="31080" x="1411288" y="3670300"/>
          <p14:tracePt t="31097" x="1330325" y="3687763"/>
          <p14:tracePt t="31113" x="1285875" y="3714750"/>
          <p14:tracePt t="31130" x="1250950" y="3741738"/>
          <p14:tracePt t="31193" x="1250950" y="3768725"/>
          <p14:tracePt t="31201" x="1250950" y="3786188"/>
          <p14:tracePt t="31213" x="1250950" y="3803650"/>
          <p14:tracePt t="31230" x="1250950" y="3840163"/>
          <p14:tracePt t="31247" x="1250950" y="3875088"/>
          <p14:tracePt t="31264" x="1250950" y="3902075"/>
          <p14:tracePt t="31281" x="1250950" y="3911600"/>
          <p14:tracePt t="31305" x="1250950" y="3919538"/>
          <p14:tracePt t="31321" x="1250950" y="3929063"/>
          <p14:tracePt t="31337" x="1250950" y="3938588"/>
          <p14:tracePt t="31353" x="1258888" y="3956050"/>
          <p14:tracePt t="31364" x="1268413" y="3956050"/>
          <p14:tracePt t="31381" x="1276350" y="3965575"/>
          <p14:tracePt t="31397" x="1303338" y="4000500"/>
          <p14:tracePt t="31414" x="1357313" y="4054475"/>
          <p14:tracePt t="31431" x="1384300" y="4089400"/>
          <p14:tracePt t="31447" x="1428750" y="4133850"/>
          <p14:tracePt t="31464" x="1465263" y="4160838"/>
          <p14:tracePt t="31481" x="1536700" y="4187825"/>
          <p14:tracePt t="31498" x="1608138" y="4205288"/>
          <p14:tracePt t="31514" x="1687513" y="4214813"/>
          <p14:tracePt t="31531" x="1758950" y="4232275"/>
          <p14:tracePt t="31548" x="1785938" y="4241800"/>
          <p14:tracePt t="31565" x="1822450" y="4241800"/>
          <p14:tracePt t="31581" x="1884363" y="4241800"/>
          <p14:tracePt t="31598" x="1928813" y="4241800"/>
          <p14:tracePt t="31615" x="1982788" y="4241800"/>
          <p14:tracePt t="31631" x="2017713" y="4241800"/>
          <p14:tracePt t="31648" x="2071688" y="4241800"/>
          <p14:tracePt t="31665" x="2160588" y="4241800"/>
          <p14:tracePt t="31681" x="2268538" y="4241800"/>
          <p14:tracePt t="31699" x="2393950" y="4241800"/>
          <p14:tracePt t="31715" x="2527300" y="4241800"/>
          <p14:tracePt t="31732" x="2670175" y="4251325"/>
          <p14:tracePt t="31748" x="2822575" y="4251325"/>
          <p14:tracePt t="31765" x="3036888" y="4276725"/>
          <p14:tracePt t="31782" x="3259138" y="4276725"/>
          <p14:tracePt t="31799" x="3562350" y="4286250"/>
          <p14:tracePt t="31815" x="3848100" y="4303713"/>
          <p14:tracePt t="31832" x="4108450" y="4348163"/>
          <p14:tracePt t="31849" x="4518025" y="4384675"/>
          <p14:tracePt t="31865" x="4768850" y="4384675"/>
          <p14:tracePt t="31882" x="5062538" y="4384675"/>
          <p14:tracePt t="31899" x="5303838" y="4384675"/>
          <p14:tracePt t="31915" x="5473700" y="4384675"/>
          <p14:tracePt t="31932" x="5599113" y="4367213"/>
          <p14:tracePt t="31949" x="5680075" y="4348163"/>
          <p14:tracePt t="31966" x="5751513" y="4340225"/>
          <p14:tracePt t="31982" x="5813425" y="4330700"/>
          <p14:tracePt t="31999" x="5875338" y="4330700"/>
          <p14:tracePt t="32016" x="5911850" y="4313238"/>
          <p14:tracePt t="32033" x="5956300" y="4303713"/>
          <p14:tracePt t="32049" x="5965825" y="4303713"/>
          <p14:tracePt t="32066" x="5983288" y="4303713"/>
          <p14:tracePt t="32083" x="6010275" y="4295775"/>
          <p14:tracePt t="32099" x="6062663" y="4276725"/>
          <p14:tracePt t="32116" x="6072188" y="4268788"/>
          <p14:tracePt t="32133" x="6072188" y="4259263"/>
          <p14:tracePt t="32149" x="6072188" y="4224338"/>
          <p14:tracePt t="32166" x="6072188" y="4160838"/>
          <p14:tracePt t="32183" x="6045200" y="4071938"/>
          <p14:tracePt t="32199" x="5965825" y="3990975"/>
          <p14:tracePt t="32216" x="5884863" y="3965575"/>
          <p14:tracePt t="32233" x="5680075" y="3938588"/>
          <p14:tracePt t="32250" x="5465763" y="3938588"/>
          <p14:tracePt t="32267" x="5241925" y="3911600"/>
          <p14:tracePt t="32283" x="4991100" y="3911600"/>
          <p14:tracePt t="32300" x="4741863" y="3911600"/>
          <p14:tracePt t="32317" x="4465638" y="3911600"/>
          <p14:tracePt t="32333" x="4152900" y="3911600"/>
          <p14:tracePt t="32350" x="3884613" y="3911600"/>
          <p14:tracePt t="32367" x="3643313" y="3911600"/>
          <p14:tracePt t="32383" x="3419475" y="3911600"/>
          <p14:tracePt t="32400" x="3205163" y="3911600"/>
          <p14:tracePt t="32417" x="2884488" y="3919538"/>
          <p14:tracePt t="32434" x="2687638" y="3929063"/>
          <p14:tracePt t="32451" x="2544763" y="3929063"/>
          <p14:tracePt t="32467" x="2419350" y="3929063"/>
          <p14:tracePt t="32484" x="2303463" y="3929063"/>
          <p14:tracePt t="32500" x="2170113" y="3929063"/>
          <p14:tracePt t="32517" x="2009775" y="3911600"/>
          <p14:tracePt t="32534" x="1857375" y="3902075"/>
          <p14:tracePt t="32551" x="1714500" y="3884613"/>
          <p14:tracePt t="32567" x="1598613" y="3857625"/>
          <p14:tracePt t="32584" x="1554163" y="3857625"/>
          <p14:tracePt t="32601" x="1544638" y="3857625"/>
          <p14:tracePt t="32618" x="1527175" y="3857625"/>
          <p14:tracePt t="32634" x="1465263" y="3884613"/>
          <p14:tracePt t="32651" x="1393825" y="3929063"/>
          <p14:tracePt t="32667" x="1374775" y="3938588"/>
          <p14:tracePt t="32684" x="1357313" y="3965575"/>
          <p14:tracePt t="32701" x="1339850" y="4017963"/>
          <p14:tracePt t="32718" x="1339850" y="4089400"/>
          <p14:tracePt t="32734" x="1339850" y="4152900"/>
          <p14:tracePt t="32751" x="1357313" y="4224338"/>
          <p14:tracePt t="32768" x="1401763" y="4268788"/>
          <p14:tracePt t="32785" x="1473200" y="4295775"/>
          <p14:tracePt t="32787" x="1500188" y="4303713"/>
          <p14:tracePt t="32802" x="1536700" y="4322763"/>
          <p14:tracePt t="32818" x="1554163" y="4340225"/>
          <p14:tracePt t="32835" x="1589088" y="4357688"/>
          <p14:tracePt t="32851" x="1616075" y="4357688"/>
          <p14:tracePt t="32868" x="1697038" y="4384675"/>
          <p14:tracePt t="32885" x="1803400" y="4402138"/>
          <p14:tracePt t="32901" x="1893888" y="4411663"/>
          <p14:tracePt t="32918" x="1955800" y="4419600"/>
          <p14:tracePt t="32935" x="2000250" y="4419600"/>
          <p14:tracePt t="32952" x="2062163" y="4419600"/>
          <p14:tracePt t="32968" x="2125663" y="4419600"/>
          <p14:tracePt t="32985" x="2232025" y="4429125"/>
          <p14:tracePt t="33002" x="2268538" y="4438650"/>
          <p14:tracePt t="33019" x="2312988" y="4446588"/>
          <p14:tracePt t="33035" x="2347913" y="4465638"/>
          <p14:tracePt t="33052" x="2446338" y="4473575"/>
          <p14:tracePt t="33069" x="2652713" y="4500563"/>
          <p14:tracePt t="33085" x="2901950" y="4510088"/>
          <p14:tracePt t="33102" x="3152775" y="4527550"/>
          <p14:tracePt t="33119" x="3340100" y="4562475"/>
          <p14:tracePt t="33135" x="3509963" y="4572000"/>
          <p14:tracePt t="33152" x="3705225" y="4572000"/>
          <p14:tracePt t="33169" x="3911600" y="4572000"/>
          <p14:tracePt t="33186" x="4259263" y="4572000"/>
          <p14:tracePt t="33202" x="4473575" y="4572000"/>
          <p14:tracePt t="33219" x="4687888" y="4562475"/>
          <p14:tracePt t="33236" x="4875213" y="4562475"/>
          <p14:tracePt t="33253" x="4991100" y="4562475"/>
          <p14:tracePt t="33269" x="5089525" y="4562475"/>
          <p14:tracePt t="33286" x="5180013" y="4562475"/>
          <p14:tracePt t="33303" x="5259388" y="4562475"/>
          <p14:tracePt t="33319" x="5367338" y="4562475"/>
          <p14:tracePt t="33336" x="5491163" y="4562475"/>
          <p14:tracePt t="33353" x="5572125" y="4562475"/>
          <p14:tracePt t="33369" x="5670550" y="4562475"/>
          <p14:tracePt t="33386" x="5697538" y="4554538"/>
          <p14:tracePt t="33403" x="5724525" y="4554538"/>
          <p14:tracePt t="33419" x="5786438" y="4545013"/>
          <p14:tracePt t="33436" x="5875338" y="4537075"/>
          <p14:tracePt t="33453" x="5938838" y="4518025"/>
          <p14:tracePt t="33470" x="5946775" y="4518025"/>
          <p14:tracePt t="33503" x="5946775" y="4510088"/>
          <p14:tracePt t="33520" x="5965825" y="4491038"/>
          <p14:tracePt t="33537" x="5965825" y="4446588"/>
          <p14:tracePt t="33554" x="5965825" y="4402138"/>
          <p14:tracePt t="33570" x="5965825" y="4394200"/>
          <p14:tracePt t="33587" x="5965825" y="4367213"/>
          <p14:tracePt t="33603" x="5946775" y="4340225"/>
          <p14:tracePt t="33620" x="5902325" y="4340225"/>
          <p14:tracePt t="33637" x="5830888" y="4330700"/>
          <p14:tracePt t="33654" x="5741988" y="4330700"/>
          <p14:tracePt t="33670" x="5634038" y="4330700"/>
          <p14:tracePt t="33687" x="5483225" y="4330700"/>
          <p14:tracePt t="33704" x="5232400" y="4330700"/>
          <p14:tracePt t="33720" x="4983163" y="4330700"/>
          <p14:tracePt t="33737" x="4724400" y="4340225"/>
          <p14:tracePt t="33754" x="4394200" y="4367213"/>
          <p14:tracePt t="33771" x="4179888" y="4367213"/>
          <p14:tracePt t="33787" x="3965575" y="4394200"/>
          <p14:tracePt t="33804" x="3732213" y="4402138"/>
          <p14:tracePt t="33821" x="3473450" y="4402138"/>
          <p14:tracePt t="33837" x="3232150" y="4402138"/>
          <p14:tracePt t="33854" x="3017838" y="4402138"/>
          <p14:tracePt t="33871" x="2776538" y="4402138"/>
          <p14:tracePt t="33887" x="2589213" y="4384675"/>
          <p14:tracePt t="33904" x="2393950" y="4384675"/>
          <p14:tracePt t="33921" x="2241550" y="4384675"/>
          <p14:tracePt t="33938" x="2071688" y="4384675"/>
          <p14:tracePt t="33954" x="1928813" y="4384675"/>
          <p14:tracePt t="33971" x="1776413" y="4384675"/>
          <p14:tracePt t="33988" x="1625600" y="4384675"/>
          <p14:tracePt t="34005" x="1455738" y="4384675"/>
          <p14:tracePt t="34021" x="1276350" y="4384675"/>
          <p14:tracePt t="34038" x="1143000" y="4384675"/>
          <p14:tracePt t="34055" x="1062038" y="4384675"/>
          <p14:tracePt t="34071" x="1036638" y="4384675"/>
          <p14:tracePt t="34088" x="1027113" y="4384675"/>
          <p14:tracePt t="34105" x="1017588" y="4384675"/>
          <p14:tracePt t="34122" x="1000125" y="4429125"/>
          <p14:tracePt t="34138" x="990600" y="4446588"/>
          <p14:tracePt t="34155" x="990600" y="4473575"/>
          <p14:tracePt t="34172" x="990600" y="4500563"/>
          <p14:tracePt t="34188" x="990600" y="4545013"/>
          <p14:tracePt t="34205" x="990600" y="4598988"/>
          <p14:tracePt t="34222" x="990600" y="4643438"/>
          <p14:tracePt t="34239" x="1027113" y="4697413"/>
          <p14:tracePt t="34255" x="1089025" y="4732338"/>
          <p14:tracePt t="34272" x="1250950" y="4768850"/>
          <p14:tracePt t="34274" x="1366838" y="4776788"/>
          <p14:tracePt t="34289" x="1490663" y="4776788"/>
          <p14:tracePt t="34306" x="1785938" y="4776788"/>
          <p14:tracePt t="34322" x="1919288" y="4776788"/>
          <p14:tracePt t="34339" x="2009775" y="4776788"/>
          <p14:tracePt t="34355" x="2125663" y="4776788"/>
          <p14:tracePt t="34372" x="2276475" y="4776788"/>
          <p14:tracePt t="34389" x="2455863" y="4776788"/>
          <p14:tracePt t="34406" x="2643188" y="4776788"/>
          <p14:tracePt t="34422" x="2874963" y="4803775"/>
          <p14:tracePt t="34439" x="3098800" y="4813300"/>
          <p14:tracePt t="34456" x="3402013" y="4848225"/>
          <p14:tracePt t="34473" x="3660775" y="4857750"/>
          <p14:tracePt t="34490" x="4143375" y="4857750"/>
          <p14:tracePt t="34507" x="4384675" y="4857750"/>
          <p14:tracePt t="34523" x="4598988" y="4857750"/>
          <p14:tracePt t="34539" x="4830763" y="4857750"/>
          <p14:tracePt t="34556" x="5062538" y="4857750"/>
          <p14:tracePt t="34573" x="5295900" y="4857750"/>
          <p14:tracePt t="34589" x="5483225" y="4857750"/>
          <p14:tracePt t="34606" x="5616575" y="4857750"/>
          <p14:tracePt t="34623" x="5688013" y="4857750"/>
          <p14:tracePt t="34640" x="5751513" y="4857750"/>
          <p14:tracePt t="34656" x="5786438" y="4857750"/>
          <p14:tracePt t="34673" x="5857875" y="4857750"/>
          <p14:tracePt t="34690" x="6018213" y="4840288"/>
          <p14:tracePt t="34707" x="6170613" y="4803775"/>
          <p14:tracePt t="34723" x="6330950" y="4786313"/>
          <p14:tracePt t="34740" x="6473825" y="4759325"/>
          <p14:tracePt t="34756" x="6572250" y="4751388"/>
          <p14:tracePt t="34773" x="6626225" y="4751388"/>
          <p14:tracePt t="34790" x="6634163" y="4751388"/>
          <p14:tracePt t="34807" x="6653213" y="4732338"/>
          <p14:tracePt t="34824" x="6661150" y="4732338"/>
          <p14:tracePt t="34840" x="6661150" y="4724400"/>
          <p14:tracePt t="34857" x="6661150" y="4705350"/>
          <p14:tracePt t="34874" x="6661150" y="4687888"/>
          <p14:tracePt t="34890" x="6661150" y="4679950"/>
          <p14:tracePt t="35194" x="6661150" y="4670425"/>
          <p14:tracePt t="35218" x="6653213" y="4652963"/>
          <p14:tracePt t="35227" x="6634163" y="4652963"/>
          <p14:tracePt t="35234" x="6589713" y="4652963"/>
          <p14:tracePt t="35243" x="6510338" y="4643438"/>
          <p14:tracePt t="35258" x="6251575" y="4633913"/>
          <p14:tracePt t="35275" x="5857875" y="4581525"/>
          <p14:tracePt t="35292" x="5438775" y="4510088"/>
          <p14:tracePt t="35308" x="5037138" y="4429125"/>
          <p14:tracePt t="35325" x="4751388" y="4348163"/>
          <p14:tracePt t="35341" x="4465638" y="4295775"/>
          <p14:tracePt t="35358" x="4125913" y="4259263"/>
          <p14:tracePt t="35375" x="3759200" y="4197350"/>
          <p14:tracePt t="35392" x="3394075" y="4152900"/>
          <p14:tracePt t="35408" x="3133725" y="4133850"/>
          <p14:tracePt t="35425" x="2919413" y="4116388"/>
          <p14:tracePt t="35442" x="2687638" y="4116388"/>
          <p14:tracePt t="35459" x="2571750" y="4116388"/>
          <p14:tracePt t="35475" x="2428875" y="4116388"/>
          <p14:tracePt t="35492" x="2251075" y="4116388"/>
          <p14:tracePt t="35509" x="1990725" y="4160838"/>
          <p14:tracePt t="35525" x="1803400" y="4179888"/>
          <p14:tracePt t="35542" x="1697038" y="4187825"/>
          <p14:tracePt t="35559" x="1679575" y="4197350"/>
          <p14:tracePt t="35626" x="1670050" y="4205288"/>
          <p14:tracePt t="35634" x="1660525" y="4214813"/>
          <p14:tracePt t="35643" x="1643063" y="4214813"/>
          <p14:tracePt t="35659" x="1633538" y="4214813"/>
          <p14:tracePt t="35690" x="1616075" y="4214813"/>
          <p14:tracePt t="35699" x="1608138" y="4214813"/>
          <p14:tracePt t="35709" x="1598613" y="4214813"/>
          <p14:tracePt t="35726" x="1571625" y="4214813"/>
          <p14:tracePt t="35743" x="1562100" y="4214813"/>
          <p14:tracePt t="36179" x="1571625" y="4214813"/>
          <p14:tracePt t="36195" x="1581150" y="4214813"/>
          <p14:tracePt t="36203" x="1598613" y="4214813"/>
          <p14:tracePt t="36212" x="1608138" y="4214813"/>
          <p14:tracePt t="36227" x="1643063" y="4214813"/>
          <p14:tracePt t="36244" x="1652588" y="4205288"/>
          <p14:tracePt t="36277" x="1660525" y="4197350"/>
          <p14:tracePt t="36294" x="1679575" y="4197350"/>
          <p14:tracePt t="36311" x="1679575" y="4187825"/>
          <p14:tracePt t="36327" x="1687513" y="4179888"/>
          <p14:tracePt t="36971" x="1697038" y="4179888"/>
          <p14:tracePt t="36979" x="1714500" y="4179888"/>
          <p14:tracePt t="36987" x="1741488" y="4179888"/>
          <p14:tracePt t="36996" x="1768475" y="4179888"/>
          <p14:tracePt t="37013" x="1857375" y="4179888"/>
          <p14:tracePt t="37029" x="2000250" y="4179888"/>
          <p14:tracePt t="37046" x="2170113" y="4179888"/>
          <p14:tracePt t="37063" x="2330450" y="4179888"/>
          <p14:tracePt t="37080" x="2482850" y="4160838"/>
          <p14:tracePt t="37097" x="2581275" y="4143375"/>
          <p14:tracePt t="37113" x="2652713" y="4133850"/>
          <p14:tracePt t="37130" x="2679700" y="4133850"/>
          <p14:tracePt t="37147" x="2687638" y="4133850"/>
          <p14:tracePt t="37299" x="2679700" y="4133850"/>
          <p14:tracePt t="37307" x="2652713" y="4133850"/>
          <p14:tracePt t="37315" x="2633663" y="4133850"/>
          <p14:tracePt t="37330" x="2608263" y="4133850"/>
          <p14:tracePt t="37347" x="2544763" y="4133850"/>
          <p14:tracePt t="37364" x="2517775" y="4133850"/>
          <p14:tracePt t="37381" x="2490788" y="4133850"/>
          <p14:tracePt t="37397" x="2465388" y="4133850"/>
          <p14:tracePt t="37414" x="2455863" y="4133850"/>
          <p14:tracePt t="37431" x="2446338" y="4133850"/>
          <p14:tracePt t="37483" x="2438400" y="4133850"/>
          <p14:tracePt t="37507" x="2446338" y="4133850"/>
          <p14:tracePt t="37515" x="2490788" y="4133850"/>
          <p14:tracePt t="37523" x="2544763" y="4133850"/>
          <p14:tracePt t="37532" x="2633663" y="4133850"/>
          <p14:tracePt t="37548" x="2867025" y="4133850"/>
          <p14:tracePt t="37564" x="3143250" y="4133850"/>
          <p14:tracePt t="37581" x="3438525" y="4133850"/>
          <p14:tracePt t="37598" x="3759200" y="4133850"/>
          <p14:tracePt t="37615" x="4054475" y="4133850"/>
          <p14:tracePt t="37631" x="4313238" y="4133850"/>
          <p14:tracePt t="37648" x="4491038" y="4133850"/>
          <p14:tracePt t="37665" x="4616450" y="4133850"/>
          <p14:tracePt t="37681" x="4652963" y="4133850"/>
          <p14:tracePt t="37787" x="4670425" y="4143375"/>
          <p14:tracePt t="37811" x="4679950" y="4143375"/>
          <p14:tracePt t="37828" x="4687888" y="4143375"/>
          <p14:tracePt t="37835" x="4697413" y="4143375"/>
          <p14:tracePt t="37848" x="4724400" y="4143375"/>
          <p14:tracePt t="37865" x="4786313" y="4160838"/>
          <p14:tracePt t="37882" x="4875213" y="4179888"/>
          <p14:tracePt t="37899" x="4983163" y="4187825"/>
          <p14:tracePt t="37915" x="5187950" y="4187825"/>
          <p14:tracePt t="37932" x="5322888" y="4187825"/>
          <p14:tracePt t="37949" x="5402263" y="4187825"/>
          <p14:tracePt t="37965" x="5446713" y="4187825"/>
          <p14:tracePt t="38299" x="5456238" y="4187825"/>
          <p14:tracePt t="38307" x="5465763" y="4187825"/>
          <p14:tracePt t="38339" x="5473700" y="4187825"/>
          <p14:tracePt t="39492" x="5483225" y="4179888"/>
          <p14:tracePt t="39812" x="5500688" y="4187825"/>
          <p14:tracePt t="41420" x="5500688" y="4179888"/>
          <p14:tracePt t="41429" x="5500688" y="4170363"/>
          <p14:tracePt t="41437" x="5500688" y="4143375"/>
          <p14:tracePt t="41444" x="5500688" y="4125913"/>
          <p14:tracePt t="41458" x="5483225" y="4098925"/>
          <p14:tracePt t="46406" x="5473700" y="4098925"/>
          <p14:tracePt t="46414" x="5446713" y="4098925"/>
          <p14:tracePt t="46424" x="5402263" y="4098925"/>
          <p14:tracePt t="46439" x="5187950" y="4160838"/>
          <p14:tracePt t="46455" x="4803775" y="4286250"/>
          <p14:tracePt t="46472" x="4446588" y="4394200"/>
          <p14:tracePt t="46489" x="4125913" y="4483100"/>
          <p14:tracePt t="46506" x="3929063" y="4527550"/>
          <p14:tracePt t="46522" x="3875088" y="4527550"/>
          <p14:tracePt t="46539" x="3822700" y="4527550"/>
          <p14:tracePt t="46556" x="3714750" y="4527550"/>
          <p14:tracePt t="46573" x="3527425" y="4510088"/>
          <p14:tracePt t="46589" x="3125788" y="4394200"/>
          <p14:tracePt t="46606" x="2419350" y="4322763"/>
          <p14:tracePt t="46623" x="2098675" y="4322763"/>
          <p14:tracePt t="46640" x="1928813" y="4322763"/>
          <p14:tracePt t="46656" x="1847850" y="4348163"/>
          <p14:tracePt t="46673" x="1822450" y="4367213"/>
          <p14:tracePt t="46690" x="1785938" y="4375150"/>
          <p14:tracePt t="46706" x="1776413" y="4384675"/>
          <p14:tracePt t="46783" x="1776413" y="4394200"/>
          <p14:tracePt t="46791" x="1795463" y="4402138"/>
          <p14:tracePt t="46798" x="1847850" y="4411663"/>
          <p14:tracePt t="46807" x="1884363" y="4411663"/>
          <p14:tracePt t="46823" x="1946275" y="4411663"/>
          <p14:tracePt t="46840" x="2017713" y="4411663"/>
          <p14:tracePt t="46857" x="2133600" y="4394200"/>
          <p14:tracePt t="46873" x="2268538" y="4384675"/>
          <p14:tracePt t="46890" x="2374900" y="4384675"/>
          <p14:tracePt t="46907" x="2490788" y="4384675"/>
          <p14:tracePt t="46924" x="2643188" y="4384675"/>
          <p14:tracePt t="46940" x="2759075" y="4384675"/>
          <p14:tracePt t="46957" x="2847975" y="4384675"/>
          <p14:tracePt t="46974" x="3054350" y="4411663"/>
          <p14:tracePt t="46991" x="3322638" y="4411663"/>
          <p14:tracePt t="47007" x="3687763" y="4411663"/>
          <p14:tracePt t="47024" x="4027488" y="4411663"/>
          <p14:tracePt t="47041" x="4286250" y="4402138"/>
          <p14:tracePt t="47057" x="4500563" y="4357688"/>
          <p14:tracePt t="47074" x="4643438" y="4322763"/>
          <p14:tracePt t="47091" x="4705350" y="4295775"/>
          <p14:tracePt t="47107" x="4759325" y="4276725"/>
          <p14:tracePt t="47124" x="4803775" y="4241800"/>
          <p14:tracePt t="47141" x="4875213" y="4197350"/>
          <p14:tracePt t="47157" x="4991100" y="4133850"/>
          <p14:tracePt t="47175" x="5197475" y="4071938"/>
          <p14:tracePt t="47191" x="5367338" y="4037013"/>
          <p14:tracePt t="47208" x="5581650" y="3983038"/>
          <p14:tracePt t="47224" x="5776913" y="3965575"/>
          <p14:tracePt t="47241" x="5919788" y="3938588"/>
          <p14:tracePt t="47258" x="5965825" y="3929063"/>
          <p14:tracePt t="47291" x="5973763" y="3911600"/>
          <p14:tracePt t="47308" x="5973763" y="3894138"/>
          <p14:tracePt t="47325" x="5973763" y="3867150"/>
          <p14:tracePt t="47341" x="5938838" y="3830638"/>
          <p14:tracePt t="47359" x="5830888" y="3776663"/>
          <p14:tracePt t="47375" x="5741988" y="3776663"/>
          <p14:tracePt t="47391" x="5616575" y="3776663"/>
          <p14:tracePt t="47409" x="5483225" y="3776663"/>
          <p14:tracePt t="47425" x="5402263" y="3776663"/>
          <p14:tracePt t="47441" x="5295900" y="3776663"/>
          <p14:tracePt t="47458" x="5160963" y="3776663"/>
          <p14:tracePt t="47475" x="5000625" y="3768725"/>
          <p14:tracePt t="47492" x="4813300" y="3741738"/>
          <p14:tracePt t="47508" x="4562475" y="3741738"/>
          <p14:tracePt t="47525" x="4224338" y="3741738"/>
          <p14:tracePt t="47542" x="3813175" y="3741738"/>
          <p14:tracePt t="47559" x="3313113" y="3741738"/>
          <p14:tracePt t="47575" x="3108325" y="3776663"/>
          <p14:tracePt t="47592" x="2911475" y="3803650"/>
          <p14:tracePt t="47609" x="2724150" y="3840163"/>
          <p14:tracePt t="47625" x="2544763" y="3848100"/>
          <p14:tracePt t="47642" x="2438400" y="3875088"/>
          <p14:tracePt t="47659" x="2374900" y="3875088"/>
          <p14:tracePt t="47675" x="2330450" y="3884613"/>
          <p14:tracePt t="47692" x="2259013" y="3911600"/>
          <p14:tracePt t="47709" x="2187575" y="3919538"/>
          <p14:tracePt t="47726" x="2081213" y="3956050"/>
          <p14:tracePt t="47743" x="1839913" y="3973513"/>
          <p14:tracePt t="47759" x="1697038" y="3990975"/>
          <p14:tracePt t="47776" x="1625600" y="3990975"/>
          <p14:tracePt t="47793" x="1589088" y="4000500"/>
          <p14:tracePt t="47809" x="1571625" y="4010025"/>
          <p14:tracePt t="47839" x="1562100" y="4017963"/>
          <p14:tracePt t="47847" x="1562100" y="4037013"/>
          <p14:tracePt t="47859" x="1562100" y="4054475"/>
          <p14:tracePt t="47876" x="1562100" y="4071938"/>
          <p14:tracePt t="47893" x="1571625" y="4133850"/>
          <p14:tracePt t="47910" x="1598613" y="4160838"/>
          <p14:tracePt t="47927" x="1670050" y="4205288"/>
          <p14:tracePt t="47943" x="1768475" y="4232275"/>
          <p14:tracePt t="47960" x="1893888" y="4268788"/>
          <p14:tracePt t="47976" x="2027238" y="4286250"/>
          <p14:tracePt t="47993" x="2205038" y="4286250"/>
          <p14:tracePt t="48010" x="2438400" y="4286250"/>
          <p14:tracePt t="48027" x="2652713" y="4286250"/>
          <p14:tracePt t="48043" x="2840038" y="4286250"/>
          <p14:tracePt t="48060" x="2990850" y="4286250"/>
          <p14:tracePt t="48077" x="3098800" y="4286250"/>
          <p14:tracePt t="48093" x="3205163" y="4286250"/>
          <p14:tracePt t="48110" x="3357563" y="4286250"/>
          <p14:tracePt t="48127" x="3670300" y="4286250"/>
          <p14:tracePt t="48143" x="3857625" y="4295775"/>
          <p14:tracePt t="48160" x="4037013" y="4313238"/>
          <p14:tracePt t="48177" x="4205288" y="4322763"/>
          <p14:tracePt t="48194" x="4348163" y="4322763"/>
          <p14:tracePt t="48210" x="4465638" y="4322763"/>
          <p14:tracePt t="48227" x="4598988" y="4330700"/>
          <p14:tracePt t="48244" x="4724400" y="4348163"/>
          <p14:tracePt t="48260" x="4884738" y="4367213"/>
          <p14:tracePt t="48277" x="5045075" y="4402138"/>
          <p14:tracePt t="48294" x="5205413" y="4402138"/>
          <p14:tracePt t="48296" x="5295900" y="4402138"/>
          <p14:tracePt t="48311" x="5438775" y="4402138"/>
          <p14:tracePt t="48327" x="5562600" y="4402138"/>
          <p14:tracePt t="48345" x="5653088" y="4402138"/>
          <p14:tracePt t="48361" x="5751513" y="4402138"/>
          <p14:tracePt t="48377" x="5857875" y="4402138"/>
          <p14:tracePt t="48394" x="6000750" y="4402138"/>
          <p14:tracePt t="48411" x="6170613" y="4384675"/>
          <p14:tracePt t="48427" x="6286500" y="4357688"/>
          <p14:tracePt t="48445" x="6375400" y="4340225"/>
          <p14:tracePt t="48461" x="6429375" y="4303713"/>
          <p14:tracePt t="48477" x="6491288" y="4276725"/>
          <p14:tracePt t="48494" x="6527800" y="4241800"/>
          <p14:tracePt t="48511" x="6537325" y="4179888"/>
          <p14:tracePt t="48527" x="6537325" y="4152900"/>
          <p14:tracePt t="48545" x="6537325" y="4133850"/>
          <p14:tracePt t="48561" x="6527800" y="4116388"/>
          <p14:tracePt t="48578" x="6456363" y="4089400"/>
          <p14:tracePt t="48595" x="6375400" y="4071938"/>
          <p14:tracePt t="48611" x="6296025" y="4044950"/>
          <p14:tracePt t="48628" x="6215063" y="4027488"/>
          <p14:tracePt t="48645" x="6126163" y="4010025"/>
          <p14:tracePt t="48661" x="6000750" y="3990975"/>
          <p14:tracePt t="48679" x="5786438" y="3902075"/>
          <p14:tracePt t="48695" x="5634038" y="3857625"/>
          <p14:tracePt t="48712" x="5429250" y="3830638"/>
          <p14:tracePt t="48728" x="5197475" y="3822700"/>
          <p14:tracePt t="48745" x="4965700" y="3822700"/>
          <p14:tracePt t="48762" x="4759325" y="3822700"/>
          <p14:tracePt t="48779" x="4562475" y="3822700"/>
          <p14:tracePt t="48795" x="4375150" y="3822700"/>
          <p14:tracePt t="48812" x="4133850" y="3822700"/>
          <p14:tracePt t="48829" x="3875088" y="3822700"/>
          <p14:tracePt t="48845" x="3616325" y="3822700"/>
          <p14:tracePt t="48863" x="3251200" y="3822700"/>
          <p14:tracePt t="48879" x="3044825" y="3822700"/>
          <p14:tracePt t="48896" x="2894013" y="3822700"/>
          <p14:tracePt t="48912" x="2705100" y="3822700"/>
          <p14:tracePt t="48929" x="2500313" y="3822700"/>
          <p14:tracePt t="48946" x="2322513" y="3822700"/>
          <p14:tracePt t="48962" x="2170113" y="3822700"/>
          <p14:tracePt t="48979" x="2081213" y="3830638"/>
          <p14:tracePt t="48996" x="2009775" y="3840163"/>
          <p14:tracePt t="49013" x="1928813" y="3875088"/>
          <p14:tracePt t="49029" x="1839913" y="3894138"/>
          <p14:tracePt t="49046" x="1795463" y="3894138"/>
          <p14:tracePt t="49063" x="1741488" y="3902075"/>
          <p14:tracePt t="49167" x="1731963" y="3911600"/>
          <p14:tracePt t="49192" x="1731963" y="3919538"/>
          <p14:tracePt t="49199" x="1731963" y="3929063"/>
          <p14:tracePt t="49207" x="1741488" y="3946525"/>
          <p14:tracePt t="49215" x="1751013" y="3965575"/>
          <p14:tracePt t="49230" x="1785938" y="3983038"/>
          <p14:tracePt t="49247" x="2017713" y="4081463"/>
          <p14:tracePt t="49263" x="2393950" y="4179888"/>
          <p14:tracePt t="49280" x="2857500" y="4303713"/>
          <p14:tracePt t="49297" x="3224213" y="4367213"/>
          <p14:tracePt t="49313" x="3509963" y="4384675"/>
          <p14:tracePt t="49330" x="3848100" y="4384675"/>
          <p14:tracePt t="49347" x="4160838" y="4384675"/>
          <p14:tracePt t="49363" x="4384675" y="4384675"/>
          <p14:tracePt t="49380" x="4500563" y="4384675"/>
          <p14:tracePt t="49397" x="4518025" y="4384675"/>
          <p14:tracePt t="49639" x="4510088" y="4384675"/>
          <p14:tracePt t="49648" x="4500563" y="4384675"/>
          <p14:tracePt t="49663" x="4483100" y="4394200"/>
          <p14:tracePt t="49671" x="4465638" y="4394200"/>
          <p14:tracePt t="49681" x="4429125" y="4394200"/>
          <p14:tracePt t="49698" x="4348163" y="4394200"/>
          <p14:tracePt t="49715" x="4179888" y="4394200"/>
          <p14:tracePt t="49731" x="3990975" y="4357688"/>
          <p14:tracePt t="49748" x="3741738" y="4295775"/>
          <p14:tracePt t="49765" x="3509963" y="4276725"/>
          <p14:tracePt t="49781" x="3286125" y="4251325"/>
          <p14:tracePt t="49798" x="3071813" y="4251325"/>
          <p14:tracePt t="49800" x="2982913" y="4251325"/>
          <p14:tracePt t="49815" x="2822575" y="4251325"/>
          <p14:tracePt t="49831" x="2705100" y="4251325"/>
          <p14:tracePt t="49848" x="2652713" y="4251325"/>
          <p14:tracePt t="49911" x="2643188" y="4251325"/>
          <p14:tracePt t="49967" x="2625725" y="4251325"/>
          <p14:tracePt t="49976" x="2616200" y="4251325"/>
          <p14:tracePt t="49984" x="2598738" y="4251325"/>
          <p14:tracePt t="49998" x="2581275" y="4251325"/>
          <p14:tracePt t="50015" x="2527300" y="4251325"/>
          <p14:tracePt t="50032" x="2517775" y="4259263"/>
          <p14:tracePt t="50065" x="2500313" y="4259263"/>
          <p14:tracePt t="50082" x="2465388" y="4268788"/>
          <p14:tracePt t="50099" x="2411413" y="4286250"/>
          <p14:tracePt t="50116" x="2393950" y="4286250"/>
          <p14:tracePt t="50152" x="2419350" y="4286250"/>
          <p14:tracePt t="50166" x="2527300" y="4276725"/>
          <p14:tracePt t="50182" x="2919413" y="4214813"/>
          <p14:tracePt t="50199" x="4089400" y="4054475"/>
          <p14:tracePt t="50216" x="4652963" y="4054475"/>
          <p14:tracePt t="50233" x="4867275" y="4054475"/>
          <p14:tracePt t="50249" x="4965700" y="4071938"/>
          <p14:tracePt t="50266" x="5054600" y="4133850"/>
          <p14:tracePt t="50283" x="5072063" y="4160838"/>
          <p14:tracePt t="50299" x="5089525" y="4197350"/>
          <p14:tracePt t="50316" x="5099050" y="4205288"/>
          <p14:tracePt t="50333" x="5108575" y="4214813"/>
          <p14:tracePt t="50349" x="5116513" y="4232275"/>
          <p14:tracePt t="50366" x="5133975" y="4241800"/>
          <p14:tracePt t="50384" x="5197475" y="4268788"/>
          <p14:tracePt t="50512" x="5205413" y="4268788"/>
          <p14:tracePt t="50568" x="5214938" y="4268788"/>
          <p14:tracePt t="51360" x="5197475" y="4259263"/>
          <p14:tracePt t="51368" x="5153025" y="4251325"/>
          <p14:tracePt t="51376" x="5072063" y="4224338"/>
          <p14:tracePt t="51386" x="4956175" y="4197350"/>
          <p14:tracePt t="51402" x="4616450" y="4133850"/>
          <p14:tracePt t="51419" x="4160838" y="4098925"/>
          <p14:tracePt t="51436" x="3598863" y="4098925"/>
          <p14:tracePt t="51453" x="3133725" y="4098925"/>
          <p14:tracePt t="51469" x="2822575" y="4098925"/>
          <p14:tracePt t="51486" x="2589213" y="4108450"/>
          <p14:tracePt t="51503" x="2446338" y="4125913"/>
          <p14:tracePt t="51520" x="2312988" y="4152900"/>
          <p14:tracePt t="51536" x="2241550" y="4160838"/>
          <p14:tracePt t="51553" x="2187575" y="4170363"/>
          <p14:tracePt t="51569" x="2143125" y="4187825"/>
          <p14:tracePt t="51586" x="2081213" y="4197350"/>
          <p14:tracePt t="51603" x="2027238" y="4214813"/>
          <p14:tracePt t="51620" x="2009775" y="4224338"/>
          <p14:tracePt t="51637" x="1973263" y="4232275"/>
          <p14:tracePt t="51653" x="1938338" y="4241800"/>
          <p14:tracePt t="51670" x="1893888" y="4259263"/>
          <p14:tracePt t="51687" x="1812925" y="4286250"/>
          <p14:tracePt t="51704" x="1724025" y="4303713"/>
          <p14:tracePt t="51720" x="1679575" y="4322763"/>
          <p14:tracePt t="51808" x="1687513" y="4322763"/>
          <p14:tracePt t="51824" x="1704975" y="4322763"/>
          <p14:tracePt t="51832" x="1714500" y="4322763"/>
          <p14:tracePt t="51840" x="1731963" y="4322763"/>
          <p14:tracePt t="51854" x="1741488" y="4322763"/>
          <p14:tracePt t="51870" x="1785938" y="4313238"/>
          <p14:tracePt t="51887" x="1830388" y="4303713"/>
          <p14:tracePt t="51904" x="1901825" y="4295775"/>
          <p14:tracePt t="51921" x="1938338" y="4286250"/>
          <p14:tracePt t="51938" x="1990725" y="4276725"/>
          <p14:tracePt t="51954" x="2044700" y="4276725"/>
          <p14:tracePt t="51971" x="2116138" y="4268788"/>
          <p14:tracePt t="51987" x="2214563" y="4259263"/>
          <p14:tracePt t="52004" x="2312988" y="4259263"/>
          <p14:tracePt t="52021" x="2401888" y="4259263"/>
          <p14:tracePt t="52037" x="2473325" y="4251325"/>
          <p14:tracePt t="52054" x="2581275" y="4251325"/>
          <p14:tracePt t="52071" x="2679700" y="4251325"/>
          <p14:tracePt t="52089" x="2840038" y="4251325"/>
          <p14:tracePt t="52105" x="2919413" y="4251325"/>
          <p14:tracePt t="52121" x="2965450" y="4251325"/>
          <p14:tracePt t="52138" x="3009900" y="4251325"/>
          <p14:tracePt t="52155" x="3044825" y="4251325"/>
          <p14:tracePt t="52171" x="3098800" y="4241800"/>
          <p14:tracePt t="52188" x="3125788" y="4241800"/>
          <p14:tracePt t="52205" x="3170238" y="4241800"/>
          <p14:tracePt t="52221" x="3205163" y="4232275"/>
          <p14:tracePt t="52238" x="3259138" y="4224338"/>
          <p14:tracePt t="52255" x="3330575" y="4214813"/>
          <p14:tracePt t="52272" x="3384550" y="4205288"/>
          <p14:tracePt t="52289" x="3429000" y="4197350"/>
          <p14:tracePt t="52305" x="3446463" y="4197350"/>
          <p14:tracePt t="52401" x="3455988" y="4197350"/>
          <p14:tracePt t="52424" x="3465513" y="4197350"/>
          <p14:tracePt t="52432" x="3473450" y="4197350"/>
          <p14:tracePt t="52441" x="3482975" y="4197350"/>
          <p14:tracePt t="52455" x="3500438" y="4197350"/>
          <p14:tracePt t="52473" x="3616325" y="4197350"/>
          <p14:tracePt t="52489" x="3724275" y="4197350"/>
          <p14:tracePt t="52506" x="3867150" y="4197350"/>
          <p14:tracePt t="52522" x="3965575" y="4197350"/>
          <p14:tracePt t="52539" x="4017963" y="4197350"/>
          <p14:tracePt t="52556" x="4027488" y="4197350"/>
          <p14:tracePt t="52572" x="4037013" y="4197350"/>
          <p14:tracePt t="52589" x="4044950" y="4197350"/>
          <p14:tracePt t="52606" x="4081463" y="4197350"/>
          <p14:tracePt t="52623" x="4116388" y="4197350"/>
          <p14:tracePt t="52639" x="4133850" y="4197350"/>
          <p14:tracePt t="52656" x="4160838" y="4205288"/>
          <p14:tracePt t="52673" x="4187825" y="4214813"/>
          <p14:tracePt t="52690" x="4197350" y="4224338"/>
          <p14:tracePt t="52706" x="4214813" y="4224338"/>
          <p14:tracePt t="52723" x="4251325" y="4232275"/>
          <p14:tracePt t="52739" x="4295775" y="4232275"/>
          <p14:tracePt t="52756" x="4367213" y="4241800"/>
          <p14:tracePt t="52773" x="4411663" y="4251325"/>
          <p14:tracePt t="52790" x="4465638" y="4259263"/>
          <p14:tracePt t="52792" x="4483100" y="4259263"/>
          <p14:tracePt t="52807" x="4491038" y="4259263"/>
          <p14:tracePt t="52823" x="4545013" y="4259263"/>
          <p14:tracePt t="52840" x="4608513" y="4259263"/>
          <p14:tracePt t="52857" x="4652963" y="4259263"/>
          <p14:tracePt t="52873" x="4687888" y="4259263"/>
          <p14:tracePt t="52890" x="4724400" y="4259263"/>
          <p14:tracePt t="52907" x="4741863" y="4251325"/>
          <p14:tracePt t="52923" x="4751388" y="4251325"/>
          <p14:tracePt t="52940" x="4768850" y="4251325"/>
          <p14:tracePt t="52957" x="4803775" y="4251325"/>
          <p14:tracePt t="52973" x="4830763" y="4251325"/>
          <p14:tracePt t="52990" x="4857750" y="4251325"/>
          <p14:tracePt t="53023" x="4884738" y="4251325"/>
          <p14:tracePt t="53041" x="4919663" y="4251325"/>
          <p14:tracePt t="53057" x="4973638" y="4251325"/>
          <p14:tracePt t="53074" x="5045075" y="4251325"/>
          <p14:tracePt t="53091" x="5108575" y="4251325"/>
          <p14:tracePt t="53107" x="5126038" y="4251325"/>
          <p14:tracePt t="53124" x="5143500" y="4251325"/>
          <p14:tracePt t="53141" x="5153025" y="4251325"/>
          <p14:tracePt t="53157" x="5170488" y="4251325"/>
          <p14:tracePt t="53174" x="5197475" y="4241800"/>
          <p14:tracePt t="53191" x="5214938" y="4241800"/>
          <p14:tracePt t="53207" x="5232400" y="4232275"/>
          <p14:tracePt t="53313" x="5241925" y="4232275"/>
          <p14:tracePt t="53329" x="5268913" y="4232275"/>
          <p14:tracePt t="53337" x="5276850" y="4232275"/>
          <p14:tracePt t="53345" x="5295900" y="4232275"/>
          <p14:tracePt t="53358" x="5322888" y="4232275"/>
          <p14:tracePt t="53374" x="5348288" y="4232275"/>
          <p14:tracePt t="53391" x="5384800" y="4232275"/>
          <p14:tracePt t="53408" x="5429250" y="4224338"/>
          <p14:tracePt t="53425" x="5500688" y="4214813"/>
          <p14:tracePt t="54338" x="5510213" y="4214813"/>
          <p14:tracePt t="54577" x="5510213" y="4224338"/>
          <p14:tracePt t="54585" x="5500688" y="4224338"/>
          <p14:tracePt t="54595" x="5500688" y="4232275"/>
          <p14:tracePt t="54801" x="5527675" y="4232275"/>
          <p14:tracePt t="54809" x="5581650" y="4224338"/>
          <p14:tracePt t="54817" x="5643563" y="4214813"/>
          <p14:tracePt t="54828" x="5724525" y="4197350"/>
          <p14:tracePt t="54845" x="6000750" y="4108450"/>
          <p14:tracePt t="54862" x="6269038" y="4037013"/>
          <p14:tracePt t="54879" x="6572250" y="3965575"/>
          <p14:tracePt t="54895" x="6796088" y="3919538"/>
          <p14:tracePt t="54912" x="6956425" y="3894138"/>
          <p14:tracePt t="54929" x="7089775" y="3884613"/>
          <p14:tracePt t="54946" x="7134225" y="3875088"/>
          <p14:tracePt t="54963" x="7180263" y="3875088"/>
          <p14:tracePt t="54979" x="7259638" y="3875088"/>
          <p14:tracePt t="54996" x="7340600" y="3875088"/>
          <p14:tracePt t="55012" x="7439025" y="3875088"/>
          <p14:tracePt t="55029" x="7545388" y="3875088"/>
          <p14:tracePt t="55046" x="7626350" y="3875088"/>
          <p14:tracePt t="55062" x="7705725" y="3875088"/>
          <p14:tracePt t="55079" x="7742238" y="3875088"/>
          <p14:tracePt t="55096" x="7759700" y="3875088"/>
          <p14:tracePt t="55578" x="7742238" y="3875088"/>
          <p14:tracePt t="55585" x="7724775" y="3875088"/>
          <p14:tracePt t="55597" x="7705725" y="3894138"/>
          <p14:tracePt t="55614" x="7599363" y="3973513"/>
          <p14:tracePt t="55631" x="7429500" y="4133850"/>
          <p14:tracePt t="55648" x="7188200" y="4367213"/>
          <p14:tracePt t="55664" x="6884988" y="4572000"/>
          <p14:tracePt t="55681" x="6323013" y="4830763"/>
          <p14:tracePt t="55698" x="5946775" y="4894263"/>
          <p14:tracePt t="55714" x="5608638" y="4938713"/>
          <p14:tracePt t="55731" x="5276850" y="5010150"/>
          <p14:tracePt t="55748" x="5000625" y="5018088"/>
          <p14:tracePt t="55764" x="4741863" y="5018088"/>
          <p14:tracePt t="55781" x="4510088" y="4991100"/>
          <p14:tracePt t="55798" x="4286250" y="4902200"/>
          <p14:tracePt t="55815" x="4027488" y="4687888"/>
          <p14:tracePt t="55831" x="3875088" y="4411663"/>
          <p14:tracePt t="55848" x="3840163" y="4133850"/>
          <p14:tracePt t="55865" x="3919538" y="3840163"/>
          <p14:tracePt t="55882" x="4714875" y="3098800"/>
          <p14:tracePt t="55898" x="5759450" y="2562225"/>
          <p14:tracePt t="55915" x="7269163" y="2170113"/>
          <p14:tracePt t="55932" x="8697913" y="2125663"/>
          <p14:tracePt t="56514" x="8920163" y="3795713"/>
          <p14:tracePt t="56522" x="8562975" y="3938588"/>
          <p14:tracePt t="56533" x="8313738" y="4062413"/>
          <p14:tracePt t="56550" x="7956550" y="4205288"/>
          <p14:tracePt t="56567" x="7804150" y="4303713"/>
          <p14:tracePt t="56583" x="7670800" y="4394200"/>
          <p14:tracePt t="56600" x="7466013" y="4510088"/>
          <p14:tracePt t="56617" x="7277100" y="4625975"/>
          <p14:tracePt t="56634" x="7000875" y="4768850"/>
          <p14:tracePt t="56650" x="6848475" y="4867275"/>
          <p14:tracePt t="56667" x="6715125" y="4965700"/>
          <p14:tracePt t="56684" x="6589713" y="5062538"/>
          <p14:tracePt t="56700" x="6491288" y="5126038"/>
          <p14:tracePt t="56717" x="6465888" y="5143500"/>
          <p14:tracePt t="56778" x="6465888" y="5126038"/>
          <p14:tracePt t="56794" x="6465888" y="5099050"/>
          <p14:tracePt t="56802" x="6465888" y="5081588"/>
          <p14:tracePt t="56810" x="6465888" y="5045075"/>
          <p14:tracePt t="56818" x="6456363" y="5000625"/>
          <p14:tracePt t="56834" x="6411913" y="4919663"/>
          <p14:tracePt t="56851" x="6384925" y="4875213"/>
          <p14:tracePt t="56868" x="6357938" y="4848225"/>
          <p14:tracePt t="56885" x="6340475" y="4830763"/>
          <p14:tracePt t="56901" x="6330950" y="4822825"/>
          <p14:tracePt t="56918" x="6303963" y="4822825"/>
          <p14:tracePt t="56934" x="6276975" y="4822825"/>
          <p14:tracePt t="57018" x="6269038" y="4822825"/>
          <p14:tracePt t="57042" x="6269038" y="4813300"/>
          <p14:tracePt t="57058" x="6269038" y="4803775"/>
          <p14:tracePt t="57066" x="6269038" y="4795838"/>
          <p14:tracePt t="57074" x="6269038" y="4786313"/>
          <p14:tracePt t="57090" x="6269038" y="4776788"/>
          <p14:tracePt t="57114" x="6259513" y="4759325"/>
          <p14:tracePt t="57426" x="6259513" y="4751388"/>
          <p14:tracePt t="57442" x="6259513" y="4741863"/>
          <p14:tracePt t="57514" x="6259513" y="4732338"/>
          <p14:tracePt t="57538" x="6269038" y="4714875"/>
          <p14:tracePt t="57546" x="6276975" y="4714875"/>
          <p14:tracePt t="57562" x="6276975" y="4705350"/>
          <p14:tracePt t="57571" x="6276975" y="4697413"/>
          <p14:tracePt t="57586" x="6286500" y="4679950"/>
          <p14:tracePt t="57603" x="6296025" y="4660900"/>
          <p14:tracePt t="57620" x="6303963" y="4643438"/>
          <p14:tracePt t="57636" x="6313488" y="4616450"/>
          <p14:tracePt t="65885" x="6323013" y="4598988"/>
          <p14:tracePt t="65893" x="6330950" y="4581525"/>
          <p14:tracePt t="65917" x="6340475" y="4562475"/>
          <p14:tracePt t="65942" x="6340475" y="4554538"/>
          <p14:tracePt t="65949" x="6340475" y="4545013"/>
          <p14:tracePt t="65959" x="6348413" y="4527550"/>
          <p14:tracePt t="65976" x="6357938" y="4518025"/>
          <p14:tracePt t="65992" x="6357938" y="4500563"/>
          <p14:tracePt t="66009" x="6367463" y="4429125"/>
          <p14:tracePt t="66026" x="6367463" y="4268788"/>
          <p14:tracePt t="66043" x="6367463" y="4108450"/>
          <p14:tracePt t="66060" x="6330950" y="4000500"/>
          <p14:tracePt t="66076" x="6259513" y="3929063"/>
          <p14:tracePt t="66093" x="6161088" y="3902075"/>
          <p14:tracePt t="66110" x="6089650" y="3894138"/>
          <p14:tracePt t="66126" x="6018213" y="3884613"/>
          <p14:tracePt t="66143" x="5929313" y="3875088"/>
          <p14:tracePt t="66160" x="5830888" y="3857625"/>
          <p14:tracePt t="66176" x="5697538" y="3830638"/>
          <p14:tracePt t="66193" x="5545138" y="3768725"/>
          <p14:tracePt t="66210" x="5394325" y="3697288"/>
          <p14:tracePt t="66227" x="5214938" y="3625850"/>
          <p14:tracePt t="66243" x="5081588" y="3608388"/>
          <p14:tracePt t="66260" x="4965700" y="3598863"/>
          <p14:tracePt t="66277" x="4857750" y="3581400"/>
          <p14:tracePt t="66294" x="4795838" y="3571875"/>
          <p14:tracePt t="66311" x="4697413" y="3562350"/>
          <p14:tracePt t="66327" x="4572000" y="3536950"/>
          <p14:tracePt t="66344" x="4438650" y="3517900"/>
          <p14:tracePt t="66360" x="4313238" y="3482975"/>
          <p14:tracePt t="66377" x="4197350" y="3446463"/>
          <p14:tracePt t="66394" x="4037013" y="3429000"/>
          <p14:tracePt t="66410" x="3919538" y="3429000"/>
          <p14:tracePt t="66427" x="3803650" y="3429000"/>
          <p14:tracePt t="66444" x="3687763" y="3429000"/>
          <p14:tracePt t="66461" x="3500438" y="3429000"/>
          <p14:tracePt t="66477" x="3367088" y="3429000"/>
          <p14:tracePt t="66494" x="3197225" y="3429000"/>
          <p14:tracePt t="66511" x="2990850" y="3429000"/>
          <p14:tracePt t="66528" x="2741613" y="3429000"/>
          <p14:tracePt t="66544" x="2490788" y="3429000"/>
          <p14:tracePt t="66561" x="2303463" y="3429000"/>
          <p14:tracePt t="66578" x="2205038" y="3429000"/>
          <p14:tracePt t="66594" x="2179638" y="3429000"/>
          <p14:tracePt t="66611" x="2170113" y="3429000"/>
          <p14:tracePt t="66653" x="2160588" y="3429000"/>
          <p14:tracePt t="66662" x="2125663" y="3429000"/>
          <p14:tracePt t="66678" x="2071688" y="3429000"/>
          <p14:tracePt t="66694" x="2009775" y="3429000"/>
          <p14:tracePt t="66711" x="1938338" y="3429000"/>
          <p14:tracePt t="66728" x="1839913" y="3429000"/>
          <p14:tracePt t="66745" x="1741488" y="3429000"/>
          <p14:tracePt t="66762" x="1652588" y="3429000"/>
          <p14:tracePt t="66778" x="1589088" y="3438525"/>
          <p14:tracePt t="66795" x="1527175" y="3446463"/>
          <p14:tracePt t="66797" x="1500188" y="3455988"/>
          <p14:tracePt t="66812" x="1465263" y="3455988"/>
          <p14:tracePt t="66828" x="1419225" y="3455988"/>
          <p14:tracePt t="66845" x="1393825" y="3455988"/>
          <p14:tracePt t="66862" x="1374775" y="3455988"/>
          <p14:tracePt t="66878" x="1366838" y="3455988"/>
          <p14:tracePt t="68270" x="1347788" y="3455988"/>
          <p14:tracePt t="68278" x="1330325" y="3455988"/>
          <p14:tracePt t="68286" x="1276350" y="3455988"/>
          <p14:tracePt t="68299" x="1258888" y="3455988"/>
          <p14:tracePt t="68316" x="1204913" y="3455988"/>
          <p14:tracePt t="68332" x="1160463" y="3455988"/>
          <p14:tracePt t="68349" x="1125538" y="3455988"/>
          <p14:tracePt t="68366" x="1108075" y="3446463"/>
          <p14:tracePt t="68502" x="1098550" y="3446463"/>
          <p14:tracePt t="68582" x="1098550" y="3438525"/>
          <p14:tracePt t="68686" x="1108075" y="3438525"/>
          <p14:tracePt t="68694" x="1125538" y="3419475"/>
          <p14:tracePt t="68702" x="1143000" y="3411538"/>
          <p14:tracePt t="68717" x="1160463" y="3411538"/>
          <p14:tracePt t="68734" x="1223963" y="3394075"/>
          <p14:tracePt t="68750" x="1303338" y="3384550"/>
          <p14:tracePt t="68767" x="1401763" y="3384550"/>
          <p14:tracePt t="68784" x="1473200" y="3384550"/>
          <p14:tracePt t="68800" x="1554163" y="3384550"/>
          <p14:tracePt t="68817" x="1643063" y="3384550"/>
          <p14:tracePt t="68834" x="1731963" y="3384550"/>
          <p14:tracePt t="68850" x="1830388" y="3375025"/>
          <p14:tracePt t="68867" x="1955800" y="3367088"/>
          <p14:tracePt t="68884" x="2133600" y="3330575"/>
          <p14:tracePt t="68901" x="2251075" y="3322638"/>
          <p14:tracePt t="68918" x="2312988" y="3303588"/>
          <p14:tracePt t="68934" x="2330450" y="3303588"/>
          <p14:tracePt t="68951" x="2347913" y="3303588"/>
          <p14:tracePt t="68968" x="2393950" y="3303588"/>
          <p14:tracePt t="68984" x="2527300" y="3286125"/>
          <p14:tracePt t="69001" x="2732088" y="3241675"/>
          <p14:tracePt t="69018" x="2938463" y="3241675"/>
          <p14:tracePt t="69034" x="3089275" y="3241675"/>
          <p14:tracePt t="69051" x="3160713" y="3241675"/>
          <p14:tracePt t="69068" x="3232150" y="3251200"/>
          <p14:tracePt t="69084" x="3295650" y="3268663"/>
          <p14:tracePt t="69102" x="3455988" y="3276600"/>
          <p14:tracePt t="69118" x="3625850" y="3276600"/>
          <p14:tracePt t="69135" x="3776663" y="3276600"/>
          <p14:tracePt t="69152" x="3902075" y="3303588"/>
          <p14:tracePt t="69168" x="3973513" y="3303588"/>
          <p14:tracePt t="69185" x="4017963" y="3313113"/>
          <p14:tracePt t="69202" x="4062413" y="3330575"/>
          <p14:tracePt t="69218" x="4108450" y="3330575"/>
          <p14:tracePt t="69235" x="4197350" y="3330575"/>
          <p14:tracePt t="69252" x="4348163" y="3330575"/>
          <p14:tracePt t="69268" x="4500563" y="3330575"/>
          <p14:tracePt t="69285" x="4660900" y="3330575"/>
          <p14:tracePt t="69302" x="4848225" y="3330575"/>
          <p14:tracePt t="69318" x="4956175" y="3330575"/>
          <p14:tracePt t="69336" x="5108575" y="3330575"/>
          <p14:tracePt t="69352" x="5313363" y="3330575"/>
          <p14:tracePt t="69369" x="5537200" y="3330575"/>
          <p14:tracePt t="69385" x="5751513" y="3330575"/>
          <p14:tracePt t="69402" x="5919788" y="3330575"/>
          <p14:tracePt t="69419" x="6010275" y="3330575"/>
          <p14:tracePt t="69436" x="6054725" y="3330575"/>
          <p14:tracePt t="69452" x="6072188" y="3330575"/>
          <p14:tracePt t="71031" x="6072188" y="3340100"/>
          <p14:tracePt t="71047" x="6054725" y="3348038"/>
          <p14:tracePt t="71055" x="6045200" y="3348038"/>
          <p14:tracePt t="71063" x="6010275" y="3348038"/>
          <p14:tracePt t="71073" x="5991225" y="3367088"/>
          <p14:tracePt t="71090" x="5911850" y="3402013"/>
          <p14:tracePt t="71107" x="5795963" y="3446463"/>
          <p14:tracePt t="71124" x="5661025" y="3500438"/>
          <p14:tracePt t="71140" x="5510213" y="3554413"/>
          <p14:tracePt t="71157" x="5313363" y="3643313"/>
          <p14:tracePt t="71174" x="5143500" y="3687763"/>
          <p14:tracePt t="71191" x="4822825" y="3795713"/>
          <p14:tracePt t="71207" x="4465638" y="3929063"/>
          <p14:tracePt t="71224" x="3956050" y="4133850"/>
          <p14:tracePt t="71240" x="3384550" y="4384675"/>
          <p14:tracePt t="71257" x="2874963" y="4598988"/>
          <p14:tracePt t="71274" x="2473325" y="4741863"/>
          <p14:tracePt t="71291" x="2214563" y="4848225"/>
          <p14:tracePt t="71307" x="1990725" y="4938713"/>
          <p14:tracePt t="71324" x="1724025" y="5037138"/>
          <p14:tracePt t="71341" x="1401763" y="5133975"/>
          <p14:tracePt t="71358" x="1169988" y="5205413"/>
          <p14:tracePt t="71374" x="946150" y="5259388"/>
          <p14:tracePt t="71391" x="785813" y="5276850"/>
          <p14:tracePt t="71408" x="741363" y="5295900"/>
          <p14:tracePt t="71424" x="696913" y="5303838"/>
          <p14:tracePt t="71441" x="625475" y="5303838"/>
          <p14:tracePt t="71458" x="598488" y="5303838"/>
          <p14:tracePt t="71583" x="581025" y="5303838"/>
          <p14:tracePt t="71783" x="554038" y="5303838"/>
          <p14:tracePt t="71791" x="536575" y="5295900"/>
          <p14:tracePt t="75985" x="561975" y="5295900"/>
          <p14:tracePt t="75993" x="598488" y="5295900"/>
          <p14:tracePt t="76004" x="652463" y="5295900"/>
          <p14:tracePt t="76020" x="795338" y="5295900"/>
          <p14:tracePt t="76037" x="1133475" y="5330825"/>
          <p14:tracePt t="76054" x="1785938" y="5330825"/>
          <p14:tracePt t="76070" x="2670175" y="5384800"/>
          <p14:tracePt t="76087" x="3179763" y="5473700"/>
          <p14:tracePt t="76104" x="3330575" y="5483225"/>
          <p14:tracePt t="76120" x="3340100" y="5483225"/>
          <p14:tracePt t="76153" x="3367088" y="5483225"/>
          <p14:tracePt t="76161" x="3402013" y="5483225"/>
          <p14:tracePt t="76171" x="3446463" y="5483225"/>
          <p14:tracePt t="76187" x="3589338" y="5483225"/>
          <p14:tracePt t="76204" x="3732213" y="5483225"/>
          <p14:tracePt t="76221" x="3857625" y="5483225"/>
          <p14:tracePt t="76238" x="3990975" y="5483225"/>
          <p14:tracePt t="76254" x="4116388" y="5483225"/>
          <p14:tracePt t="76271" x="4313238" y="5483225"/>
          <p14:tracePt t="76288" x="4616450" y="5402263"/>
          <p14:tracePt t="76290" x="4848225" y="5367338"/>
          <p14:tracePt t="76305" x="5384800" y="5214938"/>
          <p14:tracePt t="76321" x="5803900" y="5153025"/>
          <p14:tracePt t="76338" x="6054725" y="5116513"/>
          <p14:tracePt t="76354" x="6126163" y="5116513"/>
          <p14:tracePt t="76371" x="6134100" y="5116513"/>
          <p14:tracePt t="76388" x="6143625" y="5116513"/>
          <p14:tracePt t="76421" x="6153150" y="5116513"/>
          <p14:tracePt t="76438" x="6180138" y="5116513"/>
          <p14:tracePt t="76455" x="6197600" y="5116513"/>
          <p14:tracePt t="76472" x="6205538" y="5116513"/>
          <p14:tracePt t="76489" x="6224588" y="5116513"/>
          <p14:tracePt t="76522" x="6232525" y="5116513"/>
          <p14:tracePt t="76538" x="6269038" y="5116513"/>
          <p14:tracePt t="76555" x="6296025" y="5116513"/>
          <p14:tracePt t="76572" x="6313488" y="5116513"/>
          <p14:tracePt t="76588" x="6323013" y="5116513"/>
          <p14:tracePt t="76625" x="6340475" y="5116513"/>
          <p14:tracePt t="76639" x="6357938" y="5116513"/>
          <p14:tracePt t="76656" x="6419850" y="5126038"/>
          <p14:tracePt t="76673" x="6572250" y="5126038"/>
          <p14:tracePt t="76689" x="6670675" y="5126038"/>
          <p14:tracePt t="76706" x="6777038" y="5126038"/>
          <p14:tracePt t="76722" x="6867525" y="5133975"/>
          <p14:tracePt t="76739" x="6946900" y="5133975"/>
          <p14:tracePt t="76756" x="7010400" y="5133975"/>
          <p14:tracePt t="76772" x="7037388" y="5133975"/>
          <p14:tracePt t="76789" x="7062788" y="5153025"/>
          <p14:tracePt t="76806" x="7081838" y="5153025"/>
          <p14:tracePt t="76839" x="7089775" y="5153025"/>
          <p14:tracePt t="78266" x="7099300" y="5153025"/>
          <p14:tracePt t="78274" x="7099300" y="5143500"/>
          <p14:tracePt t="78297" x="7099300" y="5133975"/>
          <p14:tracePt t="78306" x="7089775" y="5133975"/>
          <p14:tracePt t="78682" x="7089775" y="5126038"/>
          <p14:tracePt t="79018" x="7081838" y="5126038"/>
          <p14:tracePt t="82635" x="7054850" y="5126038"/>
          <p14:tracePt t="82643" x="7027863" y="5126038"/>
          <p14:tracePt t="82655" x="6973888" y="5133975"/>
          <p14:tracePt t="82672" x="6884988" y="5143500"/>
          <p14:tracePt t="82689" x="6769100" y="5160963"/>
          <p14:tracePt t="82705" x="6653213" y="5170488"/>
          <p14:tracePt t="82723" x="6419850" y="5214938"/>
          <p14:tracePt t="82739" x="6259513" y="5224463"/>
          <p14:tracePt t="82756" x="6099175" y="5232400"/>
          <p14:tracePt t="82772" x="6018213" y="5232400"/>
          <p14:tracePt t="82789" x="5991225" y="5232400"/>
          <p14:tracePt t="82923" x="5983288" y="5232400"/>
          <p14:tracePt t="82931" x="5983288" y="5224463"/>
          <p14:tracePt t="82940" x="6010275" y="5205413"/>
          <p14:tracePt t="82956" x="6089650" y="5170488"/>
          <p14:tracePt t="82973" x="6197600" y="5143500"/>
          <p14:tracePt t="82990" x="6276975" y="5108575"/>
          <p14:tracePt t="83006" x="6296025" y="5108575"/>
          <p14:tracePt t="83731" x="6340475" y="5108575"/>
          <p14:tracePt t="83740" x="6438900" y="5108575"/>
          <p14:tracePt t="83748" x="6537325" y="5108575"/>
          <p14:tracePt t="83758" x="6680200" y="5089525"/>
          <p14:tracePt t="83775" x="7018338" y="5045075"/>
          <p14:tracePt t="83792" x="7358063" y="4991100"/>
          <p14:tracePt t="83809" x="7599363" y="4965700"/>
          <p14:tracePt t="83825" x="7759700" y="4938713"/>
          <p14:tracePt t="83842" x="7804150" y="4929188"/>
          <p14:tracePt t="83858" x="7823200" y="4929188"/>
          <p14:tracePt t="84932" x="7823200" y="4919663"/>
          <p14:tracePt t="85020" x="7823200" y="4911725"/>
          <p14:tracePt t="85044" x="7813675" y="4911725"/>
          <p14:tracePt t="85060" x="7804150" y="4911725"/>
          <p14:tracePt t="85780" x="7786688" y="4911725"/>
          <p14:tracePt t="85788" x="7786688" y="4919663"/>
          <p14:tracePt t="85798" x="7777163" y="4919663"/>
          <p14:tracePt t="85814" x="7777163" y="4929188"/>
          <p14:tracePt t="85836" x="7769225" y="4938713"/>
          <p14:tracePt t="85940" x="7759700" y="4938713"/>
          <p14:tracePt t="85956" x="7751763" y="4938713"/>
          <p14:tracePt t="85972" x="7742238" y="4938713"/>
          <p14:tracePt t="86020" x="7732713" y="4929188"/>
          <p14:tracePt t="86108" x="7724775" y="4929188"/>
          <p14:tracePt t="86124" x="7715250" y="4929188"/>
          <p14:tracePt t="86132" x="7705725" y="4938713"/>
          <p14:tracePt t="86140" x="7697788" y="4938713"/>
          <p14:tracePt t="86149" x="7697788" y="4946650"/>
          <p14:tracePt t="86172" x="7688263" y="4946650"/>
          <p14:tracePt t="86236" x="7670800" y="4946650"/>
          <p14:tracePt t="86253" x="7661275" y="4965700"/>
          <p14:tracePt t="86260" x="7653338" y="4965700"/>
          <p14:tracePt t="86276" x="7643813" y="4973638"/>
          <p14:tracePt t="86349" x="7643813" y="4983163"/>
          <p14:tracePt t="86356" x="7634288" y="4991100"/>
          <p14:tracePt t="86366" x="7616825" y="5010150"/>
          <p14:tracePt t="86382" x="7608888" y="5027613"/>
          <p14:tracePt t="86399" x="7589838" y="5045075"/>
          <p14:tracePt t="86415" x="7581900" y="5054600"/>
          <p14:tracePt t="86432" x="7581900" y="5072063"/>
          <p14:tracePt t="86449" x="7581900" y="5081588"/>
          <p14:tracePt t="87757" x="7572375" y="5089525"/>
          <p14:tracePt t="88181" x="7572375" y="5099050"/>
          <p14:tracePt t="88189" x="7562850" y="5099050"/>
          <p14:tracePt t="88197" x="7554913" y="5099050"/>
          <p14:tracePt t="88205" x="7527925" y="5099050"/>
          <p14:tracePt t="88221" x="7473950" y="5116513"/>
          <p14:tracePt t="88237" x="7429500" y="5133975"/>
          <p14:tracePt t="88255" x="7402513" y="5143500"/>
          <p14:tracePt t="88271" x="7375525" y="5143500"/>
          <p14:tracePt t="88287" x="7358063" y="5143500"/>
          <p14:tracePt t="88304" x="7348538" y="5143500"/>
          <p14:tracePt t="88333" x="7340600" y="5143500"/>
          <p14:tracePt t="88365" x="7340600" y="5153025"/>
          <p14:tracePt t="88389" x="7323138" y="5160963"/>
          <p14:tracePt t="88397" x="7313613" y="5170488"/>
          <p14:tracePt t="88413" x="7286625" y="5170488"/>
          <p14:tracePt t="88422" x="7286625" y="5180013"/>
          <p14:tracePt t="88477" x="7277100" y="5187950"/>
          <p14:tracePt t="88925" x="7259638" y="5197475"/>
          <p14:tracePt t="88957" x="7251700" y="5197475"/>
          <p14:tracePt t="88974" x="7242175" y="5197475"/>
          <p14:tracePt t="89358" x="7232650" y="5197475"/>
          <p14:tracePt t="89365" x="7215188" y="5197475"/>
          <p14:tracePt t="89374" x="7205663" y="5197475"/>
          <p14:tracePt t="89391" x="7188200" y="5197475"/>
          <p14:tracePt t="89407" x="7170738" y="5197475"/>
          <p14:tracePt t="89424" x="7143750" y="5197475"/>
          <p14:tracePt t="89441" x="7134225" y="5197475"/>
          <p14:tracePt t="89457" x="7116763" y="5197475"/>
          <p14:tracePt t="89491" x="7108825" y="5197475"/>
          <p14:tracePt t="89508" x="7072313" y="5205413"/>
          <p14:tracePt t="89524" x="7045325" y="5214938"/>
          <p14:tracePt t="89541" x="7027863" y="5214938"/>
          <p14:tracePt t="89726" x="7018338" y="5224463"/>
          <p14:tracePt t="90574" x="7010400" y="5224463"/>
          <p14:tracePt t="91974" x="7000875" y="5224463"/>
          <p14:tracePt t="92655" x="6991350" y="5224463"/>
          <p14:tracePt t="93071" x="6983413" y="5224463"/>
          <p14:tracePt t="94623" x="6973888" y="5232400"/>
          <p14:tracePt t="94631" x="6956425" y="5259388"/>
          <p14:tracePt t="94640" x="6929438" y="5268913"/>
          <p14:tracePt t="94655" x="6902450" y="5276850"/>
          <p14:tracePt t="94719" x="6902450" y="5286375"/>
          <p14:tracePt t="94735" x="6884988" y="5286375"/>
          <p14:tracePt t="94743" x="6875463" y="5286375"/>
          <p14:tracePt t="94759" x="6867525" y="5286375"/>
          <p14:tracePt t="94839" x="6848475" y="5286375"/>
          <p14:tracePt t="94871" x="6840538" y="5276850"/>
          <p14:tracePt t="95263" x="6840538" y="5268913"/>
          <p14:tracePt t="95272" x="6858000" y="5251450"/>
          <p14:tracePt t="95279" x="6902450" y="5232400"/>
          <p14:tracePt t="95290" x="6919913" y="5224463"/>
          <p14:tracePt t="95307" x="6946900" y="5214938"/>
          <p14:tracePt t="95324" x="6956425" y="5214938"/>
          <p14:tracePt t="95357" x="7000875" y="5197475"/>
          <p14:tracePt t="95374" x="7045325" y="5187950"/>
          <p14:tracePt t="95390" x="7126288" y="5133975"/>
          <p14:tracePt t="95407" x="7251700" y="5062538"/>
          <p14:tracePt t="95424" x="7259638" y="5054600"/>
          <p14:tracePt t="95457" x="7269163" y="5045075"/>
          <p14:tracePt t="95474" x="7277100" y="5037138"/>
          <p14:tracePt t="95655" x="7277100" y="5045075"/>
          <p14:tracePt t="95680" x="7277100" y="5054600"/>
          <p14:tracePt t="95688" x="7277100" y="5062538"/>
          <p14:tracePt t="95696" x="7277100" y="5072063"/>
          <p14:tracePt t="95720" x="7277100" y="5081588"/>
          <p14:tracePt t="95728" x="7277100" y="5089525"/>
          <p14:tracePt t="95752" x="7277100" y="5108575"/>
          <p14:tracePt t="95760" x="7269163" y="5116513"/>
          <p14:tracePt t="95775" x="7269163" y="5126038"/>
          <p14:tracePt t="95792" x="7205663" y="5160963"/>
          <p14:tracePt t="95808" x="7153275" y="5197475"/>
          <p14:tracePt t="95825" x="7143750" y="5205413"/>
          <p14:tracePt t="95842" x="7143750" y="5214938"/>
          <p14:tracePt t="95858" x="7134225" y="5224463"/>
          <p14:tracePt t="95904" x="7126288" y="5224463"/>
          <p14:tracePt t="95912" x="7108825" y="5224463"/>
          <p14:tracePt t="95925" x="7099300" y="5232400"/>
          <p14:tracePt t="95942" x="7062788" y="5251450"/>
          <p14:tracePt t="95958" x="7045325" y="5251450"/>
          <p14:tracePt t="95976" x="7027863" y="5268913"/>
          <p14:tracePt t="95992" x="7018338" y="5268913"/>
          <p14:tracePt t="97624" x="7000875" y="5276850"/>
          <p14:tracePt t="97632" x="6991350" y="5286375"/>
          <p14:tracePt t="97672" x="6983413" y="5286375"/>
          <p14:tracePt t="97833" x="6983413" y="5276850"/>
          <p14:tracePt t="97848" x="6983413" y="5268913"/>
          <p14:tracePt t="97865" x="6983413" y="5259388"/>
          <p14:tracePt t="97881" x="6983413" y="5251450"/>
          <p14:tracePt t="97896" x="6983413" y="5241925"/>
          <p14:tracePt t="97904" x="6973888" y="5224463"/>
          <p14:tracePt t="97920" x="6973888" y="5197475"/>
          <p14:tracePt t="97930" x="6973888" y="5170488"/>
          <p14:tracePt t="97947" x="6938963" y="5062538"/>
          <p14:tracePt t="97964" x="6858000" y="4884738"/>
          <p14:tracePt t="97981" x="6688138" y="4652963"/>
          <p14:tracePt t="97998" x="6473825" y="4330700"/>
          <p14:tracePt t="98014" x="6340475" y="4160838"/>
          <p14:tracePt t="98031" x="6242050" y="4081463"/>
          <p14:tracePt t="98048" x="6143625" y="4044950"/>
          <p14:tracePt t="98065" x="6081713" y="4017963"/>
          <p14:tracePt t="98081" x="5946775" y="3983038"/>
          <p14:tracePt t="98098" x="5830888" y="3929063"/>
          <p14:tracePt t="98115" x="5705475" y="3848100"/>
          <p14:tracePt t="98131" x="5608638" y="3732213"/>
          <p14:tracePt t="98148" x="5456238" y="3571875"/>
          <p14:tracePt t="98165" x="5322888" y="3446463"/>
          <p14:tracePt t="98181" x="5205413" y="3367088"/>
          <p14:tracePt t="98198" x="5143500" y="3348038"/>
          <p14:tracePt t="98215" x="5108575" y="3322638"/>
          <p14:tracePt t="98272" x="5099050" y="3322638"/>
          <p14:tracePt t="98281" x="5081588" y="3322638"/>
          <p14:tracePt t="98288" x="5062538" y="3322638"/>
          <p14:tracePt t="98298" x="5045075" y="3313113"/>
          <p14:tracePt t="98315" x="5000625" y="3313113"/>
          <p14:tracePt t="98332" x="4956175" y="3295650"/>
          <p14:tracePt t="98348" x="4911725" y="3295650"/>
          <p14:tracePt t="98365" x="4857750" y="3286125"/>
          <p14:tracePt t="98382" x="4822825" y="3276600"/>
          <p14:tracePt t="98399" x="4776788" y="3276600"/>
          <p14:tracePt t="98415" x="4732338" y="3276600"/>
          <p14:tracePt t="98432" x="4660900" y="3276600"/>
          <p14:tracePt t="98449" x="4633913" y="3276600"/>
          <p14:tracePt t="98466" x="4625975" y="3276600"/>
          <p14:tracePt t="98617" x="4660900" y="3276600"/>
          <p14:tracePt t="98625" x="4687888" y="3276600"/>
          <p14:tracePt t="98634" x="4741863" y="3276600"/>
          <p14:tracePt t="98649" x="4840288" y="3276600"/>
          <p14:tracePt t="98666" x="4973638" y="3276600"/>
          <p14:tracePt t="98683" x="5126038" y="3276600"/>
          <p14:tracePt t="98700" x="5303838" y="3276600"/>
          <p14:tracePt t="98716" x="5429250" y="3259138"/>
          <p14:tracePt t="98733" x="5438775" y="3259138"/>
          <p14:tracePt t="99137" x="5419725" y="3268663"/>
          <p14:tracePt t="99145" x="5367338" y="3286125"/>
          <p14:tracePt t="99153" x="5322888" y="3295650"/>
          <p14:tracePt t="99168" x="5224463" y="3322638"/>
          <p14:tracePt t="99184" x="5027613" y="3348038"/>
          <p14:tracePt t="99201" x="4697413" y="3394075"/>
          <p14:tracePt t="99218" x="4554538" y="3402013"/>
          <p14:tracePt t="99234" x="4419600" y="3402013"/>
          <p14:tracePt t="99251" x="4295775" y="3402013"/>
          <p14:tracePt t="99268" x="4197350" y="3411538"/>
          <p14:tracePt t="99284" x="4089400" y="3429000"/>
          <p14:tracePt t="99301" x="4000500" y="3446463"/>
          <p14:tracePt t="99318" x="3946525" y="3446463"/>
          <p14:tracePt t="99334" x="3911600" y="3465513"/>
          <p14:tracePt t="99351" x="3867150" y="3473450"/>
          <p14:tracePt t="99368" x="3830638" y="3490913"/>
          <p14:tracePt t="99385" x="3786188" y="3490913"/>
          <p14:tracePt t="99465" x="3776663" y="3490913"/>
          <p14:tracePt t="99665" x="3795713" y="3490913"/>
          <p14:tracePt t="99673" x="3830638" y="3490913"/>
          <p14:tracePt t="99686" x="3867150" y="3490913"/>
          <p14:tracePt t="99702" x="3965575" y="3482975"/>
          <p14:tracePt t="99719" x="4108450" y="3455988"/>
          <p14:tracePt t="99736" x="4251325" y="3438525"/>
          <p14:tracePt t="99753" x="4384675" y="3419475"/>
          <p14:tracePt t="99769" x="4419600" y="3419475"/>
          <p14:tracePt t="99786" x="4456113" y="3419475"/>
          <p14:tracePt t="99802" x="4483100" y="3419475"/>
          <p14:tracePt t="99819" x="4537075" y="3419475"/>
          <p14:tracePt t="99836" x="4589463" y="3419475"/>
          <p14:tracePt t="99853" x="4670425" y="3419475"/>
          <p14:tracePt t="99869" x="4741863" y="3419475"/>
          <p14:tracePt t="99886" x="4803775" y="3419475"/>
          <p14:tracePt t="99903" x="4857750" y="3411538"/>
          <p14:tracePt t="99920" x="4911725" y="3411538"/>
          <p14:tracePt t="99936" x="4938713" y="3402013"/>
          <p14:tracePt t="99953" x="4991100" y="3402013"/>
          <p14:tracePt t="99970" x="5018088" y="3402013"/>
          <p14:tracePt t="99986" x="5037138" y="3402013"/>
          <p14:tracePt t="100003" x="5045075" y="3402013"/>
          <p14:tracePt t="100020" x="5054600" y="3402013"/>
          <p14:tracePt t="103978" x="5027613" y="3402013"/>
          <p14:tracePt t="103987" x="4803775" y="3419475"/>
          <p14:tracePt t="103997" x="4411663" y="3438525"/>
          <p14:tracePt t="104014" x="3544888" y="3554413"/>
          <p14:tracePt t="104031" x="2482850" y="3697288"/>
          <p14:tracePt t="104048" x="1812925" y="3759200"/>
          <p14:tracePt t="104064" x="1473200" y="3670300"/>
          <p14:tracePt t="104081" x="1108075" y="3429000"/>
          <p14:tracePt t="104098" x="517525" y="2598738"/>
          <p14:tracePt t="104115" x="107950" y="1990725"/>
          <p14:tracePt t="115156" x="5108575" y="3857625"/>
          <p14:tracePt t="115164" x="5116513" y="38481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3" name="Título 2"/>
          <p:cNvSpPr txBox="1">
            <a:spLocks/>
          </p:cNvSpPr>
          <p:nvPr/>
        </p:nvSpPr>
        <p:spPr bwMode="auto">
          <a:xfrm>
            <a:off x="621817" y="959919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sz="2000" b="1" dirty="0" err="1" smtClean="0"/>
              <a:t>Exemplo</a:t>
            </a:r>
            <a:r>
              <a:rPr lang="en-US" altLang="pt-BR" sz="2000" b="1" dirty="0" smtClean="0"/>
              <a:t>: </a:t>
            </a:r>
            <a:r>
              <a:rPr lang="pt-BR" altLang="pt-BR" sz="2000" b="1" dirty="0" smtClean="0"/>
              <a:t>Probabilidade </a:t>
            </a:r>
            <a:r>
              <a:rPr lang="pt-BR" altLang="pt-BR" sz="2000" b="1" dirty="0"/>
              <a:t>de ter apenas tecido benigno em pacientes tratados com </a:t>
            </a:r>
            <a:r>
              <a:rPr lang="pt-BR" altLang="pt-BR" sz="2000" b="1" dirty="0" err="1"/>
              <a:t>quimio</a:t>
            </a:r>
            <a:r>
              <a:rPr lang="pt-BR" altLang="pt-BR" sz="2000" b="1" dirty="0"/>
              <a:t> para câncer testicular</a:t>
            </a:r>
          </a:p>
          <a:p>
            <a:pPr marL="400050" lvl="1" indent="0" algn="ctr">
              <a:lnSpc>
                <a:spcPct val="90000"/>
              </a:lnSpc>
              <a:buNone/>
              <a:defRPr/>
            </a:pPr>
            <a:endParaRPr lang="en-US" altLang="pt-BR" sz="2000" b="1" dirty="0"/>
          </a:p>
        </p:txBody>
      </p:sp>
      <p:sp>
        <p:nvSpPr>
          <p:cNvPr id="14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5412357"/>
            <a:ext cx="8229600" cy="1833067"/>
          </a:xfrm>
        </p:spPr>
        <p:txBody>
          <a:bodyPr/>
          <a:lstStyle/>
          <a:p>
            <a:r>
              <a:rPr lang="pt-BR" sz="1800" dirty="0" smtClean="0"/>
              <a:t>Angulação próxima de 45º </a:t>
            </a:r>
          </a:p>
          <a:p>
            <a:r>
              <a:rPr lang="pt-BR" sz="1800" dirty="0" err="1" smtClean="0"/>
              <a:t>Decis</a:t>
            </a:r>
            <a:r>
              <a:rPr lang="pt-BR" sz="1800" dirty="0" smtClean="0"/>
              <a:t> igualmente espaçados.</a:t>
            </a:r>
            <a:endParaRPr lang="pt-BR" sz="1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222" y="1716188"/>
            <a:ext cx="5333391" cy="3441004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36"/>
    </mc:Choice>
    <mc:Fallback xmlns="">
      <p:transition spd="slow" advTm="9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46" x="5108575" y="3848100"/>
          <p14:tracePt t="1331" x="5099050" y="3848100"/>
          <p14:tracePt t="1338" x="5062538" y="3848100"/>
          <p14:tracePt t="1348" x="5037138" y="3848100"/>
          <p14:tracePt t="1365" x="5000625" y="3848100"/>
          <p14:tracePt t="1382" x="4965700" y="3848100"/>
          <p14:tracePt t="1398" x="4840288" y="3848100"/>
          <p14:tracePt t="1415" x="4679950" y="3848100"/>
          <p14:tracePt t="1432" x="4527550" y="3857625"/>
          <p14:tracePt t="1449" x="4375150" y="3857625"/>
          <p14:tracePt t="1466" x="4197350" y="3857625"/>
          <p14:tracePt t="1483" x="3911600" y="3857625"/>
          <p14:tracePt t="1499" x="3732213" y="3857625"/>
          <p14:tracePt t="1516" x="3517900" y="3857625"/>
          <p14:tracePt t="1532" x="3214688" y="3830638"/>
          <p14:tracePt t="1549" x="2786063" y="3724275"/>
          <p14:tracePt t="1566" x="2401888" y="3616325"/>
          <p14:tracePt t="1582" x="2062163" y="3562350"/>
          <p14:tracePt t="1599" x="1884363" y="3509963"/>
          <p14:tracePt t="1616" x="1803400" y="3473450"/>
          <p14:tracePt t="1633" x="1768475" y="3429000"/>
          <p14:tracePt t="1649" x="1741488" y="3330575"/>
          <p14:tracePt t="1652" x="1731963" y="3251200"/>
          <p14:tracePt t="1666" x="1704975" y="3089275"/>
          <p14:tracePt t="1683" x="1687513" y="2911475"/>
          <p14:tracePt t="1699" x="1660525" y="2751138"/>
          <p14:tracePt t="1716" x="1643063" y="2643188"/>
          <p14:tracePt t="1733" x="1643063" y="2562225"/>
          <p14:tracePt t="1750" x="1643063" y="2490788"/>
          <p14:tracePt t="1766" x="1643063" y="2411413"/>
          <p14:tracePt t="1783" x="1670050" y="2286000"/>
          <p14:tracePt t="1800" x="1731963" y="2179638"/>
          <p14:tracePt t="1816" x="1839913" y="2044700"/>
          <p14:tracePt t="1833" x="1973263" y="1911350"/>
          <p14:tracePt t="1850" x="2205038" y="1714500"/>
          <p14:tracePt t="1867" x="2384425" y="1544638"/>
          <p14:tracePt t="1883" x="2544763" y="1411288"/>
          <p14:tracePt t="1900" x="2697163" y="1303338"/>
          <p14:tracePt t="1917" x="2813050" y="1231900"/>
          <p14:tracePt t="1933" x="2884488" y="1187450"/>
          <p14:tracePt t="1950" x="2919413" y="1179513"/>
          <p14:tracePt t="1967" x="2928938" y="1179513"/>
          <p14:tracePt t="1984" x="2946400" y="1179513"/>
          <p14:tracePt t="2019" x="2955925" y="1169988"/>
          <p14:tracePt t="2034" x="2973388" y="1160463"/>
          <p14:tracePt t="2050" x="2990850" y="1152525"/>
          <p14:tracePt t="3219" x="2982913" y="1152525"/>
          <p14:tracePt t="3227" x="2965450" y="1152525"/>
          <p14:tracePt t="3237" x="2946400" y="1152525"/>
          <p14:tracePt t="3371" x="2928938" y="1160463"/>
          <p14:tracePt t="3379" x="2884488" y="1169988"/>
          <p14:tracePt t="3388" x="2840038" y="1179513"/>
          <p14:tracePt t="3404" x="2705100" y="1179513"/>
          <p14:tracePt t="3421" x="2562225" y="1179513"/>
          <p14:tracePt t="3438" x="2411413" y="1179513"/>
          <p14:tracePt t="3455" x="2241550" y="1179513"/>
          <p14:tracePt t="3471" x="2036763" y="1152525"/>
          <p14:tracePt t="3488" x="1812925" y="1133475"/>
          <p14:tracePt t="3504" x="1571625" y="1108075"/>
          <p14:tracePt t="3521" x="1204913" y="1089025"/>
          <p14:tracePt t="3538" x="750888" y="1036638"/>
          <p14:tracePt t="3555" x="44450" y="973138"/>
          <p14:tracePt t="5473" x="1214438" y="3197225"/>
          <p14:tracePt t="5481" x="1366838" y="3197225"/>
          <p14:tracePt t="5489" x="1608138" y="3197225"/>
          <p14:tracePt t="5502" x="1946275" y="3197225"/>
          <p14:tracePt t="5519" x="2616200" y="3044825"/>
          <p14:tracePt t="5537" x="3027363" y="2867025"/>
          <p14:tracePt t="5553" x="3322638" y="2581275"/>
          <p14:tracePt t="5569" x="3384550" y="2411413"/>
          <p14:tracePt t="5586" x="3402013" y="2170113"/>
          <p14:tracePt t="5603" x="3419475" y="1973263"/>
          <p14:tracePt t="5619" x="3446463" y="1822450"/>
          <p14:tracePt t="5636" x="3465513" y="1785938"/>
          <p14:tracePt t="5653" x="3465513" y="1776413"/>
          <p14:tracePt t="5769" x="3465513" y="1768475"/>
          <p14:tracePt t="5793" x="3465513" y="1758950"/>
          <p14:tracePt t="5801" x="3465513" y="1741488"/>
          <p14:tracePt t="5809" x="3455988" y="1731963"/>
          <p14:tracePt t="5820" x="3446463" y="1724025"/>
          <p14:tracePt t="5837" x="3438525" y="1714500"/>
          <p14:tracePt t="5853" x="3429000" y="1704975"/>
          <p14:tracePt t="5870" x="3419475" y="1704975"/>
          <p14:tracePt t="5887" x="3411538" y="1704975"/>
          <p14:tracePt t="5903" x="3402013" y="1704975"/>
          <p14:tracePt t="6161" x="3394075" y="1704975"/>
          <p14:tracePt t="6217" x="3375025" y="1704975"/>
          <p14:tracePt t="6225" x="3357563" y="1704975"/>
          <p14:tracePt t="6238" x="3330575" y="1704975"/>
          <p14:tracePt t="6255" x="3286125" y="1704975"/>
          <p14:tracePt t="6271" x="3259138" y="1704975"/>
          <p14:tracePt t="6288" x="3251200" y="1704975"/>
          <p14:tracePt t="15893" x="3259138" y="1704975"/>
          <p14:tracePt t="15900" x="3276600" y="1687513"/>
          <p14:tracePt t="16116" x="3286125" y="1714500"/>
          <p14:tracePt t="16125" x="3286125" y="1776413"/>
          <p14:tracePt t="16134" x="3286125" y="1847850"/>
          <p14:tracePt t="16149" x="3286125" y="1990725"/>
          <p14:tracePt t="16165" x="3295650" y="2081213"/>
          <p14:tracePt t="16182" x="3303588" y="2152650"/>
          <p14:tracePt t="16199" x="3303588" y="2214563"/>
          <p14:tracePt t="16215" x="3303588" y="2322513"/>
          <p14:tracePt t="16232" x="3303588" y="2509838"/>
          <p14:tracePt t="16249" x="3330575" y="2741613"/>
          <p14:tracePt t="16266" x="3330575" y="2928938"/>
          <p14:tracePt t="16282" x="3330575" y="3027363"/>
          <p14:tracePt t="16299" x="3330575" y="3054350"/>
          <p14:tracePt t="16316" x="3330575" y="3071813"/>
          <p14:tracePt t="16333" x="3330575" y="3125788"/>
          <p14:tracePt t="16349" x="3330575" y="3170238"/>
          <p14:tracePt t="16366" x="3330575" y="3224213"/>
          <p14:tracePt t="16383" x="3340100" y="3313113"/>
          <p14:tracePt t="16399" x="3340100" y="3394075"/>
          <p14:tracePt t="16416" x="3340100" y="3500438"/>
          <p14:tracePt t="16433" x="3330575" y="3589338"/>
          <p14:tracePt t="16449" x="3303588" y="3679825"/>
          <p14:tracePt t="16466" x="3286125" y="3759200"/>
          <p14:tracePt t="16483" x="3276600" y="3813175"/>
          <p14:tracePt t="16500" x="3276600" y="3848100"/>
          <p14:tracePt t="16517" x="3259138" y="3919538"/>
          <p14:tracePt t="16533" x="3259138" y="3946525"/>
          <p14:tracePt t="16550" x="3241675" y="3983038"/>
          <p14:tracePt t="16566" x="3197225" y="4062413"/>
          <p14:tracePt t="16583" x="3125788" y="4116388"/>
          <p14:tracePt t="16600" x="3000375" y="4170363"/>
          <p14:tracePt t="16616" x="2901950" y="4214813"/>
          <p14:tracePt t="16634" x="2822575" y="4232275"/>
          <p14:tracePt t="16650" x="2803525" y="4232275"/>
          <p14:tracePt t="16666" x="2795588" y="4232275"/>
          <p14:tracePt t="16683" x="2776538" y="4214813"/>
          <p14:tracePt t="16701" x="2714625" y="4116388"/>
          <p14:tracePt t="16717" x="2670175" y="4071938"/>
          <p14:tracePt t="16734" x="2625725" y="4044950"/>
          <p14:tracePt t="16750" x="2616200" y="4027488"/>
          <p14:tracePt t="16767" x="2616200" y="3990975"/>
          <p14:tracePt t="16784" x="2616200" y="3894138"/>
          <p14:tracePt t="16800" x="2652713" y="3759200"/>
          <p14:tracePt t="16817" x="2687638" y="3589338"/>
          <p14:tracePt t="16834" x="2724150" y="3402013"/>
          <p14:tracePt t="16851" x="2759075" y="3303588"/>
          <p14:tracePt t="16867" x="2803525" y="3224213"/>
          <p14:tracePt t="16884" x="2813050" y="3170238"/>
          <p14:tracePt t="16901" x="2813050" y="3125788"/>
          <p14:tracePt t="16917" x="2813050" y="3054350"/>
          <p14:tracePt t="16934" x="2822575" y="2894013"/>
          <p14:tracePt t="16951" x="2840038" y="2768600"/>
          <p14:tracePt t="16967" x="2857500" y="2705100"/>
          <p14:tracePt t="16984" x="2901950" y="2633663"/>
          <p14:tracePt t="17001" x="2946400" y="2562225"/>
          <p14:tracePt t="17018" x="3017838" y="2500313"/>
          <p14:tracePt t="17034" x="3125788" y="2438400"/>
          <p14:tracePt t="17051" x="3251200" y="2339975"/>
          <p14:tracePt t="17068" x="3367088" y="2268538"/>
          <p14:tracePt t="17085" x="3446463" y="2205038"/>
          <p14:tracePt t="17102" x="3482975" y="2197100"/>
          <p14:tracePt t="17118" x="3517900" y="2179638"/>
          <p14:tracePt t="17134" x="3633788" y="2133600"/>
          <p14:tracePt t="17151" x="3786188" y="2116138"/>
          <p14:tracePt t="17168" x="3973513" y="2089150"/>
          <p14:tracePt t="17185" x="4160838" y="2089150"/>
          <p14:tracePt t="17201" x="4348163" y="2108200"/>
          <p14:tracePt t="17218" x="4589463" y="2133600"/>
          <p14:tracePt t="17235" x="5037138" y="2143125"/>
          <p14:tracePt t="17252" x="5537200" y="2179638"/>
          <p14:tracePt t="17269" x="6089650" y="2259013"/>
          <p14:tracePt t="17285" x="6269038" y="2322513"/>
          <p14:tracePt t="17302" x="6402388" y="2366963"/>
          <p14:tracePt t="17318" x="6518275" y="2419350"/>
          <p14:tracePt t="17335" x="6599238" y="2465388"/>
          <p14:tracePt t="17352" x="6724650" y="2517775"/>
          <p14:tracePt t="17369" x="6875463" y="2581275"/>
          <p14:tracePt t="17385" x="7000875" y="2643188"/>
          <p14:tracePt t="17402" x="7037388" y="2679700"/>
          <p14:tracePt t="17419" x="7045325" y="2687638"/>
          <p14:tracePt t="17435" x="7045325" y="2705100"/>
          <p14:tracePt t="17452" x="7045325" y="2741613"/>
          <p14:tracePt t="17469" x="7037388" y="2822575"/>
          <p14:tracePt t="17486" x="7018338" y="2874963"/>
          <p14:tracePt t="17502" x="6965950" y="2955925"/>
          <p14:tracePt t="17519" x="6884988" y="3044825"/>
          <p14:tracePt t="17536" x="6796088" y="3125788"/>
          <p14:tracePt t="17552" x="6705600" y="3170238"/>
          <p14:tracePt t="17569" x="6562725" y="3259138"/>
          <p14:tracePt t="17585" x="6348413" y="3330575"/>
          <p14:tracePt t="17602" x="6126163" y="3429000"/>
          <p14:tracePt t="17619" x="5911850" y="3517900"/>
          <p14:tracePt t="17636" x="5688013" y="3625850"/>
          <p14:tracePt t="17653" x="5348288" y="3687763"/>
          <p14:tracePt t="17670" x="5099050" y="3724275"/>
          <p14:tracePt t="17686" x="4776788" y="3768725"/>
          <p14:tracePt t="17703" x="4483100" y="3768725"/>
          <p14:tracePt t="17719" x="4152900" y="3813175"/>
          <p14:tracePt t="17736" x="3938588" y="3822700"/>
          <p14:tracePt t="17753" x="3840163" y="3822700"/>
          <p14:tracePt t="17770" x="3803650" y="3813175"/>
          <p14:tracePt t="17786" x="3741738" y="3813175"/>
          <p14:tracePt t="17803" x="3679825" y="3786188"/>
          <p14:tracePt t="17820" x="3562350" y="3768725"/>
          <p14:tracePt t="17836" x="3429000" y="3741738"/>
          <p14:tracePt t="17853" x="3241675" y="3697288"/>
          <p14:tracePt t="17870" x="3160713" y="3633788"/>
          <p14:tracePt t="17886" x="3081338" y="3536950"/>
          <p14:tracePt t="17903" x="2990850" y="3419475"/>
          <p14:tracePt t="17920" x="2894013" y="3276600"/>
          <p14:tracePt t="17937" x="2813050" y="3125788"/>
          <p14:tracePt t="17953" x="2813050" y="3017838"/>
          <p14:tracePt t="17970" x="2884488" y="2857500"/>
          <p14:tracePt t="17987" x="3000375" y="2697163"/>
          <p14:tracePt t="18004" x="3071813" y="2571750"/>
          <p14:tracePt t="18020" x="3143250" y="2482850"/>
          <p14:tracePt t="18037" x="3276600" y="2374900"/>
          <p14:tracePt t="18054" x="3465513" y="2303463"/>
          <p14:tracePt t="18070" x="3714750" y="2251075"/>
          <p14:tracePt t="18088" x="3965575" y="2241550"/>
          <p14:tracePt t="18104" x="4295775" y="2241550"/>
          <p14:tracePt t="18121" x="4697413" y="2295525"/>
          <p14:tracePt t="18137" x="5180013" y="2366963"/>
          <p14:tracePt t="18154" x="5688013" y="2419350"/>
          <p14:tracePt t="18171" x="6108700" y="2490788"/>
          <p14:tracePt t="18187" x="6330950" y="2536825"/>
          <p14:tracePt t="18204" x="6518275" y="2589213"/>
          <p14:tracePt t="18221" x="6769100" y="2697163"/>
          <p14:tracePt t="18238" x="6867525" y="2732088"/>
          <p14:tracePt t="18255" x="6919913" y="2768600"/>
          <p14:tracePt t="18271" x="6956425" y="2822575"/>
          <p14:tracePt t="18288" x="6973888" y="2874963"/>
          <p14:tracePt t="18304" x="6973888" y="2946400"/>
          <p14:tracePt t="18321" x="6973888" y="3044825"/>
          <p14:tracePt t="18338" x="6956425" y="3160713"/>
          <p14:tracePt t="18354" x="6938963" y="3241675"/>
          <p14:tracePt t="18372" x="6902450" y="3340100"/>
          <p14:tracePt t="18388" x="6823075" y="3446463"/>
          <p14:tracePt t="18405" x="6643688" y="3625850"/>
          <p14:tracePt t="18422" x="6438900" y="3786188"/>
          <p14:tracePt t="18438" x="6224588" y="3938588"/>
          <p14:tracePt t="18455" x="6010275" y="4054475"/>
          <p14:tracePt t="18472" x="5795963" y="4160838"/>
          <p14:tracePt t="18488" x="5599113" y="4241800"/>
          <p14:tracePt t="18505" x="5394325" y="4303713"/>
          <p14:tracePt t="18522" x="5180013" y="4348163"/>
          <p14:tracePt t="18538" x="4938713" y="4419600"/>
          <p14:tracePt t="18555" x="4724400" y="4491038"/>
          <p14:tracePt t="18572" x="4510088" y="4554538"/>
          <p14:tracePt t="18574" x="4384675" y="4598988"/>
          <p14:tracePt t="18589" x="4143375" y="4633913"/>
          <p14:tracePt t="18606" x="3946525" y="4660900"/>
          <p14:tracePt t="18622" x="3759200" y="4670425"/>
          <p14:tracePt t="18639" x="3581400" y="4670425"/>
          <p14:tracePt t="18655" x="3375025" y="4670425"/>
          <p14:tracePt t="18672" x="3125788" y="4633913"/>
          <p14:tracePt t="18689" x="2768600" y="4518025"/>
          <p14:tracePt t="18706" x="2446338" y="4411663"/>
          <p14:tracePt t="18722" x="2214563" y="4313238"/>
          <p14:tracePt t="18739" x="2036763" y="4170363"/>
          <p14:tracePt t="18756" x="1946275" y="4054475"/>
          <p14:tracePt t="18772" x="1928813" y="3946525"/>
          <p14:tracePt t="18790" x="1928813" y="3840163"/>
          <p14:tracePt t="18806" x="1928813" y="3768725"/>
          <p14:tracePt t="18823" x="1965325" y="3633788"/>
          <p14:tracePt t="18839" x="2009775" y="3482975"/>
          <p14:tracePt t="18856" x="2108200" y="3303588"/>
          <p14:tracePt t="18873" x="2295525" y="3125788"/>
          <p14:tracePt t="18889" x="2473325" y="2973388"/>
          <p14:tracePt t="18906" x="2625725" y="2840038"/>
          <p14:tracePt t="18923" x="2822575" y="2697163"/>
          <p14:tracePt t="18940" x="3116263" y="2581275"/>
          <p14:tracePt t="18956" x="3813175" y="2401888"/>
          <p14:tracePt t="18973" x="5153025" y="2214563"/>
          <p14:tracePt t="18990" x="6099175" y="2197100"/>
          <p14:tracePt t="19007" x="6894513" y="2197100"/>
          <p14:tracePt t="19023" x="7500938" y="2268538"/>
          <p14:tracePt t="19040" x="7796213" y="2401888"/>
          <p14:tracePt t="19056" x="7894638" y="2554288"/>
          <p14:tracePt t="19073" x="7894638" y="2732088"/>
          <p14:tracePt t="19090" x="7875588" y="2938463"/>
          <p14:tracePt t="19107" x="7823200" y="3125788"/>
          <p14:tracePt t="19123" x="7777163" y="3259138"/>
          <p14:tracePt t="19140" x="7688263" y="3411538"/>
          <p14:tracePt t="19157" x="7439025" y="3581400"/>
          <p14:tracePt t="19174" x="7126288" y="3652838"/>
          <p14:tracePt t="19190" x="6589713" y="3732213"/>
          <p14:tracePt t="19207" x="6000750" y="3741738"/>
          <p14:tracePt t="19224" x="5465763" y="3741738"/>
          <p14:tracePt t="19240" x="5010150" y="3741738"/>
          <p14:tracePt t="19257" x="4660900" y="3741738"/>
          <p14:tracePt t="19274" x="4438650" y="3732213"/>
          <p14:tracePt t="19291" x="4268788" y="3679825"/>
          <p14:tracePt t="19307" x="4062413" y="3598863"/>
          <p14:tracePt t="19324" x="3857625" y="3429000"/>
          <p14:tracePt t="19341" x="3751263" y="3179763"/>
          <p14:tracePt t="19358" x="3759200" y="3036888"/>
          <p14:tracePt t="19374" x="3919538" y="2857500"/>
          <p14:tracePt t="19391" x="4375150" y="2589213"/>
          <p14:tracePt t="19408" x="5224463" y="2205038"/>
          <p14:tracePt t="19424" x="6419850" y="1911350"/>
          <p14:tracePt t="19441" x="7688263" y="1776413"/>
          <p14:tracePt t="19458" x="8885238" y="1822450"/>
          <p14:tracePt t="19558" x="8599488" y="4170363"/>
          <p14:tracePt t="19575" x="7894638" y="4268788"/>
          <p14:tracePt t="19591" x="7224713" y="4348163"/>
          <p14:tracePt t="19608" x="6688138" y="4348163"/>
          <p14:tracePt t="19625" x="6000750" y="4214813"/>
          <p14:tracePt t="19642" x="5251450" y="3857625"/>
          <p14:tracePt t="19658" x="4813300" y="3482975"/>
          <p14:tracePt t="19675" x="4679950" y="3224213"/>
          <p14:tracePt t="19692" x="4687888" y="3081338"/>
          <p14:tracePt t="19708" x="4813300" y="2982913"/>
          <p14:tracePt t="19725" x="5133975" y="2928938"/>
          <p14:tracePt t="19742" x="5438775" y="2928938"/>
          <p14:tracePt t="19758" x="5929313" y="2928938"/>
          <p14:tracePt t="19776" x="6661150" y="3170238"/>
          <p14:tracePt t="19792" x="7197725" y="3527425"/>
          <p14:tracePt t="19808" x="7385050" y="3795713"/>
          <p14:tracePt t="19825" x="7385050" y="3973513"/>
          <p14:tracePt t="19842" x="7232650" y="4116388"/>
          <p14:tracePt t="19859" x="6965950" y="4197350"/>
          <p14:tracePt t="19875" x="6697663" y="4214813"/>
          <p14:tracePt t="19892" x="6357938" y="4214813"/>
          <p14:tracePt t="19909" x="5776913" y="4071938"/>
          <p14:tracePt t="19926" x="4840288" y="3724275"/>
          <p14:tracePt t="19942" x="4446588" y="3536950"/>
          <p14:tracePt t="19959" x="4295775" y="3438525"/>
          <p14:tracePt t="19976" x="4241800" y="3384550"/>
          <p14:tracePt t="19992" x="4241800" y="3367088"/>
          <p14:tracePt t="20010" x="4259263" y="3322638"/>
          <p14:tracePt t="20026" x="4313238" y="3313113"/>
          <p14:tracePt t="20043" x="4367213" y="3295650"/>
          <p14:tracePt t="20059" x="4419600" y="3295650"/>
          <p14:tracePt t="20076" x="4518025" y="3286125"/>
          <p14:tracePt t="20078" x="4537075" y="3286125"/>
          <p14:tracePt t="20093" x="4545013" y="3286125"/>
          <p14:tracePt t="20246" x="4562475" y="3276600"/>
          <p14:tracePt t="20254" x="4572000" y="3268663"/>
          <p14:tracePt t="20406" x="4572000" y="3259138"/>
          <p14:tracePt t="20414" x="4562475" y="3259138"/>
          <p14:tracePt t="20430" x="4545013" y="3259138"/>
          <p14:tracePt t="20444" x="4537075" y="3259138"/>
          <p14:tracePt t="20460" x="4500563" y="3268663"/>
          <p14:tracePt t="20478" x="4438650" y="3295650"/>
          <p14:tracePt t="20494" x="4375150" y="3330575"/>
          <p14:tracePt t="20511" x="4276725" y="3375025"/>
          <p14:tracePt t="20527" x="4133850" y="3446463"/>
          <p14:tracePt t="20544" x="3983038" y="3536950"/>
          <p14:tracePt t="20561" x="3786188" y="3643313"/>
          <p14:tracePt t="20577" x="3670300" y="3705225"/>
          <p14:tracePt t="20594" x="3581400" y="3741738"/>
          <p14:tracePt t="20611" x="3517900" y="3759200"/>
          <p14:tracePt t="20628" x="3500438" y="3759200"/>
          <p14:tracePt t="20644" x="3482975" y="3759200"/>
          <p14:tracePt t="20661" x="3438525" y="3776663"/>
          <p14:tracePt t="20678" x="3259138" y="3822700"/>
          <p14:tracePt t="20694" x="3071813" y="3875088"/>
          <p14:tracePt t="20712" x="2840038" y="3919538"/>
          <p14:tracePt t="20728" x="2679700" y="3938588"/>
          <p14:tracePt t="20744" x="2571750" y="3946525"/>
          <p14:tracePt t="20761" x="2562225" y="3946525"/>
          <p14:tracePt t="20974" x="2625725" y="3946525"/>
          <p14:tracePt t="20982" x="2679700" y="3946525"/>
          <p14:tracePt t="20995" x="2724150" y="3946525"/>
          <p14:tracePt t="21012" x="2751138" y="3946525"/>
          <p14:tracePt t="21045" x="2759075" y="3946525"/>
          <p14:tracePt t="21078" x="2759075" y="3956050"/>
          <p14:tracePt t="21086" x="2768600" y="3973513"/>
          <p14:tracePt t="21096" x="2768600" y="4000500"/>
          <p14:tracePt t="21112" x="2776538" y="4062413"/>
          <p14:tracePt t="21129" x="2786063" y="4125913"/>
          <p14:tracePt t="21146" x="2795588" y="4179888"/>
          <p14:tracePt t="21162" x="2803525" y="4214813"/>
          <p14:tracePt t="21179" x="2813050" y="4251325"/>
          <p14:tracePt t="21238" x="2813050" y="4259263"/>
          <p14:tracePt t="21270" x="2822575" y="4268788"/>
          <p14:tracePt t="21302" x="2822575" y="4276725"/>
          <p14:tracePt t="21310" x="2822575" y="4295775"/>
          <p14:tracePt t="21326" x="2830513" y="4313238"/>
          <p14:tracePt t="21334" x="2840038" y="4330700"/>
          <p14:tracePt t="21346" x="2847975" y="4357688"/>
          <p14:tracePt t="21363" x="2857500" y="4384675"/>
          <p14:tracePt t="21380" x="2894013" y="4411663"/>
          <p14:tracePt t="21396" x="2911475" y="4411663"/>
          <p14:tracePt t="21413" x="2928938" y="4411663"/>
          <p14:tracePt t="21447" x="2938463" y="4411663"/>
          <p14:tracePt t="21463" x="2955925" y="4411663"/>
          <p14:tracePt t="21551" x="2938463" y="4411663"/>
          <p14:tracePt t="21558" x="2911475" y="4411663"/>
          <p14:tracePt t="21566" x="2894013" y="4411663"/>
          <p14:tracePt t="21580" x="2874963" y="4411663"/>
          <p14:tracePt t="21615" x="2867025" y="4411663"/>
          <p14:tracePt t="21631" x="2840038" y="4411663"/>
          <p14:tracePt t="21638" x="2822575" y="4411663"/>
          <p14:tracePt t="21647" x="2813050" y="4411663"/>
          <p14:tracePt t="21694" x="2803525" y="4419600"/>
          <p14:tracePt t="21703" x="2803525" y="4429125"/>
          <p14:tracePt t="21719" x="2813050" y="4446588"/>
          <p14:tracePt t="21730" x="2822575" y="4446588"/>
          <p14:tracePt t="21747" x="2884488" y="4446588"/>
          <p14:tracePt t="21764" x="2955925" y="4446588"/>
          <p14:tracePt t="21781" x="3081338" y="4438650"/>
          <p14:tracePt t="21797" x="3179763" y="4419600"/>
          <p14:tracePt t="21814" x="3251200" y="4394200"/>
          <p14:tracePt t="21886" x="3214688" y="4384675"/>
          <p14:tracePt t="21894" x="3179763" y="4384675"/>
          <p14:tracePt t="21902" x="3108325" y="4357688"/>
          <p14:tracePt t="21914" x="3044825" y="4340225"/>
          <p14:tracePt t="21931" x="2901950" y="4303713"/>
          <p14:tracePt t="21948" x="2813050" y="4251325"/>
          <p14:tracePt t="21964" x="2786063" y="4241800"/>
          <p14:tracePt t="21981" x="2776538" y="4232275"/>
          <p14:tracePt t="21998" x="2776538" y="4224338"/>
          <p14:tracePt t="22023" x="2776538" y="4214813"/>
          <p14:tracePt t="22071" x="2786063" y="4205288"/>
          <p14:tracePt t="22078" x="2822575" y="4205288"/>
          <p14:tracePt t="22087" x="2867025" y="4205288"/>
          <p14:tracePt t="22098" x="2946400" y="4241800"/>
          <p14:tracePt t="22115" x="3089275" y="4295775"/>
          <p14:tracePt t="22132" x="3205163" y="4313238"/>
          <p14:tracePt t="22148" x="3251200" y="4313238"/>
          <p14:tracePt t="22165" x="3286125" y="4313238"/>
          <p14:tracePt t="22182" x="3313113" y="4313238"/>
          <p14:tracePt t="22199" x="3348038" y="4295775"/>
          <p14:tracePt t="22215" x="3348038" y="4276725"/>
          <p14:tracePt t="22232" x="3348038" y="4268788"/>
          <p14:tracePt t="22249" x="3348038" y="4241800"/>
          <p14:tracePt t="22265" x="3268663" y="4232275"/>
          <p14:tracePt t="22282" x="3197225" y="4214813"/>
          <p14:tracePt t="22299" x="3125788" y="4197350"/>
          <p14:tracePt t="22316" x="3089275" y="4197350"/>
          <p14:tracePt t="22332" x="3054350" y="4197350"/>
          <p14:tracePt t="22349" x="3027363" y="4197350"/>
          <p14:tracePt t="22366" x="3017838" y="4197350"/>
          <p14:tracePt t="22407" x="3017838" y="4205288"/>
          <p14:tracePt t="22415" x="3017838" y="4214813"/>
          <p14:tracePt t="22431" x="3017838" y="4224338"/>
          <p14:tracePt t="22511" x="3027363" y="4224338"/>
          <p14:tracePt t="22519" x="3036888" y="4197350"/>
          <p14:tracePt t="22527" x="3036888" y="4170363"/>
          <p14:tracePt t="22535" x="3044825" y="4152900"/>
          <p14:tracePt t="22550" x="3044825" y="4125913"/>
          <p14:tracePt t="22567" x="3017838" y="4017963"/>
          <p14:tracePt t="22583" x="2965450" y="3946525"/>
          <p14:tracePt t="22600" x="2919413" y="3894138"/>
          <p14:tracePt t="22616" x="2901950" y="3884613"/>
          <p14:tracePt t="22633" x="2901950" y="3875088"/>
          <p14:tracePt t="22650" x="2894013" y="3875088"/>
          <p14:tracePt t="22683" x="2874963" y="3875088"/>
          <p14:tracePt t="22700" x="2857500" y="3875088"/>
          <p14:tracePt t="22717" x="2830513" y="3875088"/>
          <p14:tracePt t="22733" x="2822575" y="3875088"/>
          <p14:tracePt t="22750" x="2813050" y="3884613"/>
          <p14:tracePt t="22767" x="2803525" y="3902075"/>
          <p14:tracePt t="22784" x="2803525" y="3919538"/>
          <p14:tracePt t="22800" x="2803525" y="3929063"/>
          <p14:tracePt t="22817" x="2803525" y="3956050"/>
          <p14:tracePt t="22834" x="2803525" y="4010025"/>
          <p14:tracePt t="22850" x="2803525" y="4044950"/>
          <p14:tracePt t="22867" x="2822575" y="4081463"/>
          <p14:tracePt t="22884" x="2840038" y="4116388"/>
          <p14:tracePt t="22900" x="2847975" y="4125913"/>
          <p14:tracePt t="23111" x="2847975" y="4116388"/>
          <p14:tracePt t="23119" x="2847975" y="4108450"/>
          <p14:tracePt t="23127" x="2847975" y="4089400"/>
          <p14:tracePt t="23135" x="2847975" y="4081463"/>
          <p14:tracePt t="23151" x="2867025" y="4044950"/>
          <p14:tracePt t="23168" x="2867025" y="3990975"/>
          <p14:tracePt t="23184" x="2867025" y="3946525"/>
          <p14:tracePt t="23201" x="2867025" y="3894138"/>
          <p14:tracePt t="23218" x="2867025" y="3875088"/>
          <p14:tracePt t="23235" x="2867025" y="3840163"/>
          <p14:tracePt t="23252" x="2867025" y="3813175"/>
          <p14:tracePt t="23268" x="2867025" y="3786188"/>
          <p14:tracePt t="23285" x="2857500" y="3751263"/>
          <p14:tracePt t="23302" x="2857500" y="3741738"/>
          <p14:tracePt t="23399" x="2847975" y="3732213"/>
          <p14:tracePt t="23415" x="2830513" y="3732213"/>
          <p14:tracePt t="23423" x="2822575" y="3732213"/>
          <p14:tracePt t="23435" x="2813050" y="3714750"/>
          <p14:tracePt t="23452" x="2795588" y="3714750"/>
          <p14:tracePt t="23695" x="2768600" y="3714750"/>
          <p14:tracePt t="23704" x="2759075" y="3714750"/>
          <p14:tracePt t="23727" x="2751138" y="3714750"/>
          <p14:tracePt t="23735" x="2751138" y="3724275"/>
          <p14:tracePt t="23743" x="2751138" y="3732213"/>
          <p14:tracePt t="23753" x="2751138" y="3751263"/>
          <p14:tracePt t="23770" x="2732088" y="3776663"/>
          <p14:tracePt t="23786" x="2724150" y="3795713"/>
          <p14:tracePt t="23803" x="2724150" y="3803650"/>
          <p14:tracePt t="23836" x="2724150" y="3813175"/>
          <p14:tracePt t="24127" x="2732088" y="3803650"/>
          <p14:tracePt t="24135" x="2732088" y="3795713"/>
          <p14:tracePt t="24143" x="2741613" y="3786188"/>
          <p14:tracePt t="24154" x="2751138" y="3768725"/>
          <p14:tracePt t="24170" x="2759075" y="3751263"/>
          <p14:tracePt t="24187" x="2768600" y="3732213"/>
          <p14:tracePt t="24204" x="2768600" y="3705225"/>
          <p14:tracePt t="24221" x="2786063" y="3687763"/>
          <p14:tracePt t="24254" x="2786063" y="3679825"/>
          <p14:tracePt t="24327" x="2795588" y="3660775"/>
          <p14:tracePt t="24359" x="2795588" y="3652838"/>
          <p14:tracePt t="24375" x="2803525" y="3643313"/>
          <p14:tracePt t="24399" x="2803525" y="3633788"/>
          <p14:tracePt t="24415" x="2813050" y="3633788"/>
          <p14:tracePt t="24816" x="2822575" y="3625850"/>
          <p14:tracePt t="24936" x="2840038" y="3598863"/>
          <p14:tracePt t="24944" x="2840038" y="3589338"/>
          <p14:tracePt t="24956" x="2847975" y="3581400"/>
          <p14:tracePt t="24973" x="2847975" y="3571875"/>
          <p14:tracePt t="24990" x="2867025" y="3562350"/>
          <p14:tracePt t="25006" x="2867025" y="3554413"/>
          <p14:tracePt t="25023" x="2901950" y="3517900"/>
          <p14:tracePt t="25040" x="2919413" y="3509963"/>
          <p14:tracePt t="25056" x="2973388" y="3482975"/>
          <p14:tracePt t="25073" x="3000375" y="3455988"/>
          <p14:tracePt t="25090" x="3044825" y="3419475"/>
          <p14:tracePt t="25107" x="3071813" y="3402013"/>
          <p14:tracePt t="25123" x="3089275" y="3375025"/>
          <p14:tracePt t="25140" x="3108325" y="3357563"/>
          <p14:tracePt t="25157" x="3125788" y="3330575"/>
          <p14:tracePt t="25173" x="3152775" y="3303588"/>
          <p14:tracePt t="25190" x="3170238" y="3286125"/>
          <p14:tracePt t="25207" x="3197225" y="3259138"/>
          <p14:tracePt t="25224" x="3214688" y="3251200"/>
          <p14:tracePt t="25240" x="3214688" y="3241675"/>
          <p14:tracePt t="25320" x="3224213" y="3232150"/>
          <p14:tracePt t="25328" x="3232150" y="3224213"/>
          <p14:tracePt t="25340" x="3241675" y="3214688"/>
          <p14:tracePt t="25357" x="3295650" y="3179763"/>
          <p14:tracePt t="25374" x="3340100" y="3160713"/>
          <p14:tracePt t="25391" x="3411538" y="3116263"/>
          <p14:tracePt t="25408" x="3517900" y="3054350"/>
          <p14:tracePt t="25424" x="3562350" y="3036888"/>
          <p14:tracePt t="25441" x="3625850" y="2973388"/>
          <p14:tracePt t="25458" x="3679825" y="2938463"/>
          <p14:tracePt t="25474" x="3697288" y="2919413"/>
          <p14:tracePt t="25491" x="3724275" y="2901950"/>
          <p14:tracePt t="25508" x="3732213" y="2884488"/>
          <p14:tracePt t="25524" x="3786188" y="2830513"/>
          <p14:tracePt t="25541" x="3848100" y="2776538"/>
          <p14:tracePt t="25558" x="3902075" y="2732088"/>
          <p14:tracePt t="25574" x="3929063" y="2705100"/>
          <p14:tracePt t="25576" x="3938588" y="2679700"/>
          <p14:tracePt t="25592" x="3983038" y="2625725"/>
          <p14:tracePt t="25608" x="4010025" y="2589213"/>
          <p14:tracePt t="25625" x="4017963" y="2571750"/>
          <p14:tracePt t="25641" x="4017963" y="2562225"/>
          <p14:tracePt t="25658" x="4027488" y="2554288"/>
          <p14:tracePt t="25691" x="4044950" y="2527300"/>
          <p14:tracePt t="25708" x="4089400" y="2473325"/>
          <p14:tracePt t="25725" x="4125913" y="2419350"/>
          <p14:tracePt t="25742" x="4143375" y="2401888"/>
          <p14:tracePt t="25758" x="4160838" y="2374900"/>
          <p14:tracePt t="25775" x="4179888" y="2357438"/>
          <p14:tracePt t="25792" x="4197350" y="2330450"/>
          <p14:tracePt t="25808" x="4205288" y="2322513"/>
          <p14:tracePt t="25842" x="4205288" y="2312988"/>
          <p14:tracePt t="25952" x="4205288" y="2303463"/>
          <p14:tracePt t="25960" x="4205288" y="2295525"/>
          <p14:tracePt t="25968" x="4214813" y="2286000"/>
          <p14:tracePt t="25976" x="4224338" y="2268538"/>
          <p14:tracePt t="26520" x="4224338" y="2276475"/>
          <p14:tracePt t="26536" x="4205288" y="2276475"/>
          <p14:tracePt t="26545" x="4197350" y="2286000"/>
          <p14:tracePt t="26552" x="4170363" y="2295525"/>
          <p14:tracePt t="26561" x="4143375" y="2312988"/>
          <p14:tracePt t="26578" x="4108450" y="2347913"/>
          <p14:tracePt t="26594" x="4089400" y="2357438"/>
          <p14:tracePt t="26611" x="4044950" y="2384425"/>
          <p14:tracePt t="26627" x="4000500" y="2411413"/>
          <p14:tracePt t="26644" x="3956050" y="2438400"/>
          <p14:tracePt t="26661" x="3894138" y="2482850"/>
          <p14:tracePt t="26678" x="3822700" y="2536825"/>
          <p14:tracePt t="26694" x="3714750" y="2589213"/>
          <p14:tracePt t="26711" x="3652838" y="2633663"/>
          <p14:tracePt t="26728" x="3554413" y="2714625"/>
          <p14:tracePt t="26744" x="3509963" y="2741613"/>
          <p14:tracePt t="26762" x="3455988" y="2776538"/>
          <p14:tracePt t="26778" x="3419475" y="2813050"/>
          <p14:tracePt t="26794" x="3367088" y="2867025"/>
          <p14:tracePt t="26811" x="3313113" y="2928938"/>
          <p14:tracePt t="26828" x="3276600" y="2982913"/>
          <p14:tracePt t="26844" x="3241675" y="3009900"/>
          <p14:tracePt t="26861" x="3197225" y="3054350"/>
          <p14:tracePt t="26878" x="3152775" y="3108325"/>
          <p14:tracePt t="26895" x="3133725" y="3152775"/>
          <p14:tracePt t="26912" x="3071813" y="3232150"/>
          <p14:tracePt t="26928" x="3017838" y="3313113"/>
          <p14:tracePt t="26945" x="2982913" y="3367088"/>
          <p14:tracePt t="26962" x="2955925" y="3411538"/>
          <p14:tracePt t="26978" x="2919413" y="3446463"/>
          <p14:tracePt t="26995" x="2894013" y="3490913"/>
          <p14:tracePt t="27012" x="2867025" y="3527425"/>
          <p14:tracePt t="27029" x="2830513" y="3581400"/>
          <p14:tracePt t="27046" x="2803525" y="3616325"/>
          <p14:tracePt t="27062" x="2759075" y="3679825"/>
          <p14:tracePt t="27078" x="2751138" y="3705225"/>
          <p14:tracePt t="27096" x="2741613" y="3732213"/>
          <p14:tracePt t="27112" x="2732088" y="3741738"/>
          <p14:tracePt t="27129" x="2714625" y="3786188"/>
          <p14:tracePt t="27145" x="2697163" y="3803650"/>
          <p14:tracePt t="27162" x="2679700" y="3822700"/>
          <p14:tracePt t="27608" x="2687638" y="3822700"/>
          <p14:tracePt t="27624" x="2697163" y="3813175"/>
          <p14:tracePt t="27632" x="2705100" y="3813175"/>
          <p14:tracePt t="27641" x="2714625" y="3795713"/>
          <p14:tracePt t="27649" x="2732088" y="3776663"/>
          <p14:tracePt t="27664" x="2759075" y="3759200"/>
          <p14:tracePt t="27680" x="2840038" y="3714750"/>
          <p14:tracePt t="27697" x="2884488" y="3679825"/>
          <p14:tracePt t="27714" x="2955925" y="3633788"/>
          <p14:tracePt t="27730" x="3036888" y="3589338"/>
          <p14:tracePt t="27747" x="3179763" y="3536950"/>
          <p14:tracePt t="27764" x="3268663" y="3500438"/>
          <p14:tracePt t="27780" x="3330575" y="3465513"/>
          <p14:tracePt t="27797" x="3402013" y="3419475"/>
          <p14:tracePt t="27814" x="3500438" y="3384550"/>
          <p14:tracePt t="27831" x="3589338" y="3340100"/>
          <p14:tracePt t="27847" x="3679825" y="3303588"/>
          <p14:tracePt t="27864" x="3776663" y="3241675"/>
          <p14:tracePt t="27881" x="3867150" y="3170238"/>
          <p14:tracePt t="27898" x="3946525" y="3089275"/>
          <p14:tracePt t="27914" x="4037013" y="3009900"/>
          <p14:tracePt t="27931" x="4108450" y="2973388"/>
          <p14:tracePt t="27948" x="4170363" y="2938463"/>
          <p14:tracePt t="27964" x="4241800" y="2894013"/>
          <p14:tracePt t="27981" x="4384675" y="2830513"/>
          <p14:tracePt t="27998" x="4465638" y="2803525"/>
          <p14:tracePt t="28014" x="4483100" y="2786063"/>
          <p14:tracePt t="28031" x="4483100" y="2776538"/>
          <p14:tracePt t="28185" x="4491038" y="2768600"/>
          <p14:tracePt t="28337" x="4483100" y="2768600"/>
          <p14:tracePt t="28353" x="4465638" y="2768600"/>
          <p14:tracePt t="28369" x="4438650" y="2768600"/>
          <p14:tracePt t="28377" x="4384675" y="2776538"/>
          <p14:tracePt t="28385" x="4357688" y="2786063"/>
          <p14:tracePt t="28399" x="4303713" y="2795588"/>
          <p14:tracePt t="28416" x="4170363" y="2840038"/>
          <p14:tracePt t="28433" x="3938588" y="2901950"/>
          <p14:tracePt t="28449" x="3714750" y="2982913"/>
          <p14:tracePt t="28466" x="3402013" y="3062288"/>
          <p14:tracePt t="28482" x="3116263" y="3152775"/>
          <p14:tracePt t="28499" x="2813050" y="3214688"/>
          <p14:tracePt t="28516" x="2562225" y="3268663"/>
          <p14:tracePt t="28533" x="2384425" y="3295650"/>
          <p14:tracePt t="28549" x="2322513" y="3303588"/>
          <p14:tracePt t="28609" x="2312988" y="3303588"/>
          <p14:tracePt t="28617" x="2303463" y="3313113"/>
          <p14:tracePt t="28625" x="2286000" y="3313113"/>
          <p14:tracePt t="28633" x="2268538" y="3330575"/>
          <p14:tracePt t="28697" x="2259013" y="3330575"/>
          <p14:tracePt t="28705" x="2259013" y="3313113"/>
          <p14:tracePt t="28716" x="2259013" y="3259138"/>
          <p14:tracePt t="28734" x="2259013" y="3116263"/>
          <p14:tracePt t="28750" x="2259013" y="2946400"/>
          <p14:tracePt t="28766" x="2259013" y="2795588"/>
          <p14:tracePt t="28783" x="2259013" y="2687638"/>
          <p14:tracePt t="28800" x="2268538" y="2589213"/>
          <p14:tracePt t="28817" x="2276475" y="2438400"/>
          <p14:tracePt t="28834" x="2276475" y="2393950"/>
          <p14:tracePt t="28850" x="2276475" y="2366963"/>
          <p14:tracePt t="29033" x="2276475" y="2411413"/>
          <p14:tracePt t="29041" x="2276475" y="2490788"/>
          <p14:tracePt t="29051" x="2276475" y="2581275"/>
          <p14:tracePt t="29067" x="2276475" y="2741613"/>
          <p14:tracePt t="29084" x="2232025" y="2938463"/>
          <p14:tracePt t="29101" x="2205038" y="3133725"/>
          <p14:tracePt t="29118" x="2187575" y="3268663"/>
          <p14:tracePt t="29134" x="2179638" y="3367088"/>
          <p14:tracePt t="29151" x="2170113" y="3429000"/>
          <p14:tracePt t="29168" x="2170113" y="3465513"/>
          <p14:tracePt t="29185" x="2170113" y="3517900"/>
          <p14:tracePt t="29201" x="2170113" y="3536950"/>
          <p14:tracePt t="29218" x="2170113" y="3562350"/>
          <p14:tracePt t="29235" x="2170113" y="3608388"/>
          <p14:tracePt t="29251" x="2170113" y="3625850"/>
          <p14:tracePt t="29268" x="2170113" y="3660775"/>
          <p14:tracePt t="29285" x="2170113" y="3687763"/>
          <p14:tracePt t="29301" x="2170113" y="3732213"/>
          <p14:tracePt t="29318" x="2160588" y="3759200"/>
          <p14:tracePt t="29335" x="2160588" y="3768725"/>
          <p14:tracePt t="29417" x="2160588" y="3751263"/>
          <p14:tracePt t="29425" x="2160588" y="3687763"/>
          <p14:tracePt t="29435" x="2170113" y="3625850"/>
          <p14:tracePt t="29452" x="2214563" y="3438525"/>
          <p14:tracePt t="29468" x="2276475" y="3205163"/>
          <p14:tracePt t="29485" x="2312988" y="2955925"/>
          <p14:tracePt t="29502" x="2339975" y="2741613"/>
          <p14:tracePt t="29519" x="2339975" y="2571750"/>
          <p14:tracePt t="29536" x="2339975" y="2536825"/>
          <p14:tracePt t="29552" x="2339975" y="2527300"/>
          <p14:tracePt t="29569" x="2339975" y="2509838"/>
          <p14:tracePt t="29753" x="2330450" y="2536825"/>
          <p14:tracePt t="29761" x="2330450" y="2589213"/>
          <p14:tracePt t="29770" x="2330450" y="2660650"/>
          <p14:tracePt t="29786" x="2312988" y="2795588"/>
          <p14:tracePt t="29803" x="2286000" y="2928938"/>
          <p14:tracePt t="29820" x="2268538" y="3062288"/>
          <p14:tracePt t="29836" x="2268538" y="3179763"/>
          <p14:tracePt t="29853" x="2268538" y="3276600"/>
          <p14:tracePt t="29870" x="2268538" y="3367088"/>
          <p14:tracePt t="29886" x="2268538" y="3429000"/>
          <p14:tracePt t="29903" x="2268538" y="3465513"/>
          <p14:tracePt t="29920" x="2268538" y="3517900"/>
          <p14:tracePt t="29937" x="2268538" y="3562350"/>
          <p14:tracePt t="29953" x="2259013" y="3571875"/>
          <p14:tracePt t="30009" x="2259013" y="3581400"/>
          <p14:tracePt t="30042" x="2259013" y="3589338"/>
          <p14:tracePt t="30073" x="2259013" y="3608388"/>
          <p14:tracePt t="30090" x="2259013" y="3616325"/>
          <p14:tracePt t="30105" x="2259013" y="3633788"/>
          <p14:tracePt t="30113" x="2259013" y="3643313"/>
          <p14:tracePt t="30138" x="2259013" y="3660775"/>
          <p14:tracePt t="30225" x="2268538" y="3660775"/>
          <p14:tracePt t="30233" x="2295525" y="3670300"/>
          <p14:tracePt t="30241" x="2330450" y="3679825"/>
          <p14:tracePt t="30254" x="2374900" y="3687763"/>
          <p14:tracePt t="30271" x="2473325" y="3705225"/>
          <p14:tracePt t="30288" x="2589213" y="3705225"/>
          <p14:tracePt t="30304" x="2732088" y="3714750"/>
          <p14:tracePt t="30321" x="2973388" y="3724275"/>
          <p14:tracePt t="30338" x="3089275" y="3724275"/>
          <p14:tracePt t="30354" x="3133725" y="3724275"/>
          <p14:tracePt t="30371" x="3143250" y="3724275"/>
          <p14:tracePt t="30417" x="3152775" y="3732213"/>
          <p14:tracePt t="30425" x="3152775" y="3741738"/>
          <p14:tracePt t="30438" x="3133725" y="3741738"/>
          <p14:tracePt t="30454" x="3089275" y="3751263"/>
          <p14:tracePt t="30472" x="3071813" y="3751263"/>
          <p14:tracePt t="30610" x="3062288" y="3751263"/>
          <p14:tracePt t="30617" x="3054350" y="3751263"/>
          <p14:tracePt t="30633" x="3044825" y="3741738"/>
          <p14:tracePt t="30642" x="3036888" y="3741738"/>
          <p14:tracePt t="30655" x="3009900" y="3732213"/>
          <p14:tracePt t="30672" x="2982913" y="3714750"/>
          <p14:tracePt t="30689" x="2973388" y="3714750"/>
          <p14:tracePt t="30706" x="2946400" y="3714750"/>
          <p14:tracePt t="30842" x="2938463" y="3714750"/>
          <p14:tracePt t="30866" x="2938463" y="3705225"/>
          <p14:tracePt t="30874" x="2938463" y="3697288"/>
          <p14:tracePt t="30882" x="2938463" y="3687763"/>
          <p14:tracePt t="30914" x="2938463" y="3679825"/>
          <p14:tracePt t="30922" x="2938463" y="3670300"/>
          <p14:tracePt t="31010" x="2919413" y="3660775"/>
          <p14:tracePt t="31018" x="2884488" y="3660775"/>
          <p14:tracePt t="31026" x="2857500" y="3660775"/>
          <p14:tracePt t="31039" x="2847975" y="3660775"/>
          <p14:tracePt t="31114" x="2867025" y="3652838"/>
          <p14:tracePt t="31122" x="2884488" y="3643313"/>
          <p14:tracePt t="31130" x="2901950" y="3633788"/>
          <p14:tracePt t="31140" x="2919413" y="3616325"/>
          <p14:tracePt t="31157" x="2965450" y="3589338"/>
          <p14:tracePt t="31174" x="3036888" y="3536950"/>
          <p14:tracePt t="31190" x="3108325" y="3455988"/>
          <p14:tracePt t="31207" x="3170238" y="3357563"/>
          <p14:tracePt t="31223" x="3251200" y="3224213"/>
          <p14:tracePt t="31240" x="3313113" y="3143250"/>
          <p14:tracePt t="31257" x="3375025" y="3062288"/>
          <p14:tracePt t="31274" x="3500438" y="3009900"/>
          <p14:tracePt t="31290" x="3544888" y="2982913"/>
          <p14:tracePt t="31307" x="3589338" y="2965450"/>
          <p14:tracePt t="31324" x="3633788" y="2938463"/>
          <p14:tracePt t="31340" x="3714750" y="2884488"/>
          <p14:tracePt t="31357" x="3803650" y="2803525"/>
          <p14:tracePt t="31374" x="3857625" y="2759075"/>
          <p14:tracePt t="31391" x="3867150" y="2751138"/>
          <p14:tracePt t="31450" x="3875088" y="2741613"/>
          <p14:tracePt t="31458" x="3875088" y="2732088"/>
          <p14:tracePt t="31474" x="3875088" y="2714625"/>
          <p14:tracePt t="31482" x="3884613" y="2697163"/>
          <p14:tracePt t="31491" x="3884613" y="2679700"/>
          <p14:tracePt t="31507" x="3911600" y="2633663"/>
          <p14:tracePt t="31524" x="3929063" y="2571750"/>
          <p14:tracePt t="31541" x="3946525" y="2562225"/>
          <p14:tracePt t="31558" x="3956050" y="2544763"/>
          <p14:tracePt t="31574" x="3973513" y="2536825"/>
          <p14:tracePt t="31722" x="3990975" y="2536825"/>
          <p14:tracePt t="31730" x="4017963" y="2509838"/>
          <p14:tracePt t="31741" x="4044950" y="2500313"/>
          <p14:tracePt t="31758" x="4108450" y="2465388"/>
          <p14:tracePt t="31775" x="4170363" y="2455863"/>
          <p14:tracePt t="31792" x="4205288" y="2428875"/>
          <p14:tracePt t="31808" x="4214813" y="2419350"/>
          <p14:tracePt t="32058" x="4197350" y="2428875"/>
          <p14:tracePt t="32066" x="4187825" y="2438400"/>
          <p14:tracePt t="32076" x="4160838" y="2438400"/>
          <p14:tracePt t="32092" x="4089400" y="2473325"/>
          <p14:tracePt t="32109" x="3965575" y="2527300"/>
          <p14:tracePt t="32126" x="3848100" y="2598738"/>
          <p14:tracePt t="32142" x="3687763" y="2697163"/>
          <p14:tracePt t="32160" x="3536950" y="2803525"/>
          <p14:tracePt t="32176" x="3419475" y="2867025"/>
          <p14:tracePt t="32193" x="3322638" y="2928938"/>
          <p14:tracePt t="32210" x="3205163" y="3009900"/>
          <p14:tracePt t="32226" x="3170238" y="3036888"/>
          <p14:tracePt t="32243" x="3125788" y="3071813"/>
          <p14:tracePt t="32260" x="3089275" y="3108325"/>
          <p14:tracePt t="32276" x="3071813" y="3133725"/>
          <p14:tracePt t="32293" x="3027363" y="3179763"/>
          <p14:tracePt t="32310" x="2965450" y="3214688"/>
          <p14:tracePt t="32326" x="2884488" y="3276600"/>
          <p14:tracePt t="32343" x="2795588" y="3340100"/>
          <p14:tracePt t="32360" x="2759075" y="3367088"/>
          <p14:tracePt t="32377" x="2759075" y="3384550"/>
          <p14:tracePt t="32394" x="2732088" y="3446463"/>
          <p14:tracePt t="32410" x="2732088" y="3500438"/>
          <p14:tracePt t="32427" x="2714625" y="3554413"/>
          <p14:tracePt t="32443" x="2697163" y="3616325"/>
          <p14:tracePt t="32460" x="2670175" y="3660775"/>
          <p14:tracePt t="32477" x="2652713" y="3687763"/>
          <p14:tracePt t="32510" x="2633663" y="3714750"/>
          <p14:tracePt t="32690" x="2652713" y="3714750"/>
          <p14:tracePt t="32698" x="2670175" y="3714750"/>
          <p14:tracePt t="32711" x="2687638" y="3705225"/>
          <p14:tracePt t="32727" x="2768600" y="3687763"/>
          <p14:tracePt t="32744" x="2830513" y="3643313"/>
          <p14:tracePt t="32761" x="2867025" y="3608388"/>
          <p14:tracePt t="32778" x="2919413" y="3562350"/>
          <p14:tracePt t="32794" x="2946400" y="3536950"/>
          <p14:tracePt t="32811" x="2990850" y="3500438"/>
          <p14:tracePt t="32828" x="3009900" y="3490913"/>
          <p14:tracePt t="32844" x="3036888" y="3465513"/>
          <p14:tracePt t="32862" x="3071813" y="3438525"/>
          <p14:tracePt t="32878" x="3081338" y="3419475"/>
          <p14:tracePt t="32895" x="3108325" y="3411538"/>
          <p14:tracePt t="32911" x="3125788" y="3375025"/>
          <p14:tracePt t="32928" x="3170238" y="3330575"/>
          <p14:tracePt t="32945" x="3251200" y="3232150"/>
          <p14:tracePt t="32962" x="3375025" y="3108325"/>
          <p14:tracePt t="32978" x="3465513" y="3027363"/>
          <p14:tracePt t="32995" x="3571875" y="2955925"/>
          <p14:tracePt t="33012" x="3625850" y="2928938"/>
          <p14:tracePt t="33028" x="3652838" y="2911475"/>
          <p14:tracePt t="33045" x="3705225" y="2874963"/>
          <p14:tracePt t="33062" x="3751263" y="2847975"/>
          <p14:tracePt t="33078" x="3902075" y="2776538"/>
          <p14:tracePt t="33095" x="4081463" y="2679700"/>
          <p14:tracePt t="33112" x="4214813" y="2633663"/>
          <p14:tracePt t="33129" x="4276725" y="2598738"/>
          <p14:tracePt t="33145" x="4286250" y="2589213"/>
          <p14:tracePt t="33162" x="4303713" y="2581275"/>
          <p14:tracePt t="33571" x="4295775" y="2589213"/>
          <p14:tracePt t="33579" x="4276725" y="2598738"/>
          <p14:tracePt t="33587" x="4251325" y="2616200"/>
          <p14:tracePt t="33596" x="4224338" y="2652713"/>
          <p14:tracePt t="33613" x="4143375" y="2705100"/>
          <p14:tracePt t="33630" x="4071938" y="2795588"/>
          <p14:tracePt t="33647" x="3956050" y="2884488"/>
          <p14:tracePt t="33663" x="3813175" y="3000375"/>
          <p14:tracePt t="33680" x="3660775" y="3108325"/>
          <p14:tracePt t="33697" x="3509963" y="3224213"/>
          <p14:tracePt t="33714" x="3348038" y="3357563"/>
          <p14:tracePt t="33730" x="3197225" y="3490913"/>
          <p14:tracePt t="33747" x="3125788" y="3571875"/>
          <p14:tracePt t="33764" x="3098800" y="3608388"/>
          <p14:tracePt t="33780" x="3062288" y="3660775"/>
          <p14:tracePt t="33797" x="3036888" y="3687763"/>
          <p14:tracePt t="33814" x="3000375" y="3732213"/>
          <p14:tracePt t="33831" x="3000375" y="3741738"/>
          <p14:tracePt t="33883" x="2990850" y="3751263"/>
          <p14:tracePt t="33891" x="2990850" y="3759200"/>
          <p14:tracePt t="33899" x="2965450" y="3786188"/>
          <p14:tracePt t="33915" x="2911475" y="3857625"/>
          <p14:tracePt t="33931" x="2894013" y="3875088"/>
          <p14:tracePt t="34035" x="2884488" y="3875088"/>
          <p14:tracePt t="34083" x="2894013" y="3867150"/>
          <p14:tracePt t="34091" x="2919413" y="3840163"/>
          <p14:tracePt t="34099" x="2973388" y="3795713"/>
          <p14:tracePt t="34115" x="3089275" y="3705225"/>
          <p14:tracePt t="34131" x="3241675" y="3554413"/>
          <p14:tracePt t="34148" x="3429000" y="3394075"/>
          <p14:tracePt t="34165" x="3616325" y="3295650"/>
          <p14:tracePt t="34182" x="3768725" y="3224213"/>
          <p14:tracePt t="34198" x="3894138" y="3160713"/>
          <p14:tracePt t="34215" x="3983038" y="3108325"/>
          <p14:tracePt t="34232" x="4071938" y="3044825"/>
          <p14:tracePt t="34248" x="4152900" y="2982913"/>
          <p14:tracePt t="34265" x="4232275" y="2894013"/>
          <p14:tracePt t="34282" x="4286250" y="2795588"/>
          <p14:tracePt t="34299" x="4303713" y="2741613"/>
          <p14:tracePt t="34411" x="4322763" y="2732088"/>
          <p14:tracePt t="34419" x="4322763" y="2724150"/>
          <p14:tracePt t="34435" x="4322763" y="2705100"/>
          <p14:tracePt t="34443" x="4340225" y="2679700"/>
          <p14:tracePt t="34451" x="4340225" y="2670175"/>
          <p14:tracePt t="34465" x="4340225" y="2660650"/>
          <p14:tracePt t="34491" x="4340225" y="2652713"/>
          <p14:tracePt t="34500" x="4348163" y="2625725"/>
          <p14:tracePt t="34516" x="4348163" y="2616200"/>
          <p14:tracePt t="34532" x="4357688" y="2581275"/>
          <p14:tracePt t="34550" x="4367213" y="2544763"/>
          <p14:tracePt t="34566" x="4375150" y="2500313"/>
          <p14:tracePt t="34583" x="4375150" y="2482850"/>
          <p14:tracePt t="34803" x="4322763" y="2482850"/>
          <p14:tracePt t="34811" x="4295775" y="2482850"/>
          <p14:tracePt t="34819" x="4286250" y="2482850"/>
          <p14:tracePt t="34955" x="4276725" y="2465388"/>
          <p14:tracePt t="34963" x="4276725" y="2446338"/>
          <p14:tracePt t="34971" x="4268788" y="2428875"/>
          <p14:tracePt t="35043" x="4268788" y="2419350"/>
          <p14:tracePt t="36140" x="4259263" y="2411413"/>
          <p14:tracePt t="36147" x="4251325" y="2411413"/>
          <p14:tracePt t="36156" x="4224338" y="2411413"/>
          <p14:tracePt t="36170" x="4205288" y="2428875"/>
          <p14:tracePt t="36188" x="4098925" y="2500313"/>
          <p14:tracePt t="36204" x="4017963" y="2554288"/>
          <p14:tracePt t="36221" x="3919538" y="2625725"/>
          <p14:tracePt t="36237" x="3830638" y="2732088"/>
          <p14:tracePt t="36254" x="3741738" y="2857500"/>
          <p14:tracePt t="36270" x="3625850" y="3017838"/>
          <p14:tracePt t="36287" x="3509963" y="3160713"/>
          <p14:tracePt t="36304" x="3411538" y="3232150"/>
          <p14:tracePt t="36321" x="3322638" y="3303588"/>
          <p14:tracePt t="36337" x="3268663" y="3367088"/>
          <p14:tracePt t="36354" x="3205163" y="3465513"/>
          <p14:tracePt t="36371" x="3152775" y="3608388"/>
          <p14:tracePt t="36388" x="3108325" y="3697288"/>
          <p14:tracePt t="36404" x="3071813" y="3759200"/>
          <p14:tracePt t="36421" x="3062288" y="3776663"/>
          <p14:tracePt t="36438" x="3054350" y="3786188"/>
          <p14:tracePt t="36454" x="3044825" y="3813175"/>
          <p14:tracePt t="36471" x="3036888" y="3840163"/>
          <p14:tracePt t="36488" x="3009900" y="3884613"/>
          <p14:tracePt t="36504" x="3000375" y="3894138"/>
          <p14:tracePt t="36521" x="2990850" y="3902075"/>
          <p14:tracePt t="36538" x="2982913" y="3911600"/>
          <p14:tracePt t="36732" x="2982913" y="3902075"/>
          <p14:tracePt t="36756" x="2982913" y="3894138"/>
          <p14:tracePt t="36804" x="2982913" y="3884613"/>
          <p14:tracePt t="36820" x="2982913" y="3875088"/>
          <p14:tracePt t="36836" x="2982913" y="3867150"/>
          <p14:tracePt t="36844" x="2982913" y="3857625"/>
          <p14:tracePt t="36856" x="2982913" y="3848100"/>
          <p14:tracePt t="36872" x="2982913" y="3803650"/>
          <p14:tracePt t="36889" x="3000375" y="3732213"/>
          <p14:tracePt t="36906" x="3098800" y="3589338"/>
          <p14:tracePt t="36922" x="3241675" y="3402013"/>
          <p14:tracePt t="36940" x="3455988" y="2982913"/>
          <p14:tracePt t="36956" x="3598863" y="2687638"/>
          <p14:tracePt t="36973" x="3697288" y="2500313"/>
          <p14:tracePt t="36990" x="3724275" y="2438400"/>
          <p14:tracePt t="37068" x="3724275" y="2428875"/>
          <p14:tracePt t="37076" x="3724275" y="2401888"/>
          <p14:tracePt t="37084" x="3741738" y="2357438"/>
          <p14:tracePt t="37092" x="3776663" y="2259013"/>
          <p14:tracePt t="37106" x="3795713" y="2197100"/>
          <p14:tracePt t="37123" x="3830638" y="2125663"/>
          <p14:tracePt t="37140" x="3830638" y="2116138"/>
          <p14:tracePt t="37324" x="3830638" y="2187575"/>
          <p14:tracePt t="37332" x="3830638" y="2295525"/>
          <p14:tracePt t="37341" x="3813175" y="2401888"/>
          <p14:tracePt t="37357" x="3741738" y="2643188"/>
          <p14:tracePt t="37374" x="3660775" y="2795588"/>
          <p14:tracePt t="37390" x="3633788" y="2867025"/>
          <p14:tracePt t="37407" x="3616325" y="2894013"/>
          <p14:tracePt t="37424" x="3608388" y="2901950"/>
          <p14:tracePt t="37492" x="3598863" y="2901950"/>
          <p14:tracePt t="37500" x="3608388" y="2894013"/>
          <p14:tracePt t="37509" x="3687763" y="2840038"/>
          <p14:tracePt t="37524" x="3840163" y="2741613"/>
          <p14:tracePt t="37541" x="3983038" y="2643188"/>
          <p14:tracePt t="37558" x="4044950" y="2571750"/>
          <p14:tracePt t="37574" x="4081463" y="2554288"/>
          <p14:tracePt t="37591" x="4089400" y="2536825"/>
          <p14:tracePt t="37608" x="4098925" y="2527300"/>
          <p14:tracePt t="37624" x="4098925" y="2517775"/>
          <p14:tracePt t="37641" x="4108450" y="2509838"/>
          <p14:tracePt t="37658" x="4108450" y="2490788"/>
          <p14:tracePt t="37700" x="4116388" y="2473325"/>
          <p14:tracePt t="37709" x="4125913" y="2473325"/>
          <p14:tracePt t="37724" x="4133850" y="2465388"/>
          <p14:tracePt t="37804" x="4152900" y="2446338"/>
          <p14:tracePt t="37836" x="4152900" y="2438400"/>
          <p14:tracePt t="37924" x="4160838" y="2428875"/>
          <p14:tracePt t="37932" x="4160838" y="2419350"/>
          <p14:tracePt t="37948" x="4170363" y="2411413"/>
          <p14:tracePt t="37972" x="4179888" y="2411413"/>
          <p14:tracePt t="38300" x="4152900" y="2411413"/>
          <p14:tracePt t="38309" x="4143375" y="2411413"/>
          <p14:tracePt t="38316" x="4116388" y="2419350"/>
          <p14:tracePt t="38326" x="4108450" y="2419350"/>
          <p14:tracePt t="38343" x="4062413" y="2455863"/>
          <p14:tracePt t="38360" x="4037013" y="2482850"/>
          <p14:tracePt t="38376" x="3990975" y="2517775"/>
          <p14:tracePt t="38393" x="3911600" y="2581275"/>
          <p14:tracePt t="38410" x="3768725" y="2660650"/>
          <p14:tracePt t="38427" x="3589338" y="2768600"/>
          <p14:tracePt t="38444" x="3402013" y="2911475"/>
          <p14:tracePt t="38460" x="3108325" y="3098800"/>
          <p14:tracePt t="38477" x="2973388" y="3197225"/>
          <p14:tracePt t="38494" x="2919413" y="3259138"/>
          <p14:tracePt t="38510" x="2901950" y="3313113"/>
          <p14:tracePt t="38527" x="2840038" y="3402013"/>
          <p14:tracePt t="38544" x="2786063" y="3482975"/>
          <p14:tracePt t="38560" x="2751138" y="3517900"/>
          <p14:tracePt t="38577" x="2741613" y="3536950"/>
          <p14:tracePt t="38594" x="2732088" y="3544888"/>
          <p14:tracePt t="38596" x="2724150" y="3544888"/>
          <p14:tracePt t="38610" x="2705100" y="3562350"/>
          <p14:tracePt t="38627" x="2697163" y="3571875"/>
          <p14:tracePt t="38644" x="2517775" y="3652838"/>
          <p14:tracePt t="38661" x="2347913" y="3714750"/>
          <p14:tracePt t="38678" x="2232025" y="3768725"/>
          <p14:tracePt t="38694" x="2197100" y="3803650"/>
          <p14:tracePt t="38812" x="2205038" y="3803650"/>
          <p14:tracePt t="38820" x="2241550" y="3803650"/>
          <p14:tracePt t="38829" x="2303463" y="3803650"/>
          <p14:tracePt t="38845" x="2473325" y="3751263"/>
          <p14:tracePt t="38861" x="2652713" y="3670300"/>
          <p14:tracePt t="38878" x="2803525" y="3608388"/>
          <p14:tracePt t="38895" x="2928938" y="3527425"/>
          <p14:tracePt t="38912" x="3017838" y="3446463"/>
          <p14:tracePt t="38928" x="3071813" y="3394075"/>
          <p14:tracePt t="38945" x="3125788" y="3330575"/>
          <p14:tracePt t="38961" x="3170238" y="3259138"/>
          <p14:tracePt t="38978" x="3224213" y="3197225"/>
          <p14:tracePt t="38995" x="3251200" y="3160713"/>
          <p14:tracePt t="39011" x="3268663" y="3143250"/>
          <p14:tracePt t="39028" x="3303588" y="3098800"/>
          <p14:tracePt t="39045" x="3340100" y="3062288"/>
          <p14:tracePt t="39062" x="3438525" y="2990850"/>
          <p14:tracePt t="39078" x="3562350" y="2894013"/>
          <p14:tracePt t="39095" x="3697288" y="2822575"/>
          <p14:tracePt t="39112" x="3768725" y="2786063"/>
          <p14:tracePt t="39128" x="3803650" y="2759075"/>
          <p14:tracePt t="39145" x="3857625" y="2732088"/>
          <p14:tracePt t="39162" x="3902075" y="2697163"/>
          <p14:tracePt t="39179" x="4000500" y="2652713"/>
          <p14:tracePt t="39195" x="4089400" y="2589213"/>
          <p14:tracePt t="39212" x="4160838" y="2536825"/>
          <p14:tracePt t="39229" x="4179888" y="2517775"/>
          <p14:tracePt t="39246" x="4187825" y="2509838"/>
          <p14:tracePt t="39262" x="4224338" y="2473325"/>
          <p14:tracePt t="39279" x="4251325" y="2455863"/>
          <p14:tracePt t="39296" x="4286250" y="2446338"/>
          <p14:tracePt t="39312" x="4303713" y="2438400"/>
          <p14:tracePt t="39533" x="4286250" y="2438400"/>
          <p14:tracePt t="39541" x="4259263" y="2438400"/>
          <p14:tracePt t="39549" x="4241800" y="2438400"/>
          <p14:tracePt t="39563" x="4214813" y="2438400"/>
          <p14:tracePt t="39580" x="4187825" y="2438400"/>
          <p14:tracePt t="39597" x="4179888" y="2438400"/>
          <p14:tracePt t="39645" x="4170363" y="2446338"/>
          <p14:tracePt t="39653" x="4170363" y="2455863"/>
          <p14:tracePt t="39663" x="4160838" y="2473325"/>
          <p14:tracePt t="39680" x="4116388" y="2536825"/>
          <p14:tracePt t="39697" x="4081463" y="2598738"/>
          <p14:tracePt t="39713" x="4044950" y="2643188"/>
          <p14:tracePt t="39730" x="4010025" y="2687638"/>
          <p14:tracePt t="39747" x="4000500" y="2705100"/>
          <p14:tracePt t="39781" x="4000500" y="2714625"/>
          <p14:tracePt t="39798" x="3990975" y="2724150"/>
          <p14:tracePt t="39829" x="3983038" y="2732088"/>
          <p14:tracePt t="39845" x="3973513" y="2732088"/>
          <p14:tracePt t="39853" x="3965575" y="2751138"/>
          <p14:tracePt t="39864" x="3956050" y="2751138"/>
          <p14:tracePt t="39881" x="3911600" y="2768600"/>
          <p14:tracePt t="39897" x="3902075" y="2776538"/>
          <p14:tracePt t="39914" x="3894138" y="2786063"/>
          <p14:tracePt t="39947" x="3875088" y="2786063"/>
          <p14:tracePt t="41390" x="3867150" y="2776538"/>
          <p14:tracePt t="41405" x="3857625" y="2768600"/>
          <p14:tracePt t="41413" x="3848100" y="2759075"/>
          <p14:tracePt t="41421" x="3830638" y="2741613"/>
          <p14:tracePt t="41435" x="3822700" y="2724150"/>
          <p14:tracePt t="41485" x="3822700" y="2714625"/>
          <p14:tracePt t="43798" x="3803650" y="2714625"/>
          <p14:tracePt t="43806" x="3759200" y="2714625"/>
          <p14:tracePt t="43814" x="3679825" y="2714625"/>
          <p14:tracePt t="43825" x="3589338" y="2714625"/>
          <p14:tracePt t="43841" x="3429000" y="2660650"/>
          <p14:tracePt t="43858" x="3268663" y="2419350"/>
          <p14:tracePt t="43875" x="2990850" y="1946275"/>
          <p14:tracePt t="43892" x="2643188" y="1411288"/>
          <p14:tracePt t="43908" x="2286000" y="965200"/>
          <p14:tracePt t="43925" x="1911350" y="588963"/>
          <p14:tracePt t="43942" x="1509713" y="276225"/>
          <p14:tracePt t="43958" x="1241425" y="160338"/>
          <p14:tracePt t="43976" x="1036638" y="125413"/>
          <p14:tracePt t="43992" x="857250" y="88900"/>
          <p14:tracePt t="44008" x="723900" y="88900"/>
          <p14:tracePt t="44025" x="660400" y="88900"/>
          <p14:tracePt t="44042" x="642938" y="88900"/>
          <p14:tracePt t="44059" x="588963" y="98425"/>
          <p14:tracePt t="44075" x="465138" y="133350"/>
          <p14:tracePt t="44092" x="276225" y="142875"/>
          <p14:tracePt t="44095" x="169863" y="142875"/>
          <p14:tracePt t="44109" x="71438" y="142875"/>
          <p14:tracePt t="44828" x="4652963" y="3768725"/>
          <p14:tracePt t="44836" x="4633913" y="3768725"/>
          <p14:tracePt t="44853" x="4625975" y="3768725"/>
          <p14:tracePt t="44868" x="4616450" y="3768725"/>
          <p14:tracePt t="44884" x="4608513" y="3768725"/>
          <p14:tracePt t="44908" x="4598988" y="3768725"/>
          <p14:tracePt t="44917" x="4589463" y="3759200"/>
          <p14:tracePt t="44932" x="4581525" y="3759200"/>
          <p14:tracePt t="44949" x="4562475" y="3741738"/>
          <p14:tracePt t="44965" x="4554538" y="3741738"/>
          <p14:tracePt t="44982" x="4518025" y="3732213"/>
          <p14:tracePt t="44998" x="4491038" y="3724275"/>
          <p14:tracePt t="45015" x="4473575" y="3714750"/>
          <p14:tracePt t="45061" x="4465638" y="3714750"/>
          <p14:tracePt t="45085" x="4446588" y="3714750"/>
          <p14:tracePt t="45092" x="4438650" y="3714750"/>
          <p14:tracePt t="45101" x="4429125" y="3705225"/>
          <p14:tracePt t="45115" x="4419600" y="3705225"/>
          <p14:tracePt t="45132" x="4402138" y="3705225"/>
          <p14:tracePt t="45181" x="4394200" y="3705225"/>
          <p14:tracePt t="45285" x="4384675" y="3705225"/>
          <p14:tracePt t="45821" x="4384675" y="3687763"/>
          <p14:tracePt t="45829" x="4384675" y="3679825"/>
          <p14:tracePt t="45837" x="4375150" y="3660775"/>
          <p14:tracePt t="45869" x="4375150" y="3652838"/>
          <p14:tracePt t="45893" x="4367213" y="3652838"/>
          <p14:tracePt t="47389" x="4367213" y="3633788"/>
          <p14:tracePt t="47461" x="4367213" y="3625850"/>
          <p14:tracePt t="47469" x="4367213" y="3616325"/>
          <p14:tracePt t="47477" x="4375150" y="3589338"/>
          <p14:tracePt t="47488" x="4429125" y="3571875"/>
          <p14:tracePt t="47505" x="4572000" y="3509963"/>
          <p14:tracePt t="47522" x="4697413" y="3446463"/>
          <p14:tracePt t="47538" x="4759325" y="3419475"/>
          <p14:tracePt t="47555" x="4795838" y="3268663"/>
          <p14:tracePt t="47572" x="4803775" y="2813050"/>
          <p14:tracePt t="47589" x="4625975" y="2133600"/>
          <p14:tracePt t="47606" x="4537075" y="2000250"/>
          <p14:tracePt t="47622" x="4491038" y="1955800"/>
          <p14:tracePt t="47639" x="4438650" y="1911350"/>
          <p14:tracePt t="47656" x="4375150" y="1884363"/>
          <p14:tracePt t="47672" x="4276725" y="1866900"/>
          <p14:tracePt t="47689" x="4125913" y="1839913"/>
          <p14:tracePt t="47706" x="3956050" y="1830388"/>
          <p14:tracePt t="47722" x="3857625" y="1822450"/>
          <p14:tracePt t="47739" x="3822700" y="1803400"/>
          <p14:tracePt t="47756" x="3813175" y="1803400"/>
          <p14:tracePt t="47773" x="3741738" y="1795463"/>
          <p14:tracePt t="47789" x="3473450" y="1731963"/>
          <p14:tracePt t="47806" x="3286125" y="1704975"/>
          <p14:tracePt t="47823" x="3125788" y="1704975"/>
          <p14:tracePt t="47840" x="2982913" y="1704975"/>
          <p14:tracePt t="47856" x="2840038" y="1704975"/>
          <p14:tracePt t="47873" x="2741613" y="1704975"/>
          <p14:tracePt t="47890" x="2679700" y="1704975"/>
          <p14:tracePt t="47906" x="2670175" y="1714500"/>
          <p14:tracePt t="47923" x="2660650" y="1714500"/>
          <p14:tracePt t="47940" x="2643188" y="1741488"/>
          <p14:tracePt t="47957" x="2633663" y="1795463"/>
          <p14:tracePt t="47974" x="2633663" y="1847850"/>
          <p14:tracePt t="47990" x="2633663" y="1884363"/>
          <p14:tracePt t="48007" x="2643188" y="1901825"/>
          <p14:tracePt t="48023" x="2670175" y="1938338"/>
          <p14:tracePt t="48040" x="2768600" y="1982788"/>
          <p14:tracePt t="48057" x="2973388" y="2009775"/>
          <p14:tracePt t="48074" x="3143250" y="2017713"/>
          <p14:tracePt t="48090" x="3224213" y="2017713"/>
          <p14:tracePt t="48107" x="3259138" y="2017713"/>
          <p14:tracePt t="48124" x="3313113" y="2017713"/>
          <p14:tracePt t="48140" x="3348038" y="2017713"/>
          <p14:tracePt t="48158" x="3473450" y="2017713"/>
          <p14:tracePt t="48174" x="3608388" y="2017713"/>
          <p14:tracePt t="48190" x="3714750" y="2017713"/>
          <p14:tracePt t="48207" x="3732213" y="2017713"/>
          <p14:tracePt t="48310" x="3732213" y="2009775"/>
          <p14:tracePt t="48318" x="3732213" y="1990725"/>
          <p14:tracePt t="48326" x="3741738" y="1973263"/>
          <p14:tracePt t="48341" x="3768725" y="1946275"/>
          <p14:tracePt t="48358" x="3840163" y="1911350"/>
          <p14:tracePt t="48374" x="3848100" y="1901825"/>
          <p14:tracePt t="48510" x="3848100" y="1874838"/>
          <p14:tracePt t="48518" x="3822700" y="1857375"/>
          <p14:tracePt t="48526" x="3786188" y="1839913"/>
          <p14:tracePt t="48542" x="3714750" y="1830388"/>
          <p14:tracePt t="48558" x="3625850" y="1822450"/>
          <p14:tracePt t="48575" x="3554413" y="1803400"/>
          <p14:tracePt t="48592" x="3482975" y="1803400"/>
          <p14:tracePt t="48608" x="3446463" y="1812925"/>
          <p14:tracePt t="48625" x="3402013" y="1830388"/>
          <p14:tracePt t="48642" x="3375025" y="1847850"/>
          <p14:tracePt t="48658" x="3357563" y="1857375"/>
          <p14:tracePt t="48675" x="3348038" y="1866900"/>
          <p14:tracePt t="48692" x="3313113" y="1893888"/>
          <p14:tracePt t="48708" x="3276600" y="1911350"/>
          <p14:tracePt t="48726" x="3241675" y="1938338"/>
          <p14:tracePt t="48742" x="3224213" y="1955800"/>
          <p14:tracePt t="48790" x="3224213" y="1982788"/>
          <p14:tracePt t="48798" x="3224213" y="1990725"/>
          <p14:tracePt t="48809" x="3241675" y="2000250"/>
          <p14:tracePt t="48826" x="3303588" y="2036763"/>
          <p14:tracePt t="48842" x="3429000" y="2071688"/>
          <p14:tracePt t="48859" x="3562350" y="2098675"/>
          <p14:tracePt t="48876" x="3687763" y="2108200"/>
          <p14:tracePt t="48892" x="3751263" y="2108200"/>
          <p14:tracePt t="48909" x="3776663" y="2108200"/>
          <p14:tracePt t="48926" x="3848100" y="2108200"/>
          <p14:tracePt t="48942" x="3938588" y="2098675"/>
          <p14:tracePt t="48959" x="4054475" y="2054225"/>
          <p14:tracePt t="48976" x="4116388" y="2044700"/>
          <p14:tracePt t="48993" x="4152900" y="2044700"/>
          <p14:tracePt t="49078" x="4152900" y="2036763"/>
          <p14:tracePt t="49086" x="4152900" y="2017713"/>
          <p14:tracePt t="49094" x="4143375" y="1965325"/>
          <p14:tracePt t="49110" x="4116388" y="1884363"/>
          <p14:tracePt t="49126" x="4089400" y="1839913"/>
          <p14:tracePt t="49143" x="4081463" y="1803400"/>
          <p14:tracePt t="49160" x="4062413" y="1785938"/>
          <p14:tracePt t="49176" x="4044950" y="1776413"/>
          <p14:tracePt t="49193" x="4000500" y="1776413"/>
          <p14:tracePt t="49210" x="3894138" y="1776413"/>
          <p14:tracePt t="49226" x="3795713" y="1776413"/>
          <p14:tracePt t="49243" x="3697288" y="1785938"/>
          <p14:tracePt t="49260" x="3652838" y="1785938"/>
          <p14:tracePt t="49277" x="3625850" y="1785938"/>
          <p14:tracePt t="49294" x="3571875" y="1785938"/>
          <p14:tracePt t="49310" x="3517900" y="1795463"/>
          <p14:tracePt t="49327" x="3446463" y="1803400"/>
          <p14:tracePt t="49344" x="3357563" y="1822450"/>
          <p14:tracePt t="49360" x="3286125" y="1847850"/>
          <p14:tracePt t="49377" x="3276600" y="1847850"/>
          <p14:tracePt t="49394" x="3259138" y="1857375"/>
          <p14:tracePt t="49410" x="3224213" y="1893888"/>
          <p14:tracePt t="49427" x="3179763" y="1955800"/>
          <p14:tracePt t="49444" x="3143250" y="2000250"/>
          <p14:tracePt t="49460" x="3133725" y="2017713"/>
          <p14:tracePt t="49477" x="3116263" y="2027238"/>
          <p14:tracePt t="49494" x="3116263" y="2036763"/>
          <p14:tracePt t="49511" x="3116263" y="2044700"/>
          <p14:tracePt t="49590" x="3133725" y="2071688"/>
          <p14:tracePt t="49598" x="3160713" y="2089150"/>
          <p14:tracePt t="49611" x="3187700" y="2089150"/>
          <p14:tracePt t="49628" x="3276600" y="2133600"/>
          <p14:tracePt t="49644" x="3375025" y="2179638"/>
          <p14:tracePt t="49661" x="3438525" y="2214563"/>
          <p14:tracePt t="49663" x="3482975" y="2232025"/>
          <p14:tracePt t="49678" x="3608388" y="2241550"/>
          <p14:tracePt t="49695" x="3751263" y="2241550"/>
          <p14:tracePt t="49711" x="3894138" y="2241550"/>
          <p14:tracePt t="49728" x="4010025" y="2241550"/>
          <p14:tracePt t="49745" x="4054475" y="2232025"/>
          <p14:tracePt t="49762" x="4081463" y="2232025"/>
          <p14:tracePt t="49778" x="4116388" y="2232025"/>
          <p14:tracePt t="49795" x="4143375" y="2232025"/>
          <p14:tracePt t="49812" x="4170363" y="2232025"/>
          <p14:tracePt t="49828" x="4197350" y="2232025"/>
          <p14:tracePt t="49845" x="4205288" y="2232025"/>
          <p14:tracePt t="49926" x="4214813" y="2232025"/>
          <p14:tracePt t="49934" x="4224338" y="2214563"/>
          <p14:tracePt t="49945" x="4241800" y="2179638"/>
          <p14:tracePt t="49962" x="4276725" y="2108200"/>
          <p14:tracePt t="49979" x="4313238" y="2044700"/>
          <p14:tracePt t="49996" x="4322763" y="1965325"/>
          <p14:tracePt t="50012" x="4322763" y="1919288"/>
          <p14:tracePt t="50029" x="4303713" y="1884363"/>
          <p14:tracePt t="50046" x="4286250" y="1866900"/>
          <p14:tracePt t="50062" x="4251325" y="1866900"/>
          <p14:tracePt t="50079" x="4241800" y="1866900"/>
          <p14:tracePt t="50096" x="4214813" y="1866900"/>
          <p14:tracePt t="50112" x="4160838" y="1847850"/>
          <p14:tracePt t="50129" x="4089400" y="1830388"/>
          <p14:tracePt t="50146" x="4037013" y="1830388"/>
          <p14:tracePt t="50163" x="3965575" y="1830388"/>
          <p14:tracePt t="50179" x="3911600" y="1830388"/>
          <p14:tracePt t="50196" x="3867150" y="1830388"/>
          <p14:tracePt t="50213" x="3813175" y="1830388"/>
          <p14:tracePt t="50230" x="3768725" y="1830388"/>
          <p14:tracePt t="50246" x="3705225" y="1830388"/>
          <p14:tracePt t="50263" x="3643313" y="1839913"/>
          <p14:tracePt t="50280" x="3581400" y="1857375"/>
          <p14:tracePt t="50296" x="3455988" y="1866900"/>
          <p14:tracePt t="50313" x="3411538" y="1874838"/>
          <p14:tracePt t="50330" x="3402013" y="1874838"/>
          <p14:tracePt t="50550" x="3402013" y="1884363"/>
          <p14:tracePt t="50558" x="3402013" y="1911350"/>
          <p14:tracePt t="50567" x="3402013" y="1938338"/>
          <p14:tracePt t="50580" x="3419475" y="1946275"/>
          <p14:tracePt t="50597" x="3446463" y="2000250"/>
          <p14:tracePt t="50614" x="3509963" y="2044700"/>
          <p14:tracePt t="50631" x="3544888" y="2062163"/>
          <p14:tracePt t="50647" x="3598863" y="2062163"/>
          <p14:tracePt t="50664" x="3697288" y="2062163"/>
          <p14:tracePt t="50681" x="3751263" y="2062163"/>
          <p14:tracePt t="50697" x="3759200" y="2062163"/>
          <p14:tracePt t="50766" x="3768725" y="2062163"/>
          <p14:tracePt t="50774" x="3786188" y="2062163"/>
          <p14:tracePt t="50783" x="3813175" y="2062163"/>
          <p14:tracePt t="50798" x="3840163" y="2062163"/>
          <p14:tracePt t="50814" x="3919538" y="2062163"/>
          <p14:tracePt t="50831" x="3983038" y="2062163"/>
          <p14:tracePt t="50848" x="4027488" y="2062163"/>
          <p14:tracePt t="50864" x="4089400" y="2062163"/>
          <p14:tracePt t="50881" x="4098925" y="2062163"/>
          <p14:tracePt t="50898" x="4116388" y="2062163"/>
          <p14:tracePt t="50931" x="4125913" y="2062163"/>
          <p14:tracePt t="50948" x="4143375" y="2062163"/>
          <p14:tracePt t="50991" x="4152900" y="2062163"/>
          <p14:tracePt t="50999" x="4160838" y="2062163"/>
          <p14:tracePt t="51047" x="4160838" y="2054225"/>
          <p14:tracePt t="51055" x="4160838" y="2017713"/>
          <p14:tracePt t="51065" x="4160838" y="2000250"/>
          <p14:tracePt t="51082" x="4143375" y="1946275"/>
          <p14:tracePt t="51098" x="4108450" y="1901825"/>
          <p14:tracePt t="51115" x="4044950" y="1866900"/>
          <p14:tracePt t="51132" x="3973513" y="1830388"/>
          <p14:tracePt t="51148" x="3929063" y="1812925"/>
          <p14:tracePt t="51165" x="3857625" y="1803400"/>
          <p14:tracePt t="51168" x="3830638" y="1803400"/>
          <p14:tracePt t="51182" x="3768725" y="1795463"/>
          <p14:tracePt t="51199" x="3724275" y="1795463"/>
          <p14:tracePt t="51216" x="3670300" y="1795463"/>
          <p14:tracePt t="51232" x="3633788" y="1795463"/>
          <p14:tracePt t="51249" x="3608388" y="1795463"/>
          <p14:tracePt t="51266" x="3598863" y="1795463"/>
          <p14:tracePt t="51282" x="3581400" y="1795463"/>
          <p14:tracePt t="51299" x="3571875" y="1803400"/>
          <p14:tracePt t="51316" x="3562350" y="1812925"/>
          <p14:tracePt t="51332" x="3554413" y="1830388"/>
          <p14:tracePt t="51366" x="3554413" y="1839913"/>
          <p14:tracePt t="51382" x="3554413" y="1847850"/>
          <p14:tracePt t="51399" x="3554413" y="1857375"/>
          <p14:tracePt t="52223" x="3554413" y="1884363"/>
          <p14:tracePt t="52231" x="3554413" y="1919288"/>
          <p14:tracePt t="52239" x="3527425" y="1990725"/>
          <p14:tracePt t="52251" x="3473450" y="2071688"/>
          <p14:tracePt t="52268" x="3286125" y="2322513"/>
          <p14:tracePt t="52285" x="3116263" y="2536825"/>
          <p14:tracePt t="52302" x="3017838" y="2660650"/>
          <p14:tracePt t="52319" x="2928938" y="2867025"/>
          <p14:tracePt t="52335" x="2874963" y="2982913"/>
          <p14:tracePt t="52352" x="2830513" y="3044825"/>
          <p14:tracePt t="52368" x="2830513" y="3071813"/>
          <p14:tracePt t="52385" x="2822575" y="3089275"/>
          <p14:tracePt t="52402" x="2813050" y="3098800"/>
          <p14:tracePt t="52463" x="2795588" y="3116263"/>
          <p14:tracePt t="52471" x="2776538" y="3133725"/>
          <p14:tracePt t="52479" x="2768600" y="3152775"/>
          <p14:tracePt t="52488" x="2741613" y="3160713"/>
          <p14:tracePt t="52502" x="2732088" y="3170238"/>
          <p14:tracePt t="52519" x="2687638" y="3205163"/>
          <p14:tracePt t="52559" x="2687638" y="3214688"/>
          <p14:tracePt t="52569" x="2679700" y="3232150"/>
          <p14:tracePt t="52586" x="2652713" y="3286125"/>
          <p14:tracePt t="52602" x="2616200" y="3357563"/>
          <p14:tracePt t="52619" x="2571750" y="3429000"/>
          <p14:tracePt t="52636" x="2562225" y="3482975"/>
          <p14:tracePt t="52653" x="2562225" y="3517900"/>
          <p14:tracePt t="52655" x="2562225" y="3527425"/>
          <p14:tracePt t="52670" x="2562225" y="3544888"/>
          <p14:tracePt t="52686" x="2562225" y="3554413"/>
          <p14:tracePt t="52703" x="2562225" y="3581400"/>
          <p14:tracePt t="52736" x="2562225" y="3589338"/>
          <p14:tracePt t="52753" x="2562225" y="3598863"/>
          <p14:tracePt t="52791" x="2562225" y="3608388"/>
          <p14:tracePt t="52799" x="2562225" y="3616325"/>
          <p14:tracePt t="52815" x="2562225" y="3625850"/>
          <p14:tracePt t="54848" x="2571750" y="3633788"/>
          <p14:tracePt t="54856" x="2589213" y="3633788"/>
          <p14:tracePt t="54864" x="2616200" y="3633788"/>
          <p14:tracePt t="54875" x="2643188" y="3633788"/>
          <p14:tracePt t="54892" x="2732088" y="3633788"/>
          <p14:tracePt t="54909" x="2830513" y="3633788"/>
          <p14:tracePt t="54926" x="2884488" y="3633788"/>
          <p14:tracePt t="54977" x="2884488" y="3643313"/>
          <p14:tracePt t="55016" x="2884488" y="3652838"/>
          <p14:tracePt t="55096" x="2894013" y="3652838"/>
          <p14:tracePt t="55104" x="2919413" y="3652838"/>
          <p14:tracePt t="55112" x="2965450" y="3652838"/>
          <p14:tracePt t="55126" x="3036888" y="3652838"/>
          <p14:tracePt t="55143" x="3197225" y="3652838"/>
          <p14:tracePt t="55160" x="3803650" y="3490913"/>
          <p14:tracePt t="55176" x="4394200" y="3259138"/>
          <p14:tracePt t="55193" x="4518025" y="3170238"/>
          <p14:tracePt t="55210" x="4518025" y="3160713"/>
          <p14:tracePt t="55227" x="4527550" y="3152775"/>
          <p14:tracePt t="55260" x="4537075" y="3133725"/>
          <p14:tracePt t="55277" x="4545013" y="3116263"/>
          <p14:tracePt t="55294" x="4572000" y="3089275"/>
          <p14:tracePt t="55310" x="4633913" y="3044825"/>
          <p14:tracePt t="55327" x="4714875" y="2973388"/>
          <p14:tracePt t="55344" x="4867275" y="2847975"/>
          <p14:tracePt t="55360" x="5018088" y="2776538"/>
          <p14:tracePt t="55377" x="5214938" y="2714625"/>
          <p14:tracePt t="55394" x="5483225" y="2687638"/>
          <p14:tracePt t="55410" x="5661025" y="2652713"/>
          <p14:tracePt t="55427" x="5715000" y="2652713"/>
          <p14:tracePt t="55528" x="5724525" y="2652713"/>
          <p14:tracePt t="55568" x="5732463" y="2652713"/>
          <p14:tracePt t="55576" x="5741988" y="2652713"/>
          <p14:tracePt t="55584" x="5759450" y="2652713"/>
          <p14:tracePt t="55594" x="5786438" y="2643188"/>
          <p14:tracePt t="55610" x="5884863" y="2616200"/>
          <p14:tracePt t="55627" x="5991225" y="2562225"/>
          <p14:tracePt t="55644" x="6045200" y="2544763"/>
          <p14:tracePt t="55661" x="6045200" y="2536825"/>
          <p14:tracePt t="55680" x="6045200" y="2527300"/>
          <p14:tracePt t="55694" x="6037263" y="2517775"/>
          <p14:tracePt t="55711" x="5973763" y="2509838"/>
          <p14:tracePt t="55728" x="5929313" y="2509838"/>
          <p14:tracePt t="55744" x="5919788" y="2509838"/>
          <p14:tracePt t="55762" x="5911850" y="2509838"/>
          <p14:tracePt t="55778" x="5902325" y="2509838"/>
          <p14:tracePt t="55848" x="5894388" y="2509838"/>
          <p14:tracePt t="55856" x="5884863" y="2517775"/>
          <p14:tracePt t="55864" x="5884863" y="2527300"/>
          <p14:tracePt t="55878" x="5867400" y="2536825"/>
          <p14:tracePt t="55895" x="5848350" y="2589213"/>
          <p14:tracePt t="55912" x="5795963" y="2679700"/>
          <p14:tracePt t="55928" x="5741988" y="2768600"/>
          <p14:tracePt t="55945" x="5599113" y="2911475"/>
          <p14:tracePt t="55962" x="5446713" y="3036888"/>
          <p14:tracePt t="55979" x="5313363" y="3160713"/>
          <p14:tracePt t="55995" x="5259388" y="3224213"/>
          <p14:tracePt t="56012" x="5224463" y="3268663"/>
          <p14:tracePt t="56029" x="5224463" y="3322638"/>
          <p14:tracePt t="56046" x="5224463" y="3357563"/>
          <p14:tracePt t="56062" x="5224463" y="3429000"/>
          <p14:tracePt t="56079" x="5224463" y="3482975"/>
          <p14:tracePt t="56096" x="5224463" y="3527425"/>
          <p14:tracePt t="56112" x="5224463" y="3554413"/>
          <p14:tracePt t="56129" x="5224463" y="3581400"/>
          <p14:tracePt t="56146" x="5268913" y="3616325"/>
          <p14:tracePt t="56162" x="5402263" y="3625850"/>
          <p14:tracePt t="56179" x="5608638" y="3625850"/>
          <p14:tracePt t="56196" x="5867400" y="3589338"/>
          <p14:tracePt t="56212" x="6188075" y="3429000"/>
          <p14:tracePt t="56229" x="6375400" y="3268663"/>
          <p14:tracePt t="56246" x="6411913" y="3098800"/>
          <p14:tracePt t="56262" x="6411913" y="2884488"/>
          <p14:tracePt t="56279" x="6348413" y="2643188"/>
          <p14:tracePt t="56297" x="6180138" y="2312988"/>
          <p14:tracePt t="56313" x="6099175" y="2197100"/>
          <p14:tracePt t="56330" x="6081713" y="2179638"/>
          <p14:tracePt t="56346" x="6081713" y="2170113"/>
          <p14:tracePt t="56363" x="6072188" y="2160588"/>
          <p14:tracePt t="56380" x="6045200" y="2160588"/>
          <p14:tracePt t="56396" x="6027738" y="2160588"/>
          <p14:tracePt t="56413" x="6000750" y="2160588"/>
          <p14:tracePt t="56430" x="5973763" y="2160588"/>
          <p14:tracePt t="56446" x="5938838" y="2160588"/>
          <p14:tracePt t="56463" x="5929313" y="2160588"/>
          <p14:tracePt t="56481" x="5902325" y="2160588"/>
          <p14:tracePt t="56497" x="5875338" y="2125663"/>
          <p14:tracePt t="56514" x="5875338" y="2027238"/>
          <p14:tracePt t="56530" x="5875338" y="1938338"/>
          <p14:tracePt t="56547" x="5857875" y="1901825"/>
          <p14:tracePt t="56564" x="5840413" y="1893888"/>
          <p14:tracePt t="56580" x="5822950" y="1893888"/>
          <p14:tracePt t="56597" x="5795963" y="1893888"/>
          <p14:tracePt t="56614" x="5741988" y="1893888"/>
          <p14:tracePt t="56630" x="5653088" y="1911350"/>
          <p14:tracePt t="56647" x="5589588" y="1911350"/>
          <p14:tracePt t="56664" x="5527675" y="1919288"/>
          <p14:tracePt t="56705" x="5518150" y="1919288"/>
          <p14:tracePt t="56721" x="5510213" y="1928813"/>
          <p14:tracePt t="56737" x="5500688" y="1928813"/>
          <p14:tracePt t="56761" x="5500688" y="1938338"/>
          <p14:tracePt t="56849" x="5500688" y="1955800"/>
          <p14:tracePt t="56857" x="5518150" y="1973263"/>
          <p14:tracePt t="56865" x="5537200" y="1982788"/>
          <p14:tracePt t="56889" x="5554663" y="1990725"/>
          <p14:tracePt t="56898" x="5572125" y="1990725"/>
          <p14:tracePt t="56915" x="5589588" y="1990725"/>
          <p14:tracePt t="56961" x="5599113" y="1990725"/>
          <p14:tracePt t="56969" x="5616575" y="1990725"/>
          <p14:tracePt t="56982" x="5653088" y="1990725"/>
          <p14:tracePt t="56998" x="5724525" y="1990725"/>
          <p14:tracePt t="57015" x="5795963" y="1990725"/>
          <p14:tracePt t="57031" x="5840413" y="1990725"/>
          <p14:tracePt t="57049" x="5911850" y="1990725"/>
          <p14:tracePt t="57065" x="5938838" y="1990725"/>
          <p14:tracePt t="57082" x="5965825" y="1990725"/>
          <p14:tracePt t="57098" x="6010275" y="1990725"/>
          <p14:tracePt t="57115" x="6072188" y="1990725"/>
          <p14:tracePt t="57132" x="6126163" y="1990725"/>
          <p14:tracePt t="57148" x="6143625" y="1990725"/>
          <p14:tracePt t="57165" x="6153150" y="1990725"/>
          <p14:tracePt t="57185" x="6161088" y="1990725"/>
          <p14:tracePt t="57198" x="6180138" y="1990725"/>
          <p14:tracePt t="57215" x="6197600" y="1990725"/>
          <p14:tracePt t="57232" x="6251575" y="1990725"/>
          <p14:tracePt t="57249" x="6286500" y="1990725"/>
          <p14:tracePt t="57266" x="6323013" y="1973263"/>
          <p14:tracePt t="57282" x="6340475" y="1973263"/>
          <p14:tracePt t="57299" x="6348413" y="1973263"/>
          <p14:tracePt t="57316" x="6357938" y="1973263"/>
          <p14:tracePt t="57441" x="6367463" y="1965325"/>
          <p14:tracePt t="57449" x="6384925" y="1955800"/>
          <p14:tracePt t="57457" x="6402388" y="1938338"/>
          <p14:tracePt t="57473" x="6419850" y="1928813"/>
          <p14:tracePt t="57483" x="6429375" y="1928813"/>
          <p14:tracePt t="57499" x="6429375" y="1919288"/>
          <p14:tracePt t="57561" x="6438900" y="1911350"/>
          <p14:tracePt t="57625" x="6438900" y="1901825"/>
          <p14:tracePt t="57633" x="6438900" y="1893888"/>
          <p14:tracePt t="57641" x="6438900" y="1874838"/>
          <p14:tracePt t="57650" x="6429375" y="1866900"/>
          <p14:tracePt t="57667" x="6419850" y="1847850"/>
          <p14:tracePt t="57683" x="6402388" y="1839913"/>
          <p14:tracePt t="57700" x="6394450" y="1830388"/>
          <p14:tracePt t="57717" x="6384925" y="1822450"/>
          <p14:tracePt t="57734" x="6375400" y="1812925"/>
          <p14:tracePt t="57750" x="6348413" y="1795463"/>
          <p14:tracePt t="57767" x="6296025" y="1768475"/>
          <p14:tracePt t="57783" x="6242050" y="1751013"/>
          <p14:tracePt t="57800" x="6153150" y="1741488"/>
          <p14:tracePt t="57817" x="5991225" y="1724025"/>
          <p14:tracePt t="57834" x="5902325" y="1724025"/>
          <p14:tracePt t="57850" x="5830888" y="1724025"/>
          <p14:tracePt t="57867" x="5741988" y="1751013"/>
          <p14:tracePt t="57884" x="5626100" y="1785938"/>
          <p14:tracePt t="57900" x="5545138" y="1795463"/>
          <p14:tracePt t="57917" x="5483225" y="1812925"/>
          <p14:tracePt t="57934" x="5402263" y="1839913"/>
          <p14:tracePt t="57951" x="5367338" y="1847850"/>
          <p14:tracePt t="57968" x="5340350" y="1857375"/>
          <p14:tracePt t="57984" x="5322888" y="1866900"/>
          <p14:tracePt t="58001" x="5295900" y="1874838"/>
          <p14:tracePt t="58018" x="5241925" y="1901825"/>
          <p14:tracePt t="58034" x="5197475" y="1911350"/>
          <p14:tracePt t="58051" x="5180013" y="1919288"/>
          <p14:tracePt t="58105" x="5180013" y="1946275"/>
          <p14:tracePt t="58113" x="5180013" y="1965325"/>
          <p14:tracePt t="58121" x="5187950" y="1965325"/>
          <p14:tracePt t="58134" x="5197475" y="1973263"/>
          <p14:tracePt t="58151" x="5214938" y="1990725"/>
          <p14:tracePt t="58168" x="5268913" y="2017713"/>
          <p14:tracePt t="58170" x="5322888" y="2027238"/>
          <p14:tracePt t="58185" x="5491163" y="2036763"/>
          <p14:tracePt t="58202" x="5626100" y="2071688"/>
          <p14:tracePt t="58219" x="5768975" y="2089150"/>
          <p14:tracePt t="58235" x="5830888" y="2108200"/>
          <p14:tracePt t="58252" x="5848350" y="2108200"/>
          <p14:tracePt t="58268" x="5867400" y="2116138"/>
          <p14:tracePt t="58285" x="5902325" y="2116138"/>
          <p14:tracePt t="58302" x="5965825" y="2098675"/>
          <p14:tracePt t="58318" x="6027738" y="2098675"/>
          <p14:tracePt t="58335" x="6116638" y="2098675"/>
          <p14:tracePt t="58352" x="6180138" y="2098675"/>
          <p14:tracePt t="58368" x="6197600" y="2098675"/>
          <p14:tracePt t="58386" x="6242050" y="2098675"/>
          <p14:tracePt t="58402" x="6276975" y="2071688"/>
          <p14:tracePt t="58419" x="6323013" y="2071688"/>
          <p14:tracePt t="58435" x="6357938" y="2071688"/>
          <p14:tracePt t="58452" x="6375400" y="2071688"/>
          <p14:tracePt t="58469" x="6402388" y="2054225"/>
          <p14:tracePt t="58485" x="6429375" y="2044700"/>
          <p14:tracePt t="58502" x="6456363" y="2036763"/>
          <p14:tracePt t="58535" x="6465888" y="2017713"/>
          <p14:tracePt t="58570" x="6483350" y="2009775"/>
          <p14:tracePt t="58586" x="6491288" y="1990725"/>
          <p14:tracePt t="58602" x="6518275" y="1946275"/>
          <p14:tracePt t="58619" x="6527800" y="1938338"/>
          <p14:tracePt t="58636" x="6537325" y="1928813"/>
          <p14:tracePt t="58652" x="6537325" y="1919288"/>
          <p14:tracePt t="58670" x="6537325" y="1911350"/>
          <p14:tracePt t="58686" x="6537325" y="1893888"/>
          <p14:tracePt t="58703" x="6537325" y="1866900"/>
          <p14:tracePt t="58719" x="6473825" y="1830388"/>
          <p14:tracePt t="58736" x="6429375" y="1830388"/>
          <p14:tracePt t="58753" x="6330950" y="1803400"/>
          <p14:tracePt t="58770" x="6251575" y="1795463"/>
          <p14:tracePt t="58787" x="6188075" y="1785938"/>
          <p14:tracePt t="58803" x="6116638" y="1768475"/>
          <p14:tracePt t="58820" x="6037263" y="1768475"/>
          <p14:tracePt t="58836" x="5929313" y="1768475"/>
          <p14:tracePt t="58853" x="5813425" y="1768475"/>
          <p14:tracePt t="58870" x="5697538" y="1776413"/>
          <p14:tracePt t="58886" x="5589588" y="1803400"/>
          <p14:tracePt t="58903" x="5518150" y="1812925"/>
          <p14:tracePt t="58920" x="5483225" y="1822450"/>
          <p14:tracePt t="58937" x="5438775" y="1839913"/>
          <p14:tracePt t="58954" x="5429250" y="1839913"/>
          <p14:tracePt t="58970" x="5411788" y="1839913"/>
          <p14:tracePt t="58987" x="5402263" y="1847850"/>
          <p14:tracePt t="59020" x="5394325" y="1857375"/>
          <p14:tracePt t="59037" x="5394325" y="1919288"/>
          <p14:tracePt t="59054" x="5394325" y="1982788"/>
          <p14:tracePt t="59070" x="5419725" y="2054225"/>
          <p14:tracePt t="59087" x="5446713" y="2071688"/>
          <p14:tracePt t="59104" x="5465763" y="2081213"/>
          <p14:tracePt t="59120" x="5527675" y="2089150"/>
          <p14:tracePt t="59138" x="5661025" y="2089150"/>
          <p14:tracePt t="59154" x="5795963" y="2089150"/>
          <p14:tracePt t="59170" x="5919788" y="2089150"/>
          <p14:tracePt t="59187" x="6018213" y="2089150"/>
          <p14:tracePt t="59204" x="6108700" y="2071688"/>
          <p14:tracePt t="59221" x="6205538" y="2062163"/>
          <p14:tracePt t="59238" x="6269038" y="2054225"/>
          <p14:tracePt t="59254" x="6303963" y="2054225"/>
          <p14:tracePt t="59271" x="6313488" y="2044700"/>
          <p14:tracePt t="59288" x="6340475" y="2036763"/>
          <p14:tracePt t="59304" x="6367463" y="2027238"/>
          <p14:tracePt t="59321" x="6429375" y="2000250"/>
          <p14:tracePt t="59338" x="6465888" y="2000250"/>
          <p14:tracePt t="59402" x="6465888" y="1990725"/>
          <p14:tracePt t="59410" x="6473825" y="1982788"/>
          <p14:tracePt t="59421" x="6483350" y="1973263"/>
          <p14:tracePt t="59438" x="6483350" y="1965325"/>
          <p14:tracePt t="59455" x="6483350" y="1919288"/>
          <p14:tracePt t="59472" x="6483350" y="1884363"/>
          <p14:tracePt t="59488" x="6483350" y="1857375"/>
          <p14:tracePt t="59506" x="6456363" y="1822450"/>
          <p14:tracePt t="59522" x="6438900" y="1822450"/>
          <p14:tracePt t="59538" x="6402388" y="1822450"/>
          <p14:tracePt t="59555" x="6330950" y="1822450"/>
          <p14:tracePt t="59572" x="6251575" y="1822450"/>
          <p14:tracePt t="59589" x="6170613" y="1822450"/>
          <p14:tracePt t="59606" x="6099175" y="1830388"/>
          <p14:tracePt t="59622" x="6062663" y="1839913"/>
          <p14:tracePt t="59639" x="6054725" y="1839913"/>
          <p14:tracePt t="59655" x="6045200" y="1839913"/>
          <p14:tracePt t="59658" x="6037263" y="1839913"/>
          <p14:tracePt t="59672" x="6037263" y="1847850"/>
          <p14:tracePt t="59689" x="6018213" y="1857375"/>
          <p14:tracePt t="59706" x="5956300" y="1857375"/>
          <p14:tracePt t="59722" x="5894388" y="1857375"/>
          <p14:tracePt t="59739" x="5848350" y="1857375"/>
          <p14:tracePt t="59756" x="5795963" y="1857375"/>
          <p14:tracePt t="59772" x="5751513" y="1866900"/>
          <p14:tracePt t="59789" x="5715000" y="1874838"/>
          <p14:tracePt t="59806" x="5661025" y="1893888"/>
          <p14:tracePt t="59822" x="5643563" y="1901825"/>
          <p14:tracePt t="59858" x="5634038" y="1901825"/>
          <p14:tracePt t="59872" x="5634038" y="1911350"/>
          <p14:tracePt t="59890" x="5634038" y="1919288"/>
          <p14:tracePt t="59938" x="5634038" y="1928813"/>
          <p14:tracePt t="59986" x="5634038" y="1938338"/>
          <p14:tracePt t="60018" x="5634038" y="1955800"/>
          <p14:tracePt t="60146" x="5634038" y="1973263"/>
          <p14:tracePt t="60154" x="5634038" y="1982788"/>
          <p14:tracePt t="60162" x="5653088" y="1990725"/>
          <p14:tracePt t="60178" x="5670550" y="2000250"/>
          <p14:tracePt t="60190" x="5670550" y="2009775"/>
          <p14:tracePt t="60207" x="5688013" y="2017713"/>
          <p14:tracePt t="60223" x="5705475" y="2027238"/>
          <p14:tracePt t="60240" x="5715000" y="2027238"/>
          <p14:tracePt t="60257" x="5732463" y="2027238"/>
          <p14:tracePt t="60274" x="5813425" y="2036763"/>
          <p14:tracePt t="60290" x="5938838" y="2062163"/>
          <p14:tracePt t="60307" x="6018213" y="2062163"/>
          <p14:tracePt t="60324" x="6108700" y="2062163"/>
          <p14:tracePt t="60340" x="6180138" y="2062163"/>
          <p14:tracePt t="60357" x="6242050" y="2062163"/>
          <p14:tracePt t="60374" x="6276975" y="2062163"/>
          <p14:tracePt t="60391" x="6296025" y="2062163"/>
          <p14:tracePt t="60407" x="6323013" y="2062163"/>
          <p14:tracePt t="60424" x="6357938" y="2062163"/>
          <p14:tracePt t="60441" x="6384925" y="2062163"/>
          <p14:tracePt t="60458" x="6402388" y="2062163"/>
          <p14:tracePt t="60554" x="6419850" y="2062163"/>
          <p14:tracePt t="60594" x="6438900" y="2054225"/>
          <p14:tracePt t="60610" x="6446838" y="2054225"/>
          <p14:tracePt t="60618" x="6456363" y="2044700"/>
          <p14:tracePt t="60626" x="6473825" y="2036763"/>
          <p14:tracePt t="60643" x="6483350" y="2027238"/>
          <p14:tracePt t="64852" x="6483350" y="2017713"/>
          <p14:tracePt t="64859" x="6473825" y="2017713"/>
          <p14:tracePt t="65028" x="6465888" y="2044700"/>
          <p14:tracePt t="65036" x="6438900" y="2098675"/>
          <p14:tracePt t="65043" x="6419850" y="2160588"/>
          <p14:tracePt t="65053" x="6394450" y="2214563"/>
          <p14:tracePt t="65070" x="6375400" y="2303463"/>
          <p14:tracePt t="65087" x="6348413" y="2393950"/>
          <p14:tracePt t="65104" x="6340475" y="2473325"/>
          <p14:tracePt t="65120" x="6340475" y="2527300"/>
          <p14:tracePt t="65137" x="6313488" y="2554288"/>
          <p14:tracePt t="65154" x="6303963" y="2581275"/>
          <p14:tracePt t="65156" x="6296025" y="2598738"/>
          <p14:tracePt t="65171" x="6276975" y="2652713"/>
          <p14:tracePt t="65188" x="6242050" y="2705100"/>
          <p14:tracePt t="65203" x="6215063" y="2776538"/>
          <p14:tracePt t="65436" x="6215063" y="2786063"/>
          <p14:tracePt t="65452" x="6232525" y="2786063"/>
          <p14:tracePt t="65468" x="6242050" y="2786063"/>
          <p14:tracePt t="65476" x="6259513" y="2786063"/>
          <p14:tracePt t="65500" x="6269038" y="2786063"/>
          <p14:tracePt t="65516" x="6269038" y="2776538"/>
          <p14:tracePt t="65532" x="6269038" y="2768600"/>
          <p14:tracePt t="65540" x="6269038" y="2751138"/>
          <p14:tracePt t="65556" x="6276975" y="2732088"/>
          <p14:tracePt t="65572" x="6286500" y="2705100"/>
          <p14:tracePt t="65588" x="6296025" y="2705100"/>
          <p14:tracePt t="65660" x="6296025" y="2697163"/>
          <p14:tracePt t="65676" x="6296025" y="2687638"/>
          <p14:tracePt t="65708" x="6303963" y="2670175"/>
          <p14:tracePt t="65788" x="6313488" y="2652713"/>
          <p14:tracePt t="65796" x="6323013" y="2643188"/>
          <p14:tracePt t="65805" x="6330950" y="2633663"/>
          <p14:tracePt t="65844" x="6330950" y="2625725"/>
          <p14:tracePt t="65852" x="6330950" y="2616200"/>
          <p14:tracePt t="65868" x="6340475" y="2598738"/>
          <p14:tracePt t="65908" x="6340475" y="2589213"/>
          <p14:tracePt t="65956" x="6348413" y="2589213"/>
          <p14:tracePt t="66012" x="6357938" y="2581275"/>
          <p14:tracePt t="66196" x="6348413" y="2581275"/>
          <p14:tracePt t="66204" x="6340475" y="2581275"/>
          <p14:tracePt t="66212" x="6313488" y="2581275"/>
          <p14:tracePt t="66223" x="6286500" y="2581275"/>
          <p14:tracePt t="66240" x="6251575" y="2589213"/>
          <p14:tracePt t="66257" x="6153150" y="2616200"/>
          <p14:tracePt t="66274" x="6027738" y="2660650"/>
          <p14:tracePt t="66290" x="5938838" y="2679700"/>
          <p14:tracePt t="66307" x="5830888" y="2714625"/>
          <p14:tracePt t="66324" x="5643563" y="2803525"/>
          <p14:tracePt t="66341" x="5510213" y="2867025"/>
          <p14:tracePt t="66358" x="5402263" y="2955925"/>
          <p14:tracePt t="66374" x="5303838" y="3036888"/>
          <p14:tracePt t="66391" x="5251450" y="3116263"/>
          <p14:tracePt t="66407" x="5205413" y="3197225"/>
          <p14:tracePt t="66424" x="5153025" y="3276600"/>
          <p14:tracePt t="66441" x="5108575" y="3367088"/>
          <p14:tracePt t="66457" x="5072063" y="3411538"/>
          <p14:tracePt t="66474" x="5037138" y="3473450"/>
          <p14:tracePt t="66491" x="4991100" y="3527425"/>
          <p14:tracePt t="66508" x="4956175" y="3589338"/>
          <p14:tracePt t="66524" x="4919663" y="3643313"/>
          <p14:tracePt t="66541" x="4902200" y="3687763"/>
          <p14:tracePt t="66558" x="4875213" y="3776663"/>
          <p14:tracePt t="66574" x="4857750" y="3867150"/>
          <p14:tracePt t="66591" x="4848225" y="3946525"/>
          <p14:tracePt t="66608" x="4848225" y="3973513"/>
          <p14:tracePt t="66624" x="4848225" y="4000500"/>
          <p14:tracePt t="66700" x="4848225" y="4010025"/>
          <p14:tracePt t="66716" x="4857750" y="4010025"/>
          <p14:tracePt t="66724" x="4875213" y="4000500"/>
          <p14:tracePt t="66732" x="4894263" y="3983038"/>
          <p14:tracePt t="66742" x="4929188" y="3965575"/>
          <p14:tracePt t="66758" x="5037138" y="3902075"/>
          <p14:tracePt t="66775" x="5116513" y="3875088"/>
          <p14:tracePt t="66792" x="5143500" y="3857625"/>
          <p14:tracePt t="66948" x="5143500" y="3840163"/>
          <p14:tracePt t="66956" x="5126038" y="3813175"/>
          <p14:tracePt t="66964" x="5126038" y="3803650"/>
          <p14:tracePt t="66975" x="5116513" y="3795713"/>
          <p14:tracePt t="66992" x="5116513" y="3741738"/>
          <p14:tracePt t="67009" x="5116513" y="3687763"/>
          <p14:tracePt t="67026" x="5116513" y="3679825"/>
          <p14:tracePt t="67042" x="5116513" y="3670300"/>
          <p14:tracePt t="67059" x="5116513" y="3652838"/>
          <p14:tracePt t="67076" x="5116513" y="3643313"/>
          <p14:tracePt t="67092" x="5116513" y="3625850"/>
          <p14:tracePt t="67109" x="5126038" y="3608388"/>
          <p14:tracePt t="67126" x="5126038" y="3598863"/>
          <p14:tracePt t="67142" x="5133975" y="3598863"/>
          <p14:tracePt t="67159" x="5170488" y="3554413"/>
          <p14:tracePt t="67176" x="5241925" y="3517900"/>
          <p14:tracePt t="67193" x="5348288" y="3455988"/>
          <p14:tracePt t="67209" x="5491163" y="3375025"/>
          <p14:tracePt t="67226" x="5581650" y="3322638"/>
          <p14:tracePt t="67243" x="5634038" y="3286125"/>
          <p14:tracePt t="67260" x="5680075" y="3224213"/>
          <p14:tracePt t="67277" x="5705475" y="3179763"/>
          <p14:tracePt t="67293" x="5741988" y="3143250"/>
          <p14:tracePt t="67310" x="5768975" y="3108325"/>
          <p14:tracePt t="67327" x="5776913" y="3098800"/>
          <p14:tracePt t="67360" x="5786438" y="3081338"/>
          <p14:tracePt t="67376" x="5803900" y="3054350"/>
          <p14:tracePt t="67393" x="5840413" y="3017838"/>
          <p14:tracePt t="67410" x="5894388" y="2965450"/>
          <p14:tracePt t="67427" x="5902325" y="2955925"/>
          <p14:tracePt t="67445" x="5919788" y="2938463"/>
          <p14:tracePt t="67460" x="5965825" y="2894013"/>
          <p14:tracePt t="67477" x="6027738" y="2847975"/>
          <p14:tracePt t="67494" x="6081713" y="2803525"/>
          <p14:tracePt t="67510" x="6099175" y="2795588"/>
          <p14:tracePt t="67644" x="6108700" y="2786063"/>
          <p14:tracePt t="67652" x="6116638" y="2776538"/>
          <p14:tracePt t="67661" x="6116638" y="2759075"/>
          <p14:tracePt t="67678" x="6143625" y="2732088"/>
          <p14:tracePt t="67694" x="6170613" y="2697163"/>
          <p14:tracePt t="67711" x="6205538" y="2660650"/>
          <p14:tracePt t="67728" x="6205538" y="2643188"/>
          <p14:tracePt t="67744" x="6215063" y="2633663"/>
          <p14:tracePt t="67761" x="6215063" y="2625725"/>
          <p14:tracePt t="67778" x="6232525" y="2616200"/>
          <p14:tracePt t="67794" x="6232525" y="2608263"/>
          <p14:tracePt t="67811" x="6242050" y="2608263"/>
          <p14:tracePt t="67828" x="6269038" y="2589213"/>
          <p14:tracePt t="67845" x="6286500" y="2581275"/>
          <p14:tracePt t="67861" x="6323013" y="2562225"/>
          <p14:tracePt t="67878" x="6357938" y="2517775"/>
          <p14:tracePt t="67895" x="6411913" y="2465388"/>
          <p14:tracePt t="67912" x="6429375" y="2455863"/>
          <p14:tracePt t="67928" x="6429375" y="2438400"/>
          <p14:tracePt t="68093" x="6419850" y="2438400"/>
          <p14:tracePt t="68108" x="6411913" y="2438400"/>
          <p14:tracePt t="68125" x="6394450" y="2446338"/>
          <p14:tracePt t="68133" x="6384925" y="2455863"/>
          <p14:tracePt t="68145" x="6367463" y="2482850"/>
          <p14:tracePt t="68162" x="6330950" y="2517775"/>
          <p14:tracePt t="68179" x="6276975" y="2581275"/>
          <p14:tracePt t="68180" x="6259513" y="2616200"/>
          <p14:tracePt t="68197" x="6215063" y="2660650"/>
          <p14:tracePt t="68213" x="6170613" y="2697163"/>
          <p14:tracePt t="68229" x="6072188" y="2776538"/>
          <p14:tracePt t="68246" x="6027738" y="2822575"/>
          <p14:tracePt t="68262" x="5956300" y="2874963"/>
          <p14:tracePt t="68279" x="5884863" y="2928938"/>
          <p14:tracePt t="68296" x="5867400" y="2946400"/>
          <p14:tracePt t="68312" x="5857875" y="2955925"/>
          <p14:tracePt t="68329" x="5848350" y="2973388"/>
          <p14:tracePt t="68346" x="5830888" y="3000375"/>
          <p14:tracePt t="68363" x="5803900" y="3054350"/>
          <p14:tracePt t="68379" x="5751513" y="3116263"/>
          <p14:tracePt t="68396" x="5697538" y="3170238"/>
          <p14:tracePt t="68413" x="5599113" y="3232150"/>
          <p14:tracePt t="68430" x="5510213" y="3286125"/>
          <p14:tracePt t="68446" x="5465763" y="3322638"/>
          <p14:tracePt t="68463" x="5429250" y="3367088"/>
          <p14:tracePt t="68480" x="5419725" y="3384550"/>
          <p14:tracePt t="68496" x="5402263" y="3402013"/>
          <p14:tracePt t="68513" x="5375275" y="3446463"/>
          <p14:tracePt t="68530" x="5348288" y="3473450"/>
          <p14:tracePt t="68546" x="5330825" y="3482975"/>
          <p14:tracePt t="68563" x="5313363" y="3509963"/>
          <p14:tracePt t="68580" x="5303838" y="3517900"/>
          <p14:tracePt t="68597" x="5303838" y="3527425"/>
          <p14:tracePt t="68613" x="5286375" y="3536950"/>
          <p14:tracePt t="68630" x="5276850" y="3554413"/>
          <p14:tracePt t="68647" x="5251450" y="3589338"/>
          <p14:tracePt t="68663" x="5224463" y="3616325"/>
          <p14:tracePt t="68680" x="5205413" y="3616325"/>
          <p14:tracePt t="68733" x="5205413" y="3625850"/>
          <p14:tracePt t="68741" x="5205413" y="3633788"/>
          <p14:tracePt t="68749" x="5205413" y="3652838"/>
          <p14:tracePt t="68764" x="5170488" y="3679825"/>
          <p14:tracePt t="68781" x="5116513" y="3724275"/>
          <p14:tracePt t="68965" x="5133975" y="3705225"/>
          <p14:tracePt t="68973" x="5187950" y="3670300"/>
          <p14:tracePt t="68982" x="5214938" y="3652838"/>
          <p14:tracePt t="68998" x="5259388" y="3625850"/>
          <p14:tracePt t="69014" x="5303838" y="3589338"/>
          <p14:tracePt t="69031" x="5330825" y="3562350"/>
          <p14:tracePt t="69048" x="5357813" y="3527425"/>
          <p14:tracePt t="69065" x="5394325" y="3490913"/>
          <p14:tracePt t="69081" x="5419725" y="3455988"/>
          <p14:tracePt t="69098" x="5483225" y="3402013"/>
          <p14:tracePt t="69115" x="5537200" y="3367088"/>
          <p14:tracePt t="69131" x="5608638" y="3313113"/>
          <p14:tracePt t="69149" x="5688013" y="3259138"/>
          <p14:tracePt t="69165" x="5741988" y="3224213"/>
          <p14:tracePt t="69182" x="5786438" y="3179763"/>
          <p14:tracePt t="69198" x="5830888" y="3125788"/>
          <p14:tracePt t="69215" x="5848350" y="3098800"/>
          <p14:tracePt t="69232" x="5867400" y="3081338"/>
          <p14:tracePt t="69248" x="5884863" y="3062288"/>
          <p14:tracePt t="69266" x="5902325" y="3054350"/>
          <p14:tracePt t="69282" x="5911850" y="3036888"/>
          <p14:tracePt t="69298" x="5929313" y="3027363"/>
          <p14:tracePt t="69315" x="5946775" y="3017838"/>
          <p14:tracePt t="69332" x="5973763" y="3000375"/>
          <p14:tracePt t="69349" x="6054725" y="2938463"/>
          <p14:tracePt t="69365" x="6089650" y="2911475"/>
          <p14:tracePt t="69382" x="6126163" y="2894013"/>
          <p14:tracePt t="69399" x="6161088" y="2857500"/>
          <p14:tracePt t="69416" x="6197600" y="2822575"/>
          <p14:tracePt t="69432" x="6224588" y="2776538"/>
          <p14:tracePt t="69449" x="6269038" y="2751138"/>
          <p14:tracePt t="69466" x="6286500" y="2741613"/>
          <p14:tracePt t="69845" x="6276975" y="2741613"/>
          <p14:tracePt t="69917" x="6251575" y="2741613"/>
          <p14:tracePt t="69925" x="6232525" y="2751138"/>
          <p14:tracePt t="69934" x="6224588" y="2759075"/>
          <p14:tracePt t="69951" x="6188075" y="2786063"/>
          <p14:tracePt t="69968" x="6161088" y="2813050"/>
          <p14:tracePt t="69984" x="6143625" y="2847975"/>
          <p14:tracePt t="70000" x="6143625" y="2857500"/>
          <p14:tracePt t="70017" x="6116638" y="2874963"/>
          <p14:tracePt t="70034" x="6081713" y="2911475"/>
          <p14:tracePt t="70050" x="6045200" y="2946400"/>
          <p14:tracePt t="70067" x="5973763" y="2982913"/>
          <p14:tracePt t="70084" x="5884863" y="3054350"/>
          <p14:tracePt t="70101" x="5724525" y="3152775"/>
          <p14:tracePt t="70118" x="5643563" y="3205163"/>
          <p14:tracePt t="70134" x="5581650" y="3259138"/>
          <p14:tracePt t="70151" x="5545138" y="3295650"/>
          <p14:tracePt t="70168" x="5518150" y="3322638"/>
          <p14:tracePt t="70184" x="5483225" y="3357563"/>
          <p14:tracePt t="70201" x="5456238" y="3402013"/>
          <p14:tracePt t="70218" x="5429250" y="3419475"/>
          <p14:tracePt t="70269" x="5429250" y="3429000"/>
          <p14:tracePt t="70278" x="5419725" y="3438525"/>
          <p14:tracePt t="70293" x="5402263" y="3455988"/>
          <p14:tracePt t="70302" x="5384800" y="3473450"/>
          <p14:tracePt t="70318" x="5340350" y="3500438"/>
          <p14:tracePt t="70335" x="5276850" y="3536950"/>
          <p14:tracePt t="70352" x="5241925" y="3554413"/>
          <p14:tracePt t="70368" x="5214938" y="3562350"/>
          <p14:tracePt t="70385" x="5187950" y="3589338"/>
          <p14:tracePt t="70402" x="5170488" y="3589338"/>
          <p14:tracePt t="70629" x="5170488" y="3581400"/>
          <p14:tracePt t="70638" x="5180013" y="3581400"/>
          <p14:tracePt t="70646" x="5187950" y="3581400"/>
          <p14:tracePt t="70661" x="5214938" y="3562350"/>
          <p14:tracePt t="70677" x="5224463" y="3554413"/>
          <p14:tracePt t="70694" x="5241925" y="3536950"/>
          <p14:tracePt t="70710" x="5251450" y="3527425"/>
          <p14:tracePt t="70719" x="5259388" y="3517900"/>
          <p14:tracePt t="70736" x="5295900" y="3482975"/>
          <p14:tracePt t="70752" x="5340350" y="3429000"/>
          <p14:tracePt t="70769" x="5367338" y="3402013"/>
          <p14:tracePt t="70786" x="5375275" y="3394075"/>
          <p14:tracePt t="70803" x="5384800" y="3375025"/>
          <p14:tracePt t="70819" x="5394325" y="3357563"/>
          <p14:tracePt t="70836" x="5402263" y="3348038"/>
          <p14:tracePt t="70853" x="5411788" y="3313113"/>
          <p14:tracePt t="70870" x="5429250" y="3286125"/>
          <p14:tracePt t="70886" x="5438775" y="3276600"/>
          <p14:tracePt t="70903" x="5446713" y="3251200"/>
          <p14:tracePt t="70920" x="5483225" y="3214688"/>
          <p14:tracePt t="70936" x="5518150" y="3187700"/>
          <p14:tracePt t="70953" x="5545138" y="3152775"/>
          <p14:tracePt t="70970" x="5572125" y="3125788"/>
          <p14:tracePt t="70986" x="5589588" y="3108325"/>
          <p14:tracePt t="71003" x="5616575" y="3071813"/>
          <p14:tracePt t="71020" x="5634038" y="3054350"/>
          <p14:tracePt t="71037" x="5670550" y="3017838"/>
          <p14:tracePt t="71054" x="5715000" y="2990850"/>
          <p14:tracePt t="71070" x="5768975" y="2955925"/>
          <p14:tracePt t="71087" x="5795963" y="2928938"/>
          <p14:tracePt t="71103" x="5822950" y="2919413"/>
          <p14:tracePt t="71120" x="5848350" y="2911475"/>
          <p14:tracePt t="71137" x="5884863" y="2894013"/>
          <p14:tracePt t="71154" x="5919788" y="2867025"/>
          <p14:tracePt t="71170" x="5956300" y="2857500"/>
          <p14:tracePt t="71187" x="5965825" y="2847975"/>
          <p14:tracePt t="71220" x="5973763" y="2847975"/>
          <p14:tracePt t="71350" x="5983288" y="2840038"/>
          <p14:tracePt t="71358" x="6000750" y="2830513"/>
          <p14:tracePt t="71371" x="6027738" y="2813050"/>
          <p14:tracePt t="71388" x="6099175" y="2768600"/>
          <p14:tracePt t="71404" x="6143625" y="2751138"/>
          <p14:tracePt t="71422" x="6188075" y="2732088"/>
          <p14:tracePt t="71502" x="6197600" y="2724150"/>
          <p14:tracePt t="71510" x="6197600" y="2714625"/>
          <p14:tracePt t="71521" x="6224588" y="2705100"/>
          <p14:tracePt t="71538" x="6224588" y="2697163"/>
          <p14:tracePt t="71554" x="6242050" y="2687638"/>
          <p14:tracePt t="71571" x="6251575" y="2679700"/>
          <p14:tracePt t="71588" x="6276975" y="2660650"/>
          <p14:tracePt t="71605" x="6313488" y="2643188"/>
          <p14:tracePt t="71622" x="6323013" y="2633663"/>
          <p14:tracePt t="72014" x="6330950" y="2633663"/>
          <p14:tracePt t="72022" x="6348413" y="2633663"/>
          <p14:tracePt t="72030" x="6384925" y="2616200"/>
          <p14:tracePt t="72126" x="6384925" y="2608263"/>
          <p14:tracePt t="72134" x="6402388" y="2608263"/>
          <p14:tracePt t="72142" x="6411913" y="2608263"/>
          <p14:tracePt t="72159" x="6419850" y="2608263"/>
          <p14:tracePt t="72206" x="6429375" y="2598738"/>
          <p14:tracePt t="72262" x="6429375" y="2589213"/>
          <p14:tracePt t="72526" x="6419850" y="2589213"/>
          <p14:tracePt t="72534" x="6402388" y="2589213"/>
          <p14:tracePt t="72543" x="6402388" y="2598738"/>
          <p14:tracePt t="72557" x="6375400" y="2598738"/>
          <p14:tracePt t="72574" x="6357938" y="2616200"/>
          <p14:tracePt t="72591" x="6340475" y="2625725"/>
          <p14:tracePt t="72608" x="6330950" y="2633663"/>
          <p14:tracePt t="72641" x="6313488" y="2643188"/>
          <p14:tracePt t="72658" x="6296025" y="2652713"/>
          <p14:tracePt t="72675" x="6286500" y="2660650"/>
          <p14:tracePt t="72838" x="6259513" y="2679700"/>
          <p14:tracePt t="72846" x="6232525" y="2697163"/>
          <p14:tracePt t="72858" x="6215063" y="2705100"/>
          <p14:tracePt t="72875" x="6188075" y="2714625"/>
          <p14:tracePt t="72892" x="6116638" y="2751138"/>
          <p14:tracePt t="72908" x="6037263" y="2786063"/>
          <p14:tracePt t="72926" x="5991225" y="2813050"/>
          <p14:tracePt t="72942" x="5965825" y="2830513"/>
          <p14:tracePt t="73014" x="5946775" y="2830513"/>
          <p14:tracePt t="73022" x="5938838" y="2840038"/>
          <p14:tracePt t="73030" x="5919788" y="2840038"/>
          <p14:tracePt t="73182" x="5902325" y="2857500"/>
          <p14:tracePt t="73190" x="5875338" y="2894013"/>
          <p14:tracePt t="73198" x="5830888" y="2928938"/>
          <p14:tracePt t="73209" x="5786438" y="2965450"/>
          <p14:tracePt t="73226" x="5705475" y="3017838"/>
          <p14:tracePt t="73243" x="5626100" y="3062288"/>
          <p14:tracePt t="73259" x="5589588" y="3089275"/>
          <p14:tracePt t="73495" x="5599113" y="3081338"/>
          <p14:tracePt t="73502" x="5616575" y="3081338"/>
          <p14:tracePt t="73511" x="5626100" y="3071813"/>
          <p14:tracePt t="73527" x="5661025" y="3054350"/>
          <p14:tracePt t="73544" x="5705475" y="3044825"/>
          <p14:tracePt t="73560" x="5732463" y="3036888"/>
          <p14:tracePt t="73577" x="5768975" y="3027363"/>
          <p14:tracePt t="73594" x="5786438" y="3017838"/>
          <p14:tracePt t="73671" x="5795963" y="3017838"/>
          <p14:tracePt t="73679" x="5813425" y="3000375"/>
          <p14:tracePt t="73686" x="5822950" y="2990850"/>
          <p14:tracePt t="73695" x="5848350" y="2955925"/>
          <p14:tracePt t="73711" x="5894388" y="2938463"/>
          <p14:tracePt t="73727" x="5919788" y="2911475"/>
          <p14:tracePt t="73919" x="5938838" y="2911475"/>
          <p14:tracePt t="73927" x="5956300" y="2894013"/>
          <p14:tracePt t="73935" x="5973763" y="2884488"/>
          <p14:tracePt t="73944" x="6000750" y="2874963"/>
          <p14:tracePt t="73962" x="6018213" y="2857500"/>
          <p14:tracePt t="73995" x="6027738" y="2847975"/>
          <p14:tracePt t="74012" x="6054725" y="2840038"/>
          <p14:tracePt t="74028" x="6072188" y="2822575"/>
          <p14:tracePt t="74062" x="6089650" y="2803525"/>
          <p14:tracePt t="74079" x="6116638" y="2795588"/>
          <p14:tracePt t="74215" x="6126163" y="2786063"/>
          <p14:tracePt t="74223" x="6134100" y="2776538"/>
          <p14:tracePt t="74231" x="6143625" y="2776538"/>
          <p14:tracePt t="74245" x="6153150" y="2768600"/>
          <p14:tracePt t="74263" x="6188075" y="2741613"/>
          <p14:tracePt t="74279" x="6197600" y="2741613"/>
          <p14:tracePt t="74296" x="6205538" y="2732088"/>
          <p14:tracePt t="74329" x="6215063" y="2732088"/>
          <p14:tracePt t="74375" x="6224588" y="2732088"/>
          <p14:tracePt t="74383" x="6224588" y="2724150"/>
          <p14:tracePt t="74399" x="6232525" y="2714625"/>
          <p14:tracePt t="74415" x="6232525" y="2705100"/>
          <p14:tracePt t="74447" x="6242050" y="2705100"/>
          <p14:tracePt t="74463" x="6251575" y="2705100"/>
          <p14:tracePt t="74471" x="6259513" y="2705100"/>
          <p14:tracePt t="74480" x="6276975" y="2697163"/>
          <p14:tracePt t="74496" x="6286500" y="2687638"/>
          <p14:tracePt t="74513" x="6296025" y="2687638"/>
          <p14:tracePt t="74591" x="6313488" y="2679700"/>
          <p14:tracePt t="74599" x="6330950" y="2670175"/>
          <p14:tracePt t="74607" x="6330950" y="2660650"/>
          <p14:tracePt t="74616" x="6348413" y="2652713"/>
          <p14:tracePt t="74630" x="6348413" y="2643188"/>
          <p14:tracePt t="74646" x="6367463" y="2643188"/>
          <p14:tracePt t="74664" x="6375400" y="2633663"/>
          <p14:tracePt t="74680" x="6384925" y="2625725"/>
          <p14:tracePt t="74697" x="6394450" y="2625725"/>
          <p14:tracePt t="74714" x="6402388" y="2625725"/>
          <p14:tracePt t="74815" x="6411913" y="2608263"/>
          <p14:tracePt t="74831" x="6419850" y="2598738"/>
          <p14:tracePt t="75015" x="6429375" y="2598738"/>
          <p14:tracePt t="75031" x="6446838" y="2589213"/>
          <p14:tracePt t="75431" x="6429375" y="2589213"/>
          <p14:tracePt t="75448" x="6419850" y="2589213"/>
          <p14:tracePt t="75463" x="6411913" y="2589213"/>
          <p14:tracePt t="75479" x="6402388" y="2589213"/>
          <p14:tracePt t="75487" x="6394450" y="2598738"/>
          <p14:tracePt t="75499" x="6384925" y="2608263"/>
          <p14:tracePt t="75516" x="6367463" y="2608263"/>
          <p14:tracePt t="75532" x="6367463" y="2616200"/>
          <p14:tracePt t="75559" x="6357938" y="2616200"/>
          <p14:tracePt t="75568" x="6348413" y="2625725"/>
          <p14:tracePt t="75582" x="6340475" y="2625725"/>
          <p14:tracePt t="75599" x="6340475" y="2633663"/>
          <p14:tracePt t="75616" x="6313488" y="2643188"/>
          <p14:tracePt t="75633" x="6296025" y="2652713"/>
          <p14:tracePt t="75649" x="6296025" y="2660650"/>
          <p14:tracePt t="75666" x="6286500" y="2660650"/>
          <p14:tracePt t="75683" x="6276975" y="2660650"/>
          <p14:tracePt t="75699" x="6242050" y="2687638"/>
          <p14:tracePt t="75716" x="6205538" y="2705100"/>
          <p14:tracePt t="75733" x="6188075" y="2714625"/>
          <p14:tracePt t="75766" x="6170613" y="2714625"/>
          <p14:tracePt t="75783" x="6143625" y="2732088"/>
          <p14:tracePt t="75800" x="6108700" y="2751138"/>
          <p14:tracePt t="75817" x="6072188" y="2768600"/>
          <p14:tracePt t="75833" x="6037263" y="2795588"/>
          <p14:tracePt t="75850" x="6000750" y="2813050"/>
          <p14:tracePt t="75895" x="5991225" y="2813050"/>
          <p14:tracePt t="75904" x="5983288" y="2822575"/>
          <p14:tracePt t="75917" x="5946775" y="2830513"/>
          <p14:tracePt t="75934" x="5902325" y="2840038"/>
          <p14:tracePt t="75950" x="5857875" y="2867025"/>
          <p14:tracePt t="75967" x="5822950" y="2884488"/>
          <p14:tracePt t="76160" x="5830888" y="2884488"/>
          <p14:tracePt t="76176" x="5840413" y="2884488"/>
          <p14:tracePt t="76183" x="5840413" y="2874963"/>
          <p14:tracePt t="76320" x="5857875" y="2867025"/>
          <p14:tracePt t="76327" x="5884863" y="2867025"/>
          <p14:tracePt t="76336" x="5911850" y="2847975"/>
          <p14:tracePt t="76352" x="5973763" y="2830513"/>
          <p14:tracePt t="76368" x="6018213" y="2822575"/>
          <p14:tracePt t="76385" x="6054725" y="2803525"/>
          <p14:tracePt t="76401" x="6072188" y="2803525"/>
          <p14:tracePt t="76535" x="6089650" y="2795588"/>
          <p14:tracePt t="76552" x="6099175" y="2786063"/>
          <p14:tracePt t="76559" x="6108700" y="2776538"/>
          <p14:tracePt t="76576" x="6116638" y="2768600"/>
          <p14:tracePt t="76586" x="6143625" y="2759075"/>
          <p14:tracePt t="76602" x="6170613" y="2751138"/>
          <p14:tracePt t="76619" x="6188075" y="2741613"/>
          <p14:tracePt t="76652" x="6197600" y="2732088"/>
          <p14:tracePt t="76669" x="6205538" y="2724150"/>
          <p14:tracePt t="76686" x="6215063" y="2724150"/>
          <p14:tracePt t="76702" x="6224588" y="2724150"/>
          <p14:tracePt t="76719" x="6232525" y="2714625"/>
          <p14:tracePt t="76944" x="6232525" y="2705100"/>
          <p14:tracePt t="76952" x="6242050" y="2697163"/>
          <p14:tracePt t="76968" x="6259513" y="2687638"/>
          <p14:tracePt t="77008" x="6269038" y="2679700"/>
          <p14:tracePt t="77016" x="6269038" y="2670175"/>
          <p14:tracePt t="77032" x="6276975" y="2670175"/>
          <p14:tracePt t="77040" x="6286500" y="2660650"/>
          <p14:tracePt t="77053" x="6296025" y="2660650"/>
          <p14:tracePt t="77070" x="6313488" y="2652713"/>
          <p14:tracePt t="77112" x="6323013" y="2652713"/>
          <p14:tracePt t="77152" x="6330950" y="2643188"/>
          <p14:tracePt t="77184" x="6340475" y="2643188"/>
          <p14:tracePt t="77192" x="6348413" y="2643188"/>
          <p14:tracePt t="77208" x="6348413" y="2633663"/>
          <p14:tracePt t="77232" x="6357938" y="2633663"/>
          <p14:tracePt t="77240" x="6375400" y="2633663"/>
          <p14:tracePt t="77256" x="6394450" y="2633663"/>
          <p14:tracePt t="77270" x="6411913" y="2616200"/>
          <p14:tracePt t="77288" x="6438900" y="2616200"/>
          <p14:tracePt t="77304" x="6446838" y="2608263"/>
          <p14:tracePt t="77320" x="6465888" y="2598738"/>
          <p14:tracePt t="77672" x="6473825" y="2589213"/>
          <p14:tracePt t="77704" x="6483350" y="2589213"/>
          <p14:tracePt t="78152" x="6465888" y="2589213"/>
          <p14:tracePt t="78168" x="6456363" y="2598738"/>
          <p14:tracePt t="78184" x="6446838" y="2598738"/>
          <p14:tracePt t="78200" x="6446838" y="2608263"/>
          <p14:tracePt t="78216" x="6429375" y="2608263"/>
          <p14:tracePt t="78225" x="6419850" y="2625725"/>
          <p14:tracePt t="78249" x="6411913" y="2625725"/>
          <p14:tracePt t="78272" x="6402388" y="2625725"/>
          <p14:tracePt t="78336" x="6394450" y="2625725"/>
          <p14:tracePt t="78344" x="6384925" y="2633663"/>
          <p14:tracePt t="78368" x="6384925" y="2643188"/>
          <p14:tracePt t="78392" x="6375400" y="2643188"/>
          <p14:tracePt t="78448" x="6375400" y="2652713"/>
          <p14:tracePt t="78456" x="6367463" y="2652713"/>
          <p14:tracePt t="78480" x="6357938" y="2652713"/>
          <p14:tracePt t="79192" x="6340475" y="2652713"/>
          <p14:tracePt t="79201" x="6323013" y="2660650"/>
          <p14:tracePt t="79210" x="6313488" y="2660650"/>
          <p14:tracePt t="79249" x="6303963" y="2660650"/>
          <p14:tracePt t="79288" x="6296025" y="2660650"/>
          <p14:tracePt t="79297" x="6303963" y="2633663"/>
          <p14:tracePt t="79309" x="6313488" y="2598738"/>
          <p14:tracePt t="79326" x="6348413" y="2527300"/>
          <p14:tracePt t="79343" x="6473825" y="2419350"/>
          <p14:tracePt t="79360" x="6554788" y="2357438"/>
          <p14:tracePt t="79432" x="6554788" y="2347913"/>
          <p14:tracePt t="79553" x="6562725" y="2330450"/>
          <p14:tracePt t="79561" x="6562725" y="2303463"/>
          <p14:tracePt t="79569" x="6572250" y="2268538"/>
          <p14:tracePt t="79577" x="6589713" y="2232025"/>
          <p14:tracePt t="79594" x="6589713" y="2224088"/>
          <p14:tracePt t="79617" x="6589713" y="2214563"/>
          <p14:tracePt t="79761" x="6599238" y="2205038"/>
          <p14:tracePt t="79777" x="6608763" y="2197100"/>
          <p14:tracePt t="79785" x="6616700" y="2187575"/>
          <p14:tracePt t="79801" x="6626225" y="2187575"/>
          <p14:tracePt t="79937" x="6626225" y="2179638"/>
          <p14:tracePt t="79945" x="6634163" y="2170113"/>
          <p14:tracePt t="79953" x="6653213" y="2160588"/>
          <p14:tracePt t="79962" x="6653213" y="2143125"/>
          <p14:tracePt t="79978" x="6661150" y="2143125"/>
          <p14:tracePt t="79995" x="6680200" y="2125663"/>
          <p14:tracePt t="80011" x="6688138" y="2108200"/>
          <p14:tracePt t="80153" x="6688138" y="2089150"/>
          <p14:tracePt t="80281" x="6688138" y="2081213"/>
          <p14:tracePt t="80305" x="6680200" y="2089150"/>
          <p14:tracePt t="80313" x="6670675" y="2089150"/>
          <p14:tracePt t="80329" x="6653213" y="2108200"/>
          <p14:tracePt t="80337" x="6653213" y="2116138"/>
          <p14:tracePt t="80346" x="6626225" y="2133600"/>
          <p14:tracePt t="80362" x="6599238" y="2152650"/>
          <p14:tracePt t="80379" x="6581775" y="2187575"/>
          <p14:tracePt t="80396" x="6545263" y="2232025"/>
          <p14:tracePt t="80412" x="6500813" y="2276475"/>
          <p14:tracePt t="80429" x="6438900" y="2339975"/>
          <p14:tracePt t="80446" x="6313488" y="2455863"/>
          <p14:tracePt t="80462" x="6197600" y="2544763"/>
          <p14:tracePt t="80479" x="6108700" y="2633663"/>
          <p14:tracePt t="80496" x="6037263" y="2687638"/>
          <p14:tracePt t="80513" x="5983288" y="2751138"/>
          <p14:tracePt t="80530" x="5919788" y="2822575"/>
          <p14:tracePt t="80546" x="5857875" y="2884488"/>
          <p14:tracePt t="80563" x="5776913" y="2982913"/>
          <p14:tracePt t="80580" x="5715000" y="3071813"/>
          <p14:tracePt t="80596" x="5661025" y="3116263"/>
          <p14:tracePt t="80613" x="5634038" y="3152775"/>
          <p14:tracePt t="80630" x="5616575" y="3197225"/>
          <p14:tracePt t="80646" x="5562600" y="3276600"/>
          <p14:tracePt t="80663" x="5510213" y="3330575"/>
          <p14:tracePt t="80666" x="5483225" y="3357563"/>
          <p14:tracePt t="80680" x="5446713" y="3402013"/>
          <p14:tracePt t="80697" x="5375275" y="3490913"/>
          <p14:tracePt t="80713" x="5340350" y="3544888"/>
          <p14:tracePt t="80730" x="5313363" y="3598863"/>
          <p14:tracePt t="80747" x="5313363" y="3608388"/>
          <p14:tracePt t="80764" x="5276850" y="3660775"/>
          <p14:tracePt t="80780" x="5214938" y="3724275"/>
          <p14:tracePt t="80797" x="5170488" y="3759200"/>
          <p14:tracePt t="80814" x="5143500" y="3768725"/>
          <p14:tracePt t="80830" x="5126038" y="3776663"/>
          <p14:tracePt t="80847" x="5081588" y="3795713"/>
          <p14:tracePt t="80864" x="5027613" y="3822700"/>
          <p14:tracePt t="80881" x="4911725" y="3867150"/>
          <p14:tracePt t="80897" x="4848225" y="3894138"/>
          <p14:tracePt t="80914" x="4848225" y="3902075"/>
          <p14:tracePt t="81033" x="4848225" y="3894138"/>
          <p14:tracePt t="81041" x="4848225" y="3884613"/>
          <p14:tracePt t="81050" x="4857750" y="3884613"/>
          <p14:tracePt t="81064" x="4857750" y="3875088"/>
          <p14:tracePt t="81081" x="4938713" y="3822700"/>
          <p14:tracePt t="81098" x="5037138" y="3759200"/>
          <p14:tracePt t="81114" x="5126038" y="3705225"/>
          <p14:tracePt t="81131" x="5197475" y="3652838"/>
          <p14:tracePt t="81148" x="5251450" y="3598863"/>
          <p14:tracePt t="81164" x="5286375" y="3562350"/>
          <p14:tracePt t="81181" x="5313363" y="3527425"/>
          <p14:tracePt t="81198" x="5367338" y="3482975"/>
          <p14:tracePt t="81215" x="5402263" y="3455988"/>
          <p14:tracePt t="81232" x="5429250" y="3419475"/>
          <p14:tracePt t="81248" x="5483225" y="3357563"/>
          <p14:tracePt t="81265" x="5634038" y="3205163"/>
          <p14:tracePt t="81282" x="5732463" y="3116263"/>
          <p14:tracePt t="81299" x="5830888" y="3027363"/>
          <p14:tracePt t="81315" x="5894388" y="2973388"/>
          <p14:tracePt t="81332" x="5946775" y="2901950"/>
          <p14:tracePt t="81348" x="6010275" y="2813050"/>
          <p14:tracePt t="81365" x="6072188" y="2714625"/>
          <p14:tracePt t="81382" x="6161088" y="2598738"/>
          <p14:tracePt t="81398" x="6276975" y="2490788"/>
          <p14:tracePt t="81415" x="6340475" y="2455863"/>
          <p14:tracePt t="81432" x="6357938" y="2446338"/>
          <p14:tracePt t="81473" x="6367463" y="2446338"/>
          <p14:tracePt t="81481" x="6367463" y="2438400"/>
          <p14:tracePt t="81490" x="6394450" y="2419350"/>
          <p14:tracePt t="81505" x="6402388" y="2411413"/>
          <p14:tracePt t="81515" x="6402388" y="2393950"/>
          <p14:tracePt t="81534" x="6411913" y="2393950"/>
          <p14:tracePt t="81549" x="6419850" y="2374900"/>
          <p14:tracePt t="81566" x="6429375" y="2357438"/>
          <p14:tracePt t="81582" x="6465888" y="2312988"/>
          <p14:tracePt t="81599" x="6500813" y="2268538"/>
          <p14:tracePt t="81616" x="6518275" y="2251075"/>
          <p14:tracePt t="81632" x="6527800" y="2232025"/>
          <p14:tracePt t="81649" x="6527800" y="2224088"/>
          <p14:tracePt t="81666" x="6545263" y="2205038"/>
          <p14:tracePt t="81683" x="6554788" y="2197100"/>
          <p14:tracePt t="81700" x="6581775" y="2170113"/>
          <p14:tracePt t="81716" x="6599238" y="2152650"/>
          <p14:tracePt t="81733" x="6608763" y="2143125"/>
          <p14:tracePt t="81766" x="6616700" y="2133600"/>
          <p14:tracePt t="81783" x="6634163" y="2125663"/>
          <p14:tracePt t="81800" x="6670675" y="2081213"/>
          <p14:tracePt t="81816" x="6688138" y="2062163"/>
          <p14:tracePt t="82041" x="6680200" y="2062163"/>
          <p14:tracePt t="82049" x="6661150" y="2071688"/>
          <p14:tracePt t="82066" x="6653213" y="2081213"/>
          <p14:tracePt t="82073" x="6626225" y="2108200"/>
          <p14:tracePt t="82084" x="6599238" y="2116138"/>
          <p14:tracePt t="82100" x="6545263" y="2170113"/>
          <p14:tracePt t="82117" x="6491288" y="2224088"/>
          <p14:tracePt t="82134" x="6419850" y="2295525"/>
          <p14:tracePt t="82150" x="6330950" y="2366963"/>
          <p14:tracePt t="82167" x="6232525" y="2455863"/>
          <p14:tracePt t="82184" x="6099175" y="2554288"/>
          <p14:tracePt t="82186" x="6037263" y="2589213"/>
          <p14:tracePt t="82200" x="5983288" y="2643188"/>
          <p14:tracePt t="82218" x="5803900" y="2803525"/>
          <p14:tracePt t="82234" x="5680075" y="2946400"/>
          <p14:tracePt t="82251" x="5545138" y="3108325"/>
          <p14:tracePt t="82268" x="5456238" y="3224213"/>
          <p14:tracePt t="82284" x="5357813" y="3340100"/>
          <p14:tracePt t="82301" x="5295900" y="3419475"/>
          <p14:tracePt t="82318" x="5232400" y="3482975"/>
          <p14:tracePt t="82334" x="5197475" y="3527425"/>
          <p14:tracePt t="82352" x="5143500" y="3598863"/>
          <p14:tracePt t="82368" x="5099050" y="3643313"/>
          <p14:tracePt t="82384" x="5062538" y="3687763"/>
          <p14:tracePt t="82402" x="5045075" y="3705225"/>
          <p14:tracePt t="82418" x="5037138" y="3724275"/>
          <p14:tracePt t="82435" x="5027613" y="3732213"/>
          <p14:tracePt t="82452" x="4991100" y="3786188"/>
          <p14:tracePt t="82468" x="4973638" y="3813175"/>
          <p14:tracePt t="82674" x="5045075" y="3786188"/>
          <p14:tracePt t="82682" x="5089525" y="3768725"/>
          <p14:tracePt t="82690" x="5180013" y="3724275"/>
          <p14:tracePt t="82702" x="5259388" y="3660775"/>
          <p14:tracePt t="82719" x="5394325" y="3544888"/>
          <p14:tracePt t="82736" x="5456238" y="3473450"/>
          <p14:tracePt t="82752" x="5572125" y="3340100"/>
          <p14:tracePt t="82770" x="5803900" y="3116263"/>
          <p14:tracePt t="82786" x="6062663" y="2894013"/>
          <p14:tracePt t="82802" x="6269038" y="2705100"/>
          <p14:tracePt t="82819" x="6394450" y="2562225"/>
          <p14:tracePt t="82836" x="6446838" y="2455863"/>
          <p14:tracePt t="82852" x="6473825" y="2401888"/>
          <p14:tracePt t="82869" x="6483350" y="2374900"/>
          <p14:tracePt t="82886" x="6510338" y="2339975"/>
          <p14:tracePt t="82903" x="6554788" y="2312988"/>
          <p14:tracePt t="82919" x="6562725" y="2303463"/>
          <p14:tracePt t="82978" x="6581775" y="2295525"/>
          <p14:tracePt t="83194" x="6562725" y="2322513"/>
          <p14:tracePt t="83202" x="6527800" y="2347913"/>
          <p14:tracePt t="83210" x="6510338" y="2374900"/>
          <p14:tracePt t="83220" x="6483350" y="2401888"/>
          <p14:tracePt t="83237" x="6456363" y="2438400"/>
          <p14:tracePt t="83254" x="6429375" y="2473325"/>
          <p14:tracePt t="83322" x="6419850" y="2473325"/>
          <p14:tracePt t="83330" x="6402388" y="2490788"/>
          <p14:tracePt t="83339" x="6375400" y="2509838"/>
          <p14:tracePt t="83354" x="6367463" y="2517775"/>
          <p14:tracePt t="83371" x="6330950" y="2536825"/>
          <p14:tracePt t="83387" x="6296025" y="2562225"/>
          <p14:tracePt t="83421" x="6286500" y="2562225"/>
          <p14:tracePt t="83437" x="6269038" y="2581275"/>
          <p14:tracePt t="83454" x="6242050" y="2581275"/>
          <p14:tracePt t="83471" x="6215063" y="2589213"/>
          <p14:tracePt t="83738" x="6205538" y="2598738"/>
          <p14:tracePt t="83746" x="6188075" y="2616200"/>
          <p14:tracePt t="83755" x="6180138" y="2652713"/>
          <p14:tracePt t="83772" x="6161088" y="2679700"/>
          <p14:tracePt t="83788" x="6153150" y="2705100"/>
          <p14:tracePt t="83805" x="6143625" y="2724150"/>
          <p14:tracePt t="84042" x="6143625" y="2714625"/>
          <p14:tracePt t="84154" x="6143625" y="2705100"/>
          <p14:tracePt t="84162" x="6153150" y="2697163"/>
          <p14:tracePt t="84173" x="6153150" y="2679700"/>
          <p14:tracePt t="84202" x="6161088" y="2679700"/>
          <p14:tracePt t="84218" x="6161088" y="2670175"/>
          <p14:tracePt t="84554" x="6161088" y="2660650"/>
          <p14:tracePt t="84562" x="6170613" y="2660650"/>
          <p14:tracePt t="84738" x="6180138" y="2660650"/>
          <p14:tracePt t="84754" x="6180138" y="2670175"/>
          <p14:tracePt t="84763" x="6180138" y="2697163"/>
          <p14:tracePt t="84774" x="6180138" y="2714625"/>
          <p14:tracePt t="84791" x="6180138" y="2724150"/>
          <p14:tracePt t="84808" x="6180138" y="2732088"/>
          <p14:tracePt t="84890" x="6180138" y="2741613"/>
          <p14:tracePt t="84907" x="6188075" y="2741613"/>
          <p14:tracePt t="84914" x="6205538" y="2741613"/>
          <p14:tracePt t="84931" x="6205538" y="2732088"/>
          <p14:tracePt t="84942" x="6205538" y="2724150"/>
          <p14:tracePt t="84963" x="6205538" y="2697163"/>
          <p14:tracePt t="84987" x="6205538" y="2687638"/>
          <p14:tracePt t="84994" x="6205538" y="2679700"/>
          <p14:tracePt t="85008" x="6205538" y="2660650"/>
          <p14:tracePt t="85025" x="6205538" y="2643188"/>
          <p14:tracePt t="85042" x="6205538" y="2633663"/>
          <p14:tracePt t="85211" x="6205538" y="2625725"/>
          <p14:tracePt t="85243" x="6205538" y="2633663"/>
          <p14:tracePt t="85275" x="6205538" y="2652713"/>
          <p14:tracePt t="85403" x="6205538" y="2660650"/>
          <p14:tracePt t="85467" x="6197600" y="2660650"/>
          <p14:tracePt t="85483" x="6188075" y="2670175"/>
          <p14:tracePt t="85491" x="6188075" y="2679700"/>
          <p14:tracePt t="85499" x="6188075" y="2687638"/>
          <p14:tracePt t="85510" x="6180138" y="2687638"/>
          <p14:tracePt t="85526" x="6180138" y="2705100"/>
          <p14:tracePt t="85707" x="6170613" y="2679700"/>
          <p14:tracePt t="85723" x="6170613" y="2670175"/>
          <p14:tracePt t="85731" x="6170613" y="2652713"/>
          <p14:tracePt t="85747" x="6170613" y="2643188"/>
          <p14:tracePt t="85760" x="6170613" y="2633663"/>
          <p14:tracePt t="85777" x="6170613" y="2625725"/>
          <p14:tracePt t="85794" x="6170613" y="26082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000" b="1" dirty="0" err="1" smtClean="0"/>
              <a:t>Avaliação</a:t>
            </a:r>
            <a:r>
              <a:rPr lang="en-US" altLang="pt-BR" sz="2000" b="1" dirty="0" smtClean="0"/>
              <a:t> da performance do </a:t>
            </a:r>
            <a:r>
              <a:rPr lang="en-US" altLang="pt-BR" sz="2000" b="1" dirty="0" err="1" smtClean="0"/>
              <a:t>modelo</a:t>
            </a:r>
            <a:r>
              <a:rPr lang="en-US" altLang="pt-BR" sz="2000" b="1" dirty="0" smtClean="0"/>
              <a:t> (Cap 15)</a:t>
            </a:r>
          </a:p>
        </p:txBody>
      </p:sp>
      <p:sp>
        <p:nvSpPr>
          <p:cNvPr id="13" name="Título 2"/>
          <p:cNvSpPr txBox="1">
            <a:spLocks/>
          </p:cNvSpPr>
          <p:nvPr/>
        </p:nvSpPr>
        <p:spPr bwMode="auto">
          <a:xfrm>
            <a:off x="621817" y="959919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0050" lvl="1" indent="0" algn="ctr">
              <a:lnSpc>
                <a:spcPct val="90000"/>
              </a:lnSpc>
              <a:buNone/>
              <a:defRPr/>
            </a:pPr>
            <a:r>
              <a:rPr lang="en-US" altLang="pt-BR" sz="2000" b="1" dirty="0" err="1" smtClean="0"/>
              <a:t>Exemplo</a:t>
            </a:r>
            <a:r>
              <a:rPr lang="en-US" altLang="pt-BR" sz="2000" b="1" dirty="0" smtClean="0"/>
              <a:t>: </a:t>
            </a:r>
            <a:r>
              <a:rPr lang="pt-BR" altLang="pt-BR" sz="2000" b="1" dirty="0" smtClean="0"/>
              <a:t>Probabilidade </a:t>
            </a:r>
            <a:r>
              <a:rPr lang="pt-BR" altLang="pt-BR" sz="2000" b="1" dirty="0"/>
              <a:t>de ter apenas tecido benigno em pacientes tratados com </a:t>
            </a:r>
            <a:r>
              <a:rPr lang="pt-BR" altLang="pt-BR" sz="2000" b="1" dirty="0" err="1"/>
              <a:t>quimio</a:t>
            </a:r>
            <a:r>
              <a:rPr lang="pt-BR" altLang="pt-BR" sz="2000" b="1" dirty="0"/>
              <a:t> para câncer testicular</a:t>
            </a:r>
          </a:p>
          <a:p>
            <a:pPr marL="400050" lvl="1" indent="0" algn="ctr">
              <a:lnSpc>
                <a:spcPct val="90000"/>
              </a:lnSpc>
              <a:buNone/>
              <a:defRPr/>
            </a:pPr>
            <a:endParaRPr lang="en-US" altLang="pt-BR" sz="2000" b="1" dirty="0"/>
          </a:p>
        </p:txBody>
      </p:sp>
      <p:sp>
        <p:nvSpPr>
          <p:cNvPr id="14" name="Espaço Reservado para Conteúdo 1"/>
          <p:cNvSpPr>
            <a:spLocks noGrp="1"/>
          </p:cNvSpPr>
          <p:nvPr>
            <p:ph idx="1"/>
          </p:nvPr>
        </p:nvSpPr>
        <p:spPr>
          <a:xfrm>
            <a:off x="518864" y="4980309"/>
            <a:ext cx="8229600" cy="1833067"/>
          </a:xfrm>
        </p:spPr>
        <p:txBody>
          <a:bodyPr/>
          <a:lstStyle/>
          <a:p>
            <a:r>
              <a:rPr lang="pt-BR" sz="1800" dirty="0" smtClean="0"/>
              <a:t>Validação interna: OK.</a:t>
            </a:r>
          </a:p>
          <a:p>
            <a:r>
              <a:rPr lang="pt-BR" sz="1800" dirty="0" smtClean="0"/>
              <a:t>Validação externa: Calibração de inclinação (</a:t>
            </a:r>
            <a:r>
              <a:rPr lang="pt-BR" sz="1800" dirty="0" err="1" smtClean="0"/>
              <a:t>Slope</a:t>
            </a:r>
            <a:r>
              <a:rPr lang="pt-BR" sz="1800" dirty="0" smtClean="0"/>
              <a:t>) reduziu substancialmente.</a:t>
            </a:r>
          </a:p>
          <a:p>
            <a:r>
              <a:rPr lang="pt-BR" sz="1800" dirty="0" smtClean="0"/>
              <a:t>Testes de qualidade do ajuste: OK</a:t>
            </a:r>
            <a:endParaRPr lang="pt-BR" sz="1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08" y="1742458"/>
            <a:ext cx="7232084" cy="3036838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395536" y="6376243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062536" y="6376243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err="1" smtClean="0"/>
              <a:t>Session</a:t>
            </a:r>
            <a:r>
              <a:rPr lang="pt-BR" dirty="0" smtClean="0"/>
              <a:t> 18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93"/>
    </mc:Choice>
    <mc:Fallback xmlns="">
      <p:transition spd="slow" advTm="14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34" x="6153150" y="2616200"/>
          <p14:tracePt t="1642" x="6108700" y="2625725"/>
          <p14:tracePt t="1652" x="6081713" y="2633663"/>
          <p14:tracePt t="1666" x="5991225" y="2660650"/>
          <p14:tracePt t="1683" x="5867400" y="2705100"/>
          <p14:tracePt t="1700" x="5715000" y="2759075"/>
          <p14:tracePt t="1716" x="5518150" y="2822575"/>
          <p14:tracePt t="1733" x="5259388" y="2884488"/>
          <p14:tracePt t="1750" x="4911725" y="2982913"/>
          <p14:tracePt t="1767" x="4652963" y="3054350"/>
          <p14:tracePt t="1783" x="4384675" y="3108325"/>
          <p14:tracePt t="1800" x="4108450" y="3160713"/>
          <p14:tracePt t="1817" x="3840163" y="3197225"/>
          <p14:tracePt t="1834" x="3429000" y="3251200"/>
          <p14:tracePt t="1851" x="3179763" y="3295650"/>
          <p14:tracePt t="1867" x="2938463" y="3322638"/>
          <p14:tracePt t="1884" x="2741613" y="3340100"/>
          <p14:tracePt t="1900" x="2608263" y="3348038"/>
          <p14:tracePt t="1917" x="2536825" y="3357563"/>
          <p14:tracePt t="1934" x="2527300" y="3367088"/>
          <p14:tracePt t="1978" x="2509838" y="3367088"/>
          <p14:tracePt t="1986" x="2490788" y="3375025"/>
          <p14:tracePt t="1994" x="2473325" y="3375025"/>
          <p14:tracePt t="2002" x="2446338" y="3384550"/>
          <p14:tracePt t="2017" x="2419350" y="3394075"/>
          <p14:tracePt t="2034" x="2339975" y="3394075"/>
          <p14:tracePt t="2050" x="2312988" y="3394075"/>
          <p14:tracePt t="2067" x="2303463" y="3394075"/>
          <p14:tracePt t="2084" x="2276475" y="3394075"/>
          <p14:tracePt t="2100" x="2268538" y="3394075"/>
          <p14:tracePt t="2482" x="2268538" y="3384550"/>
          <p14:tracePt t="3155" x="2276475" y="3375025"/>
          <p14:tracePt t="3163" x="2268538" y="3357563"/>
          <p14:tracePt t="3171" x="2268538" y="3330575"/>
          <p14:tracePt t="3187" x="2232025" y="3276600"/>
          <p14:tracePt t="3204" x="2224088" y="3197225"/>
          <p14:tracePt t="3221" x="2197100" y="3098800"/>
          <p14:tracePt t="3237" x="2170113" y="3044825"/>
          <p14:tracePt t="3254" x="2143125" y="3009900"/>
          <p14:tracePt t="3271" x="2098675" y="2973388"/>
          <p14:tracePt t="3287" x="2071688" y="2946400"/>
          <p14:tracePt t="3304" x="2036763" y="2911475"/>
          <p14:tracePt t="3321" x="2000250" y="2884488"/>
          <p14:tracePt t="3339" x="1973263" y="2847975"/>
          <p14:tracePt t="3355" x="1946275" y="2813050"/>
          <p14:tracePt t="3371" x="1919288" y="2768600"/>
          <p14:tracePt t="3388" x="1874838" y="2724150"/>
          <p14:tracePt t="3405" x="1812925" y="2679700"/>
          <p14:tracePt t="3421" x="1768475" y="2643188"/>
          <p14:tracePt t="3438" x="1714500" y="2589213"/>
          <p14:tracePt t="3455" x="1652588" y="2536825"/>
          <p14:tracePt t="3471" x="1616075" y="2527300"/>
          <p14:tracePt t="3488" x="1589088" y="2509838"/>
          <p14:tracePt t="3505" x="1581150" y="2509838"/>
          <p14:tracePt t="3521" x="1571625" y="2509838"/>
          <p14:tracePt t="4667" x="1598613" y="2500313"/>
          <p14:tracePt t="4676" x="1679575" y="2500313"/>
          <p14:tracePt t="4683" x="1758950" y="2490788"/>
          <p14:tracePt t="4692" x="1857375" y="2482850"/>
          <p14:tracePt t="4708" x="2027238" y="2465388"/>
          <p14:tracePt t="4725" x="2197100" y="2455863"/>
          <p14:tracePt t="4741" x="2428875" y="2428875"/>
          <p14:tracePt t="4759" x="2679700" y="2411413"/>
          <p14:tracePt t="4775" x="2938463" y="2357438"/>
          <p14:tracePt t="4792" x="3170238" y="2339975"/>
          <p14:tracePt t="4808" x="3286125" y="2303463"/>
          <p14:tracePt t="4825" x="3313113" y="2303463"/>
          <p14:tracePt t="4867" x="3322638" y="2295525"/>
          <p14:tracePt t="4876" x="3330575" y="2295525"/>
          <p14:tracePt t="4892" x="3419475" y="2268538"/>
          <p14:tracePt t="4909" x="3598863" y="2251075"/>
          <p14:tracePt t="4925" x="3867150" y="2214563"/>
          <p14:tracePt t="4942" x="4062413" y="2170113"/>
          <p14:tracePt t="4959" x="4170363" y="2152650"/>
          <p14:tracePt t="4976" x="4214813" y="2133600"/>
          <p14:tracePt t="4992" x="4224338" y="2125663"/>
          <p14:tracePt t="5009" x="4232275" y="2125663"/>
          <p14:tracePt t="5026" x="4251325" y="2108200"/>
          <p14:tracePt t="5043" x="4286250" y="2098675"/>
          <p14:tracePt t="5059" x="4295775" y="2098675"/>
          <p14:tracePt t="5155" x="4303713" y="2089150"/>
          <p14:tracePt t="5211" x="4303713" y="2081213"/>
          <p14:tracePt t="5243" x="4286250" y="2081213"/>
          <p14:tracePt t="5259" x="4259263" y="2081213"/>
          <p14:tracePt t="5267" x="4251325" y="2081213"/>
          <p14:tracePt t="5277" x="4241800" y="2081213"/>
          <p14:tracePt t="5293" x="4214813" y="2089150"/>
          <p14:tracePt t="5310" x="4179888" y="2108200"/>
          <p14:tracePt t="5327" x="4160838" y="2108200"/>
          <p14:tracePt t="5343" x="4116388" y="2116138"/>
          <p14:tracePt t="5360" x="4098925" y="2116138"/>
          <p14:tracePt t="5377" x="4054475" y="2125663"/>
          <p14:tracePt t="5393" x="3983038" y="2133600"/>
          <p14:tracePt t="5410" x="3919538" y="2143125"/>
          <p14:tracePt t="5427" x="3848100" y="2152650"/>
          <p14:tracePt t="5443" x="3795713" y="2152650"/>
          <p14:tracePt t="5460" x="3768725" y="2160588"/>
          <p14:tracePt t="5477" x="3732213" y="2160588"/>
          <p14:tracePt t="5494" x="3697288" y="2160588"/>
          <p14:tracePt t="5510" x="3697288" y="2170113"/>
          <p14:tracePt t="5652" x="3697288" y="2179638"/>
          <p14:tracePt t="5660" x="3732213" y="2179638"/>
          <p14:tracePt t="5668" x="3795713" y="2179638"/>
          <p14:tracePt t="5677" x="3875088" y="2179638"/>
          <p14:tracePt t="5694" x="4054475" y="2179638"/>
          <p14:tracePt t="5711" x="4197350" y="2179638"/>
          <p14:tracePt t="5728" x="4295775" y="2179638"/>
          <p14:tracePt t="5745" x="4303713" y="2179638"/>
          <p14:tracePt t="5778" x="4313238" y="2170113"/>
          <p14:tracePt t="5796" x="4295775" y="2170113"/>
          <p14:tracePt t="5811" x="4179888" y="2170113"/>
          <p14:tracePt t="5828" x="4037013" y="2170113"/>
          <p14:tracePt t="5845" x="3894138" y="2160588"/>
          <p14:tracePt t="5861" x="3768725" y="2160588"/>
          <p14:tracePt t="5878" x="3652838" y="2160588"/>
          <p14:tracePt t="5895" x="3562350" y="2160588"/>
          <p14:tracePt t="5911" x="3455988" y="2160588"/>
          <p14:tracePt t="5928" x="3411538" y="2170113"/>
          <p14:tracePt t="5945" x="3402013" y="2170113"/>
          <p14:tracePt t="5980" x="3402013" y="2179638"/>
          <p14:tracePt t="5988" x="3419475" y="2179638"/>
          <p14:tracePt t="5996" x="3446463" y="2179638"/>
          <p14:tracePt t="6012" x="3527425" y="2179638"/>
          <p14:tracePt t="6029" x="3616325" y="2179638"/>
          <p14:tracePt t="6045" x="3724275" y="2179638"/>
          <p14:tracePt t="6062" x="3776663" y="2179638"/>
          <p14:tracePt t="6078" x="3786188" y="2179638"/>
          <p14:tracePt t="6147" x="3776663" y="2179638"/>
          <p14:tracePt t="6156" x="3759200" y="2179638"/>
          <p14:tracePt t="6164" x="3741738" y="2179638"/>
          <p14:tracePt t="6179" x="3732213" y="2179638"/>
          <p14:tracePt t="6300" x="3714750" y="2179638"/>
          <p14:tracePt t="7036" x="3714750" y="2170113"/>
          <p14:tracePt t="7052" x="3714750" y="2160588"/>
          <p14:tracePt t="7060" x="3714750" y="2143125"/>
          <p14:tracePt t="7076" x="3714750" y="2125663"/>
          <p14:tracePt t="8180" x="3714750" y="2116138"/>
          <p14:tracePt t="8244" x="3714750" y="2125663"/>
          <p14:tracePt t="8253" x="3714750" y="2152650"/>
          <p14:tracePt t="8260" x="3714750" y="2179638"/>
          <p14:tracePt t="8269" x="3724275" y="2197100"/>
          <p14:tracePt t="8285" x="3822700" y="2268538"/>
          <p14:tracePt t="8302" x="3956050" y="2303463"/>
          <p14:tracePt t="8318" x="4054475" y="2303463"/>
          <p14:tracePt t="8335" x="4116388" y="2303463"/>
          <p14:tracePt t="8351" x="4152900" y="2295525"/>
          <p14:tracePt t="8368" x="4160838" y="2276475"/>
          <p14:tracePt t="8385" x="4160838" y="2259013"/>
          <p14:tracePt t="8402" x="4160838" y="2224088"/>
          <p14:tracePt t="8418" x="4116388" y="2214563"/>
          <p14:tracePt t="8435" x="3973513" y="2205038"/>
          <p14:tracePt t="8438" x="3884613" y="2205038"/>
          <p14:tracePt t="8452" x="3759200" y="2205038"/>
          <p14:tracePt t="8468" x="3670300" y="2205038"/>
          <p14:tracePt t="8485" x="3616325" y="2214563"/>
          <p14:tracePt t="8502" x="3490913" y="2241550"/>
          <p14:tracePt t="8519" x="3348038" y="2312988"/>
          <p14:tracePt t="8535" x="3295650" y="2322513"/>
          <p14:tracePt t="8569" x="3286125" y="2339975"/>
          <p14:tracePt t="8585" x="3276600" y="2490788"/>
          <p14:tracePt t="8602" x="3251200" y="2732088"/>
          <p14:tracePt t="8619" x="3251200" y="2955925"/>
          <p14:tracePt t="8637" x="3268663" y="3116263"/>
          <p14:tracePt t="8653" x="3330575" y="3187700"/>
          <p14:tracePt t="8669" x="3429000" y="3241675"/>
          <p14:tracePt t="8686" x="3473450" y="3276600"/>
          <p14:tracePt t="8702" x="3482975" y="3313113"/>
          <p14:tracePt t="8719" x="3500438" y="3357563"/>
          <p14:tracePt t="8736" x="3517900" y="3384550"/>
          <p14:tracePt t="8753" x="3536950" y="3394075"/>
          <p14:tracePt t="8769" x="3608388" y="3357563"/>
          <p14:tracePt t="8786" x="3687763" y="3197225"/>
          <p14:tracePt t="8803" x="3714750" y="3027363"/>
          <p14:tracePt t="8819" x="3714750" y="2830513"/>
          <p14:tracePt t="8836" x="3776663" y="2393950"/>
          <p14:tracePt t="8853" x="3795713" y="2205038"/>
          <p14:tracePt t="8870" x="3795713" y="2152650"/>
          <p14:tracePt t="8916" x="3776663" y="2152650"/>
          <p14:tracePt t="8925" x="3768725" y="2152650"/>
          <p14:tracePt t="8936" x="3759200" y="2152650"/>
          <p14:tracePt t="8953" x="3741738" y="2160588"/>
          <p14:tracePt t="8989" x="3732213" y="2160588"/>
          <p14:tracePt t="8997" x="3714750" y="2179638"/>
          <p14:tracePt t="9005" x="3705225" y="2197100"/>
          <p14:tracePt t="9020" x="3705225" y="2268538"/>
          <p14:tracePt t="9037" x="3705225" y="2455863"/>
          <p14:tracePt t="9053" x="3786188" y="2652713"/>
          <p14:tracePt t="9070" x="3857625" y="2867025"/>
          <p14:tracePt t="9087" x="3884613" y="2982913"/>
          <p14:tracePt t="9104" x="3884613" y="3062288"/>
          <p14:tracePt t="9120" x="3884613" y="3081338"/>
          <p14:tracePt t="9165" x="3911600" y="3081338"/>
          <p14:tracePt t="9173" x="3956050" y="3081338"/>
          <p14:tracePt t="9187" x="3983038" y="3081338"/>
          <p14:tracePt t="9205" x="4108450" y="2990850"/>
          <p14:tracePt t="9221" x="4152900" y="2911475"/>
          <p14:tracePt t="9237" x="4160838" y="2803525"/>
          <p14:tracePt t="9254" x="4160838" y="2670175"/>
          <p14:tracePt t="9271" x="4098925" y="2465388"/>
          <p14:tracePt t="9287" x="4027488" y="2312988"/>
          <p14:tracePt t="9304" x="3956050" y="2170113"/>
          <p14:tracePt t="9321" x="3946525" y="2108200"/>
          <p14:tracePt t="9338" x="3938588" y="2062163"/>
          <p14:tracePt t="9354" x="3929063" y="2044700"/>
          <p14:tracePt t="9371" x="3884613" y="2044700"/>
          <p14:tracePt t="9388" x="3867150" y="2044700"/>
          <p14:tracePt t="9405" x="3840163" y="2044700"/>
          <p14:tracePt t="9453" x="3830638" y="2054225"/>
          <p14:tracePt t="9469" x="3822700" y="2062163"/>
          <p14:tracePt t="9509" x="3803650" y="2098675"/>
          <p14:tracePt t="9517" x="3795713" y="2143125"/>
          <p14:tracePt t="9525" x="3786188" y="2187575"/>
          <p14:tracePt t="9538" x="3759200" y="2241550"/>
          <p14:tracePt t="9555" x="3714750" y="2411413"/>
          <p14:tracePt t="9571" x="3652838" y="2581275"/>
          <p14:tracePt t="9589" x="3616325" y="2857500"/>
          <p14:tracePt t="9605" x="3643313" y="3062288"/>
          <p14:tracePt t="9622" x="3732213" y="3251200"/>
          <p14:tracePt t="9638" x="3813175" y="3402013"/>
          <p14:tracePt t="9655" x="3813175" y="3419475"/>
          <p14:tracePt t="9672" x="3813175" y="3438525"/>
          <p14:tracePt t="9705" x="3813175" y="3455988"/>
          <p14:tracePt t="9722" x="3857625" y="3473450"/>
          <p14:tracePt t="9739" x="3973513" y="3490913"/>
          <p14:tracePt t="9756" x="4054475" y="3490913"/>
          <p14:tracePt t="9773" x="4108450" y="3482975"/>
          <p14:tracePt t="9789" x="4125913" y="3438525"/>
          <p14:tracePt t="9805" x="4125913" y="3394075"/>
          <p14:tracePt t="9822" x="4125913" y="3340100"/>
          <p14:tracePt t="9838" x="4152900" y="3214688"/>
          <p14:tracePt t="9855" x="4170363" y="3027363"/>
          <p14:tracePt t="9872" x="4170363" y="2786063"/>
          <p14:tracePt t="9888" x="4098925" y="2571750"/>
          <p14:tracePt t="9905" x="4027488" y="2322513"/>
          <p14:tracePt t="9922" x="3965575" y="2197100"/>
          <p14:tracePt t="9938" x="3911600" y="2125663"/>
          <p14:tracePt t="9955" x="3911600" y="2116138"/>
          <p14:tracePt t="9989" x="3894138" y="2116138"/>
          <p14:tracePt t="9997" x="3875088" y="2116138"/>
          <p14:tracePt t="10006" x="3848100" y="2133600"/>
          <p14:tracePt t="10022" x="3840163" y="2152650"/>
          <p14:tracePt t="10039" x="3830638" y="2160588"/>
          <p14:tracePt t="10085" x="3822700" y="2170113"/>
          <p14:tracePt t="10117" x="3813175" y="2179638"/>
          <p14:tracePt t="10125" x="3803650" y="2187575"/>
          <p14:tracePt t="10133" x="3803650" y="2205038"/>
          <p14:tracePt t="10141" x="3803650" y="2251075"/>
          <p14:tracePt t="10157" x="3803650" y="2428875"/>
          <p14:tracePt t="10173" x="3803650" y="2643188"/>
          <p14:tracePt t="10190" x="3803650" y="2822575"/>
          <p14:tracePt t="10207" x="3822700" y="2946400"/>
          <p14:tracePt t="10223" x="3894138" y="3098800"/>
          <p14:tracePt t="10240" x="4000500" y="3224213"/>
          <p14:tracePt t="10257" x="4037013" y="3276600"/>
          <p14:tracePt t="10341" x="4044950" y="3276600"/>
          <p14:tracePt t="10349" x="4054475" y="3276600"/>
          <p14:tracePt t="10358" x="4081463" y="3268663"/>
          <p14:tracePt t="10374" x="4143375" y="3179763"/>
          <p14:tracePt t="10390" x="4187825" y="3036888"/>
          <p14:tracePt t="10407" x="4187825" y="2840038"/>
          <p14:tracePt t="10424" x="4179888" y="2652713"/>
          <p14:tracePt t="10440" x="4133850" y="2446338"/>
          <p14:tracePt t="10457" x="4081463" y="2276475"/>
          <p14:tracePt t="10474" x="4017963" y="2170113"/>
          <p14:tracePt t="10491" x="3965575" y="2108200"/>
          <p14:tracePt t="10507" x="3919538" y="2081213"/>
          <p14:tracePt t="10524" x="3884613" y="2081213"/>
          <p14:tracePt t="10541" x="3786188" y="2081213"/>
          <p14:tracePt t="10558" x="3697288" y="2116138"/>
          <p14:tracePt t="10574" x="3625850" y="2197100"/>
          <p14:tracePt t="10591" x="3608388" y="2259013"/>
          <p14:tracePt t="10608" x="3589338" y="2312988"/>
          <p14:tracePt t="10624" x="3589338" y="2401888"/>
          <p14:tracePt t="10641" x="3616325" y="2589213"/>
          <p14:tracePt t="10658" x="3732213" y="2919413"/>
          <p14:tracePt t="10674" x="3768725" y="3276600"/>
          <p14:tracePt t="10691" x="3759200" y="3517900"/>
          <p14:tracePt t="10708" x="3741738" y="3643313"/>
          <p14:tracePt t="10725" x="3741738" y="3687763"/>
          <p14:tracePt t="10759" x="3741738" y="3697288"/>
          <p14:tracePt t="10775" x="3759200" y="3697288"/>
          <p14:tracePt t="10792" x="3786188" y="3643313"/>
          <p14:tracePt t="10808" x="3795713" y="3581400"/>
          <p14:tracePt t="10825" x="3803650" y="3490913"/>
          <p14:tracePt t="10842" x="3840163" y="3330575"/>
          <p14:tracePt t="10858" x="3840163" y="3152775"/>
          <p14:tracePt t="10875" x="3840163" y="2955925"/>
          <p14:tracePt t="10892" x="3776663" y="2724150"/>
          <p14:tracePt t="10909" x="3670300" y="2465388"/>
          <p14:tracePt t="10926" x="3608388" y="2401888"/>
          <p14:tracePt t="10942" x="3581400" y="2366963"/>
          <p14:tracePt t="10958" x="3571875" y="2357438"/>
          <p14:tracePt t="10975" x="3562350" y="2357438"/>
          <p14:tracePt t="11009" x="3544888" y="2357438"/>
          <p14:tracePt t="11025" x="3473450" y="2374900"/>
          <p14:tracePt t="11043" x="3394075" y="2482850"/>
          <p14:tracePt t="11059" x="3232150" y="2670175"/>
          <p14:tracePt t="11076" x="3116263" y="2813050"/>
          <p14:tracePt t="11092" x="3071813" y="2955925"/>
          <p14:tracePt t="11109" x="3081338" y="3187700"/>
          <p14:tracePt t="11126" x="3152775" y="3357563"/>
          <p14:tracePt t="11142" x="3276600" y="3509963"/>
          <p14:tracePt t="11159" x="3357563" y="3562350"/>
          <p14:tracePt t="11176" x="3394075" y="3571875"/>
          <p14:tracePt t="11193" x="3429000" y="3571875"/>
          <p14:tracePt t="11209" x="3490913" y="3571875"/>
          <p14:tracePt t="11226" x="3608388" y="3473450"/>
          <p14:tracePt t="11243" x="3679825" y="3357563"/>
          <p14:tracePt t="11259" x="3714750" y="3170238"/>
          <p14:tracePt t="11276" x="3741738" y="2911475"/>
          <p14:tracePt t="11293" x="3786188" y="2366963"/>
          <p14:tracePt t="11310" x="3741738" y="2232025"/>
          <p14:tracePt t="11327" x="3652838" y="2108200"/>
          <p14:tracePt t="11343" x="3554413" y="2036763"/>
          <p14:tracePt t="11360" x="3465513" y="2027238"/>
          <p14:tracePt t="11376" x="3375025" y="2027238"/>
          <p14:tracePt t="11393" x="3330575" y="2027238"/>
          <p14:tracePt t="11410" x="3303588" y="2054225"/>
          <p14:tracePt t="11427" x="3295650" y="2098675"/>
          <p14:tracePt t="11443" x="3286125" y="2197100"/>
          <p14:tracePt t="11446" x="3286125" y="2295525"/>
          <p14:tracePt t="11460" x="3286125" y="2393950"/>
          <p14:tracePt t="11477" x="3375025" y="2776538"/>
          <p14:tracePt t="11494" x="3589338" y="3384550"/>
          <p14:tracePt t="11510" x="3643313" y="3562350"/>
          <p14:tracePt t="11527" x="3660775" y="3633788"/>
          <p14:tracePt t="11544" x="3670300" y="3633788"/>
          <p14:tracePt t="11560" x="3670300" y="3643313"/>
          <p14:tracePt t="11577" x="3751263" y="3608388"/>
          <p14:tracePt t="11594" x="3983038" y="3330575"/>
          <p14:tracePt t="11610" x="4214813" y="3000375"/>
          <p14:tracePt t="11627" x="4340225" y="2714625"/>
          <p14:tracePt t="11644" x="4367213" y="2419350"/>
          <p14:tracePt t="11660" x="4411663" y="2179638"/>
          <p14:tracePt t="11677" x="4411663" y="2143125"/>
          <p14:tracePt t="11694" x="4313238" y="2133600"/>
          <p14:tracePt t="11711" x="4037013" y="2179638"/>
          <p14:tracePt t="11727" x="3581400" y="2490788"/>
          <p14:tracePt t="11744" x="3143250" y="2946400"/>
          <p14:tracePt t="11761" x="2990850" y="3322638"/>
          <p14:tracePt t="11778" x="2990850" y="3581400"/>
          <p14:tracePt t="11794" x="3081338" y="3732213"/>
          <p14:tracePt t="11811" x="3224213" y="3840163"/>
          <p14:tracePt t="11828" x="3340100" y="3867150"/>
          <p14:tracePt t="11844" x="3411538" y="3875088"/>
          <p14:tracePt t="11861" x="3517900" y="3813175"/>
          <p14:tracePt t="11878" x="3633788" y="3625850"/>
          <p14:tracePt t="11895" x="3741738" y="3384550"/>
          <p14:tracePt t="11911" x="3813175" y="3054350"/>
          <p14:tracePt t="11928" x="3848100" y="2652713"/>
          <p14:tracePt t="11945" x="3840163" y="2490788"/>
          <p14:tracePt t="11961" x="3786188" y="2438400"/>
          <p14:tracePt t="11978" x="3697288" y="2438400"/>
          <p14:tracePt t="11995" x="3562350" y="2482850"/>
          <p14:tracePt t="12012" x="3340100" y="2697163"/>
          <p14:tracePt t="12028" x="3232150" y="2955925"/>
          <p14:tracePt t="12046" x="3214688" y="3295650"/>
          <p14:tracePt t="12062" x="3268663" y="3455988"/>
          <p14:tracePt t="12078" x="3330575" y="3536950"/>
          <p14:tracePt t="12095" x="3394075" y="3571875"/>
          <p14:tracePt t="12112" x="3429000" y="3571875"/>
          <p14:tracePt t="12128" x="3527425" y="3527425"/>
          <p14:tracePt t="12145" x="3670300" y="3367088"/>
          <p14:tracePt t="12162" x="3751263" y="3108325"/>
          <p14:tracePt t="12179" x="3813175" y="2822575"/>
          <p14:tracePt t="12195" x="3840163" y="2366963"/>
          <p14:tracePt t="12212" x="3776663" y="2170113"/>
          <p14:tracePt t="12229" x="3687763" y="2133600"/>
          <p14:tracePt t="12246" x="3490913" y="2205038"/>
          <p14:tracePt t="12262" x="3251200" y="2759075"/>
          <p14:tracePt t="12279" x="3081338" y="3571875"/>
          <p14:tracePt t="12296" x="3081338" y="3973513"/>
          <p14:tracePt t="12312" x="3081338" y="4089400"/>
          <p14:tracePt t="12329" x="3098800" y="4125913"/>
          <p14:tracePt t="12346" x="3133725" y="4125913"/>
          <p14:tracePt t="12362" x="3232150" y="4125913"/>
          <p14:tracePt t="12379" x="3402013" y="4017963"/>
          <p14:tracePt t="12396" x="3554413" y="3786188"/>
          <p14:tracePt t="12413" x="3759200" y="3170238"/>
          <p14:tracePt t="12430" x="3973513" y="2108200"/>
          <p14:tracePt t="12446" x="3973513" y="1847850"/>
          <p14:tracePt t="12463" x="3919538" y="1785938"/>
          <p14:tracePt t="12480" x="3857625" y="1776413"/>
          <p14:tracePt t="12496" x="3741738" y="1874838"/>
          <p14:tracePt t="12513" x="3544888" y="2411413"/>
          <p14:tracePt t="12530" x="3429000" y="3160713"/>
          <p14:tracePt t="12546" x="3429000" y="3822700"/>
          <p14:tracePt t="12563" x="3429000" y="4062413"/>
          <p14:tracePt t="12580" x="3473450" y="4143375"/>
          <p14:tracePt t="12596" x="3517900" y="4197350"/>
          <p14:tracePt t="12613" x="3544888" y="4197350"/>
          <p14:tracePt t="12630" x="3660775" y="4143375"/>
          <p14:tracePt t="12647" x="3813175" y="3911600"/>
          <p14:tracePt t="12663" x="4027488" y="3446463"/>
          <p14:tracePt t="12680" x="4268788" y="2759075"/>
          <p14:tracePt t="12697" x="4429125" y="2017713"/>
          <p14:tracePt t="12713" x="4419600" y="1830388"/>
          <p14:tracePt t="12730" x="4375150" y="1822450"/>
          <p14:tracePt t="12747" x="4276725" y="1822450"/>
          <p14:tracePt t="12764" x="4071938" y="2027238"/>
          <p14:tracePt t="12780" x="3759200" y="2687638"/>
          <p14:tracePt t="12797" x="3517900" y="3455988"/>
          <p14:tracePt t="12814" x="3465513" y="3813175"/>
          <p14:tracePt t="12830" x="3465513" y="3840163"/>
          <p14:tracePt t="12847" x="3473450" y="3840163"/>
          <p14:tracePt t="12864" x="3598863" y="3803650"/>
          <p14:tracePt t="12881" x="3822700" y="3589338"/>
          <p14:tracePt t="12897" x="4037013" y="3232150"/>
          <p14:tracePt t="12914" x="4170363" y="2768600"/>
          <p14:tracePt t="12931" x="4232275" y="2143125"/>
          <p14:tracePt t="12947" x="4232275" y="1660525"/>
          <p14:tracePt t="12964" x="4143375" y="1581150"/>
          <p14:tracePt t="12981" x="4000500" y="1581150"/>
          <p14:tracePt t="12998" x="3500438" y="2241550"/>
          <p14:tracePt t="13014" x="3116263" y="3197225"/>
          <p14:tracePt t="13031" x="2965450" y="4071938"/>
          <p14:tracePt t="13048" x="2973388" y="4375150"/>
          <p14:tracePt t="13064" x="3081338" y="4446588"/>
          <p14:tracePt t="13081" x="3232150" y="4465638"/>
          <p14:tracePt t="13098" x="3429000" y="4402138"/>
          <p14:tracePt t="13115" x="3643313" y="4152900"/>
          <p14:tracePt t="13131" x="3813175" y="3786188"/>
          <p14:tracePt t="13148" x="3965575" y="3044825"/>
          <p14:tracePt t="13165" x="4027488" y="2232025"/>
          <p14:tracePt t="13182" x="3946525" y="2044700"/>
          <p14:tracePt t="13198" x="3830638" y="2044700"/>
          <p14:tracePt t="13215" x="3562350" y="2276475"/>
          <p14:tracePt t="13232" x="3179763" y="2990850"/>
          <p14:tracePt t="13248" x="2919413" y="3840163"/>
          <p14:tracePt t="13265" x="2884488" y="4384675"/>
          <p14:tracePt t="13282" x="2938463" y="4500563"/>
          <p14:tracePt t="13298" x="3009900" y="4500563"/>
          <p14:tracePt t="13315" x="3160713" y="4483100"/>
          <p14:tracePt t="13332" x="3313113" y="4367213"/>
          <p14:tracePt t="13349" x="3411538" y="4224338"/>
          <p14:tracePt t="13365" x="3509963" y="4044950"/>
          <p14:tracePt t="13382" x="3608388" y="3714750"/>
          <p14:tracePt t="13399" x="3608388" y="3295650"/>
          <p14:tracePt t="13415" x="3554413" y="2847975"/>
          <p14:tracePt t="13432" x="3482975" y="2768600"/>
          <p14:tracePt t="13449" x="3455988" y="2768600"/>
          <p14:tracePt t="13466" x="3394075" y="2867025"/>
          <p14:tracePt t="13482" x="3348038" y="3089275"/>
          <p14:tracePt t="13499" x="3348038" y="3232150"/>
          <p14:tracePt t="13516" x="3348038" y="3303588"/>
          <p14:tracePt t="13532" x="3367088" y="3348038"/>
          <p14:tracePt t="13566" x="3419475" y="3348038"/>
          <p14:tracePt t="13583" x="3517900" y="3313113"/>
          <p14:tracePt t="13599" x="3625850" y="3133725"/>
          <p14:tracePt t="13616" x="3751263" y="2867025"/>
          <p14:tracePt t="13633" x="3848100" y="2482850"/>
          <p14:tracePt t="13649" x="3875088" y="2170113"/>
          <p14:tracePt t="13666" x="3875088" y="2071688"/>
          <p14:tracePt t="13683" x="3857625" y="2054225"/>
          <p14:tracePt t="13700" x="3786188" y="2054225"/>
          <p14:tracePt t="13716" x="3608388" y="2232025"/>
          <p14:tracePt t="13733" x="3394075" y="2670175"/>
          <p14:tracePt t="13750" x="3322638" y="3286125"/>
          <p14:tracePt t="13766" x="3367088" y="3455988"/>
          <p14:tracePt t="13783" x="3402013" y="3527425"/>
          <p14:tracePt t="13800" x="3429000" y="3562350"/>
          <p14:tracePt t="13816" x="3438525" y="3562350"/>
          <p14:tracePt t="13862" x="3446463" y="3562350"/>
          <p14:tracePt t="13870" x="3473450" y="3554413"/>
          <p14:tracePt t="13883" x="3490913" y="3527425"/>
          <p14:tracePt t="13900" x="3536950" y="3438525"/>
          <p14:tracePt t="13917" x="3536950" y="3375025"/>
          <p14:tracePt t="13934" x="3544888" y="3295650"/>
          <p14:tracePt t="13935" x="3544888" y="3241675"/>
          <p14:tracePt t="13951" x="3544888" y="3152775"/>
          <p14:tracePt t="13967" x="3544888" y="3054350"/>
          <p14:tracePt t="13984" x="3544888" y="3009900"/>
          <p14:tracePt t="14000" x="3544888" y="2973388"/>
          <p14:tracePt t="14017" x="3536950" y="2965450"/>
          <p14:tracePt t="14034" x="3536950" y="2955925"/>
          <p14:tracePt t="14050" x="3527425" y="2946400"/>
          <p14:tracePt t="14067" x="3527425" y="2938463"/>
          <p14:tracePt t="14103" x="3527425" y="2928938"/>
          <p14:tracePt t="14119" x="3527425" y="2919413"/>
          <p14:tracePt t="14134" x="3527425" y="2884488"/>
          <p14:tracePt t="14151" x="3527425" y="2795588"/>
          <p14:tracePt t="14168" x="3527425" y="2724150"/>
          <p14:tracePt t="14184" x="3527425" y="2687638"/>
          <p14:tracePt t="14270" x="3500438" y="2724150"/>
          <p14:tracePt t="14278" x="3438525" y="2803525"/>
          <p14:tracePt t="14287" x="3348038" y="2911475"/>
          <p14:tracePt t="14301" x="3303588" y="3017838"/>
          <p14:tracePt t="14318" x="3232150" y="3473450"/>
          <p14:tracePt t="14335" x="3232150" y="3724275"/>
          <p14:tracePt t="14351" x="3251200" y="3813175"/>
          <p14:tracePt t="14368" x="3259138" y="3822700"/>
          <p14:tracePt t="14385" x="3322638" y="3768725"/>
          <p14:tracePt t="14401" x="3465513" y="3517900"/>
          <p14:tracePt t="14419" x="3633788" y="2982913"/>
          <p14:tracePt t="14435" x="3732213" y="2455863"/>
          <p14:tracePt t="14452" x="3732213" y="2205038"/>
          <p14:tracePt t="14468" x="3652838" y="2027238"/>
          <p14:tracePt t="14485" x="3571875" y="1990725"/>
          <p14:tracePt t="14503" x="3465513" y="2044700"/>
          <p14:tracePt t="14519" x="3322638" y="2473325"/>
          <p14:tracePt t="14535" x="3143250" y="3187700"/>
          <p14:tracePt t="14552" x="3125788" y="3759200"/>
          <p14:tracePt t="14569" x="3133725" y="4010025"/>
          <p14:tracePt t="14585" x="3179763" y="4071938"/>
          <p14:tracePt t="14602" x="3224213" y="4089400"/>
          <p14:tracePt t="14619" x="3303588" y="4089400"/>
          <p14:tracePt t="14635" x="3411538" y="4010025"/>
          <p14:tracePt t="14652" x="3473450" y="3884613"/>
          <p14:tracePt t="14669" x="3509963" y="3759200"/>
          <p14:tracePt t="14686" x="3598863" y="3598863"/>
          <p14:tracePt t="14702" x="3714750" y="3554413"/>
          <p14:tracePt t="14719" x="3894138" y="3500438"/>
          <p14:tracePt t="14736" x="4197350" y="3419475"/>
          <p14:tracePt t="14753" x="4562475" y="3251200"/>
          <p14:tracePt t="14769" x="4803775" y="3108325"/>
          <p14:tracePt t="14786" x="4875213" y="3009900"/>
          <p14:tracePt t="14803" x="4875213" y="2973388"/>
          <p14:tracePt t="14879" x="4884738" y="2955925"/>
          <p14:tracePt t="14887" x="4894263" y="2928938"/>
          <p14:tracePt t="14895" x="4902200" y="2894013"/>
          <p14:tracePt t="14959" x="4911725" y="2857500"/>
          <p14:tracePt t="14967" x="4929188" y="2795588"/>
          <p14:tracePt t="14975" x="4973638" y="2732088"/>
          <p14:tracePt t="14986" x="5018088" y="2643188"/>
          <p14:tracePt t="15003" x="5099050" y="2465388"/>
          <p14:tracePt t="15020" x="5099050" y="2401888"/>
          <p14:tracePt t="15036" x="5099050" y="2347913"/>
          <p14:tracePt t="15053" x="5099050" y="2339975"/>
          <p14:tracePt t="15072" x="5089525" y="2330450"/>
          <p14:tracePt t="15087" x="5072063" y="2322513"/>
          <p14:tracePt t="15103" x="5054600" y="2322513"/>
          <p14:tracePt t="15167" x="5037138" y="2303463"/>
          <p14:tracePt t="15175" x="5018088" y="2295525"/>
          <p14:tracePt t="15187" x="5010150" y="2276475"/>
          <p14:tracePt t="15204" x="5000625" y="2268538"/>
          <p14:tracePt t="15220" x="5000625" y="2259013"/>
          <p14:tracePt t="15247" x="4983163" y="2259013"/>
          <p14:tracePt t="15256" x="4946650" y="2259013"/>
          <p14:tracePt t="15271" x="4919663" y="2286000"/>
          <p14:tracePt t="15287" x="4857750" y="2339975"/>
          <p14:tracePt t="15304" x="4803775" y="2438400"/>
          <p14:tracePt t="15321" x="4786313" y="2490788"/>
          <p14:tracePt t="15337" x="4786313" y="2517775"/>
          <p14:tracePt t="15371" x="4786313" y="2544763"/>
          <p14:tracePt t="15388" x="4786313" y="2633663"/>
          <p14:tracePt t="15404" x="4786313" y="2803525"/>
          <p14:tracePt t="15421" x="4732338" y="3036888"/>
          <p14:tracePt t="15438" x="4679950" y="3295650"/>
          <p14:tracePt t="15440" x="4643438" y="3411538"/>
          <p14:tracePt t="15455" x="4608513" y="3616325"/>
          <p14:tracePt t="15471" x="4608513" y="3795713"/>
          <p14:tracePt t="15488" x="4643438" y="3965575"/>
          <p14:tracePt t="15504" x="4768850" y="4143375"/>
          <p14:tracePt t="15521" x="4946650" y="4251325"/>
          <p14:tracePt t="15538" x="5214938" y="4251325"/>
          <p14:tracePt t="15555" x="5581650" y="4160838"/>
          <p14:tracePt t="15571" x="5751513" y="4044950"/>
          <p14:tracePt t="15588" x="5803900" y="3911600"/>
          <p14:tracePt t="15605" x="5803900" y="3687763"/>
          <p14:tracePt t="15621" x="5803900" y="3160713"/>
          <p14:tracePt t="15639" x="5670550" y="2670175"/>
          <p14:tracePt t="15655" x="5473700" y="2527300"/>
          <p14:tracePt t="15672" x="5197475" y="2438400"/>
          <p14:tracePt t="15688" x="4973638" y="2401888"/>
          <p14:tracePt t="15705" x="4867275" y="2384425"/>
          <p14:tracePt t="15722" x="4840288" y="2384425"/>
          <p14:tracePt t="15738" x="4830763" y="2384425"/>
          <p14:tracePt t="15755" x="4813300" y="2384425"/>
          <p14:tracePt t="15772" x="4803775" y="2384425"/>
          <p14:tracePt t="15789" x="4732338" y="2455863"/>
          <p14:tracePt t="15805" x="4705350" y="2625725"/>
          <p14:tracePt t="15823" x="4679950" y="2928938"/>
          <p14:tracePt t="15839" x="4751388" y="3205163"/>
          <p14:tracePt t="15855" x="5018088" y="3554413"/>
          <p14:tracePt t="15872" x="5197475" y="3643313"/>
          <p14:tracePt t="15889" x="5303838" y="3679825"/>
          <p14:tracePt t="15906" x="5367338" y="3679825"/>
          <p14:tracePt t="15922" x="5411788" y="3660775"/>
          <p14:tracePt t="15939" x="5446713" y="3536950"/>
          <p14:tracePt t="15956" x="5491163" y="3286125"/>
          <p14:tracePt t="15972" x="5510213" y="2795588"/>
          <p14:tracePt t="15989" x="5510213" y="2357438"/>
          <p14:tracePt t="16006" x="5419725" y="2205038"/>
          <p14:tracePt t="16023" x="5232400" y="2133600"/>
          <p14:tracePt t="16039" x="5045075" y="2170113"/>
          <p14:tracePt t="16056" x="4786313" y="2411413"/>
          <p14:tracePt t="16073" x="4562475" y="2894013"/>
          <p14:tracePt t="16090" x="4456113" y="3394075"/>
          <p14:tracePt t="16106" x="4384675" y="3857625"/>
          <p14:tracePt t="16123" x="4384675" y="4000500"/>
          <p14:tracePt t="16140" x="4384675" y="4037013"/>
          <p14:tracePt t="16156" x="4419600" y="4062413"/>
          <p14:tracePt t="16173" x="4465638" y="4062413"/>
          <p14:tracePt t="16190" x="4500563" y="4062413"/>
          <p14:tracePt t="16207" x="4527550" y="4037013"/>
          <p14:tracePt t="16223" x="4562475" y="3965575"/>
          <p14:tracePt t="16240" x="4608513" y="3822700"/>
          <p14:tracePt t="16256" x="4652963" y="3633788"/>
          <p14:tracePt t="16273" x="4705350" y="3473450"/>
          <p14:tracePt t="16290" x="4724400" y="3330575"/>
          <p14:tracePt t="16307" x="4741863" y="3232150"/>
          <p14:tracePt t="16323" x="4759325" y="3152775"/>
          <p14:tracePt t="16340" x="4795838" y="3071813"/>
          <p14:tracePt t="16357" x="4795838" y="3036888"/>
          <p14:tracePt t="16663" x="4840288" y="2973388"/>
          <p14:tracePt t="16671" x="4911725" y="2822575"/>
          <p14:tracePt t="16679" x="5045075" y="2562225"/>
          <p14:tracePt t="16691" x="5187950" y="2286000"/>
          <p14:tracePt t="16708" x="5322888" y="1946275"/>
          <p14:tracePt t="16724" x="5322888" y="1919288"/>
          <p14:tracePt t="16760" x="5313363" y="1919288"/>
          <p14:tracePt t="16775" x="5268913" y="1973263"/>
          <p14:tracePt t="16791" x="5153025" y="2108200"/>
          <p14:tracePt t="16808" x="5054600" y="2205038"/>
          <p14:tracePt t="16825" x="5018088" y="2241550"/>
          <p14:tracePt t="16858" x="5000625" y="2268538"/>
          <p14:tracePt t="16875" x="5000625" y="2544763"/>
          <p14:tracePt t="16892" x="5000625" y="2830513"/>
          <p14:tracePt t="16908" x="5000625" y="3009900"/>
          <p14:tracePt t="16925" x="5037138" y="3081338"/>
          <p14:tracePt t="16942" x="5062538" y="3098800"/>
          <p14:tracePt t="16944" x="5099050" y="3098800"/>
          <p14:tracePt t="16958" x="5133975" y="3098800"/>
          <p14:tracePt t="16975" x="5340350" y="3036888"/>
          <p14:tracePt t="16992" x="5419725" y="2901950"/>
          <p14:tracePt t="17009" x="5465763" y="2751138"/>
          <p14:tracePt t="17025" x="5465763" y="2536825"/>
          <p14:tracePt t="17042" x="5438775" y="2303463"/>
          <p14:tracePt t="17059" x="5348288" y="2160588"/>
          <p14:tracePt t="17076" x="5143500" y="2116138"/>
          <p14:tracePt t="17092" x="4822825" y="2116138"/>
          <p14:tracePt t="17109" x="4500563" y="2214563"/>
          <p14:tracePt t="17126" x="4322763" y="2411413"/>
          <p14:tracePt t="17142" x="4232275" y="2705100"/>
          <p14:tracePt t="17159" x="4205288" y="3214688"/>
          <p14:tracePt t="17176" x="4402138" y="3571875"/>
          <p14:tracePt t="17193" x="4732338" y="3813175"/>
          <p14:tracePt t="17209" x="5045075" y="3884613"/>
          <p14:tracePt t="17226" x="5224463" y="3919538"/>
          <p14:tracePt t="17243" x="5340350" y="3919538"/>
          <p14:tracePt t="17259" x="5465763" y="3894138"/>
          <p14:tracePt t="17276" x="5572125" y="3732213"/>
          <p14:tracePt t="17293" x="5616575" y="3517900"/>
          <p14:tracePt t="17310" x="5626100" y="3009900"/>
          <p14:tracePt t="17326" x="5608638" y="2581275"/>
          <p14:tracePt t="17343" x="5411788" y="2411413"/>
          <p14:tracePt t="17360" x="5197475" y="2411413"/>
          <p14:tracePt t="17376" x="4911725" y="2482850"/>
          <p14:tracePt t="17393" x="4598988" y="2679700"/>
          <p14:tracePt t="17410" x="4340225" y="2973388"/>
          <p14:tracePt t="17427" x="4286250" y="3241675"/>
          <p14:tracePt t="17443" x="4303713" y="3446463"/>
          <p14:tracePt t="17460" x="4446588" y="3581400"/>
          <p14:tracePt t="17477" x="4670425" y="3598863"/>
          <p14:tracePt t="17493" x="4867275" y="3598863"/>
          <p14:tracePt t="17510" x="5143500" y="3500438"/>
          <p14:tracePt t="17527" x="5303838" y="3340100"/>
          <p14:tracePt t="17544" x="5411788" y="2946400"/>
          <p14:tracePt t="17561" x="5491163" y="2544763"/>
          <p14:tracePt t="17577" x="5491163" y="2330450"/>
          <p14:tracePt t="17594" x="5419725" y="2268538"/>
          <p14:tracePt t="17610" x="5295900" y="2259013"/>
          <p14:tracePt t="17627" x="5126038" y="2322513"/>
          <p14:tracePt t="17644" x="4929188" y="2562225"/>
          <p14:tracePt t="17660" x="4724400" y="2955925"/>
          <p14:tracePt t="17677" x="4670425" y="3259138"/>
          <p14:tracePt t="17694" x="4697413" y="3438525"/>
          <p14:tracePt t="17710" x="4822825" y="3544888"/>
          <p14:tracePt t="17728" x="5037138" y="3554413"/>
          <p14:tracePt t="17744" x="5126038" y="3544888"/>
          <p14:tracePt t="17761" x="5187950" y="3473450"/>
          <p14:tracePt t="17777" x="5251450" y="3286125"/>
          <p14:tracePt t="17794" x="5286375" y="2965450"/>
          <p14:tracePt t="17811" x="5286375" y="2705100"/>
          <p14:tracePt t="17828" x="5205413" y="2554288"/>
          <p14:tracePt t="17844" x="5081588" y="2517775"/>
          <p14:tracePt t="17861" x="4983163" y="2527300"/>
          <p14:tracePt t="17878" x="4857750" y="2660650"/>
          <p14:tracePt t="17894" x="4751388" y="2928938"/>
          <p14:tracePt t="17912" x="4724400" y="3313113"/>
          <p14:tracePt t="17928" x="4751388" y="3473450"/>
          <p14:tracePt t="17944" x="4776788" y="3500438"/>
          <p14:tracePt t="17984" x="4786313" y="3500438"/>
          <p14:tracePt t="18000" x="4813300" y="3500438"/>
          <p14:tracePt t="18008" x="4830763" y="3500438"/>
          <p14:tracePt t="18016" x="4857750" y="3482975"/>
          <p14:tracePt t="18028" x="4902200" y="3429000"/>
          <p14:tracePt t="18045" x="4991100" y="3286125"/>
          <p14:tracePt t="18062" x="5045075" y="3179763"/>
          <p14:tracePt t="18078" x="5072063" y="3125788"/>
          <p14:tracePt t="18096" x="5108575" y="3071813"/>
          <p14:tracePt t="18224" x="5108575" y="3062288"/>
          <p14:tracePt t="18392" x="5108575" y="3071813"/>
          <p14:tracePt t="18400" x="5108575" y="3098800"/>
          <p14:tracePt t="18412" x="5108575" y="3133725"/>
          <p14:tracePt t="18429" x="5170488" y="3241675"/>
          <p14:tracePt t="18446" x="5357813" y="3384550"/>
          <p14:tracePt t="18448" x="5500688" y="3438525"/>
          <p14:tracePt t="18463" x="5634038" y="3490913"/>
          <p14:tracePt t="18480" x="6126163" y="3598863"/>
          <p14:tracePt t="18496" x="6384925" y="3598863"/>
          <p14:tracePt t="18513" x="6616700" y="3589338"/>
          <p14:tracePt t="18530" x="6867525" y="3517900"/>
          <p14:tracePt t="18546" x="7062788" y="3419475"/>
          <p14:tracePt t="18563" x="7161213" y="3348038"/>
          <p14:tracePt t="18580" x="7170738" y="3322638"/>
          <p14:tracePt t="18596" x="7170738" y="3303588"/>
          <p14:tracePt t="18613" x="7170738" y="3259138"/>
          <p14:tracePt t="18630" x="7170738" y="3197225"/>
          <p14:tracePt t="18647" x="7116763" y="3081338"/>
          <p14:tracePt t="18664" x="7045325" y="2857500"/>
          <p14:tracePt t="18680" x="7018338" y="2786063"/>
          <p14:tracePt t="18697" x="7010400" y="2776538"/>
          <p14:tracePt t="18760" x="7000875" y="2759075"/>
          <p14:tracePt t="18768" x="6973888" y="2714625"/>
          <p14:tracePt t="18780" x="6919913" y="2633663"/>
          <p14:tracePt t="18797" x="6823075" y="2473325"/>
          <p14:tracePt t="18814" x="6724650" y="2374900"/>
          <p14:tracePt t="18830" x="6616700" y="2312988"/>
          <p14:tracePt t="18847" x="6572250" y="2286000"/>
          <p14:tracePt t="18864" x="6537325" y="2232025"/>
          <p14:tracePt t="18881" x="6500813" y="2179638"/>
          <p14:tracePt t="18897" x="6473825" y="2152650"/>
          <p14:tracePt t="18914" x="6419850" y="2152650"/>
          <p14:tracePt t="18931" x="6357938" y="2170113"/>
          <p14:tracePt t="18947" x="6330950" y="2214563"/>
          <p14:tracePt t="18964" x="6286500" y="2322513"/>
          <p14:tracePt t="18981" x="6269038" y="2384425"/>
          <p14:tracePt t="18997" x="6269038" y="2465388"/>
          <p14:tracePt t="19014" x="6276975" y="2598738"/>
          <p14:tracePt t="19031" x="6375400" y="2786063"/>
          <p14:tracePt t="19048" x="6554788" y="3116263"/>
          <p14:tracePt t="19064" x="6599238" y="3295650"/>
          <p14:tracePt t="19081" x="6608763" y="3402013"/>
          <p14:tracePt t="19098" x="6608763" y="3455988"/>
          <p14:tracePt t="19114" x="6608763" y="3473450"/>
          <p14:tracePt t="19152" x="6616700" y="3482975"/>
          <p14:tracePt t="19168" x="6626225" y="3482975"/>
          <p14:tracePt t="19181" x="6661150" y="3482975"/>
          <p14:tracePt t="19198" x="6697663" y="3482975"/>
          <p14:tracePt t="19215" x="6724650" y="3473450"/>
          <p14:tracePt t="19232" x="6823075" y="3411538"/>
          <p14:tracePt t="19248" x="6911975" y="3286125"/>
          <p14:tracePt t="19265" x="6956425" y="3098800"/>
          <p14:tracePt t="19282" x="6973888" y="2847975"/>
          <p14:tracePt t="19298" x="6973888" y="2490788"/>
          <p14:tracePt t="19315" x="6973888" y="2224088"/>
          <p14:tracePt t="19332" x="6911975" y="2133600"/>
          <p14:tracePt t="19348" x="6848475" y="2116138"/>
          <p14:tracePt t="19365" x="6777038" y="2116138"/>
          <p14:tracePt t="19382" x="6705600" y="2116138"/>
          <p14:tracePt t="19399" x="6599238" y="2187575"/>
          <p14:tracePt t="19415" x="6500813" y="2322513"/>
          <p14:tracePt t="19432" x="6465888" y="2714625"/>
          <p14:tracePt t="19449" x="6465888" y="3009900"/>
          <p14:tracePt t="19466" x="6465888" y="3241675"/>
          <p14:tracePt t="19482" x="6491288" y="3367088"/>
          <p14:tracePt t="19499" x="6545263" y="3429000"/>
          <p14:tracePt t="19516" x="6608763" y="3465513"/>
          <p14:tracePt t="19532" x="6697663" y="3465513"/>
          <p14:tracePt t="19549" x="6796088" y="3465513"/>
          <p14:tracePt t="19566" x="6894513" y="3411538"/>
          <p14:tracePt t="19582" x="6983413" y="3330575"/>
          <p14:tracePt t="19599" x="7045325" y="3214688"/>
          <p14:tracePt t="19616" x="7045325" y="3000375"/>
          <p14:tracePt t="19633" x="6991350" y="2759075"/>
          <p14:tracePt t="19650" x="6902450" y="2589213"/>
          <p14:tracePt t="19666" x="6796088" y="2500313"/>
          <p14:tracePt t="19683" x="6661150" y="2490788"/>
          <p14:tracePt t="19699" x="6527800" y="2490788"/>
          <p14:tracePt t="19716" x="6394450" y="2544763"/>
          <p14:tracePt t="19733" x="6286500" y="2660650"/>
          <p14:tracePt t="19750" x="6242050" y="2847975"/>
          <p14:tracePt t="19766" x="6224588" y="3027363"/>
          <p14:tracePt t="19783" x="6232525" y="3179763"/>
          <p14:tracePt t="19800" x="6330950" y="3367088"/>
          <p14:tracePt t="19816" x="6411913" y="3465513"/>
          <p14:tracePt t="19833" x="6465888" y="3500438"/>
          <p14:tracePt t="19850" x="6510338" y="3509963"/>
          <p14:tracePt t="19866" x="6545263" y="3509963"/>
          <p14:tracePt t="19883" x="6653213" y="3473450"/>
          <p14:tracePt t="19900" x="6804025" y="3322638"/>
          <p14:tracePt t="19917" x="6919913" y="3179763"/>
          <p14:tracePt t="19933" x="6965950" y="3017838"/>
          <p14:tracePt t="19950" x="6965950" y="2867025"/>
          <p14:tracePt t="19952" x="6965950" y="2795588"/>
          <p14:tracePt t="19967" x="6965950" y="2741613"/>
          <p14:tracePt t="19984" x="6929438" y="2697163"/>
          <p14:tracePt t="20000" x="6848475" y="2687638"/>
          <p14:tracePt t="20017" x="6777038" y="2687638"/>
          <p14:tracePt t="20034" x="6670675" y="2768600"/>
          <p14:tracePt t="20050" x="6599238" y="2928938"/>
          <p14:tracePt t="20067" x="6589713" y="3098800"/>
          <p14:tracePt t="20084" x="6589713" y="3286125"/>
          <p14:tracePt t="20100" x="6653213" y="3465513"/>
          <p14:tracePt t="20117" x="6732588" y="3571875"/>
          <p14:tracePt t="20134" x="6777038" y="3608388"/>
          <p14:tracePt t="20151" x="6831013" y="3608388"/>
          <p14:tracePt t="20167" x="6875463" y="3608388"/>
          <p14:tracePt t="20184" x="6973888" y="3500438"/>
          <p14:tracePt t="20201" x="7000875" y="3367088"/>
          <p14:tracePt t="20218" x="7000875" y="3197225"/>
          <p14:tracePt t="20234" x="6965950" y="3000375"/>
          <p14:tracePt t="20251" x="6858000" y="2830513"/>
          <p14:tracePt t="20268" x="6769100" y="2697163"/>
          <p14:tracePt t="20284" x="6724650" y="2652713"/>
          <p14:tracePt t="20301" x="6715125" y="2652713"/>
          <p14:tracePt t="20318" x="6697663" y="2652713"/>
          <p14:tracePt t="20334" x="6680200" y="2724150"/>
          <p14:tracePt t="20351" x="6680200" y="2946400"/>
          <p14:tracePt t="20369" x="6724650" y="3152775"/>
          <p14:tracePt t="20385" x="6777038" y="3224213"/>
          <p14:tracePt t="20401" x="6831013" y="3224213"/>
          <p14:tracePt t="20418" x="6884988" y="3224213"/>
          <p14:tracePt t="20435" x="6973888" y="3197225"/>
          <p14:tracePt t="20452" x="7072313" y="3098800"/>
          <p14:tracePt t="20468" x="7108825" y="2973388"/>
          <p14:tracePt t="20485" x="7108825" y="2830513"/>
          <p14:tracePt t="20502" x="7000875" y="2687638"/>
          <p14:tracePt t="20518" x="6894513" y="2608263"/>
          <p14:tracePt t="20535" x="6840538" y="2598738"/>
          <p14:tracePt t="20553" x="6715125" y="2598738"/>
          <p14:tracePt t="20569" x="6634163" y="2687638"/>
          <p14:tracePt t="20585" x="6589713" y="2795588"/>
          <p14:tracePt t="20602" x="6572250" y="2857500"/>
          <p14:tracePt t="20619" x="6572250" y="2874963"/>
          <p14:tracePt t="20905" x="6554788" y="2884488"/>
          <p14:tracePt t="20913" x="6554788" y="2894013"/>
          <p14:tracePt t="20937" x="6545263" y="2901950"/>
          <p14:tracePt t="21545" x="6527800" y="2919413"/>
          <p14:tracePt t="21554" x="6527800" y="2955925"/>
          <p14:tracePt t="21561" x="6518275" y="3017838"/>
          <p14:tracePt t="21571" x="6510338" y="3108325"/>
          <p14:tracePt t="21588" x="6510338" y="3348038"/>
          <p14:tracePt t="21605" x="6510338" y="3509963"/>
          <p14:tracePt t="21621" x="6510338" y="3598863"/>
          <p14:tracePt t="21638" x="6510338" y="3616325"/>
          <p14:tracePt t="21737" x="6510338" y="3625850"/>
          <p14:tracePt t="21777" x="6527800" y="3625850"/>
          <p14:tracePt t="21785" x="6554788" y="3625850"/>
          <p14:tracePt t="21793" x="6589713" y="3625850"/>
          <p14:tracePt t="21805" x="6634163" y="3625850"/>
          <p14:tracePt t="21822" x="6777038" y="3697288"/>
          <p14:tracePt t="21839" x="6911975" y="3759200"/>
          <p14:tracePt t="21855" x="7054850" y="3813175"/>
          <p14:tracePt t="21872" x="7126288" y="3840163"/>
          <p14:tracePt t="21889" x="7143750" y="3848100"/>
          <p14:tracePt t="21993" x="7153275" y="3848100"/>
          <p14:tracePt t="22041" x="7161213" y="3848100"/>
          <p14:tracePt t="22049" x="7180263" y="3848100"/>
          <p14:tracePt t="22057" x="7215188" y="3848100"/>
          <p14:tracePt t="22072" x="7242175" y="3848100"/>
          <p14:tracePt t="22089" x="7304088" y="3875088"/>
          <p14:tracePt t="22794" x="7304088" y="3884613"/>
          <p14:tracePt t="22801" x="7269163" y="3884613"/>
          <p14:tracePt t="22810" x="7197725" y="3884613"/>
          <p14:tracePt t="22825" x="7010400" y="3884613"/>
          <p14:tracePt t="22842" x="6823075" y="3840163"/>
          <p14:tracePt t="22858" x="6643688" y="3813175"/>
          <p14:tracePt t="22875" x="6429375" y="3795713"/>
          <p14:tracePt t="22892" x="6161088" y="3751263"/>
          <p14:tracePt t="22908" x="5867400" y="3741738"/>
          <p14:tracePt t="22925" x="5537200" y="3687763"/>
          <p14:tracePt t="22942" x="5081588" y="3554413"/>
          <p14:tracePt t="22958" x="4679950" y="3429000"/>
          <p14:tracePt t="22975" x="4367213" y="3348038"/>
          <p14:tracePt t="22992" x="4170363" y="3276600"/>
          <p14:tracePt t="23008" x="4062413" y="3232150"/>
          <p14:tracePt t="23025" x="4054475" y="3224213"/>
          <p14:tracePt t="23059" x="4027488" y="3205163"/>
          <p14:tracePt t="23075" x="3929063" y="3143250"/>
          <p14:tracePt t="23092" x="3786188" y="3054350"/>
          <p14:tracePt t="23109" x="3643313" y="2938463"/>
          <p14:tracePt t="23126" x="3375025" y="2786063"/>
          <p14:tracePt t="23142" x="3044825" y="2608263"/>
          <p14:tracePt t="23159" x="2803525" y="2490788"/>
          <p14:tracePt t="23176" x="2687638" y="2438400"/>
          <p14:tracePt t="23192" x="2660650" y="2411413"/>
          <p14:tracePt t="23210" x="2660650" y="2401888"/>
          <p14:tracePt t="23314" x="2660650" y="2393950"/>
          <p14:tracePt t="23482" x="2670175" y="2401888"/>
          <p14:tracePt t="23490" x="2697163" y="2419350"/>
          <p14:tracePt t="23498" x="2714625" y="2438400"/>
          <p14:tracePt t="23510" x="2768600" y="2455863"/>
          <p14:tracePt t="23527" x="2901950" y="2482850"/>
          <p14:tracePt t="23543" x="3062288" y="2517775"/>
          <p14:tracePt t="23560" x="3170238" y="2527300"/>
          <p14:tracePt t="23577" x="3179763" y="2527300"/>
          <p14:tracePt t="23634" x="3187700" y="2527300"/>
          <p14:tracePt t="23650" x="3197225" y="2527300"/>
          <p14:tracePt t="23658" x="3205163" y="2527300"/>
          <p14:tracePt t="23698" x="3214688" y="2527300"/>
          <p14:tracePt t="24394" x="3214688" y="2536825"/>
          <p14:tracePt t="24402" x="3224213" y="2571750"/>
          <p14:tracePt t="24412" x="3241675" y="2598738"/>
          <p14:tracePt t="24429" x="3268663" y="2633663"/>
          <p14:tracePt t="24446" x="3313113" y="2679700"/>
          <p14:tracePt t="24463" x="3340100" y="2687638"/>
          <p14:tracePt t="24479" x="3348038" y="2697163"/>
          <p14:tracePt t="24858" x="3357563" y="2697163"/>
          <p14:tracePt t="25018" x="3367088" y="2697163"/>
          <p14:tracePt t="25026" x="3375025" y="2697163"/>
          <p14:tracePt t="25042" x="3384550" y="2697163"/>
          <p14:tracePt t="25050" x="3402013" y="2687638"/>
          <p14:tracePt t="25065" x="3438525" y="2687638"/>
          <p14:tracePt t="25081" x="3509963" y="2670175"/>
          <p14:tracePt t="25098" x="3714750" y="2643188"/>
          <p14:tracePt t="25114" x="3813175" y="2633663"/>
          <p14:tracePt t="25131" x="3840163" y="2625725"/>
          <p14:tracePt t="25666" x="3830638" y="2625725"/>
          <p14:tracePt t="25674" x="3813175" y="2625725"/>
          <p14:tracePt t="25683" x="3786188" y="2625725"/>
          <p14:tracePt t="25715" x="3776663" y="2625725"/>
          <p14:tracePt t="25779" x="3759200" y="2625725"/>
          <p14:tracePt t="25786" x="3741738" y="2625725"/>
          <p14:tracePt t="25800" x="3732213" y="2625725"/>
          <p14:tracePt t="25816" x="3724275" y="2625725"/>
          <p14:tracePt t="25833" x="3705225" y="2625725"/>
          <p14:tracePt t="25850" x="3697288" y="2625725"/>
          <p14:tracePt t="25875" x="3687763" y="2633663"/>
          <p14:tracePt t="26795" x="3643313" y="2633663"/>
          <p14:tracePt t="26803" x="3598863" y="2633663"/>
          <p14:tracePt t="26811" x="3544888" y="2625725"/>
          <p14:tracePt t="26820" x="3490913" y="2608263"/>
          <p14:tracePt t="26836" x="3446463" y="2598738"/>
          <p14:tracePt t="26891" x="3438525" y="2598738"/>
          <p14:tracePt t="26899" x="3411538" y="2598738"/>
          <p14:tracePt t="26907" x="3367088" y="2598738"/>
          <p14:tracePt t="26920" x="3303588" y="2598738"/>
          <p14:tracePt t="26936" x="3224213" y="2598738"/>
          <p14:tracePt t="26953" x="3205163" y="2598738"/>
          <p14:tracePt t="27131" x="3205163" y="2589213"/>
          <p14:tracePt t="27179" x="3160713" y="2589213"/>
          <p14:tracePt t="27187" x="3116263" y="2589213"/>
          <p14:tracePt t="27195" x="3017838" y="2589213"/>
          <p14:tracePt t="27204" x="2928938" y="2589213"/>
          <p14:tracePt t="27220" x="2724150" y="2589213"/>
          <p14:tracePt t="27237" x="2562225" y="2589213"/>
          <p14:tracePt t="27254" x="2465388" y="2589213"/>
          <p14:tracePt t="27270" x="2428875" y="2589213"/>
          <p14:tracePt t="27339" x="2411413" y="2589213"/>
          <p14:tracePt t="27347" x="2384425" y="2589213"/>
          <p14:tracePt t="27356" x="2366963" y="2589213"/>
          <p14:tracePt t="27371" x="2330450" y="2589213"/>
          <p14:tracePt t="27388" x="2322513" y="2589213"/>
          <p14:tracePt t="27435" x="2339975" y="2589213"/>
          <p14:tracePt t="27443" x="2419350" y="2589213"/>
          <p14:tracePt t="27454" x="2536825" y="2589213"/>
          <p14:tracePt t="27471" x="2830513" y="2589213"/>
          <p14:tracePt t="27488" x="3170238" y="2589213"/>
          <p14:tracePt t="27504" x="3340100" y="2589213"/>
          <p14:tracePt t="27521" x="3357563" y="2589213"/>
          <p14:tracePt t="27556" x="3330575" y="2589213"/>
          <p14:tracePt t="27571" x="3214688" y="2589213"/>
          <p14:tracePt t="27588" x="3108325" y="2589213"/>
          <p14:tracePt t="27605" x="3027363" y="2589213"/>
          <p14:tracePt t="27621" x="3000375" y="2589213"/>
          <p14:tracePt t="27638" x="2990850" y="2589213"/>
          <p14:tracePt t="27731" x="3000375" y="2589213"/>
          <p14:tracePt t="27739" x="3044825" y="2581275"/>
          <p14:tracePt t="27747" x="3108325" y="2562225"/>
          <p14:tracePt t="27756" x="3170238" y="2562225"/>
          <p14:tracePt t="27772" x="3259138" y="2562225"/>
          <p14:tracePt t="27788" x="3322638" y="2562225"/>
          <p14:tracePt t="27805" x="3330575" y="2562225"/>
          <p14:tracePt t="27822" x="3348038" y="2562225"/>
          <p14:tracePt t="27855" x="3348038" y="2554288"/>
          <p14:tracePt t="28027" x="3357563" y="2554288"/>
          <p14:tracePt t="28035" x="3367088" y="2554288"/>
          <p14:tracePt t="28043" x="3375025" y="2554288"/>
          <p14:tracePt t="32477" x="3394075" y="2536825"/>
          <p14:tracePt t="32485" x="3411538" y="2536825"/>
          <p14:tracePt t="32501" x="3419475" y="2527300"/>
          <p14:tracePt t="32509" x="3438525" y="2517775"/>
          <p14:tracePt t="32518" x="3473450" y="2500313"/>
          <p14:tracePt t="32535" x="3544888" y="2465388"/>
          <p14:tracePt t="32552" x="3705225" y="2411413"/>
          <p14:tracePt t="32568" x="3848100" y="2374900"/>
          <p14:tracePt t="32585" x="3919538" y="2366963"/>
          <p14:tracePt t="32602" x="3965575" y="2339975"/>
          <p14:tracePt t="32618" x="4027488" y="2330450"/>
          <p14:tracePt t="32635" x="4160838" y="2322513"/>
          <p14:tracePt t="32652" x="4357688" y="2286000"/>
          <p14:tracePt t="32669" x="4643438" y="2268538"/>
          <p14:tracePt t="32686" x="4751388" y="2268538"/>
          <p14:tracePt t="32702" x="4786313" y="2268538"/>
          <p14:tracePt t="32719" x="4795838" y="2268538"/>
          <p14:tracePt t="32735" x="4803775" y="2268538"/>
          <p14:tracePt t="32752" x="4830763" y="2268538"/>
          <p14:tracePt t="32769" x="4867275" y="2268538"/>
          <p14:tracePt t="32909" x="4875213" y="2268538"/>
          <p14:tracePt t="32925" x="4875213" y="2276475"/>
          <p14:tracePt t="32933" x="4867275" y="2286000"/>
          <p14:tracePt t="32949" x="4857750" y="2303463"/>
          <p14:tracePt t="32957" x="4848225" y="2312988"/>
          <p14:tracePt t="32969" x="4840288" y="2347913"/>
          <p14:tracePt t="32986" x="4830763" y="2374900"/>
          <p14:tracePt t="33003" x="4822825" y="2384425"/>
          <p14:tracePt t="33038" x="4822825" y="2393950"/>
          <p14:tracePt t="33109" x="4822825" y="2401888"/>
          <p14:tracePt t="33173" x="4813300" y="2411413"/>
          <p14:tracePt t="33189" x="4786313" y="2411413"/>
          <p14:tracePt t="33197" x="4705350" y="2411413"/>
          <p14:tracePt t="33206" x="4608513" y="2411413"/>
          <p14:tracePt t="33220" x="4500563" y="2411413"/>
          <p14:tracePt t="33237" x="4125913" y="2411413"/>
          <p14:tracePt t="33254" x="3902075" y="2411413"/>
          <p14:tracePt t="33271" x="3724275" y="2419350"/>
          <p14:tracePt t="33287" x="3660775" y="2428875"/>
          <p14:tracePt t="33365" x="3643313" y="2428875"/>
          <p14:tracePt t="33421" x="3625850" y="2438400"/>
          <p14:tracePt t="33429" x="3589338" y="2446338"/>
          <p14:tracePt t="33438" x="3544888" y="2455863"/>
          <p14:tracePt t="33454" x="3438525" y="2482850"/>
          <p14:tracePt t="33471" x="3402013" y="2482850"/>
          <p14:tracePt t="33750" x="3402013" y="2465388"/>
          <p14:tracePt t="33758" x="3402013" y="2455863"/>
          <p14:tracePt t="33765" x="3394075" y="2438400"/>
          <p14:tracePt t="33829" x="3394075" y="2446338"/>
          <p14:tracePt t="33838" x="3394075" y="2482850"/>
          <p14:tracePt t="33845" x="3411538" y="2536825"/>
          <p14:tracePt t="33855" x="3419475" y="2554288"/>
          <p14:tracePt t="33872" x="3438525" y="2608263"/>
          <p14:tracePt t="33888" x="3455988" y="2616200"/>
          <p14:tracePt t="33973" x="3455988" y="2571750"/>
          <p14:tracePt t="33982" x="3455988" y="2536825"/>
          <p14:tracePt t="33990" x="3455988" y="2482850"/>
          <p14:tracePt t="34006" x="3446463" y="2411413"/>
          <p14:tracePt t="34022" x="3438525" y="2374900"/>
          <p14:tracePt t="34056" x="3429000" y="2366963"/>
          <p14:tracePt t="34102" x="3411538" y="2366963"/>
          <p14:tracePt t="34109" x="3402013" y="2366963"/>
          <p14:tracePt t="34122" x="3394075" y="2366963"/>
          <p14:tracePt t="34140" x="3322638" y="2411413"/>
          <p14:tracePt t="34156" x="3286125" y="2438400"/>
          <p14:tracePt t="34173" x="3286125" y="2446338"/>
          <p14:tracePt t="34222" x="3286125" y="2455863"/>
          <p14:tracePt t="34230" x="3295650" y="2446338"/>
          <p14:tracePt t="34246" x="3303588" y="2446338"/>
          <p14:tracePt t="34256" x="3322638" y="2428875"/>
          <p14:tracePt t="34273" x="3340100" y="2401888"/>
          <p14:tracePt t="34290" x="3357563" y="2384425"/>
          <p14:tracePt t="34306" x="3357563" y="2374900"/>
          <p14:tracePt t="34373" x="3348038" y="2374900"/>
          <p14:tracePt t="34382" x="3340100" y="2401888"/>
          <p14:tracePt t="34390" x="3330575" y="2446338"/>
          <p14:tracePt t="34407" x="3330575" y="2500313"/>
          <p14:tracePt t="34423" x="3330575" y="2517775"/>
          <p14:tracePt t="34440" x="3340100" y="2517775"/>
          <p14:tracePt t="34457" x="3357563" y="2517775"/>
          <p14:tracePt t="34474" x="3402013" y="2490788"/>
          <p14:tracePt t="34490" x="3429000" y="2465388"/>
          <p14:tracePt t="34507" x="3438525" y="2428875"/>
          <p14:tracePt t="34524" x="3438525" y="2393950"/>
          <p14:tracePt t="34540" x="3438525" y="2366963"/>
          <p14:tracePt t="34558" x="3438525" y="2357438"/>
          <p14:tracePt t="34574" x="3411538" y="2357438"/>
          <p14:tracePt t="34590" x="3384550" y="2357438"/>
          <p14:tracePt t="34607" x="3375025" y="2411413"/>
          <p14:tracePt t="34624" x="3375025" y="2473325"/>
          <p14:tracePt t="34640" x="3384550" y="2490788"/>
          <p14:tracePt t="34657" x="3411538" y="2509838"/>
          <p14:tracePt t="34674" x="3455988" y="2509838"/>
          <p14:tracePt t="34691" x="3473450" y="2509838"/>
          <p14:tracePt t="34708" x="3490913" y="2500313"/>
          <p14:tracePt t="34724" x="3490913" y="2482850"/>
          <p14:tracePt t="34741" x="3490913" y="2419350"/>
          <p14:tracePt t="34758" x="3429000" y="2384425"/>
          <p14:tracePt t="34774" x="3384550" y="2374900"/>
          <p14:tracePt t="34791" x="3330575" y="2374900"/>
          <p14:tracePt t="34808" x="3295650" y="2384425"/>
          <p14:tracePt t="34824" x="3276600" y="2428875"/>
          <p14:tracePt t="34841" x="3276600" y="2490788"/>
          <p14:tracePt t="34858" x="3295650" y="2536825"/>
          <p14:tracePt t="34874" x="3357563" y="2536825"/>
          <p14:tracePt t="34891" x="3411538" y="2536825"/>
          <p14:tracePt t="34908" x="3446463" y="2536825"/>
          <p14:tracePt t="34925" x="3455988" y="2527300"/>
          <p14:tracePt t="34942" x="3455988" y="2517775"/>
          <p14:tracePt t="34958" x="3455988" y="2500313"/>
          <p14:tracePt t="34975" x="3455988" y="2473325"/>
          <p14:tracePt t="34992" x="3438525" y="2473325"/>
          <p14:tracePt t="35008" x="3394075" y="2482850"/>
          <p14:tracePt t="35025" x="3384550" y="2500313"/>
          <p14:tracePt t="35042" x="3375025" y="2509838"/>
          <p14:tracePt t="36103" x="3367088" y="2500313"/>
          <p14:tracePt t="36110" x="3367088" y="2490788"/>
          <p14:tracePt t="36118" x="3367088" y="2482850"/>
          <p14:tracePt t="36128" x="3367088" y="2473325"/>
          <p14:tracePt t="36144" x="3357563" y="2438400"/>
          <p14:tracePt t="36161" x="3357563" y="2419350"/>
          <p14:tracePt t="36178" x="3357563" y="2411413"/>
          <p14:tracePt t="36195" x="3357563" y="2393950"/>
          <p14:tracePt t="36212" x="3357563" y="2374900"/>
          <p14:tracePt t="36228" x="3340100" y="2347913"/>
          <p14:tracePt t="36245" x="3340100" y="2330450"/>
          <p14:tracePt t="36886" x="3340100" y="2322513"/>
          <p14:tracePt t="36895" x="3340100" y="2303463"/>
          <p14:tracePt t="36910" x="3348038" y="2303463"/>
          <p14:tracePt t="36918" x="3357563" y="2303463"/>
          <p14:tracePt t="36930" x="3367088" y="2303463"/>
          <p14:tracePt t="36947" x="3419475" y="2303463"/>
          <p14:tracePt t="36964" x="3465513" y="2303463"/>
          <p14:tracePt t="36980" x="3517900" y="2330450"/>
          <p14:tracePt t="36997" x="3562350" y="2357438"/>
          <p14:tracePt t="37014" x="3562350" y="2411413"/>
          <p14:tracePt t="37030" x="3562350" y="2465388"/>
          <p14:tracePt t="37047" x="3554413" y="2517775"/>
          <p14:tracePt t="37064" x="3509963" y="2581275"/>
          <p14:tracePt t="37081" x="3482975" y="2616200"/>
          <p14:tracePt t="37097" x="3455988" y="2625725"/>
          <p14:tracePt t="37131" x="3438525" y="2625725"/>
          <p14:tracePt t="37164" x="3419475" y="2608263"/>
          <p14:tracePt t="37181" x="3419475" y="2581275"/>
          <p14:tracePt t="37198" x="3419475" y="2554288"/>
          <p14:tracePt t="37215" x="3419475" y="2536825"/>
          <p14:tracePt t="37248" x="3419475" y="2527300"/>
          <p14:tracePt t="37264" x="3419475" y="2517775"/>
          <p14:tracePt t="37487" x="3429000" y="2500313"/>
          <p14:tracePt t="37495" x="3438525" y="2500313"/>
          <p14:tracePt t="37503" x="3482975" y="2490788"/>
          <p14:tracePt t="37516" x="3589338" y="2490788"/>
          <p14:tracePt t="37532" x="3786188" y="2490788"/>
          <p14:tracePt t="37548" x="3965575" y="2490788"/>
          <p14:tracePt t="37565" x="4205288" y="2490788"/>
          <p14:tracePt t="37583" x="4527550" y="2446338"/>
          <p14:tracePt t="37599" x="4608513" y="2428875"/>
          <p14:tracePt t="37767" x="4633913" y="2428875"/>
          <p14:tracePt t="37775" x="4697413" y="2428875"/>
          <p14:tracePt t="37784" x="4795838" y="2428875"/>
          <p14:tracePt t="37799" x="4946650" y="2419350"/>
          <p14:tracePt t="37816" x="5010150" y="2411413"/>
          <p14:tracePt t="37833" x="5027613" y="2401888"/>
          <p14:tracePt t="37951" x="5027613" y="2384425"/>
          <p14:tracePt t="37959" x="5018088" y="2366963"/>
          <p14:tracePt t="37967" x="5010150" y="2357438"/>
          <p14:tracePt t="37983" x="4965700" y="2339975"/>
          <p14:tracePt t="38000" x="4946650" y="2330450"/>
          <p14:tracePt t="38017" x="4919663" y="2330450"/>
          <p14:tracePt t="38033" x="4894263" y="2330450"/>
          <p14:tracePt t="38050" x="4857750" y="2339975"/>
          <p14:tracePt t="38067" x="4776788" y="2393950"/>
          <p14:tracePt t="38083" x="4724400" y="2446338"/>
          <p14:tracePt t="38100" x="4705350" y="2482850"/>
          <p14:tracePt t="38117" x="4705350" y="2509838"/>
          <p14:tracePt t="38134" x="4705350" y="2527300"/>
          <p14:tracePt t="38151" x="4732338" y="2536825"/>
          <p14:tracePt t="38167" x="4759325" y="2536825"/>
          <p14:tracePt t="38184" x="4795838" y="2527300"/>
          <p14:tracePt t="38200" x="4840288" y="2500313"/>
          <p14:tracePt t="38217" x="4840288" y="2490788"/>
          <p14:tracePt t="38234" x="4857750" y="2465388"/>
          <p14:tracePt t="38251" x="4848225" y="2419350"/>
          <p14:tracePt t="38267" x="4813300" y="2393950"/>
          <p14:tracePt t="38284" x="4759325" y="2374900"/>
          <p14:tracePt t="38301" x="4679950" y="2374900"/>
          <p14:tracePt t="38317" x="4608513" y="2374900"/>
          <p14:tracePt t="38335" x="4545013" y="2393950"/>
          <p14:tracePt t="38351" x="4537075" y="2401888"/>
          <p14:tracePt t="38385" x="4537075" y="2411413"/>
          <p14:tracePt t="38401" x="4562475" y="2411413"/>
          <p14:tracePt t="38418" x="4608513" y="2411413"/>
          <p14:tracePt t="38434" x="4643438" y="2411413"/>
          <p14:tracePt t="38451" x="4679950" y="2411413"/>
          <p14:tracePt t="38468" x="4687888" y="2411413"/>
          <p14:tracePt t="38487" x="4705350" y="2411413"/>
          <p14:tracePt t="38511" x="4705350" y="2401888"/>
          <p14:tracePt t="38527" x="4705350" y="2384425"/>
          <p14:tracePt t="38599" x="4697413" y="2374900"/>
          <p14:tracePt t="38607" x="4687888" y="2374900"/>
          <p14:tracePt t="38618" x="4679950" y="2374900"/>
          <p14:tracePt t="38635" x="4670425" y="2384425"/>
          <p14:tracePt t="38652" x="4660900" y="2419350"/>
          <p14:tracePt t="38668" x="4660900" y="2455863"/>
          <p14:tracePt t="38685" x="4660900" y="2473325"/>
          <p14:tracePt t="38702" x="4660900" y="2482850"/>
          <p14:tracePt t="38719" x="4670425" y="2490788"/>
          <p14:tracePt t="38735" x="4687888" y="2490788"/>
          <p14:tracePt t="38752" x="4697413" y="2482850"/>
          <p14:tracePt t="38769" x="4705350" y="2473325"/>
          <p14:tracePt t="38785" x="4714875" y="2438400"/>
          <p14:tracePt t="38855" x="4705350" y="2438400"/>
          <p14:tracePt t="38863" x="4697413" y="2438400"/>
          <p14:tracePt t="38879" x="4687888" y="2438400"/>
          <p14:tracePt t="38888" x="4679950" y="2446338"/>
          <p14:tracePt t="38902" x="4670425" y="2455863"/>
          <p14:tracePt t="38919" x="4633913" y="2473325"/>
          <p14:tracePt t="38936" x="4633913" y="2482850"/>
          <p14:tracePt t="38991" x="4625975" y="2482850"/>
          <p14:tracePt t="39007" x="4625975" y="2473325"/>
          <p14:tracePt t="39023" x="4625975" y="2455863"/>
          <p14:tracePt t="39031" x="4633913" y="2455863"/>
          <p14:tracePt t="39039" x="4633913" y="2446338"/>
          <p14:tracePt t="39053" x="4633913" y="2419350"/>
          <p14:tracePt t="39087" x="4643438" y="2419350"/>
          <p14:tracePt t="39151" x="4633913" y="2419350"/>
          <p14:tracePt t="39159" x="4625975" y="2428875"/>
          <p14:tracePt t="39175" x="4616450" y="2446338"/>
          <p14:tracePt t="39191" x="4616450" y="2455863"/>
          <p14:tracePt t="39203" x="4616450" y="2465388"/>
          <p14:tracePt t="39220" x="4608513" y="2473325"/>
          <p14:tracePt t="39343" x="4608513" y="2465388"/>
          <p14:tracePt t="39367" x="4608513" y="2455863"/>
          <p14:tracePt t="39383" x="4608513" y="2446338"/>
          <p14:tracePt t="39455" x="4616450" y="2438400"/>
          <p14:tracePt t="39463" x="4625975" y="2438400"/>
          <p14:tracePt t="39472" x="4633913" y="2438400"/>
          <p14:tracePt t="39487" x="4643438" y="2438400"/>
          <p14:tracePt t="39504" x="4660900" y="2438400"/>
          <p14:tracePt t="39591" x="4670425" y="2438400"/>
          <p14:tracePt t="39599" x="4679950" y="2438400"/>
          <p14:tracePt t="39807" x="4687888" y="2438400"/>
          <p14:tracePt t="39815" x="4697413" y="2438400"/>
          <p14:tracePt t="39824" x="4724400" y="2438400"/>
          <p14:tracePt t="39838" x="4741863" y="2438400"/>
          <p14:tracePt t="39855" x="4776788" y="2438400"/>
          <p14:tracePt t="39872" x="4795838" y="2438400"/>
          <p14:tracePt t="39889" x="4803775" y="2455863"/>
          <p14:tracePt t="39905" x="4803775" y="2490788"/>
          <p14:tracePt t="39922" x="4803775" y="2517775"/>
          <p14:tracePt t="39938" x="4795838" y="2544763"/>
          <p14:tracePt t="39955" x="4776788" y="2562225"/>
          <p14:tracePt t="39972" x="4759325" y="2562225"/>
          <p14:tracePt t="39989" x="4751388" y="2562225"/>
          <p14:tracePt t="40005" x="4732338" y="2562225"/>
          <p14:tracePt t="40022" x="4724400" y="2554288"/>
          <p14:tracePt t="40039" x="4724400" y="2527300"/>
          <p14:tracePt t="40056" x="4724400" y="2500313"/>
          <p14:tracePt t="40072" x="4724400" y="2482850"/>
          <p14:tracePt t="40232" x="4724400" y="2473325"/>
          <p14:tracePt t="40288" x="4724400" y="2465388"/>
          <p14:tracePt t="40304" x="4714875" y="2465388"/>
          <p14:tracePt t="40312" x="4705350" y="2455863"/>
          <p14:tracePt t="40323" x="4697413" y="2455863"/>
          <p14:tracePt t="40512" x="4741863" y="2455863"/>
          <p14:tracePt t="40520" x="4822825" y="2446338"/>
          <p14:tracePt t="40528" x="4919663" y="2446338"/>
          <p14:tracePt t="40540" x="5027613" y="2438400"/>
          <p14:tracePt t="40557" x="5303838" y="2419350"/>
          <p14:tracePt t="40574" x="5589588" y="2419350"/>
          <p14:tracePt t="40590" x="5911850" y="2419350"/>
          <p14:tracePt t="40607" x="6205538" y="2393950"/>
          <p14:tracePt t="40624" x="6473825" y="2374900"/>
          <p14:tracePt t="40640" x="6599238" y="2374900"/>
          <p14:tracePt t="40658" x="6626225" y="2374900"/>
          <p14:tracePt t="40792" x="6634163" y="2374900"/>
          <p14:tracePt t="40800" x="6680200" y="2357438"/>
          <p14:tracePt t="40809" x="6751638" y="2357438"/>
          <p14:tracePt t="40824" x="6919913" y="2357438"/>
          <p14:tracePt t="40841" x="7099300" y="2357438"/>
          <p14:tracePt t="40858" x="7277100" y="2357438"/>
          <p14:tracePt t="40875" x="7375525" y="2357438"/>
          <p14:tracePt t="40891" x="7385050" y="2357438"/>
          <p14:tracePt t="41080" x="7375525" y="2366963"/>
          <p14:tracePt t="41088" x="7358063" y="2366963"/>
          <p14:tracePt t="41096" x="7340600" y="2374900"/>
          <p14:tracePt t="41108" x="7313613" y="2374900"/>
          <p14:tracePt t="41125" x="7205663" y="2384425"/>
          <p14:tracePt t="41142" x="7072313" y="2384425"/>
          <p14:tracePt t="41159" x="6983413" y="2384425"/>
          <p14:tracePt t="41176" x="6840538" y="2357438"/>
          <p14:tracePt t="41192" x="6813550" y="2347913"/>
          <p14:tracePt t="41264" x="6796088" y="2347913"/>
          <p14:tracePt t="41272" x="6769100" y="2347913"/>
          <p14:tracePt t="41280" x="6724650" y="2347913"/>
          <p14:tracePt t="41292" x="6680200" y="2347913"/>
          <p14:tracePt t="41309" x="6589713" y="2357438"/>
          <p14:tracePt t="41326" x="6545263" y="2366963"/>
          <p14:tracePt t="41342" x="6518275" y="2366963"/>
          <p14:tracePt t="41359" x="6510338" y="2366963"/>
          <p14:tracePt t="41376" x="6510338" y="2374900"/>
          <p14:tracePt t="41392" x="6510338" y="2393950"/>
          <p14:tracePt t="41409" x="6510338" y="2411413"/>
          <p14:tracePt t="41426" x="6510338" y="2419350"/>
          <p14:tracePt t="41443" x="6510338" y="2428875"/>
          <p14:tracePt t="41476" x="6518275" y="2438400"/>
          <p14:tracePt t="41493" x="6572250" y="2446338"/>
          <p14:tracePt t="41510" x="6653213" y="2446338"/>
          <p14:tracePt t="41526" x="6705600" y="2446338"/>
          <p14:tracePt t="41543" x="6732588" y="2446338"/>
          <p14:tracePt t="41560" x="6751638" y="2446338"/>
          <p14:tracePt t="41576" x="6769100" y="2428875"/>
          <p14:tracePt t="41610" x="6777038" y="2419350"/>
          <p14:tracePt t="41626" x="6786563" y="2401888"/>
          <p14:tracePt t="41643" x="6786563" y="2374900"/>
          <p14:tracePt t="41660" x="6786563" y="2339975"/>
          <p14:tracePt t="41676" x="6759575" y="2295525"/>
          <p14:tracePt t="41693" x="6732588" y="2276475"/>
          <p14:tracePt t="41710" x="6715125" y="2276475"/>
          <p14:tracePt t="41727" x="6670675" y="2276475"/>
          <p14:tracePt t="41744" x="6616700" y="2276475"/>
          <p14:tracePt t="41760" x="6589713" y="2276475"/>
          <p14:tracePt t="41777" x="6527800" y="2295525"/>
          <p14:tracePt t="41794" x="6419850" y="2366963"/>
          <p14:tracePt t="41810" x="6367463" y="2401888"/>
          <p14:tracePt t="41827" x="6367463" y="2428875"/>
          <p14:tracePt t="41860" x="6367463" y="2438400"/>
          <p14:tracePt t="41880" x="6367463" y="2446338"/>
          <p14:tracePt t="41894" x="6375400" y="2455863"/>
          <p14:tracePt t="41910" x="6394450" y="2455863"/>
          <p14:tracePt t="41928" x="6419850" y="2465388"/>
          <p14:tracePt t="41944" x="6429375" y="2473325"/>
          <p14:tracePt t="41961" x="6456363" y="2473325"/>
          <p14:tracePt t="41977" x="6491288" y="2473325"/>
          <p14:tracePt t="41994" x="6518275" y="2465388"/>
          <p14:tracePt t="42011" x="6545263" y="2446338"/>
          <p14:tracePt t="42028" x="6572250" y="2419350"/>
          <p14:tracePt t="42044" x="6581775" y="2401888"/>
          <p14:tracePt t="42061" x="6581775" y="2393950"/>
          <p14:tracePt t="42078" x="6581775" y="2366963"/>
          <p14:tracePt t="42095" x="6581775" y="2347913"/>
          <p14:tracePt t="42112" x="6581775" y="2339975"/>
          <p14:tracePt t="42128" x="6572250" y="2322513"/>
          <p14:tracePt t="42145" x="6554788" y="2322513"/>
          <p14:tracePt t="42162" x="6527800" y="2322513"/>
          <p14:tracePt t="42178" x="6500813" y="2322513"/>
          <p14:tracePt t="42195" x="6483350" y="2330450"/>
          <p14:tracePt t="42211" x="6465888" y="2366963"/>
          <p14:tracePt t="42228" x="6456363" y="2384425"/>
          <p14:tracePt t="42245" x="6456363" y="2401888"/>
          <p14:tracePt t="42262" x="6456363" y="2419350"/>
          <p14:tracePt t="42278" x="6456363" y="2438400"/>
          <p14:tracePt t="42295" x="6456363" y="2455863"/>
          <p14:tracePt t="42312" x="6545263" y="2490788"/>
          <p14:tracePt t="42329" x="6616700" y="2500313"/>
          <p14:tracePt t="42346" x="6653213" y="2500313"/>
          <p14:tracePt t="42362" x="6680200" y="2500313"/>
          <p14:tracePt t="42379" x="6705600" y="2500313"/>
          <p14:tracePt t="42395" x="6715125" y="2500313"/>
          <p14:tracePt t="42412" x="6742113" y="2500313"/>
          <p14:tracePt t="42429" x="6742113" y="2490788"/>
          <p14:tracePt t="42445" x="6742113" y="2473325"/>
          <p14:tracePt t="42462" x="6742113" y="2446338"/>
          <p14:tracePt t="42465" x="6742113" y="2428875"/>
          <p14:tracePt t="42479" x="6742113" y="2419350"/>
          <p14:tracePt t="42496" x="6732588" y="2393950"/>
          <p14:tracePt t="42529" x="6705600" y="2393950"/>
          <p14:tracePt t="42546" x="6680200" y="2393950"/>
          <p14:tracePt t="42562" x="6643688" y="2393950"/>
          <p14:tracePt t="42579" x="6634163" y="2419350"/>
          <p14:tracePt t="42596" x="6616700" y="2446338"/>
          <p14:tracePt t="42612" x="6608763" y="2482850"/>
          <p14:tracePt t="42629" x="6608763" y="2527300"/>
          <p14:tracePt t="42646" x="6608763" y="2562225"/>
          <p14:tracePt t="42663" x="6616700" y="2581275"/>
          <p14:tracePt t="42680" x="6670675" y="2598738"/>
          <p14:tracePt t="42696" x="6742113" y="2598738"/>
          <p14:tracePt t="42713" x="6777038" y="2598738"/>
          <p14:tracePt t="42730" x="6804025" y="2598738"/>
          <p14:tracePt t="42746" x="6813550" y="2598738"/>
          <p14:tracePt t="42763" x="6823075" y="2598738"/>
          <p14:tracePt t="42780" x="6823075" y="2581275"/>
          <p14:tracePt t="42796" x="6823075" y="2554288"/>
          <p14:tracePt t="42813" x="6796088" y="2509838"/>
          <p14:tracePt t="42830" x="6769100" y="2500313"/>
          <p14:tracePt t="42846" x="6715125" y="2500313"/>
          <p14:tracePt t="42863" x="6680200" y="2500313"/>
          <p14:tracePt t="42880" x="6608763" y="2500313"/>
          <p14:tracePt t="42897" x="6599238" y="2500313"/>
          <p14:tracePt t="42913" x="6572250" y="2509838"/>
          <p14:tracePt t="43009" x="6572250" y="2517775"/>
          <p14:tracePt t="43017" x="6599238" y="2517775"/>
          <p14:tracePt t="43025" x="6616700" y="2517775"/>
          <p14:tracePt t="43033" x="6634163" y="2517775"/>
          <p14:tracePt t="43047" x="6661150" y="2517775"/>
          <p14:tracePt t="43065" x="6715125" y="2517775"/>
          <p14:tracePt t="43081" x="6769100" y="2473325"/>
          <p14:tracePt t="43097" x="6777038" y="2465388"/>
          <p14:tracePt t="43114" x="6777038" y="2446338"/>
          <p14:tracePt t="43131" x="6777038" y="2419350"/>
          <p14:tracePt t="43147" x="6751638" y="2401888"/>
          <p14:tracePt t="43164" x="6724650" y="2393950"/>
          <p14:tracePt t="43181" x="6688138" y="2393950"/>
          <p14:tracePt t="43197" x="6670675" y="2393950"/>
          <p14:tracePt t="43214" x="6653213" y="2401888"/>
          <p14:tracePt t="43231" x="6634163" y="2411413"/>
          <p14:tracePt t="43248" x="6626225" y="2419350"/>
          <p14:tracePt t="43265" x="6616700" y="2428875"/>
          <p14:tracePt t="43298" x="6616700" y="2438400"/>
          <p14:tracePt t="43314" x="6616700" y="2465388"/>
          <p14:tracePt t="43331" x="6616700" y="2490788"/>
          <p14:tracePt t="43348" x="6626225" y="2509838"/>
          <p14:tracePt t="43365" x="6661150" y="2517775"/>
          <p14:tracePt t="43381" x="6680200" y="2517775"/>
          <p14:tracePt t="43398" x="6715125" y="2517775"/>
          <p14:tracePt t="43431" x="6724650" y="2517775"/>
          <p14:tracePt t="43450" x="6724650" y="2509838"/>
          <p14:tracePt t="43465" x="6724650" y="2490788"/>
          <p14:tracePt t="43482" x="6715125" y="2465388"/>
          <p14:tracePt t="43498" x="6697663" y="2446338"/>
          <p14:tracePt t="43515" x="6688138" y="2428875"/>
          <p14:tracePt t="43532" x="6670675" y="2428875"/>
          <p14:tracePt t="43548" x="6661150" y="2428875"/>
          <p14:tracePt t="43565" x="6626225" y="2428875"/>
          <p14:tracePt t="43582" x="6608763" y="2428875"/>
          <p14:tracePt t="43598" x="6599238" y="2438400"/>
          <p14:tracePt t="43615" x="6589713" y="2455863"/>
          <p14:tracePt t="43633" x="6581775" y="2490788"/>
          <p14:tracePt t="43649" x="6581775" y="2517775"/>
          <p14:tracePt t="43666" x="6581775" y="2544763"/>
          <p14:tracePt t="43682" x="6608763" y="2562225"/>
          <p14:tracePt t="43699" x="6634163" y="2562225"/>
          <p14:tracePt t="43716" x="6661150" y="2562225"/>
          <p14:tracePt t="43732" x="6688138" y="2562225"/>
          <p14:tracePt t="43749" x="6705600" y="2562225"/>
          <p14:tracePt t="43766" x="6715125" y="2536825"/>
          <p14:tracePt t="43782" x="6715125" y="2509838"/>
          <p14:tracePt t="43800" x="6715125" y="2500313"/>
          <p14:tracePt t="43816" x="6715125" y="2465388"/>
          <p14:tracePt t="43833" x="6688138" y="2438400"/>
          <p14:tracePt t="43849" x="6653213" y="2438400"/>
          <p14:tracePt t="43866" x="6626225" y="2438400"/>
          <p14:tracePt t="43883" x="6599238" y="2438400"/>
          <p14:tracePt t="43899" x="6581775" y="2438400"/>
          <p14:tracePt t="43916" x="6572250" y="2446338"/>
          <p14:tracePt t="44185" x="6581775" y="2446338"/>
          <p14:tracePt t="44521" x="6589713" y="2446338"/>
          <p14:tracePt t="45017" x="6608763" y="2446338"/>
          <p14:tracePt t="45025" x="6643688" y="2438400"/>
          <p14:tracePt t="45036" x="6670675" y="2438400"/>
          <p14:tracePt t="45052" x="6715125" y="2428875"/>
          <p14:tracePt t="45070" x="6777038" y="2411413"/>
          <p14:tracePt t="45086" x="6796088" y="2411413"/>
          <p14:tracePt t="45119" x="6804025" y="2411413"/>
          <p14:tracePt t="45138" x="6823075" y="2411413"/>
          <p14:tracePt t="45153" x="6840538" y="2438400"/>
          <p14:tracePt t="45170" x="6858000" y="2455863"/>
          <p14:tracePt t="45186" x="6858000" y="2465388"/>
          <p14:tracePt t="45273" x="6848475" y="2473325"/>
          <p14:tracePt t="45281" x="6813550" y="2473325"/>
          <p14:tracePt t="45289" x="6777038" y="2490788"/>
          <p14:tracePt t="45303" x="6769100" y="2490788"/>
          <p14:tracePt t="45320" x="6724650" y="2490788"/>
          <p14:tracePt t="45337" x="6697663" y="2490788"/>
          <p14:tracePt t="45377" x="6688138" y="2490788"/>
          <p14:tracePt t="45409" x="6680200" y="2490788"/>
          <p14:tracePt t="45418" x="6670675" y="2490788"/>
          <p14:tracePt t="45529" x="6670675" y="2473325"/>
          <p14:tracePt t="45554" x="6680200" y="2465388"/>
          <p14:tracePt t="45593" x="6688138" y="2455863"/>
          <p14:tracePt t="45601" x="6688138" y="2446338"/>
          <p14:tracePt t="45609" x="6697663" y="2446338"/>
          <p14:tracePt t="45625" x="6715125" y="2446338"/>
          <p14:tracePt t="45637" x="6724650" y="2446338"/>
          <p14:tracePt t="45654" x="6742113" y="2438400"/>
          <p14:tracePt t="45671" x="6777038" y="2438400"/>
          <p14:tracePt t="45688" x="6796088" y="2438400"/>
          <p14:tracePt t="45704" x="6813550" y="2446338"/>
          <p14:tracePt t="45722" x="6840538" y="2455863"/>
          <p14:tracePt t="45738" x="6848475" y="2465388"/>
          <p14:tracePt t="45755" x="6858000" y="2465388"/>
          <p14:tracePt t="45771" x="6858000" y="2473325"/>
          <p14:tracePt t="45788" x="6858000" y="2500313"/>
          <p14:tracePt t="45805" x="6840538" y="2527300"/>
          <p14:tracePt t="45821" x="6804025" y="2544763"/>
          <p14:tracePt t="45838" x="6724650" y="2554288"/>
          <p14:tracePt t="45855" x="6653213" y="2562225"/>
          <p14:tracePt t="45872" x="6589713" y="2562225"/>
          <p14:tracePt t="45888" x="6527800" y="2554288"/>
          <p14:tracePt t="45905" x="6483350" y="2500313"/>
          <p14:tracePt t="45922" x="6456363" y="2438400"/>
          <p14:tracePt t="45938" x="6456363" y="2401888"/>
          <p14:tracePt t="45955" x="6483350" y="2366963"/>
          <p14:tracePt t="45972" x="6537325" y="2322513"/>
          <p14:tracePt t="45988" x="6589713" y="2303463"/>
          <p14:tracePt t="46005" x="6643688" y="2295525"/>
          <p14:tracePt t="46022" x="6680200" y="2295525"/>
          <p14:tracePt t="46039" x="6724650" y="2295525"/>
          <p14:tracePt t="46055" x="6769100" y="2295525"/>
          <p14:tracePt t="46072" x="6777038" y="2303463"/>
          <p14:tracePt t="46106" x="6786563" y="2330450"/>
          <p14:tracePt t="46122" x="6786563" y="2339975"/>
          <p14:tracePt t="46139" x="6786563" y="2347913"/>
          <p14:tracePt t="46226" x="6777038" y="2347913"/>
          <p14:tracePt t="46234" x="6769100" y="2347913"/>
          <p14:tracePt t="46258" x="6759575" y="2347913"/>
          <p14:tracePt t="46298" x="6751638" y="2347913"/>
          <p14:tracePt t="46322" x="6742113" y="2347913"/>
          <p14:tracePt t="46330" x="6732588" y="2366963"/>
          <p14:tracePt t="46346" x="6724650" y="2384425"/>
          <p14:tracePt t="46356" x="6724650" y="2401888"/>
          <p14:tracePt t="46373" x="6715125" y="2438400"/>
          <p14:tracePt t="46390" x="6715125" y="2465388"/>
          <p14:tracePt t="46426" x="6705600" y="2473325"/>
          <p14:tracePt t="46466" x="6697663" y="2490788"/>
          <p14:tracePt t="46474" x="6688138" y="2490788"/>
          <p14:tracePt t="46482" x="6680200" y="2490788"/>
          <p14:tracePt t="46491" x="6653213" y="2490788"/>
          <p14:tracePt t="46507" x="6626225" y="2490788"/>
          <p14:tracePt t="46523" x="6616700" y="2490788"/>
          <p14:tracePt t="46586" x="6608763" y="2490788"/>
          <p14:tracePt t="46610" x="6599238" y="2490788"/>
          <p14:tracePt t="46618" x="6599238" y="2482850"/>
          <p14:tracePt t="46626" x="6599238" y="2455863"/>
          <p14:tracePt t="46640" x="6608763" y="2438400"/>
          <p14:tracePt t="46657" x="6634163" y="2411413"/>
          <p14:tracePt t="46674" x="6705600" y="2357438"/>
          <p14:tracePt t="46691" x="6732588" y="2357438"/>
          <p14:tracePt t="46707" x="6769100" y="2357438"/>
          <p14:tracePt t="46724" x="6786563" y="2357438"/>
          <p14:tracePt t="46741" x="6804025" y="2366963"/>
          <p14:tracePt t="46758" x="6823075" y="2411413"/>
          <p14:tracePt t="46774" x="6823075" y="2455863"/>
          <p14:tracePt t="46791" x="6823075" y="2482850"/>
          <p14:tracePt t="46807" x="6823075" y="2500313"/>
          <p14:tracePt t="46824" x="6823075" y="2509838"/>
          <p14:tracePt t="46841" x="6823075" y="2517775"/>
          <p14:tracePt t="46858" x="6813550" y="2536825"/>
          <p14:tracePt t="46874" x="6796088" y="2536825"/>
          <p14:tracePt t="46891" x="6769100" y="2536825"/>
          <p14:tracePt t="46908" x="6732588" y="2536825"/>
          <p14:tracePt t="46924" x="6705600" y="2536825"/>
          <p14:tracePt t="46942" x="6680200" y="2536825"/>
          <p14:tracePt t="46958" x="6670675" y="2536825"/>
          <p14:tracePt t="46974" x="6670675" y="2509838"/>
          <p14:tracePt t="46991" x="6670675" y="2465388"/>
          <p14:tracePt t="47008" x="6670675" y="2401888"/>
          <p14:tracePt t="47025" x="6680200" y="2366963"/>
          <p14:tracePt t="47042" x="6697663" y="2347913"/>
          <p14:tracePt t="47058" x="6705600" y="2339975"/>
          <p14:tracePt t="47075" x="6732588" y="2339975"/>
          <p14:tracePt t="47092" x="6769100" y="2357438"/>
          <p14:tracePt t="47108" x="6786563" y="2401888"/>
          <p14:tracePt t="47125" x="6813550" y="2428875"/>
          <p14:tracePt t="47142" x="6813550" y="2438400"/>
          <p14:tracePt t="47158" x="6813550" y="2455863"/>
          <p14:tracePt t="47175" x="6813550" y="2465388"/>
          <p14:tracePt t="47192" x="6813550" y="2473325"/>
          <p14:tracePt t="47226" x="6786563" y="2473325"/>
          <p14:tracePt t="47242" x="6759575" y="2473325"/>
          <p14:tracePt t="47259" x="6751638" y="2473325"/>
          <p14:tracePt t="47330" x="6732588" y="2473325"/>
          <p14:tracePt t="47490" x="6732588" y="2465388"/>
          <p14:tracePt t="48218" x="6732588" y="2455863"/>
          <p14:tracePt t="49819" x="6751638" y="2455863"/>
          <p14:tracePt t="49827" x="6751638" y="2446338"/>
          <p14:tracePt t="49843" x="6759575" y="2438400"/>
          <p14:tracePt t="49852" x="6769100" y="2438400"/>
          <p14:tracePt t="49866" x="6777038" y="2438400"/>
          <p14:tracePt t="49883" x="6796088" y="2419350"/>
          <p14:tracePt t="49916" x="6804025" y="2419350"/>
          <p14:tracePt t="49979" x="6813550" y="2419350"/>
          <p14:tracePt t="49987" x="6840538" y="2419350"/>
          <p14:tracePt t="49999" x="6858000" y="2419350"/>
          <p14:tracePt t="50016" x="6894513" y="2419350"/>
          <p14:tracePt t="50034" x="6902450" y="2419350"/>
          <p14:tracePt t="50050" x="6919913" y="2419350"/>
          <p14:tracePt t="50067" x="6946900" y="2419350"/>
          <p14:tracePt t="50083" x="6956425" y="2419350"/>
          <p14:tracePt t="50587" x="6965950" y="2419350"/>
          <p14:tracePt t="50603" x="6965950" y="2428875"/>
          <p14:tracePt t="50611" x="6965950" y="2438400"/>
          <p14:tracePt t="50620" x="6956425" y="2446338"/>
          <p14:tracePt t="50635" x="6919913" y="2455863"/>
          <p14:tracePt t="50652" x="6884988" y="2473325"/>
          <p14:tracePt t="50668" x="6848475" y="2500313"/>
          <p14:tracePt t="50685" x="6831013" y="2509838"/>
          <p14:tracePt t="50702" x="6823075" y="2509838"/>
          <p14:tracePt t="50718" x="6813550" y="2509838"/>
          <p14:tracePt t="50755" x="6804025" y="2509838"/>
          <p14:tracePt t="50771" x="6786563" y="2509838"/>
          <p14:tracePt t="50785" x="6769100" y="2509838"/>
          <p14:tracePt t="50802" x="6732588" y="2509838"/>
          <p14:tracePt t="50819" x="6688138" y="2509838"/>
          <p14:tracePt t="50836" x="6653213" y="2509838"/>
          <p14:tracePt t="50852" x="6616700" y="2500313"/>
          <p14:tracePt t="50869" x="6608763" y="2500313"/>
          <p14:tracePt t="50902" x="6589713" y="2500313"/>
          <p14:tracePt t="50919" x="6581775" y="2482850"/>
          <p14:tracePt t="50936" x="6572250" y="2473325"/>
          <p14:tracePt t="50952" x="6562725" y="2446338"/>
          <p14:tracePt t="50969" x="6562725" y="2411413"/>
          <p14:tracePt t="50986" x="6562725" y="2366963"/>
          <p14:tracePt t="51002" x="6608763" y="2322513"/>
          <p14:tracePt t="51004" x="6626225" y="2312988"/>
          <p14:tracePt t="51019" x="6680200" y="2303463"/>
          <p14:tracePt t="51036" x="6705600" y="2303463"/>
          <p14:tracePt t="51053" x="6742113" y="2303463"/>
          <p14:tracePt t="51069" x="6786563" y="2303463"/>
          <p14:tracePt t="51086" x="6813550" y="2322513"/>
          <p14:tracePt t="51103" x="6848475" y="2357438"/>
          <p14:tracePt t="51119" x="6867525" y="2401888"/>
          <p14:tracePt t="51136" x="6867525" y="2419350"/>
          <p14:tracePt t="51153" x="6867525" y="2428875"/>
          <p14:tracePt t="51169" x="6867525" y="2446338"/>
          <p14:tracePt t="51186" x="6858000" y="2446338"/>
          <p14:tracePt t="51204" x="6796088" y="2473325"/>
          <p14:tracePt t="51220" x="6697663" y="2482850"/>
          <p14:tracePt t="51236" x="6599238" y="2509838"/>
          <p14:tracePt t="51253" x="6518275" y="2517775"/>
          <p14:tracePt t="51270" x="6500813" y="2517775"/>
          <p14:tracePt t="51286" x="6491288" y="2517775"/>
          <p14:tracePt t="51303" x="6473825" y="2517775"/>
          <p14:tracePt t="51320" x="6473825" y="2490788"/>
          <p14:tracePt t="51336" x="6473825" y="2428875"/>
          <p14:tracePt t="51353" x="6473825" y="2393950"/>
          <p14:tracePt t="51370" x="6473825" y="2366963"/>
          <p14:tracePt t="51387" x="6491288" y="2347913"/>
          <p14:tracePt t="51404" x="6500813" y="2347913"/>
          <p14:tracePt t="51420" x="6554788" y="2347913"/>
          <p14:tracePt t="51437" x="6608763" y="2347913"/>
          <p14:tracePt t="51454" x="6680200" y="2347913"/>
          <p14:tracePt t="51470" x="6732588" y="2347913"/>
          <p14:tracePt t="51487" x="6759575" y="2347913"/>
          <p14:tracePt t="51504" x="6777038" y="2347913"/>
          <p14:tracePt t="51521" x="6777038" y="2366963"/>
          <p14:tracePt t="51537" x="6777038" y="2419350"/>
          <p14:tracePt t="51554" x="6777038" y="2455863"/>
          <p14:tracePt t="51570" x="6769100" y="2490788"/>
          <p14:tracePt t="51588" x="6751638" y="2527300"/>
          <p14:tracePt t="51621" x="6715125" y="2527300"/>
          <p14:tracePt t="51637" x="6697663" y="2527300"/>
          <p14:tracePt t="51654" x="6680200" y="2509838"/>
          <p14:tracePt t="51671" x="6653213" y="2465388"/>
          <p14:tracePt t="51688" x="6643688" y="2428875"/>
          <p14:tracePt t="51704" x="6626225" y="2419350"/>
          <p14:tracePt t="51721" x="6626225" y="2411413"/>
          <p14:tracePt t="51738" x="6626225" y="2401888"/>
          <p14:tracePt t="51755" x="6626225" y="2393950"/>
          <p14:tracePt t="51772" x="6643688" y="2366963"/>
          <p14:tracePt t="51788" x="6670675" y="2366963"/>
          <p14:tracePt t="51805" x="6688138" y="2357438"/>
          <p14:tracePt t="51821" x="6697663" y="2357438"/>
          <p14:tracePt t="51838" x="6715125" y="2357438"/>
          <p14:tracePt t="51855" x="6732588" y="2357438"/>
          <p14:tracePt t="51871" x="6742113" y="2357438"/>
          <p14:tracePt t="51888" x="6759575" y="2357438"/>
          <p14:tracePt t="51905" x="6769100" y="2374900"/>
          <p14:tracePt t="51922" x="6769100" y="2411413"/>
          <p14:tracePt t="51938" x="6769100" y="2428875"/>
          <p14:tracePt t="51956" x="6769100" y="2473325"/>
          <p14:tracePt t="51972" x="6769100" y="2482850"/>
          <p14:tracePt t="51988" x="6759575" y="2490788"/>
          <p14:tracePt t="52006" x="6759575" y="2500313"/>
          <p14:tracePt t="52022" x="6759575" y="2509838"/>
          <p14:tracePt t="52044" x="6751638" y="2509838"/>
          <p14:tracePt t="52055" x="6742113" y="2473325"/>
          <p14:tracePt t="52072" x="6742113" y="2401888"/>
          <p14:tracePt t="52089" x="6742113" y="2374900"/>
          <p14:tracePt t="52105" x="6751638" y="2366963"/>
          <p14:tracePt t="52122" x="6786563" y="2366963"/>
          <p14:tracePt t="52139" x="6848475" y="2374900"/>
          <p14:tracePt t="52156" x="6884988" y="2411413"/>
          <p14:tracePt t="52172" x="6894513" y="2419350"/>
          <p14:tracePt t="52189" x="6902450" y="2428875"/>
          <p14:tracePt t="52222" x="6929438" y="2428875"/>
          <p14:tracePt t="52404" x="6938963" y="2438400"/>
          <p14:tracePt t="52420" x="6938963" y="2446338"/>
          <p14:tracePt t="52428" x="6929438" y="2455863"/>
          <p14:tracePt t="52440" x="6911975" y="2465388"/>
          <p14:tracePt t="52456" x="6894513" y="2473325"/>
          <p14:tracePt t="52473" x="6875463" y="2473325"/>
          <p14:tracePt t="52490" x="6867525" y="2473325"/>
          <p14:tracePt t="52506" x="6840538" y="2473325"/>
          <p14:tracePt t="52509" x="6813550" y="2473325"/>
          <p14:tracePt t="52525" x="6804025" y="2473325"/>
          <p14:tracePt t="52541" x="6796088" y="2473325"/>
          <p14:tracePt t="52556" x="6777038" y="2473325"/>
          <p14:tracePt t="53765" x="6759575" y="2465388"/>
          <p14:tracePt t="53772" x="6724650" y="2465388"/>
          <p14:tracePt t="53780" x="6680200" y="2473325"/>
          <p14:tracePt t="53793" x="6616700" y="2482850"/>
          <p14:tracePt t="53810" x="6402388" y="2509838"/>
          <p14:tracePt t="53827" x="5919788" y="2581275"/>
          <p14:tracePt t="53844" x="5357813" y="2652713"/>
          <p14:tracePt t="53860" x="4419600" y="2813050"/>
          <p14:tracePt t="53877" x="3724275" y="2911475"/>
          <p14:tracePt t="53894" x="3330575" y="2965450"/>
          <p14:tracePt t="53910" x="3108325" y="2982913"/>
          <p14:tracePt t="53927" x="2938463" y="2982913"/>
          <p14:tracePt t="53944" x="2803525" y="2982913"/>
          <p14:tracePt t="53960" x="2687638" y="2982913"/>
          <p14:tracePt t="53977" x="2554288" y="2982913"/>
          <p14:tracePt t="53994" x="2419350" y="2982913"/>
          <p14:tracePt t="54011" x="2339975" y="2982913"/>
          <p14:tracePt t="54013" x="2303463" y="2982913"/>
          <p14:tracePt t="54027" x="2286000" y="2982913"/>
          <p14:tracePt t="54044" x="2224088" y="2982913"/>
          <p14:tracePt t="54061" x="2160588" y="2982913"/>
          <p14:tracePt t="54078" x="2017713" y="2955925"/>
          <p14:tracePt t="54094" x="1803400" y="2938463"/>
          <p14:tracePt t="54111" x="1527175" y="2894013"/>
          <p14:tracePt t="54128" x="1268413" y="2847975"/>
          <p14:tracePt t="54144" x="1071563" y="2830513"/>
          <p14:tracePt t="54161" x="1009650" y="2830513"/>
          <p14:tracePt t="54268" x="1009650" y="2822575"/>
          <p14:tracePt t="54284" x="1009650" y="2813050"/>
          <p14:tracePt t="54293" x="1017588" y="2803525"/>
          <p14:tracePt t="54300" x="1036638" y="2786063"/>
          <p14:tracePt t="54311" x="1044575" y="2786063"/>
          <p14:tracePt t="54328" x="1089025" y="2741613"/>
          <p14:tracePt t="54345" x="1116013" y="2679700"/>
          <p14:tracePt t="54362" x="1143000" y="2652713"/>
          <p14:tracePt t="54378" x="1143000" y="2608263"/>
          <p14:tracePt t="54395" x="1152525" y="2589213"/>
          <p14:tracePt t="54412" x="1152525" y="2581275"/>
          <p14:tracePt t="54509" x="1169988" y="2581275"/>
          <p14:tracePt t="54533" x="1169988" y="2589213"/>
          <p14:tracePt t="54541" x="1179513" y="2598738"/>
          <p14:tracePt t="54549" x="1187450" y="2608263"/>
          <p14:tracePt t="54562" x="1204913" y="2625725"/>
          <p14:tracePt t="54579" x="1258888" y="2660650"/>
          <p14:tracePt t="54596" x="1347788" y="2679700"/>
          <p14:tracePt t="54612" x="1411288" y="2697163"/>
          <p14:tracePt t="54629" x="1419225" y="2697163"/>
          <p14:tracePt t="54646" x="1438275" y="2697163"/>
          <p14:tracePt t="54662" x="1465263" y="2697163"/>
          <p14:tracePt t="54679" x="1482725" y="2697163"/>
          <p14:tracePt t="54696" x="1490663" y="2697163"/>
          <p14:tracePt t="54949" x="1509713" y="2714625"/>
          <p14:tracePt t="54997" x="1509713" y="2724150"/>
          <p14:tracePt t="55189" x="1500188" y="2724150"/>
          <p14:tracePt t="55205" x="1490663" y="2724150"/>
          <p14:tracePt t="55213" x="1473200" y="2724150"/>
          <p14:tracePt t="55221" x="1465263" y="2724150"/>
          <p14:tracePt t="55231" x="1446213" y="2732088"/>
          <p14:tracePt t="55247" x="1428750" y="2732088"/>
          <p14:tracePt t="55264" x="1401763" y="2751138"/>
          <p14:tracePt t="55301" x="1393825" y="2751138"/>
          <p14:tracePt t="56013" x="1401763" y="2751138"/>
          <p14:tracePt t="56022" x="1419225" y="2741613"/>
          <p14:tracePt t="56033" x="1446213" y="2741613"/>
          <p14:tracePt t="56050" x="1509713" y="2724150"/>
          <p14:tracePt t="56066" x="1652588" y="2724150"/>
          <p14:tracePt t="56083" x="1847850" y="2724150"/>
          <p14:tracePt t="56100" x="2071688" y="2724150"/>
          <p14:tracePt t="56117" x="2322513" y="2724150"/>
          <p14:tracePt t="56133" x="2401888" y="2724150"/>
          <p14:tracePt t="56549" x="2393950" y="2724150"/>
          <p14:tracePt t="56557" x="2339975" y="2724150"/>
          <p14:tracePt t="56568" x="2268538" y="2724150"/>
          <p14:tracePt t="56584" x="2071688" y="2705100"/>
          <p14:tracePt t="56601" x="1866900" y="2679700"/>
          <p14:tracePt t="56618" x="1652588" y="2643188"/>
          <p14:tracePt t="56634" x="1455738" y="2616200"/>
          <p14:tracePt t="56651" x="1347788" y="2608263"/>
          <p14:tracePt t="56668" x="1312863" y="2608263"/>
          <p14:tracePt t="56685" x="1303338" y="2608263"/>
          <p14:tracePt t="56725" x="1295400" y="2608263"/>
          <p14:tracePt t="56765" x="1295400" y="2616200"/>
          <p14:tracePt t="56782" x="1303338" y="2616200"/>
          <p14:tracePt t="56806" x="1303338" y="2625725"/>
          <p14:tracePt t="56813" x="1312863" y="2625725"/>
          <p14:tracePt t="56829" x="1330325" y="2633663"/>
          <p14:tracePt t="56838" x="1347788" y="2643188"/>
          <p14:tracePt t="56852" x="1357313" y="2643188"/>
          <p14:tracePt t="56868" x="1419225" y="2643188"/>
          <p14:tracePt t="56886" x="1536700" y="2652713"/>
          <p14:tracePt t="56902" x="1608138" y="2652713"/>
          <p14:tracePt t="56918" x="1625600" y="2652713"/>
          <p14:tracePt t="57005" x="1625600" y="2660650"/>
          <p14:tracePt t="57014" x="1616075" y="2670175"/>
          <p14:tracePt t="57021" x="1589088" y="2679700"/>
          <p14:tracePt t="57036" x="1527175" y="2687638"/>
          <p14:tracePt t="57052" x="1419225" y="2697163"/>
          <p14:tracePt t="57070" x="1241425" y="2724150"/>
          <p14:tracePt t="57086" x="1196975" y="2732088"/>
          <p14:tracePt t="57103" x="1187450" y="2732088"/>
          <p14:tracePt t="57142" x="1204913" y="2732088"/>
          <p14:tracePt t="57153" x="1250950" y="2732088"/>
          <p14:tracePt t="57169" x="1455738" y="2732088"/>
          <p14:tracePt t="57186" x="1687513" y="2732088"/>
          <p14:tracePt t="57203" x="1874838" y="2732088"/>
          <p14:tracePt t="57219" x="1973263" y="2732088"/>
          <p14:tracePt t="57236" x="1990725" y="2732088"/>
          <p14:tracePt t="57278" x="1973263" y="2732088"/>
          <p14:tracePt t="57285" x="1938338" y="2732088"/>
          <p14:tracePt t="57294" x="1901825" y="2732088"/>
          <p14:tracePt t="57303" x="1847850" y="2732088"/>
          <p14:tracePt t="57320" x="1731963" y="2732088"/>
          <p14:tracePt t="57336" x="1633538" y="2732088"/>
          <p14:tracePt t="57353" x="1571625" y="2732088"/>
          <p14:tracePt t="57370" x="1562100" y="2732088"/>
          <p14:tracePt t="57414" x="1571625" y="2724150"/>
          <p14:tracePt t="57422" x="1616075" y="2724150"/>
          <p14:tracePt t="57436" x="1697038" y="2714625"/>
          <p14:tracePt t="57454" x="1847850" y="2697163"/>
          <p14:tracePt t="57470" x="1901825" y="2697163"/>
          <p14:tracePt t="57582" x="1893888" y="2697163"/>
          <p14:tracePt t="57590" x="1884363" y="2697163"/>
          <p14:tracePt t="57814" x="1874838" y="2697163"/>
          <p14:tracePt t="57822" x="1847850" y="2697163"/>
          <p14:tracePt t="57830" x="1803400" y="2697163"/>
          <p14:tracePt t="57838" x="1768475" y="2714625"/>
          <p14:tracePt t="57855" x="1731963" y="2724150"/>
          <p14:tracePt t="57871" x="1697038" y="2724150"/>
          <p14:tracePt t="57888" x="1679575" y="2724150"/>
          <p14:tracePt t="57905" x="1670050" y="2724150"/>
          <p14:tracePt t="57921" x="1660525" y="2724150"/>
          <p14:tracePt t="58054" x="1679575" y="2724150"/>
          <p14:tracePt t="58062" x="1697038" y="2724150"/>
          <p14:tracePt t="58072" x="1724025" y="2724150"/>
          <p14:tracePt t="58088" x="1776413" y="2714625"/>
          <p14:tracePt t="58105" x="1812925" y="2714625"/>
          <p14:tracePt t="58214" x="1830388" y="2714625"/>
          <p14:tracePt t="58222" x="1857375" y="2705100"/>
          <p14:tracePt t="58230" x="1919288" y="2705100"/>
          <p14:tracePt t="58239" x="1965325" y="2705100"/>
          <p14:tracePt t="58255" x="2098675" y="2697163"/>
          <p14:tracePt t="58272" x="2160588" y="2697163"/>
          <p14:tracePt t="58289" x="2170113" y="2697163"/>
          <p14:tracePt t="58366" x="2170113" y="2687638"/>
          <p14:tracePt t="58374" x="2160588" y="2687638"/>
          <p14:tracePt t="58382" x="2152650" y="2687638"/>
          <p14:tracePt t="58391" x="2133600" y="2687638"/>
          <p14:tracePt t="58406" x="2108200" y="2687638"/>
          <p14:tracePt t="58423" x="2054225" y="2687638"/>
          <p14:tracePt t="58439" x="2000250" y="2687638"/>
          <p14:tracePt t="58456" x="1938338" y="2687638"/>
          <p14:tracePt t="58473" x="1857375" y="2687638"/>
          <p14:tracePt t="58490" x="1822450" y="2687638"/>
          <p14:tracePt t="58654" x="1822450" y="2679700"/>
          <p14:tracePt t="58662" x="1830388" y="2679700"/>
          <p14:tracePt t="58673" x="1866900" y="2679700"/>
          <p14:tracePt t="58690" x="1955800" y="2679700"/>
          <p14:tracePt t="58707" x="2062163" y="2679700"/>
          <p14:tracePt t="58724" x="2179638" y="2679700"/>
          <p14:tracePt t="58740" x="2259013" y="2679700"/>
          <p14:tracePt t="58966" x="2268538" y="2679700"/>
          <p14:tracePt t="59054" x="2268538" y="2687638"/>
          <p14:tracePt t="59086" x="2268538" y="2705100"/>
          <p14:tracePt t="59094" x="2259013" y="2705100"/>
          <p14:tracePt t="59102" x="2232025" y="2714625"/>
          <p14:tracePt t="59111" x="2205038" y="2724150"/>
          <p14:tracePt t="59125" x="2187575" y="2724150"/>
          <p14:tracePt t="59142" x="2054225" y="2724150"/>
          <p14:tracePt t="59158" x="1946275" y="2724150"/>
          <p14:tracePt t="59175" x="1822450" y="2724150"/>
          <p14:tracePt t="59192" x="1741488" y="2724150"/>
          <p14:tracePt t="59208" x="1687513" y="2724150"/>
          <p14:tracePt t="59225" x="1652588" y="2732088"/>
          <p14:tracePt t="59242" x="1616075" y="2741613"/>
          <p14:tracePt t="59258" x="1544638" y="2768600"/>
          <p14:tracePt t="59275" x="1482725" y="2786063"/>
          <p14:tracePt t="59292" x="1401763" y="2803525"/>
          <p14:tracePt t="59308" x="1312863" y="2822575"/>
          <p14:tracePt t="59326" x="1187450" y="2830513"/>
          <p14:tracePt t="59342" x="1152525" y="2840038"/>
          <p14:tracePt t="59438" x="1143000" y="2840038"/>
          <p14:tracePt t="59454" x="1143000" y="2830513"/>
          <p14:tracePt t="59479" x="1143000" y="2822575"/>
          <p14:tracePt t="59487" x="1160463" y="2822575"/>
          <p14:tracePt t="59495" x="1187450" y="2803525"/>
          <p14:tracePt t="59510" x="1276350" y="2795588"/>
          <p14:tracePt t="59526" x="1446213" y="2776538"/>
          <p14:tracePt t="59542" x="1670050" y="2741613"/>
          <p14:tracePt t="59560" x="1928813" y="2697163"/>
          <p14:tracePt t="59576" x="2054225" y="2687638"/>
          <p14:tracePt t="59593" x="2098675" y="2670175"/>
          <p14:tracePt t="59735" x="2116138" y="2670175"/>
          <p14:tracePt t="59759" x="2133600" y="2670175"/>
          <p14:tracePt t="59766" x="2170113" y="2670175"/>
          <p14:tracePt t="59776" x="2232025" y="2679700"/>
          <p14:tracePt t="59793" x="2330450" y="2697163"/>
          <p14:tracePt t="59810" x="2393950" y="2705100"/>
          <p14:tracePt t="59827" x="2401888" y="2714625"/>
          <p14:tracePt t="60151" x="2411413" y="2714625"/>
          <p14:tracePt t="60158" x="2428875" y="2714625"/>
          <p14:tracePt t="60167" x="2490788" y="2714625"/>
          <p14:tracePt t="60177" x="2589213" y="2714625"/>
          <p14:tracePt t="60194" x="2928938" y="2714625"/>
          <p14:tracePt t="60211" x="3322638" y="2714625"/>
          <p14:tracePt t="60228" x="3670300" y="2714625"/>
          <p14:tracePt t="60244" x="3776663" y="2714625"/>
          <p14:tracePt t="60261" x="3786188" y="2714625"/>
          <p14:tracePt t="60479" x="3776663" y="2714625"/>
          <p14:tracePt t="60487" x="3741738" y="2714625"/>
          <p14:tracePt t="60495" x="3697288" y="2705100"/>
          <p14:tracePt t="60512" x="3598863" y="2697163"/>
          <p14:tracePt t="60528" x="3490913" y="2679700"/>
          <p14:tracePt t="60545" x="3357563" y="2652713"/>
          <p14:tracePt t="60562" x="3276600" y="2643188"/>
          <p14:tracePt t="60579" x="3224213" y="2633663"/>
          <p14:tracePt t="60767" x="3224213" y="2625725"/>
          <p14:tracePt t="60775" x="3224213" y="2616200"/>
          <p14:tracePt t="60783" x="3232150" y="2616200"/>
          <p14:tracePt t="60799" x="3241675" y="2608263"/>
          <p14:tracePt t="60831" x="3251200" y="2589213"/>
          <p14:tracePt t="60967" x="3268663" y="2589213"/>
          <p14:tracePt t="60975" x="3276600" y="2589213"/>
          <p14:tracePt t="60983" x="3303588" y="2589213"/>
          <p14:tracePt t="60996" x="3322638" y="2589213"/>
          <p14:tracePt t="61013" x="3375025" y="2598738"/>
          <p14:tracePt t="61030" x="3402013" y="2598738"/>
          <p14:tracePt t="61047" x="3402013" y="2608263"/>
          <p14:tracePt t="61103" x="3411538" y="2608263"/>
          <p14:tracePt t="61111" x="3411538" y="2616200"/>
          <p14:tracePt t="61127" x="3411538" y="2625725"/>
          <p14:tracePt t="61135" x="3411538" y="2643188"/>
          <p14:tracePt t="61147" x="3411538" y="2652713"/>
          <p14:tracePt t="61164" x="3419475" y="2679700"/>
          <p14:tracePt t="61180" x="3419475" y="2714625"/>
          <p14:tracePt t="61197" x="3402013" y="2751138"/>
          <p14:tracePt t="61214" x="3367088" y="2786063"/>
          <p14:tracePt t="61230" x="3367088" y="2795588"/>
          <p14:tracePt t="61248" x="3357563" y="2795588"/>
          <p14:tracePt t="61264" x="3322638" y="2795588"/>
          <p14:tracePt t="61281" x="3259138" y="2795588"/>
          <p14:tracePt t="61297" x="3179763" y="2768600"/>
          <p14:tracePt t="61314" x="3089275" y="2724150"/>
          <p14:tracePt t="61331" x="3044825" y="2705100"/>
          <p14:tracePt t="61347" x="3036888" y="2697163"/>
          <p14:tracePt t="61381" x="3036888" y="2670175"/>
          <p14:tracePt t="61398" x="3036888" y="2643188"/>
          <p14:tracePt t="61415" x="3054350" y="2608263"/>
          <p14:tracePt t="61431" x="3071813" y="2589213"/>
          <p14:tracePt t="61448" x="3133725" y="2562225"/>
          <p14:tracePt t="61464" x="3187700" y="2536825"/>
          <p14:tracePt t="61481" x="3224213" y="2527300"/>
          <p14:tracePt t="61498" x="3232150" y="2517775"/>
          <p14:tracePt t="61531" x="3259138" y="2517775"/>
          <p14:tracePt t="61548" x="3295650" y="2536825"/>
          <p14:tracePt t="61565" x="3340100" y="2571750"/>
          <p14:tracePt t="61582" x="3402013" y="2598738"/>
          <p14:tracePt t="61598" x="3429000" y="2616200"/>
          <p14:tracePt t="61615" x="3438525" y="2625725"/>
          <p14:tracePt t="61632" x="3446463" y="2625725"/>
          <p14:tracePt t="61663" x="3446463" y="2633663"/>
          <p14:tracePt t="61679" x="3446463" y="2643188"/>
          <p14:tracePt t="61687" x="3438525" y="2643188"/>
          <p14:tracePt t="61698" x="3429000" y="2652713"/>
          <p14:tracePt t="61715" x="3394075" y="2660650"/>
          <p14:tracePt t="61732" x="3340100" y="2679700"/>
          <p14:tracePt t="61748" x="3303588" y="2687638"/>
          <p14:tracePt t="61831" x="3295650" y="2687638"/>
          <p14:tracePt t="61839" x="3295650" y="2679700"/>
          <p14:tracePt t="61849" x="3295650" y="2652713"/>
          <p14:tracePt t="61866" x="3295650" y="2616200"/>
          <p14:tracePt t="61882" x="3295650" y="2608263"/>
          <p14:tracePt t="61951" x="3295650" y="2598738"/>
          <p14:tracePt t="61975" x="3303588" y="2598738"/>
          <p14:tracePt t="61984" x="3313113" y="2598738"/>
          <p14:tracePt t="62000" x="3322638" y="2598738"/>
          <p14:tracePt t="62015" x="3348038" y="2598738"/>
          <p14:tracePt t="62023" x="3357563" y="2616200"/>
          <p14:tracePt t="62033" x="3367088" y="2616200"/>
          <p14:tracePt t="62049" x="3375025" y="2625725"/>
          <p14:tracePt t="62066" x="3384550" y="2643188"/>
          <p14:tracePt t="62095" x="3384550" y="2652713"/>
          <p14:tracePt t="62111" x="3384550" y="2660650"/>
          <p14:tracePt t="62119" x="3394075" y="2670175"/>
          <p14:tracePt t="62160" x="3394075" y="2679700"/>
          <p14:tracePt t="62215" x="3394075" y="2687638"/>
          <p14:tracePt t="62232" x="3394075" y="2697163"/>
          <p14:tracePt t="62263" x="3394075" y="2705100"/>
          <p14:tracePt t="62335" x="3384550" y="2705100"/>
          <p14:tracePt t="62352" x="3367088" y="2705100"/>
          <p14:tracePt t="62368" x="3357563" y="2705100"/>
          <p14:tracePt t="62375" x="3340100" y="2705100"/>
          <p14:tracePt t="62391" x="3330575" y="2705100"/>
          <p14:tracePt t="62407" x="3330575" y="2679700"/>
          <p14:tracePt t="62417" x="3330575" y="2670175"/>
          <p14:tracePt t="62434" x="3322638" y="2643188"/>
          <p14:tracePt t="62450" x="3322638" y="2633663"/>
          <p14:tracePt t="62467" x="3322638" y="2625725"/>
          <p14:tracePt t="62484" x="3340100" y="2598738"/>
          <p14:tracePt t="62501" x="3340100" y="2589213"/>
          <p14:tracePt t="62534" x="3357563" y="2589213"/>
          <p14:tracePt t="62551" x="3384550" y="2589213"/>
          <p14:tracePt t="62567" x="3419475" y="2589213"/>
          <p14:tracePt t="62584" x="3438525" y="2616200"/>
          <p14:tracePt t="62601" x="3455988" y="2643188"/>
          <p14:tracePt t="62618" x="3455988" y="2660650"/>
          <p14:tracePt t="62634" x="3455988" y="2679700"/>
          <p14:tracePt t="62651" x="3455988" y="2705100"/>
          <p14:tracePt t="62668" x="3455988" y="2724150"/>
          <p14:tracePt t="62684" x="3446463" y="2732088"/>
          <p14:tracePt t="62701" x="3438525" y="2741613"/>
          <p14:tracePt t="62718" x="3429000" y="2741613"/>
          <p14:tracePt t="62735" x="3411538" y="2741613"/>
          <p14:tracePt t="62752" x="3402013" y="2741613"/>
          <p14:tracePt t="62769" x="3375025" y="2741613"/>
          <p14:tracePt t="62785" x="3367088" y="2714625"/>
          <p14:tracePt t="62802" x="3357563" y="2687638"/>
          <p14:tracePt t="62818" x="3348038" y="2660650"/>
          <p14:tracePt t="62904" x="3348038" y="2643188"/>
          <p14:tracePt t="62928" x="3357563" y="2633663"/>
          <p14:tracePt t="62960" x="3375025" y="2633663"/>
          <p14:tracePt t="62976" x="3384550" y="2633663"/>
          <p14:tracePt t="62984" x="3394075" y="2633663"/>
          <p14:tracePt t="62991" x="3402013" y="2633663"/>
          <p14:tracePt t="63002" x="3419475" y="2633663"/>
          <p14:tracePt t="63048" x="3429000" y="2633663"/>
          <p14:tracePt t="63088" x="3429000" y="2643188"/>
          <p14:tracePt t="63104" x="3429000" y="2652713"/>
          <p14:tracePt t="64024" x="3429000" y="2660650"/>
          <p14:tracePt t="64544" x="3419475" y="2679700"/>
          <p14:tracePt t="64552" x="3402013" y="2687638"/>
          <p14:tracePt t="64560" x="3357563" y="2714625"/>
          <p14:tracePt t="64573" x="3340100" y="2732088"/>
          <p14:tracePt t="64590" x="3286125" y="2813050"/>
          <p14:tracePt t="64606" x="3259138" y="2830513"/>
          <p14:tracePt t="64623" x="3251200" y="2830513"/>
          <p14:tracePt t="64648" x="3241675" y="2830513"/>
          <p14:tracePt t="64664" x="3224213" y="2822575"/>
          <p14:tracePt t="64674" x="3224213" y="2813050"/>
          <p14:tracePt t="64690" x="3205163" y="2776538"/>
          <p14:tracePt t="64707" x="3197225" y="2741613"/>
          <p14:tracePt t="64723" x="3187700" y="2705100"/>
          <p14:tracePt t="64740" x="3187700" y="2670175"/>
          <p14:tracePt t="64757" x="3187700" y="2633663"/>
          <p14:tracePt t="64774" x="3187700" y="2608263"/>
          <p14:tracePt t="64790" x="3197225" y="2598738"/>
          <p14:tracePt t="64807" x="3214688" y="2581275"/>
          <p14:tracePt t="64824" x="3241675" y="2581275"/>
          <p14:tracePt t="64841" x="3259138" y="2581275"/>
          <p14:tracePt t="64857" x="3295650" y="2581275"/>
          <p14:tracePt t="64874" x="3313113" y="2581275"/>
          <p14:tracePt t="64891" x="3340100" y="2598738"/>
          <p14:tracePt t="64907" x="3384550" y="2616200"/>
          <p14:tracePt t="64924" x="3402013" y="2625725"/>
          <p14:tracePt t="64957" x="3419475" y="2643188"/>
          <p14:tracePt t="64991" x="3419475" y="2660650"/>
          <p14:tracePt t="65024" x="3419475" y="2670175"/>
          <p14:tracePt t="65041" x="3419475" y="2679700"/>
          <p14:tracePt t="65058" x="3394075" y="2697163"/>
          <p14:tracePt t="65074" x="3375025" y="2697163"/>
          <p14:tracePt t="65091" x="3348038" y="2697163"/>
          <p14:tracePt t="65108" x="3330575" y="2697163"/>
          <p14:tracePt t="65125" x="3276600" y="2687638"/>
          <p14:tracePt t="65141" x="3259138" y="2670175"/>
          <p14:tracePt t="65158" x="3251200" y="2670175"/>
          <p14:tracePt t="65175" x="3241675" y="2670175"/>
          <p14:tracePt t="65192" x="3241675" y="2652713"/>
          <p14:tracePt t="65208" x="3241675" y="2616200"/>
          <p14:tracePt t="65225" x="3241675" y="2608263"/>
          <p14:tracePt t="65258" x="3241675" y="2598738"/>
          <p14:tracePt t="65288" x="3241675" y="2589213"/>
          <p14:tracePt t="65304" x="3241675" y="2581275"/>
          <p14:tracePt t="65312" x="3251200" y="2581275"/>
          <p14:tracePt t="65325" x="3259138" y="2581275"/>
          <p14:tracePt t="65342" x="3295650" y="2581275"/>
          <p14:tracePt t="65358" x="3303588" y="2581275"/>
          <p14:tracePt t="65393" x="3322638" y="2581275"/>
          <p14:tracePt t="65409" x="3330575" y="2589213"/>
          <p14:tracePt t="65426" x="3330575" y="2608263"/>
          <p14:tracePt t="65442" x="3330575" y="2643188"/>
          <p14:tracePt t="65459" x="3330575" y="2679700"/>
          <p14:tracePt t="65476" x="3330575" y="2705100"/>
          <p14:tracePt t="65492" x="3330575" y="2714625"/>
          <p14:tracePt t="65552" x="3330575" y="2724150"/>
          <p14:tracePt t="65592" x="3313113" y="2724150"/>
          <p14:tracePt t="65600" x="3303588" y="2724150"/>
          <p14:tracePt t="65617" x="3295650" y="2714625"/>
          <p14:tracePt t="65627" x="3286125" y="2714625"/>
          <p14:tracePt t="65642" x="3276600" y="2705100"/>
          <p14:tracePt t="65659" x="3276600" y="2679700"/>
          <p14:tracePt t="65676" x="3268663" y="2670175"/>
          <p14:tracePt t="65693" x="3268663" y="2652713"/>
          <p14:tracePt t="65710" x="3276600" y="2616200"/>
          <p14:tracePt t="65726" x="3303588" y="2571750"/>
          <p14:tracePt t="65743" x="3330575" y="2544763"/>
          <p14:tracePt t="65760" x="3348038" y="2536825"/>
          <p14:tracePt t="65777" x="3357563" y="2527300"/>
          <p14:tracePt t="65793" x="3375025" y="2527300"/>
          <p14:tracePt t="65810" x="3384550" y="2527300"/>
          <p14:tracePt t="65827" x="3402013" y="2527300"/>
          <p14:tracePt t="65843" x="3419475" y="2562225"/>
          <p14:tracePt t="65860" x="3419475" y="2581275"/>
          <p14:tracePt t="65877" x="3419475" y="2598738"/>
          <p14:tracePt t="65893" x="3419475" y="2616200"/>
          <p14:tracePt t="65910" x="3419475" y="2633663"/>
          <p14:tracePt t="65927" x="3419475" y="2652713"/>
          <p14:tracePt t="65961" x="3402013" y="2670175"/>
          <p14:tracePt t="65977" x="3367088" y="2679700"/>
          <p14:tracePt t="65994" x="3357563" y="2679700"/>
          <p14:tracePt t="66010" x="3348038" y="2679700"/>
          <p14:tracePt t="66027" x="3340100" y="2687638"/>
          <p14:tracePt t="66044" x="3330575" y="2687638"/>
          <p14:tracePt t="66060" x="3322638" y="2687638"/>
          <p14:tracePt t="66077" x="3313113" y="2687638"/>
          <p14:tracePt t="66094" x="3295650" y="2687638"/>
          <p14:tracePt t="66111" x="3286125" y="2660650"/>
          <p14:tracePt t="66128" x="3286125" y="2608263"/>
          <p14:tracePt t="66144" x="3286125" y="2571750"/>
          <p14:tracePt t="66161" x="3286125" y="2544763"/>
          <p14:tracePt t="66178" x="3286125" y="2536825"/>
          <p14:tracePt t="66194" x="3313113" y="2536825"/>
          <p14:tracePt t="66211" x="3348038" y="2536825"/>
          <p14:tracePt t="66228" x="3394075" y="2544763"/>
          <p14:tracePt t="66244" x="3411538" y="2562225"/>
          <p14:tracePt t="66261" x="3419475" y="2598738"/>
          <p14:tracePt t="66278" x="3438525" y="2616200"/>
          <p14:tracePt t="66294" x="3438525" y="2633663"/>
          <p14:tracePt t="66311" x="3446463" y="2633663"/>
          <p14:tracePt t="66328" x="3446463" y="2643188"/>
          <p14:tracePt t="66545" x="3438525" y="2643188"/>
          <p14:tracePt t="66553" x="3429000" y="2643188"/>
          <p14:tracePt t="66577" x="3419475" y="2643188"/>
          <p14:tracePt t="66609" x="3411538" y="2643188"/>
          <p14:tracePt t="67105" x="3411538" y="2652713"/>
          <p14:tracePt t="67145" x="3411538" y="2660650"/>
          <p14:tracePt t="67177" x="3411538" y="2670175"/>
          <p14:tracePt t="67201" x="3402013" y="2670175"/>
          <p14:tracePt t="67225" x="3394075" y="2679700"/>
          <p14:tracePt t="67233" x="3384550" y="2687638"/>
          <p14:tracePt t="67257" x="3384550" y="2697163"/>
          <p14:tracePt t="67297" x="3375025" y="2697163"/>
          <p14:tracePt t="67313" x="3367088" y="2705100"/>
          <p14:tracePt t="67321" x="3357563" y="2705100"/>
          <p14:tracePt t="67331" x="3357563" y="2714625"/>
          <p14:tracePt t="67347" x="3340100" y="2724150"/>
          <p14:tracePt t="67385" x="3330575" y="2724150"/>
          <p14:tracePt t="67402" x="3313113" y="2724150"/>
          <p14:tracePt t="67417" x="3313113" y="2705100"/>
          <p14:tracePt t="67431" x="3313113" y="2679700"/>
          <p14:tracePt t="67448" x="3313113" y="2625725"/>
          <p14:tracePt t="67465" x="3322638" y="2571750"/>
          <p14:tracePt t="67481" x="3330575" y="2554288"/>
          <p14:tracePt t="67537" x="3340100" y="2554288"/>
          <p14:tracePt t="67553" x="3357563" y="2554288"/>
          <p14:tracePt t="67561" x="3367088" y="2554288"/>
          <p14:tracePt t="67569" x="3375025" y="2562225"/>
          <p14:tracePt t="67581" x="3375025" y="2571750"/>
          <p14:tracePt t="67598" x="3384550" y="2598738"/>
          <p14:tracePt t="67615" x="3394075" y="2608263"/>
          <p14:tracePt t="67632" x="3402013" y="2625725"/>
          <p14:tracePt t="67648" x="3402013" y="2633663"/>
          <p14:tracePt t="67665" x="3402013" y="2660650"/>
          <p14:tracePt t="67682" x="3402013" y="2687638"/>
          <p14:tracePt t="67699" x="3394075" y="2714625"/>
          <p14:tracePt t="67715" x="3375025" y="2724150"/>
          <p14:tracePt t="67732" x="3367088" y="2741613"/>
          <p14:tracePt t="67748" x="3357563" y="2751138"/>
          <p14:tracePt t="67782" x="3330575" y="2751138"/>
          <p14:tracePt t="67799" x="3303588" y="2751138"/>
          <p14:tracePt t="67815" x="3295650" y="2751138"/>
          <p14:tracePt t="67832" x="3276600" y="2724150"/>
          <p14:tracePt t="67849" x="3268663" y="2652713"/>
          <p14:tracePt t="67865" x="3268663" y="2608263"/>
          <p14:tracePt t="67882" x="3268663" y="2581275"/>
          <p14:tracePt t="67899" x="3276600" y="2554288"/>
          <p14:tracePt t="67916" x="3286125" y="2544763"/>
          <p14:tracePt t="67932" x="3295650" y="2544763"/>
          <p14:tracePt t="67949" x="3340100" y="2544763"/>
          <p14:tracePt t="67966" x="3375025" y="2544763"/>
          <p14:tracePt t="67982" x="3411538" y="2554288"/>
          <p14:tracePt t="67999" x="3429000" y="2562225"/>
          <p14:tracePt t="68016" x="3446463" y="2589213"/>
          <p14:tracePt t="68032" x="3455988" y="2608263"/>
          <p14:tracePt t="68034" x="3455988" y="2616200"/>
          <p14:tracePt t="68050" x="3455988" y="2643188"/>
          <p14:tracePt t="68066" x="3446463" y="2679700"/>
          <p14:tracePt t="68083" x="3419475" y="2705100"/>
          <p14:tracePt t="68099" x="3357563" y="2732088"/>
          <p14:tracePt t="68116" x="3330575" y="2741613"/>
          <p14:tracePt t="68133" x="3322638" y="2741613"/>
          <p14:tracePt t="68150" x="3295650" y="2741613"/>
          <p14:tracePt t="68166" x="3268663" y="2741613"/>
          <p14:tracePt t="68183" x="3251200" y="2714625"/>
          <p14:tracePt t="68200" x="3251200" y="2660650"/>
          <p14:tracePt t="68216" x="3241675" y="2625725"/>
          <p14:tracePt t="68233" x="3241675" y="2589213"/>
          <p14:tracePt t="68250" x="3259138" y="2554288"/>
          <p14:tracePt t="68267" x="3268663" y="2544763"/>
          <p14:tracePt t="68300" x="3286125" y="2544763"/>
          <p14:tracePt t="68317" x="3322638" y="2544763"/>
          <p14:tracePt t="68333" x="3367088" y="2554288"/>
          <p14:tracePt t="68350" x="3394075" y="2571750"/>
          <p14:tracePt t="68367" x="3419475" y="2598738"/>
          <p14:tracePt t="68384" x="3429000" y="2608263"/>
          <p14:tracePt t="68400" x="3429000" y="2625725"/>
          <p14:tracePt t="68417" x="3419475" y="2660650"/>
          <p14:tracePt t="68434" x="3367088" y="2697163"/>
          <p14:tracePt t="68451" x="3286125" y="2732088"/>
          <p14:tracePt t="68467" x="3241675" y="2741613"/>
          <p14:tracePt t="68484" x="3232150" y="2741613"/>
          <p14:tracePt t="68517" x="3214688" y="2724150"/>
          <p14:tracePt t="68534" x="3214688" y="2687638"/>
          <p14:tracePt t="68551" x="3224213" y="2652713"/>
          <p14:tracePt t="68568" x="3259138" y="2598738"/>
          <p14:tracePt t="68584" x="3295650" y="2571750"/>
          <p14:tracePt t="68601" x="3322638" y="2554288"/>
          <p14:tracePt t="68618" x="3330575" y="2554288"/>
          <p14:tracePt t="68651" x="3357563" y="2554288"/>
          <p14:tracePt t="68668" x="3375025" y="2554288"/>
          <p14:tracePt t="68684" x="3402013" y="2608263"/>
          <p14:tracePt t="68701" x="3411538" y="2633663"/>
          <p14:tracePt t="68718" x="3429000" y="2670175"/>
          <p14:tracePt t="68735" x="3429000" y="2687638"/>
          <p14:tracePt t="68751" x="3429000" y="2697163"/>
          <p14:tracePt t="68769" x="3402013" y="2741613"/>
          <p14:tracePt t="68785" x="3394075" y="2751138"/>
          <p14:tracePt t="68802" x="3384550" y="2759075"/>
          <p14:tracePt t="68818" x="3375025" y="2759075"/>
          <p14:tracePt t="68835" x="3357563" y="2759075"/>
          <p14:tracePt t="68852" x="3340100" y="2759075"/>
          <p14:tracePt t="68868" x="3313113" y="2751138"/>
          <p14:tracePt t="68902" x="3313113" y="2724150"/>
          <p14:tracePt t="68918" x="3313113" y="2687638"/>
          <p14:tracePt t="68935" x="3313113" y="2670175"/>
          <p14:tracePt t="68952" x="3313113" y="2660650"/>
          <p14:tracePt t="68968" x="3313113" y="2643188"/>
          <p14:tracePt t="69690" x="3322638" y="2643188"/>
          <p14:tracePt t="70506" x="3330575" y="2643188"/>
          <p14:tracePt t="70514" x="3340100" y="2643188"/>
          <p14:tracePt t="70539" x="3348038" y="2643188"/>
          <p14:tracePt t="70546" x="3367088" y="2643188"/>
          <p14:tracePt t="70578" x="3384550" y="2643188"/>
          <p14:tracePt t="70586" x="3394075" y="2643188"/>
          <p14:tracePt t="70594" x="3411538" y="2643188"/>
          <p14:tracePt t="70606" x="3419475" y="2652713"/>
          <p14:tracePt t="70623" x="3438525" y="2670175"/>
          <p14:tracePt t="70640" x="3455988" y="2697163"/>
          <p14:tracePt t="70673" x="3455988" y="2705100"/>
          <p14:tracePt t="70690" x="3465513" y="2724150"/>
          <p14:tracePt t="70707" x="3473450" y="2741613"/>
          <p14:tracePt t="70723" x="3473450" y="2751138"/>
          <p14:tracePt t="70740" x="3473450" y="2768600"/>
          <p14:tracePt t="70757" x="3473450" y="2776538"/>
          <p14:tracePt t="70774" x="3465513" y="2786063"/>
          <p14:tracePt t="70790" x="3455988" y="2786063"/>
          <p14:tracePt t="70807" x="3429000" y="2786063"/>
          <p14:tracePt t="70824" x="3411538" y="2786063"/>
          <p14:tracePt t="70840" x="3402013" y="2786063"/>
          <p14:tracePt t="70857" x="3384550" y="2786063"/>
          <p14:tracePt t="70874" x="3340100" y="2776538"/>
          <p14:tracePt t="70890" x="3322638" y="2759075"/>
          <p14:tracePt t="70907" x="3313113" y="2741613"/>
          <p14:tracePt t="70924" x="3303588" y="2714625"/>
          <p14:tracePt t="70941" x="3295650" y="2714625"/>
          <p14:tracePt t="70957" x="3295650" y="2697163"/>
          <p14:tracePt t="70991" x="3286125" y="2687638"/>
          <p14:tracePt t="71018" x="3286125" y="2660650"/>
          <p14:tracePt t="71050" x="3286125" y="2652713"/>
          <p14:tracePt t="71066" x="3286125" y="2643188"/>
          <p14:tracePt t="71082" x="3286125" y="2633663"/>
          <p14:tracePt t="71090" x="3286125" y="2625725"/>
          <p14:tracePt t="71098" x="3286125" y="2608263"/>
          <p14:tracePt t="71123" x="3295650" y="2598738"/>
          <p14:tracePt t="71130" x="3295650" y="2589213"/>
          <p14:tracePt t="71146" x="3295650" y="2581275"/>
          <p14:tracePt t="71162" x="3295650" y="2571750"/>
          <p14:tracePt t="71178" x="3303588" y="2571750"/>
          <p14:tracePt t="71191" x="3313113" y="2562225"/>
          <p14:tracePt t="71208" x="3313113" y="2554288"/>
          <p14:tracePt t="71259" x="3322638" y="2544763"/>
          <p14:tracePt t="72339" x="3340100" y="2544763"/>
          <p14:tracePt t="72419" x="3348038" y="2544763"/>
          <p14:tracePt t="72467" x="3367088" y="2544763"/>
          <p14:tracePt t="72475" x="3367088" y="2554288"/>
          <p14:tracePt t="72491" x="3375025" y="2562225"/>
          <p14:tracePt t="72499" x="3375025" y="2571750"/>
          <p14:tracePt t="72531" x="3384550" y="2571750"/>
          <p14:tracePt t="72539" x="3394075" y="2581275"/>
          <p14:tracePt t="72547" x="3402013" y="2589213"/>
          <p14:tracePt t="72571" x="3411538" y="2598738"/>
          <p14:tracePt t="72580" x="3419475" y="2608263"/>
          <p14:tracePt t="72596" x="3429000" y="2616200"/>
          <p14:tracePt t="72613" x="3429000" y="2625725"/>
          <p14:tracePt t="72629" x="3438525" y="2633663"/>
          <p14:tracePt t="72645" x="3446463" y="2652713"/>
          <p14:tracePt t="72662" x="3446463" y="2660650"/>
          <p14:tracePt t="72683" x="3446463" y="2670175"/>
          <p14:tracePt t="72695" x="3446463" y="2687638"/>
          <p14:tracePt t="72712" x="3429000" y="2697163"/>
          <p14:tracePt t="72729" x="3419475" y="2705100"/>
          <p14:tracePt t="72762" x="3402013" y="2705100"/>
          <p14:tracePt t="72779" x="3367088" y="2705100"/>
          <p14:tracePt t="72796" x="3330575" y="2705100"/>
          <p14:tracePt t="72812" x="3303588" y="2687638"/>
          <p14:tracePt t="72829" x="3295650" y="2670175"/>
          <p14:tracePt t="72846" x="3295650" y="2652713"/>
          <p14:tracePt t="72863" x="3295650" y="2633663"/>
          <p14:tracePt t="72923" x="3295650" y="2625725"/>
          <p14:tracePt t="72939" x="3295650" y="2608263"/>
          <p14:tracePt t="72963" x="3303588" y="2608263"/>
          <p14:tracePt t="72971" x="3313113" y="2608263"/>
          <p14:tracePt t="72980" x="3322638" y="2608263"/>
          <p14:tracePt t="73003" x="3330575" y="2608263"/>
          <p14:tracePt t="73013" x="3340100" y="2608263"/>
          <p14:tracePt t="73030" x="3348038" y="2608263"/>
          <p14:tracePt t="73046" x="3357563" y="2608263"/>
          <p14:tracePt t="73063" x="3367088" y="2625725"/>
          <p14:tracePt t="73083" x="3367088" y="2633663"/>
          <p14:tracePt t="73107" x="3367088" y="2652713"/>
          <p14:tracePt t="74163" x="3394075" y="2652713"/>
          <p14:tracePt t="74172" x="3438525" y="2652713"/>
          <p14:tracePt t="74183" x="3509963" y="2652713"/>
          <p14:tracePt t="74200" x="3608388" y="2643188"/>
          <p14:tracePt t="74216" x="3732213" y="2616200"/>
          <p14:tracePt t="74233" x="3768725" y="2616200"/>
          <p14:tracePt t="74268" x="3795713" y="2616200"/>
          <p14:tracePt t="74284" x="3919538" y="2616200"/>
          <p14:tracePt t="74300" x="4133850" y="2616200"/>
          <p14:tracePt t="74317" x="4456113" y="2625725"/>
          <p14:tracePt t="74333" x="4724400" y="2670175"/>
          <p14:tracePt t="74350" x="4857750" y="2687638"/>
          <p14:tracePt t="74367" x="4884738" y="2687638"/>
          <p14:tracePt t="74383" x="4894263" y="2697163"/>
          <p14:tracePt t="74516" x="4902200" y="2697163"/>
          <p14:tracePt t="74524" x="4911725" y="2697163"/>
          <p14:tracePt t="74540" x="4919663" y="2697163"/>
          <p14:tracePt t="74551" x="4938713" y="2697163"/>
          <p14:tracePt t="74652" x="4946650" y="2697163"/>
          <p14:tracePt t="74660" x="4956175" y="2697163"/>
          <p14:tracePt t="74692" x="4965700" y="2697163"/>
          <p14:tracePt t="74780" x="4973638" y="2697163"/>
          <p14:tracePt t="74788" x="4973638" y="2687638"/>
          <p14:tracePt t="74796" x="4973638" y="2679700"/>
          <p14:tracePt t="74812" x="4973638" y="2652713"/>
          <p14:tracePt t="74820" x="4973638" y="2643188"/>
          <p14:tracePt t="74836" x="4965700" y="2625725"/>
          <p14:tracePt t="74853" x="4956175" y="2625725"/>
          <p14:tracePt t="74876" x="4956175" y="2616200"/>
          <p14:tracePt t="74885" x="4946650" y="2616200"/>
          <p14:tracePt t="74902" x="4911725" y="2616200"/>
          <p14:tracePt t="74918" x="4884738" y="2598738"/>
          <p14:tracePt t="74935" x="4848225" y="2598738"/>
          <p14:tracePt t="74952" x="4830763" y="2598738"/>
          <p14:tracePt t="74968" x="4822825" y="2598738"/>
          <p14:tracePt t="75012" x="4813300" y="2598738"/>
          <p14:tracePt t="75020" x="4786313" y="2598738"/>
          <p14:tracePt t="75036" x="4759325" y="2598738"/>
          <p14:tracePt t="75053" x="4751388" y="2608263"/>
          <p14:tracePt t="75124" x="4741863" y="2608263"/>
          <p14:tracePt t="75140" x="4732338" y="2616200"/>
          <p14:tracePt t="75148" x="4724400" y="2616200"/>
          <p14:tracePt t="75156" x="4724400" y="2625725"/>
          <p14:tracePt t="75169" x="4714875" y="2625725"/>
          <p14:tracePt t="75185" x="4705350" y="2633663"/>
          <p14:tracePt t="75202" x="4705350" y="2643188"/>
          <p14:tracePt t="75219" x="4705350" y="2652713"/>
          <p14:tracePt t="75236" x="4705350" y="2679700"/>
          <p14:tracePt t="75253" x="4705350" y="2697163"/>
          <p14:tracePt t="75269" x="4714875" y="2724150"/>
          <p14:tracePt t="75286" x="4741863" y="2751138"/>
          <p14:tracePt t="75303" x="4759325" y="2768600"/>
          <p14:tracePt t="75319" x="4776788" y="2776538"/>
          <p14:tracePt t="75336" x="4795838" y="2776538"/>
          <p14:tracePt t="75353" x="4822825" y="2776538"/>
          <p14:tracePt t="75369" x="4848225" y="2776538"/>
          <p14:tracePt t="75386" x="4857750" y="2776538"/>
          <p14:tracePt t="75403" x="4875213" y="2776538"/>
          <p14:tracePt t="75420" x="4884738" y="2768600"/>
          <p14:tracePt t="75436" x="4894263" y="2759075"/>
          <p14:tracePt t="75453" x="4911725" y="2732088"/>
          <p14:tracePt t="75470" x="4911725" y="2724150"/>
          <p14:tracePt t="75486" x="4911725" y="2679700"/>
          <p14:tracePt t="75503" x="4911725" y="2660650"/>
          <p14:tracePt t="75520" x="4911725" y="2643188"/>
          <p14:tracePt t="75537" x="4911725" y="2616200"/>
          <p14:tracePt t="75554" x="4911725" y="2608263"/>
          <p14:tracePt t="75570" x="4894263" y="2589213"/>
          <p14:tracePt t="75587" x="4857750" y="2581275"/>
          <p14:tracePt t="75604" x="4822825" y="2581275"/>
          <p14:tracePt t="75620" x="4795838" y="2581275"/>
          <p14:tracePt t="75637" x="4768850" y="2581275"/>
          <p14:tracePt t="75654" x="4741863" y="2581275"/>
          <p14:tracePt t="75670" x="4732338" y="2581275"/>
          <p14:tracePt t="75687" x="4724400" y="2581275"/>
          <p14:tracePt t="75704" x="4705350" y="2598738"/>
          <p14:tracePt t="75720" x="4705350" y="2608263"/>
          <p14:tracePt t="75737" x="4705350" y="2625725"/>
          <p14:tracePt t="75754" x="4705350" y="2643188"/>
          <p14:tracePt t="75771" x="4714875" y="2670175"/>
          <p14:tracePt t="75787" x="4732338" y="2687638"/>
          <p14:tracePt t="75804" x="4768850" y="2705100"/>
          <p14:tracePt t="75821" x="4786313" y="2705100"/>
          <p14:tracePt t="75837" x="4822825" y="2705100"/>
          <p14:tracePt t="75854" x="4840288" y="2705100"/>
          <p14:tracePt t="75871" x="4848225" y="2705100"/>
          <p14:tracePt t="75888" x="4857750" y="2705100"/>
          <p14:tracePt t="75904" x="4875213" y="2705100"/>
          <p14:tracePt t="75921" x="4884738" y="2705100"/>
          <p14:tracePt t="75954" x="4884738" y="2687638"/>
          <p14:tracePt t="75971" x="4884738" y="2660650"/>
          <p14:tracePt t="75988" x="4867275" y="2625725"/>
          <p14:tracePt t="76004" x="4830763" y="2616200"/>
          <p14:tracePt t="76022" x="4803775" y="2608263"/>
          <p14:tracePt t="76038" x="4759325" y="2608263"/>
          <p14:tracePt t="76054" x="4732338" y="2608263"/>
          <p14:tracePt t="76071" x="4724400" y="2608263"/>
          <p14:tracePt t="76088" x="4697413" y="2608263"/>
          <p14:tracePt t="76105" x="4697413" y="2616200"/>
          <p14:tracePt t="76122" x="4697413" y="2643188"/>
          <p14:tracePt t="76138" x="4697413" y="2697163"/>
          <p14:tracePt t="76155" x="4697413" y="2751138"/>
          <p14:tracePt t="76172" x="4724400" y="2768600"/>
          <p14:tracePt t="76188" x="4724400" y="2776538"/>
          <p14:tracePt t="76205" x="4732338" y="2776538"/>
          <p14:tracePt t="76222" x="4741863" y="2776538"/>
          <p14:tracePt t="76238" x="4776788" y="2776538"/>
          <p14:tracePt t="76256" x="4822825" y="2768600"/>
          <p14:tracePt t="76272" x="4867275" y="2741613"/>
          <p14:tracePt t="76289" x="4902200" y="2714625"/>
          <p14:tracePt t="76305" x="4919663" y="2697163"/>
          <p14:tracePt t="76322" x="4919663" y="2679700"/>
          <p14:tracePt t="76339" x="4919663" y="2652713"/>
          <p14:tracePt t="76356" x="4919663" y="2616200"/>
          <p14:tracePt t="76373" x="4911725" y="2608263"/>
          <p14:tracePt t="76389" x="4894263" y="2598738"/>
          <p14:tracePt t="76406" x="4884738" y="2598738"/>
          <p14:tracePt t="76422" x="4857750" y="2598738"/>
          <p14:tracePt t="76439" x="4840288" y="2598738"/>
          <p14:tracePt t="76456" x="4822825" y="2598738"/>
          <p14:tracePt t="76472" x="4803775" y="2598738"/>
          <p14:tracePt t="76532" x="4803775" y="2616200"/>
          <p14:tracePt t="76548" x="4803775" y="2625725"/>
          <p14:tracePt t="76565" x="4803775" y="2643188"/>
          <p14:tracePt t="76573" x="4803775" y="2660650"/>
          <p14:tracePt t="76580" x="4822825" y="2660650"/>
          <p14:tracePt t="76590" x="4840288" y="2687638"/>
          <p14:tracePt t="76606" x="4867275" y="2687638"/>
          <p14:tracePt t="76623" x="4902200" y="2697163"/>
          <p14:tracePt t="76640" x="4929188" y="2697163"/>
          <p14:tracePt t="76656" x="4946650" y="2697163"/>
          <p14:tracePt t="76673" x="4965700" y="2697163"/>
          <p14:tracePt t="76690" x="4973638" y="2697163"/>
          <p14:tracePt t="76706" x="4983163" y="2687638"/>
          <p14:tracePt t="76740" x="4983163" y="2679700"/>
          <p14:tracePt t="76757" x="4983163" y="2670175"/>
          <p14:tracePt t="76774" x="4983163" y="2660650"/>
          <p14:tracePt t="76790" x="4973638" y="2660650"/>
          <p14:tracePt t="76807" x="4946650" y="2660650"/>
          <p14:tracePt t="76824" x="4902200" y="2660650"/>
          <p14:tracePt t="76840" x="4875213" y="2660650"/>
          <p14:tracePt t="76857" x="4840288" y="2660650"/>
          <p14:tracePt t="76874" x="4803775" y="2670175"/>
          <p14:tracePt t="76890" x="4786313" y="2679700"/>
          <p14:tracePt t="76907" x="4776788" y="2687638"/>
          <p14:tracePt t="76973" x="4776788" y="2697163"/>
          <p14:tracePt t="76988" x="4776788" y="2705100"/>
          <p14:tracePt t="76996" x="4776788" y="2714625"/>
          <p14:tracePt t="77007" x="4776788" y="2724150"/>
          <p14:tracePt t="77024" x="4786313" y="2732088"/>
          <p14:tracePt t="77041" x="4803775" y="2741613"/>
          <p14:tracePt t="77058" x="4813300" y="2751138"/>
          <p14:tracePt t="77074" x="4830763" y="2751138"/>
          <p14:tracePt t="77091" x="4840288" y="2751138"/>
          <p14:tracePt t="77108" x="4857750" y="2751138"/>
          <p14:tracePt t="77124" x="4857750" y="2724150"/>
          <p14:tracePt t="77141" x="4857750" y="2714625"/>
          <p14:tracePt t="77158" x="4857750" y="2697163"/>
          <p14:tracePt t="77197" x="4857750" y="2687638"/>
          <p14:tracePt t="77213" x="4848225" y="2687638"/>
          <p14:tracePt t="77237" x="4848225" y="2679700"/>
          <p14:tracePt t="77245" x="4840288" y="2670175"/>
          <p14:tracePt t="77269" x="4830763" y="2670175"/>
          <p14:tracePt t="77277" x="4813300" y="2670175"/>
          <p14:tracePt t="77293" x="4803775" y="2670175"/>
          <p14:tracePt t="77317" x="4795838" y="2670175"/>
          <p14:tracePt t="77405" x="4795838" y="2687638"/>
          <p14:tracePt t="77421" x="4795838" y="2697163"/>
          <p14:tracePt t="77437" x="4795838" y="2705100"/>
          <p14:tracePt t="77453" x="4795838" y="2714625"/>
          <p14:tracePt t="77461" x="4795838" y="2724150"/>
          <p14:tracePt t="77475" x="4803775" y="2724150"/>
          <p14:tracePt t="77493" x="4875213" y="2724150"/>
          <p14:tracePt t="77509" x="4919663" y="2705100"/>
          <p14:tracePt t="77526" x="4956175" y="2679700"/>
          <p14:tracePt t="77542" x="4965700" y="2660650"/>
          <p14:tracePt t="77559" x="4965700" y="2652713"/>
          <p14:tracePt t="77589" x="4965700" y="2633663"/>
          <p14:tracePt t="77605" x="4965700" y="2625725"/>
          <p14:tracePt t="77621" x="4956175" y="2625725"/>
          <p14:tracePt t="77629" x="4938713" y="2625725"/>
          <p14:tracePt t="77645" x="4919663" y="2625725"/>
          <p14:tracePt t="77661" x="4902200" y="2625725"/>
          <p14:tracePt t="77676" x="4894263" y="2633663"/>
          <p14:tracePt t="77693" x="4875213" y="2652713"/>
          <p14:tracePt t="77709" x="4867275" y="2660650"/>
          <p14:tracePt t="77726" x="4857750" y="2670175"/>
          <p14:tracePt t="77743" x="4857750" y="2697163"/>
          <p14:tracePt t="77759" x="4857750" y="2714625"/>
          <p14:tracePt t="77776" x="4857750" y="2724150"/>
          <p14:tracePt t="77793" x="4857750" y="2741613"/>
          <p14:tracePt t="77826" x="4867275" y="2741613"/>
          <p14:tracePt t="77843" x="4884738" y="2741613"/>
          <p14:tracePt t="77860" x="4894263" y="2741613"/>
          <p14:tracePt t="80181" x="4894263" y="2732088"/>
          <p14:tracePt t="80190" x="4894263" y="2724150"/>
          <p14:tracePt t="80206" x="4894263" y="2714625"/>
          <p14:tracePt t="80238" x="4894263" y="2705100"/>
          <p14:tracePt t="80246" x="4884738" y="2697163"/>
          <p14:tracePt t="80254" x="4884738" y="2687638"/>
          <p14:tracePt t="80270" x="4884738" y="2679700"/>
          <p14:tracePt t="80282" x="4884738" y="2670175"/>
          <p14:tracePt t="80299" x="4884738" y="2652713"/>
          <p14:tracePt t="80316" x="4884738" y="2633663"/>
          <p14:tracePt t="80334" x="4884738" y="2608263"/>
          <p14:tracePt t="80350" x="4884738" y="2589213"/>
          <p14:tracePt t="80366" x="4884738" y="2581275"/>
          <p14:tracePt t="80400" x="4875213" y="2571750"/>
          <p14:tracePt t="80417" x="4857750" y="2544763"/>
          <p14:tracePt t="80450" x="4840288" y="2544763"/>
          <p14:tracePt t="80467" x="4803775" y="2544763"/>
          <p14:tracePt t="80484" x="4759325" y="2562225"/>
          <p14:tracePt t="80500" x="4714875" y="2589213"/>
          <p14:tracePt t="80518" x="4679950" y="2625725"/>
          <p14:tracePt t="80582" x="4679950" y="2633663"/>
          <p14:tracePt t="80590" x="4679950" y="2643188"/>
          <p14:tracePt t="80606" x="4679950" y="2652713"/>
          <p14:tracePt t="80622" x="4679950" y="2660650"/>
          <p14:tracePt t="80634" x="4679950" y="2670175"/>
          <p14:tracePt t="80651" x="4679950" y="2697163"/>
          <p14:tracePt t="80667" x="4697413" y="2714625"/>
          <p14:tracePt t="80684" x="4724400" y="2741613"/>
          <p14:tracePt t="80701" x="4786313" y="2741613"/>
          <p14:tracePt t="80718" x="4848225" y="2741613"/>
          <p14:tracePt t="80734" x="4857750" y="2741613"/>
          <p14:tracePt t="80782" x="4875213" y="2741613"/>
          <p14:tracePt t="80798" x="4884738" y="2741613"/>
          <p14:tracePt t="80814" x="4902200" y="2732088"/>
          <p14:tracePt t="80854" x="4902200" y="2724150"/>
          <p14:tracePt t="80862" x="4902200" y="2705100"/>
          <p14:tracePt t="80878" x="4902200" y="2697163"/>
          <p14:tracePt t="80886" x="4894263" y="2687638"/>
          <p14:tracePt t="80902" x="4884738" y="2679700"/>
          <p14:tracePt t="80918" x="4857750" y="2652713"/>
          <p14:tracePt t="80935" x="4848225" y="2643188"/>
          <p14:tracePt t="80952" x="4822825" y="2643188"/>
          <p14:tracePt t="80968" x="4803775" y="2643188"/>
          <p14:tracePt t="80985" x="4795838" y="2643188"/>
          <p14:tracePt t="81002" x="4759325" y="2643188"/>
          <p14:tracePt t="81018" x="4751388" y="2643188"/>
          <p14:tracePt t="81035" x="4741863" y="2643188"/>
          <p14:tracePt t="81068" x="4724400" y="2643188"/>
          <p14:tracePt t="81086" x="4697413" y="2652713"/>
          <p14:tracePt t="81102" x="4687888" y="2660650"/>
          <p14:tracePt t="81118" x="4687888" y="2670175"/>
          <p14:tracePt t="81135" x="4687888" y="2679700"/>
          <p14:tracePt t="81152" x="4679950" y="2687638"/>
          <p14:tracePt t="81169" x="4679950" y="2697163"/>
          <p14:tracePt t="81186" x="4679950" y="2705100"/>
          <p14:tracePt t="81202" x="4679950" y="2724150"/>
          <p14:tracePt t="81219" x="4679950" y="2732088"/>
          <p14:tracePt t="81236" x="4679950" y="2751138"/>
          <p14:tracePt t="81252" x="4705350" y="2759075"/>
          <p14:tracePt t="81269" x="4741863" y="2759075"/>
          <p14:tracePt t="81286" x="4803775" y="2759075"/>
          <p14:tracePt t="81303" x="4822825" y="2759075"/>
          <p14:tracePt t="81320" x="4840288" y="2759075"/>
          <p14:tracePt t="81353" x="4867275" y="2741613"/>
          <p14:tracePt t="81369" x="4867275" y="2732088"/>
          <p14:tracePt t="81386" x="4875213" y="2705100"/>
          <p14:tracePt t="81403" x="4875213" y="2679700"/>
          <p14:tracePt t="81419" x="4875213" y="2643188"/>
          <p14:tracePt t="81436" x="4875213" y="2625725"/>
          <p14:tracePt t="81453" x="4867275" y="2608263"/>
          <p14:tracePt t="81470" x="4848225" y="2589213"/>
          <p14:tracePt t="81486" x="4830763" y="2589213"/>
          <p14:tracePt t="81503" x="4803775" y="2589213"/>
          <p14:tracePt t="81520" x="4776788" y="2589213"/>
          <p14:tracePt t="81536" x="4759325" y="2589213"/>
          <p14:tracePt t="81622" x="4751388" y="2589213"/>
          <p14:tracePt t="81654" x="4751388" y="2598738"/>
          <p14:tracePt t="81662" x="4751388" y="2608263"/>
          <p14:tracePt t="81678" x="4751388" y="2616200"/>
          <p14:tracePt t="82159" x="4751388" y="2633663"/>
          <p14:tracePt t="82166" x="4751388" y="2643188"/>
          <p14:tracePt t="82182" x="4759325" y="2652713"/>
          <p14:tracePt t="82190" x="4776788" y="2670175"/>
          <p14:tracePt t="82205" x="4786313" y="2670175"/>
          <p14:tracePt t="82222" x="4840288" y="2679700"/>
          <p14:tracePt t="82238" x="4884738" y="2679700"/>
          <p14:tracePt t="82255" x="4919663" y="2679700"/>
          <p14:tracePt t="82272" x="4938713" y="2679700"/>
          <p14:tracePt t="82327" x="4946650" y="2679700"/>
          <p14:tracePt t="82350" x="4956175" y="2670175"/>
          <p14:tracePt t="82359" x="4965700" y="2670175"/>
          <p14:tracePt t="82374" x="4965700" y="2660650"/>
          <p14:tracePt t="82382" x="4965700" y="2633663"/>
          <p14:tracePt t="82398" x="4965700" y="2616200"/>
          <p14:tracePt t="82407" x="4965700" y="2608263"/>
          <p14:tracePt t="82422" x="4956175" y="2581275"/>
          <p14:tracePt t="82439" x="4929188" y="2554288"/>
          <p14:tracePt t="82456" x="4884738" y="2544763"/>
          <p14:tracePt t="82472" x="4848225" y="2544763"/>
          <p14:tracePt t="82489" x="4813300" y="2544763"/>
          <p14:tracePt t="82506" x="4776788" y="2544763"/>
          <p14:tracePt t="82522" x="4751388" y="2544763"/>
          <p14:tracePt t="82539" x="4732338" y="2544763"/>
          <p14:tracePt t="82556" x="4724400" y="2562225"/>
          <p14:tracePt t="82573" x="4724400" y="2571750"/>
          <p14:tracePt t="82589" x="4714875" y="2589213"/>
          <p14:tracePt t="82606" x="4714875" y="2625725"/>
          <p14:tracePt t="82623" x="4714875" y="2652713"/>
          <p14:tracePt t="82640" x="4714875" y="2660650"/>
          <p14:tracePt t="82656" x="4714875" y="2670175"/>
          <p14:tracePt t="82673" x="4714875" y="2679700"/>
          <p14:tracePt t="82690" x="4714875" y="2697163"/>
          <p14:tracePt t="82706" x="4759325" y="2705100"/>
          <p14:tracePt t="82723" x="4822825" y="2705100"/>
          <p14:tracePt t="82740" x="4857750" y="2705100"/>
          <p14:tracePt t="82757" x="4894263" y="2705100"/>
          <p14:tracePt t="82774" x="4911725" y="2705100"/>
          <p14:tracePt t="82791" x="4929188" y="2687638"/>
          <p14:tracePt t="82823" x="4938713" y="2687638"/>
          <p14:tracePt t="82855" x="4938713" y="2679700"/>
          <p14:tracePt t="82863" x="4938713" y="2670175"/>
          <p14:tracePt t="82873" x="4919663" y="2652713"/>
          <p14:tracePt t="82890" x="4884738" y="2625725"/>
          <p14:tracePt t="82907" x="4848225" y="2616200"/>
          <p14:tracePt t="82924" x="4830763" y="2608263"/>
          <p14:tracePt t="82940" x="4813300" y="2598738"/>
          <p14:tracePt t="82957" x="4795838" y="2598738"/>
          <p14:tracePt t="82974" x="4776788" y="2598738"/>
          <p14:tracePt t="82990" x="4768850" y="2598738"/>
          <p14:tracePt t="83008" x="4759325" y="2598738"/>
          <p14:tracePt t="83024" x="4751388" y="2608263"/>
          <p14:tracePt t="83040" x="4732338" y="2616200"/>
          <p14:tracePt t="83057" x="4724400" y="2625725"/>
          <p14:tracePt t="83074" x="4724400" y="2643188"/>
          <p14:tracePt t="83091" x="4724400" y="2660650"/>
          <p14:tracePt t="83215" x="4724400" y="2670175"/>
          <p14:tracePt t="83231" x="4724400" y="2679700"/>
          <p14:tracePt t="83255" x="4732338" y="2679700"/>
          <p14:tracePt t="83271" x="4741863" y="2679700"/>
          <p14:tracePt t="83295" x="4751388" y="2679700"/>
          <p14:tracePt t="83311" x="4759325" y="2679700"/>
          <p14:tracePt t="83319" x="4768850" y="2679700"/>
          <p14:tracePt t="83327" x="4776788" y="2679700"/>
          <p14:tracePt t="83341" x="4786313" y="2679700"/>
          <p14:tracePt t="83463" x="4795838" y="2679700"/>
          <p14:tracePt t="83935" x="4803775" y="2679700"/>
          <p14:tracePt t="84207" x="4813300" y="2679700"/>
          <p14:tracePt t="84247" x="4822825" y="2679700"/>
          <p14:tracePt t="84255" x="4830763" y="2679700"/>
          <p14:tracePt t="84311" x="4840288" y="2679700"/>
          <p14:tracePt t="84319" x="4848225" y="2679700"/>
          <p14:tracePt t="84375" x="4857750" y="2679700"/>
          <p14:tracePt t="84503" x="4884738" y="2679700"/>
          <p14:tracePt t="84535" x="4894263" y="2679700"/>
          <p14:tracePt t="84567" x="4902200" y="2679700"/>
          <p14:tracePt t="85960" x="4911725" y="2679700"/>
          <p14:tracePt t="85968" x="4911725" y="2670175"/>
          <p14:tracePt t="85976" x="4911725" y="2660650"/>
          <p14:tracePt t="85992" x="4911725" y="2652713"/>
          <p14:tracePt t="86000" x="4929188" y="2625725"/>
          <p14:tracePt t="86016" x="4965700" y="2571750"/>
          <p14:tracePt t="86032" x="4973638" y="2544763"/>
          <p14:tracePt t="86400" x="4965700" y="2544763"/>
          <p14:tracePt t="86408" x="4956175" y="2544763"/>
          <p14:tracePt t="86440" x="4946650" y="2544763"/>
          <p14:tracePt t="86448" x="4938713" y="2544763"/>
          <p14:tracePt t="86456" x="4919663" y="2544763"/>
          <p14:tracePt t="86504" x="4911725" y="2544763"/>
          <p14:tracePt t="86512" x="4894263" y="2544763"/>
          <p14:tracePt t="86520" x="4884738" y="2544763"/>
          <p14:tracePt t="86534" x="4867275" y="2554288"/>
          <p14:tracePt t="86550" x="4840288" y="2554288"/>
          <p14:tracePt t="86567" x="4813300" y="2562225"/>
          <p14:tracePt t="86624" x="4803775" y="2562225"/>
          <p14:tracePt t="86664" x="4786313" y="2571750"/>
          <p14:tracePt t="86696" x="4776788" y="2571750"/>
          <p14:tracePt t="86720" x="4776788" y="2581275"/>
          <p14:tracePt t="86744" x="4768850" y="2589213"/>
          <p14:tracePt t="86752" x="4759325" y="2608263"/>
          <p14:tracePt t="86760" x="4751388" y="2608263"/>
          <p14:tracePt t="86816" x="4741863" y="2616200"/>
          <p14:tracePt t="86824" x="4732338" y="2625725"/>
          <p14:tracePt t="86834" x="4724400" y="2633663"/>
          <p14:tracePt t="86851" x="4714875" y="2643188"/>
          <p14:tracePt t="86868" x="4705350" y="2643188"/>
          <p14:tracePt t="87456" x="4697413" y="2652713"/>
          <p14:tracePt t="87472" x="4697413" y="2660650"/>
          <p14:tracePt t="87665" x="4697413" y="2679700"/>
          <p14:tracePt t="87680" x="4697413" y="2687638"/>
          <p14:tracePt t="88064" x="4697413" y="2705100"/>
          <p14:tracePt t="88089" x="4697413" y="2741613"/>
          <p14:tracePt t="88096" x="4697413" y="2759075"/>
          <p14:tracePt t="88105" x="4697413" y="2786063"/>
          <p14:tracePt t="88121" x="4697413" y="2840038"/>
          <p14:tracePt t="88138" x="4697413" y="2874963"/>
          <p14:tracePt t="88155" x="4697413" y="2884488"/>
          <p14:tracePt t="88208" x="4697413" y="2894013"/>
          <p14:tracePt t="88216" x="4705350" y="2911475"/>
          <p14:tracePt t="88577" x="4705350" y="2928938"/>
          <p14:tracePt t="88593" x="4705350" y="2946400"/>
          <p14:tracePt t="88601" x="4705350" y="2965450"/>
          <p14:tracePt t="88608" x="4705350" y="2973388"/>
          <p14:tracePt t="88622" x="4705350" y="2990850"/>
          <p14:tracePt t="88639" x="4687888" y="3044825"/>
          <p14:tracePt t="88656" x="4608513" y="3116263"/>
          <p14:tracePt t="88673" x="4554538" y="3160713"/>
          <p14:tracePt t="88690" x="4500563" y="3214688"/>
          <p14:tracePt t="88706" x="4465638" y="3232150"/>
          <p14:tracePt t="88723" x="4456113" y="3251200"/>
          <p14:tracePt t="88921" x="4465638" y="3251200"/>
          <p14:tracePt t="88929" x="4491038" y="3251200"/>
          <p14:tracePt t="88940" x="4537075" y="3241675"/>
          <p14:tracePt t="88957" x="4670425" y="3197225"/>
          <p14:tracePt t="88974" x="4768850" y="3143250"/>
          <p14:tracePt t="88990" x="4884738" y="3089275"/>
          <p14:tracePt t="89007" x="5010150" y="3027363"/>
          <p14:tracePt t="89024" x="5143500" y="2955925"/>
          <p14:tracePt t="89041" x="5286375" y="2830513"/>
          <p14:tracePt t="89057" x="5375275" y="2751138"/>
          <p14:tracePt t="89074" x="5438775" y="2670175"/>
          <p14:tracePt t="89090" x="5491163" y="2616200"/>
          <p14:tracePt t="89107" x="5562600" y="2554288"/>
          <p14:tracePt t="89124" x="5634038" y="2509838"/>
          <p14:tracePt t="89141" x="5732463" y="2446338"/>
          <p14:tracePt t="89157" x="5840413" y="2374900"/>
          <p14:tracePt t="89174" x="5938838" y="2312988"/>
          <p14:tracePt t="89191" x="6000750" y="2259013"/>
          <p14:tracePt t="89208" x="6062663" y="2214563"/>
          <p14:tracePt t="89225" x="6089650" y="2187575"/>
          <p14:tracePt t="89633" x="6099175" y="2187575"/>
          <p14:tracePt t="89649" x="6045200" y="2205038"/>
          <p14:tracePt t="89658" x="5956300" y="2259013"/>
          <p14:tracePt t="89665" x="5867400" y="2330450"/>
          <p14:tracePt t="89676" x="5786438" y="2393950"/>
          <p14:tracePt t="89692" x="5626100" y="2527300"/>
          <p14:tracePt t="89709" x="5473700" y="2643188"/>
          <p14:tracePt t="89726" x="5340350" y="2724150"/>
          <p14:tracePt t="89742" x="5251450" y="2795588"/>
          <p14:tracePt t="89759" x="5170488" y="2857500"/>
          <p14:tracePt t="89777" x="5089525" y="2894013"/>
          <p14:tracePt t="89793" x="4965700" y="2946400"/>
          <p14:tracePt t="89810" x="4902200" y="2965450"/>
          <p14:tracePt t="89826" x="4867275" y="2982913"/>
          <p14:tracePt t="89843" x="4830763" y="3009900"/>
          <p14:tracePt t="89859" x="4803775" y="3027363"/>
          <p14:tracePt t="89876" x="4768850" y="3062288"/>
          <p14:tracePt t="89893" x="4732338" y="3071813"/>
          <p14:tracePt t="89910" x="4724400" y="3081338"/>
          <p14:tracePt t="89926" x="4670425" y="3108325"/>
          <p14:tracePt t="89943" x="4616450" y="3133725"/>
          <p14:tracePt t="89960" x="4554538" y="3152775"/>
          <p14:tracePt t="89976" x="4545013" y="3170238"/>
          <p14:tracePt t="89993" x="4518025" y="3179763"/>
          <p14:tracePt t="90010" x="4491038" y="3197225"/>
          <p14:tracePt t="90026" x="4473575" y="3224213"/>
          <p14:tracePt t="90043" x="4465638" y="3224213"/>
          <p14:tracePt t="90076" x="4456113" y="3224213"/>
          <p14:tracePt t="90093" x="4438650" y="3232150"/>
          <p14:tracePt t="90110" x="4419600" y="3241675"/>
          <p14:tracePt t="90127" x="4402138" y="3251200"/>
          <p14:tracePt t="90329" x="4411663" y="3251200"/>
          <p14:tracePt t="90345" x="4438650" y="3241675"/>
          <p14:tracePt t="90353" x="4473575" y="3224213"/>
          <p14:tracePt t="90362" x="4500563" y="3205163"/>
          <p14:tracePt t="90378" x="4545013" y="3179763"/>
          <p14:tracePt t="90395" x="4589463" y="3143250"/>
          <p14:tracePt t="90411" x="4633913" y="3108325"/>
          <p14:tracePt t="90428" x="4687888" y="3062288"/>
          <p14:tracePt t="90444" x="4759325" y="3000375"/>
          <p14:tracePt t="90461" x="4867275" y="2928938"/>
          <p14:tracePt t="90478" x="4983163" y="2840038"/>
          <p14:tracePt t="90494" x="5108575" y="2751138"/>
          <p14:tracePt t="90511" x="5232400" y="2670175"/>
          <p14:tracePt t="90528" x="5357813" y="2589213"/>
          <p14:tracePt t="90545" x="5537200" y="2465388"/>
          <p14:tracePt t="90562" x="5634038" y="2401888"/>
          <p14:tracePt t="90578" x="5724525" y="2339975"/>
          <p14:tracePt t="90595" x="5813425" y="2276475"/>
          <p14:tracePt t="90611" x="5857875" y="2259013"/>
          <p14:tracePt t="91674" x="5857875" y="2268538"/>
          <p14:tracePt t="91682" x="5848350" y="2286000"/>
          <p14:tracePt t="91690" x="5830888" y="2312988"/>
          <p14:tracePt t="91698" x="5813425" y="2339975"/>
          <p14:tracePt t="91715" x="5795963" y="2366963"/>
          <p14:tracePt t="91731" x="5768975" y="2401888"/>
          <p14:tracePt t="91748" x="5724525" y="2446338"/>
          <p14:tracePt t="91765" x="5653088" y="2509838"/>
          <p14:tracePt t="91782" x="5572125" y="2571750"/>
          <p14:tracePt t="91798" x="5429250" y="2679700"/>
          <p14:tracePt t="91815" x="5259388" y="2776538"/>
          <p14:tracePt t="91832" x="5081588" y="2901950"/>
          <p14:tracePt t="91848" x="4894263" y="3036888"/>
          <p14:tracePt t="91866" x="4724400" y="3160713"/>
          <p14:tracePt t="91882" x="4633913" y="3205163"/>
          <p14:tracePt t="91898" x="4608513" y="3224213"/>
          <p14:tracePt t="91915" x="4598988" y="3224213"/>
          <p14:tracePt t="91932" x="4581525" y="3224213"/>
          <p14:tracePt t="92202" x="4616450" y="3214688"/>
          <p14:tracePt t="92210" x="4705350" y="3170238"/>
          <p14:tracePt t="92218" x="4786313" y="3133725"/>
          <p14:tracePt t="92233" x="4884738" y="3098800"/>
          <p14:tracePt t="92250" x="5099050" y="2965450"/>
          <p14:tracePt t="92266" x="5180013" y="2874963"/>
          <p14:tracePt t="92283" x="5276850" y="2768600"/>
          <p14:tracePt t="92299" x="5394325" y="2643188"/>
          <p14:tracePt t="92316" x="5562600" y="2544763"/>
          <p14:tracePt t="92333" x="5634038" y="2509838"/>
          <p14:tracePt t="92349" x="5670550" y="2490788"/>
          <p14:tracePt t="93146" x="5688013" y="2490788"/>
          <p14:tracePt t="93154" x="5705475" y="2490788"/>
          <p14:tracePt t="93538" x="5715000" y="2500313"/>
          <p14:tracePt t="93546" x="5732463" y="2517775"/>
          <p14:tracePt t="93555" x="5732463" y="2527300"/>
          <p14:tracePt t="93570" x="5813425" y="2589213"/>
          <p14:tracePt t="93586" x="5911850" y="2625725"/>
          <p14:tracePt t="93603" x="6037263" y="2679700"/>
          <p14:tracePt t="93620" x="6170613" y="2697163"/>
          <p14:tracePt t="93636" x="6276975" y="2705100"/>
          <p14:tracePt t="93653" x="6303963" y="2705100"/>
          <p14:tracePt t="93707" x="6313488" y="2714625"/>
          <p14:tracePt t="93714" x="6323013" y="2714625"/>
          <p14:tracePt t="93723" x="6348413" y="2714625"/>
          <p14:tracePt t="93737" x="6394450" y="2724150"/>
          <p14:tracePt t="93753" x="6438900" y="2724150"/>
          <p14:tracePt t="93770" x="6446838" y="2724150"/>
          <p14:tracePt t="93795" x="6456363" y="2732088"/>
          <p14:tracePt t="93826" x="6465888" y="2732088"/>
          <p14:tracePt t="93834" x="6473825" y="2732088"/>
          <p14:tracePt t="93842" x="6510338" y="2724150"/>
          <p14:tracePt t="93853" x="6537325" y="2705100"/>
          <p14:tracePt t="93870" x="6572250" y="2670175"/>
          <p14:tracePt t="93887" x="6589713" y="2633663"/>
          <p14:tracePt t="93931" x="6599238" y="2616200"/>
          <p14:tracePt t="94026" x="6599238" y="2608263"/>
          <p14:tracePt t="94042" x="6599238" y="2598738"/>
          <p14:tracePt t="94051" x="6599238" y="2589213"/>
          <p14:tracePt t="94066" x="6599238" y="2581275"/>
          <p14:tracePt t="94082" x="6589713" y="2562225"/>
          <p14:tracePt t="94090" x="6581775" y="2554288"/>
          <p14:tracePt t="94115" x="6572250" y="2536825"/>
          <p14:tracePt t="94139" x="6562725" y="2536825"/>
          <p14:tracePt t="94235" x="6554788" y="2536825"/>
          <p14:tracePt t="94251" x="6545263" y="2536825"/>
          <p14:tracePt t="94322" x="6527800" y="2536825"/>
          <p14:tracePt t="94331" x="6518275" y="2544763"/>
          <p14:tracePt t="94339" x="6510338" y="2544763"/>
          <p14:tracePt t="94355" x="6500813" y="2554288"/>
          <p14:tracePt t="94395" x="6500813" y="2571750"/>
          <p14:tracePt t="94411" x="6500813" y="2581275"/>
          <p14:tracePt t="94427" x="6500813" y="2589213"/>
          <p14:tracePt t="94451" x="6500813" y="2598738"/>
          <p14:tracePt t="94467" x="6500813" y="2608263"/>
          <p14:tracePt t="94475" x="6510338" y="2616200"/>
          <p14:tracePt t="94489" x="6527800" y="2633663"/>
          <p14:tracePt t="94505" x="6554788" y="2652713"/>
          <p14:tracePt t="94523" x="6626225" y="2687638"/>
          <p14:tracePt t="94539" x="6653213" y="2697163"/>
          <p14:tracePt t="94556" x="6680200" y="2714625"/>
          <p14:tracePt t="94572" x="6688138" y="2714625"/>
          <p14:tracePt t="94589" x="6705600" y="2714625"/>
          <p14:tracePt t="94606" x="6732588" y="2714625"/>
          <p14:tracePt t="94622" x="6751638" y="2714625"/>
          <p14:tracePt t="94639" x="6759575" y="2714625"/>
          <p14:tracePt t="94656" x="6769100" y="2714625"/>
          <p14:tracePt t="94739" x="6769100" y="2705100"/>
          <p14:tracePt t="94747" x="6769100" y="2697163"/>
          <p14:tracePt t="94757" x="6759575" y="2660650"/>
          <p14:tracePt t="94773" x="6751638" y="2633663"/>
          <p14:tracePt t="94790" x="6732588" y="2598738"/>
          <p14:tracePt t="94806" x="6715125" y="2571750"/>
          <p14:tracePt t="94823" x="6705600" y="2562225"/>
          <p14:tracePt t="94840" x="6697663" y="2554288"/>
          <p14:tracePt t="94856" x="6688138" y="2554288"/>
          <p14:tracePt t="94873" x="6670675" y="2554288"/>
          <p14:tracePt t="94890" x="6599238" y="2544763"/>
          <p14:tracePt t="94907" x="6581775" y="2544763"/>
          <p14:tracePt t="94923" x="6545263" y="2536825"/>
          <p14:tracePt t="94957" x="6518275" y="2536825"/>
          <p14:tracePt t="94995" x="6510338" y="2536825"/>
          <p14:tracePt t="95007" x="6500813" y="2536825"/>
          <p14:tracePt t="95023" x="6500813" y="2554288"/>
          <p14:tracePt t="95040" x="6491288" y="2589213"/>
          <p14:tracePt t="95057" x="6483350" y="2608263"/>
          <p14:tracePt t="95074" x="6483350" y="2616200"/>
          <p14:tracePt t="95091" x="6483350" y="2643188"/>
          <p14:tracePt t="95107" x="6483350" y="2660650"/>
          <p14:tracePt t="95124" x="6483350" y="2679700"/>
          <p14:tracePt t="95140" x="6483350" y="2697163"/>
          <p14:tracePt t="95158" x="6483350" y="2705100"/>
          <p14:tracePt t="95174" x="6483350" y="2724150"/>
          <p14:tracePt t="95191" x="6491288" y="2741613"/>
          <p14:tracePt t="95207" x="6510338" y="2751138"/>
          <p14:tracePt t="95224" x="6537325" y="2768600"/>
          <p14:tracePt t="95241" x="6545263" y="2768600"/>
          <p14:tracePt t="95258" x="6562725" y="2776538"/>
          <p14:tracePt t="95275" x="6589713" y="2776538"/>
          <p14:tracePt t="95291" x="6616700" y="2776538"/>
          <p14:tracePt t="95308" x="6626225" y="2776538"/>
          <p14:tracePt t="95324" x="6634163" y="2776538"/>
          <p14:tracePt t="95358" x="6653213" y="2776538"/>
          <p14:tracePt t="95374" x="6653213" y="2768600"/>
          <p14:tracePt t="95391" x="6653213" y="2759075"/>
          <p14:tracePt t="95427" x="6661150" y="2751138"/>
          <p14:tracePt t="95451" x="6661150" y="2741613"/>
          <p14:tracePt t="95459" x="6670675" y="2724150"/>
          <p14:tracePt t="95475" x="6670675" y="2705100"/>
          <p14:tracePt t="95491" x="6670675" y="2697163"/>
          <p14:tracePt t="95499" x="6670675" y="2679700"/>
          <p14:tracePt t="95508" x="6670675" y="2670175"/>
          <p14:tracePt t="95525" x="6670675" y="2643188"/>
          <p14:tracePt t="95542" x="6661150" y="2608263"/>
          <p14:tracePt t="95558" x="6643688" y="2589213"/>
          <p14:tracePt t="95575" x="6643688" y="2581275"/>
          <p14:tracePt t="95619" x="6634163" y="2581275"/>
          <p14:tracePt t="95628" x="6616700" y="2581275"/>
          <p14:tracePt t="95642" x="6599238" y="2581275"/>
          <p14:tracePt t="95659" x="6554788" y="2581275"/>
          <p14:tracePt t="95676" x="6527800" y="2581275"/>
          <p14:tracePt t="95692" x="6518275" y="2581275"/>
          <p14:tracePt t="95709" x="6510338" y="2598738"/>
          <p14:tracePt t="95725" x="6510338" y="2616200"/>
          <p14:tracePt t="95742" x="6510338" y="2633663"/>
          <p14:tracePt t="95776" x="6510338" y="2652713"/>
          <p14:tracePt t="95792" x="6510338" y="2670175"/>
          <p14:tracePt t="95809" x="6510338" y="2687638"/>
          <p14:tracePt t="95883" x="6510338" y="2697163"/>
          <p14:tracePt t="95907" x="6527800" y="2705100"/>
          <p14:tracePt t="95915" x="6537325" y="2714625"/>
          <p14:tracePt t="95931" x="6554788" y="2714625"/>
          <p14:tracePt t="95947" x="6572250" y="2724150"/>
          <p14:tracePt t="95995" x="6581775" y="2724150"/>
          <p14:tracePt t="96019" x="6599238" y="2724150"/>
          <p14:tracePt t="96028" x="6608763" y="2724150"/>
          <p14:tracePt t="96035" x="6616700" y="2724150"/>
          <p14:tracePt t="96044" x="6626225" y="2724150"/>
          <p14:tracePt t="96060" x="6634163" y="2724150"/>
          <p14:tracePt t="96076" x="6643688" y="2724150"/>
          <p14:tracePt t="96093" x="6653213" y="2724150"/>
          <p14:tracePt t="96131" x="6653213" y="2714625"/>
          <p14:tracePt t="96139" x="6661150" y="2714625"/>
          <p14:tracePt t="96163" x="6661150" y="2705100"/>
          <p14:tracePt t="96451" x="6661150" y="2697163"/>
          <p14:tracePt t="96692" x="6653213" y="2697163"/>
          <p14:tracePt t="96723" x="6643688" y="2705100"/>
          <p14:tracePt t="96747" x="6643688" y="2714625"/>
          <p14:tracePt t="96771" x="6643688" y="2724150"/>
          <p14:tracePt t="96787" x="6653213" y="2724150"/>
          <p14:tracePt t="96796" x="6661150" y="2724150"/>
          <p14:tracePt t="96803" x="6670675" y="2741613"/>
          <p14:tracePt t="96820" x="6688138" y="2741613"/>
          <p14:tracePt t="96829" x="6697663" y="2741613"/>
          <p14:tracePt t="96845" x="6724650" y="2741613"/>
          <p14:tracePt t="96862" x="6742113" y="2741613"/>
          <p14:tracePt t="96915" x="6751638" y="2741613"/>
          <p14:tracePt t="96940" x="6751638" y="2724150"/>
          <p14:tracePt t="96948" x="6751638" y="2714625"/>
          <p14:tracePt t="96956" x="6742113" y="2714625"/>
          <p14:tracePt t="96964" x="6732588" y="2697163"/>
          <p14:tracePt t="96980" x="6724650" y="2687638"/>
          <p14:tracePt t="97051" x="6715125" y="2687638"/>
          <p14:tracePt t="97067" x="6705600" y="2687638"/>
          <p14:tracePt t="97076" x="6697663" y="2679700"/>
          <p14:tracePt t="97372" x="6688138" y="2670175"/>
          <p14:tracePt t="97420" x="6688138" y="2660650"/>
          <p14:tracePt t="97524" x="6680200" y="2660650"/>
          <p14:tracePt t="97532" x="6670675" y="2660650"/>
          <p14:tracePt t="97548" x="6661150" y="2660650"/>
          <p14:tracePt t="97556" x="6653213" y="2660650"/>
          <p14:tracePt t="97572" x="6643688" y="2660650"/>
          <p14:tracePt t="97581" x="6634163" y="2660650"/>
          <p14:tracePt t="97597" x="6626225" y="2660650"/>
          <p14:tracePt t="97668" x="6626225" y="2670175"/>
          <p14:tracePt t="97684" x="6626225" y="2679700"/>
          <p14:tracePt t="97700" x="6626225" y="2687638"/>
          <p14:tracePt t="97724" x="6626225" y="2697163"/>
          <p14:tracePt t="97772" x="6643688" y="2697163"/>
          <p14:tracePt t="97788" x="6653213" y="2705100"/>
          <p14:tracePt t="97796" x="6653213" y="2714625"/>
          <p14:tracePt t="97804" x="6670675" y="2714625"/>
          <p14:tracePt t="97820" x="6680200" y="2714625"/>
          <p14:tracePt t="97831" x="6697663" y="2714625"/>
          <p14:tracePt t="97848" x="6705600" y="2714625"/>
          <p14:tracePt t="97865" x="6705600" y="2705100"/>
          <p14:tracePt t="97881" x="6705600" y="2697163"/>
          <p14:tracePt t="97898" x="6705600" y="2687638"/>
          <p14:tracePt t="97915" x="6705600" y="2679700"/>
          <p14:tracePt t="97972" x="6705600" y="2670175"/>
          <p14:tracePt t="97980" x="6688138" y="2660650"/>
          <p14:tracePt t="97996" x="6680200" y="2652713"/>
          <p14:tracePt t="98004" x="6670675" y="2652713"/>
          <p14:tracePt t="98020" x="6661150" y="2643188"/>
          <p14:tracePt t="98076" x="6643688" y="2643188"/>
          <p14:tracePt t="98092" x="6626225" y="2643188"/>
          <p14:tracePt t="98100" x="6616700" y="2643188"/>
          <p14:tracePt t="98108" x="6608763" y="2643188"/>
          <p14:tracePt t="98117" x="6599238" y="2643188"/>
          <p14:tracePt t="98132" x="6589713" y="2643188"/>
          <p14:tracePt t="98150" x="6572250" y="2652713"/>
          <p14:tracePt t="98166" x="6562725" y="2652713"/>
          <p14:tracePt t="98182" x="6562725" y="2670175"/>
          <p14:tracePt t="98199" x="6562725" y="2687638"/>
          <p14:tracePt t="98216" x="6562725" y="2705100"/>
          <p14:tracePt t="98232" x="6562725" y="2714625"/>
          <p14:tracePt t="98868" x="6554788" y="2714625"/>
          <p14:tracePt t="98916" x="6545263" y="2705100"/>
          <p14:tracePt t="98956" x="6537325" y="2705100"/>
          <p14:tracePt t="99333" x="6527800" y="2705100"/>
          <p14:tracePt t="99349" x="6518275" y="2705100"/>
          <p14:tracePt t="102926" x="6510338" y="2705100"/>
          <p14:tracePt t="104318" x="6518275" y="2697163"/>
          <p14:tracePt t="104334" x="6527800" y="2687638"/>
          <p14:tracePt t="104351" x="6527800" y="2679700"/>
          <p14:tracePt t="104366" x="6537325" y="2679700"/>
          <p14:tracePt t="104374" x="6545263" y="2670175"/>
          <p14:tracePt t="104582" x="6554788" y="2670175"/>
          <p14:tracePt t="104590" x="6562725" y="2660650"/>
          <p14:tracePt t="104606" x="6572250" y="2652713"/>
          <p14:tracePt t="104622" x="6581775" y="2652713"/>
          <p14:tracePt t="104662" x="6599238" y="2652713"/>
          <p14:tracePt t="104678" x="6608763" y="2643188"/>
          <p14:tracePt t="104686" x="6616700" y="2643188"/>
          <p14:tracePt t="104702" x="6626225" y="2643188"/>
          <p14:tracePt t="104766" x="6626225" y="2633663"/>
          <p14:tracePt t="105199" x="6634163" y="2633663"/>
          <p14:tracePt t="105215" x="6634163" y="2643188"/>
          <p14:tracePt t="105222" x="6634163" y="2652713"/>
          <p14:tracePt t="105235" x="6634163" y="2660650"/>
          <p14:tracePt t="105343" x="6643688" y="2670175"/>
          <p14:tracePt t="105374" x="6653213" y="2687638"/>
          <p14:tracePt t="105398" x="6653213" y="2705100"/>
          <p14:tracePt t="105406" x="6661150" y="2724150"/>
          <p14:tracePt t="105419" x="6670675" y="2732088"/>
          <p14:tracePt t="105436" x="6715125" y="2751138"/>
          <p14:tracePt t="105452" x="6777038" y="2759075"/>
          <p14:tracePt t="105469" x="6813550" y="2759075"/>
          <p14:tracePt t="105486" x="6875463" y="2751138"/>
          <p14:tracePt t="105503" x="6884988" y="2732088"/>
          <p14:tracePt t="105519" x="6902450" y="2724150"/>
          <p14:tracePt t="105536" x="6902450" y="2714625"/>
          <p14:tracePt t="105583" x="6902450" y="2705100"/>
          <p14:tracePt t="105590" x="6902450" y="2687638"/>
          <p14:tracePt t="105603" x="6884988" y="2679700"/>
          <p14:tracePt t="105619" x="6867525" y="2652713"/>
          <p14:tracePt t="105636" x="6840538" y="2625725"/>
          <p14:tracePt t="105653" x="6831013" y="2625725"/>
          <p14:tracePt t="105669" x="6831013" y="2616200"/>
          <p14:tracePt t="105687" x="6813550" y="2608263"/>
          <p14:tracePt t="105703" x="6786563" y="2598738"/>
          <p14:tracePt t="105720" x="6769100" y="2598738"/>
          <p14:tracePt t="105737" x="6732588" y="2598738"/>
          <p14:tracePt t="105753" x="6705600" y="2598738"/>
          <p14:tracePt t="105770" x="6670675" y="2598738"/>
          <p14:tracePt t="105787" x="6661150" y="2598738"/>
          <p14:tracePt t="105803" x="6643688" y="2598738"/>
          <p14:tracePt t="105820" x="6643688" y="2608263"/>
          <p14:tracePt t="105837" x="6608763" y="2616200"/>
          <p14:tracePt t="105853" x="6589713" y="2625725"/>
          <p14:tracePt t="105871" x="6545263" y="2643188"/>
          <p14:tracePt t="105904" x="6537325" y="2652713"/>
          <p14:tracePt t="105920" x="6537325" y="2660650"/>
          <p14:tracePt t="105937" x="6537325" y="2679700"/>
          <p14:tracePt t="105967" x="6537325" y="2687638"/>
          <p14:tracePt t="105999" x="6537325" y="2697163"/>
          <p14:tracePt t="106007" x="6537325" y="2705100"/>
          <p14:tracePt t="106015" x="6537325" y="2714625"/>
          <p14:tracePt t="106023" x="6537325" y="2732088"/>
          <p14:tracePt t="106037" x="6537325" y="2741613"/>
          <p14:tracePt t="106054" x="6545263" y="2768600"/>
          <p14:tracePt t="106071" x="6554788" y="2776538"/>
          <p14:tracePt t="106087" x="6572250" y="2776538"/>
          <p14:tracePt t="106104" x="6589713" y="2776538"/>
          <p14:tracePt t="106121" x="6616700" y="2776538"/>
          <p14:tracePt t="106137" x="6643688" y="2776538"/>
          <p14:tracePt t="106154" x="6680200" y="2776538"/>
          <p14:tracePt t="106171" x="6697663" y="2776538"/>
          <p14:tracePt t="106205" x="6697663" y="2751138"/>
          <p14:tracePt t="106221" x="6697663" y="2732088"/>
          <p14:tracePt t="106238" x="6688138" y="2697163"/>
          <p14:tracePt t="106255" x="6634163" y="2670175"/>
          <p14:tracePt t="106271" x="6626225" y="2670175"/>
          <p14:tracePt t="106288" x="6616700" y="2670175"/>
          <p14:tracePt t="106321" x="6608763" y="2670175"/>
          <p14:tracePt t="106359" x="6599238" y="2660650"/>
          <p14:tracePt t="106383" x="6589713" y="2652713"/>
          <p14:tracePt t="106391" x="6581775" y="2652713"/>
          <p14:tracePt t="106399" x="6562725" y="2652713"/>
          <p14:tracePt t="106407" x="6545263" y="2652713"/>
          <p14:tracePt t="106422" x="6537325" y="2660650"/>
          <p14:tracePt t="106439" x="6518275" y="2660650"/>
          <p14:tracePt t="106487" x="6510338" y="2670175"/>
          <p14:tracePt t="106503" x="6500813" y="2679700"/>
          <p14:tracePt t="106527" x="6500813" y="2687638"/>
          <p14:tracePt t="106583" x="6500813" y="2697163"/>
          <p14:tracePt t="106591" x="6510338" y="2697163"/>
          <p14:tracePt t="106599" x="6518275" y="2697163"/>
          <p14:tracePt t="106623" x="6537325" y="2697163"/>
          <p14:tracePt t="106631" x="6545263" y="2697163"/>
          <p14:tracePt t="106640" x="6554788" y="2697163"/>
          <p14:tracePt t="106656" x="6572250" y="2697163"/>
          <p14:tracePt t="106673" x="6589713" y="2697163"/>
          <p14:tracePt t="106689" x="6608763" y="2697163"/>
          <p14:tracePt t="106706" x="6626225" y="2697163"/>
          <p14:tracePt t="106723" x="6634163" y="2687638"/>
          <p14:tracePt t="106739" x="6634163" y="2679700"/>
          <p14:tracePt t="106756" x="6643688" y="2679700"/>
          <p14:tracePt t="106773" x="6643688" y="2660650"/>
          <p14:tracePt t="106789" x="6643688" y="2643188"/>
          <p14:tracePt t="106806" x="6643688" y="2633663"/>
          <p14:tracePt t="106856" x="6643688" y="2625725"/>
          <p14:tracePt t="106935" x="6634163" y="2625725"/>
          <p14:tracePt t="106943" x="6634163" y="2616200"/>
          <p14:tracePt t="106983" x="6626225" y="2616200"/>
          <p14:tracePt t="106991" x="6608763" y="2616200"/>
          <p14:tracePt t="107008" x="6599238" y="2616200"/>
          <p14:tracePt t="107015" x="6589713" y="2616200"/>
          <p14:tracePt t="107024" x="6581775" y="2616200"/>
          <p14:tracePt t="107071" x="6572250" y="2616200"/>
          <p14:tracePt t="107103" x="6572250" y="2625725"/>
          <p14:tracePt t="107135" x="6572250" y="2633663"/>
          <p14:tracePt t="107143" x="6572250" y="2643188"/>
          <p14:tracePt t="107151" x="6572250" y="2652713"/>
          <p14:tracePt t="107167" x="6572250" y="2660650"/>
          <p14:tracePt t="107176" x="6572250" y="2679700"/>
          <p14:tracePt t="107191" x="6589713" y="2714625"/>
          <p14:tracePt t="107207" x="6661150" y="2741613"/>
          <p14:tracePt t="107224" x="6715125" y="2751138"/>
          <p14:tracePt t="107241" x="6751638" y="2751138"/>
          <p14:tracePt t="107257" x="6759575" y="2751138"/>
          <p14:tracePt t="107319" x="6759575" y="2741613"/>
          <p14:tracePt t="107327" x="6759575" y="2732088"/>
          <p14:tracePt t="107335" x="6759575" y="2714625"/>
          <p14:tracePt t="107343" x="6759575" y="2697163"/>
          <p14:tracePt t="107357" x="6759575" y="2679700"/>
          <p14:tracePt t="107374" x="6759575" y="2633663"/>
          <p14:tracePt t="107391" x="6742113" y="2598738"/>
          <p14:tracePt t="107408" x="6724650" y="2581275"/>
          <p14:tracePt t="107425" x="6715125" y="2571750"/>
          <p14:tracePt t="107441" x="6705600" y="2571750"/>
          <p14:tracePt t="107458" x="6680200" y="2571750"/>
          <p14:tracePt t="107475" x="6661150" y="2571750"/>
          <p14:tracePt t="107491" x="6643688" y="2571750"/>
          <p14:tracePt t="107508" x="6616700" y="2571750"/>
          <p14:tracePt t="107525" x="6599238" y="2571750"/>
          <p14:tracePt t="107541" x="6581775" y="2571750"/>
          <p14:tracePt t="107558" x="6562725" y="2581275"/>
          <p14:tracePt t="107575" x="6554788" y="2616200"/>
          <p14:tracePt t="107592" x="6554788" y="2633663"/>
          <p14:tracePt t="107609" x="6554788" y="2670175"/>
          <p14:tracePt t="107625" x="6562725" y="2687638"/>
          <p14:tracePt t="107642" x="6589713" y="2732088"/>
          <p14:tracePt t="107659" x="6608763" y="2751138"/>
          <p14:tracePt t="107675" x="6653213" y="2768600"/>
          <p14:tracePt t="107692" x="6688138" y="2768600"/>
          <p14:tracePt t="107709" x="6715125" y="2768600"/>
          <p14:tracePt t="107742" x="6724650" y="2759075"/>
          <p14:tracePt t="107759" x="6724650" y="2751138"/>
          <p14:tracePt t="107776" x="6724650" y="2724150"/>
          <p14:tracePt t="107792" x="6724650" y="2705100"/>
          <p14:tracePt t="107809" x="6724650" y="2670175"/>
          <p14:tracePt t="107825" x="6705600" y="2643188"/>
          <p14:tracePt t="107842" x="6688138" y="2625725"/>
          <p14:tracePt t="107876" x="6661150" y="2625725"/>
          <p14:tracePt t="107893" x="6643688" y="2625725"/>
          <p14:tracePt t="107909" x="6626225" y="2652713"/>
          <p14:tracePt t="107926" x="6616700" y="2670175"/>
          <p14:tracePt t="107943" x="6608763" y="2724150"/>
          <p14:tracePt t="107959" x="6608763" y="2751138"/>
          <p14:tracePt t="107976" x="6608763" y="2776538"/>
          <p14:tracePt t="107993" x="6608763" y="2786063"/>
          <p14:tracePt t="108009" x="6626225" y="2795588"/>
          <p14:tracePt t="108026" x="6688138" y="2795588"/>
          <p14:tracePt t="108043" x="6732588" y="2795588"/>
          <p14:tracePt t="108059" x="6777038" y="2786063"/>
          <p14:tracePt t="108076" x="6786563" y="2776538"/>
          <p14:tracePt t="108128" x="6786563" y="2768600"/>
          <p14:tracePt t="108136" x="6786563" y="2741613"/>
          <p14:tracePt t="108151" x="6777038" y="2732088"/>
          <p14:tracePt t="108160" x="6759575" y="2724150"/>
          <p14:tracePt t="108176" x="6759575" y="2714625"/>
          <p14:tracePt t="108193" x="6742113" y="2714625"/>
          <p14:tracePt t="108210" x="6732588" y="2714625"/>
          <p14:tracePt t="108227" x="6715125" y="2714625"/>
          <p14:tracePt t="108243" x="6705600" y="2714625"/>
          <p14:tracePt t="108260" x="6697663" y="2724150"/>
          <p14:tracePt t="108320" x="6697663" y="2732088"/>
          <p14:tracePt t="108328" x="6705600" y="2732088"/>
          <p14:tracePt t="108344" x="6724650" y="2732088"/>
          <p14:tracePt t="108351" x="6742113" y="2732088"/>
          <p14:tracePt t="108361" x="6742113" y="2724150"/>
          <p14:tracePt t="108377" x="6759575" y="2705100"/>
          <p14:tracePt t="108394" x="6759575" y="2697163"/>
          <p14:tracePt t="108411" x="6759575" y="2687638"/>
          <p14:tracePt t="108427" x="6759575" y="2679700"/>
          <p14:tracePt t="108444" x="6759575" y="2670175"/>
          <p14:tracePt t="108461" x="6751638" y="2670175"/>
          <p14:tracePt t="108477" x="6715125" y="2741613"/>
          <p14:tracePt t="108494" x="6688138" y="2776538"/>
          <p14:tracePt t="108512" x="6680200" y="2803525"/>
          <p14:tracePt t="108560" x="6680200" y="2813050"/>
          <p14:tracePt t="108568" x="6688138" y="2813050"/>
          <p14:tracePt t="108583" x="6705600" y="2813050"/>
          <p14:tracePt t="108594" x="6724650" y="2803525"/>
          <p14:tracePt t="108611" x="6751638" y="2776538"/>
          <p14:tracePt t="108628" x="6769100" y="2741613"/>
          <p14:tracePt t="108645" x="6769100" y="2714625"/>
          <p14:tracePt t="108661" x="6769100" y="2705100"/>
          <p14:tracePt t="108712" x="6769100" y="2697163"/>
          <p14:tracePt t="108720" x="6759575" y="2697163"/>
          <p14:tracePt t="108728" x="6751638" y="2697163"/>
          <p14:tracePt t="108745" x="6724650" y="2697163"/>
          <p14:tracePt t="109040" x="6688138" y="2697163"/>
          <p14:tracePt t="109048" x="6661150" y="2697163"/>
          <p14:tracePt t="109064" x="6653213" y="2697163"/>
          <p14:tracePt t="109072" x="6626225" y="2697163"/>
          <p14:tracePt t="109080" x="6626225" y="2687638"/>
          <p14:tracePt t="109096" x="6599238" y="2679700"/>
          <p14:tracePt t="109176" x="6589713" y="2670175"/>
          <p14:tracePt t="109184" x="6599238" y="2670175"/>
          <p14:tracePt t="109196" x="6608763" y="2670175"/>
          <p14:tracePt t="109213" x="6626225" y="2670175"/>
          <p14:tracePt t="109229" x="6653213" y="2670175"/>
          <p14:tracePt t="109263" x="6670675" y="2670175"/>
          <p14:tracePt t="109280" x="6670675" y="2687638"/>
          <p14:tracePt t="109296" x="6670675" y="2705100"/>
          <p14:tracePt t="109313" x="6670675" y="2741613"/>
          <p14:tracePt t="109330" x="6670675" y="2751138"/>
          <p14:tracePt t="109346" x="6643688" y="2776538"/>
          <p14:tracePt t="109363" x="6616700" y="2776538"/>
          <p14:tracePt t="109380" x="6599238" y="2776538"/>
          <p14:tracePt t="109397" x="6589713" y="2776538"/>
          <p14:tracePt t="109413" x="6572250" y="2768600"/>
          <p14:tracePt t="109430" x="6554788" y="2741613"/>
          <p14:tracePt t="109447" x="6554788" y="2724150"/>
          <p14:tracePt t="109464" x="6554788" y="2714625"/>
          <p14:tracePt t="109480" x="6554788" y="2697163"/>
          <p14:tracePt t="109497" x="6554788" y="2670175"/>
          <p14:tracePt t="109513" x="6554788" y="2643188"/>
          <p14:tracePt t="109530" x="6581775" y="2598738"/>
          <p14:tracePt t="109547" x="6589713" y="2589213"/>
          <p14:tracePt t="109564" x="6599238" y="2581275"/>
          <p14:tracePt t="109597" x="6616700" y="2581275"/>
          <p14:tracePt t="109614" x="6626225" y="2581275"/>
          <p14:tracePt t="109631" x="6643688" y="2581275"/>
          <p14:tracePt t="109647" x="6661150" y="2608263"/>
          <p14:tracePt t="109664" x="6661150" y="2633663"/>
          <p14:tracePt t="109681" x="6661150" y="2643188"/>
          <p14:tracePt t="109697" x="6661150" y="2660650"/>
          <p14:tracePt t="109714" x="6661150" y="2679700"/>
          <p14:tracePt t="109760" x="6661150" y="2687638"/>
          <p14:tracePt t="109784" x="6661150" y="2697163"/>
          <p14:tracePt t="110544" x="6634163" y="2697163"/>
          <p14:tracePt t="110552" x="6599238" y="2687638"/>
          <p14:tracePt t="110560" x="6554788" y="2670175"/>
          <p14:tracePt t="110569" x="6491288" y="2670175"/>
          <p14:tracePt t="110583" x="6402388" y="2652713"/>
          <p14:tracePt t="110600" x="5929313" y="2598738"/>
          <p14:tracePt t="110617" x="5483225" y="2571750"/>
          <p14:tracePt t="110634" x="5081588" y="2536825"/>
          <p14:tracePt t="110650" x="4562475" y="2465388"/>
          <p14:tracePt t="110667" x="4125913" y="2411413"/>
          <p14:tracePt t="110683" x="3867150" y="2401888"/>
          <p14:tracePt t="110700" x="3679825" y="2374900"/>
          <p14:tracePt t="110717" x="3589338" y="2374900"/>
          <p14:tracePt t="110733" x="3517900" y="2384425"/>
          <p14:tracePt t="110750" x="3411538" y="2419350"/>
          <p14:tracePt t="110767" x="3268663" y="2465388"/>
          <p14:tracePt t="110784" x="3054350" y="2536825"/>
          <p14:tracePt t="110801" x="2946400" y="2571750"/>
          <p14:tracePt t="110817" x="2776538" y="2652713"/>
          <p14:tracePt t="110834" x="2598738" y="2751138"/>
          <p14:tracePt t="110851" x="2473325" y="2813050"/>
          <p14:tracePt t="110867" x="2438400" y="2830513"/>
          <p14:tracePt t="110904" x="2438400" y="2840038"/>
          <p14:tracePt t="110920" x="2438400" y="2857500"/>
          <p14:tracePt t="110934" x="2428875" y="2867025"/>
          <p14:tracePt t="110951" x="2393950" y="2938463"/>
          <p14:tracePt t="110967" x="2339975" y="3009900"/>
          <p14:tracePt t="110984" x="2312988" y="3044825"/>
          <p14:tracePt t="111001" x="2312988" y="3054350"/>
          <p14:tracePt t="111018" x="2303463" y="3062288"/>
          <p14:tracePt t="111051" x="2303463" y="3108325"/>
          <p14:tracePt t="111068" x="2303463" y="3143250"/>
          <p14:tracePt t="111085" x="2295525" y="3187700"/>
          <p14:tracePt t="111289" x="2276475" y="3187700"/>
          <p14:tracePt t="111297" x="2268538" y="3187700"/>
          <p14:tracePt t="111305" x="2232025" y="3187700"/>
          <p14:tracePt t="111319" x="2179638" y="3205163"/>
          <p14:tracePt t="111335" x="2027238" y="3214688"/>
          <p14:tracePt t="111352" x="1911350" y="3241675"/>
          <p14:tracePt t="111369" x="1884363" y="3251200"/>
          <p14:tracePt t="111457" x="1874838" y="3251200"/>
          <p14:tracePt t="111489" x="1874838" y="3259138"/>
          <p14:tracePt t="111520" x="1884363" y="3259138"/>
          <p14:tracePt t="111529" x="1893888" y="3259138"/>
          <p14:tracePt t="111553" x="1901825" y="3259138"/>
          <p14:tracePt t="112025" x="1901825" y="3251200"/>
          <p14:tracePt t="112033" x="1901825" y="3241675"/>
          <p14:tracePt t="112049" x="1884363" y="3224213"/>
          <p14:tracePt t="112057" x="1874838" y="3224213"/>
          <p14:tracePt t="112071" x="1866900" y="3224213"/>
          <p14:tracePt t="112087" x="1847850" y="3224213"/>
          <p14:tracePt t="112104" x="1839913" y="3224213"/>
          <p14:tracePt t="112121" x="1795463" y="3232150"/>
          <p14:tracePt t="112137" x="1758950" y="3241675"/>
          <p14:tracePt t="112154" x="1724025" y="3251200"/>
          <p14:tracePt t="112171" x="1704975" y="3251200"/>
          <p14:tracePt t="112187" x="1687513" y="3259138"/>
          <p14:tracePt t="112204" x="1643063" y="3268663"/>
          <p14:tracePt t="112221" x="1625600" y="3268663"/>
          <p14:tracePt t="112238" x="1616075" y="3268663"/>
          <p14:tracePt t="112255" x="1589088" y="3276600"/>
          <p14:tracePt t="112271" x="1571625" y="3276600"/>
          <p14:tracePt t="112288" x="1536700" y="3276600"/>
          <p14:tracePt t="112305" x="1455738" y="3276600"/>
          <p14:tracePt t="112321" x="1419225" y="3276600"/>
          <p14:tracePt t="112338" x="1411288" y="3276600"/>
          <p14:tracePt t="112425" x="1401763" y="3276600"/>
          <p14:tracePt t="112433" x="1393825" y="3276600"/>
          <p14:tracePt t="112441" x="1384300" y="3276600"/>
          <p14:tracePt t="112457" x="1366838" y="3276600"/>
          <p14:tracePt t="112472" x="1357313" y="3276600"/>
          <p14:tracePt t="112553" x="1347788" y="3276600"/>
          <p14:tracePt t="113746" x="1357313" y="3276600"/>
          <p14:tracePt t="113754" x="1374775" y="3276600"/>
          <p14:tracePt t="113761" x="1384300" y="3276600"/>
          <p14:tracePt t="113775" x="1393825" y="3276600"/>
          <p14:tracePt t="113792" x="1401763" y="3268663"/>
          <p14:tracePt t="113809" x="1428750" y="3268663"/>
          <p14:tracePt t="113826" x="1455738" y="3259138"/>
          <p14:tracePt t="113842" x="1490663" y="3259138"/>
          <p14:tracePt t="113859" x="1581150" y="3241675"/>
          <p14:tracePt t="113875" x="1679575" y="3241675"/>
          <p14:tracePt t="113892" x="1731963" y="3241675"/>
          <p14:tracePt t="113909" x="1768475" y="3241675"/>
          <p14:tracePt t="113926" x="1776413" y="3241675"/>
          <p14:tracePt t="113959" x="1785938" y="3241675"/>
          <p14:tracePt t="113976" x="1822450" y="3241675"/>
          <p14:tracePt t="113993" x="1866900" y="3241675"/>
          <p14:tracePt t="114009" x="1874838" y="3241675"/>
          <p14:tracePt t="114153" x="1893888" y="3241675"/>
          <p14:tracePt t="114161" x="1911350" y="3232150"/>
          <p14:tracePt t="114170" x="1919288" y="3232150"/>
          <p14:tracePt t="114178" x="1928813" y="3232150"/>
          <p14:tracePt t="114194" x="1973263" y="3232150"/>
          <p14:tracePt t="114210" x="1982788" y="3232150"/>
          <p14:tracePt t="114290" x="1973263" y="3232150"/>
          <p14:tracePt t="114297" x="1965325" y="3232150"/>
          <p14:tracePt t="114310" x="1938338" y="3232150"/>
          <p14:tracePt t="114327" x="1857375" y="3259138"/>
          <p14:tracePt t="114344" x="1731963" y="3268663"/>
          <p14:tracePt t="114360" x="1589088" y="3268663"/>
          <p14:tracePt t="114377" x="1411288" y="3268663"/>
          <p14:tracePt t="114394" x="1357313" y="3276600"/>
          <p14:tracePt t="114458" x="1347788" y="3276600"/>
          <p14:tracePt t="114466" x="1339850" y="3276600"/>
          <p14:tracePt t="114490" x="1339850" y="3286125"/>
          <p14:tracePt t="114498" x="1330325" y="3295650"/>
          <p14:tracePt t="114511" x="1322388" y="3295650"/>
          <p14:tracePt t="114527" x="1322388" y="3303588"/>
          <p14:tracePt t="114544" x="1303338" y="3313113"/>
          <p14:tracePt t="114561" x="1214438" y="3340100"/>
          <p14:tracePt t="114578" x="1179513" y="3357563"/>
          <p14:tracePt t="114594" x="1143000" y="3367088"/>
          <p14:tracePt t="114978" x="1143000" y="3375025"/>
          <p14:tracePt t="114986" x="1152525" y="3375025"/>
          <p14:tracePt t="114996" x="1160463" y="3375025"/>
          <p14:tracePt t="115012" x="1169988" y="3375025"/>
          <p14:tracePt t="115074" x="1179513" y="3375025"/>
          <p14:tracePt t="115082" x="1187450" y="3375025"/>
          <p14:tracePt t="115090" x="1196975" y="3375025"/>
          <p14:tracePt t="115106" x="1214438" y="3375025"/>
          <p14:tracePt t="115114" x="1223963" y="3375025"/>
          <p14:tracePt t="115131" x="1231900" y="3375025"/>
          <p14:tracePt t="115146" x="1258888" y="3375025"/>
          <p14:tracePt t="115202" x="1285875" y="3375025"/>
          <p14:tracePt t="115210" x="1322388" y="3375025"/>
          <p14:tracePt t="115218" x="1330325" y="3375025"/>
          <p14:tracePt t="115229" x="1366838" y="3375025"/>
          <p14:tracePt t="115246" x="1419225" y="3375025"/>
          <p14:tracePt t="115263" x="1465263" y="3375025"/>
          <p14:tracePt t="115279" x="1517650" y="3384550"/>
          <p14:tracePt t="115296" x="1562100" y="3394075"/>
          <p14:tracePt t="115313" x="1608138" y="3394075"/>
          <p14:tracePt t="115330" x="1660525" y="3402013"/>
          <p14:tracePt t="115346" x="1679575" y="3402013"/>
          <p14:tracePt t="115364" x="1724025" y="3402013"/>
          <p14:tracePt t="115380" x="1812925" y="3402013"/>
          <p14:tracePt t="115397" x="1911350" y="3402013"/>
          <p14:tracePt t="115413" x="1982788" y="3402013"/>
          <p14:tracePt t="115430" x="2027238" y="3402013"/>
          <p14:tracePt t="115447" x="2071688" y="3411538"/>
          <p14:tracePt t="115463" x="2081213" y="3411538"/>
          <p14:tracePt t="115480" x="2098675" y="3411538"/>
          <p14:tracePt t="115497" x="2133600" y="3411538"/>
          <p14:tracePt t="115514" x="2214563" y="3411538"/>
          <p14:tracePt t="115530" x="2268538" y="3411538"/>
          <p14:tracePt t="115547" x="2295525" y="3411538"/>
          <p14:tracePt t="115580" x="2303463" y="3402013"/>
          <p14:tracePt t="115614" x="2330450" y="3394075"/>
          <p14:tracePt t="115630" x="2366963" y="3375025"/>
          <p14:tracePt t="115770" x="2366963" y="3367088"/>
          <p14:tracePt t="115794" x="2357438" y="3367088"/>
          <p14:tracePt t="115802" x="2347913" y="3367088"/>
          <p14:tracePt t="115818" x="2339975" y="3367088"/>
          <p14:tracePt t="115834" x="2330450" y="3367088"/>
          <p14:tracePt t="115858" x="2322513" y="3367088"/>
          <p14:tracePt t="115867" x="2322513" y="3357563"/>
          <p14:tracePt t="115899" x="2312988" y="3357563"/>
          <p14:tracePt t="115914" x="2286000" y="3357563"/>
          <p14:tracePt t="115922" x="2259013" y="3348038"/>
          <p14:tracePt t="115932" x="2232025" y="3348038"/>
          <p14:tracePt t="115948" x="2179638" y="3348038"/>
          <p14:tracePt t="115965" x="2125663" y="3348038"/>
          <p14:tracePt t="115981" x="2054225" y="3330575"/>
          <p14:tracePt t="115998" x="2000250" y="3322638"/>
          <p14:tracePt t="116015" x="1928813" y="3313113"/>
          <p14:tracePt t="116031" x="1830388" y="3313113"/>
          <p14:tracePt t="116048" x="1741488" y="3313113"/>
          <p14:tracePt t="116065" x="1643063" y="3313113"/>
          <p14:tracePt t="116082" x="1500188" y="3313113"/>
          <p14:tracePt t="116099" x="1446213" y="3313113"/>
          <p14:tracePt t="116115" x="1401763" y="3313113"/>
          <p14:tracePt t="116132" x="1357313" y="3322638"/>
          <p14:tracePt t="116149" x="1312863" y="3330575"/>
          <p14:tracePt t="116165" x="1295400" y="3330575"/>
          <p14:tracePt t="116182" x="1223963" y="3357563"/>
          <p14:tracePt t="116199" x="1143000" y="3375025"/>
          <p14:tracePt t="116215" x="1081088" y="3394075"/>
          <p14:tracePt t="116232" x="1054100" y="3411538"/>
          <p14:tracePt t="116249" x="1009650" y="3438525"/>
          <p14:tracePt t="116265" x="973138" y="3465513"/>
          <p14:tracePt t="116299" x="965200" y="3473450"/>
          <p14:tracePt t="116316" x="965200" y="3490913"/>
          <p14:tracePt t="116332" x="965200" y="3500438"/>
          <p14:tracePt t="116349" x="965200" y="3517900"/>
          <p14:tracePt t="116383" x="965200" y="3527425"/>
          <p14:tracePt t="116399" x="973138" y="3544888"/>
          <p14:tracePt t="116433" x="990600" y="3571875"/>
          <p14:tracePt t="116449" x="1000125" y="3581400"/>
          <p14:tracePt t="116466" x="1071563" y="3598863"/>
          <p14:tracePt t="116483" x="1108075" y="3608388"/>
          <p14:tracePt t="116500" x="1169988" y="3608388"/>
          <p14:tracePt t="116516" x="1295400" y="3608388"/>
          <p14:tracePt t="116533" x="1393825" y="3608388"/>
          <p14:tracePt t="116549" x="1509713" y="3608388"/>
          <p14:tracePt t="116566" x="1562100" y="3608388"/>
          <p14:tracePt t="116583" x="1598613" y="3608388"/>
          <p14:tracePt t="116600" x="1643063" y="3616325"/>
          <p14:tracePt t="116617" x="1697038" y="3616325"/>
          <p14:tracePt t="116633" x="1785938" y="3616325"/>
          <p14:tracePt t="116650" x="1955800" y="3616325"/>
          <p14:tracePt t="116667" x="2027238" y="3616325"/>
          <p14:tracePt t="116683" x="2081213" y="3616325"/>
          <p14:tracePt t="116700" x="2125663" y="3616325"/>
          <p14:tracePt t="116717" x="2152650" y="3616325"/>
          <p14:tracePt t="116733" x="2197100" y="3616325"/>
          <p14:tracePt t="116750" x="2259013" y="3616325"/>
          <p14:tracePt t="116767" x="2322513" y="3616325"/>
          <p14:tracePt t="116784" x="2330450" y="3616325"/>
          <p14:tracePt t="116970" x="2339975" y="3625850"/>
          <p14:tracePt t="116979" x="2312988" y="3633788"/>
          <p14:tracePt t="116986" x="2295525" y="3633788"/>
          <p14:tracePt t="117001" x="2259013" y="3633788"/>
          <p14:tracePt t="117017" x="2143125" y="3633788"/>
          <p14:tracePt t="117034" x="1946275" y="3633788"/>
          <p14:tracePt t="117051" x="1830388" y="3633788"/>
          <p14:tracePt t="117068" x="1768475" y="3633788"/>
          <p14:tracePt t="117085" x="1731963" y="3633788"/>
          <p14:tracePt t="117101" x="1704975" y="3633788"/>
          <p14:tracePt t="117118" x="1660525" y="3633788"/>
          <p14:tracePt t="117135" x="1589088" y="3608388"/>
          <p14:tracePt t="117151" x="1527175" y="3598863"/>
          <p14:tracePt t="117168" x="1490663" y="3598863"/>
          <p14:tracePt t="117185" x="1482725" y="3598863"/>
          <p14:tracePt t="117211" x="1473200" y="3589338"/>
          <p14:tracePt t="117227" x="1473200" y="3581400"/>
          <p14:tracePt t="117235" x="1455738" y="3562350"/>
          <p14:tracePt t="117251" x="1438275" y="3544888"/>
          <p14:tracePt t="117268" x="1419225" y="3517900"/>
          <p14:tracePt t="117285" x="1419225" y="3500438"/>
          <p14:tracePt t="117302" x="1411288" y="3465513"/>
          <p14:tracePt t="117319" x="1411288" y="3438525"/>
          <p14:tracePt t="117335" x="1411288" y="3402013"/>
          <p14:tracePt t="117352" x="1411288" y="3394075"/>
          <p14:tracePt t="117483" x="1419225" y="3384550"/>
          <p14:tracePt t="117491" x="1473200" y="3384550"/>
          <p14:tracePt t="117502" x="1536700" y="3384550"/>
          <p14:tracePt t="117519" x="1679575" y="3384550"/>
          <p14:tracePt t="117536" x="1812925" y="3384550"/>
          <p14:tracePt t="117553" x="1884363" y="3384550"/>
          <p14:tracePt t="117569" x="1938338" y="3384550"/>
          <p14:tracePt t="117586" x="1965325" y="3384550"/>
          <p14:tracePt t="117603" x="1982788" y="3375025"/>
          <p14:tracePt t="117851" x="1973263" y="3375025"/>
          <p14:tracePt t="117859" x="1946275" y="3375025"/>
          <p14:tracePt t="117870" x="1911350" y="3375025"/>
          <p14:tracePt t="117887" x="1830388" y="3375025"/>
          <p14:tracePt t="117903" x="1704975" y="3402013"/>
          <p14:tracePt t="117920" x="1589088" y="3411538"/>
          <p14:tracePt t="117937" x="1500188" y="3429000"/>
          <p14:tracePt t="117953" x="1455738" y="3446463"/>
          <p14:tracePt t="117971" x="1347788" y="3490913"/>
          <p14:tracePt t="117987" x="1303338" y="3500438"/>
          <p14:tracePt t="118004" x="1285875" y="3527425"/>
          <p14:tracePt t="118020" x="1268413" y="3544888"/>
          <p14:tracePt t="118037" x="1258888" y="3544888"/>
          <p14:tracePt t="118075" x="1258888" y="3554413"/>
          <p14:tracePt t="118087" x="1258888" y="3562350"/>
          <p14:tracePt t="118104" x="1258888" y="3571875"/>
          <p14:tracePt t="118163" x="1258888" y="3581400"/>
          <p14:tracePt t="118187" x="1268413" y="3589338"/>
          <p14:tracePt t="118291" x="1276350" y="3589338"/>
          <p14:tracePt t="118299" x="1285875" y="3589338"/>
          <p14:tracePt t="118331" x="1295400" y="3589338"/>
          <p14:tracePt t="118339" x="1303338" y="3589338"/>
          <p14:tracePt t="118347" x="1330325" y="3598863"/>
          <p14:tracePt t="118356" x="1347788" y="3608388"/>
          <p14:tracePt t="118371" x="1428750" y="3625850"/>
          <p14:tracePt t="118388" x="1527175" y="3643313"/>
          <p14:tracePt t="118405" x="1633538" y="3643313"/>
          <p14:tracePt t="118421" x="1731963" y="3643313"/>
          <p14:tracePt t="118438" x="1776413" y="3643313"/>
          <p14:tracePt t="118455" x="1803400" y="3643313"/>
          <p14:tracePt t="118488" x="1822450" y="3643313"/>
          <p14:tracePt t="118505" x="1830388" y="3643313"/>
          <p14:tracePt t="118579" x="1839913" y="3643313"/>
          <p14:tracePt t="118587" x="1847850" y="3643313"/>
          <p14:tracePt t="118595" x="1857375" y="3643313"/>
          <p14:tracePt t="118605" x="1874838" y="3643313"/>
          <p14:tracePt t="118622" x="1919288" y="3643313"/>
          <p14:tracePt t="118639" x="1938338" y="3643313"/>
          <p14:tracePt t="118656" x="1946275" y="3643313"/>
          <p14:tracePt t="118707" x="1955800" y="3643313"/>
          <p14:tracePt t="118715" x="1973263" y="3643313"/>
          <p14:tracePt t="118724" x="1982788" y="3643313"/>
          <p14:tracePt t="118739" x="2000250" y="3643313"/>
          <p14:tracePt t="118835" x="2009775" y="3643313"/>
          <p14:tracePt t="118843" x="2027238" y="3643313"/>
          <p14:tracePt t="118859" x="2036763" y="3643313"/>
          <p14:tracePt t="118995" x="2044700" y="3633788"/>
          <p14:tracePt t="119187" x="2054225" y="3633788"/>
          <p14:tracePt t="119195" x="2062163" y="3633788"/>
          <p14:tracePt t="119251" x="2071688" y="3633788"/>
          <p14:tracePt t="119275" x="2081213" y="3633788"/>
          <p14:tracePt t="119292" x="2081213" y="3643313"/>
          <p14:tracePt t="119308" x="2098675" y="3643313"/>
          <p14:tracePt t="119332" x="2098675" y="3652838"/>
          <p14:tracePt t="119355" x="2116138" y="3660775"/>
          <p14:tracePt t="119443" x="2116138" y="3670300"/>
          <p14:tracePt t="119820" x="2133600" y="3670300"/>
          <p14:tracePt t="119827" x="2143125" y="3670300"/>
          <p14:tracePt t="119835" x="2160588" y="3670300"/>
          <p14:tracePt t="119844" x="2170113" y="3679825"/>
          <p14:tracePt t="119859" x="2205038" y="3679825"/>
          <p14:tracePt t="119876" x="2232025" y="3697288"/>
          <p14:tracePt t="119892" x="2251075" y="3697288"/>
          <p14:tracePt t="119925" x="2259013" y="3697288"/>
          <p14:tracePt t="119942" x="2268538" y="3697288"/>
          <p14:tracePt t="120124" x="2276475" y="3697288"/>
          <p14:tracePt t="120132" x="2295525" y="3697288"/>
          <p14:tracePt t="120143" x="2303463" y="3697288"/>
          <p14:tracePt t="120159" x="2357438" y="3697288"/>
          <p14:tracePt t="120176" x="2411413" y="3679825"/>
          <p14:tracePt t="120193" x="2465388" y="3679825"/>
          <p14:tracePt t="120236" x="2473325" y="3660775"/>
          <p14:tracePt t="120292" x="2482850" y="3660775"/>
          <p14:tracePt t="120356" x="2473325" y="3652838"/>
          <p14:tracePt t="120364" x="2465388" y="3652838"/>
          <p14:tracePt t="120377" x="2455863" y="3643313"/>
          <p14:tracePt t="120393" x="2446338" y="3633788"/>
          <p14:tracePt t="120410" x="2428875" y="3625850"/>
          <p14:tracePt t="120429" x="2428875" y="3616325"/>
          <p14:tracePt t="120444" x="2419350" y="3608388"/>
          <p14:tracePt t="120461" x="2401888" y="3608388"/>
          <p14:tracePt t="120477" x="2384425" y="3598863"/>
          <p14:tracePt t="120580" x="2393950" y="3598863"/>
          <p14:tracePt t="120588" x="2411413" y="3598863"/>
          <p14:tracePt t="120596" x="2465388" y="3598863"/>
          <p14:tracePt t="120611" x="2527300" y="3598863"/>
          <p14:tracePt t="120628" x="2751138" y="3625850"/>
          <p14:tracePt t="120644" x="2901950" y="3643313"/>
          <p14:tracePt t="120661" x="2982913" y="3643313"/>
          <p14:tracePt t="120678" x="3000375" y="3652838"/>
          <p14:tracePt t="121292" x="3009900" y="3652838"/>
          <p14:tracePt t="121316" x="3017838" y="3652838"/>
          <p14:tracePt t="121340" x="3036888" y="3643313"/>
          <p14:tracePt t="121364" x="3054350" y="3643313"/>
          <p14:tracePt t="121372" x="3062288" y="3633788"/>
          <p14:tracePt t="121381" x="3081338" y="3633788"/>
          <p14:tracePt t="121396" x="3098800" y="3625850"/>
          <p14:tracePt t="121413" x="3170238" y="3616325"/>
          <p14:tracePt t="121430" x="3295650" y="3589338"/>
          <p14:tracePt t="121447" x="3482975" y="3571875"/>
          <p14:tracePt t="121463" x="3724275" y="3527425"/>
          <p14:tracePt t="121480" x="3929063" y="3500438"/>
          <p14:tracePt t="121497" x="4054475" y="3482975"/>
          <p14:tracePt t="121513" x="4108450" y="3473450"/>
          <p14:tracePt t="121530" x="4116388" y="3465513"/>
          <p14:tracePt t="121652" x="4116388" y="3455988"/>
          <p14:tracePt t="121668" x="4116388" y="3438525"/>
          <p14:tracePt t="121684" x="4116388" y="3419475"/>
          <p14:tracePt t="121692" x="4133850" y="3411538"/>
          <p14:tracePt t="121804" x="4133850" y="3402013"/>
          <p14:tracePt t="121828" x="4133850" y="3394075"/>
          <p14:tracePt t="121844" x="4133850" y="3375025"/>
          <p14:tracePt t="121932" x="4125913" y="3375025"/>
          <p14:tracePt t="122108" x="4116388" y="3375025"/>
          <p14:tracePt t="122116" x="4108450" y="3367088"/>
          <p14:tracePt t="122188" x="4098925" y="3367088"/>
          <p14:tracePt t="122196" x="4081463" y="3367088"/>
          <p14:tracePt t="122205" x="4044950" y="3367088"/>
          <p14:tracePt t="122215" x="4017963" y="3367088"/>
          <p14:tracePt t="122232" x="3946525" y="3348038"/>
          <p14:tracePt t="122249" x="3884613" y="3348038"/>
          <p14:tracePt t="122265" x="3840163" y="3340100"/>
          <p14:tracePt t="122282" x="3822700" y="3340100"/>
          <p14:tracePt t="122299" x="3813175" y="3340100"/>
          <p14:tracePt t="122315" x="3803650" y="3340100"/>
          <p14:tracePt t="122332" x="3786188" y="3340100"/>
          <p14:tracePt t="122349" x="3768725" y="3340100"/>
          <p14:tracePt t="122365" x="3741738" y="3348038"/>
          <p14:tracePt t="122382" x="3732213" y="3348038"/>
          <p14:tracePt t="122399" x="3724275" y="3357563"/>
          <p14:tracePt t="122444" x="3697288" y="3357563"/>
          <p14:tracePt t="122460" x="3679825" y="3357563"/>
          <p14:tracePt t="122469" x="3643313" y="3340100"/>
          <p14:tracePt t="122483" x="3625850" y="3340100"/>
          <p14:tracePt t="122499" x="3536950" y="3322638"/>
          <p14:tracePt t="122516" x="3384550" y="3295650"/>
          <p14:tracePt t="122533" x="3357563" y="3295650"/>
          <p14:tracePt t="122550" x="3313113" y="3276600"/>
          <p14:tracePt t="122566" x="3224213" y="3259138"/>
          <p14:tracePt t="122583" x="3108325" y="3251200"/>
          <p14:tracePt t="122599" x="2894013" y="3251200"/>
          <p14:tracePt t="122616" x="2724150" y="3251200"/>
          <p14:tracePt t="122633" x="2652713" y="3251200"/>
          <p14:tracePt t="122650" x="2625725" y="3268663"/>
          <p14:tracePt t="122667" x="2608263" y="3295650"/>
          <p14:tracePt t="122683" x="2598738" y="3348038"/>
          <p14:tracePt t="122686" x="2581275" y="3367088"/>
          <p14:tracePt t="122700" x="2536825" y="3411538"/>
          <p14:tracePt t="122717" x="2500313" y="3438525"/>
          <p14:tracePt t="122733" x="2473325" y="3465513"/>
          <p14:tracePt t="122750" x="2465388" y="3482975"/>
          <p14:tracePt t="122767" x="2455863" y="3500438"/>
          <p14:tracePt t="122829" x="2446338" y="3500438"/>
          <p14:tracePt t="122845" x="2446338" y="3482975"/>
          <p14:tracePt t="122853" x="2446338" y="3446463"/>
          <p14:tracePt t="122861" x="2446338" y="3419475"/>
          <p14:tracePt t="122869" x="2446338" y="3384550"/>
          <p14:tracePt t="122884" x="2446338" y="3348038"/>
          <p14:tracePt t="122901" x="2446338" y="3251200"/>
          <p14:tracePt t="122917" x="2446338" y="3241675"/>
          <p14:tracePt t="122973" x="2446338" y="3268663"/>
          <p14:tracePt t="122981" x="2455863" y="3303588"/>
          <p14:tracePt t="122989" x="2455863" y="3357563"/>
          <p14:tracePt t="123001" x="2465388" y="3402013"/>
          <p14:tracePt t="123017" x="2465388" y="3482975"/>
          <p14:tracePt t="123034" x="2455863" y="3536950"/>
          <p14:tracePt t="123101" x="2455863" y="3517900"/>
          <p14:tracePt t="123109" x="2473325" y="3473450"/>
          <p14:tracePt t="123118" x="2500313" y="3438525"/>
          <p14:tracePt t="123135" x="2554288" y="3303588"/>
          <p14:tracePt t="123151" x="2616200" y="3232150"/>
          <p14:tracePt t="123168" x="2643188" y="3214688"/>
          <p14:tracePt t="123185" x="2679700" y="3214688"/>
          <p14:tracePt t="123201" x="2732088" y="3251200"/>
          <p14:tracePt t="123218" x="2786063" y="3313113"/>
          <p14:tracePt t="123235" x="2894013" y="3384550"/>
          <p14:tracePt t="123251" x="3081338" y="3438525"/>
          <p14:tracePt t="123269" x="3465513" y="3438525"/>
          <p14:tracePt t="123285" x="3840163" y="3402013"/>
          <p14:tracePt t="123301" x="4187825" y="3295650"/>
          <p14:tracePt t="123318" x="4286250" y="3241675"/>
          <p14:tracePt t="123335" x="4286250" y="3224213"/>
          <p14:tracePt t="123352" x="4286250" y="3205163"/>
          <p14:tracePt t="123397" x="4276725" y="3205163"/>
          <p14:tracePt t="123405" x="4268788" y="3205163"/>
          <p14:tracePt t="123419" x="4251325" y="3205163"/>
          <p14:tracePt t="123469" x="4241800" y="3214688"/>
          <p14:tracePt t="123517" x="4232275" y="3214688"/>
          <p14:tracePt t="123557" x="4232275" y="3224213"/>
          <p14:tracePt t="123565" x="4232275" y="3232150"/>
          <p14:tracePt t="123573" x="4232275" y="3241675"/>
          <p14:tracePt t="123585" x="4224338" y="3259138"/>
          <p14:tracePt t="123602" x="4179888" y="3276600"/>
          <p14:tracePt t="123619" x="4133850" y="3303588"/>
          <p14:tracePt t="123636" x="4108450" y="3313113"/>
          <p14:tracePt t="123653" x="4089400" y="3313113"/>
          <p14:tracePt t="123670" x="4081463" y="3313113"/>
          <p14:tracePt t="123686" x="4054475" y="3313113"/>
          <p14:tracePt t="123703" x="4017963" y="3313113"/>
          <p14:tracePt t="123720" x="3990975" y="3313113"/>
          <p14:tracePt t="123736" x="3983038" y="3313113"/>
          <p14:tracePt t="123753" x="3973513" y="3313113"/>
          <p14:tracePt t="123789" x="3965575" y="3313113"/>
          <p14:tracePt t="123803" x="3956050" y="3313113"/>
          <p14:tracePt t="123820" x="3946525" y="3303588"/>
          <p14:tracePt t="123836" x="3946525" y="3286125"/>
          <p14:tracePt t="123853" x="3946525" y="3276600"/>
          <p14:tracePt t="123870" x="3929063" y="3259138"/>
          <p14:tracePt t="123903" x="3911600" y="3259138"/>
          <p14:tracePt t="123920" x="3857625" y="3259138"/>
          <p14:tracePt t="123937" x="3803650" y="3259138"/>
          <p14:tracePt t="123953" x="3768725" y="3303588"/>
          <p14:tracePt t="123970" x="3751263" y="3375025"/>
          <p14:tracePt t="123987" x="3741738" y="3419475"/>
          <p14:tracePt t="124003" x="3741738" y="3465513"/>
          <p14:tracePt t="124070" x="3741738" y="3446463"/>
          <p14:tracePt t="124077" x="3741738" y="3411538"/>
          <p14:tracePt t="124087" x="3741738" y="3375025"/>
          <p14:tracePt t="124104" x="3741738" y="3286125"/>
          <p14:tracePt t="124121" x="3741738" y="3241675"/>
          <p14:tracePt t="124137" x="3741738" y="3224213"/>
          <p14:tracePt t="124171" x="3732213" y="3241675"/>
          <p14:tracePt t="124187" x="3732213" y="3313113"/>
          <p14:tracePt t="124189" x="3732213" y="3357563"/>
          <p14:tracePt t="124204" x="3732213" y="3411538"/>
          <p14:tracePt t="124221" x="3714750" y="3509963"/>
          <p14:tracePt t="124238" x="3714750" y="3536950"/>
          <p14:tracePt t="124255" x="3714750" y="3544888"/>
          <p14:tracePt t="124325" x="3724275" y="3527425"/>
          <p14:tracePt t="124333" x="3732213" y="3490913"/>
          <p14:tracePt t="124341" x="3732213" y="3446463"/>
          <p14:tracePt t="124355" x="3741738" y="3411538"/>
          <p14:tracePt t="124371" x="3768725" y="3367088"/>
          <p14:tracePt t="124422" x="3768725" y="3384550"/>
          <p14:tracePt t="124429" x="3768725" y="3419475"/>
          <p14:tracePt t="124438" x="3759200" y="3465513"/>
          <p14:tracePt t="124455" x="3751263" y="3527425"/>
          <p14:tracePt t="124471" x="3724275" y="3581400"/>
          <p14:tracePt t="124549" x="3724275" y="3544888"/>
          <p14:tracePt t="124557" x="3724275" y="3517900"/>
          <p14:tracePt t="124565" x="3724275" y="3482975"/>
          <p14:tracePt t="124574" x="3724275" y="3455988"/>
          <p14:tracePt t="124589" x="3732213" y="3419475"/>
          <p14:tracePt t="124605" x="3732213" y="3411538"/>
          <p14:tracePt t="124653" x="3732213" y="3438525"/>
          <p14:tracePt t="124661" x="3732213" y="3473450"/>
          <p14:tracePt t="124672" x="3732213" y="3527425"/>
          <p14:tracePt t="124689" x="3732213" y="3581400"/>
          <p14:tracePt t="124706" x="3732213" y="3598863"/>
          <p14:tracePt t="124766" x="3741738" y="3589338"/>
          <p14:tracePt t="124773" x="3751263" y="3554413"/>
          <p14:tracePt t="124781" x="3759200" y="3527425"/>
          <p14:tracePt t="124790" x="3768725" y="3490913"/>
          <p14:tracePt t="124806" x="3776663" y="3411538"/>
          <p14:tracePt t="124823" x="3786188" y="3367088"/>
          <p14:tracePt t="124839" x="3786188" y="3357563"/>
          <p14:tracePt t="124901" x="3786188" y="3367088"/>
          <p14:tracePt t="124909" x="3776663" y="3402013"/>
          <p14:tracePt t="124917" x="3768725" y="3438525"/>
          <p14:tracePt t="124925" x="3751263" y="3473450"/>
          <p14:tracePt t="124939" x="3741738" y="3517900"/>
          <p14:tracePt t="124956" x="3724275" y="3554413"/>
          <p14:tracePt t="124973" x="3714750" y="3581400"/>
          <p14:tracePt t="125022" x="3724275" y="3581400"/>
          <p14:tracePt t="125030" x="3741738" y="3536950"/>
          <p14:tracePt t="125039" x="3768725" y="3500438"/>
          <p14:tracePt t="125056" x="3795713" y="3402013"/>
          <p14:tracePt t="125073" x="3822700" y="3348038"/>
          <p14:tracePt t="125090" x="3822700" y="3330575"/>
          <p14:tracePt t="125142" x="3822700" y="3357563"/>
          <p14:tracePt t="125149" x="3822700" y="3394075"/>
          <p14:tracePt t="125158" x="3822700" y="3438525"/>
          <p14:tracePt t="125174" x="3822700" y="3500438"/>
          <p14:tracePt t="125190" x="3822700" y="3536950"/>
          <p14:tracePt t="125213" x="3813175" y="3554413"/>
          <p14:tracePt t="125269" x="3813175" y="3536950"/>
          <p14:tracePt t="125277" x="3813175" y="3509963"/>
          <p14:tracePt t="125290" x="3822700" y="3473450"/>
          <p14:tracePt t="125307" x="3840163" y="3411538"/>
          <p14:tracePt t="125324" x="3840163" y="3340100"/>
          <p14:tracePt t="125340" x="3840163" y="3313113"/>
          <p14:tracePt t="125381" x="3840163" y="3322638"/>
          <p14:tracePt t="125390" x="3840163" y="3367088"/>
          <p14:tracePt t="125398" x="3840163" y="3419475"/>
          <p14:tracePt t="125407" x="3840163" y="3465513"/>
          <p14:tracePt t="125424" x="3830638" y="3527425"/>
          <p14:tracePt t="125441" x="3822700" y="3554413"/>
          <p14:tracePt t="126206" x="3830638" y="3571875"/>
          <p14:tracePt t="126214" x="3884613" y="3598863"/>
          <p14:tracePt t="126227" x="4027488" y="3670300"/>
          <p14:tracePt t="126243" x="4679950" y="3840163"/>
          <p14:tracePt t="126260" x="5795963" y="4010025"/>
          <p14:tracePt t="126277" x="7116763" y="4116388"/>
          <p14:tracePt t="126293" x="8062913" y="4152900"/>
          <p14:tracePt t="126310" x="8323263" y="4143375"/>
          <p14:tracePt t="126327" x="8331200" y="4108450"/>
          <p14:tracePt t="126343" x="8331200" y="4071938"/>
          <p14:tracePt t="126360" x="8313738" y="4017963"/>
          <p14:tracePt t="126377" x="8277225" y="3965575"/>
          <p14:tracePt t="126393" x="8259763" y="3929063"/>
          <p14:tracePt t="126410" x="8224838" y="3894138"/>
          <p14:tracePt t="126427" x="8188325" y="3848100"/>
          <p14:tracePt t="126444" x="8108950" y="3822700"/>
          <p14:tracePt t="126461" x="8054975" y="3795713"/>
          <p14:tracePt t="126493" x="8054975" y="3776663"/>
          <p14:tracePt t="126510" x="8054975" y="3768725"/>
          <p14:tracePt t="126527" x="8018463" y="3724275"/>
          <p14:tracePt t="126544" x="7867650" y="3643313"/>
          <p14:tracePt t="126560" x="7680325" y="3571875"/>
          <p14:tracePt t="126577" x="7429500" y="3500438"/>
          <p14:tracePt t="126594" x="7269163" y="3473450"/>
          <p14:tracePt t="126611" x="7232650" y="3473450"/>
          <p14:tracePt t="126627" x="7215188" y="3465513"/>
          <p14:tracePt t="126679" x="7215188" y="3446463"/>
          <p14:tracePt t="126694" x="7205663" y="3429000"/>
          <p14:tracePt t="126702" x="7188200" y="3419475"/>
          <p14:tracePt t="126711" x="7126288" y="3394075"/>
          <p14:tracePt t="126728" x="7018338" y="3367088"/>
          <p14:tracePt t="126744" x="6894513" y="3348038"/>
          <p14:tracePt t="126761" x="6823075" y="3348038"/>
          <p14:tracePt t="126778" x="6786563" y="3348038"/>
          <p14:tracePt t="126811" x="6777038" y="3348038"/>
          <p14:tracePt t="126942" x="6777038" y="3340100"/>
          <p14:tracePt t="126950" x="6777038" y="3322638"/>
          <p14:tracePt t="126961" x="6777038" y="3313113"/>
          <p14:tracePt t="127030" x="6777038" y="3340100"/>
          <p14:tracePt t="127038" x="6786563" y="3394075"/>
          <p14:tracePt t="127047" x="6804025" y="3446463"/>
          <p14:tracePt t="127062" x="6840538" y="3562350"/>
          <p14:tracePt t="127079" x="6848475" y="3643313"/>
          <p14:tracePt t="127095" x="6867525" y="3679825"/>
          <p14:tracePt t="127151" x="6875463" y="3679825"/>
          <p14:tracePt t="127158" x="6884988" y="3670300"/>
          <p14:tracePt t="127166" x="6894513" y="3643313"/>
          <p14:tracePt t="127179" x="6894513" y="3625850"/>
          <p14:tracePt t="127195" x="6902450" y="3571875"/>
          <p14:tracePt t="127212" x="6911975" y="3500438"/>
          <p14:tracePt t="127229" x="6911975" y="3490913"/>
          <p14:tracePt t="127286" x="6911975" y="3509963"/>
          <p14:tracePt t="127295" x="6911975" y="3544888"/>
          <p14:tracePt t="127302" x="6911975" y="3581400"/>
          <p14:tracePt t="127312" x="6911975" y="3616325"/>
          <p14:tracePt t="127329" x="6911975" y="3679825"/>
          <p14:tracePt t="127346" x="6911975" y="3705225"/>
          <p14:tracePt t="127398" x="6911975" y="3697288"/>
          <p14:tracePt t="127406" x="6911975" y="3670300"/>
          <p14:tracePt t="127415" x="6919913" y="3625850"/>
          <p14:tracePt t="127430" x="6938963" y="3517900"/>
          <p14:tracePt t="127447" x="6938963" y="3465513"/>
          <p14:tracePt t="127463" x="6938963" y="3446463"/>
          <p14:tracePt t="127480" x="6919913" y="3438525"/>
          <p14:tracePt t="127496" x="6769100" y="3438525"/>
          <p14:tracePt t="127513" x="6429375" y="3438525"/>
          <p14:tracePt t="127530" x="5751513" y="3438525"/>
          <p14:tracePt t="127547" x="5054600" y="3438525"/>
          <p14:tracePt t="127563" x="4394200" y="3438525"/>
          <p14:tracePt t="127580" x="3965575" y="3536950"/>
          <p14:tracePt t="127597" x="3795713" y="3581400"/>
          <p14:tracePt t="127613" x="3759200" y="3598863"/>
          <p14:tracePt t="127670" x="3751263" y="3581400"/>
          <p14:tracePt t="127679" x="3751263" y="3571875"/>
          <p14:tracePt t="127694" x="3751263" y="3544888"/>
          <p14:tracePt t="127702" x="3751263" y="3527425"/>
          <p14:tracePt t="127714" x="3751263" y="3509963"/>
          <p14:tracePt t="127730" x="3751263" y="3446463"/>
          <p14:tracePt t="127747" x="3751263" y="3402013"/>
          <p14:tracePt t="127764" x="3751263" y="3357563"/>
          <p14:tracePt t="127781" x="3687763" y="3330575"/>
          <p14:tracePt t="127797" x="3517900" y="3313113"/>
          <p14:tracePt t="127815" x="3276600" y="3348038"/>
          <p14:tracePt t="127831" x="3241675" y="3384550"/>
          <p14:tracePt t="127864" x="3241675" y="3394075"/>
          <p14:tracePt t="127881" x="3251200" y="3411538"/>
          <p14:tracePt t="127897" x="3268663" y="3419475"/>
          <p14:tracePt t="127915" x="3303588" y="3446463"/>
          <p14:tracePt t="127931" x="3313113" y="3465513"/>
          <p14:tracePt t="127948" x="3367088" y="3482975"/>
          <p14:tracePt t="127964" x="3465513" y="3509963"/>
          <p14:tracePt t="127981" x="3598863" y="3509963"/>
          <p14:tracePt t="127998" x="3911600" y="3509963"/>
          <p14:tracePt t="128015" x="4108450" y="3509963"/>
          <p14:tracePt t="128031" x="4313238" y="3509963"/>
          <p14:tracePt t="128048" x="4572000" y="3509963"/>
          <p14:tracePt t="128065" x="4911725" y="3490913"/>
          <p14:tracePt t="128081" x="5419725" y="3490913"/>
          <p14:tracePt t="128098" x="5732463" y="3490913"/>
          <p14:tracePt t="128115" x="5911850" y="3490913"/>
          <p14:tracePt t="128132" x="5946775" y="3490913"/>
          <p14:tracePt t="128183" x="5965825" y="3490913"/>
          <p14:tracePt t="128191" x="5983288" y="3490913"/>
          <p14:tracePt t="128199" x="6027738" y="3490913"/>
          <p14:tracePt t="128215" x="6126163" y="3490913"/>
          <p14:tracePt t="128232" x="6242050" y="3509963"/>
          <p14:tracePt t="128249" x="6286500" y="3527425"/>
          <p14:tracePt t="128265" x="6330950" y="3527425"/>
          <p14:tracePt t="128282" x="6402388" y="3527425"/>
          <p14:tracePt t="128299" x="6554788" y="3527425"/>
          <p14:tracePt t="128315" x="6724650" y="3527425"/>
          <p14:tracePt t="128332" x="6777038" y="3527425"/>
          <p14:tracePt t="128511" x="6786563" y="3527425"/>
          <p14:tracePt t="128519" x="6786563" y="3517900"/>
          <p14:tracePt t="128527" x="6786563" y="3509963"/>
          <p14:tracePt t="128535" x="6777038" y="3482975"/>
          <p14:tracePt t="128549" x="6769100" y="3482975"/>
          <p14:tracePt t="128567" x="6653213" y="3446463"/>
          <p14:tracePt t="128583" x="6581775" y="3438525"/>
          <p14:tracePt t="128599" x="6483350" y="3438525"/>
          <p14:tracePt t="128616" x="6384925" y="3438525"/>
          <p14:tracePt t="128633" x="6251575" y="3438525"/>
          <p14:tracePt t="128649" x="6108700" y="3438525"/>
          <p14:tracePt t="128666" x="5938838" y="3438525"/>
          <p14:tracePt t="128683" x="5776913" y="3438525"/>
          <p14:tracePt t="128700" x="5599113" y="3438525"/>
          <p14:tracePt t="128716" x="5429250" y="3438525"/>
          <p14:tracePt t="128733" x="5276850" y="3429000"/>
          <p14:tracePt t="128750" x="5054600" y="3419475"/>
          <p14:tracePt t="128767" x="4929188" y="3419475"/>
          <p14:tracePt t="128783" x="4803775" y="3419475"/>
          <p14:tracePt t="128800" x="4759325" y="3419475"/>
          <p14:tracePt t="128817" x="4732338" y="3419475"/>
          <p14:tracePt t="128850" x="4652963" y="3419475"/>
          <p14:tracePt t="128867" x="4510088" y="3419475"/>
          <p14:tracePt t="128883" x="4348163" y="3419475"/>
          <p14:tracePt t="128900" x="4224338" y="3419475"/>
          <p14:tracePt t="128917" x="4133850" y="3419475"/>
          <p14:tracePt t="128934" x="4108450" y="3419475"/>
          <p14:tracePt t="128951" x="4071938" y="3402013"/>
          <p14:tracePt t="128967" x="4027488" y="3394075"/>
          <p14:tracePt t="128984" x="3956050" y="3375025"/>
          <p14:tracePt t="129001" x="3884613" y="3367088"/>
          <p14:tracePt t="129017" x="3813175" y="3357563"/>
          <p14:tracePt t="129034" x="3759200" y="3357563"/>
          <p14:tracePt t="129051" x="3732213" y="3357563"/>
          <p14:tracePt t="129067" x="3724275" y="3357563"/>
          <p14:tracePt t="129103" x="3705225" y="3357563"/>
          <p14:tracePt t="129117" x="3697288" y="3357563"/>
          <p14:tracePt t="129135" x="3697288" y="3367088"/>
          <p14:tracePt t="129239" x="3697288" y="3375025"/>
          <p14:tracePt t="130704" x="3697288" y="3384550"/>
          <p14:tracePt t="130711" x="3697288" y="3394075"/>
          <p14:tracePt t="130807" x="3697288" y="3411538"/>
          <p14:tracePt t="130816" x="3697288" y="3419475"/>
          <p14:tracePt t="130824" x="3697288" y="3438525"/>
          <p14:tracePt t="130839" x="3697288" y="3482975"/>
          <p14:tracePt t="130856" x="3705225" y="3490913"/>
          <p14:tracePt t="130872" x="3705225" y="3509963"/>
          <p14:tracePt t="130992" x="3705225" y="3527425"/>
          <p14:tracePt t="131000" x="3705225" y="3536950"/>
          <p14:tracePt t="131008" x="3705225" y="3554413"/>
          <p14:tracePt t="131023" x="3697288" y="3589338"/>
          <p14:tracePt t="131040" x="3697288" y="3598863"/>
          <p14:tracePt t="131057" x="3687763" y="3598863"/>
          <p14:tracePt t="131073" x="3687763" y="3616325"/>
          <p14:tracePt t="131090" x="3679825" y="3625850"/>
          <p14:tracePt t="131239" x="3679825" y="3616325"/>
          <p14:tracePt t="131248" x="3679825" y="3608388"/>
          <p14:tracePt t="131257" x="3679825" y="3589338"/>
          <p14:tracePt t="131274" x="3679825" y="3554413"/>
          <p14:tracePt t="131290" x="3679825" y="3509963"/>
          <p14:tracePt t="131307" x="3679825" y="3465513"/>
          <p14:tracePt t="131324" x="3679825" y="3429000"/>
          <p14:tracePt t="131496" x="3679825" y="3411538"/>
          <p14:tracePt t="131512" x="3679825" y="3402013"/>
          <p14:tracePt t="131528" x="3687763" y="3394075"/>
          <p14:tracePt t="131712" x="3687763" y="3384550"/>
          <p14:tracePt t="131720" x="3687763" y="3375025"/>
          <p14:tracePt t="131736" x="3697288" y="3375025"/>
          <p14:tracePt t="131792" x="3697288" y="3367088"/>
          <p14:tracePt t="131800" x="3697288" y="3357563"/>
          <p14:tracePt t="133265" x="3679825" y="3419475"/>
          <p14:tracePt t="133272" x="3633788" y="3500438"/>
          <p14:tracePt t="133281" x="3581400" y="3589338"/>
          <p14:tracePt t="133296" x="3517900" y="3732213"/>
          <p14:tracePt t="133312" x="3490913" y="3786188"/>
          <p14:tracePt t="133329" x="3473450" y="3803650"/>
          <p14:tracePt t="133346" x="3446463" y="3857625"/>
          <p14:tracePt t="133363" x="3394075" y="3919538"/>
          <p14:tracePt t="133379" x="3313113" y="4017963"/>
          <p14:tracePt t="133396" x="3224213" y="4133850"/>
          <p14:tracePt t="133413" x="3179763" y="4197350"/>
          <p14:tracePt t="133429" x="3152775" y="4214813"/>
          <p14:tracePt t="133446" x="3125788" y="4241800"/>
          <p14:tracePt t="133592" x="3098800" y="4241800"/>
          <p14:tracePt t="133600" x="3081338" y="4241800"/>
          <p14:tracePt t="133613" x="3027363" y="4241800"/>
          <p14:tracePt t="133630" x="2884488" y="4214813"/>
          <p14:tracePt t="133647" x="2660650" y="4098925"/>
          <p14:tracePt t="133663" x="2330450" y="3902075"/>
          <p14:tracePt t="133681" x="1616075" y="3455988"/>
          <p14:tracePt t="133697" x="982663" y="2894013"/>
          <p14:tracePt t="133714" x="339725" y="2347913"/>
          <p14:tracePt t="135767" x="4697413" y="3822700"/>
          <p14:tracePt t="135774" x="4687888" y="3822700"/>
          <p14:tracePt t="135783" x="4670425" y="3830638"/>
          <p14:tracePt t="135792" x="4643438" y="3840163"/>
          <p14:tracePt t="135808" x="4545013" y="3884613"/>
          <p14:tracePt t="135825" x="4429125" y="3929063"/>
          <p14:tracePt t="135842" x="4259263" y="4000500"/>
          <p14:tracePt t="135859" x="4071938" y="4044950"/>
          <p14:tracePt t="135875" x="3875088" y="4098925"/>
          <p14:tracePt t="135892" x="3625850" y="4125913"/>
          <p14:tracePt t="135909" x="3411538" y="4143375"/>
          <p14:tracePt t="135926" x="3133725" y="4143375"/>
          <p14:tracePt t="135943" x="3062288" y="4143375"/>
          <p14:tracePt t="135959" x="3027363" y="4143375"/>
          <p14:tracePt t="135992" x="3017838" y="4143375"/>
          <p14:tracePt t="136009" x="2965450" y="4098925"/>
          <p14:tracePt t="136026" x="2894013" y="3990975"/>
          <p14:tracePt t="136043" x="2830513" y="3884613"/>
          <p14:tracePt t="136059" x="2803525" y="3822700"/>
          <p14:tracePt t="136076" x="2795588" y="3786188"/>
          <p14:tracePt t="136093" x="2795588" y="3768725"/>
          <p14:tracePt t="136109" x="2795588" y="3759200"/>
          <p14:tracePt t="136143" x="2795588" y="3751263"/>
          <p14:tracePt t="136231" x="2795588" y="3732213"/>
          <p14:tracePt t="136262" x="2795588" y="3714750"/>
          <p14:tracePt t="136279" x="2803525" y="3705225"/>
          <p14:tracePt t="136287" x="2822575" y="3687763"/>
          <p14:tracePt t="136295" x="2840038" y="3670300"/>
          <p14:tracePt t="136311" x="2884488" y="3633788"/>
          <p14:tracePt t="136327" x="2973388" y="3589338"/>
          <p14:tracePt t="136344" x="3054350" y="3544888"/>
          <p14:tracePt t="136360" x="3071813" y="3527425"/>
          <p14:tracePt t="136377" x="3071813" y="3517900"/>
          <p14:tracePt t="136567" x="3054350" y="3517900"/>
          <p14:tracePt t="136575" x="3009900" y="3517900"/>
          <p14:tracePt t="136583" x="2965450" y="3517900"/>
          <p14:tracePt t="136594" x="2928938" y="3517900"/>
          <p14:tracePt t="136611" x="2830513" y="3517900"/>
          <p14:tracePt t="136628" x="2741613" y="3517900"/>
          <p14:tracePt t="136644" x="2660650" y="3517900"/>
          <p14:tracePt t="136661" x="2527300" y="3517900"/>
          <p14:tracePt t="136679" x="2347913" y="3517900"/>
          <p14:tracePt t="136695" x="2268538" y="3527425"/>
          <p14:tracePt t="137471" x="2286000" y="3500438"/>
          <p14:tracePt t="137479" x="2303463" y="3473450"/>
          <p14:tracePt t="137487" x="2312988" y="3455988"/>
          <p14:tracePt t="137497" x="2322513" y="3438525"/>
          <p14:tracePt t="137513" x="2339975" y="3384550"/>
          <p14:tracePt t="137530" x="2357438" y="3340100"/>
          <p14:tracePt t="137547" x="2357438" y="3303588"/>
          <p14:tracePt t="137580" x="2357438" y="3295650"/>
          <p14:tracePt t="137743" x="2374900" y="3295650"/>
          <p14:tracePt t="137751" x="2384425" y="3295650"/>
          <p14:tracePt t="137764" x="2393950" y="3322638"/>
          <p14:tracePt t="137781" x="2401888" y="3375025"/>
          <p14:tracePt t="137797" x="2401888" y="3394075"/>
          <p14:tracePt t="137814" x="2411413" y="3419475"/>
          <p14:tracePt t="138103" x="2411413" y="3429000"/>
          <p14:tracePt t="138111" x="2411413" y="3446463"/>
          <p14:tracePt t="138127" x="2401888" y="3455988"/>
          <p14:tracePt t="138135" x="2393950" y="3473450"/>
          <p14:tracePt t="138148" x="2384425" y="3490913"/>
          <p14:tracePt t="138165" x="2384425" y="3500438"/>
          <p14:tracePt t="138287" x="2374900" y="3455988"/>
          <p14:tracePt t="138295" x="2366963" y="3394075"/>
          <p14:tracePt t="138303" x="2357438" y="3348038"/>
          <p14:tracePt t="138316" x="2330450" y="3276600"/>
          <p14:tracePt t="138333" x="2322513" y="3241675"/>
          <p14:tracePt t="138366" x="2322513" y="3232150"/>
          <p14:tracePt t="138407" x="2322513" y="3241675"/>
          <p14:tracePt t="138415" x="2322513" y="3276600"/>
          <p14:tracePt t="138423" x="2322513" y="3313113"/>
          <p14:tracePt t="138433" x="2322513" y="3348038"/>
          <p14:tracePt t="138450" x="2295525" y="3429000"/>
          <p14:tracePt t="138469" x="2276475" y="3509963"/>
          <p14:tracePt t="138483" x="2251075" y="3571875"/>
          <p14:tracePt t="138499" x="2241550" y="3581400"/>
          <p14:tracePt t="138575" x="2241550" y="3562350"/>
          <p14:tracePt t="138584" x="2241550" y="3536950"/>
          <p14:tracePt t="138591" x="2241550" y="3500438"/>
          <p14:tracePt t="138600" x="2241550" y="3473450"/>
          <p14:tracePt t="138617" x="2241550" y="3411538"/>
          <p14:tracePt t="138633" x="2251075" y="3402013"/>
          <p14:tracePt t="138650" x="2251075" y="3384550"/>
          <p14:tracePt t="138703" x="2251075" y="3429000"/>
          <p14:tracePt t="138712" x="2259013" y="3473450"/>
          <p14:tracePt t="138719" x="2259013" y="3517900"/>
          <p14:tracePt t="138733" x="2259013" y="3554413"/>
          <p14:tracePt t="138750" x="2259013" y="3625850"/>
          <p14:tracePt t="138767" x="2259013" y="3643313"/>
          <p14:tracePt t="138808" x="2268538" y="3643313"/>
          <p14:tracePt t="138816" x="2276475" y="3643313"/>
          <p14:tracePt t="138824" x="2295525" y="3598863"/>
          <p14:tracePt t="138834" x="2295525" y="3581400"/>
          <p14:tracePt t="138850" x="2295525" y="3536950"/>
          <p14:tracePt t="138867" x="2295525" y="3500438"/>
          <p14:tracePt t="138884" x="2295525" y="3465513"/>
          <p14:tracePt t="138900" x="2295525" y="3438525"/>
          <p14:tracePt t="138917" x="2295525" y="3429000"/>
          <p14:tracePt t="140216" x="2295525" y="3517900"/>
          <p14:tracePt t="140224" x="2312988" y="3679825"/>
          <p14:tracePt t="140232" x="2401888" y="3973513"/>
          <p14:tracePt t="140240" x="2509838" y="4295775"/>
          <p14:tracePt t="140254" x="2581275" y="4537075"/>
          <p14:tracePt t="140271" x="2786063" y="4991100"/>
          <p14:tracePt t="140288" x="2946400" y="5322888"/>
          <p14:tracePt t="140304" x="3044825" y="5429250"/>
          <p14:tracePt t="140321" x="3098800" y="5465763"/>
          <p14:tracePt t="140338" x="3116263" y="5465763"/>
          <p14:tracePt t="140355" x="3133725" y="5465763"/>
          <p14:tracePt t="140388" x="3143250" y="5465763"/>
          <p14:tracePt t="140405" x="3160713" y="5446713"/>
          <p14:tracePt t="140438" x="3179763" y="5429250"/>
          <p14:tracePt t="140455" x="3224213" y="5375275"/>
          <p14:tracePt t="140472" x="3402013" y="5089525"/>
          <p14:tracePt t="140489" x="3500438" y="4919663"/>
          <p14:tracePt t="140505" x="3589338" y="4840288"/>
          <p14:tracePt t="140522" x="3714750" y="4830763"/>
          <p14:tracePt t="140538" x="3830638" y="4867275"/>
          <p14:tracePt t="140555" x="3857625" y="4884738"/>
          <p14:tracePt t="140572" x="3857625" y="4894263"/>
          <p14:tracePt t="140588" x="3848100" y="49022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/>
              <a:t>fim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18 – parte 3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Performance e validação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4813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299</Words>
  <Application>Microsoft Office PowerPoint</Application>
  <PresentationFormat>Apresentação na tela (4:3)</PresentationFormat>
  <Paragraphs>103</Paragraphs>
  <Slides>8</Slides>
  <Notes>2</Notes>
  <HiddenSlides>0</HiddenSlides>
  <MMClips>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 Math</vt:lpstr>
      <vt:lpstr>Tema do Office</vt:lpstr>
      <vt:lpstr>Regression and Clinical prediction models</vt:lpstr>
      <vt:lpstr>Avaliação da performance do modelo (Cap 15)</vt:lpstr>
      <vt:lpstr>Avaliação da performance do modelo (Cap 15)</vt:lpstr>
      <vt:lpstr>Avaliação da performance do modelo (Cap 15)</vt:lpstr>
      <vt:lpstr>Apresentação do PowerPoint</vt:lpstr>
      <vt:lpstr>Avaliação da performance do modelo (Cap 15)</vt:lpstr>
      <vt:lpstr>Avaliação da performance do modelo (Cap 15)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Vinicius Kunz Carneiro de Souza</dc:creator>
  <cp:lastModifiedBy>Pedro Brasil</cp:lastModifiedBy>
  <cp:revision>114</cp:revision>
  <dcterms:created xsi:type="dcterms:W3CDTF">2013-12-06T17:33:37Z</dcterms:created>
  <dcterms:modified xsi:type="dcterms:W3CDTF">2019-11-19T20:40:09Z</dcterms:modified>
</cp:coreProperties>
</file>