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93" r:id="rId2"/>
    <p:sldId id="292" r:id="rId3"/>
    <p:sldId id="290" r:id="rId4"/>
    <p:sldId id="274" r:id="rId5"/>
    <p:sldId id="275" r:id="rId6"/>
    <p:sldId id="277" r:id="rId7"/>
    <p:sldId id="276" r:id="rId8"/>
    <p:sldId id="294" r:id="rId9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268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9BFA3AD-44D0-412D-8289-5EEFE7CA5F08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05454FC-744A-4B18-BFC0-B05E8E3AFA0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97026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 smtClean="0"/>
          </a:p>
        </p:txBody>
      </p:sp>
      <p:sp>
        <p:nvSpPr>
          <p:cNvPr id="41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8B75FFA-6637-4283-A2D7-45EA51C9C56F}" type="slidenum">
              <a:rPr lang="en-US" altLang="pt-BR" smtClean="0"/>
              <a:pPr/>
              <a:t>1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2086552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 smtClean="0"/>
          </a:p>
        </p:txBody>
      </p:sp>
      <p:sp>
        <p:nvSpPr>
          <p:cNvPr id="41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8B75FFA-6637-4283-A2D7-45EA51C9C56F}" type="slidenum">
              <a:rPr lang="en-US" altLang="pt-BR" smtClean="0"/>
              <a:pPr/>
              <a:t>8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1607354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4D49C-F87C-46BF-B906-61B63D44E321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02082-1ED7-47B0-A890-7602EF44CF2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06002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0EBBA-6D03-4377-B546-D5B8524C395C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63861-A960-450B-952D-15197FA0A29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13269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71CC6-F129-455C-9DDB-CA09D40AA290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5A106-728E-4AF2-984C-5CBC38A92C5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59015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D8536-F064-4188-AFF9-ACE1022B6F4B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FE55C-0EA4-4D4C-B9CE-36B2BC9B95C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93535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4F56D-4353-4682-A2DC-0E542F222A27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11537-27C5-44FE-9481-95DE1AC7380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6352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2E8D0-73CC-43C2-A225-43B52F91FE7B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63CCB-A83F-4B03-B0A9-1CD8A2E02A2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27502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6840D-1384-45E9-8AF0-02CF0A6C74DC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EBC9A-1EC5-4904-B742-20D02400717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5322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72149-A5B4-4A5F-BC1E-A09D440BB2EB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7A27F-8032-46E5-991E-643E37FC592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04679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AEE3C-52A6-40B6-B170-FF9BDF322D86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55EEE-C97B-4C82-B4BB-4347A06C5E7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2609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CE8EC-F601-48E1-887C-D92A49A89A4A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6415F-007A-43A2-B8F0-EB410F8B471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10591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C119A-DDB6-4C18-9A91-2DCF6D2834A2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D0037-D9E3-4029-853D-FA2C797CCC7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41481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2D7748-4B6C-4FFC-BC84-5D336F14BD4D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F4D3771-ADEE-4BBA-87DD-D6AF0A7396B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5.em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altLang="pt-BR" dirty="0" err="1" smtClean="0"/>
              <a:t>Regression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and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Clinical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prediction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models</a:t>
            </a:r>
            <a:endParaRPr lang="en-US" altLang="en-US" dirty="0" smtClean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5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Seção 18</a:t>
            </a:r>
            <a:endParaRPr lang="pt-BR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Performance e validação – Parte 2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t-BR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Marcel de Souza Borges Quintana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marcel.quintana@ini.fiocruz.br</a:t>
            </a:r>
            <a:endParaRPr lang="pt-BR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2019</a:t>
            </a:r>
            <a:endParaRPr lang="pt-BR" dirty="0"/>
          </a:p>
          <a:p>
            <a:pPr eaLnBrk="1" fontAlgn="auto" hangingPunct="1">
              <a:spcAft>
                <a:spcPts val="0"/>
              </a:spcAft>
              <a:defRPr/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45614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Meu Film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3541" y="1268760"/>
            <a:ext cx="9223489" cy="5184576"/>
          </a:xfrm>
        </p:spPr>
      </p:pic>
    </p:spTree>
    <p:extLst>
      <p:ext uri="{BB962C8B-B14F-4D97-AF65-F5344CB8AC3E}">
        <p14:creationId xmlns:p14="http://schemas.microsoft.com/office/powerpoint/2010/main" val="90956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0000"/>
    </mc:Choice>
    <mc:Fallback xmlns="">
      <p:transition spd="slow" advTm="8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1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Session 2</a:t>
            </a:r>
          </a:p>
        </p:txBody>
      </p:sp>
      <p:sp>
        <p:nvSpPr>
          <p:cNvPr id="6150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5A0526-8DA6-4EA4-B049-4717BAA0A26C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8" name="Título 2"/>
          <p:cNvSpPr>
            <a:spLocks noGrp="1"/>
          </p:cNvSpPr>
          <p:nvPr>
            <p:ph type="title"/>
          </p:nvPr>
        </p:nvSpPr>
        <p:spPr>
          <a:xfrm>
            <a:off x="323850" y="-171450"/>
            <a:ext cx="8434388" cy="1143000"/>
          </a:xfrm>
        </p:spPr>
        <p:txBody>
          <a:bodyPr/>
          <a:lstStyle/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pt-BR" sz="2000" b="1" dirty="0" err="1" smtClean="0"/>
              <a:t>Avaliação</a:t>
            </a:r>
            <a:r>
              <a:rPr lang="en-US" altLang="pt-BR" sz="2000" b="1" dirty="0" smtClean="0"/>
              <a:t> da performance do </a:t>
            </a:r>
            <a:r>
              <a:rPr lang="en-US" altLang="pt-BR" sz="2000" b="1" dirty="0" err="1" smtClean="0"/>
              <a:t>modelo</a:t>
            </a:r>
            <a:r>
              <a:rPr lang="en-US" altLang="pt-BR" sz="2000" b="1" dirty="0" smtClean="0"/>
              <a:t> (Cap 15)</a:t>
            </a:r>
          </a:p>
        </p:txBody>
      </p:sp>
      <p:sp>
        <p:nvSpPr>
          <p:cNvPr id="10" name="Título 2"/>
          <p:cNvSpPr txBox="1">
            <a:spLocks/>
          </p:cNvSpPr>
          <p:nvPr/>
        </p:nvSpPr>
        <p:spPr bwMode="auto">
          <a:xfrm>
            <a:off x="395536" y="558230"/>
            <a:ext cx="7838454" cy="78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00050" lvl="1" indent="0" algn="ctr">
              <a:lnSpc>
                <a:spcPct val="90000"/>
              </a:lnSpc>
              <a:buNone/>
              <a:defRPr/>
            </a:pPr>
            <a:r>
              <a:rPr lang="en-US" altLang="pt-BR" sz="2400" b="1" dirty="0" err="1" smtClean="0"/>
              <a:t>Capacidade</a:t>
            </a:r>
            <a:r>
              <a:rPr lang="en-US" altLang="pt-BR" sz="2400" b="1" dirty="0" smtClean="0"/>
              <a:t> </a:t>
            </a:r>
            <a:r>
              <a:rPr lang="en-US" altLang="pt-BR" sz="2400" b="1" dirty="0" err="1"/>
              <a:t>d</a:t>
            </a:r>
            <a:r>
              <a:rPr lang="en-US" altLang="pt-BR" sz="2400" b="1" dirty="0" err="1" smtClean="0"/>
              <a:t>iscriminativa</a:t>
            </a:r>
            <a:endParaRPr lang="en-US" altLang="pt-BR" sz="2400" b="1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528638" y="1232443"/>
            <a:ext cx="8229600" cy="5625557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pt-BR" sz="2400" dirty="0" smtClean="0"/>
              <a:t>Estatística C</a:t>
            </a:r>
          </a:p>
          <a:p>
            <a:pPr lvl="1"/>
            <a:r>
              <a:rPr lang="pt-BR" sz="2000" dirty="0" smtClean="0"/>
              <a:t>Para variáveis binárias é equivalente a área sobre a curva da curva ROC.</a:t>
            </a:r>
          </a:p>
          <a:p>
            <a:pPr lvl="1"/>
            <a:endParaRPr lang="pt-BR" sz="2000" dirty="0"/>
          </a:p>
          <a:p>
            <a:pPr lvl="1"/>
            <a:endParaRPr lang="pt-BR" sz="2000" dirty="0" smtClean="0"/>
          </a:p>
          <a:p>
            <a:pPr lvl="1"/>
            <a:endParaRPr lang="pt-BR" sz="2000" dirty="0"/>
          </a:p>
          <a:p>
            <a:pPr lvl="1"/>
            <a:endParaRPr lang="pt-BR" sz="2000" dirty="0" smtClean="0"/>
          </a:p>
          <a:p>
            <a:pPr lvl="1"/>
            <a:endParaRPr lang="pt-BR" sz="2000" dirty="0"/>
          </a:p>
          <a:p>
            <a:pPr lvl="1"/>
            <a:endParaRPr lang="pt-BR" sz="2000" dirty="0" smtClean="0"/>
          </a:p>
          <a:p>
            <a:pPr lvl="1"/>
            <a:endParaRPr lang="pt-BR" sz="2000" dirty="0"/>
          </a:p>
          <a:p>
            <a:pPr lvl="1"/>
            <a:endParaRPr lang="pt-BR" sz="2000" dirty="0" smtClean="0"/>
          </a:p>
          <a:p>
            <a:pPr lvl="1"/>
            <a:r>
              <a:rPr lang="pt-BR" sz="2000" dirty="0" smtClean="0"/>
              <a:t>C varia entre 0.5 e 1</a:t>
            </a:r>
          </a:p>
          <a:p>
            <a:pPr lvl="2"/>
            <a:r>
              <a:rPr lang="pt-BR" sz="1600" dirty="0" smtClean="0"/>
              <a:t>Quanto mais próximo de 1 melhor é a capacidade discriminativa do modelo</a:t>
            </a:r>
          </a:p>
          <a:p>
            <a:pPr lvl="1"/>
            <a:r>
              <a:rPr lang="pt-BR" sz="2000" dirty="0" smtClean="0"/>
              <a:t>A Estatística C também está disponível em modelos de sobrevivência</a:t>
            </a:r>
          </a:p>
          <a:p>
            <a:pPr lvl="1"/>
            <a:endParaRPr lang="pt-BR" sz="20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2060848"/>
            <a:ext cx="4070287" cy="3105275"/>
          </a:xfrm>
          <a:prstGeom prst="rect">
            <a:avLst/>
          </a:prstGeom>
        </p:spPr>
      </p:pic>
      <p:sp>
        <p:nvSpPr>
          <p:cNvPr id="9" name="Espaço Reservado para Data 3"/>
          <p:cNvSpPr txBox="1">
            <a:spLocks/>
          </p:cNvSpPr>
          <p:nvPr/>
        </p:nvSpPr>
        <p:spPr>
          <a:xfrm>
            <a:off x="395536" y="6376243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11" name="Espaço Reservado para Rodapé 4"/>
          <p:cNvSpPr txBox="1">
            <a:spLocks/>
          </p:cNvSpPr>
          <p:nvPr/>
        </p:nvSpPr>
        <p:spPr>
          <a:xfrm>
            <a:off x="3062536" y="6376243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18</a:t>
            </a:r>
            <a:endParaRPr lang="pt-BR" dirty="0"/>
          </a:p>
        </p:txBody>
      </p:sp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7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52"/>
    </mc:Choice>
    <mc:Fallback xmlns="">
      <p:transition spd="slow" advTm="82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6303" x="990600" y="5045075"/>
          <p14:tracePt t="16471" x="990600" y="5027613"/>
          <p14:tracePt t="16479" x="1000125" y="5027613"/>
          <p14:tracePt t="16487" x="1017588" y="5027613"/>
          <p14:tracePt t="16502" x="1036638" y="5027613"/>
          <p14:tracePt t="16518" x="1081088" y="5000625"/>
          <p14:tracePt t="16520" x="1152525" y="4983163"/>
          <p14:tracePt t="16535" x="1347788" y="4919663"/>
          <p14:tracePt t="16552" x="1697038" y="4795838"/>
          <p14:tracePt t="16569" x="2224088" y="4589463"/>
          <p14:tracePt t="16585" x="2705100" y="4303713"/>
          <p14:tracePt t="16602" x="3179763" y="4017963"/>
          <p14:tracePt t="16619" x="3482975" y="3795713"/>
          <p14:tracePt t="16635" x="3697288" y="3643313"/>
          <p14:tracePt t="16652" x="3776663" y="3562350"/>
          <p14:tracePt t="16669" x="3840163" y="3517900"/>
          <p14:tracePt t="16686" x="3867150" y="3482975"/>
          <p14:tracePt t="16703" x="3894138" y="3465513"/>
          <p14:tracePt t="16791" x="3902075" y="3465513"/>
          <p14:tracePt t="16799" x="3902075" y="3455988"/>
          <p14:tracePt t="16807" x="3946525" y="3429000"/>
          <p14:tracePt t="16819" x="3973513" y="3402013"/>
          <p14:tracePt t="16836" x="4081463" y="3303588"/>
          <p14:tracePt t="16853" x="4224338" y="3160713"/>
          <p14:tracePt t="16870" x="4303713" y="3027363"/>
          <p14:tracePt t="16887" x="4322763" y="2911475"/>
          <p14:tracePt t="16903" x="4322763" y="2857500"/>
          <p14:tracePt t="16920" x="4322763" y="2813050"/>
          <p14:tracePt t="16937" x="4303713" y="2786063"/>
          <p14:tracePt t="16953" x="4286250" y="2768600"/>
          <p14:tracePt t="16970" x="4268788" y="2751138"/>
          <p14:tracePt t="16986" x="4268788" y="2724150"/>
          <p14:tracePt t="17003" x="4251325" y="2687638"/>
          <p14:tracePt t="17020" x="4224338" y="2625725"/>
          <p14:tracePt t="17037" x="4197350" y="2536825"/>
          <p14:tracePt t="17053" x="4160838" y="2419350"/>
          <p14:tracePt t="17071" x="4143375" y="2259013"/>
          <p14:tracePt t="17087" x="4125913" y="2179638"/>
          <p14:tracePt t="17104" x="4116388" y="2116138"/>
          <p14:tracePt t="17120" x="4108450" y="2108200"/>
          <p14:tracePt t="17137" x="4108450" y="2098675"/>
          <p14:tracePt t="17208" x="4098925" y="2098675"/>
          <p14:tracePt t="17215" x="4081463" y="2098675"/>
          <p14:tracePt t="17223" x="4062413" y="2098675"/>
          <p14:tracePt t="17237" x="4044950" y="2098675"/>
          <p14:tracePt t="17254" x="4000500" y="2125663"/>
          <p14:tracePt t="17271" x="3965575" y="2152650"/>
          <p14:tracePt t="17288" x="3956050" y="2179638"/>
          <p14:tracePt t="17304" x="3938588" y="2214563"/>
          <p14:tracePt t="17321" x="3911600" y="2259013"/>
          <p14:tracePt t="17338" x="3884613" y="2330450"/>
          <p14:tracePt t="17354" x="3867150" y="2401888"/>
          <p14:tracePt t="17371" x="3867150" y="2455863"/>
          <p14:tracePt t="17388" x="3867150" y="2500313"/>
          <p14:tracePt t="17404" x="3867150" y="2536825"/>
          <p14:tracePt t="17421" x="3867150" y="2571750"/>
          <p14:tracePt t="17438" x="3867150" y="2643188"/>
          <p14:tracePt t="17455" x="3884613" y="2741613"/>
          <p14:tracePt t="17471" x="3902075" y="2857500"/>
          <p14:tracePt t="17488" x="3911600" y="2938463"/>
          <p14:tracePt t="17505" x="3911600" y="3017838"/>
          <p14:tracePt t="17522" x="3911600" y="3116263"/>
          <p14:tracePt t="17538" x="3911600" y="3205163"/>
          <p14:tracePt t="17555" x="3911600" y="3251200"/>
          <p14:tracePt t="17571" x="3911600" y="3295650"/>
          <p14:tracePt t="17588" x="3911600" y="3340100"/>
          <p14:tracePt t="17605" x="3911600" y="3384550"/>
          <p14:tracePt t="17621" x="3929063" y="3465513"/>
          <p14:tracePt t="17638" x="3929063" y="3509963"/>
          <p14:tracePt t="17655" x="3956050" y="3598863"/>
          <p14:tracePt t="17672" x="3973513" y="3660775"/>
          <p14:tracePt t="17689" x="4000500" y="3714750"/>
          <p14:tracePt t="17705" x="4027488" y="3751263"/>
          <p14:tracePt t="17722" x="4054475" y="3795713"/>
          <p14:tracePt t="17739" x="4089400" y="3813175"/>
          <p14:tracePt t="17755" x="4125913" y="3822700"/>
          <p14:tracePt t="17772" x="4187825" y="3840163"/>
          <p14:tracePt t="17789" x="4251325" y="3840163"/>
          <p14:tracePt t="17806" x="4348163" y="3840163"/>
          <p14:tracePt t="17822" x="4465638" y="3840163"/>
          <p14:tracePt t="17839" x="4633913" y="3840163"/>
          <p14:tracePt t="17856" x="4705350" y="3840163"/>
          <p14:tracePt t="17872" x="4776788" y="3830638"/>
          <p14:tracePt t="17890" x="4822825" y="3795713"/>
          <p14:tracePt t="17906" x="4848225" y="3768725"/>
          <p14:tracePt t="17923" x="4867275" y="3697288"/>
          <p14:tracePt t="17939" x="4884738" y="3625850"/>
          <p14:tracePt t="17956" x="4894263" y="3527425"/>
          <p14:tracePt t="17973" x="4929188" y="3411538"/>
          <p14:tracePt t="17989" x="4946650" y="3330575"/>
          <p14:tracePt t="18006" x="4983163" y="3259138"/>
          <p14:tracePt t="18023" x="5010150" y="3197225"/>
          <p14:tracePt t="18040" x="5018088" y="3143250"/>
          <p14:tracePt t="18056" x="5027613" y="3089275"/>
          <p14:tracePt t="18073" x="5027613" y="3027363"/>
          <p14:tracePt t="18090" x="5045075" y="2946400"/>
          <p14:tracePt t="18106" x="5045075" y="2894013"/>
          <p14:tracePt t="18123" x="5045075" y="2830513"/>
          <p14:tracePt t="18140" x="5045075" y="2768600"/>
          <p14:tracePt t="18156" x="5045075" y="2714625"/>
          <p14:tracePt t="18173" x="5027613" y="2660650"/>
          <p14:tracePt t="18190" x="5010150" y="2625725"/>
          <p14:tracePt t="18206" x="4983163" y="2589213"/>
          <p14:tracePt t="18224" x="4938713" y="2562225"/>
          <p14:tracePt t="18240" x="4919663" y="2562225"/>
          <p14:tracePt t="18257" x="4884738" y="2562225"/>
          <p14:tracePt t="18273" x="4830763" y="2554288"/>
          <p14:tracePt t="18290" x="4741863" y="2536825"/>
          <p14:tracePt t="18307" x="4670425" y="2527300"/>
          <p14:tracePt t="18323" x="4581525" y="2517775"/>
          <p14:tracePt t="18340" x="4510088" y="2517775"/>
          <p14:tracePt t="18357" x="4465638" y="2517775"/>
          <p14:tracePt t="18374" x="4438650" y="2517775"/>
          <p14:tracePt t="18390" x="4419600" y="2536825"/>
          <p14:tracePt t="18408" x="4357688" y="2633663"/>
          <p14:tracePt t="18424" x="4295775" y="2751138"/>
          <p14:tracePt t="18440" x="4241800" y="2867025"/>
          <p14:tracePt t="18457" x="4205288" y="2946400"/>
          <p14:tracePt t="18474" x="4170363" y="3027363"/>
          <p14:tracePt t="18491" x="4160838" y="3089275"/>
          <p14:tracePt t="18507" x="4125913" y="3170238"/>
          <p14:tracePt t="18524" x="4098925" y="3251200"/>
          <p14:tracePt t="18541" x="4081463" y="3303588"/>
          <p14:tracePt t="18558" x="4062413" y="3357563"/>
          <p14:tracePt t="18574" x="4062413" y="3402013"/>
          <p14:tracePt t="18592" x="4062413" y="3500438"/>
          <p14:tracePt t="18608" x="4062413" y="3571875"/>
          <p14:tracePt t="18625" x="4071938" y="3643313"/>
          <p14:tracePt t="18641" x="4098925" y="3697288"/>
          <p14:tracePt t="18658" x="4125913" y="3751263"/>
          <p14:tracePt t="18674" x="4170363" y="3803650"/>
          <p14:tracePt t="18691" x="4197350" y="3840163"/>
          <p14:tracePt t="18708" x="4224338" y="3867150"/>
          <p14:tracePt t="18724" x="4276725" y="3884613"/>
          <p14:tracePt t="18742" x="4313238" y="3884613"/>
          <p14:tracePt t="18758" x="4375150" y="3884613"/>
          <p14:tracePt t="18775" x="4491038" y="3848100"/>
          <p14:tracePt t="18792" x="4652963" y="3768725"/>
          <p14:tracePt t="18808" x="4768850" y="3687763"/>
          <p14:tracePt t="18825" x="4840288" y="3625850"/>
          <p14:tracePt t="18842" x="4894263" y="3571875"/>
          <p14:tracePt t="18858" x="4911725" y="3527425"/>
          <p14:tracePt t="18875" x="4929188" y="3473450"/>
          <p14:tracePt t="18892" x="4938713" y="3367088"/>
          <p14:tracePt t="18908" x="4956175" y="3232150"/>
          <p14:tracePt t="18925" x="4965700" y="3116263"/>
          <p14:tracePt t="18942" x="4965700" y="3000375"/>
          <p14:tracePt t="18959" x="4965700" y="2884488"/>
          <p14:tracePt t="18976" x="4965700" y="2759075"/>
          <p14:tracePt t="18993" x="4938713" y="2697163"/>
          <p14:tracePt t="19009" x="4919663" y="2652713"/>
          <p14:tracePt t="19026" x="4884738" y="2589213"/>
          <p14:tracePt t="19042" x="4848225" y="2544763"/>
          <p14:tracePt t="19059" x="4822825" y="2527300"/>
          <p14:tracePt t="19076" x="4786313" y="2509838"/>
          <p14:tracePt t="19092" x="4759325" y="2509838"/>
          <p14:tracePt t="19109" x="4741863" y="2509838"/>
          <p14:tracePt t="19126" x="4732338" y="2509838"/>
          <p14:tracePt t="19142" x="4705350" y="2509838"/>
          <p14:tracePt t="19160" x="4633913" y="2509838"/>
          <p14:tracePt t="19176" x="4554538" y="2509838"/>
          <p14:tracePt t="19193" x="4438650" y="2536825"/>
          <p14:tracePt t="19209" x="4313238" y="2571750"/>
          <p14:tracePt t="19226" x="4187825" y="2616200"/>
          <p14:tracePt t="19243" x="4116388" y="2652713"/>
          <p14:tracePt t="19260" x="4062413" y="2687638"/>
          <p14:tracePt t="19276" x="4044950" y="2697163"/>
          <p14:tracePt t="19293" x="4037013" y="2732088"/>
          <p14:tracePt t="19310" x="4027488" y="2776538"/>
          <p14:tracePt t="19326" x="4017963" y="2830513"/>
          <p14:tracePt t="19343" x="3990975" y="2965450"/>
          <p14:tracePt t="19360" x="3973513" y="3160713"/>
          <p14:tracePt t="19376" x="3956050" y="3241675"/>
          <p14:tracePt t="19394" x="3956050" y="3286125"/>
          <p14:tracePt t="19410" x="3956050" y="3340100"/>
          <p14:tracePt t="19427" x="3965575" y="3394075"/>
          <p14:tracePt t="19443" x="3990975" y="3446463"/>
          <p14:tracePt t="19460" x="4010025" y="3500438"/>
          <p14:tracePt t="19477" x="4037013" y="3544888"/>
          <p14:tracePt t="19493" x="4062413" y="3589338"/>
          <p14:tracePt t="19510" x="4071938" y="3608388"/>
          <p14:tracePt t="19527" x="4098925" y="3660775"/>
          <p14:tracePt t="19529" x="4108450" y="3670300"/>
          <p14:tracePt t="19544" x="4108450" y="3697288"/>
          <p14:tracePt t="19560" x="4108450" y="3714750"/>
          <p14:tracePt t="19577" x="4108450" y="3724275"/>
          <p14:tracePt t="20185" x="4108450" y="3732213"/>
          <p14:tracePt t="20192" x="4108450" y="3741738"/>
          <p14:tracePt t="20208" x="4108450" y="3751263"/>
          <p14:tracePt t="20216" x="4108450" y="3759200"/>
          <p14:tracePt t="20229" x="4108450" y="3768725"/>
          <p14:tracePt t="20245" x="4108450" y="3830638"/>
          <p14:tracePt t="20262" x="4108450" y="3946525"/>
          <p14:tracePt t="20279" x="4108450" y="4089400"/>
          <p14:tracePt t="20296" x="4108450" y="4214813"/>
          <p14:tracePt t="20313" x="4116388" y="4251325"/>
          <p14:tracePt t="20346" x="4125913" y="4259263"/>
          <p14:tracePt t="20625" x="4116388" y="4268788"/>
          <p14:tracePt t="21449" x="4108450" y="4268788"/>
          <p14:tracePt t="21465" x="4098925" y="4268788"/>
          <p14:tracePt t="21473" x="4089400" y="4259263"/>
          <p14:tracePt t="21483" x="4089400" y="4232275"/>
          <p14:tracePt t="21499" x="4081463" y="4152900"/>
          <p14:tracePt t="21516" x="4054475" y="4027488"/>
          <p14:tracePt t="21533" x="4044950" y="3902075"/>
          <p14:tracePt t="21549" x="4044950" y="3822700"/>
          <p14:tracePt t="21566" x="4044950" y="3741738"/>
          <p14:tracePt t="21583" x="4037013" y="3643313"/>
          <p14:tracePt t="21599" x="4010025" y="3571875"/>
          <p14:tracePt t="21616" x="4010025" y="3500438"/>
          <p14:tracePt t="21633" x="3965575" y="3348038"/>
          <p14:tracePt t="21649" x="3938588" y="3276600"/>
          <p14:tracePt t="21666" x="3911600" y="3143250"/>
          <p14:tracePt t="21683" x="3867150" y="3000375"/>
          <p14:tracePt t="21700" x="3830638" y="2901950"/>
          <p14:tracePt t="21716" x="3803650" y="2847975"/>
          <p14:tracePt t="21733" x="3795713" y="2830513"/>
          <p14:tracePt t="21750" x="3786188" y="2803525"/>
          <p14:tracePt t="21767" x="3768725" y="2786063"/>
          <p14:tracePt t="21783" x="3768725" y="2768600"/>
          <p14:tracePt t="21800" x="3759200" y="2741613"/>
          <p14:tracePt t="21817" x="3751263" y="2724150"/>
          <p14:tracePt t="21834" x="3751263" y="2697163"/>
          <p14:tracePt t="21850" x="3741738" y="2687638"/>
          <p14:tracePt t="21867" x="3741738" y="2679700"/>
          <p14:tracePt t="21883" x="3741738" y="2660650"/>
          <p14:tracePt t="21900" x="3741738" y="2652713"/>
          <p14:tracePt t="21917" x="3741738" y="2643188"/>
          <p14:tracePt t="22097" x="3741738" y="2633663"/>
          <p14:tracePt t="22105" x="3741738" y="2625725"/>
          <p14:tracePt t="22117" x="3732213" y="2608263"/>
          <p14:tracePt t="22134" x="3687763" y="2544763"/>
          <p14:tracePt t="22151" x="3608388" y="2473325"/>
          <p14:tracePt t="22168" x="3554413" y="2428875"/>
          <p14:tracePt t="22185" x="3500438" y="2374900"/>
          <p14:tracePt t="22201" x="3482975" y="2339975"/>
          <p14:tracePt t="22218" x="3465513" y="2322513"/>
          <p14:tracePt t="22235" x="3429000" y="2303463"/>
          <p14:tracePt t="22251" x="3402013" y="2295525"/>
          <p14:tracePt t="22268" x="3394075" y="2286000"/>
          <p14:tracePt t="22284" x="3367088" y="2276475"/>
          <p14:tracePt t="22301" x="3357563" y="2276475"/>
          <p14:tracePt t="22318" x="3348038" y="2268538"/>
          <p14:tracePt t="22335" x="3322638" y="2259013"/>
          <p14:tracePt t="22351" x="3268663" y="2251075"/>
          <p14:tracePt t="22368" x="3197225" y="2224088"/>
          <p14:tracePt t="22385" x="3089275" y="2179638"/>
          <p14:tracePt t="22401" x="3036888" y="2160588"/>
          <p14:tracePt t="22419" x="2990850" y="2143125"/>
          <p14:tracePt t="22435" x="2955925" y="2133600"/>
          <p14:tracePt t="22452" x="2938463" y="2133600"/>
          <p14:tracePt t="22468" x="2928938" y="2133600"/>
          <p14:tracePt t="22585" x="2965450" y="2133600"/>
          <p14:tracePt t="22593" x="3027363" y="2133600"/>
          <p14:tracePt t="22602" x="3108325" y="2133600"/>
          <p14:tracePt t="22619" x="3348038" y="2133600"/>
          <p14:tracePt t="22635" x="3571875" y="2133600"/>
          <p14:tracePt t="22652" x="3687763" y="2133600"/>
          <p14:tracePt t="22669" x="3697288" y="2133600"/>
          <p14:tracePt t="22945" x="3714750" y="2133600"/>
          <p14:tracePt t="22954" x="3795713" y="2214563"/>
          <p14:tracePt t="22961" x="3894138" y="2322513"/>
          <p14:tracePt t="22970" x="3965575" y="2401888"/>
          <p14:tracePt t="22987" x="4044950" y="2500313"/>
          <p14:tracePt t="23003" x="4062413" y="2527300"/>
          <p14:tracePt t="23020" x="4071938" y="2536825"/>
          <p14:tracePt t="23036" x="4071938" y="2544763"/>
          <p14:tracePt t="23053" x="4071938" y="2554288"/>
          <p14:tracePt t="23070" x="4054475" y="2571750"/>
          <p14:tracePt t="23087" x="4027488" y="2598738"/>
          <p14:tracePt t="23103" x="3973513" y="2643188"/>
          <p14:tracePt t="23120" x="3902075" y="2751138"/>
          <p14:tracePt t="23137" x="3813175" y="2973388"/>
          <p14:tracePt t="23154" x="3776663" y="3116263"/>
          <p14:tracePt t="23170" x="3776663" y="3214688"/>
          <p14:tracePt t="23187" x="3776663" y="3303588"/>
          <p14:tracePt t="23204" x="3768725" y="3348038"/>
          <p14:tracePt t="23220" x="3759200" y="3384550"/>
          <p14:tracePt t="23237" x="3741738" y="3429000"/>
          <p14:tracePt t="23254" x="3741738" y="3455988"/>
          <p14:tracePt t="23271" x="3732213" y="3490913"/>
          <p14:tracePt t="23287" x="3732213" y="3527425"/>
          <p14:tracePt t="23304" x="3724275" y="3544888"/>
          <p14:tracePt t="23321" x="3724275" y="3571875"/>
          <p14:tracePt t="23338" x="3724275" y="3589338"/>
          <p14:tracePt t="23354" x="3724275" y="3633788"/>
          <p14:tracePt t="23371" x="3724275" y="3697288"/>
          <p14:tracePt t="23388" x="3705225" y="3768725"/>
          <p14:tracePt t="23404" x="3705225" y="3822700"/>
          <p14:tracePt t="23421" x="3705225" y="3867150"/>
          <p14:tracePt t="23438" x="3705225" y="3894138"/>
          <p14:tracePt t="23454" x="3714750" y="3911600"/>
          <p14:tracePt t="23471" x="3732213" y="3946525"/>
          <p14:tracePt t="23488" x="3741738" y="3965575"/>
          <p14:tracePt t="23505" x="3759200" y="3990975"/>
          <p14:tracePt t="23521" x="3776663" y="4027488"/>
          <p14:tracePt t="23538" x="3795713" y="4071938"/>
          <p14:tracePt t="23555" x="3795713" y="4089400"/>
          <p14:tracePt t="23571" x="3803650" y="4133850"/>
          <p14:tracePt t="23588" x="3803650" y="4179888"/>
          <p14:tracePt t="23605" x="3803650" y="4214813"/>
          <p14:tracePt t="23621" x="3803650" y="4241800"/>
          <p14:tracePt t="23638" x="3803650" y="4276725"/>
          <p14:tracePt t="23655" x="3803650" y="4295775"/>
          <p14:tracePt t="23688" x="3803650" y="4303713"/>
          <p14:tracePt t="23705" x="3813175" y="4303713"/>
          <p14:tracePt t="24018" x="3803650" y="4286250"/>
          <p14:tracePt t="24066" x="3803650" y="4276725"/>
          <p14:tracePt t="24618" x="3803650" y="4259263"/>
          <p14:tracePt t="24634" x="3803650" y="4241800"/>
          <p14:tracePt t="24642" x="3803650" y="4232275"/>
          <p14:tracePt t="24650" x="3795713" y="4214813"/>
          <p14:tracePt t="24659" x="3795713" y="4205288"/>
          <p14:tracePt t="24674" x="3795713" y="4187825"/>
          <p14:tracePt t="24691" x="3795713" y="4143375"/>
          <p14:tracePt t="24708" x="3795713" y="4098925"/>
          <p14:tracePt t="24724" x="3795713" y="4044950"/>
          <p14:tracePt t="24741" x="3795713" y="4000500"/>
          <p14:tracePt t="24759" x="3795713" y="3946525"/>
          <p14:tracePt t="24775" x="3795713" y="3902075"/>
          <p14:tracePt t="24791" x="3786188" y="3848100"/>
          <p14:tracePt t="24808" x="3786188" y="3786188"/>
          <p14:tracePt t="24825" x="3786188" y="3741738"/>
          <p14:tracePt t="24842" x="3786188" y="3697288"/>
          <p14:tracePt t="24858" x="3786188" y="3660775"/>
          <p14:tracePt t="24875" x="3768725" y="3608388"/>
          <p14:tracePt t="24891" x="3759200" y="3571875"/>
          <p14:tracePt t="24908" x="3759200" y="3527425"/>
          <p14:tracePt t="24925" x="3759200" y="3500438"/>
          <p14:tracePt t="24942" x="3751263" y="3465513"/>
          <p14:tracePt t="24959" x="3751263" y="3438525"/>
          <p14:tracePt t="24975" x="3732213" y="3384550"/>
          <p14:tracePt t="24992" x="3732213" y="3357563"/>
          <p14:tracePt t="25009" x="3724275" y="3313113"/>
          <p14:tracePt t="25026" x="3714750" y="3224213"/>
          <p14:tracePt t="25042" x="3714750" y="3187700"/>
          <p14:tracePt t="25059" x="3714750" y="3160713"/>
          <p14:tracePt t="25076" x="3714750" y="3125788"/>
          <p14:tracePt t="25092" x="3714750" y="3098800"/>
          <p14:tracePt t="25109" x="3714750" y="3062288"/>
          <p14:tracePt t="25125" x="3714750" y="3027363"/>
          <p14:tracePt t="25142" x="3714750" y="3000375"/>
          <p14:tracePt t="25159" x="3705225" y="2965450"/>
          <p14:tracePt t="25176" x="3705225" y="2955925"/>
          <p14:tracePt t="25192" x="3705225" y="2919413"/>
          <p14:tracePt t="25209" x="3705225" y="2894013"/>
          <p14:tracePt t="25226" x="3705225" y="2847975"/>
          <p14:tracePt t="25243" x="3705225" y="2830513"/>
          <p14:tracePt t="25260" x="3705225" y="2786063"/>
          <p14:tracePt t="25276" x="3705225" y="2751138"/>
          <p14:tracePt t="25293" x="3714750" y="2724150"/>
          <p14:tracePt t="25310" x="3714750" y="2687638"/>
          <p14:tracePt t="25326" x="3732213" y="2652713"/>
          <p14:tracePt t="25343" x="3732213" y="2625725"/>
          <p14:tracePt t="25360" x="3732213" y="2598738"/>
          <p14:tracePt t="25376" x="3741738" y="2571750"/>
          <p14:tracePt t="25394" x="3741738" y="2554288"/>
          <p14:tracePt t="25410" x="3741738" y="2544763"/>
          <p14:tracePt t="25427" x="3751263" y="2527300"/>
          <p14:tracePt t="25444" x="3751263" y="2509838"/>
          <p14:tracePt t="25460" x="3759200" y="2500313"/>
          <p14:tracePt t="25514" x="3759200" y="2490788"/>
          <p14:tracePt t="25538" x="3768725" y="2482850"/>
          <p14:tracePt t="25546" x="3768725" y="2473325"/>
          <p14:tracePt t="25554" x="3776663" y="2473325"/>
          <p14:tracePt t="25578" x="3776663" y="2465388"/>
          <p14:tracePt t="25602" x="3786188" y="2465388"/>
          <p14:tracePt t="25618" x="3786188" y="2455863"/>
          <p14:tracePt t="25626" x="3786188" y="2446338"/>
          <p14:tracePt t="25634" x="3795713" y="2446338"/>
          <p14:tracePt t="25644" x="3795713" y="2438400"/>
          <p14:tracePt t="25660" x="3813175" y="2438400"/>
          <p14:tracePt t="25677" x="3813175" y="2428875"/>
          <p14:tracePt t="25694" x="3830638" y="2419350"/>
          <p14:tracePt t="25711" x="3830638" y="2411413"/>
          <p14:tracePt t="25727" x="3840163" y="2411413"/>
          <p14:tracePt t="25746" x="3848100" y="2401888"/>
          <p14:tracePt t="25770" x="3857625" y="2401888"/>
          <p14:tracePt t="25779" x="3867150" y="2401888"/>
          <p14:tracePt t="25794" x="3875088" y="2384425"/>
          <p14:tracePt t="25811" x="3894138" y="2384425"/>
          <p14:tracePt t="25827" x="3902075" y="2374900"/>
          <p14:tracePt t="25844" x="3919538" y="2366963"/>
          <p14:tracePt t="25861" x="3938588" y="2357438"/>
          <p14:tracePt t="25878" x="3946525" y="2357438"/>
          <p14:tracePt t="25894" x="3956050" y="2357438"/>
          <p14:tracePt t="25911" x="3965575" y="2347913"/>
          <p14:tracePt t="25928" x="3983038" y="2339975"/>
          <p14:tracePt t="25945" x="3990975" y="2339975"/>
          <p14:tracePt t="25961" x="4000500" y="2330450"/>
          <p14:tracePt t="25978" x="4017963" y="2322513"/>
          <p14:tracePt t="26011" x="4027488" y="2322513"/>
          <p14:tracePt t="26028" x="4037013" y="2322513"/>
          <p14:tracePt t="26045" x="4054475" y="2312988"/>
          <p14:tracePt t="26062" x="4062413" y="2312988"/>
          <p14:tracePt t="26078" x="4081463" y="2303463"/>
          <p14:tracePt t="26111" x="4098925" y="2295525"/>
          <p14:tracePt t="26128" x="4116388" y="2295525"/>
          <p14:tracePt t="26145" x="4125913" y="2295525"/>
          <p14:tracePt t="26162" x="4152900" y="2295525"/>
          <p14:tracePt t="26179" x="4170363" y="2295525"/>
          <p14:tracePt t="26195" x="4179888" y="2295525"/>
          <p14:tracePt t="26212" x="4197350" y="2295525"/>
          <p14:tracePt t="26229" x="4205288" y="2286000"/>
          <p14:tracePt t="26246" x="4224338" y="2286000"/>
          <p14:tracePt t="26262" x="4241800" y="2286000"/>
          <p14:tracePt t="26279" x="4268788" y="2286000"/>
          <p14:tracePt t="26296" x="4276725" y="2276475"/>
          <p14:tracePt t="26312" x="4313238" y="2276475"/>
          <p14:tracePt t="26329" x="4330700" y="2268538"/>
          <p14:tracePt t="26346" x="4367213" y="2268538"/>
          <p14:tracePt t="26363" x="4394200" y="2268538"/>
          <p14:tracePt t="26379" x="4419600" y="2268538"/>
          <p14:tracePt t="26396" x="4446588" y="2251075"/>
          <p14:tracePt t="26413" x="4465638" y="2251075"/>
          <p14:tracePt t="26429" x="4483100" y="2251075"/>
          <p14:tracePt t="26446" x="4500563" y="2251075"/>
          <p14:tracePt t="26463" x="4527550" y="2241550"/>
          <p14:tracePt t="26479" x="4562475" y="2241550"/>
          <p14:tracePt t="26496" x="4608513" y="2232025"/>
          <p14:tracePt t="26513" x="4687888" y="2214563"/>
          <p14:tracePt t="26530" x="4714875" y="2214563"/>
          <p14:tracePt t="26547" x="4732338" y="2214563"/>
          <p14:tracePt t="26579" x="4741863" y="2214563"/>
          <p14:tracePt t="26586" x="4759325" y="2214563"/>
          <p14:tracePt t="26597" x="4768850" y="2214563"/>
          <p14:tracePt t="26613" x="4803775" y="2214563"/>
          <p14:tracePt t="26630" x="4867275" y="2214563"/>
          <p14:tracePt t="26646" x="4902200" y="2214563"/>
          <p14:tracePt t="26680" x="4919663" y="2214563"/>
          <p14:tracePt t="26697" x="4938713" y="2214563"/>
          <p14:tracePt t="26713" x="5000625" y="2214563"/>
          <p14:tracePt t="26730" x="5197475" y="2214563"/>
          <p14:tracePt t="26747" x="5251450" y="2214563"/>
          <p14:tracePt t="26763" x="5268913" y="2214563"/>
          <p14:tracePt t="26819" x="5276850" y="2214563"/>
          <p14:tracePt t="26827" x="5295900" y="2214563"/>
          <p14:tracePt t="26835" x="5303838" y="2214563"/>
          <p14:tracePt t="26847" x="5313363" y="2214563"/>
          <p14:tracePt t="26864" x="5330825" y="2214563"/>
          <p14:tracePt t="26907" x="5340350" y="2214563"/>
          <p14:tracePt t="26923" x="5357813" y="2214563"/>
          <p14:tracePt t="26939" x="5384800" y="2214563"/>
          <p14:tracePt t="26947" x="5394325" y="2214563"/>
          <p14:tracePt t="26955" x="5419725" y="2214563"/>
          <p14:tracePt t="26965" x="5438775" y="2214563"/>
          <p14:tracePt t="26981" x="5473700" y="2214563"/>
          <p14:tracePt t="26997" x="5483225" y="2214563"/>
          <p14:tracePt t="27067" x="5500688" y="2214563"/>
          <p14:tracePt t="27211" x="5510213" y="2214563"/>
          <p14:tracePt t="27219" x="5537200" y="2214563"/>
          <p14:tracePt t="27231" x="5545138" y="2214563"/>
          <p14:tracePt t="27248" x="5572125" y="2214563"/>
          <p14:tracePt t="27265" x="5608638" y="2214563"/>
          <p14:tracePt t="27282" x="5626100" y="2214563"/>
          <p14:tracePt t="27299" x="5661025" y="2214563"/>
          <p14:tracePt t="27315" x="5680075" y="2214563"/>
          <p14:tracePt t="27332" x="5688013" y="2214563"/>
          <p14:tracePt t="27365" x="5697538" y="2214563"/>
          <p14:tracePt t="27382" x="5705475" y="2214563"/>
          <p14:tracePt t="27539" x="5715000" y="2214563"/>
          <p14:tracePt t="27827" x="5705475" y="2214563"/>
          <p14:tracePt t="27835" x="5697538" y="2214563"/>
          <p14:tracePt t="27843" x="5680075" y="2214563"/>
          <p14:tracePt t="27851" x="5661025" y="2214563"/>
          <p14:tracePt t="27867" x="5643563" y="2205038"/>
          <p14:tracePt t="27883" x="5626100" y="2205038"/>
          <p14:tracePt t="27900" x="5616575" y="2205038"/>
          <p14:tracePt t="27933" x="5608638" y="2205038"/>
          <p14:tracePt t="27950" x="5589588" y="2205038"/>
          <p14:tracePt t="27967" x="5562600" y="2205038"/>
          <p14:tracePt t="27983" x="5537200" y="2197100"/>
          <p14:tracePt t="28000" x="5500688" y="2187575"/>
          <p14:tracePt t="28017" x="5473700" y="2187575"/>
          <p14:tracePt t="28034" x="5446713" y="2179638"/>
          <p14:tracePt t="28051" x="5348288" y="2179638"/>
          <p14:tracePt t="28067" x="5276850" y="2179638"/>
          <p14:tracePt t="28084" x="5197475" y="2179638"/>
          <p14:tracePt t="28101" x="5089525" y="2179638"/>
          <p14:tracePt t="28117" x="4991100" y="2179638"/>
          <p14:tracePt t="28134" x="4857750" y="2179638"/>
          <p14:tracePt t="28151" x="4724400" y="2179638"/>
          <p14:tracePt t="28168" x="4616450" y="2179638"/>
          <p14:tracePt t="28184" x="4589463" y="2179638"/>
          <p14:tracePt t="28201" x="4572000" y="2179638"/>
          <p14:tracePt t="28218" x="4562475" y="2179638"/>
          <p14:tracePt t="28235" x="4545013" y="2179638"/>
          <p14:tracePt t="28251" x="4491038" y="2170113"/>
          <p14:tracePt t="28268" x="4419600" y="2170113"/>
          <p14:tracePt t="28285" x="4340225" y="2170113"/>
          <p14:tracePt t="28301" x="4276725" y="2170113"/>
          <p14:tracePt t="28318" x="4251325" y="2152650"/>
          <p14:tracePt t="28334" x="4232275" y="2152650"/>
          <p14:tracePt t="28351" x="4214813" y="2152650"/>
          <p14:tracePt t="28368" x="4187825" y="2152650"/>
          <p14:tracePt t="28384" x="4170363" y="2152650"/>
          <p14:tracePt t="28401" x="4160838" y="2152650"/>
          <p14:tracePt t="28418" x="4152900" y="2152650"/>
          <p14:tracePt t="28435" x="4125913" y="2152650"/>
          <p14:tracePt t="28452" x="4116388" y="2152650"/>
          <p14:tracePt t="28468" x="4108450" y="2152650"/>
          <p14:tracePt t="28485" x="4089400" y="2152650"/>
          <p14:tracePt t="28502" x="4071938" y="2152650"/>
          <p14:tracePt t="28518" x="4044950" y="2152650"/>
          <p14:tracePt t="28535" x="4017963" y="2152650"/>
          <p14:tracePt t="28552" x="4000500" y="2152650"/>
          <p14:tracePt t="28568" x="3965575" y="2152650"/>
          <p14:tracePt t="28585" x="3911600" y="2179638"/>
          <p14:tracePt t="28602" x="3894138" y="2197100"/>
          <p14:tracePt t="28619" x="3875088" y="2205038"/>
          <p14:tracePt t="28635" x="3875088" y="2214563"/>
          <p14:tracePt t="28652" x="3867150" y="2224088"/>
          <p14:tracePt t="28669" x="3857625" y="2232025"/>
          <p14:tracePt t="28686" x="3857625" y="2251075"/>
          <p14:tracePt t="28702" x="3848100" y="2259013"/>
          <p14:tracePt t="28719" x="3848100" y="2268538"/>
          <p14:tracePt t="28736" x="3830638" y="2295525"/>
          <p14:tracePt t="28752" x="3813175" y="2312988"/>
          <p14:tracePt t="28769" x="3813175" y="2330450"/>
          <p14:tracePt t="28786" x="3803650" y="2347913"/>
          <p14:tracePt t="28803" x="3786188" y="2384425"/>
          <p14:tracePt t="28819" x="3768725" y="2419350"/>
          <p14:tracePt t="28836" x="3732213" y="2527300"/>
          <p14:tracePt t="28853" x="3705225" y="2633663"/>
          <p14:tracePt t="28869" x="3697288" y="2732088"/>
          <p14:tracePt t="28886" x="3687763" y="2813050"/>
          <p14:tracePt t="28903" x="3687763" y="2894013"/>
          <p14:tracePt t="28919" x="3660775" y="3017838"/>
          <p14:tracePt t="28937" x="3652838" y="3170238"/>
          <p14:tracePt t="28953" x="3652838" y="3348038"/>
          <p14:tracePt t="28969" x="3652838" y="3490913"/>
          <p14:tracePt t="28986" x="3660775" y="3581400"/>
          <p14:tracePt t="29003" x="3687763" y="3652838"/>
          <p14:tracePt t="29020" x="3705225" y="3687763"/>
          <p14:tracePt t="29036" x="3724275" y="3732213"/>
          <p14:tracePt t="29053" x="3741738" y="3776663"/>
          <p14:tracePt t="29070" x="3741738" y="3813175"/>
          <p14:tracePt t="29086" x="3759200" y="3840163"/>
          <p14:tracePt t="29103" x="3759200" y="3848100"/>
          <p14:tracePt t="29120" x="3768725" y="3875088"/>
          <p14:tracePt t="29137" x="3776663" y="3884613"/>
          <p14:tracePt t="29153" x="3786188" y="3902075"/>
          <p14:tracePt t="29170" x="3786188" y="3938588"/>
          <p14:tracePt t="29187" x="3795713" y="4000500"/>
          <p14:tracePt t="29204" x="3803650" y="4054475"/>
          <p14:tracePt t="29220" x="3803650" y="4143375"/>
          <p14:tracePt t="29237" x="3803650" y="4268788"/>
          <p14:tracePt t="29254" x="3803650" y="4357688"/>
          <p14:tracePt t="29270" x="3803650" y="4411663"/>
          <p14:tracePt t="29287" x="3803650" y="4446588"/>
          <p14:tracePt t="29476" x="3795713" y="4419600"/>
          <p14:tracePt t="29484" x="3795713" y="4384675"/>
          <p14:tracePt t="29492" x="3795713" y="4357688"/>
          <p14:tracePt t="29504" x="3795713" y="4322763"/>
          <p14:tracePt t="29521" x="3795713" y="4224338"/>
          <p14:tracePt t="29523" x="3786188" y="4170363"/>
          <p14:tracePt t="29538" x="3786188" y="4098925"/>
          <p14:tracePt t="29554" x="3768725" y="4000500"/>
          <p14:tracePt t="29571" x="3741738" y="3830638"/>
          <p14:tracePt t="29588" x="3741738" y="3714750"/>
          <p14:tracePt t="29605" x="3741738" y="3598863"/>
          <p14:tracePt t="29621" x="3741738" y="3473450"/>
          <p14:tracePt t="29638" x="3741738" y="3322638"/>
          <p14:tracePt t="29655" x="3741738" y="3224213"/>
          <p14:tracePt t="29672" x="3741738" y="3152775"/>
          <p14:tracePt t="29688" x="3741738" y="3081338"/>
          <p14:tracePt t="29705" x="3741738" y="3017838"/>
          <p14:tracePt t="29722" x="3741738" y="2965450"/>
          <p14:tracePt t="29738" x="3732213" y="2911475"/>
          <p14:tracePt t="29756" x="3732213" y="2847975"/>
          <p14:tracePt t="29772" x="3732213" y="2830513"/>
          <p14:tracePt t="29789" x="3732213" y="2822575"/>
          <p14:tracePt t="29805" x="3732213" y="2803525"/>
          <p14:tracePt t="29822" x="3751263" y="2768600"/>
          <p14:tracePt t="29839" x="3786188" y="2741613"/>
          <p14:tracePt t="29855" x="3822700" y="2679700"/>
          <p14:tracePt t="29873" x="3867150" y="2598738"/>
          <p14:tracePt t="29889" x="3902075" y="2527300"/>
          <p14:tracePt t="29905" x="3919538" y="2490788"/>
          <p14:tracePt t="29922" x="3938588" y="2473325"/>
          <p14:tracePt t="29939" x="3956050" y="2465388"/>
          <p14:tracePt t="29956" x="3990975" y="2446338"/>
          <p14:tracePt t="29972" x="4000500" y="2438400"/>
          <p14:tracePt t="30036" x="4000500" y="2419350"/>
          <p14:tracePt t="30044" x="4017963" y="2411413"/>
          <p14:tracePt t="30056" x="4037013" y="2411413"/>
          <p14:tracePt t="30073" x="4081463" y="2401888"/>
          <p14:tracePt t="30089" x="4160838" y="2393950"/>
          <p14:tracePt t="30106" x="4224338" y="2366963"/>
          <p14:tracePt t="30123" x="4268788" y="2357438"/>
          <p14:tracePt t="30140" x="4384675" y="2322513"/>
          <p14:tracePt t="30156" x="4510088" y="2286000"/>
          <p14:tracePt t="30173" x="4652963" y="2241550"/>
          <p14:tracePt t="30190" x="4687888" y="2232025"/>
          <p14:tracePt t="30206" x="4705350" y="2232025"/>
          <p14:tracePt t="30244" x="4714875" y="2232025"/>
          <p14:tracePt t="30256" x="4732338" y="2232025"/>
          <p14:tracePt t="30273" x="4803775" y="2232025"/>
          <p14:tracePt t="30290" x="4938713" y="2232025"/>
          <p14:tracePt t="30307" x="5037138" y="2232025"/>
          <p14:tracePt t="30324" x="5126038" y="2232025"/>
          <p14:tracePt t="30340" x="5170488" y="2232025"/>
          <p14:tracePt t="30357" x="5205413" y="2232025"/>
          <p14:tracePt t="30374" x="5232400" y="2232025"/>
          <p14:tracePt t="30468" x="5251450" y="2232025"/>
          <p14:tracePt t="30476" x="5259388" y="2232025"/>
          <p14:tracePt t="30484" x="5276850" y="2232025"/>
          <p14:tracePt t="30492" x="5286375" y="2232025"/>
          <p14:tracePt t="30506" x="5322888" y="2232025"/>
          <p14:tracePt t="30524" x="5384800" y="2232025"/>
          <p14:tracePt t="30540" x="5419725" y="2232025"/>
          <p14:tracePt t="30557" x="5456238" y="2232025"/>
          <p14:tracePt t="30573" x="5510213" y="2232025"/>
          <p14:tracePt t="30590" x="5554663" y="2232025"/>
          <p14:tracePt t="30607" x="5572125" y="2232025"/>
          <p14:tracePt t="30740" x="5581650" y="2232025"/>
          <p14:tracePt t="30764" x="5589588" y="2232025"/>
          <p14:tracePt t="30772" x="5599113" y="2232025"/>
          <p14:tracePt t="30780" x="5608638" y="2232025"/>
          <p14:tracePt t="30796" x="5616575" y="2232025"/>
          <p14:tracePt t="30808" x="5634038" y="2232025"/>
          <p14:tracePt t="30824" x="5670550" y="2232025"/>
          <p14:tracePt t="30841" x="5697538" y="2232025"/>
          <p14:tracePt t="30858" x="5715000" y="2232025"/>
          <p14:tracePt t="31500" x="5705475" y="2232025"/>
          <p14:tracePt t="31508" x="5697538" y="2232025"/>
          <p14:tracePt t="31524" x="5688013" y="2232025"/>
          <p14:tracePt t="31540" x="5680075" y="2232025"/>
          <p14:tracePt t="31548" x="5661025" y="2232025"/>
          <p14:tracePt t="31560" x="5634038" y="2232025"/>
          <p14:tracePt t="31577" x="5589588" y="2232025"/>
          <p14:tracePt t="31593" x="5518150" y="2232025"/>
          <p14:tracePt t="31610" x="5456238" y="2241550"/>
          <p14:tracePt t="31627" x="5419725" y="2251075"/>
          <p14:tracePt t="31644" x="5375275" y="2259013"/>
          <p14:tracePt t="31661" x="5330825" y="2259013"/>
          <p14:tracePt t="31677" x="5259388" y="2268538"/>
          <p14:tracePt t="31694" x="5197475" y="2276475"/>
          <p14:tracePt t="31711" x="5160963" y="2286000"/>
          <p14:tracePt t="31727" x="5116513" y="2295525"/>
          <p14:tracePt t="31744" x="5099050" y="2295525"/>
          <p14:tracePt t="31761" x="5072063" y="2295525"/>
          <p14:tracePt t="31777" x="5054600" y="2295525"/>
          <p14:tracePt t="31795" x="5000625" y="2295525"/>
          <p14:tracePt t="31811" x="4929188" y="2295525"/>
          <p14:tracePt t="31828" x="4822825" y="2295525"/>
          <p14:tracePt t="31845" x="4786313" y="2295525"/>
          <p14:tracePt t="31861" x="4776788" y="2295525"/>
          <p14:tracePt t="31878" x="4759325" y="2295525"/>
          <p14:tracePt t="31894" x="4751388" y="2286000"/>
          <p14:tracePt t="31911" x="4724400" y="2276475"/>
          <p14:tracePt t="31928" x="4687888" y="2268538"/>
          <p14:tracePt t="31944" x="4652963" y="2259013"/>
          <p14:tracePt t="31961" x="4633913" y="2259013"/>
          <p14:tracePt t="31978" x="4625975" y="2259013"/>
          <p14:tracePt t="31994" x="4598988" y="2259013"/>
          <p14:tracePt t="32011" x="4545013" y="2259013"/>
          <p14:tracePt t="32028" x="4465638" y="2259013"/>
          <p14:tracePt t="32045" x="4384675" y="2259013"/>
          <p14:tracePt t="32061" x="4322763" y="2259013"/>
          <p14:tracePt t="32078" x="4295775" y="2259013"/>
          <p14:tracePt t="32095" x="4276725" y="2259013"/>
          <p14:tracePt t="32128" x="4259263" y="2259013"/>
          <p14:tracePt t="32145" x="4241800" y="2259013"/>
          <p14:tracePt t="32162" x="4214813" y="2259013"/>
          <p14:tracePt t="32179" x="4187825" y="2251075"/>
          <p14:tracePt t="32195" x="4143375" y="2241550"/>
          <p14:tracePt t="32212" x="4089400" y="2224088"/>
          <p14:tracePt t="32229" x="4081463" y="2224088"/>
          <p14:tracePt t="32246" x="4062413" y="2224088"/>
          <p14:tracePt t="32262" x="4044950" y="2224088"/>
          <p14:tracePt t="32279" x="4017963" y="2224088"/>
          <p14:tracePt t="32296" x="3990975" y="2224088"/>
          <p14:tracePt t="32312" x="3929063" y="2251075"/>
          <p14:tracePt t="32329" x="3911600" y="2259013"/>
          <p14:tracePt t="32345" x="3894138" y="2268538"/>
          <p14:tracePt t="32362" x="3884613" y="2268538"/>
          <p14:tracePt t="32421" x="3875088" y="2276475"/>
          <p14:tracePt t="32613" x="3867150" y="2276475"/>
          <p14:tracePt t="32653" x="3857625" y="2268538"/>
          <p14:tracePt t="32661" x="3857625" y="2259013"/>
          <p14:tracePt t="32669" x="3848100" y="2259013"/>
          <p14:tracePt t="32685" x="3840163" y="2259013"/>
          <p14:tracePt t="32696" x="3830638" y="2259013"/>
          <p14:tracePt t="32713" x="3813175" y="2251075"/>
          <p14:tracePt t="32730" x="3786188" y="2241550"/>
          <p14:tracePt t="32747" x="3776663" y="2232025"/>
          <p14:tracePt t="32780" x="3768725" y="2232025"/>
          <p14:tracePt t="32797" x="3751263" y="2232025"/>
          <p14:tracePt t="32814" x="3741738" y="2232025"/>
          <p14:tracePt t="32830" x="3732213" y="2241550"/>
          <p14:tracePt t="32864" x="3724275" y="2251075"/>
          <p14:tracePt t="32885" x="3724275" y="2259013"/>
          <p14:tracePt t="32901" x="3724275" y="2268538"/>
          <p14:tracePt t="32914" x="3724275" y="2276475"/>
          <p14:tracePt t="32930" x="3724275" y="2286000"/>
          <p14:tracePt t="32949" x="3724275" y="2303463"/>
          <p14:tracePt t="32966" x="3732213" y="2312988"/>
          <p14:tracePt t="32982" x="3751263" y="2322513"/>
          <p14:tracePt t="32997" x="3768725" y="2322513"/>
          <p14:tracePt t="33014" x="3776663" y="2322513"/>
          <p14:tracePt t="33031" x="3786188" y="2339975"/>
          <p14:tracePt t="33047" x="3803650" y="2339975"/>
          <p14:tracePt t="33064" x="3813175" y="2347913"/>
          <p14:tracePt t="33081" x="3830638" y="2357438"/>
          <p14:tracePt t="33098" x="3867150" y="2366963"/>
          <p14:tracePt t="33114" x="3938588" y="2366963"/>
          <p14:tracePt t="33131" x="3983038" y="2366963"/>
          <p14:tracePt t="33148" x="4017963" y="2357438"/>
          <p14:tracePt t="33165" x="4037013" y="2330450"/>
          <p14:tracePt t="33181" x="4054475" y="2303463"/>
          <p14:tracePt t="33198" x="4054475" y="2276475"/>
          <p14:tracePt t="33214" x="4062413" y="2259013"/>
          <p14:tracePt t="33231" x="4062413" y="2251075"/>
          <p14:tracePt t="33248" x="4062413" y="2232025"/>
          <p14:tracePt t="33265" x="4062413" y="2224088"/>
          <p14:tracePt t="33281" x="4062413" y="2205038"/>
          <p14:tracePt t="33298" x="4062413" y="2187575"/>
          <p14:tracePt t="33315" x="4044950" y="2170113"/>
          <p14:tracePt t="33331" x="4017963" y="2160588"/>
          <p14:tracePt t="33349" x="3919538" y="2133600"/>
          <p14:tracePt t="33365" x="3875088" y="2133600"/>
          <p14:tracePt t="33382" x="3830638" y="2125663"/>
          <p14:tracePt t="33398" x="3813175" y="2125663"/>
          <p14:tracePt t="33415" x="3795713" y="2125663"/>
          <p14:tracePt t="33432" x="3768725" y="2125663"/>
          <p14:tracePt t="33448" x="3741738" y="2125663"/>
          <p14:tracePt t="33466" x="3732213" y="2125663"/>
          <p14:tracePt t="33482" x="3705225" y="2125663"/>
          <p14:tracePt t="33498" x="3697288" y="2125663"/>
          <p14:tracePt t="33515" x="3679825" y="2143125"/>
          <p14:tracePt t="33532" x="3679825" y="2160588"/>
          <p14:tracePt t="33534" x="3670300" y="2160588"/>
          <p14:tracePt t="33549" x="3670300" y="2179638"/>
          <p14:tracePt t="33565" x="3660775" y="2197100"/>
          <p14:tracePt t="33583" x="3660775" y="2214563"/>
          <p14:tracePt t="33599" x="3660775" y="2224088"/>
          <p14:tracePt t="33616" x="3660775" y="2241550"/>
          <p14:tracePt t="33633" x="3660775" y="2259013"/>
          <p14:tracePt t="33649" x="3660775" y="2276475"/>
          <p14:tracePt t="33666" x="3670300" y="2286000"/>
          <p14:tracePt t="33683" x="3679825" y="2303463"/>
          <p14:tracePt t="33699" x="3697288" y="2330450"/>
          <p14:tracePt t="33716" x="3714750" y="2347913"/>
          <p14:tracePt t="33733" x="3751263" y="2384425"/>
          <p14:tracePt t="33750" x="3768725" y="2393950"/>
          <p14:tracePt t="33766" x="3803650" y="2401888"/>
          <p14:tracePt t="33783" x="3840163" y="2401888"/>
          <p14:tracePt t="33800" x="3875088" y="2401888"/>
          <p14:tracePt t="33816" x="3938588" y="2401888"/>
          <p14:tracePt t="33833" x="3990975" y="2401888"/>
          <p14:tracePt t="33850" x="4027488" y="2401888"/>
          <p14:tracePt t="33866" x="4054475" y="2384425"/>
          <p14:tracePt t="33883" x="4071938" y="2374900"/>
          <p14:tracePt t="33900" x="4081463" y="2357438"/>
          <p14:tracePt t="33917" x="4089400" y="2347913"/>
          <p14:tracePt t="33933" x="4089400" y="2330450"/>
          <p14:tracePt t="33950" x="4089400" y="2303463"/>
          <p14:tracePt t="33967" x="4089400" y="2286000"/>
          <p14:tracePt t="33983" x="4089400" y="2268538"/>
          <p14:tracePt t="34000" x="4081463" y="2259013"/>
          <p14:tracePt t="34017" x="4044950" y="2232025"/>
          <p14:tracePt t="34033" x="4017963" y="2224088"/>
          <p14:tracePt t="34050" x="3990975" y="2205038"/>
          <p14:tracePt t="34067" x="3965575" y="2205038"/>
          <p14:tracePt t="34084" x="3946525" y="2197100"/>
          <p14:tracePt t="34101" x="3919538" y="2187575"/>
          <p14:tracePt t="34118" x="3911600" y="2187575"/>
          <p14:tracePt t="34134" x="3902075" y="2179638"/>
          <p14:tracePt t="34150" x="3875088" y="2179638"/>
          <p14:tracePt t="34167" x="3848100" y="2170113"/>
          <p14:tracePt t="34184" x="3822700" y="2170113"/>
          <p14:tracePt t="34201" x="3795713" y="2170113"/>
          <p14:tracePt t="34217" x="3768725" y="2170113"/>
          <p14:tracePt t="34234" x="3741738" y="2170113"/>
          <p14:tracePt t="34251" x="3714750" y="2179638"/>
          <p14:tracePt t="34268" x="3697288" y="2187575"/>
          <p14:tracePt t="34285" x="3670300" y="2205038"/>
          <p14:tracePt t="34301" x="3652838" y="2214563"/>
          <p14:tracePt t="34318" x="3633788" y="2241550"/>
          <p14:tracePt t="34335" x="3633788" y="2259013"/>
          <p14:tracePt t="34351" x="3633788" y="2276475"/>
          <p14:tracePt t="34368" x="3633788" y="2295525"/>
          <p14:tracePt t="34385" x="3633788" y="2303463"/>
          <p14:tracePt t="34401" x="3643313" y="2330450"/>
          <p14:tracePt t="34418" x="3670300" y="2357438"/>
          <p14:tracePt t="34434" x="3679825" y="2366963"/>
          <p14:tracePt t="34451" x="3687763" y="2374900"/>
          <p14:tracePt t="34468" x="3697288" y="2374900"/>
          <p14:tracePt t="34486" x="3714750" y="2374900"/>
          <p14:tracePt t="34501" x="3759200" y="2374900"/>
          <p14:tracePt t="34518" x="3795713" y="2374900"/>
          <p14:tracePt t="34552" x="3813175" y="2374900"/>
          <p14:tracePt t="34621" x="3822700" y="2374900"/>
          <p14:tracePt t="34917" x="3840163" y="2374900"/>
          <p14:tracePt t="34926" x="3840163" y="2384425"/>
          <p14:tracePt t="34950" x="3848100" y="2393950"/>
          <p14:tracePt t="34998" x="3867150" y="2401888"/>
          <p14:tracePt t="35037" x="3875088" y="2411413"/>
          <p14:tracePt t="35070" x="3894138" y="2419350"/>
          <p14:tracePt t="35102" x="3902075" y="2419350"/>
          <p14:tracePt t="35654" x="3902075" y="2438400"/>
          <p14:tracePt t="35662" x="3902075" y="2465388"/>
          <p14:tracePt t="35672" x="3911600" y="2500313"/>
          <p14:tracePt t="35688" x="3929063" y="2589213"/>
          <p14:tracePt t="35705" x="3946525" y="2625725"/>
          <p14:tracePt t="35721" x="3983038" y="2705100"/>
          <p14:tracePt t="35738" x="3990975" y="2751138"/>
          <p14:tracePt t="35755" x="4010025" y="2795588"/>
          <p14:tracePt t="35772" x="4017963" y="2840038"/>
          <p14:tracePt t="35788" x="4017963" y="2867025"/>
          <p14:tracePt t="35805" x="4027488" y="2894013"/>
          <p14:tracePt t="35902" x="4010025" y="2919413"/>
          <p14:tracePt t="35910" x="4010025" y="2938463"/>
          <p14:tracePt t="35923" x="4000500" y="2973388"/>
          <p14:tracePt t="35939" x="3990975" y="3071813"/>
          <p14:tracePt t="35955" x="3956050" y="3232150"/>
          <p14:tracePt t="35972" x="3946525" y="3411538"/>
          <p14:tracePt t="35989" x="3919538" y="3544888"/>
          <p14:tracePt t="36006" x="3902075" y="3598863"/>
          <p14:tracePt t="36094" x="3884613" y="3608388"/>
          <p14:tracePt t="36126" x="3875088" y="3616325"/>
          <p14:tracePt t="36134" x="3867150" y="3633788"/>
          <p14:tracePt t="36142" x="3857625" y="3643313"/>
          <p14:tracePt t="36156" x="3848100" y="3643313"/>
          <p14:tracePt t="36173" x="3848100" y="3660775"/>
          <p14:tracePt t="36190" x="3822700" y="3705225"/>
          <p14:tracePt t="36206" x="3822700" y="3751263"/>
          <p14:tracePt t="36223" x="3822700" y="3786188"/>
          <p14:tracePt t="36240" x="3830638" y="3813175"/>
          <p14:tracePt t="36256" x="3848100" y="3840163"/>
          <p14:tracePt t="36273" x="3875088" y="3884613"/>
          <p14:tracePt t="36290" x="3902075" y="3929063"/>
          <p14:tracePt t="36306" x="3946525" y="3990975"/>
          <p14:tracePt t="36323" x="4010025" y="4071938"/>
          <p14:tracePt t="36340" x="4054475" y="4116388"/>
          <p14:tracePt t="36357" x="4116388" y="4170363"/>
          <p14:tracePt t="36374" x="4224338" y="4214813"/>
          <p14:tracePt t="36390" x="4322763" y="4241800"/>
          <p14:tracePt t="36407" x="4419600" y="4251325"/>
          <p14:tracePt t="36423" x="4510088" y="4251325"/>
          <p14:tracePt t="36440" x="4572000" y="4251325"/>
          <p14:tracePt t="36457" x="4633913" y="4214813"/>
          <p14:tracePt t="36474" x="4687888" y="4179888"/>
          <p14:tracePt t="36490" x="4759325" y="4133850"/>
          <p14:tracePt t="36507" x="4795838" y="4108450"/>
          <p14:tracePt t="36524" x="4840288" y="4071938"/>
          <p14:tracePt t="36526" x="4857750" y="4062413"/>
          <p14:tracePt t="36541" x="4875213" y="4054475"/>
          <p14:tracePt t="36558" x="4938713" y="4027488"/>
          <p14:tracePt t="36574" x="5000625" y="4000500"/>
          <p14:tracePt t="36591" x="5062538" y="3973513"/>
          <p14:tracePt t="36608" x="5108575" y="3929063"/>
          <p14:tracePt t="36624" x="5143500" y="3867150"/>
          <p14:tracePt t="36641" x="5197475" y="3795713"/>
          <p14:tracePt t="36657" x="5205413" y="3751263"/>
          <p14:tracePt t="36674" x="5214938" y="3687763"/>
          <p14:tracePt t="36691" x="5214938" y="3625850"/>
          <p14:tracePt t="36707" x="5214938" y="3544888"/>
          <p14:tracePt t="36724" x="5214938" y="3482975"/>
          <p14:tracePt t="36741" x="5214938" y="3429000"/>
          <p14:tracePt t="36758" x="5232400" y="3340100"/>
          <p14:tracePt t="36774" x="5259388" y="3241675"/>
          <p14:tracePt t="36791" x="5268913" y="3160713"/>
          <p14:tracePt t="36808" x="5286375" y="3054350"/>
          <p14:tracePt t="36824" x="5295900" y="2955925"/>
          <p14:tracePt t="36841" x="5295900" y="2840038"/>
          <p14:tracePt t="36858" x="5295900" y="2759075"/>
          <p14:tracePt t="36874" x="5276850" y="2705100"/>
          <p14:tracePt t="36892" x="5259388" y="2670175"/>
          <p14:tracePt t="36908" x="5241925" y="2625725"/>
          <p14:tracePt t="36925" x="5205413" y="2544763"/>
          <p14:tracePt t="36942" x="5160963" y="2465388"/>
          <p14:tracePt t="36958" x="5126038" y="2419350"/>
          <p14:tracePt t="36976" x="5081588" y="2374900"/>
          <p14:tracePt t="36992" x="5037138" y="2330450"/>
          <p14:tracePt t="37009" x="4956175" y="2295525"/>
          <p14:tracePt t="37025" x="4875213" y="2268538"/>
          <p14:tracePt t="37042" x="4732338" y="2232025"/>
          <p14:tracePt t="37059" x="4572000" y="2224088"/>
          <p14:tracePt t="37075" x="4465638" y="2224088"/>
          <p14:tracePt t="37092" x="4348163" y="2224088"/>
          <p14:tracePt t="37109" x="4268788" y="2224088"/>
          <p14:tracePt t="37125" x="4205288" y="2224088"/>
          <p14:tracePt t="37142" x="4133850" y="2251075"/>
          <p14:tracePt t="37159" x="4098925" y="2251075"/>
          <p14:tracePt t="37176" x="4062413" y="2276475"/>
          <p14:tracePt t="37192" x="4027488" y="2276475"/>
          <p14:tracePt t="37209" x="4010025" y="2286000"/>
          <p14:tracePt t="37226" x="3983038" y="2286000"/>
          <p14:tracePt t="37242" x="3965575" y="2303463"/>
          <p14:tracePt t="37260" x="3919538" y="2312988"/>
          <p14:tracePt t="37276" x="3875088" y="2322513"/>
          <p14:tracePt t="37292" x="3840163" y="2339975"/>
          <p14:tracePt t="37430" x="3830638" y="2347913"/>
          <p14:tracePt t="37438" x="3813175" y="2357438"/>
          <p14:tracePt t="37454" x="3813175" y="2366963"/>
          <p14:tracePt t="37462" x="3795713" y="2393950"/>
          <p14:tracePt t="37476" x="3786188" y="2393950"/>
          <p14:tracePt t="37493" x="3759200" y="2428875"/>
          <p14:tracePt t="37510" x="3751263" y="2473325"/>
          <p14:tracePt t="37526" x="3741738" y="2527300"/>
          <p14:tracePt t="37544" x="3741738" y="2625725"/>
          <p14:tracePt t="37560" x="3741738" y="2714625"/>
          <p14:tracePt t="37577" x="3741738" y="2759075"/>
          <p14:tracePt t="37593" x="3741738" y="2786063"/>
          <p14:tracePt t="37610" x="3741738" y="2813050"/>
          <p14:tracePt t="37627" x="3732213" y="2840038"/>
          <p14:tracePt t="37643" x="3732213" y="2847975"/>
          <p14:tracePt t="37660" x="3724275" y="2867025"/>
          <p14:tracePt t="37677" x="3705225" y="2911475"/>
          <p14:tracePt t="37694" x="3697288" y="2965450"/>
          <p14:tracePt t="37711" x="3697288" y="3036888"/>
          <p14:tracePt t="37727" x="3687763" y="3108325"/>
          <p14:tracePt t="37744" x="3687763" y="3152775"/>
          <p14:tracePt t="37760" x="3705225" y="3224213"/>
          <p14:tracePt t="37777" x="3724275" y="3295650"/>
          <p14:tracePt t="37794" x="3732213" y="3357563"/>
          <p14:tracePt t="37810" x="3732213" y="3394075"/>
          <p14:tracePt t="37828" x="3732213" y="3438525"/>
          <p14:tracePt t="37844" x="3732213" y="3482975"/>
          <p14:tracePt t="37861" x="3724275" y="3500438"/>
          <p14:tracePt t="37878" x="3714750" y="3527425"/>
          <p14:tracePt t="37894" x="3697288" y="3608388"/>
          <p14:tracePt t="37911" x="3697288" y="3660775"/>
          <p14:tracePt t="37928" x="3697288" y="3724275"/>
          <p14:tracePt t="37944" x="3697288" y="3768725"/>
          <p14:tracePt t="37961" x="3697288" y="3795713"/>
          <p14:tracePt t="37978" x="3697288" y="3803650"/>
          <p14:tracePt t="37994" x="3697288" y="3813175"/>
          <p14:tracePt t="38055" x="3697288" y="3795713"/>
          <p14:tracePt t="38063" x="3679825" y="3768725"/>
          <p14:tracePt t="38070" x="3679825" y="3724275"/>
          <p14:tracePt t="38079" x="3660775" y="3679825"/>
          <p14:tracePt t="38095" x="3643313" y="3589338"/>
          <p14:tracePt t="38112" x="3643313" y="3527425"/>
          <p14:tracePt t="38128" x="3643313" y="3446463"/>
          <p14:tracePt t="38145" x="3643313" y="3375025"/>
          <p14:tracePt t="38162" x="3660775" y="3322638"/>
          <p14:tracePt t="38178" x="3670300" y="3268663"/>
          <p14:tracePt t="38195" x="3679825" y="3205163"/>
          <p14:tracePt t="38212" x="3687763" y="3160713"/>
          <p14:tracePt t="38228" x="3687763" y="3089275"/>
          <p14:tracePt t="38245" x="3687763" y="3044825"/>
          <p14:tracePt t="38262" x="3697288" y="2982913"/>
          <p14:tracePt t="38279" x="3705225" y="2946400"/>
          <p14:tracePt t="38295" x="3705225" y="2928938"/>
          <p14:tracePt t="38312" x="3705225" y="2901950"/>
          <p14:tracePt t="38329" x="3732213" y="2867025"/>
          <p14:tracePt t="38345" x="3768725" y="2830513"/>
          <p14:tracePt t="38362" x="3822700" y="2759075"/>
          <p14:tracePt t="38379" x="3875088" y="2687638"/>
          <p14:tracePt t="38395" x="3911600" y="2625725"/>
          <p14:tracePt t="38412" x="3956050" y="2571750"/>
          <p14:tracePt t="38429" x="3965575" y="2527300"/>
          <p14:tracePt t="38446" x="4037013" y="2401888"/>
          <p14:tracePt t="38463" x="4062413" y="2357438"/>
          <p14:tracePt t="38479" x="4071938" y="2347913"/>
          <p14:tracePt t="38496" x="4089400" y="2330450"/>
          <p14:tracePt t="38513" x="4108450" y="2312988"/>
          <p14:tracePt t="38529" x="4152900" y="2303463"/>
          <p14:tracePt t="38546" x="4179888" y="2286000"/>
          <p14:tracePt t="38563" x="4214813" y="2268538"/>
          <p14:tracePt t="38579" x="4259263" y="2251075"/>
          <p14:tracePt t="38596" x="4276725" y="2251075"/>
          <p14:tracePt t="38613" x="4313238" y="2241550"/>
          <p14:tracePt t="38629" x="4340225" y="2232025"/>
          <p14:tracePt t="38647" x="4375150" y="2232025"/>
          <p14:tracePt t="38663" x="4411663" y="2232025"/>
          <p14:tracePt t="38679" x="4438650" y="2232025"/>
          <p14:tracePt t="38697" x="4473575" y="2232025"/>
          <p14:tracePt t="38713" x="4527550" y="2232025"/>
          <p14:tracePt t="38730" x="4598988" y="2251075"/>
          <p14:tracePt t="38746" x="4670425" y="2259013"/>
          <p14:tracePt t="38764" x="4705350" y="2259013"/>
          <p14:tracePt t="38780" x="4724400" y="2259013"/>
          <p14:tracePt t="38797" x="4732338" y="2259013"/>
          <p14:tracePt t="38887" x="4714875" y="2268538"/>
          <p14:tracePt t="38895" x="4679950" y="2268538"/>
          <p14:tracePt t="38903" x="4616450" y="2286000"/>
          <p14:tracePt t="38913" x="4545013" y="2295525"/>
          <p14:tracePt t="38930" x="4394200" y="2295525"/>
          <p14:tracePt t="38947" x="4232275" y="2295525"/>
          <p14:tracePt t="38964" x="4098925" y="2295525"/>
          <p14:tracePt t="38981" x="3965575" y="2295525"/>
          <p14:tracePt t="38997" x="3822700" y="2303463"/>
          <p14:tracePt t="39015" x="3633788" y="2347913"/>
          <p14:tracePt t="39031" x="3517900" y="2384425"/>
          <p14:tracePt t="39047" x="3429000" y="2419350"/>
          <p14:tracePt t="39065" x="3330575" y="2419350"/>
          <p14:tracePt t="39081" x="3303588" y="2419350"/>
          <p14:tracePt t="39207" x="3295650" y="2428875"/>
          <p14:tracePt t="39223" x="3303588" y="2438400"/>
          <p14:tracePt t="39231" x="3313113" y="2446338"/>
          <p14:tracePt t="39239" x="3340100" y="2455863"/>
          <p14:tracePt t="39248" x="3375025" y="2490788"/>
          <p14:tracePt t="39265" x="3419475" y="2509838"/>
          <p14:tracePt t="39281" x="3482975" y="2536825"/>
          <p14:tracePt t="39298" x="3554413" y="2536825"/>
          <p14:tracePt t="39315" x="3660775" y="2536825"/>
          <p14:tracePt t="39332" x="3848100" y="2455863"/>
          <p14:tracePt t="39348" x="4017963" y="2401888"/>
          <p14:tracePt t="39365" x="4152900" y="2330450"/>
          <p14:tracePt t="39382" x="4197350" y="2303463"/>
          <p14:tracePt t="39399" x="4214813" y="2286000"/>
          <p14:tracePt t="39464" x="4214813" y="2276475"/>
          <p14:tracePt t="39471" x="4214813" y="2268538"/>
          <p14:tracePt t="39487" x="4214813" y="2251075"/>
          <p14:tracePt t="39498" x="4205288" y="2232025"/>
          <p14:tracePt t="39515" x="4197350" y="2224088"/>
          <p14:tracePt t="39532" x="4179888" y="2197100"/>
          <p14:tracePt t="39549" x="4160838" y="2170113"/>
          <p14:tracePt t="39565" x="4152900" y="2152650"/>
          <p14:tracePt t="39582" x="4133850" y="2143125"/>
          <p14:tracePt t="39599" x="4098925" y="2133600"/>
          <p14:tracePt t="39616" x="4044950" y="2133600"/>
          <p14:tracePt t="39633" x="4000500" y="2133600"/>
          <p14:tracePt t="39649" x="3938588" y="2133600"/>
          <p14:tracePt t="39666" x="3884613" y="2133600"/>
          <p14:tracePt t="39682" x="3822700" y="2133600"/>
          <p14:tracePt t="39698" x="3786188" y="2133600"/>
          <p14:tracePt t="39716" x="3759200" y="2133600"/>
          <p14:tracePt t="39733" x="3751263" y="2133600"/>
          <p14:tracePt t="39749" x="3732213" y="2133600"/>
          <p14:tracePt t="39766" x="3724275" y="2133600"/>
          <p14:tracePt t="39783" x="3670300" y="2152650"/>
          <p14:tracePt t="39800" x="3633788" y="2170113"/>
          <p14:tracePt t="39816" x="3608388" y="2187575"/>
          <p14:tracePt t="39833" x="3571875" y="2224088"/>
          <p14:tracePt t="39849" x="3554413" y="2268538"/>
          <p14:tracePt t="39866" x="3544888" y="2312988"/>
          <p14:tracePt t="39883" x="3544888" y="2347913"/>
          <p14:tracePt t="39899" x="3544888" y="2384425"/>
          <p14:tracePt t="39916" x="3581400" y="2419350"/>
          <p14:tracePt t="39933" x="3616325" y="2438400"/>
          <p14:tracePt t="39950" x="3660775" y="2455863"/>
          <p14:tracePt t="39967" x="3724275" y="2473325"/>
          <p14:tracePt t="39984" x="3751263" y="2482850"/>
          <p14:tracePt t="40000" x="3786188" y="2490788"/>
          <p14:tracePt t="40017" x="3813175" y="2490788"/>
          <p14:tracePt t="40033" x="3857625" y="2490788"/>
          <p14:tracePt t="40050" x="3902075" y="2490788"/>
          <p14:tracePt t="40067" x="3946525" y="2473325"/>
          <p14:tracePt t="40083" x="3973513" y="2455863"/>
          <p14:tracePt t="40100" x="3990975" y="2419350"/>
          <p14:tracePt t="40117" x="4000500" y="2393950"/>
          <p14:tracePt t="40134" x="4000500" y="2357438"/>
          <p14:tracePt t="40151" x="4017963" y="2330450"/>
          <p14:tracePt t="40167" x="4017963" y="2303463"/>
          <p14:tracePt t="40201" x="4017963" y="2295525"/>
          <p14:tracePt t="40217" x="4017963" y="2286000"/>
          <p14:tracePt t="40234" x="4000500" y="2268538"/>
          <p14:tracePt t="40251" x="3983038" y="2259013"/>
          <p14:tracePt t="40268" x="3956050" y="2251075"/>
          <p14:tracePt t="40284" x="3938588" y="2241550"/>
          <p14:tracePt t="40301" x="3902075" y="2232025"/>
          <p14:tracePt t="40317" x="3875088" y="2232025"/>
          <p14:tracePt t="40334" x="3848100" y="2232025"/>
          <p14:tracePt t="40352" x="3840163" y="2232025"/>
          <p14:tracePt t="40368" x="3822700" y="2232025"/>
          <p14:tracePt t="40384" x="3813175" y="2232025"/>
          <p14:tracePt t="40401" x="3786188" y="2232025"/>
          <p14:tracePt t="40418" x="3741738" y="2241550"/>
          <p14:tracePt t="40435" x="3714750" y="2276475"/>
          <p14:tracePt t="40451" x="3687763" y="2312988"/>
          <p14:tracePt t="40468" x="3679825" y="2339975"/>
          <p14:tracePt t="40485" x="3679825" y="2366963"/>
          <p14:tracePt t="40501" x="3679825" y="2374900"/>
          <p14:tracePt t="40518" x="3687763" y="2411413"/>
          <p14:tracePt t="40535" x="3724275" y="2428875"/>
          <p14:tracePt t="40552" x="3751263" y="2438400"/>
          <p14:tracePt t="40568" x="3786188" y="2455863"/>
          <p14:tracePt t="40585" x="3813175" y="2465388"/>
          <p14:tracePt t="40602" x="3840163" y="2473325"/>
          <p14:tracePt t="40635" x="3848100" y="2473325"/>
          <p14:tracePt t="40652" x="3857625" y="2473325"/>
          <p14:tracePt t="40668" x="3867150" y="2473325"/>
          <p14:tracePt t="40685" x="3894138" y="2473325"/>
          <p14:tracePt t="40702" x="3911600" y="2473325"/>
          <p14:tracePt t="40718" x="3965575" y="2465388"/>
          <p14:tracePt t="40736" x="4000500" y="2428875"/>
          <p14:tracePt t="40752" x="4027488" y="2401888"/>
          <p14:tracePt t="40769" x="4037013" y="2357438"/>
          <p14:tracePt t="40785" x="4054475" y="2330450"/>
          <p14:tracePt t="40802" x="4054475" y="2312988"/>
          <p14:tracePt t="40819" x="4054475" y="2303463"/>
          <p14:tracePt t="40836" x="4054475" y="2295525"/>
          <p14:tracePt t="40852" x="4054475" y="2276475"/>
          <p14:tracePt t="40869" x="4037013" y="2268538"/>
          <p14:tracePt t="40886" x="4017963" y="2251075"/>
          <p14:tracePt t="40902" x="4000500" y="2241550"/>
          <p14:tracePt t="40919" x="3973513" y="2224088"/>
          <p14:tracePt t="40936" x="3973513" y="2214563"/>
          <p14:tracePt t="40953" x="3965575" y="2214563"/>
          <p14:tracePt t="40986" x="3956050" y="2205038"/>
          <p14:tracePt t="41003" x="3946525" y="2205038"/>
          <p14:tracePt t="41019" x="3938588" y="2205038"/>
          <p14:tracePt t="41036" x="3929063" y="2197100"/>
          <p14:tracePt t="41053" x="3919538" y="2197100"/>
          <p14:tracePt t="41072" x="3911600" y="2197100"/>
          <p14:tracePt t="41088" x="3902075" y="2197100"/>
          <p14:tracePt t="41103" x="3894138" y="2197100"/>
          <p14:tracePt t="41216" x="3884613" y="2197100"/>
          <p14:tracePt t="41248" x="3875088" y="2197100"/>
          <p14:tracePt t="41392" x="3867150" y="2197100"/>
          <p14:tracePt t="41504" x="3857625" y="2197100"/>
          <p14:tracePt t="41568" x="3848100" y="2197100"/>
          <p14:tracePt t="41976" x="3840163" y="2197100"/>
          <p14:tracePt t="41984" x="3830638" y="2197100"/>
          <p14:tracePt t="41992" x="3822700" y="2197100"/>
          <p14:tracePt t="42005" x="3813175" y="2197100"/>
          <p14:tracePt t="42096" x="3803650" y="2197100"/>
          <p14:tracePt t="42208" x="3795713" y="2197100"/>
          <p14:tracePt t="42296" x="3786188" y="2197100"/>
          <p14:tracePt t="42336" x="3776663" y="2187575"/>
          <p14:tracePt t="42360" x="3768725" y="2187575"/>
          <p14:tracePt t="42376" x="3759200" y="2179638"/>
          <p14:tracePt t="43104" x="3732213" y="2170113"/>
          <p14:tracePt t="43120" x="3724275" y="2160588"/>
          <p14:tracePt t="43145" x="3705225" y="2160588"/>
          <p14:tracePt t="43152" x="3697288" y="2160588"/>
          <p14:tracePt t="43168" x="3687763" y="2170113"/>
          <p14:tracePt t="43177" x="3679825" y="2170113"/>
          <p14:tracePt t="44009" x="3670300" y="2170113"/>
          <p14:tracePt t="44017" x="3670300" y="2197100"/>
          <p14:tracePt t="44033" x="3670300" y="2214563"/>
          <p14:tracePt t="44044" x="3670300" y="2241550"/>
          <p14:tracePt t="44061" x="3679825" y="2259013"/>
          <p14:tracePt t="44078" x="3679825" y="2295525"/>
          <p14:tracePt t="44094" x="3697288" y="2312988"/>
          <p14:tracePt t="44111" x="3697288" y="2330450"/>
          <p14:tracePt t="44128" x="3705225" y="2339975"/>
          <p14:tracePt t="44145" x="3705225" y="2347913"/>
          <p14:tracePt t="44185" x="3714750" y="2357438"/>
          <p14:tracePt t="44225" x="3724275" y="2357438"/>
          <p14:tracePt t="44241" x="3732213" y="2357438"/>
          <p14:tracePt t="44265" x="3741738" y="2357438"/>
          <p14:tracePt t="44289" x="3751263" y="2357438"/>
          <p14:tracePt t="44313" x="3759200" y="2357438"/>
          <p14:tracePt t="44321" x="3776663" y="2357438"/>
          <p14:tracePt t="44337" x="3795713" y="2357438"/>
          <p14:tracePt t="44346" x="3803650" y="2357438"/>
          <p14:tracePt t="44362" x="3822700" y="2347913"/>
          <p14:tracePt t="44379" x="3830638" y="2347913"/>
          <p14:tracePt t="44395" x="3840163" y="2339975"/>
          <p14:tracePt t="44412" x="3848100" y="2339975"/>
          <p14:tracePt t="44429" x="3857625" y="2339975"/>
          <p14:tracePt t="44446" x="3867150" y="2339975"/>
          <p14:tracePt t="44462" x="3884613" y="2339975"/>
          <p14:tracePt t="44495" x="3894138" y="2330450"/>
          <p14:tracePt t="44513" x="3919538" y="2312988"/>
          <p14:tracePt t="44529" x="3919538" y="2295525"/>
          <p14:tracePt t="44546" x="3919538" y="2268538"/>
          <p14:tracePt t="44563" x="3919538" y="2259013"/>
          <p14:tracePt t="44579" x="3919538" y="2241550"/>
          <p14:tracePt t="44596" x="3919538" y="2232025"/>
          <p14:tracePt t="44613" x="3919538" y="2224088"/>
          <p14:tracePt t="44629" x="3884613" y="2224088"/>
          <p14:tracePt t="44646" x="3867150" y="2205038"/>
          <p14:tracePt t="44663" x="3848100" y="2205038"/>
          <p14:tracePt t="44680" x="3813175" y="2205038"/>
          <p14:tracePt t="44697" x="3776663" y="2205038"/>
          <p14:tracePt t="44713" x="3759200" y="2205038"/>
          <p14:tracePt t="44730" x="3714750" y="2205038"/>
          <p14:tracePt t="44746" x="3687763" y="2224088"/>
          <p14:tracePt t="44763" x="3670300" y="2232025"/>
          <p14:tracePt t="44780" x="3660775" y="2241550"/>
          <p14:tracePt t="44797" x="3660775" y="2259013"/>
          <p14:tracePt t="44813" x="3660775" y="2295525"/>
          <p14:tracePt t="44830" x="3660775" y="2322513"/>
          <p14:tracePt t="44847" x="3687763" y="2339975"/>
          <p14:tracePt t="44863" x="3705225" y="2347913"/>
          <p14:tracePt t="44881" x="3724275" y="2357438"/>
          <p14:tracePt t="44913" x="3751263" y="2357438"/>
          <p14:tracePt t="44930" x="3776663" y="2357438"/>
          <p14:tracePt t="44947" x="3795713" y="2357438"/>
          <p14:tracePt t="44964" x="3813175" y="2357438"/>
          <p14:tracePt t="44980" x="3822700" y="2357438"/>
          <p14:tracePt t="44997" x="3830638" y="2357438"/>
          <p14:tracePt t="45014" x="3840163" y="2357438"/>
          <p14:tracePt t="45081" x="3848100" y="2357438"/>
          <p14:tracePt t="45729" x="3857625" y="2357438"/>
          <p14:tracePt t="45810" x="3867150" y="2357438"/>
          <p14:tracePt t="45817" x="3875088" y="2366963"/>
          <p14:tracePt t="45825" x="3884613" y="2374900"/>
          <p14:tracePt t="45834" x="3894138" y="2393950"/>
          <p14:tracePt t="45849" x="3902075" y="2419350"/>
          <p14:tracePt t="45866" x="3911600" y="2438400"/>
          <p14:tracePt t="45883" x="3929063" y="2473325"/>
          <p14:tracePt t="45900" x="3938588" y="2482850"/>
          <p14:tracePt t="45916" x="3965575" y="2509838"/>
          <p14:tracePt t="45933" x="3990975" y="2536825"/>
          <p14:tracePt t="45950" x="4027488" y="2581275"/>
          <p14:tracePt t="45966" x="4062413" y="2625725"/>
          <p14:tracePt t="45983" x="4089400" y="2643188"/>
          <p14:tracePt t="46000" x="4108450" y="2660650"/>
          <p14:tracePt t="46017" x="4125913" y="2687638"/>
          <p14:tracePt t="46034" x="4133850" y="2697163"/>
          <p14:tracePt t="46050" x="4152900" y="2705100"/>
          <p14:tracePt t="46067" x="4170363" y="2732088"/>
          <p14:tracePt t="46083" x="4170363" y="2741613"/>
          <p14:tracePt t="46100" x="4170363" y="2768600"/>
          <p14:tracePt t="46117" x="4170363" y="2786063"/>
          <p14:tracePt t="46133" x="4170363" y="2830513"/>
          <p14:tracePt t="46150" x="4160838" y="2847975"/>
          <p14:tracePt t="46167" x="4133850" y="2884488"/>
          <p14:tracePt t="46184" x="4116388" y="2911475"/>
          <p14:tracePt t="46201" x="4098925" y="2928938"/>
          <p14:tracePt t="46217" x="4071938" y="2955925"/>
          <p14:tracePt t="46234" x="4054475" y="2982913"/>
          <p14:tracePt t="46251" x="4054475" y="3017838"/>
          <p14:tracePt t="46268" x="4054475" y="3054350"/>
          <p14:tracePt t="46284" x="4054475" y="3071813"/>
          <p14:tracePt t="46301" x="4044950" y="3089275"/>
          <p14:tracePt t="46318" x="4037013" y="3108325"/>
          <p14:tracePt t="46334" x="4010025" y="3125788"/>
          <p14:tracePt t="46351" x="3983038" y="3152775"/>
          <p14:tracePt t="46367" x="3965575" y="3179763"/>
          <p14:tracePt t="46384" x="3946525" y="3214688"/>
          <p14:tracePt t="46401" x="3911600" y="3268663"/>
          <p14:tracePt t="46418" x="3884613" y="3295650"/>
          <p14:tracePt t="46435" x="3857625" y="3322638"/>
          <p14:tracePt t="46451" x="3848100" y="3340100"/>
          <p14:tracePt t="46468" x="3840163" y="3375025"/>
          <p14:tracePt t="46485" x="3840163" y="3402013"/>
          <p14:tracePt t="46501" x="3840163" y="3446463"/>
          <p14:tracePt t="46518" x="3830638" y="3482975"/>
          <p14:tracePt t="46534" x="3822700" y="3527425"/>
          <p14:tracePt t="46551" x="3795713" y="3544888"/>
          <p14:tracePt t="46568" x="3751263" y="3608388"/>
          <p14:tracePt t="46585" x="3697288" y="3687763"/>
          <p14:tracePt t="46602" x="3687763" y="3759200"/>
          <p14:tracePt t="46618" x="3687763" y="3822700"/>
          <p14:tracePt t="46635" x="3687763" y="3875088"/>
          <p14:tracePt t="46652" x="3687763" y="3902075"/>
          <p14:tracePt t="46668" x="3687763" y="3929063"/>
          <p14:tracePt t="46685" x="3697288" y="3965575"/>
          <p14:tracePt t="46702" x="3697288" y="3983038"/>
          <p14:tracePt t="46718" x="3705225" y="4000500"/>
          <p14:tracePt t="46752" x="3705225" y="4010025"/>
          <p14:tracePt t="46769" x="3705225" y="4044950"/>
          <p14:tracePt t="46786" x="3724275" y="4116388"/>
          <p14:tracePt t="46802" x="3732213" y="4160838"/>
          <p14:tracePt t="46819" x="3751263" y="4224338"/>
          <p14:tracePt t="46836" x="3759200" y="4232275"/>
          <p14:tracePt t="46852" x="3759200" y="4251325"/>
          <p14:tracePt t="46869" x="3768725" y="4251325"/>
          <p14:tracePt t="46886" x="3776663" y="4259263"/>
          <p14:tracePt t="47002" x="3786188" y="4259263"/>
          <p14:tracePt t="47018" x="3786188" y="4241800"/>
          <p14:tracePt t="47026" x="3786188" y="4224338"/>
          <p14:tracePt t="47036" x="3786188" y="4197350"/>
          <p14:tracePt t="47053" x="3786188" y="4152900"/>
          <p14:tracePt t="47069" x="3786188" y="4116388"/>
          <p14:tracePt t="47086" x="3786188" y="4089400"/>
          <p14:tracePt t="47103" x="3786188" y="4071938"/>
          <p14:tracePt t="47120" x="3786188" y="4054475"/>
          <p14:tracePt t="47136" x="3786188" y="4044950"/>
          <p14:tracePt t="47153" x="3786188" y="4017963"/>
          <p14:tracePt t="47170" x="3786188" y="3983038"/>
          <p14:tracePt t="47187" x="3786188" y="3946525"/>
          <p14:tracePt t="47203" x="3786188" y="3919538"/>
          <p14:tracePt t="47220" x="3786188" y="3884613"/>
          <p14:tracePt t="47236" x="3795713" y="3857625"/>
          <p14:tracePt t="47253" x="3795713" y="3840163"/>
          <p14:tracePt t="47270" x="3813175" y="3822700"/>
          <p14:tracePt t="47287" x="3822700" y="3803650"/>
          <p14:tracePt t="47303" x="3840163" y="3768725"/>
          <p14:tracePt t="47320" x="3857625" y="3732213"/>
          <p14:tracePt t="47337" x="3875088" y="3705225"/>
          <p14:tracePt t="47354" x="3875088" y="3679825"/>
          <p14:tracePt t="47370" x="3884613" y="3652838"/>
          <p14:tracePt t="47387" x="3902075" y="3625850"/>
          <p14:tracePt t="47404" x="3911600" y="3608388"/>
          <p14:tracePt t="47420" x="3929063" y="3562350"/>
          <p14:tracePt t="47437" x="3938588" y="3536950"/>
          <p14:tracePt t="47454" x="3946525" y="3509963"/>
          <p14:tracePt t="47470" x="3965575" y="3482975"/>
          <p14:tracePt t="47487" x="3983038" y="3438525"/>
          <p14:tracePt t="47504" x="4000500" y="3411538"/>
          <p14:tracePt t="47520" x="4010025" y="3367088"/>
          <p14:tracePt t="47538" x="4027488" y="3313113"/>
          <p14:tracePt t="47554" x="4044950" y="3259138"/>
          <p14:tracePt t="47571" x="4081463" y="3197225"/>
          <p14:tracePt t="47587" x="4108450" y="3160713"/>
          <p14:tracePt t="47604" x="4143375" y="3098800"/>
          <p14:tracePt t="47621" x="4179888" y="3054350"/>
          <p14:tracePt t="47637" x="4187825" y="3027363"/>
          <p14:tracePt t="47654" x="4214813" y="2990850"/>
          <p14:tracePt t="47671" x="4232275" y="2965450"/>
          <p14:tracePt t="47688" x="4251325" y="2946400"/>
          <p14:tracePt t="47704" x="4268788" y="2919413"/>
          <p14:tracePt t="47721" x="4276725" y="2911475"/>
          <p14:tracePt t="47738" x="4295775" y="2884488"/>
          <p14:tracePt t="47755" x="4303713" y="2874963"/>
          <p14:tracePt t="47771" x="4313238" y="2857500"/>
          <p14:tracePt t="47788" x="4322763" y="2857500"/>
          <p14:tracePt t="47805" x="4357688" y="2840038"/>
          <p14:tracePt t="47822" x="4394200" y="2813050"/>
          <p14:tracePt t="47838" x="4429125" y="2786063"/>
          <p14:tracePt t="47855" x="4456113" y="2768600"/>
          <p14:tracePt t="47872" x="4483100" y="2741613"/>
          <p14:tracePt t="47888" x="4510088" y="2724150"/>
          <p14:tracePt t="47905" x="4562475" y="2697163"/>
          <p14:tracePt t="47922" x="4643438" y="2670175"/>
          <p14:tracePt t="47939" x="4705350" y="2643188"/>
          <p14:tracePt t="47955" x="4751388" y="2616200"/>
          <p14:tracePt t="47972" x="4786313" y="2608263"/>
          <p14:tracePt t="47989" x="4813300" y="2589213"/>
          <p14:tracePt t="48005" x="4875213" y="2571750"/>
          <p14:tracePt t="48022" x="4919663" y="2562225"/>
          <p14:tracePt t="48039" x="5000625" y="2544763"/>
          <p14:tracePt t="48055" x="5081588" y="2527300"/>
          <p14:tracePt t="48072" x="5160963" y="2517775"/>
          <p14:tracePt t="48089" x="5197475" y="2500313"/>
          <p14:tracePt t="48106" x="5251450" y="2482850"/>
          <p14:tracePt t="48122" x="5276850" y="2473325"/>
          <p14:tracePt t="48139" x="5313363" y="2455863"/>
          <p14:tracePt t="48156" x="5357813" y="2446338"/>
          <p14:tracePt t="48172" x="5402263" y="2428875"/>
          <p14:tracePt t="48189" x="5411788" y="2428875"/>
          <p14:tracePt t="48206" x="5438775" y="2419350"/>
          <p14:tracePt t="48223" x="5456238" y="2411413"/>
          <p14:tracePt t="48239" x="5483225" y="2393950"/>
          <p14:tracePt t="48256" x="5518150" y="2393950"/>
          <p14:tracePt t="48273" x="5545138" y="2384425"/>
          <p14:tracePt t="48307" x="5572125" y="2384425"/>
          <p14:tracePt t="48323" x="5599113" y="2374900"/>
          <p14:tracePt t="48340" x="5608638" y="2374900"/>
          <p14:tracePt t="48357" x="5616575" y="2374900"/>
          <p14:tracePt t="48373" x="5626100" y="2374900"/>
          <p14:tracePt t="48390" x="5626100" y="2366963"/>
          <p14:tracePt t="48618" x="5626100" y="2347913"/>
          <p14:tracePt t="48626" x="5626100" y="2339975"/>
          <p14:tracePt t="48634" x="5626100" y="2330450"/>
          <p14:tracePt t="48643" x="5626100" y="2322513"/>
          <p14:tracePt t="48675" x="5626100" y="2312988"/>
          <p14:tracePt t="48698" x="5608638" y="2312988"/>
          <p14:tracePt t="48714" x="5599113" y="2312988"/>
          <p14:tracePt t="48722" x="5589588" y="2303463"/>
          <p14:tracePt t="48731" x="5581650" y="2303463"/>
          <p14:tracePt t="48741" x="5562600" y="2286000"/>
          <p14:tracePt t="48757" x="5537200" y="2276475"/>
          <p14:tracePt t="48774" x="5473700" y="2268538"/>
          <p14:tracePt t="48791" x="5402263" y="2259013"/>
          <p14:tracePt t="48807" x="5348288" y="2259013"/>
          <p14:tracePt t="48824" x="5286375" y="2259013"/>
          <p14:tracePt t="48841" x="5214938" y="2259013"/>
          <p14:tracePt t="48857" x="5153025" y="2259013"/>
          <p14:tracePt t="48875" x="5027613" y="2268538"/>
          <p14:tracePt t="48891" x="4911725" y="2303463"/>
          <p14:tracePt t="48908" x="4822825" y="2330450"/>
          <p14:tracePt t="48925" x="4759325" y="2347913"/>
          <p14:tracePt t="48941" x="4705350" y="2374900"/>
          <p14:tracePt t="48958" x="4652963" y="2384425"/>
          <p14:tracePt t="48975" x="4598988" y="2419350"/>
          <p14:tracePt t="48991" x="4562475" y="2446338"/>
          <p14:tracePt t="49008" x="4518025" y="2455863"/>
          <p14:tracePt t="49025" x="4500563" y="2473325"/>
          <p14:tracePt t="49042" x="4483100" y="2482850"/>
          <p14:tracePt t="49058" x="4456113" y="2490788"/>
          <p14:tracePt t="49075" x="4438650" y="2490788"/>
          <p14:tracePt t="49092" x="4429125" y="2500313"/>
          <p14:tracePt t="49108" x="4419600" y="2509838"/>
          <p14:tracePt t="49125" x="4411663" y="2517775"/>
          <p14:tracePt t="49142" x="4402138" y="2527300"/>
          <p14:tracePt t="49159" x="4394200" y="2544763"/>
          <p14:tracePt t="49175" x="4384675" y="2562225"/>
          <p14:tracePt t="49209" x="4384675" y="2571750"/>
          <p14:tracePt t="49275" x="4384675" y="2581275"/>
          <p14:tracePt t="49291" x="4375150" y="2598738"/>
          <p14:tracePt t="49298" x="4357688" y="2608263"/>
          <p14:tracePt t="49309" x="4340225" y="2625725"/>
          <p14:tracePt t="49326" x="4322763" y="2643188"/>
          <p14:tracePt t="49342" x="4286250" y="2670175"/>
          <p14:tracePt t="49359" x="4232275" y="2714625"/>
          <p14:tracePt t="49376" x="4125913" y="2776538"/>
          <p14:tracePt t="49392" x="4071938" y="2830513"/>
          <p14:tracePt t="49409" x="4027488" y="2867025"/>
          <p14:tracePt t="49426" x="3983038" y="2938463"/>
          <p14:tracePt t="49443" x="3946525" y="3000375"/>
          <p14:tracePt t="49459" x="3902075" y="3081338"/>
          <p14:tracePt t="49476" x="3884613" y="3179763"/>
          <p14:tracePt t="49493" x="3875088" y="3251200"/>
          <p14:tracePt t="49509" x="3867150" y="3313113"/>
          <p14:tracePt t="49526" x="3857625" y="3357563"/>
          <p14:tracePt t="49543" x="3857625" y="3384550"/>
          <p14:tracePt t="49559" x="3857625" y="3429000"/>
          <p14:tracePt t="49576" x="3857625" y="3482975"/>
          <p14:tracePt t="49593" x="3867150" y="3527425"/>
          <p14:tracePt t="49610" x="3884613" y="3598863"/>
          <p14:tracePt t="49627" x="3894138" y="3660775"/>
          <p14:tracePt t="49643" x="3911600" y="3732213"/>
          <p14:tracePt t="49660" x="3911600" y="3803650"/>
          <p14:tracePt t="49676" x="3911600" y="3894138"/>
          <p14:tracePt t="49693" x="3911600" y="3956050"/>
          <p14:tracePt t="49710" x="3911600" y="4037013"/>
          <p14:tracePt t="49727" x="3911600" y="4098925"/>
          <p14:tracePt t="49743" x="3911600" y="4179888"/>
          <p14:tracePt t="49760" x="3911600" y="4214813"/>
          <p14:tracePt t="49777" x="3911600" y="4259263"/>
          <p14:tracePt t="49794" x="3911600" y="4286250"/>
          <p14:tracePt t="49810" x="3911600" y="4303713"/>
          <p14:tracePt t="49827" x="3911600" y="4313238"/>
          <p14:tracePt t="49987" x="3911600" y="4322763"/>
          <p14:tracePt t="49995" x="3902075" y="4340225"/>
          <p14:tracePt t="50011" x="3902075" y="4357688"/>
          <p14:tracePt t="50019" x="3902075" y="4367213"/>
          <p14:tracePt t="50027" x="3902075" y="4384675"/>
          <p14:tracePt t="50051" x="3902075" y="4394200"/>
          <p14:tracePt t="50067" x="3884613" y="4411663"/>
          <p14:tracePt t="50083" x="3884613" y="4419600"/>
          <p14:tracePt t="50094" x="3875088" y="4419600"/>
          <p14:tracePt t="50123" x="3867150" y="4419600"/>
          <p14:tracePt t="50131" x="3857625" y="4419600"/>
          <p14:tracePt t="50155" x="3848100" y="4419600"/>
          <p14:tracePt t="50163" x="3840163" y="4419600"/>
          <p14:tracePt t="50180" x="3830638" y="4419600"/>
          <p14:tracePt t="50195" x="3822700" y="4419600"/>
          <p14:tracePt t="50212" x="3822700" y="4411663"/>
          <p14:tracePt t="50228" x="3822700" y="4402138"/>
          <p14:tracePt t="50245" x="3813175" y="4394200"/>
          <p14:tracePt t="50262" x="3803650" y="4375150"/>
          <p14:tracePt t="50278" x="3795713" y="4357688"/>
          <p14:tracePt t="50295" x="3795713" y="4340225"/>
          <p14:tracePt t="50312" x="3795713" y="4330700"/>
          <p14:tracePt t="50328" x="3795713" y="4303713"/>
          <p14:tracePt t="50345" x="3795713" y="4286250"/>
          <p14:tracePt t="50362" x="3795713" y="4259263"/>
          <p14:tracePt t="50379" x="3795713" y="4224338"/>
          <p14:tracePt t="50395" x="3795713" y="4197350"/>
          <p14:tracePt t="50412" x="3795713" y="4160838"/>
          <p14:tracePt t="50429" x="3803650" y="4133850"/>
          <p14:tracePt t="50445" x="3813175" y="4071938"/>
          <p14:tracePt t="50462" x="3822700" y="4037013"/>
          <p14:tracePt t="50479" x="3830638" y="4010025"/>
          <p14:tracePt t="50495" x="3840163" y="3983038"/>
          <p14:tracePt t="50512" x="3857625" y="3956050"/>
          <p14:tracePt t="50529" x="3875088" y="3929063"/>
          <p14:tracePt t="50531" x="3875088" y="3911600"/>
          <p14:tracePt t="50546" x="3875088" y="3884613"/>
          <p14:tracePt t="50563" x="3902075" y="3840163"/>
          <p14:tracePt t="50579" x="3911600" y="3813175"/>
          <p14:tracePt t="50596" x="3929063" y="3776663"/>
          <p14:tracePt t="50612" x="3938588" y="3751263"/>
          <p14:tracePt t="50629" x="3946525" y="3732213"/>
          <p14:tracePt t="50646" x="3965575" y="3697288"/>
          <p14:tracePt t="50662" x="3983038" y="3660775"/>
          <p14:tracePt t="50679" x="4000500" y="3625850"/>
          <p14:tracePt t="50696" x="4010025" y="3589338"/>
          <p14:tracePt t="50713" x="4027488" y="3554413"/>
          <p14:tracePt t="50729" x="4037013" y="3500438"/>
          <p14:tracePt t="50747" x="4071938" y="3446463"/>
          <p14:tracePt t="50763" x="4089400" y="3411538"/>
          <p14:tracePt t="50780" x="4116388" y="3394075"/>
          <p14:tracePt t="50797" x="4143375" y="3367088"/>
          <p14:tracePt t="50813" x="4160838" y="3348038"/>
          <p14:tracePt t="50830" x="4179888" y="3322638"/>
          <p14:tracePt t="50846" x="4205288" y="3303588"/>
          <p14:tracePt t="50863" x="4232275" y="3268663"/>
          <p14:tracePt t="50880" x="4259263" y="3205163"/>
          <p14:tracePt t="50896" x="4268788" y="3179763"/>
          <p14:tracePt t="50913" x="4276725" y="3160713"/>
          <p14:tracePt t="50930" x="4286250" y="3152775"/>
          <p14:tracePt t="50947" x="4286250" y="3143250"/>
          <p14:tracePt t="50963" x="4295775" y="3133725"/>
          <p14:tracePt t="50980" x="4313238" y="3133725"/>
          <p14:tracePt t="50997" x="4330700" y="3116263"/>
          <p14:tracePt t="51014" x="4340225" y="3116263"/>
          <p14:tracePt t="51030" x="4357688" y="3108325"/>
          <p14:tracePt t="51047" x="4375150" y="3089275"/>
          <p14:tracePt t="51064" x="4394200" y="3071813"/>
          <p14:tracePt t="51080" x="4419600" y="3054350"/>
          <p14:tracePt t="51097" x="4429125" y="3044825"/>
          <p14:tracePt t="51114" x="4456113" y="3036888"/>
          <p14:tracePt t="51131" x="4456113" y="3027363"/>
          <p14:tracePt t="51171" x="4465638" y="3027363"/>
          <p14:tracePt t="51181" x="4473575" y="3017838"/>
          <p14:tracePt t="51197" x="4491038" y="3017838"/>
          <p14:tracePt t="51214" x="4518025" y="3000375"/>
          <p14:tracePt t="51231" x="4545013" y="2982913"/>
          <p14:tracePt t="51248" x="4572000" y="2965450"/>
          <p14:tracePt t="51264" x="4633913" y="2955925"/>
          <p14:tracePt t="51281" x="4679950" y="2928938"/>
          <p14:tracePt t="51297" x="4705350" y="2911475"/>
          <p14:tracePt t="51315" x="4724400" y="2894013"/>
          <p14:tracePt t="51331" x="4759325" y="2857500"/>
          <p14:tracePt t="51348" x="4795838" y="2830513"/>
          <p14:tracePt t="51365" x="4822825" y="2822575"/>
          <p14:tracePt t="51381" x="4830763" y="2813050"/>
          <p14:tracePt t="51398" x="4848225" y="2803525"/>
          <p14:tracePt t="51415" x="4857750" y="2795588"/>
          <p14:tracePt t="51431" x="4867275" y="2786063"/>
          <p14:tracePt t="51448" x="4875213" y="2776538"/>
          <p14:tracePt t="51465" x="4884738" y="2776538"/>
          <p14:tracePt t="51482" x="4902200" y="2759075"/>
          <p14:tracePt t="51498" x="4938713" y="2741613"/>
          <p14:tracePt t="51515" x="4965700" y="2724150"/>
          <p14:tracePt t="51548" x="4973638" y="2714625"/>
          <p14:tracePt t="51565" x="4983163" y="2705100"/>
          <p14:tracePt t="51582" x="5010150" y="2687638"/>
          <p14:tracePt t="51599" x="5037138" y="2670175"/>
          <p14:tracePt t="51615" x="5062538" y="2643188"/>
          <p14:tracePt t="51632" x="5089525" y="2625725"/>
          <p14:tracePt t="51649" x="5089525" y="2616200"/>
          <p14:tracePt t="51665" x="5099050" y="2608263"/>
          <p14:tracePt t="51682" x="5108575" y="2598738"/>
          <p14:tracePt t="51699" x="5116513" y="2581275"/>
          <p14:tracePt t="51716" x="5126038" y="2571750"/>
          <p14:tracePt t="51733" x="5153025" y="2544763"/>
          <p14:tracePt t="51749" x="5170488" y="2517775"/>
          <p14:tracePt t="51766" x="5180013" y="2517775"/>
          <p14:tracePt t="51782" x="5205413" y="2500313"/>
          <p14:tracePt t="51799" x="5224463" y="2482850"/>
          <p14:tracePt t="51816" x="5241925" y="2465388"/>
          <p14:tracePt t="51832" x="5259388" y="2455863"/>
          <p14:tracePt t="51849" x="5286375" y="2438400"/>
          <p14:tracePt t="51866" x="5322888" y="2428875"/>
          <p14:tracePt t="51883" x="5340350" y="2411413"/>
          <p14:tracePt t="51900" x="5348288" y="2401888"/>
          <p14:tracePt t="51916" x="5357813" y="2393950"/>
          <p14:tracePt t="51933" x="5384800" y="2384425"/>
          <p14:tracePt t="51950" x="5394325" y="2374900"/>
          <p14:tracePt t="51966" x="5429250" y="2357438"/>
          <p14:tracePt t="51983" x="5456238" y="2339975"/>
          <p14:tracePt t="52000" x="5483225" y="2339975"/>
          <p14:tracePt t="52017" x="5510213" y="2312988"/>
          <p14:tracePt t="52033" x="5527675" y="2303463"/>
          <p14:tracePt t="52035" x="5537200" y="2303463"/>
          <p14:tracePt t="52050" x="5545138" y="2303463"/>
          <p14:tracePt t="52067" x="5581650" y="2295525"/>
          <p14:tracePt t="52083" x="5589588" y="2295525"/>
          <p14:tracePt t="52100" x="5616575" y="2295525"/>
          <p14:tracePt t="52133" x="5634038" y="2286000"/>
          <p14:tracePt t="52150" x="5643563" y="2286000"/>
          <p14:tracePt t="52183" x="5661025" y="2286000"/>
          <p14:tracePt t="52200" x="5670550" y="2286000"/>
          <p14:tracePt t="52820" x="5653088" y="2286000"/>
          <p14:tracePt t="52828" x="5634038" y="2286000"/>
          <p14:tracePt t="52836" x="5608638" y="2286000"/>
          <p14:tracePt t="52853" x="5581650" y="2286000"/>
          <p14:tracePt t="52869" x="5545138" y="2286000"/>
          <p14:tracePt t="52885" x="5483225" y="2286000"/>
          <p14:tracePt t="52902" x="5394325" y="2303463"/>
          <p14:tracePt t="52919" x="5330825" y="2322513"/>
          <p14:tracePt t="52935" x="5295900" y="2339975"/>
          <p14:tracePt t="52952" x="5224463" y="2339975"/>
          <p14:tracePt t="52969" x="5187950" y="2339975"/>
          <p14:tracePt t="52986" x="5126038" y="2357438"/>
          <p14:tracePt t="53003" x="5081588" y="2366963"/>
          <p14:tracePt t="53019" x="5018088" y="2393950"/>
          <p14:tracePt t="53036" x="4991100" y="2401888"/>
          <p14:tracePt t="53053" x="4946650" y="2428875"/>
          <p14:tracePt t="53069" x="4946650" y="2438400"/>
          <p14:tracePt t="53086" x="4929188" y="2438400"/>
          <p14:tracePt t="53119" x="4911725" y="2438400"/>
          <p14:tracePt t="53136" x="4902200" y="2438400"/>
          <p14:tracePt t="53153" x="4875213" y="2438400"/>
          <p14:tracePt t="53170" x="4848225" y="2438400"/>
          <p14:tracePt t="53186" x="4786313" y="2455863"/>
          <p14:tracePt t="53203" x="4732338" y="2473325"/>
          <p14:tracePt t="53220" x="4625975" y="2527300"/>
          <p14:tracePt t="53236" x="4545013" y="2554288"/>
          <p14:tracePt t="53254" x="4500563" y="2581275"/>
          <p14:tracePt t="53270" x="4473575" y="2598738"/>
          <p14:tracePt t="53286" x="4465638" y="2608263"/>
          <p14:tracePt t="53320" x="4446588" y="2625725"/>
          <p14:tracePt t="53337" x="4438650" y="2660650"/>
          <p14:tracePt t="53353" x="4419600" y="2724150"/>
          <p14:tracePt t="53370" x="4411663" y="2776538"/>
          <p14:tracePt t="53387" x="4384675" y="2847975"/>
          <p14:tracePt t="53404" x="4357688" y="2901950"/>
          <p14:tracePt t="53420" x="4322763" y="2946400"/>
          <p14:tracePt t="53437" x="4286250" y="2990850"/>
          <p14:tracePt t="53454" x="4224338" y="3071813"/>
          <p14:tracePt t="53470" x="4179888" y="3116263"/>
          <p14:tracePt t="53487" x="4152900" y="3133725"/>
          <p14:tracePt t="53504" x="4133850" y="3143250"/>
          <p14:tracePt t="53520" x="4108450" y="3160713"/>
          <p14:tracePt t="53537" x="4081463" y="3170238"/>
          <p14:tracePt t="53540" x="4071938" y="3179763"/>
          <p14:tracePt t="53554" x="4062413" y="3179763"/>
          <p14:tracePt t="53570" x="4044950" y="3179763"/>
          <p14:tracePt t="53588" x="4010025" y="3197225"/>
          <p14:tracePt t="53604" x="3973513" y="3205163"/>
          <p14:tracePt t="53621" x="3919538" y="3241675"/>
          <p14:tracePt t="53638" x="3884613" y="3268663"/>
          <p14:tracePt t="53654" x="3867150" y="3295650"/>
          <p14:tracePt t="53671" x="3840163" y="3330575"/>
          <p14:tracePt t="53688" x="3813175" y="3357563"/>
          <p14:tracePt t="53705" x="3786188" y="3411538"/>
          <p14:tracePt t="53721" x="3776663" y="3455988"/>
          <p14:tracePt t="53738" x="3776663" y="3500438"/>
          <p14:tracePt t="53755" x="3776663" y="3554413"/>
          <p14:tracePt t="53772" x="3795713" y="3598863"/>
          <p14:tracePt t="53788" x="3795713" y="3660775"/>
          <p14:tracePt t="53805" x="3803650" y="3732213"/>
          <p14:tracePt t="53822" x="3803650" y="3759200"/>
          <p14:tracePt t="53838" x="3803650" y="3795713"/>
          <p14:tracePt t="53855" x="3803650" y="3822700"/>
          <p14:tracePt t="53872" x="3813175" y="3867150"/>
          <p14:tracePt t="53888" x="3822700" y="3884613"/>
          <p14:tracePt t="53905" x="3822700" y="3929063"/>
          <p14:tracePt t="53922" x="3830638" y="4000500"/>
          <p14:tracePt t="53938" x="3830638" y="4071938"/>
          <p14:tracePt t="53955" x="3830638" y="4116388"/>
          <p14:tracePt t="53972" x="3830638" y="4197350"/>
          <p14:tracePt t="53989" x="3830638" y="4232275"/>
          <p14:tracePt t="54005" x="3830638" y="4268788"/>
          <p14:tracePt t="54022" x="3830638" y="4330700"/>
          <p14:tracePt t="54039" x="3830638" y="4384675"/>
          <p14:tracePt t="54055" x="3822700" y="4429125"/>
          <p14:tracePt t="54072" x="3822700" y="4456113"/>
          <p14:tracePt t="54148" x="3822700" y="4446588"/>
          <p14:tracePt t="54157" x="3822700" y="4429125"/>
          <p14:tracePt t="54164" x="3830638" y="4419600"/>
          <p14:tracePt t="54173" x="3830638" y="4402138"/>
          <p14:tracePt t="54189" x="3848100" y="4357688"/>
          <p14:tracePt t="54206" x="3857625" y="4330700"/>
          <p14:tracePt t="54222" x="3894138" y="4259263"/>
          <p14:tracePt t="54239" x="3902075" y="4214813"/>
          <p14:tracePt t="54256" x="3919538" y="4187825"/>
          <p14:tracePt t="54273" x="3929063" y="4160838"/>
          <p14:tracePt t="54289" x="3938588" y="4125913"/>
          <p14:tracePt t="54306" x="3938588" y="4098925"/>
          <p14:tracePt t="54323" x="3946525" y="4054475"/>
          <p14:tracePt t="54340" x="3965575" y="4000500"/>
          <p14:tracePt t="54357" x="3973513" y="3929063"/>
          <p14:tracePt t="54373" x="3990975" y="3884613"/>
          <p14:tracePt t="54390" x="4027488" y="3840163"/>
          <p14:tracePt t="54406" x="4054475" y="3795713"/>
          <p14:tracePt t="54423" x="4081463" y="3714750"/>
          <p14:tracePt t="54440" x="4116388" y="3633788"/>
          <p14:tracePt t="54456" x="4143375" y="3527425"/>
          <p14:tracePt t="54473" x="4179888" y="3438525"/>
          <p14:tracePt t="54490" x="4241800" y="3330575"/>
          <p14:tracePt t="54506" x="4313238" y="3268663"/>
          <p14:tracePt t="54524" x="4348163" y="3224213"/>
          <p14:tracePt t="54540" x="4357688" y="3224213"/>
          <p14:tracePt t="54557" x="4375150" y="3205163"/>
          <p14:tracePt t="54573" x="4375150" y="3197225"/>
          <p14:tracePt t="54590" x="4394200" y="3160713"/>
          <p14:tracePt t="54607" x="4411663" y="3125788"/>
          <p14:tracePt t="54623" x="4438650" y="3089275"/>
          <p14:tracePt t="54640" x="4438650" y="3081338"/>
          <p14:tracePt t="55037" x="4446588" y="3071813"/>
          <p14:tracePt t="55044" x="4510088" y="3027363"/>
          <p14:tracePt t="55058" x="4572000" y="2990850"/>
          <p14:tracePt t="55075" x="4679950" y="2919413"/>
          <p14:tracePt t="55092" x="4857750" y="2822575"/>
          <p14:tracePt t="55109" x="5108575" y="2705100"/>
          <p14:tracePt t="55125" x="5160963" y="2705100"/>
          <p14:tracePt t="55142" x="5214938" y="2687638"/>
          <p14:tracePt t="55158" x="5241925" y="2670175"/>
          <p14:tracePt t="55175" x="5259388" y="2660650"/>
          <p14:tracePt t="55192" x="5268913" y="2660650"/>
          <p14:tracePt t="55225" x="5276850" y="2652713"/>
          <p14:tracePt t="55242" x="5295900" y="2643188"/>
          <p14:tracePt t="55259" x="5313363" y="2633663"/>
          <p14:tracePt t="55275" x="5330825" y="2633663"/>
          <p14:tracePt t="55310" x="5340350" y="2625725"/>
          <p14:tracePt t="55326" x="5367338" y="2608263"/>
          <p14:tracePt t="55342" x="5402263" y="2581275"/>
          <p14:tracePt t="55359" x="5446713" y="2562225"/>
          <p14:tracePt t="55376" x="5473700" y="2544763"/>
          <p14:tracePt t="55392" x="5510213" y="2527300"/>
          <p14:tracePt t="55409" x="5518150" y="2517775"/>
          <p14:tracePt t="55477" x="5527675" y="2509838"/>
          <p14:tracePt t="55493" x="5537200" y="2509838"/>
          <p14:tracePt t="55525" x="5537200" y="2500313"/>
          <p14:tracePt t="55605" x="5545138" y="2482850"/>
          <p14:tracePt t="55613" x="5554663" y="2482850"/>
          <p14:tracePt t="55621" x="5572125" y="2465388"/>
          <p14:tracePt t="55629" x="5581650" y="2455863"/>
          <p14:tracePt t="55643" x="5589588" y="2446338"/>
          <p14:tracePt t="55660" x="5616575" y="2428875"/>
          <p14:tracePt t="55676" x="5626100" y="2401888"/>
          <p14:tracePt t="55694" x="5634038" y="2393950"/>
          <p14:tracePt t="55710" x="5643563" y="2384425"/>
          <p14:tracePt t="55727" x="5643563" y="2374900"/>
          <p14:tracePt t="55743" x="5653088" y="2357438"/>
          <p14:tracePt t="55760" x="5670550" y="2347913"/>
          <p14:tracePt t="55793" x="5670550" y="2339975"/>
          <p14:tracePt t="55829" x="5680075" y="2330450"/>
          <p14:tracePt t="55845" x="5688013" y="2322513"/>
          <p14:tracePt t="55869" x="5688013" y="2303463"/>
          <p14:tracePt t="55885" x="5688013" y="2295525"/>
          <p14:tracePt t="55901" x="5688013" y="2286000"/>
          <p14:tracePt t="55941" x="5688013" y="2276475"/>
          <p14:tracePt t="55965" x="5688013" y="2268538"/>
          <p14:tracePt t="55997" x="5697538" y="2259013"/>
          <p14:tracePt t="56149" x="5715000" y="2259013"/>
          <p14:tracePt t="56157" x="5724525" y="2259013"/>
          <p14:tracePt t="56173" x="5741988" y="2259013"/>
          <p14:tracePt t="56181" x="5751513" y="2259013"/>
          <p14:tracePt t="56195" x="5768975" y="2259013"/>
          <p14:tracePt t="56211" x="5776913" y="2259013"/>
          <p14:tracePt t="56228" x="5795963" y="2259013"/>
          <p14:tracePt t="57005" x="5776913" y="2259013"/>
          <p14:tracePt t="57021" x="5768975" y="2268538"/>
          <p14:tracePt t="57045" x="5768975" y="2276475"/>
          <p14:tracePt t="57053" x="5751513" y="2286000"/>
          <p14:tracePt t="57063" x="5751513" y="2295525"/>
          <p14:tracePt t="57080" x="5724525" y="2303463"/>
          <p14:tracePt t="57097" x="5715000" y="2312988"/>
          <p14:tracePt t="57114" x="5697538" y="2330450"/>
          <p14:tracePt t="57130" x="5688013" y="2330450"/>
          <p14:tracePt t="57147" x="5680075" y="2347913"/>
          <p14:tracePt t="57165" x="5661025" y="2366963"/>
          <p14:tracePt t="57181" x="5643563" y="2384425"/>
          <p14:tracePt t="57197" x="5626100" y="2393950"/>
          <p14:tracePt t="57214" x="5599113" y="2411413"/>
          <p14:tracePt t="57231" x="5581650" y="2428875"/>
          <p14:tracePt t="57248" x="5562600" y="2446338"/>
          <p14:tracePt t="57264" x="5537200" y="2482850"/>
          <p14:tracePt t="57281" x="5510213" y="2509838"/>
          <p14:tracePt t="57297" x="5483225" y="2544763"/>
          <p14:tracePt t="57314" x="5456238" y="2571750"/>
          <p14:tracePt t="57331" x="5446713" y="2581275"/>
          <p14:tracePt t="57348" x="5446713" y="2598738"/>
          <p14:tracePt t="57364" x="5438775" y="2598738"/>
          <p14:tracePt t="57382" x="5429250" y="2616200"/>
          <p14:tracePt t="57398" x="5419725" y="2625725"/>
          <p14:tracePt t="57415" x="5394325" y="2643188"/>
          <p14:tracePt t="57431" x="5367338" y="2652713"/>
          <p14:tracePt t="57448" x="5357813" y="2660650"/>
          <p14:tracePt t="57464" x="5340350" y="2670175"/>
          <p14:tracePt t="57481" x="5330825" y="2687638"/>
          <p14:tracePt t="57498" x="5322888" y="2687638"/>
          <p14:tracePt t="57515" x="5286375" y="2714625"/>
          <p14:tracePt t="57532" x="5268913" y="2724150"/>
          <p14:tracePt t="57535" x="5251450" y="2741613"/>
          <p14:tracePt t="57550" x="5232400" y="2751138"/>
          <p14:tracePt t="57565" x="5214938" y="2768600"/>
          <p14:tracePt t="57582" x="5197475" y="2776538"/>
          <p14:tracePt t="57599" x="5180013" y="2795588"/>
          <p14:tracePt t="57615" x="5170488" y="2803525"/>
          <p14:tracePt t="57632" x="5143500" y="2803525"/>
          <p14:tracePt t="57649" x="5108575" y="2830513"/>
          <p14:tracePt t="57665" x="5089525" y="2847975"/>
          <p14:tracePt t="57682" x="5062538" y="2874963"/>
          <p14:tracePt t="57699" x="5037138" y="2901950"/>
          <p14:tracePt t="57715" x="5010150" y="2928938"/>
          <p14:tracePt t="57732" x="4983163" y="2973388"/>
          <p14:tracePt t="57749" x="4929188" y="3054350"/>
          <p14:tracePt t="57766" x="4902200" y="3098800"/>
          <p14:tracePt t="57782" x="4875213" y="3133725"/>
          <p14:tracePt t="57799" x="4857750" y="3170238"/>
          <p14:tracePt t="57816" x="4840288" y="3205163"/>
          <p14:tracePt t="57833" x="4822825" y="3232150"/>
          <p14:tracePt t="57849" x="4803775" y="3268663"/>
          <p14:tracePt t="57866" x="4786313" y="3286125"/>
          <p14:tracePt t="57882" x="4759325" y="3313113"/>
          <p14:tracePt t="57900" x="4724400" y="3367088"/>
          <p14:tracePt t="57916" x="4705350" y="3402013"/>
          <p14:tracePt t="57933" x="4687888" y="3419475"/>
          <p14:tracePt t="57950" x="4670425" y="3446463"/>
          <p14:tracePt t="57966" x="4633913" y="3465513"/>
          <p14:tracePt t="57983" x="4581525" y="3490913"/>
          <p14:tracePt t="57999" x="4537075" y="3517900"/>
          <p14:tracePt t="58016" x="4500563" y="3536950"/>
          <p14:tracePt t="58033" x="4456113" y="3571875"/>
          <p14:tracePt t="58049" x="4429125" y="3589338"/>
          <p14:tracePt t="58067" x="4384675" y="3616325"/>
          <p14:tracePt t="58083" x="4330700" y="3652838"/>
          <p14:tracePt t="58100" x="4286250" y="3679825"/>
          <p14:tracePt t="58117" x="4251325" y="3724275"/>
          <p14:tracePt t="58134" x="4214813" y="3759200"/>
          <p14:tracePt t="58150" x="4187825" y="3803650"/>
          <p14:tracePt t="58167" x="4170363" y="3822700"/>
          <p14:tracePt t="58183" x="4160838" y="3848100"/>
          <p14:tracePt t="58200" x="4152900" y="3867150"/>
          <p14:tracePt t="58217" x="4125913" y="3902075"/>
          <p14:tracePt t="58234" x="4108450" y="3938588"/>
          <p14:tracePt t="58250" x="4081463" y="3990975"/>
          <p14:tracePt t="58267" x="4054475" y="4017963"/>
          <p14:tracePt t="58284" x="4037013" y="4044950"/>
          <p14:tracePt t="58301" x="4017963" y="4062413"/>
          <p14:tracePt t="58317" x="4000500" y="4081463"/>
          <p14:tracePt t="58334" x="3990975" y="4108450"/>
          <p14:tracePt t="58351" x="3973513" y="4133850"/>
          <p14:tracePt t="58367" x="3956050" y="4152900"/>
          <p14:tracePt t="58384" x="3946525" y="4160838"/>
          <p14:tracePt t="58401" x="3938588" y="4179888"/>
          <p14:tracePt t="58417" x="3919538" y="4197350"/>
          <p14:tracePt t="58434" x="3894138" y="4224338"/>
          <p14:tracePt t="58451" x="3875088" y="4241800"/>
          <p14:tracePt t="58468" x="3840163" y="4295775"/>
          <p14:tracePt t="58484" x="3803650" y="4340225"/>
          <p14:tracePt t="58502" x="3776663" y="4367213"/>
          <p14:tracePt t="58518" x="3768725" y="4367213"/>
          <p14:tracePt t="58534" x="3751263" y="4384675"/>
          <p14:tracePt t="58551" x="3732213" y="4402138"/>
          <p14:tracePt t="58568" x="3714750" y="4411663"/>
          <p14:tracePt t="58750" x="3705225" y="4411663"/>
          <p14:tracePt t="58758" x="3714750" y="4411663"/>
          <p14:tracePt t="58768" x="3714750" y="4402138"/>
          <p14:tracePt t="58785" x="3724275" y="4394200"/>
          <p14:tracePt t="58802" x="3751263" y="4375150"/>
          <p14:tracePt t="58818" x="3768725" y="4357688"/>
          <p14:tracePt t="58835" x="3786188" y="4340225"/>
          <p14:tracePt t="58852" x="3813175" y="4313238"/>
          <p14:tracePt t="58868" x="3848100" y="4295775"/>
          <p14:tracePt t="58886" x="3902075" y="4268788"/>
          <p14:tracePt t="58902" x="3938588" y="4241800"/>
          <p14:tracePt t="58919" x="3973513" y="4214813"/>
          <p14:tracePt t="58936" x="4000500" y="4179888"/>
          <p14:tracePt t="58952" x="4037013" y="4133850"/>
          <p14:tracePt t="58969" x="4062413" y="4108450"/>
          <p14:tracePt t="58985" x="4098925" y="4071938"/>
          <p14:tracePt t="59003" x="4133850" y="4044950"/>
          <p14:tracePt t="59019" x="4143375" y="4027488"/>
          <p14:tracePt t="59035" x="4160838" y="3990975"/>
          <p14:tracePt t="59038" x="4170363" y="3973513"/>
          <p14:tracePt t="59052" x="4179888" y="3965575"/>
          <p14:tracePt t="59070" x="4197350" y="3911600"/>
          <p14:tracePt t="59086" x="4224338" y="3867150"/>
          <p14:tracePt t="59102" x="4232275" y="3857625"/>
          <p14:tracePt t="59119" x="4268788" y="3830638"/>
          <p14:tracePt t="59136" x="4295775" y="3822700"/>
          <p14:tracePt t="59152" x="4313238" y="3803650"/>
          <p14:tracePt t="59170" x="4330700" y="3786188"/>
          <p14:tracePt t="59187" x="4357688" y="3759200"/>
          <p14:tracePt t="59203" x="4384675" y="3732213"/>
          <p14:tracePt t="59219" x="4446588" y="3679825"/>
          <p14:tracePt t="59236" x="4510088" y="3625850"/>
          <p14:tracePt t="59252" x="4562475" y="3608388"/>
          <p14:tracePt t="59269" x="4616450" y="3571875"/>
          <p14:tracePt t="59286" x="4660900" y="3527425"/>
          <p14:tracePt t="59303" x="4687888" y="3527425"/>
          <p14:tracePt t="59320" x="4705350" y="3509963"/>
          <p14:tracePt t="59337" x="4732338" y="3473450"/>
          <p14:tracePt t="59353" x="4768850" y="3438525"/>
          <p14:tracePt t="59370" x="4813300" y="3384550"/>
          <p14:tracePt t="59387" x="4857750" y="3322638"/>
          <p14:tracePt t="59403" x="4884738" y="3276600"/>
          <p14:tracePt t="59420" x="4911725" y="3241675"/>
          <p14:tracePt t="59437" x="4938713" y="3205163"/>
          <p14:tracePt t="59454" x="4983163" y="3170238"/>
          <p14:tracePt t="59470" x="5018088" y="3133725"/>
          <p14:tracePt t="59487" x="5062538" y="3108325"/>
          <p14:tracePt t="59504" x="5099050" y="3071813"/>
          <p14:tracePt t="59520" x="5133975" y="3036888"/>
          <p14:tracePt t="59537" x="5153025" y="2990850"/>
          <p14:tracePt t="59554" x="5187950" y="2938463"/>
          <p14:tracePt t="59571" x="5214938" y="2911475"/>
          <p14:tracePt t="59587" x="5232400" y="2874963"/>
          <p14:tracePt t="59604" x="5259388" y="2847975"/>
          <p14:tracePt t="59621" x="5276850" y="2822575"/>
          <p14:tracePt t="59637" x="5286375" y="2795588"/>
          <p14:tracePt t="59654" x="5286375" y="2786063"/>
          <p14:tracePt t="59671" x="5303838" y="2759075"/>
          <p14:tracePt t="59687" x="5313363" y="2741613"/>
          <p14:tracePt t="59704" x="5340350" y="2705100"/>
          <p14:tracePt t="59721" x="5367338" y="2670175"/>
          <p14:tracePt t="59738" x="5384800" y="2660650"/>
          <p14:tracePt t="59754" x="5402263" y="2643188"/>
          <p14:tracePt t="59771" x="5419725" y="2625725"/>
          <p14:tracePt t="59788" x="5438775" y="2581275"/>
          <p14:tracePt t="59804" x="5456238" y="2562225"/>
          <p14:tracePt t="59821" x="5465763" y="2544763"/>
          <p14:tracePt t="59838" x="5483225" y="2527300"/>
          <p14:tracePt t="59855" x="5500688" y="2509838"/>
          <p14:tracePt t="59872" x="5510213" y="2490788"/>
          <p14:tracePt t="59888" x="5518150" y="2482850"/>
          <p14:tracePt t="59905" x="5537200" y="2465388"/>
          <p14:tracePt t="59921" x="5545138" y="2455863"/>
          <p14:tracePt t="59939" x="5562600" y="2438400"/>
          <p14:tracePt t="59955" x="5572125" y="2428875"/>
          <p14:tracePt t="59972" x="5589588" y="2411413"/>
          <p14:tracePt t="59988" x="5608638" y="2384425"/>
          <p14:tracePt t="60005" x="5616575" y="2366963"/>
          <p14:tracePt t="60023" x="5643563" y="2330450"/>
          <p14:tracePt t="60038" x="5661025" y="2312988"/>
          <p14:tracePt t="60055" x="5661025" y="2303463"/>
          <p14:tracePt t="60072" x="5670550" y="2286000"/>
          <p14:tracePt t="60094" x="5680075" y="2276475"/>
          <p14:tracePt t="60126" x="5688013" y="2268538"/>
          <p14:tracePt t="60142" x="5697538" y="2268538"/>
          <p14:tracePt t="60166" x="5705475" y="2259013"/>
          <p14:tracePt t="60182" x="5715000" y="2259013"/>
          <p14:tracePt t="60190" x="5724525" y="2251075"/>
          <p14:tracePt t="60198" x="5741988" y="2251075"/>
          <p14:tracePt t="60214" x="5751513" y="2232025"/>
          <p14:tracePt t="60230" x="5759450" y="2232025"/>
          <p14:tracePt t="60430" x="5759450" y="2224088"/>
          <p14:tracePt t="60446" x="5768975" y="2224088"/>
          <p14:tracePt t="60478" x="5786438" y="2224088"/>
          <p14:tracePt t="60487" x="5795963" y="2224088"/>
          <p14:tracePt t="60494" x="5803900" y="2224088"/>
          <p14:tracePt t="60507" x="5813425" y="2224088"/>
          <p14:tracePt t="60523" x="5830888" y="2224088"/>
          <p14:tracePt t="60540" x="5840413" y="2224088"/>
          <p14:tracePt t="60557" x="5848350" y="2224088"/>
          <p14:tracePt t="60799" x="5830888" y="2224088"/>
          <p14:tracePt t="60815" x="5822950" y="2232025"/>
          <p14:tracePt t="60839" x="5813425" y="2232025"/>
          <p14:tracePt t="60847" x="5803900" y="2232025"/>
          <p14:tracePt t="60857" x="5795963" y="2241550"/>
          <p14:tracePt t="60874" x="5768975" y="2259013"/>
          <p14:tracePt t="60891" x="5751513" y="2295525"/>
          <p14:tracePt t="60907" x="5715000" y="2330450"/>
          <p14:tracePt t="60924" x="5670550" y="2374900"/>
          <p14:tracePt t="60941" x="5626100" y="2428875"/>
          <p14:tracePt t="60958" x="5581650" y="2473325"/>
          <p14:tracePt t="60974" x="5545138" y="2527300"/>
          <p14:tracePt t="60991" x="5491163" y="2589213"/>
          <p14:tracePt t="61008" x="5411788" y="2633663"/>
          <p14:tracePt t="61024" x="5340350" y="2705100"/>
          <p14:tracePt t="61041" x="5286375" y="2751138"/>
          <p14:tracePt t="61058" x="5251450" y="2786063"/>
          <p14:tracePt t="61074" x="5232400" y="2813050"/>
          <p14:tracePt t="61091" x="5205413" y="2847975"/>
          <p14:tracePt t="61108" x="5180013" y="2884488"/>
          <p14:tracePt t="61125" x="5133975" y="2919413"/>
          <p14:tracePt t="61142" x="5099050" y="2973388"/>
          <p14:tracePt t="61159" x="5045075" y="3036888"/>
          <p14:tracePt t="61175" x="5027613" y="3062288"/>
          <p14:tracePt t="61192" x="5000625" y="3089275"/>
          <p14:tracePt t="61209" x="4983163" y="3116263"/>
          <p14:tracePt t="61225" x="4946650" y="3152775"/>
          <p14:tracePt t="61242" x="4919663" y="3179763"/>
          <p14:tracePt t="61259" x="4894263" y="3214688"/>
          <p14:tracePt t="61275" x="4867275" y="3241675"/>
          <p14:tracePt t="61292" x="4830763" y="3268663"/>
          <p14:tracePt t="61308" x="4803775" y="3286125"/>
          <p14:tracePt t="61326" x="4768850" y="3313113"/>
          <p14:tracePt t="61343" x="4724400" y="3348038"/>
          <p14:tracePt t="61359" x="4687888" y="3367088"/>
          <p14:tracePt t="61376" x="4679950" y="3375025"/>
          <p14:tracePt t="61392" x="4652963" y="3394075"/>
          <p14:tracePt t="61409" x="4633913" y="3411538"/>
          <p14:tracePt t="61426" x="4598988" y="3446463"/>
          <p14:tracePt t="61442" x="4554538" y="3500438"/>
          <p14:tracePt t="61459" x="4537075" y="3509963"/>
          <p14:tracePt t="61476" x="4500563" y="3536950"/>
          <p14:tracePt t="61492" x="4483100" y="3554413"/>
          <p14:tracePt t="61509" x="4456113" y="3571875"/>
          <p14:tracePt t="61526" x="4429125" y="3598863"/>
          <p14:tracePt t="61543" x="4384675" y="3633788"/>
          <p14:tracePt t="61559" x="4357688" y="3670300"/>
          <p14:tracePt t="61576" x="4340225" y="3697288"/>
          <p14:tracePt t="61593" x="4322763" y="3724275"/>
          <p14:tracePt t="61610" x="4295775" y="3759200"/>
          <p14:tracePt t="61626" x="4259263" y="3795713"/>
          <p14:tracePt t="61643" x="4232275" y="3830638"/>
          <p14:tracePt t="61660" x="4214813" y="3857625"/>
          <p14:tracePt t="61676" x="4187825" y="3894138"/>
          <p14:tracePt t="61693" x="4160838" y="3911600"/>
          <p14:tracePt t="61710" x="4133850" y="3938588"/>
          <p14:tracePt t="61727" x="4098925" y="3973513"/>
          <p14:tracePt t="61743" x="4081463" y="4000500"/>
          <p14:tracePt t="61760" x="4044950" y="4017963"/>
          <p14:tracePt t="61777" x="4010025" y="4054475"/>
          <p14:tracePt t="61793" x="3983038" y="4089400"/>
          <p14:tracePt t="61810" x="3938588" y="4108450"/>
          <p14:tracePt t="61827" x="3919538" y="4133850"/>
          <p14:tracePt t="61843" x="3902075" y="4152900"/>
          <p14:tracePt t="61860" x="3894138" y="4170363"/>
          <p14:tracePt t="61877" x="3875088" y="4187825"/>
          <p14:tracePt t="61894" x="3857625" y="4205288"/>
          <p14:tracePt t="61911" x="3822700" y="4224338"/>
          <p14:tracePt t="61927" x="3795713" y="4241800"/>
          <p14:tracePt t="61944" x="3768725" y="4268788"/>
          <p14:tracePt t="61961" x="3751263" y="4286250"/>
          <p14:tracePt t="61977" x="3741738" y="4295775"/>
          <p14:tracePt t="61994" x="3732213" y="4303713"/>
          <p14:tracePt t="62011" x="3724275" y="4303713"/>
          <p14:tracePt t="62027" x="3714750" y="4313238"/>
          <p14:tracePt t="62061" x="3705225" y="4322763"/>
          <p14:tracePt t="62077" x="3697288" y="4330700"/>
          <p14:tracePt t="62094" x="3697288" y="4340225"/>
          <p14:tracePt t="62111" x="3687763" y="4340225"/>
          <p14:tracePt t="62143" x="3687763" y="4348163"/>
          <p14:tracePt t="62431" x="3679825" y="4348163"/>
          <p14:tracePt t="62463" x="3679825" y="4340225"/>
          <p14:tracePt t="62511" x="3687763" y="4340225"/>
          <p14:tracePt t="62527" x="3697288" y="4330700"/>
          <p14:tracePt t="62544" x="3705225" y="4330700"/>
          <p14:tracePt t="62551" x="3705225" y="4322763"/>
          <p14:tracePt t="62563" x="3714750" y="4322763"/>
          <p14:tracePt t="62579" x="3714750" y="4313238"/>
          <p14:tracePt t="62607" x="3724275" y="4313238"/>
          <p14:tracePt t="62623" x="3732213" y="4313238"/>
          <p14:tracePt t="62632" x="3732213" y="4303713"/>
          <p14:tracePt t="62648" x="3741738" y="4303713"/>
          <p14:tracePt t="62687" x="3751263" y="4303713"/>
          <p14:tracePt t="62703" x="3751263" y="4295775"/>
          <p14:tracePt t="62783" x="3768725" y="4286250"/>
          <p14:tracePt t="62807" x="3786188" y="4276725"/>
          <p14:tracePt t="62815" x="3803650" y="4259263"/>
          <p14:tracePt t="62823" x="3803650" y="4251325"/>
          <p14:tracePt t="62832" x="3822700" y="4251325"/>
          <p14:tracePt t="62846" x="3848100" y="4241800"/>
          <p14:tracePt t="62863" x="3857625" y="4232275"/>
          <p14:tracePt t="62880" x="3867150" y="4224338"/>
          <p14:tracePt t="62896" x="3875088" y="4214813"/>
          <p14:tracePt t="62913" x="3884613" y="4205288"/>
          <p14:tracePt t="62930" x="3902075" y="4197350"/>
          <p14:tracePt t="62946" x="3911600" y="4179888"/>
          <p14:tracePt t="62963" x="3929063" y="4179888"/>
          <p14:tracePt t="62980" x="3929063" y="4170363"/>
          <p14:tracePt t="63032" x="3938588" y="4152900"/>
          <p14:tracePt t="63048" x="3956050" y="4152900"/>
          <p14:tracePt t="63055" x="3965575" y="4143375"/>
          <p14:tracePt t="63071" x="3983038" y="4143375"/>
          <p14:tracePt t="63080" x="3990975" y="4133850"/>
          <p14:tracePt t="63097" x="4000500" y="4133850"/>
          <p14:tracePt t="63114" x="4010025" y="4125913"/>
          <p14:tracePt t="63130" x="4017963" y="4108450"/>
          <p14:tracePt t="63147" x="4044950" y="4089400"/>
          <p14:tracePt t="63164" x="4054475" y="4081463"/>
          <p14:tracePt t="63180" x="4081463" y="4071938"/>
          <p14:tracePt t="63197" x="4089400" y="4062413"/>
          <p14:tracePt t="63214" x="4108450" y="4044950"/>
          <p14:tracePt t="63231" x="4125913" y="4037013"/>
          <p14:tracePt t="63248" x="4160838" y="4000500"/>
          <p14:tracePt t="63264" x="4179888" y="3983038"/>
          <p14:tracePt t="63281" x="4205288" y="3946525"/>
          <p14:tracePt t="63298" x="4232275" y="3894138"/>
          <p14:tracePt t="63314" x="4241800" y="3857625"/>
          <p14:tracePt t="63331" x="4268788" y="3822700"/>
          <p14:tracePt t="63347" x="4276725" y="3795713"/>
          <p14:tracePt t="63364" x="4295775" y="3768725"/>
          <p14:tracePt t="63381" x="4303713" y="3751263"/>
          <p14:tracePt t="63398" x="4357688" y="3705225"/>
          <p14:tracePt t="63414" x="4394200" y="3679825"/>
          <p14:tracePt t="63431" x="4473575" y="3625850"/>
          <p14:tracePt t="63448" x="4510088" y="3589338"/>
          <p14:tracePt t="63464" x="4518025" y="3571875"/>
          <p14:tracePt t="63482" x="4537075" y="3554413"/>
          <p14:tracePt t="63498" x="4545013" y="3544888"/>
          <p14:tracePt t="63514" x="4562475" y="3509963"/>
          <p14:tracePt t="63531" x="4581525" y="3473450"/>
          <p14:tracePt t="63548" x="4616450" y="3429000"/>
          <p14:tracePt t="63565" x="4652963" y="3394075"/>
          <p14:tracePt t="63582" x="4670425" y="3367088"/>
          <p14:tracePt t="63598" x="4687888" y="3348038"/>
          <p14:tracePt t="63615" x="4724400" y="3322638"/>
          <p14:tracePt t="63632" x="4759325" y="3295650"/>
          <p14:tracePt t="63649" x="4822825" y="3259138"/>
          <p14:tracePt t="63665" x="4857750" y="3224213"/>
          <p14:tracePt t="63682" x="4911725" y="3197225"/>
          <p14:tracePt t="63699" x="4938713" y="3179763"/>
          <p14:tracePt t="63715" x="4946650" y="3179763"/>
          <p14:tracePt t="63732" x="4956175" y="3160713"/>
          <p14:tracePt t="63749" x="4991100" y="3160713"/>
          <p14:tracePt t="63766" x="5072063" y="3133725"/>
          <p14:tracePt t="63782" x="5143500" y="3108325"/>
          <p14:tracePt t="63799" x="5197475" y="3081338"/>
          <p14:tracePt t="63816" x="5205413" y="3062288"/>
          <p14:tracePt t="63832" x="5224463" y="3054350"/>
          <p14:tracePt t="63849" x="5232400" y="3036888"/>
          <p14:tracePt t="63866" x="5259388" y="3027363"/>
          <p14:tracePt t="63882" x="5295900" y="2990850"/>
          <p14:tracePt t="63899" x="5348288" y="2946400"/>
          <p14:tracePt t="63916" x="5411788" y="2894013"/>
          <p14:tracePt t="63933" x="5465763" y="2830513"/>
          <p14:tracePt t="63949" x="5518150" y="2768600"/>
          <p14:tracePt t="63966" x="5545138" y="2732088"/>
          <p14:tracePt t="63983" x="5562600" y="2687638"/>
          <p14:tracePt t="63999" x="5599113" y="2633663"/>
          <p14:tracePt t="64016" x="5616575" y="2598738"/>
          <p14:tracePt t="64033" x="5634038" y="2554288"/>
          <p14:tracePt t="64050" x="5643563" y="2536825"/>
          <p14:tracePt t="64066" x="5653088" y="2509838"/>
          <p14:tracePt t="64083" x="5670550" y="2490788"/>
          <p14:tracePt t="64100" x="5688013" y="2465388"/>
          <p14:tracePt t="64116" x="5705475" y="2446338"/>
          <p14:tracePt t="64133" x="5724525" y="2419350"/>
          <p14:tracePt t="64150" x="5741988" y="2393950"/>
          <p14:tracePt t="64166" x="5759450" y="2366963"/>
          <p14:tracePt t="64183" x="5768975" y="2339975"/>
          <p14:tracePt t="64200" x="5786438" y="2303463"/>
          <p14:tracePt t="64217" x="5795963" y="2286000"/>
          <p14:tracePt t="64233" x="5813425" y="2259013"/>
          <p14:tracePt t="64250" x="5830888" y="2232025"/>
          <p14:tracePt t="64368" x="5830888" y="2224088"/>
          <p14:tracePt t="64408" x="5830888" y="2214563"/>
          <p14:tracePt t="64840" x="5830888" y="2205038"/>
          <p14:tracePt t="69177" x="5822950" y="2205038"/>
          <p14:tracePt t="69193" x="5795963" y="2214563"/>
          <p14:tracePt t="69201" x="5751513" y="2224088"/>
          <p14:tracePt t="69214" x="5705475" y="2241550"/>
          <p14:tracePt t="69231" x="5653088" y="2251075"/>
          <p14:tracePt t="69247" x="5616575" y="2251075"/>
          <p14:tracePt t="69264" x="5572125" y="2251075"/>
          <p14:tracePt t="69281" x="5500688" y="2251075"/>
          <p14:tracePt t="69297" x="5473700" y="2251075"/>
          <p14:tracePt t="69370" x="5465763" y="2251075"/>
          <p14:tracePt t="69378" x="5446713" y="2251075"/>
          <p14:tracePt t="69385" x="5438775" y="2251075"/>
          <p14:tracePt t="69397" x="5429250" y="2241550"/>
          <p14:tracePt t="69414" x="5394325" y="2232025"/>
          <p14:tracePt t="69431" x="5384800" y="2232025"/>
          <p14:tracePt t="69448" x="5367338" y="2232025"/>
          <p14:tracePt t="69466" x="5322888" y="2232025"/>
          <p14:tracePt t="69482" x="5241925" y="2232025"/>
          <p14:tracePt t="69498" x="5116513" y="2232025"/>
          <p14:tracePt t="69515" x="4983163" y="2205038"/>
          <p14:tracePt t="69531" x="4857750" y="2197100"/>
          <p14:tracePt t="69548" x="4776788" y="2187575"/>
          <p14:tracePt t="69565" x="4697413" y="2170113"/>
          <p14:tracePt t="69582" x="4633913" y="2170113"/>
          <p14:tracePt t="69598" x="4572000" y="2170113"/>
          <p14:tracePt t="69615" x="4545013" y="2170113"/>
          <p14:tracePt t="69632" x="4510088" y="2170113"/>
          <p14:tracePt t="69648" x="4465638" y="2170113"/>
          <p14:tracePt t="69665" x="4402138" y="2170113"/>
          <p14:tracePt t="69682" x="4259263" y="2170113"/>
          <p14:tracePt t="69699" x="4160838" y="2170113"/>
          <p14:tracePt t="69715" x="4089400" y="2170113"/>
          <p14:tracePt t="69732" x="4010025" y="2170113"/>
          <p14:tracePt t="69749" x="3973513" y="2170113"/>
          <p14:tracePt t="69765" x="3929063" y="2170113"/>
          <p14:tracePt t="69782" x="3884613" y="2170113"/>
          <p14:tracePt t="69799" x="3813175" y="2187575"/>
          <p14:tracePt t="69815" x="3759200" y="2205038"/>
          <p14:tracePt t="69832" x="3670300" y="2224088"/>
          <p14:tracePt t="69849" x="3589338" y="2251075"/>
          <p14:tracePt t="69922" x="3581400" y="2259013"/>
          <p14:tracePt t="69930" x="3581400" y="2268538"/>
          <p14:tracePt t="69946" x="3581400" y="2276475"/>
          <p14:tracePt t="69954" x="3581400" y="2295525"/>
          <p14:tracePt t="69966" x="3581400" y="2303463"/>
          <p14:tracePt t="69982" x="3581400" y="2330450"/>
          <p14:tracePt t="69999" x="3581400" y="2438400"/>
          <p14:tracePt t="70016" x="3608388" y="2608263"/>
          <p14:tracePt t="70032" x="3643313" y="2803525"/>
          <p14:tracePt t="70050" x="3679825" y="3081338"/>
          <p14:tracePt t="70066" x="3697288" y="3214688"/>
          <p14:tracePt t="70083" x="3705225" y="3286125"/>
          <p14:tracePt t="70099" x="3724275" y="3357563"/>
          <p14:tracePt t="70116" x="3732213" y="3419475"/>
          <p14:tracePt t="70133" x="3741738" y="3490913"/>
          <p14:tracePt t="70150" x="3751263" y="3571875"/>
          <p14:tracePt t="70166" x="3751263" y="3625850"/>
          <p14:tracePt t="70183" x="3751263" y="3697288"/>
          <p14:tracePt t="70200" x="3751263" y="3751263"/>
          <p14:tracePt t="70216" x="3751263" y="3795713"/>
          <p14:tracePt t="70234" x="3751263" y="3875088"/>
          <p14:tracePt t="70250" x="3759200" y="3911600"/>
          <p14:tracePt t="70267" x="3759200" y="3938588"/>
          <p14:tracePt t="70284" x="3768725" y="3946525"/>
          <p14:tracePt t="70300" x="3768725" y="3973513"/>
          <p14:tracePt t="70317" x="3776663" y="4017963"/>
          <p14:tracePt t="70333" x="3795713" y="4071938"/>
          <p14:tracePt t="70350" x="3795713" y="4116388"/>
          <p14:tracePt t="70367" x="3795713" y="4143375"/>
          <p14:tracePt t="70384" x="3795713" y="4152900"/>
          <p14:tracePt t="70400" x="3795713" y="4160838"/>
          <p14:tracePt t="70570" x="3795713" y="4143375"/>
          <p14:tracePt t="70578" x="3795713" y="4116388"/>
          <p14:tracePt t="70586" x="3803650" y="4081463"/>
          <p14:tracePt t="70601" x="3813175" y="4017963"/>
          <p14:tracePt t="70618" x="3813175" y="3840163"/>
          <p14:tracePt t="70635" x="3813175" y="3714750"/>
          <p14:tracePt t="70651" x="3813175" y="3598863"/>
          <p14:tracePt t="70668" x="3813175" y="3500438"/>
          <p14:tracePt t="70684" x="3813175" y="3429000"/>
          <p14:tracePt t="70701" x="3803650" y="3367088"/>
          <p14:tracePt t="70718" x="3803650" y="3313113"/>
          <p14:tracePt t="70735" x="3803650" y="3251200"/>
          <p14:tracePt t="70751" x="3803650" y="3197225"/>
          <p14:tracePt t="70768" x="3803650" y="3143250"/>
          <p14:tracePt t="70785" x="3803650" y="3098800"/>
          <p14:tracePt t="70802" x="3803650" y="3036888"/>
          <p14:tracePt t="70818" x="3803650" y="2982913"/>
          <p14:tracePt t="70835" x="3803650" y="2938463"/>
          <p14:tracePt t="70852" x="3803650" y="2894013"/>
          <p14:tracePt t="70868" x="3803650" y="2857500"/>
          <p14:tracePt t="70885" x="3803650" y="2803525"/>
          <p14:tracePt t="70902" x="3803650" y="2759075"/>
          <p14:tracePt t="70918" x="3803650" y="2724150"/>
          <p14:tracePt t="70936" x="3803650" y="2679700"/>
          <p14:tracePt t="70952" x="3803650" y="2625725"/>
          <p14:tracePt t="70969" x="3803650" y="2562225"/>
          <p14:tracePt t="70986" x="3822700" y="2482850"/>
          <p14:tracePt t="71002" x="3830638" y="2465388"/>
          <p14:tracePt t="71019" x="3830638" y="2455863"/>
          <p14:tracePt t="71036" x="3830638" y="2438400"/>
          <p14:tracePt t="71058" x="3830638" y="2428875"/>
          <p14:tracePt t="71069" x="3830638" y="2411413"/>
          <p14:tracePt t="71085" x="3840163" y="2411413"/>
          <p14:tracePt t="71102" x="3840163" y="2401888"/>
          <p14:tracePt t="71119" x="3840163" y="2384425"/>
          <p14:tracePt t="71136" x="3848100" y="2384425"/>
          <p14:tracePt t="71152" x="3857625" y="2374900"/>
          <p14:tracePt t="71169" x="3867150" y="2366963"/>
          <p14:tracePt t="71186" x="3894138" y="2347913"/>
          <p14:tracePt t="71203" x="3919538" y="2322513"/>
          <p14:tracePt t="71220" x="3956050" y="2303463"/>
          <p14:tracePt t="71236" x="4000500" y="2286000"/>
          <p14:tracePt t="71252" x="4010025" y="2286000"/>
          <p14:tracePt t="71269" x="4027488" y="2276475"/>
          <p14:tracePt t="71286" x="4071938" y="2276475"/>
          <p14:tracePt t="71304" x="4133850" y="2259013"/>
          <p14:tracePt t="71320" x="4179888" y="2259013"/>
          <p14:tracePt t="71336" x="4214813" y="2251075"/>
          <p14:tracePt t="71353" x="4259263" y="2251075"/>
          <p14:tracePt t="71370" x="4330700" y="2241550"/>
          <p14:tracePt t="71387" x="4384675" y="2241550"/>
          <p14:tracePt t="71403" x="4438650" y="2241550"/>
          <p14:tracePt t="71420" x="4500563" y="2241550"/>
          <p14:tracePt t="71436" x="4589463" y="2241550"/>
          <p14:tracePt t="71453" x="4768850" y="2241550"/>
          <p14:tracePt t="71470" x="4973638" y="2241550"/>
          <p14:tracePt t="71486" x="5160963" y="2241550"/>
          <p14:tracePt t="71503" x="5268913" y="2241550"/>
          <p14:tracePt t="71520" x="5303838" y="2224088"/>
          <p14:tracePt t="71537" x="5322888" y="2224088"/>
          <p14:tracePt t="71562" x="5330825" y="2224088"/>
          <p14:tracePt t="71571" x="5340350" y="2224088"/>
          <p14:tracePt t="71587" x="5348288" y="2224088"/>
          <p14:tracePt t="71604" x="5375275" y="2224088"/>
          <p14:tracePt t="71620" x="5394325" y="2224088"/>
          <p14:tracePt t="71637" x="5429250" y="2232025"/>
          <p14:tracePt t="71654" x="5456238" y="2232025"/>
          <p14:tracePt t="71670" x="5500688" y="2232025"/>
          <p14:tracePt t="71687" x="5572125" y="2232025"/>
          <p14:tracePt t="71703" x="5680075" y="2232025"/>
          <p14:tracePt t="71720" x="5741988" y="2232025"/>
          <p14:tracePt t="71737" x="5759450" y="2232025"/>
          <p14:tracePt t="72107" x="5751513" y="2232025"/>
          <p14:tracePt t="72115" x="5715000" y="2232025"/>
          <p14:tracePt t="72123" x="5670550" y="2232025"/>
          <p14:tracePt t="72139" x="5537200" y="2232025"/>
          <p14:tracePt t="72156" x="5419725" y="2232025"/>
          <p14:tracePt t="72172" x="5303838" y="2232025"/>
          <p14:tracePt t="72189" x="5232400" y="2232025"/>
          <p14:tracePt t="72205" x="5180013" y="2232025"/>
          <p14:tracePt t="72222" x="5126038" y="2232025"/>
          <p14:tracePt t="72239" x="5089525" y="2232025"/>
          <p14:tracePt t="72255" x="5027613" y="2232025"/>
          <p14:tracePt t="72272" x="5000625" y="2232025"/>
          <p14:tracePt t="72289" x="4973638" y="2232025"/>
          <p14:tracePt t="72305" x="4929188" y="2232025"/>
          <p14:tracePt t="72323" x="4875213" y="2232025"/>
          <p14:tracePt t="72339" x="4822825" y="2232025"/>
          <p14:tracePt t="72356" x="4768850" y="2232025"/>
          <p14:tracePt t="72373" x="4705350" y="2232025"/>
          <p14:tracePt t="72389" x="4652963" y="2232025"/>
          <p14:tracePt t="72406" x="4589463" y="2232025"/>
          <p14:tracePt t="72422" x="4537075" y="2232025"/>
          <p14:tracePt t="72440" x="4491038" y="2232025"/>
          <p14:tracePt t="72456" x="4446588" y="2259013"/>
          <p14:tracePt t="72473" x="4411663" y="2268538"/>
          <p14:tracePt t="72489" x="4394200" y="2268538"/>
          <p14:tracePt t="72506" x="4375150" y="2276475"/>
          <p14:tracePt t="72523" x="4367213" y="2276475"/>
          <p14:tracePt t="72540" x="4348163" y="2276475"/>
          <p14:tracePt t="72556" x="4313238" y="2276475"/>
          <p14:tracePt t="72573" x="4286250" y="2276475"/>
          <p14:tracePt t="72589" x="4259263" y="2276475"/>
          <p14:tracePt t="72607" x="4251325" y="2276475"/>
          <p14:tracePt t="72623" x="4224338" y="2276475"/>
          <p14:tracePt t="72640" x="4187825" y="2276475"/>
          <p14:tracePt t="72656" x="4143375" y="2276475"/>
          <p14:tracePt t="72673" x="4108450" y="2276475"/>
          <p14:tracePt t="72691" x="4071938" y="2276475"/>
          <p14:tracePt t="72707" x="4062413" y="2276475"/>
          <p14:tracePt t="72740" x="4054475" y="2276475"/>
          <p14:tracePt t="72763" x="4044950" y="2276475"/>
          <p14:tracePt t="72774" x="4037013" y="2276475"/>
          <p14:tracePt t="72803" x="4027488" y="2286000"/>
          <p14:tracePt t="72819" x="4017963" y="2286000"/>
          <p14:tracePt t="72827" x="4010025" y="2286000"/>
          <p14:tracePt t="72843" x="4000500" y="2286000"/>
          <p14:tracePt t="72857" x="3990975" y="2295525"/>
          <p14:tracePt t="72874" x="3965575" y="2303463"/>
          <p14:tracePt t="72891" x="3956050" y="2303463"/>
          <p14:tracePt t="72907" x="3938588" y="2312988"/>
          <p14:tracePt t="72924" x="3919538" y="2322513"/>
          <p14:tracePt t="72941" x="3902075" y="2339975"/>
          <p14:tracePt t="72957" x="3867150" y="2366963"/>
          <p14:tracePt t="72974" x="3840163" y="2393950"/>
          <p14:tracePt t="72991" x="3822700" y="2428875"/>
          <p14:tracePt t="73008" x="3795713" y="2473325"/>
          <p14:tracePt t="73024" x="3768725" y="2544763"/>
          <p14:tracePt t="73041" x="3751263" y="2598738"/>
          <p14:tracePt t="73043" x="3732213" y="2625725"/>
          <p14:tracePt t="73058" x="3714750" y="2670175"/>
          <p14:tracePt t="73075" x="3670300" y="2768600"/>
          <p14:tracePt t="73092" x="3643313" y="2830513"/>
          <p14:tracePt t="73108" x="3616325" y="2911475"/>
          <p14:tracePt t="73125" x="3608388" y="3000375"/>
          <p14:tracePt t="73141" x="3608388" y="3098800"/>
          <p14:tracePt t="73158" x="3608388" y="3205163"/>
          <p14:tracePt t="73175" x="3608388" y="3268663"/>
          <p14:tracePt t="73192" x="3608388" y="3313113"/>
          <p14:tracePt t="73208" x="3608388" y="3348038"/>
          <p14:tracePt t="73225" x="3616325" y="3429000"/>
          <p14:tracePt t="73241" x="3652838" y="3527425"/>
          <p14:tracePt t="73259" x="3679825" y="3714750"/>
          <p14:tracePt t="73275" x="3679825" y="3803650"/>
          <p14:tracePt t="73292" x="3679825" y="3875088"/>
          <p14:tracePt t="73309" x="3679825" y="3938588"/>
          <p14:tracePt t="73325" x="3660775" y="4000500"/>
          <p14:tracePt t="73342" x="3660775" y="4071938"/>
          <p14:tracePt t="73359" x="3670300" y="4133850"/>
          <p14:tracePt t="73376" x="3705225" y="4214813"/>
          <p14:tracePt t="73392" x="3705225" y="4268788"/>
          <p14:tracePt t="73408" x="3705225" y="4313238"/>
          <p14:tracePt t="73425" x="3714750" y="4357688"/>
          <p14:tracePt t="73442" x="3732213" y="4402138"/>
          <p14:tracePt t="73459" x="3732213" y="4429125"/>
          <p14:tracePt t="73475" x="3732213" y="4438650"/>
          <p14:tracePt t="73595" x="3732213" y="4419600"/>
          <p14:tracePt t="73603" x="3751263" y="4402138"/>
          <p14:tracePt t="73612" x="3768725" y="4367213"/>
          <p14:tracePt t="73627" x="3768725" y="4268788"/>
          <p14:tracePt t="73643" x="3776663" y="4133850"/>
          <p14:tracePt t="73659" x="3776663" y="3990975"/>
          <p14:tracePt t="73676" x="3776663" y="3848100"/>
          <p14:tracePt t="73692" x="3776663" y="3714750"/>
          <p14:tracePt t="73709" x="3776663" y="3598863"/>
          <p14:tracePt t="73725" x="3776663" y="3473450"/>
          <p14:tracePt t="73742" x="3776663" y="3375025"/>
          <p14:tracePt t="73758" x="3776663" y="3322638"/>
          <p14:tracePt t="73775" x="3776663" y="3286125"/>
          <p14:tracePt t="73792" x="3776663" y="3268663"/>
          <p14:tracePt t="73809" x="3776663" y="3232150"/>
          <p14:tracePt t="73826" x="3776663" y="3205163"/>
          <p14:tracePt t="73842" x="3776663" y="3133725"/>
          <p14:tracePt t="73859" x="3776663" y="3017838"/>
          <p14:tracePt t="73876" x="3776663" y="2946400"/>
          <p14:tracePt t="73892" x="3776663" y="2884488"/>
          <p14:tracePt t="73909" x="3776663" y="2813050"/>
          <p14:tracePt t="73926" x="3776663" y="2732088"/>
          <p14:tracePt t="73943" x="3776663" y="2643188"/>
          <p14:tracePt t="73960" x="3776663" y="2527300"/>
          <p14:tracePt t="73977" x="3786188" y="2401888"/>
          <p14:tracePt t="73994" x="3813175" y="2312988"/>
          <p14:tracePt t="74010" x="3813175" y="2268538"/>
          <p14:tracePt t="74027" x="3813175" y="2232025"/>
          <p14:tracePt t="74044" x="3822700" y="2214563"/>
          <p14:tracePt t="74061" x="3830638" y="2197100"/>
          <p14:tracePt t="74195" x="3848100" y="2160588"/>
          <p14:tracePt t="74203" x="3867150" y="2160588"/>
          <p14:tracePt t="74212" x="3902075" y="2143125"/>
          <p14:tracePt t="74228" x="3983038" y="2108200"/>
          <p14:tracePt t="74245" x="4089400" y="2081213"/>
          <p14:tracePt t="74261" x="4143375" y="2062163"/>
          <p14:tracePt t="74278" x="4205288" y="2036763"/>
          <p14:tracePt t="74295" x="4251325" y="2027238"/>
          <p14:tracePt t="74312" x="4268788" y="2017713"/>
          <p14:tracePt t="74328" x="4286250" y="2009775"/>
          <p14:tracePt t="74361" x="4303713" y="2009775"/>
          <p14:tracePt t="74378" x="4322763" y="2009775"/>
          <p14:tracePt t="74395" x="4402138" y="2009775"/>
          <p14:tracePt t="74412" x="4483100" y="2009775"/>
          <p14:tracePt t="74428" x="4545013" y="2009775"/>
          <p14:tracePt t="74445" x="4616450" y="2017713"/>
          <p14:tracePt t="74462" x="4714875" y="2027238"/>
          <p14:tracePt t="74479" x="4803775" y="2027238"/>
          <p14:tracePt t="74495" x="4911725" y="2044700"/>
          <p14:tracePt t="74512" x="5010150" y="2054225"/>
          <p14:tracePt t="74528" x="5108575" y="2054225"/>
          <p14:tracePt t="74545" x="5187950" y="2054225"/>
          <p14:tracePt t="74548" x="5205413" y="2054225"/>
          <p14:tracePt t="74562" x="5232400" y="2054225"/>
          <p14:tracePt t="74578" x="5259388" y="2054225"/>
          <p14:tracePt t="74596" x="5313363" y="2054225"/>
          <p14:tracePt t="74612" x="5348288" y="2044700"/>
          <p14:tracePt t="74629" x="5384800" y="2036763"/>
          <p14:tracePt t="74645" x="5411788" y="2036763"/>
          <p14:tracePt t="74662" x="5419725" y="2036763"/>
          <p14:tracePt t="74679" x="5429250" y="2036763"/>
          <p14:tracePt t="74695" x="5438775" y="2036763"/>
          <p14:tracePt t="74713" x="5446713" y="2036763"/>
          <p14:tracePt t="74729" x="5456238" y="2036763"/>
          <p14:tracePt t="74745" x="5473700" y="2036763"/>
          <p14:tracePt t="74762" x="5500688" y="2054225"/>
          <p14:tracePt t="74779" x="5554663" y="2089150"/>
          <p14:tracePt t="74796" x="5581650" y="2098675"/>
          <p14:tracePt t="74812" x="5616575" y="2125663"/>
          <p14:tracePt t="74829" x="5626100" y="2125663"/>
          <p14:tracePt t="74846" x="5643563" y="2133600"/>
          <p14:tracePt t="74863" x="5653088" y="2133600"/>
          <p14:tracePt t="74879" x="5661025" y="2143125"/>
          <p14:tracePt t="74980" x="5680075" y="2143125"/>
          <p14:tracePt t="74996" x="5688013" y="2143125"/>
          <p14:tracePt t="75003" x="5697538" y="2143125"/>
          <p14:tracePt t="75019" x="5715000" y="2143125"/>
          <p14:tracePt t="75029" x="5724525" y="2143125"/>
          <p14:tracePt t="75046" x="5732463" y="2143125"/>
          <p14:tracePt t="75063" x="5759450" y="2143125"/>
          <p14:tracePt t="75080" x="5768975" y="2143125"/>
          <p14:tracePt t="75096" x="5776913" y="2143125"/>
          <p14:tracePt t="75130" x="5786438" y="2143125"/>
          <p14:tracePt t="75147" x="5795963" y="2143125"/>
          <p14:tracePt t="75340" x="5786438" y="2143125"/>
          <p14:tracePt t="75348" x="5751513" y="2143125"/>
          <p14:tracePt t="75356" x="5715000" y="2143125"/>
          <p14:tracePt t="75365" x="5643563" y="2143125"/>
          <p14:tracePt t="75381" x="5527675" y="2143125"/>
          <p14:tracePt t="75397" x="5375275" y="2143125"/>
          <p14:tracePt t="75414" x="5205413" y="2143125"/>
          <p14:tracePt t="75431" x="5018088" y="2143125"/>
          <p14:tracePt t="75448" x="4857750" y="2143125"/>
          <p14:tracePt t="75464" x="4751388" y="2152650"/>
          <p14:tracePt t="75481" x="4687888" y="2160588"/>
          <p14:tracePt t="75498" x="4652963" y="2160588"/>
          <p14:tracePt t="75514" x="4608513" y="2160588"/>
          <p14:tracePt t="75532" x="4545013" y="2160588"/>
          <p14:tracePt t="75548" x="4465638" y="2152650"/>
          <p14:tracePt t="75565" x="4394200" y="2152650"/>
          <p14:tracePt t="75581" x="4322763" y="2152650"/>
          <p14:tracePt t="75598" x="4232275" y="2152650"/>
          <p14:tracePt t="75615" x="4133850" y="2160588"/>
          <p14:tracePt t="75632" x="4000500" y="2241550"/>
          <p14:tracePt t="75649" x="3894138" y="2322513"/>
          <p14:tracePt t="75665" x="3813175" y="2419350"/>
          <p14:tracePt t="75682" x="3741738" y="2517775"/>
          <p14:tracePt t="75698" x="3724275" y="2581275"/>
          <p14:tracePt t="75715" x="3697288" y="2652713"/>
          <p14:tracePt t="75732" x="3687763" y="2732088"/>
          <p14:tracePt t="75748" x="3687763" y="2768600"/>
          <p14:tracePt t="75765" x="3670300" y="2795588"/>
          <p14:tracePt t="75782" x="3660775" y="2830513"/>
          <p14:tracePt t="75798" x="3652838" y="2874963"/>
          <p14:tracePt t="75815" x="3643313" y="2894013"/>
          <p14:tracePt t="75832" x="3633788" y="2919413"/>
          <p14:tracePt t="75849" x="3625850" y="2938463"/>
          <p14:tracePt t="75865" x="3625850" y="2973388"/>
          <p14:tracePt t="75882" x="3589338" y="3071813"/>
          <p14:tracePt t="75900" x="3500438" y="3322638"/>
          <p14:tracePt t="75916" x="3455988" y="3438525"/>
          <p14:tracePt t="75932" x="3419475" y="3544888"/>
          <p14:tracePt t="75950" x="3402013" y="3608388"/>
          <p14:tracePt t="75966" x="3384550" y="3652838"/>
          <p14:tracePt t="75983" x="3375025" y="3670300"/>
          <p14:tracePt t="75999" x="3367088" y="3705225"/>
          <p14:tracePt t="76016" x="3367088" y="3732213"/>
          <p14:tracePt t="76033" x="3367088" y="3751263"/>
          <p14:tracePt t="76049" x="3384550" y="3768725"/>
          <p14:tracePt t="76066" x="3394075" y="3786188"/>
          <p14:tracePt t="76083" x="3402013" y="3803650"/>
          <p14:tracePt t="76100" x="3402013" y="3813175"/>
          <p14:tracePt t="76124" x="3419475" y="3822700"/>
          <p14:tracePt t="76133" x="3419475" y="3830638"/>
          <p14:tracePt t="76150" x="3419475" y="3875088"/>
          <p14:tracePt t="76166" x="3438525" y="3929063"/>
          <p14:tracePt t="76183" x="3438525" y="3973513"/>
          <p14:tracePt t="76200" x="3438525" y="4017963"/>
          <p14:tracePt t="76216" x="3473450" y="4071938"/>
          <p14:tracePt t="76233" x="3490913" y="4116388"/>
          <p14:tracePt t="76250" x="3562350" y="4205288"/>
          <p14:tracePt t="76267" x="3598863" y="4295775"/>
          <p14:tracePt t="76284" x="3643313" y="4402138"/>
          <p14:tracePt t="76300" x="3652838" y="4429125"/>
          <p14:tracePt t="76334" x="3652838" y="4438650"/>
          <p14:tracePt t="76436" x="3670300" y="4438650"/>
          <p14:tracePt t="76444" x="3679825" y="4438650"/>
          <p14:tracePt t="76452" x="3697288" y="4438650"/>
          <p14:tracePt t="76468" x="3714750" y="4429125"/>
          <p14:tracePt t="76484" x="3714750" y="4419600"/>
          <p14:tracePt t="76501" x="3724275" y="4419600"/>
          <p14:tracePt t="76518" x="3732213" y="4402138"/>
          <p14:tracePt t="76534" x="3732213" y="4384675"/>
          <p14:tracePt t="76551" x="3732213" y="4357688"/>
          <p14:tracePt t="76567" x="3732213" y="4322763"/>
          <p14:tracePt t="76584" x="3732213" y="4295775"/>
          <p14:tracePt t="76601" x="3732213" y="4276725"/>
          <p14:tracePt t="76617" x="3732213" y="4259263"/>
          <p14:tracePt t="76634" x="3732213" y="4241800"/>
          <p14:tracePt t="76651" x="3732213" y="4224338"/>
          <p14:tracePt t="76668" x="3732213" y="4143375"/>
          <p14:tracePt t="76684" x="3741738" y="4089400"/>
          <p14:tracePt t="76701" x="3759200" y="3965575"/>
          <p14:tracePt t="76718" x="3776663" y="3813175"/>
          <p14:tracePt t="76735" x="3786188" y="3652838"/>
          <p14:tracePt t="76751" x="3786188" y="3527425"/>
          <p14:tracePt t="76768" x="3803650" y="3438525"/>
          <p14:tracePt t="76785" x="3803650" y="3375025"/>
          <p14:tracePt t="76801" x="3803650" y="3303588"/>
          <p14:tracePt t="76818" x="3803650" y="3241675"/>
          <p14:tracePt t="76836" x="3803650" y="3160713"/>
          <p14:tracePt t="76852" x="3803650" y="3116263"/>
          <p14:tracePt t="76868" x="3803650" y="3054350"/>
          <p14:tracePt t="76885" x="3803650" y="2982913"/>
          <p14:tracePt t="76902" x="3813175" y="2867025"/>
          <p14:tracePt t="76918" x="3822700" y="2776538"/>
          <p14:tracePt t="76935" x="3822700" y="2741613"/>
          <p14:tracePt t="76952" x="3822700" y="2714625"/>
          <p14:tracePt t="76968" x="3822700" y="2697163"/>
          <p14:tracePt t="76985" x="3822700" y="2679700"/>
          <p14:tracePt t="77002" x="3848100" y="2633663"/>
          <p14:tracePt t="77018" x="3857625" y="2598738"/>
          <p14:tracePt t="77035" x="3875088" y="2554288"/>
          <p14:tracePt t="77052" x="3894138" y="2490788"/>
          <p14:tracePt t="77069" x="3911600" y="2428875"/>
          <p14:tracePt t="77086" x="3938588" y="2384425"/>
          <p14:tracePt t="77102" x="3973513" y="2322513"/>
          <p14:tracePt t="77119" x="4027488" y="2276475"/>
          <p14:tracePt t="77136" x="4062413" y="2259013"/>
          <p14:tracePt t="77152" x="4108450" y="2241550"/>
          <p14:tracePt t="77169" x="4125913" y="2241550"/>
          <p14:tracePt t="77186" x="4152900" y="2241550"/>
          <p14:tracePt t="77203" x="4187825" y="2241550"/>
          <p14:tracePt t="77219" x="4232275" y="2232025"/>
          <p14:tracePt t="77236" x="4313238" y="2224088"/>
          <p14:tracePt t="77253" x="4411663" y="2205038"/>
          <p14:tracePt t="77269" x="4500563" y="2205038"/>
          <p14:tracePt t="77286" x="4625975" y="2197100"/>
          <p14:tracePt t="77303" x="4759325" y="2187575"/>
          <p14:tracePt t="77320" x="4894263" y="2187575"/>
          <p14:tracePt t="77336" x="4991100" y="2170113"/>
          <p14:tracePt t="77353" x="5072063" y="2152650"/>
          <p14:tracePt t="77370" x="5108575" y="2152650"/>
          <p14:tracePt t="77386" x="5133975" y="2143125"/>
          <p14:tracePt t="77403" x="5153025" y="2143125"/>
          <p14:tracePt t="77420" x="5214938" y="2133600"/>
          <p14:tracePt t="77437" x="5241925" y="2133600"/>
          <p14:tracePt t="77453" x="5268913" y="2133600"/>
          <p14:tracePt t="77470" x="5276850" y="2133600"/>
          <p14:tracePt t="77487" x="5286375" y="2133600"/>
          <p14:tracePt t="78069" x="5241925" y="2133600"/>
          <p14:tracePt t="78076" x="5170488" y="2160588"/>
          <p14:tracePt t="78088" x="5116513" y="2170113"/>
          <p14:tracePt t="78105" x="5027613" y="2214563"/>
          <p14:tracePt t="78122" x="4973638" y="2251075"/>
          <p14:tracePt t="78138" x="4929188" y="2295525"/>
          <p14:tracePt t="78155" x="4884738" y="2374900"/>
          <p14:tracePt t="78172" x="4830763" y="2571750"/>
          <p14:tracePt t="78189" x="4724400" y="2786063"/>
          <p14:tracePt t="78205" x="4598988" y="3027363"/>
          <p14:tracePt t="78223" x="4429125" y="3313113"/>
          <p14:tracePt t="78239" x="4276725" y="3589338"/>
          <p14:tracePt t="78255" x="4179888" y="3776663"/>
          <p14:tracePt t="78272" x="4108450" y="3983038"/>
          <p14:tracePt t="78289" x="4000500" y="4197350"/>
          <p14:tracePt t="78305" x="3983038" y="4276725"/>
          <p14:tracePt t="78322" x="3983038" y="4303713"/>
          <p14:tracePt t="78493" x="3946525" y="4330700"/>
          <p14:tracePt t="78501" x="3867150" y="4375150"/>
          <p14:tracePt t="78509" x="3786188" y="4429125"/>
          <p14:tracePt t="78523" x="3714750" y="4483100"/>
          <p14:tracePt t="78540" x="3429000" y="4741863"/>
          <p14:tracePt t="78557" x="3259138" y="4919663"/>
          <p14:tracePt t="78573" x="3108325" y="5054600"/>
          <p14:tracePt t="78590" x="3000375" y="5180013"/>
          <p14:tracePt t="78606" x="2938463" y="5276850"/>
          <p14:tracePt t="78623" x="2894013" y="5348288"/>
          <p14:tracePt t="78640" x="2867025" y="5384800"/>
          <p14:tracePt t="78657" x="2847975" y="5419725"/>
          <p14:tracePt t="78672" x="2840038" y="5438775"/>
          <p14:tracePt t="78689" x="2830513" y="5456238"/>
          <p14:tracePt t="78705" x="2813050" y="5483225"/>
          <p14:tracePt t="78722" x="2795588" y="5518150"/>
          <p14:tracePt t="78739" x="2786063" y="5554663"/>
          <p14:tracePt t="78757" x="2741613" y="5643563"/>
          <p14:tracePt t="78774" x="2660650" y="5786438"/>
          <p14:tracePt t="78790" x="2598738" y="5902325"/>
          <p14:tracePt t="78807" x="2536825" y="6010275"/>
          <p14:tracePt t="78824" x="2527300" y="6089650"/>
          <p14:tracePt t="78840" x="2500313" y="6161088"/>
          <p14:tracePt t="78857" x="2500313" y="6188075"/>
          <p14:tracePt t="78874" x="2500313" y="6197600"/>
          <p14:tracePt t="78890" x="2544763" y="6197600"/>
          <p14:tracePt t="78907" x="2562225" y="6197600"/>
          <p14:tracePt t="78924" x="2571750" y="6197600"/>
          <p14:tracePt t="78941" x="2589213" y="6197600"/>
          <p14:tracePt t="78957" x="2616200" y="6197600"/>
          <p14:tracePt t="78974" x="2679700" y="6197600"/>
          <p14:tracePt t="78991" x="2751138" y="6197600"/>
          <p14:tracePt t="79007" x="2847975" y="6242050"/>
          <p14:tracePt t="79024" x="2928938" y="6259513"/>
          <p14:tracePt t="79041" x="3000375" y="6269038"/>
          <p14:tracePt t="79058" x="3098800" y="6269038"/>
          <p14:tracePt t="79074" x="3205163" y="6269038"/>
          <p14:tracePt t="79091" x="3357563" y="6269038"/>
          <p14:tracePt t="79108" x="3536950" y="6269038"/>
          <p14:tracePt t="79125" x="3803650" y="6269038"/>
          <p14:tracePt t="79141" x="3956050" y="6286500"/>
          <p14:tracePt t="79158" x="4125913" y="6323013"/>
          <p14:tracePt t="79175" x="4259263" y="6323013"/>
          <p14:tracePt t="79191" x="4384675" y="6340475"/>
          <p14:tracePt t="79208" x="4456113" y="6348413"/>
          <p14:tracePt t="79225" x="4572000" y="6357938"/>
          <p14:tracePt t="79242" x="4724400" y="6367463"/>
          <p14:tracePt t="79258" x="4991100" y="6367463"/>
          <p14:tracePt t="79275" x="5330825" y="6367463"/>
          <p14:tracePt t="79291" x="5537200" y="6375400"/>
          <p14:tracePt t="79308" x="5589588" y="6394450"/>
          <p14:tracePt t="79325" x="5608638" y="6394450"/>
          <p14:tracePt t="79342" x="5653088" y="6402388"/>
          <p14:tracePt t="79359" x="5751513" y="6402388"/>
          <p14:tracePt t="79375" x="5884863" y="6429375"/>
          <p14:tracePt t="79392" x="6062663" y="6429375"/>
          <p14:tracePt t="79409" x="6205538" y="6429375"/>
          <p14:tracePt t="79425" x="6348413" y="6429375"/>
          <p14:tracePt t="79442" x="6411913" y="6429375"/>
          <p14:tracePt t="79459" x="6473825" y="6429375"/>
          <p14:tracePt t="79476" x="6545263" y="6429375"/>
          <p14:tracePt t="79492" x="6616700" y="6419850"/>
          <p14:tracePt t="79509" x="6653213" y="6419850"/>
          <p14:tracePt t="79526" x="6670675" y="6419850"/>
          <p14:tracePt t="79565" x="6680200" y="6419850"/>
          <p14:tracePt t="79581" x="6688138" y="6411913"/>
          <p14:tracePt t="79592" x="6697663" y="6411913"/>
          <p14:tracePt t="79609" x="6732588" y="6402388"/>
          <p14:tracePt t="79626" x="6759575" y="6394450"/>
          <p14:tracePt t="79642" x="6769100" y="6394450"/>
          <p14:tracePt t="79659" x="6777038" y="6394450"/>
          <p14:tracePt t="79765" x="6777038" y="6384925"/>
          <p14:tracePt t="79773" x="6786563" y="6375400"/>
          <p14:tracePt t="79781" x="6786563" y="6367463"/>
          <p14:tracePt t="79793" x="6786563" y="6357938"/>
          <p14:tracePt t="79821" x="6786563" y="6348413"/>
          <p14:tracePt t="79829" x="6786563" y="6340475"/>
          <p14:tracePt t="80021" x="6786563" y="63309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Session 2</a:t>
            </a:r>
          </a:p>
        </p:txBody>
      </p:sp>
      <p:sp>
        <p:nvSpPr>
          <p:cNvPr id="6150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5A0526-8DA6-4EA4-B049-4717BAA0A26C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8" name="Título 2"/>
          <p:cNvSpPr>
            <a:spLocks noGrp="1"/>
          </p:cNvSpPr>
          <p:nvPr>
            <p:ph type="title"/>
          </p:nvPr>
        </p:nvSpPr>
        <p:spPr>
          <a:xfrm>
            <a:off x="323850" y="-171450"/>
            <a:ext cx="8434388" cy="1143000"/>
          </a:xfrm>
        </p:spPr>
        <p:txBody>
          <a:bodyPr/>
          <a:lstStyle/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pt-BR" sz="2000" b="1" dirty="0" err="1" smtClean="0"/>
              <a:t>Avaliação</a:t>
            </a:r>
            <a:r>
              <a:rPr lang="en-US" altLang="pt-BR" sz="2000" b="1" dirty="0" smtClean="0"/>
              <a:t> da performance do </a:t>
            </a:r>
            <a:r>
              <a:rPr lang="en-US" altLang="pt-BR" sz="2000" b="1" dirty="0" err="1" smtClean="0"/>
              <a:t>modelo</a:t>
            </a:r>
            <a:r>
              <a:rPr lang="en-US" altLang="pt-BR" sz="2000" b="1" dirty="0" smtClean="0"/>
              <a:t> (Cap 15)</a:t>
            </a:r>
          </a:p>
        </p:txBody>
      </p:sp>
      <p:sp>
        <p:nvSpPr>
          <p:cNvPr id="10" name="Título 2"/>
          <p:cNvSpPr txBox="1">
            <a:spLocks/>
          </p:cNvSpPr>
          <p:nvPr/>
        </p:nvSpPr>
        <p:spPr bwMode="auto">
          <a:xfrm>
            <a:off x="395536" y="558230"/>
            <a:ext cx="7838454" cy="78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00050" lvl="1" indent="0" algn="ctr">
              <a:lnSpc>
                <a:spcPct val="90000"/>
              </a:lnSpc>
              <a:buNone/>
              <a:defRPr/>
            </a:pPr>
            <a:r>
              <a:rPr lang="en-US" altLang="pt-BR" sz="2400" b="1" dirty="0" err="1" smtClean="0"/>
              <a:t>Capacidade</a:t>
            </a:r>
            <a:r>
              <a:rPr lang="en-US" altLang="pt-BR" sz="2400" b="1" dirty="0" smtClean="0"/>
              <a:t> </a:t>
            </a:r>
            <a:r>
              <a:rPr lang="en-US" altLang="pt-BR" sz="2400" b="1" dirty="0" err="1"/>
              <a:t>d</a:t>
            </a:r>
            <a:r>
              <a:rPr lang="en-US" altLang="pt-BR" sz="2400" b="1" dirty="0" err="1" smtClean="0"/>
              <a:t>iscriminativa</a:t>
            </a:r>
            <a:endParaRPr lang="en-US" altLang="pt-BR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ço Reservado para Conteúdo 1"/>
              <p:cNvSpPr>
                <a:spLocks noGrp="1"/>
              </p:cNvSpPr>
              <p:nvPr>
                <p:ph idx="1"/>
              </p:nvPr>
            </p:nvSpPr>
            <p:spPr>
              <a:xfrm>
                <a:off x="528638" y="1232443"/>
                <a:ext cx="8229600" cy="562555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pt-BR" sz="2400" dirty="0" smtClean="0"/>
                  <a:t>2. “</a:t>
                </a:r>
                <a:r>
                  <a:rPr lang="pt-BR" sz="2400" dirty="0" err="1" smtClean="0"/>
                  <a:t>Discrimination</a:t>
                </a:r>
                <a:r>
                  <a:rPr lang="pt-BR" sz="2400" dirty="0" smtClean="0"/>
                  <a:t> </a:t>
                </a:r>
                <a:r>
                  <a:rPr lang="pt-BR" sz="2400" dirty="0" err="1" smtClean="0"/>
                  <a:t>slope</a:t>
                </a:r>
                <a:r>
                  <a:rPr lang="pt-BR" sz="2400" dirty="0" smtClean="0"/>
                  <a:t>” e </a:t>
                </a:r>
                <a:r>
                  <a:rPr lang="pt-BR" sz="2400" dirty="0" err="1" smtClean="0"/>
                  <a:t>Boxplot</a:t>
                </a:r>
                <a:endParaRPr lang="pt-BR" sz="2400" dirty="0"/>
              </a:p>
              <a:p>
                <a:pPr marL="0" indent="0">
                  <a:buNone/>
                </a:pPr>
                <a:endParaRPr lang="pt-BR" sz="1800" b="0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800" b="0" i="1" smtClean="0">
                          <a:latin typeface="Cambria Math" panose="02040503050406030204" pitchFamily="18" charset="0"/>
                        </a:rPr>
                        <m:t>𝐷𝐿</m:t>
                      </m:r>
                      <m:r>
                        <a:rPr lang="pt-BR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BR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𝑑𝑖𝑎</m:t>
                          </m:r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𝑣𝑎𝑙𝑜𝑟𝑒𝑠</m:t>
                          </m:r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𝑝𝑟𝑒𝑑𝑖𝑡𝑜𝑠</m:t>
                          </m:r>
                        </m:e>
                        <m:e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𝑜𝑐𝑜𝑟𝑟𝑒𝑢</m:t>
                          </m:r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𝑑𝑒𝑠𝑓𝑒𝑐h𝑜</m:t>
                          </m:r>
                        </m:e>
                      </m:d>
                      <m:r>
                        <a:rPr lang="pt-BR" sz="1800" b="0" i="1" smtClean="0">
                          <a:latin typeface="Cambria Math" panose="02040503050406030204" pitchFamily="18" charset="0"/>
                        </a:rPr>
                        <m:t>− </m:t>
                      </m:r>
                    </m:oMath>
                  </m:oMathPara>
                </a14:m>
                <a:endParaRPr lang="pt-BR" sz="1800" dirty="0" smtClean="0"/>
              </a:p>
              <a:p>
                <a:pPr marL="457200" lvl="1" indent="0">
                  <a:buNone/>
                </a:pPr>
                <a:r>
                  <a:rPr lang="pt-BR" sz="1800" b="0" dirty="0" smtClean="0"/>
                  <a:t>	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é</m:t>
                        </m:r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𝑑𝑖𝑎</m:t>
                        </m:r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𝑣𝑎𝑙𝑜𝑟𝑒𝑠</m:t>
                        </m:r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𝑝𝑟𝑒𝑑𝑖𝑡𝑜𝑠</m:t>
                        </m:r>
                      </m:e>
                      <m:e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Ã</m:t>
                        </m:r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𝑜𝑐𝑜𝑟𝑟𝑒𝑢</m:t>
                        </m:r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𝑑𝑒𝑠𝑓𝑒𝑐h𝑜</m:t>
                        </m:r>
                      </m:e>
                    </m:d>
                  </m:oMath>
                </a14:m>
                <a:endParaRPr lang="pt-BR" sz="2000" dirty="0"/>
              </a:p>
              <a:p>
                <a:pPr marL="457200" lvl="1" indent="0">
                  <a:buNone/>
                </a:pPr>
                <a:endParaRPr lang="pt-BR" sz="2000" dirty="0"/>
              </a:p>
            </p:txBody>
          </p:sp>
        </mc:Choice>
        <mc:Fallback xmlns="">
          <p:sp>
            <p:nvSpPr>
              <p:cNvPr id="2" name="Espaço Reservado para Conteúd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8638" y="1232443"/>
                <a:ext cx="8229600" cy="5625557"/>
              </a:xfrm>
              <a:blipFill rotWithShape="0">
                <a:blip r:embed="rId4"/>
                <a:stretch>
                  <a:fillRect l="-1185" t="-8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4562" y="2636912"/>
            <a:ext cx="5257758" cy="4022062"/>
          </a:xfrm>
          <a:prstGeom prst="rect">
            <a:avLst/>
          </a:prstGeom>
        </p:spPr>
      </p:pic>
      <p:sp>
        <p:nvSpPr>
          <p:cNvPr id="9" name="Espaço Reservado para Data 3"/>
          <p:cNvSpPr txBox="1">
            <a:spLocks/>
          </p:cNvSpPr>
          <p:nvPr/>
        </p:nvSpPr>
        <p:spPr>
          <a:xfrm>
            <a:off x="395536" y="6376243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5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720"/>
    </mc:Choice>
    <mc:Fallback xmlns="">
      <p:transition spd="slow" advTm="182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639" x="6786563" y="6313488"/>
          <p14:tracePt t="1646" x="6786563" y="6242050"/>
          <p14:tracePt t="1655" x="6786563" y="6153150"/>
          <p14:tracePt t="1669" x="6786563" y="6099175"/>
          <p14:tracePt t="1686" x="6823075" y="5822950"/>
          <p14:tracePt t="1703" x="6823075" y="5634038"/>
          <p14:tracePt t="1720" x="6823075" y="5286375"/>
          <p14:tracePt t="1736" x="6823075" y="4419600"/>
          <p14:tracePt t="1753" x="6823075" y="3429000"/>
          <p14:tracePt t="1770" x="6823075" y="2894013"/>
          <p14:tracePt t="1786" x="6823075" y="2732088"/>
          <p14:tracePt t="1803" x="6813550" y="2589213"/>
          <p14:tracePt t="1820" x="6751638" y="2455863"/>
          <p14:tracePt t="1836" x="6680200" y="2259013"/>
          <p14:tracePt t="1853" x="6572250" y="2044700"/>
          <p14:tracePt t="1870" x="6500813" y="1874838"/>
          <p14:tracePt t="1887" x="6411913" y="1758950"/>
          <p14:tracePt t="1903" x="6330950" y="1697038"/>
          <p14:tracePt t="1921" x="6232525" y="1625600"/>
          <p14:tracePt t="1937" x="6089650" y="1509713"/>
          <p14:tracePt t="1953" x="5848350" y="1223963"/>
          <p14:tracePt t="1970" x="5634038" y="965200"/>
          <p14:tracePt t="1987" x="5465763" y="839788"/>
          <p14:tracePt t="2004" x="5375275" y="803275"/>
          <p14:tracePt t="2020" x="5303838" y="776288"/>
          <p14:tracePt t="2037" x="5276850" y="776288"/>
          <p14:tracePt t="2054" x="5241925" y="776288"/>
          <p14:tracePt t="2071" x="5205413" y="776288"/>
          <p14:tracePt t="2087" x="5108575" y="776288"/>
          <p14:tracePt t="2104" x="4973638" y="776288"/>
          <p14:tracePt t="2121" x="4795838" y="776288"/>
          <p14:tracePt t="2137" x="4598988" y="776288"/>
          <p14:tracePt t="2154" x="4419600" y="776288"/>
          <p14:tracePt t="2171" x="4259263" y="776288"/>
          <p14:tracePt t="2187" x="4143375" y="776288"/>
          <p14:tracePt t="2204" x="4081463" y="776288"/>
          <p14:tracePt t="2221" x="4044950" y="776288"/>
          <p14:tracePt t="2237" x="4010025" y="776288"/>
          <p14:tracePt t="2255" x="3956050" y="785813"/>
          <p14:tracePt t="2271" x="3929063" y="785813"/>
          <p14:tracePt t="2288" x="3911600" y="795338"/>
          <p14:tracePt t="2304" x="3884613" y="812800"/>
          <p14:tracePt t="2321" x="3813175" y="830263"/>
          <p14:tracePt t="2338" x="3732213" y="847725"/>
          <p14:tracePt t="2354" x="3660775" y="874713"/>
          <p14:tracePt t="2372" x="3562350" y="911225"/>
          <p14:tracePt t="2388" x="3509963" y="928688"/>
          <p14:tracePt t="2404" x="3473450" y="938213"/>
          <p14:tracePt t="2421" x="3402013" y="955675"/>
          <p14:tracePt t="2439" x="3197225" y="982663"/>
          <p14:tracePt t="2455" x="2990850" y="1000125"/>
          <p14:tracePt t="2472" x="2795588" y="1036638"/>
          <p14:tracePt t="2489" x="2660650" y="1044575"/>
          <p14:tracePt t="2505" x="2571750" y="1071563"/>
          <p14:tracePt t="2522" x="2536825" y="1081088"/>
          <p14:tracePt t="2538" x="2490788" y="1089025"/>
          <p14:tracePt t="2555" x="2438400" y="1116013"/>
          <p14:tracePt t="2572" x="2384425" y="1133475"/>
          <p14:tracePt t="2588" x="2366963" y="1143000"/>
          <p14:tracePt t="2605" x="2330450" y="1169988"/>
          <p14:tracePt t="2622" x="2303463" y="1187450"/>
          <p14:tracePt t="2639" x="2268538" y="1231900"/>
          <p14:tracePt t="2655" x="2232025" y="1268413"/>
          <p14:tracePt t="2672" x="2224088" y="1303338"/>
          <p14:tracePt t="2689" x="2205038" y="1330325"/>
          <p14:tracePt t="2706" x="2205038" y="1374775"/>
          <p14:tracePt t="2722" x="2268538" y="1482725"/>
          <p14:tracePt t="2739" x="2374900" y="1633538"/>
          <p14:tracePt t="2756" x="2428875" y="1714500"/>
          <p14:tracePt t="2772" x="2438400" y="1724025"/>
          <p14:tracePt t="2831" x="2455863" y="1724025"/>
          <p14:tracePt t="2840" x="2490788" y="1741488"/>
          <p14:tracePt t="2847" x="2517775" y="1741488"/>
          <p14:tracePt t="2856" x="2554288" y="1741488"/>
          <p14:tracePt t="2872" x="2652713" y="1741488"/>
          <p14:tracePt t="2889" x="2795588" y="1741488"/>
          <p14:tracePt t="2906" x="2857500" y="1731963"/>
          <p14:tracePt t="3135" x="2847975" y="1724025"/>
          <p14:tracePt t="3143" x="2813050" y="1697038"/>
          <p14:tracePt t="3157" x="2786063" y="1679575"/>
          <p14:tracePt t="3173" x="2679700" y="1625600"/>
          <p14:tracePt t="3190" x="2500313" y="1571625"/>
          <p14:tracePt t="3193" x="2428875" y="1554163"/>
          <p14:tracePt t="3207" x="2303463" y="1490663"/>
          <p14:tracePt t="3224" x="2197100" y="1438275"/>
          <p14:tracePt t="3240" x="2062163" y="1393825"/>
          <p14:tracePt t="3257" x="1965325" y="1357313"/>
          <p14:tracePt t="3274" x="1901825" y="1357313"/>
          <p14:tracePt t="3290" x="1839913" y="1357313"/>
          <p14:tracePt t="3307" x="1776413" y="1357313"/>
          <p14:tracePt t="3324" x="1724025" y="1366838"/>
          <p14:tracePt t="3340" x="1652588" y="1393825"/>
          <p14:tracePt t="3357" x="1562100" y="1438275"/>
          <p14:tracePt t="3374" x="1509713" y="1446213"/>
          <p14:tracePt t="3391" x="1490663" y="1465263"/>
          <p14:tracePt t="3407" x="1482725" y="1465263"/>
          <p14:tracePt t="3440" x="1482725" y="1473200"/>
          <p14:tracePt t="3456" x="1482725" y="1482725"/>
          <p14:tracePt t="3487" x="1482725" y="1490663"/>
          <p14:tracePt t="3519" x="1482725" y="1500188"/>
          <p14:tracePt t="3528" x="1490663" y="1500188"/>
          <p14:tracePt t="3535" x="1509713" y="1517650"/>
          <p14:tracePt t="3543" x="1544638" y="1536700"/>
          <p14:tracePt t="3558" x="1608138" y="1562100"/>
          <p14:tracePt t="3575" x="1758950" y="1608138"/>
          <p14:tracePt t="3591" x="2081213" y="1652588"/>
          <p14:tracePt t="3608" x="2347913" y="1679575"/>
          <p14:tracePt t="3625" x="2571750" y="1679575"/>
          <p14:tracePt t="3642" x="2724150" y="1679575"/>
          <p14:tracePt t="3658" x="2919413" y="1616075"/>
          <p14:tracePt t="3675" x="3027363" y="1562100"/>
          <p14:tracePt t="3692" x="3125788" y="1509713"/>
          <p14:tracePt t="3708" x="3214688" y="1482725"/>
          <p14:tracePt t="3725" x="3348038" y="1438275"/>
          <p14:tracePt t="3741" x="3482975" y="1428750"/>
          <p14:tracePt t="3758" x="3643313" y="1419225"/>
          <p14:tracePt t="3775" x="3911600" y="1419225"/>
          <p14:tracePt t="3791" x="4081463" y="1419225"/>
          <p14:tracePt t="3809" x="4197350" y="1419225"/>
          <p14:tracePt t="3825" x="4268788" y="1411288"/>
          <p14:tracePt t="3842" x="4276725" y="1401763"/>
          <p14:tracePt t="3875" x="4286250" y="1393825"/>
          <p14:tracePt t="3892" x="4295775" y="1366838"/>
          <p14:tracePt t="3909" x="4340225" y="1339850"/>
          <p14:tracePt t="3926" x="4394200" y="1330325"/>
          <p14:tracePt t="3942" x="4438650" y="1322388"/>
          <p14:tracePt t="3959" x="4518025" y="1312863"/>
          <p14:tracePt t="3976" x="4598988" y="1285875"/>
          <p14:tracePt t="3992" x="4732338" y="1223963"/>
          <p14:tracePt t="4010" x="4875213" y="1152525"/>
          <p14:tracePt t="4026" x="4956175" y="1125538"/>
          <p14:tracePt t="4042" x="5000625" y="1098550"/>
          <p14:tracePt t="4059" x="5000625" y="1089025"/>
          <p14:tracePt t="4076" x="5000625" y="1071563"/>
          <p14:tracePt t="4093" x="4919663" y="1027113"/>
          <p14:tracePt t="4109" x="4822825" y="1009650"/>
          <p14:tracePt t="4126" x="4687888" y="982663"/>
          <p14:tracePt t="4143" x="4527550" y="965200"/>
          <p14:tracePt t="4160" x="4268788" y="965200"/>
          <p14:tracePt t="4176" x="4098925" y="973138"/>
          <p14:tracePt t="4193" x="3973513" y="1009650"/>
          <p14:tracePt t="4210" x="3894138" y="1036638"/>
          <p14:tracePt t="4226" x="3803650" y="1071563"/>
          <p14:tracePt t="4243" x="3724275" y="1108075"/>
          <p14:tracePt t="4260" x="3598863" y="1160463"/>
          <p14:tracePt t="4276" x="3490913" y="1196975"/>
          <p14:tracePt t="4293" x="3384550" y="1250950"/>
          <p14:tracePt t="4310" x="3303588" y="1285875"/>
          <p14:tracePt t="4326" x="3286125" y="1285875"/>
          <p14:tracePt t="4408" x="3276600" y="1285875"/>
          <p14:tracePt t="4416" x="3268663" y="1285875"/>
          <p14:tracePt t="4427" x="3259138" y="1285875"/>
          <p14:tracePt t="4444" x="3224213" y="1285875"/>
          <p14:tracePt t="4460" x="3205163" y="1285875"/>
          <p14:tracePt t="4477" x="3179763" y="1285875"/>
          <p14:tracePt t="4494" x="3116263" y="1285875"/>
          <p14:tracePt t="4510" x="3062288" y="1285875"/>
          <p14:tracePt t="4528" x="3009900" y="1268413"/>
          <p14:tracePt t="4560" x="3009900" y="1258888"/>
          <p14:tracePt t="4577" x="2990850" y="1241425"/>
          <p14:tracePt t="4594" x="2990850" y="1223963"/>
          <p14:tracePt t="4611" x="2990850" y="1196975"/>
          <p14:tracePt t="4644" x="2990850" y="1187450"/>
          <p14:tracePt t="5345" x="2982913" y="1187450"/>
          <p14:tracePt t="5648" x="2982913" y="1196975"/>
          <p14:tracePt t="5656" x="3036888" y="1214438"/>
          <p14:tracePt t="5665" x="3071813" y="1241425"/>
          <p14:tracePt t="5680" x="3160713" y="1250950"/>
          <p14:tracePt t="5697" x="3268663" y="1285875"/>
          <p14:tracePt t="5713" x="3322638" y="1303338"/>
          <p14:tracePt t="5731" x="3357563" y="1312863"/>
          <p14:tracePt t="5747" x="3419475" y="1312863"/>
          <p14:tracePt t="5764" x="3527425" y="1312863"/>
          <p14:tracePt t="5780" x="3670300" y="1312863"/>
          <p14:tracePt t="5797" x="3822700" y="1312863"/>
          <p14:tracePt t="5814" x="4000500" y="1312863"/>
          <p14:tracePt t="5831" x="4133850" y="1322388"/>
          <p14:tracePt t="5848" x="4224338" y="1347788"/>
          <p14:tracePt t="5864" x="4232275" y="1347788"/>
          <p14:tracePt t="5881" x="4268788" y="1347788"/>
          <p14:tracePt t="5898" x="4340225" y="1347788"/>
          <p14:tracePt t="5914" x="4465638" y="1347788"/>
          <p14:tracePt t="5932" x="4608513" y="1347788"/>
          <p14:tracePt t="5948" x="4759325" y="1347788"/>
          <p14:tracePt t="5964" x="4902200" y="1347788"/>
          <p14:tracePt t="5981" x="5045075" y="1347788"/>
          <p14:tracePt t="5998" x="5187950" y="1347788"/>
          <p14:tracePt t="6015" x="5303838" y="1347788"/>
          <p14:tracePt t="6031" x="5375275" y="1347788"/>
          <p14:tracePt t="6048" x="5446713" y="1347788"/>
          <p14:tracePt t="6065" x="5491163" y="1347788"/>
          <p14:tracePt t="6082" x="5537200" y="1347788"/>
          <p14:tracePt t="6098" x="5589588" y="1347788"/>
          <p14:tracePt t="6115" x="5688013" y="1347788"/>
          <p14:tracePt t="6132" x="5786438" y="1347788"/>
          <p14:tracePt t="6148" x="5867400" y="1347788"/>
          <p14:tracePt t="6165" x="5919788" y="1347788"/>
          <p14:tracePt t="6182" x="5965825" y="1347788"/>
          <p14:tracePt t="6198" x="6010275" y="1347788"/>
          <p14:tracePt t="6201" x="6027738" y="1347788"/>
          <p14:tracePt t="6215" x="6054725" y="1347788"/>
          <p14:tracePt t="6232" x="6143625" y="1295400"/>
          <p14:tracePt t="6249" x="6224588" y="1231900"/>
          <p14:tracePt t="6265" x="6296025" y="1196975"/>
          <p14:tracePt t="6282" x="6330950" y="1179513"/>
          <p14:tracePt t="6299" x="6367463" y="1143000"/>
          <p14:tracePt t="6316" x="6367463" y="1133475"/>
          <p14:tracePt t="6349" x="6367463" y="1125538"/>
          <p14:tracePt t="6365" x="6367463" y="1116013"/>
          <p14:tracePt t="6383" x="6367463" y="1108075"/>
          <p14:tracePt t="6399" x="6367463" y="1098550"/>
          <p14:tracePt t="6416" x="6367463" y="1054100"/>
          <p14:tracePt t="6433" x="6357938" y="1017588"/>
          <p14:tracePt t="6449" x="6357938" y="982663"/>
          <p14:tracePt t="6466" x="6348413" y="965200"/>
          <p14:tracePt t="6483" x="6348413" y="955675"/>
          <p14:tracePt t="6516" x="6340475" y="946150"/>
          <p14:tracePt t="6533" x="6296025" y="919163"/>
          <p14:tracePt t="6549" x="6161088" y="911225"/>
          <p14:tracePt t="6566" x="6000750" y="893763"/>
          <p14:tracePt t="6583" x="5840413" y="866775"/>
          <p14:tracePt t="6600" x="5634038" y="830263"/>
          <p14:tracePt t="6616" x="5510213" y="830263"/>
          <p14:tracePt t="6633" x="5340350" y="830263"/>
          <p14:tracePt t="6650" x="5108575" y="830263"/>
          <p14:tracePt t="6666" x="4902200" y="830263"/>
          <p14:tracePt t="6683" x="4697413" y="830263"/>
          <p14:tracePt t="6700" x="4554538" y="830263"/>
          <p14:tracePt t="6717" x="4419600" y="847725"/>
          <p14:tracePt t="6733" x="4268788" y="884238"/>
          <p14:tracePt t="6750" x="4108450" y="919163"/>
          <p14:tracePt t="6767" x="3902075" y="946150"/>
          <p14:tracePt t="6784" x="3633788" y="973138"/>
          <p14:tracePt t="6800" x="3509963" y="982663"/>
          <p14:tracePt t="6817" x="3429000" y="990600"/>
          <p14:tracePt t="6834" x="3384550" y="1009650"/>
          <p14:tracePt t="6850" x="3367088" y="1017588"/>
          <p14:tracePt t="6867" x="3348038" y="1017588"/>
          <p14:tracePt t="6884" x="3313113" y="1044575"/>
          <p14:tracePt t="6900" x="3295650" y="1054100"/>
          <p14:tracePt t="6917" x="3268663" y="1081088"/>
          <p14:tracePt t="6934" x="3251200" y="1098550"/>
          <p14:tracePt t="6951" x="3241675" y="1108075"/>
          <p14:tracePt t="6967" x="3232150" y="1125538"/>
          <p14:tracePt t="7057" x="3232150" y="1133475"/>
          <p14:tracePt t="7065" x="3259138" y="1133475"/>
          <p14:tracePt t="7072" x="3313113" y="1133475"/>
          <p14:tracePt t="7084" x="3367088" y="1133475"/>
          <p14:tracePt t="7101" x="3490913" y="1133475"/>
          <p14:tracePt t="7118" x="3598863" y="1133475"/>
          <p14:tracePt t="7134" x="3697288" y="1133475"/>
          <p14:tracePt t="7152" x="3813175" y="1133475"/>
          <p14:tracePt t="7168" x="3938588" y="1143000"/>
          <p14:tracePt t="7185" x="4179888" y="1143000"/>
          <p14:tracePt t="7201" x="4357688" y="1143000"/>
          <p14:tracePt t="7218" x="4545013" y="1143000"/>
          <p14:tracePt t="7234" x="4741863" y="1143000"/>
          <p14:tracePt t="7251" x="4884738" y="1143000"/>
          <p14:tracePt t="7268" x="4983163" y="1143000"/>
          <p14:tracePt t="7285" x="5037138" y="1143000"/>
          <p14:tracePt t="7301" x="5045075" y="1143000"/>
          <p14:tracePt t="7318" x="5089525" y="1143000"/>
          <p14:tracePt t="7335" x="5133975" y="1143000"/>
          <p14:tracePt t="7352" x="5205413" y="1143000"/>
          <p14:tracePt t="7369" x="5340350" y="1143000"/>
          <p14:tracePt t="7385" x="5429250" y="1143000"/>
          <p14:tracePt t="7402" x="5491163" y="1143000"/>
          <p14:tracePt t="7418" x="5562600" y="1143000"/>
          <p14:tracePt t="7435" x="5653088" y="1143000"/>
          <p14:tracePt t="7452" x="5724525" y="1143000"/>
          <p14:tracePt t="7468" x="5795963" y="1143000"/>
          <p14:tracePt t="7485" x="5840413" y="1143000"/>
          <p14:tracePt t="7502" x="5867400" y="1143000"/>
          <p14:tracePt t="7519" x="5884863" y="1143000"/>
          <p14:tracePt t="7561" x="5894388" y="1143000"/>
          <p14:tracePt t="7570" x="5911850" y="1152525"/>
          <p14:tracePt t="7586" x="5946775" y="1160463"/>
          <p14:tracePt t="7602" x="5991225" y="1169988"/>
          <p14:tracePt t="7619" x="6010275" y="1187450"/>
          <p14:tracePt t="7636" x="6018213" y="1187450"/>
          <p14:tracePt t="7729" x="6027738" y="1187450"/>
          <p14:tracePt t="7737" x="6037263" y="1187450"/>
          <p14:tracePt t="7745" x="6045200" y="1187450"/>
          <p14:tracePt t="7754" x="6062663" y="1187450"/>
          <p14:tracePt t="7777" x="6072188" y="1179513"/>
          <p14:tracePt t="8121" x="6081713" y="1169988"/>
          <p14:tracePt t="8129" x="6072188" y="1160463"/>
          <p14:tracePt t="8138" x="6037263" y="1152525"/>
          <p14:tracePt t="8154" x="5946775" y="1143000"/>
          <p14:tracePt t="8171" x="5830888" y="1125538"/>
          <p14:tracePt t="8187" x="5724525" y="1125538"/>
          <p14:tracePt t="8204" x="5608638" y="1125538"/>
          <p14:tracePt t="8221" x="5465763" y="1125538"/>
          <p14:tracePt t="8237" x="5286375" y="1125538"/>
          <p14:tracePt t="8254" x="5045075" y="1125538"/>
          <p14:tracePt t="8271" x="4795838" y="1125538"/>
          <p14:tracePt t="8288" x="4554538" y="1125538"/>
          <p14:tracePt t="8304" x="4384675" y="1125538"/>
          <p14:tracePt t="8321" x="4143375" y="1125538"/>
          <p14:tracePt t="8338" x="4010025" y="1125538"/>
          <p14:tracePt t="8355" x="3938588" y="1125538"/>
          <p14:tracePt t="8371" x="3902075" y="1125538"/>
          <p14:tracePt t="8388" x="3875088" y="1125538"/>
          <p14:tracePt t="8405" x="3867150" y="1116013"/>
          <p14:tracePt t="8457" x="3857625" y="1116013"/>
          <p14:tracePt t="8553" x="3875088" y="1116013"/>
          <p14:tracePt t="8561" x="3946525" y="1116013"/>
          <p14:tracePt t="8571" x="4081463" y="1125538"/>
          <p14:tracePt t="8588" x="4330700" y="1152525"/>
          <p14:tracePt t="8605" x="4660900" y="1179513"/>
          <p14:tracePt t="8622" x="4938713" y="1187450"/>
          <p14:tracePt t="8638" x="5143500" y="1187450"/>
          <p14:tracePt t="8655" x="5286375" y="1187450"/>
          <p14:tracePt t="8672" x="5367338" y="1187450"/>
          <p14:tracePt t="8689" x="5419725" y="1179513"/>
          <p14:tracePt t="8706" x="5438775" y="1169988"/>
          <p14:tracePt t="8833" x="5429250" y="1169988"/>
          <p14:tracePt t="8841" x="5402263" y="1169988"/>
          <p14:tracePt t="8849" x="5384800" y="1169988"/>
          <p14:tracePt t="8858" x="5348288" y="1169988"/>
          <p14:tracePt t="8872" x="5322888" y="1169988"/>
          <p14:tracePt t="8889" x="5251450" y="1169988"/>
          <p14:tracePt t="8906" x="5197475" y="1169988"/>
          <p14:tracePt t="8923" x="5108575" y="1169988"/>
          <p14:tracePt t="8939" x="5045075" y="1169988"/>
          <p14:tracePt t="8956" x="5018088" y="1169988"/>
          <p14:tracePt t="8973" x="4991100" y="1169988"/>
          <p14:tracePt t="9089" x="5010150" y="1160463"/>
          <p14:tracePt t="9097" x="5018088" y="1152525"/>
          <p14:tracePt t="9106" x="5045075" y="1152525"/>
          <p14:tracePt t="9123" x="5089525" y="1152525"/>
          <p14:tracePt t="9140" x="5153025" y="1143000"/>
          <p14:tracePt t="9157" x="5214938" y="1133475"/>
          <p14:tracePt t="9173" x="5251450" y="1133475"/>
          <p14:tracePt t="9190" x="5276850" y="1133475"/>
          <p14:tracePt t="9207" x="5286375" y="1133475"/>
          <p14:tracePt t="9458" x="5286375" y="1125538"/>
          <p14:tracePt t="9473" x="5276850" y="1116013"/>
          <p14:tracePt t="9506" x="5259388" y="1116013"/>
          <p14:tracePt t="9513" x="5251450" y="1116013"/>
          <p14:tracePt t="9525" x="5232400" y="1116013"/>
          <p14:tracePt t="9541" x="5160963" y="1116013"/>
          <p14:tracePt t="9558" x="5054600" y="1116013"/>
          <p14:tracePt t="9574" x="4956175" y="1116013"/>
          <p14:tracePt t="9591" x="4911725" y="1116013"/>
          <p14:tracePt t="9608" x="4848225" y="1116013"/>
          <p14:tracePt t="9625" x="4751388" y="1116013"/>
          <p14:tracePt t="9641" x="4438650" y="1143000"/>
          <p14:tracePt t="9658" x="4179888" y="1179513"/>
          <p14:tracePt t="9675" x="3929063" y="1204913"/>
          <p14:tracePt t="9692" x="3732213" y="1241425"/>
          <p14:tracePt t="9708" x="3562350" y="1295400"/>
          <p14:tracePt t="9725" x="3446463" y="1330325"/>
          <p14:tracePt t="9742" x="3367088" y="1366838"/>
          <p14:tracePt t="9758" x="3268663" y="1411288"/>
          <p14:tracePt t="9775" x="3160713" y="1473200"/>
          <p14:tracePt t="9792" x="3071813" y="1544638"/>
          <p14:tracePt t="9808" x="2990850" y="1598613"/>
          <p14:tracePt t="9825" x="2946400" y="1643063"/>
          <p14:tracePt t="9842" x="2938463" y="1670050"/>
          <p14:tracePt t="9859" x="2928938" y="1687513"/>
          <p14:tracePt t="9875" x="2911475" y="1704975"/>
          <p14:tracePt t="9892" x="2884488" y="1741488"/>
          <p14:tracePt t="9909" x="2813050" y="1758950"/>
          <p14:tracePt t="9925" x="2724150" y="1776413"/>
          <p14:tracePt t="9942" x="2598738" y="1785938"/>
          <p14:tracePt t="9959" x="2465388" y="1785938"/>
          <p14:tracePt t="9976" x="2366963" y="1785938"/>
          <p14:tracePt t="9992" x="2276475" y="1795463"/>
          <p14:tracePt t="10010" x="2081213" y="1830388"/>
          <p14:tracePt t="10026" x="1938338" y="1857375"/>
          <p14:tracePt t="10042" x="1822450" y="1857375"/>
          <p14:tracePt t="10059" x="1768475" y="1857375"/>
          <p14:tracePt t="10076" x="1741488" y="1857375"/>
          <p14:tracePt t="10092" x="1731963" y="1857375"/>
          <p14:tracePt t="10109" x="1724025" y="1857375"/>
          <p14:tracePt t="10126" x="1697038" y="1857375"/>
          <p14:tracePt t="10143" x="1633538" y="1857375"/>
          <p14:tracePt t="10159" x="1517650" y="1822450"/>
          <p14:tracePt t="10176" x="1419225" y="1768475"/>
          <p14:tracePt t="10193" x="1339850" y="1731963"/>
          <p14:tracePt t="10195" x="1295400" y="1724025"/>
          <p14:tracePt t="10210" x="1258888" y="1704975"/>
          <p14:tracePt t="10226" x="1241425" y="1697038"/>
          <p14:tracePt t="10243" x="1231900" y="1697038"/>
          <p14:tracePt t="10260" x="1204913" y="1687513"/>
          <p14:tracePt t="10276" x="1169988" y="1687513"/>
          <p14:tracePt t="10293" x="1133475" y="1687513"/>
          <p14:tracePt t="10310" x="1125538" y="1687513"/>
          <p14:tracePt t="10326" x="1116013" y="1687513"/>
          <p14:tracePt t="10360" x="1089025" y="1687513"/>
          <p14:tracePt t="10393" x="1081088" y="1687513"/>
          <p14:tracePt t="10458" x="1081088" y="1679575"/>
          <p14:tracePt t="10578" x="1081088" y="1670050"/>
          <p14:tracePt t="10594" x="1081088" y="1660525"/>
          <p14:tracePt t="10602" x="1081088" y="1652588"/>
          <p14:tracePt t="10746" x="1081088" y="1643063"/>
          <p14:tracePt t="10754" x="1089025" y="1643063"/>
          <p14:tracePt t="10762" x="1098550" y="1633538"/>
          <p14:tracePt t="10779" x="1108075" y="1633538"/>
          <p14:tracePt t="10794" x="1108075" y="1625600"/>
          <p14:tracePt t="10850" x="1116013" y="1625600"/>
          <p14:tracePt t="10866" x="1133475" y="1625600"/>
          <p14:tracePt t="10890" x="1143000" y="1625600"/>
          <p14:tracePt t="11266" x="1169988" y="1625600"/>
          <p14:tracePt t="11274" x="1214438" y="1625600"/>
          <p14:tracePt t="11282" x="1250950" y="1625600"/>
          <p14:tracePt t="11295" x="1322388" y="1625600"/>
          <p14:tracePt t="11312" x="1411288" y="1625600"/>
          <p14:tracePt t="11329" x="1527175" y="1625600"/>
          <p14:tracePt t="11346" x="1660525" y="1625600"/>
          <p14:tracePt t="11363" x="1731963" y="1625600"/>
          <p14:tracePt t="11380" x="1785938" y="1616075"/>
          <p14:tracePt t="11396" x="1839913" y="1608138"/>
          <p14:tracePt t="11413" x="1901825" y="1608138"/>
          <p14:tracePt t="11430" x="1973263" y="1598613"/>
          <p14:tracePt t="11446" x="2081213" y="1598613"/>
          <p14:tracePt t="11463" x="2160588" y="1598613"/>
          <p14:tracePt t="11480" x="2224088" y="1598613"/>
          <p14:tracePt t="11496" x="2286000" y="1598613"/>
          <p14:tracePt t="11513" x="2347913" y="1598613"/>
          <p14:tracePt t="11530" x="2465388" y="1598613"/>
          <p14:tracePt t="11547" x="2562225" y="1598613"/>
          <p14:tracePt t="11564" x="2670175" y="1598613"/>
          <p14:tracePt t="11580" x="2786063" y="1598613"/>
          <p14:tracePt t="11597" x="2874963" y="1598613"/>
          <p14:tracePt t="11614" x="2973388" y="1598613"/>
          <p14:tracePt t="11630" x="3054350" y="1598613"/>
          <p14:tracePt t="11647" x="3098800" y="1598613"/>
          <p14:tracePt t="11663" x="3125788" y="1598613"/>
          <p14:tracePt t="11680" x="3133725" y="1598613"/>
          <p14:tracePt t="11810" x="3143250" y="1598613"/>
          <p14:tracePt t="11818" x="3160713" y="1616075"/>
          <p14:tracePt t="11830" x="3187700" y="1616075"/>
          <p14:tracePt t="11847" x="3276600" y="1633538"/>
          <p14:tracePt t="11864" x="3375025" y="1633538"/>
          <p14:tracePt t="11881" x="3429000" y="1652588"/>
          <p14:tracePt t="11898" x="3455988" y="1652588"/>
          <p14:tracePt t="12810" x="3490913" y="1652588"/>
          <p14:tracePt t="12819" x="3536950" y="1652588"/>
          <p14:tracePt t="12833" x="3589338" y="1652588"/>
          <p14:tracePt t="12850" x="3776663" y="1643063"/>
          <p14:tracePt t="12867" x="3902075" y="1633538"/>
          <p14:tracePt t="12884" x="4027488" y="1616075"/>
          <p14:tracePt t="12901" x="4108450" y="1608138"/>
          <p14:tracePt t="12917" x="4170363" y="1598613"/>
          <p14:tracePt t="12933" x="4187825" y="1589088"/>
          <p14:tracePt t="13043" x="4205288" y="1589088"/>
          <p14:tracePt t="13059" x="4214813" y="1589088"/>
          <p14:tracePt t="13075" x="4232275" y="1589088"/>
          <p14:tracePt t="13091" x="4259263" y="1589088"/>
          <p14:tracePt t="13099" x="4276725" y="1589088"/>
          <p14:tracePt t="13107" x="4313238" y="1589088"/>
          <p14:tracePt t="13117" x="4348163" y="1589088"/>
          <p14:tracePt t="13134" x="4402138" y="1589088"/>
          <p14:tracePt t="13151" x="4429125" y="1589088"/>
          <p14:tracePt t="13235" x="4419600" y="1589088"/>
          <p14:tracePt t="13243" x="4411663" y="1589088"/>
          <p14:tracePt t="13275" x="4402138" y="1589088"/>
          <p14:tracePt t="13563" x="4411663" y="1589088"/>
          <p14:tracePt t="13571" x="4473575" y="1589088"/>
          <p14:tracePt t="13579" x="4527550" y="1589088"/>
          <p14:tracePt t="13587" x="4572000" y="1589088"/>
          <p14:tracePt t="13603" x="4643438" y="1589088"/>
          <p14:tracePt t="13619" x="4687888" y="1589088"/>
          <p14:tracePt t="13636" x="4705350" y="1589088"/>
          <p14:tracePt t="16268" x="4705350" y="1581150"/>
          <p14:tracePt t="16292" x="4705350" y="1571625"/>
          <p14:tracePt t="16308" x="4705350" y="1554163"/>
          <p14:tracePt t="16332" x="4705350" y="1544638"/>
          <p14:tracePt t="16348" x="4687888" y="1544638"/>
          <p14:tracePt t="16356" x="4687888" y="1536700"/>
          <p14:tracePt t="16364" x="4679950" y="1536700"/>
          <p14:tracePt t="16376" x="4660900" y="1536700"/>
          <p14:tracePt t="16393" x="4616450" y="1527175"/>
          <p14:tracePt t="16410" x="4491038" y="1527175"/>
          <p14:tracePt t="16427" x="4259263" y="1527175"/>
          <p14:tracePt t="16444" x="3813175" y="1527175"/>
          <p14:tracePt t="16460" x="3589338" y="1527175"/>
          <p14:tracePt t="16477" x="3419475" y="1527175"/>
          <p14:tracePt t="16493" x="3268663" y="1527175"/>
          <p14:tracePt t="16510" x="3089275" y="1527175"/>
          <p14:tracePt t="16527" x="2867025" y="1527175"/>
          <p14:tracePt t="16543" x="2625725" y="1527175"/>
          <p14:tracePt t="16560" x="2438400" y="1544638"/>
          <p14:tracePt t="16577" x="2286000" y="1571625"/>
          <p14:tracePt t="16594" x="2179638" y="1571625"/>
          <p14:tracePt t="16611" x="2062163" y="1589088"/>
          <p14:tracePt t="16627" x="1884363" y="1608138"/>
          <p14:tracePt t="16644" x="1554163" y="1660525"/>
          <p14:tracePt t="16661" x="1339850" y="1679575"/>
          <p14:tracePt t="16677" x="1152525" y="1704975"/>
          <p14:tracePt t="16694" x="1044575" y="1724025"/>
          <p14:tracePt t="16711" x="901700" y="1731963"/>
          <p14:tracePt t="16728" x="704850" y="1731963"/>
          <p14:tracePt t="16744" x="517525" y="1731963"/>
          <p14:tracePt t="16761" x="366713" y="1731963"/>
          <p14:tracePt t="16777" x="204788" y="1731963"/>
          <p14:tracePt t="16794" x="88900" y="1714500"/>
          <p14:tracePt t="17329" x="36513" y="1411288"/>
          <p14:tracePt t="17346" x="357188" y="1625600"/>
          <p14:tracePt t="17363" x="803275" y="1884363"/>
          <p14:tracePt t="17380" x="1169988" y="2054225"/>
          <p14:tracePt t="17396" x="1490663" y="2187575"/>
          <p14:tracePt t="17413" x="1608138" y="2232025"/>
          <p14:tracePt t="17430" x="1741488" y="2295525"/>
          <p14:tracePt t="17446" x="1893888" y="2339975"/>
          <p14:tracePt t="17463" x="2054225" y="2384425"/>
          <p14:tracePt t="17480" x="2224088" y="2446338"/>
          <p14:tracePt t="17496" x="2374900" y="2490788"/>
          <p14:tracePt t="17513" x="2517775" y="2509838"/>
          <p14:tracePt t="17530" x="2813050" y="2598738"/>
          <p14:tracePt t="17546" x="3205163" y="2714625"/>
          <p14:tracePt t="17563" x="3608388" y="2867025"/>
          <p14:tracePt t="17580" x="3990975" y="3044825"/>
          <p14:tracePt t="17597" x="4116388" y="3098800"/>
          <p14:tracePt t="17613" x="4133850" y="3108325"/>
          <p14:tracePt t="17652" x="4143375" y="3108325"/>
          <p14:tracePt t="17663" x="4160838" y="3116263"/>
          <p14:tracePt t="17680" x="4276725" y="3125788"/>
          <p14:tracePt t="17697" x="4429125" y="3125788"/>
          <p14:tracePt t="17713" x="4527550" y="3125788"/>
          <p14:tracePt t="17730" x="4572000" y="3125788"/>
          <p14:tracePt t="17747" x="4572000" y="3108325"/>
          <p14:tracePt t="17764" x="4554538" y="3036888"/>
          <p14:tracePt t="17781" x="4545013" y="3009900"/>
          <p14:tracePt t="17797" x="4537075" y="3000375"/>
          <p14:tracePt t="17814" x="4527550" y="3000375"/>
          <p14:tracePt t="17831" x="4518025" y="2990850"/>
          <p14:tracePt t="17864" x="4518025" y="2982913"/>
          <p14:tracePt t="17881" x="4510088" y="2973388"/>
          <p14:tracePt t="17897" x="4510088" y="2965450"/>
          <p14:tracePt t="18389" x="4500563" y="2965450"/>
          <p14:tracePt t="18573" x="4500563" y="2973388"/>
          <p14:tracePt t="18581" x="4500563" y="2990850"/>
          <p14:tracePt t="18589" x="4491038" y="3000375"/>
          <p14:tracePt t="18599" x="4491038" y="3017838"/>
          <p14:tracePt t="18616" x="4491038" y="3027363"/>
          <p14:tracePt t="18633" x="4491038" y="3044825"/>
          <p14:tracePt t="18649" x="4491038" y="3054350"/>
          <p14:tracePt t="18666" x="4491038" y="3071813"/>
          <p14:tracePt t="18683" x="4491038" y="3081338"/>
          <p14:tracePt t="18700" x="4491038" y="3098800"/>
          <p14:tracePt t="18901" x="4491038" y="3089275"/>
          <p14:tracePt t="18909" x="4500563" y="3071813"/>
          <p14:tracePt t="18925" x="4500563" y="3054350"/>
          <p14:tracePt t="18934" x="4510088" y="3044825"/>
          <p14:tracePt t="18957" x="4510088" y="3036888"/>
          <p14:tracePt t="18981" x="4510088" y="3027363"/>
          <p14:tracePt t="18997" x="4500563" y="3009900"/>
          <p14:tracePt t="19005" x="4473575" y="3000375"/>
          <p14:tracePt t="19017" x="4419600" y="2982913"/>
          <p14:tracePt t="19033" x="4303713" y="2982913"/>
          <p14:tracePt t="19050" x="4205288" y="2982913"/>
          <p14:tracePt t="19067" x="4125913" y="2982913"/>
          <p14:tracePt t="19084" x="4098925" y="2982913"/>
          <p14:tracePt t="19133" x="4089400" y="2982913"/>
          <p14:tracePt t="20309" x="4081463" y="2982913"/>
          <p14:tracePt t="20326" x="4071938" y="2982913"/>
          <p14:tracePt t="20341" x="4062413" y="2982913"/>
          <p14:tracePt t="20349" x="4054475" y="2982913"/>
          <p14:tracePt t="20373" x="4044950" y="2982913"/>
          <p14:tracePt t="20389" x="4037013" y="2982913"/>
          <p14:tracePt t="20398" x="4027488" y="2990850"/>
          <p14:tracePt t="20485" x="4017963" y="3000375"/>
          <p14:tracePt t="21518" x="4010025" y="3000375"/>
          <p14:tracePt t="21526" x="3965575" y="3000375"/>
          <p14:tracePt t="21534" x="3867150" y="3009900"/>
          <p14:tracePt t="21542" x="3768725" y="3017838"/>
          <p14:tracePt t="21557" x="3554413" y="3017838"/>
          <p14:tracePt t="21574" x="3322638" y="3017838"/>
          <p14:tracePt t="21591" x="3089275" y="3017838"/>
          <p14:tracePt t="21608" x="2847975" y="3017838"/>
          <p14:tracePt t="21624" x="2679700" y="3017838"/>
          <p14:tracePt t="21641" x="2581275" y="3017838"/>
          <p14:tracePt t="21702" x="2616200" y="3017838"/>
          <p14:tracePt t="21710" x="2679700" y="3009900"/>
          <p14:tracePt t="21718" x="2741613" y="3009900"/>
          <p14:tracePt t="21726" x="2830513" y="3009900"/>
          <p14:tracePt t="21742" x="3081338" y="3009900"/>
          <p14:tracePt t="21758" x="3384550" y="3089275"/>
          <p14:tracePt t="21775" x="3536950" y="3170238"/>
          <p14:tracePt t="21791" x="3571875" y="3214688"/>
          <p14:tracePt t="21808" x="3571875" y="3276600"/>
          <p14:tracePt t="21825" x="3411538" y="3330575"/>
          <p14:tracePt t="21841" x="3160713" y="3367088"/>
          <p14:tracePt t="21858" x="2928938" y="3375025"/>
          <p14:tracePt t="21875" x="2803525" y="3375025"/>
          <p14:tracePt t="21892" x="2751138" y="3375025"/>
          <p14:tracePt t="21909" x="2741613" y="3367088"/>
          <p14:tracePt t="21925" x="2741613" y="3303588"/>
          <p14:tracePt t="21942" x="2813050" y="3152775"/>
          <p14:tracePt t="21958" x="2911475" y="3089275"/>
          <p14:tracePt t="21975" x="3044825" y="3054350"/>
          <p14:tracePt t="21992" x="3197225" y="3054350"/>
          <p14:tracePt t="22009" x="3303588" y="3062288"/>
          <p14:tracePt t="22025" x="3367088" y="3152775"/>
          <p14:tracePt t="22042" x="3367088" y="3303588"/>
          <p14:tracePt t="22059" x="3313113" y="3455988"/>
          <p14:tracePt t="22076" x="3170238" y="3562350"/>
          <p14:tracePt t="22092" x="3054350" y="3616325"/>
          <p14:tracePt t="22110" x="2919413" y="3652838"/>
          <p14:tracePt t="22126" x="2894013" y="3652838"/>
          <p14:tracePt t="22142" x="2884488" y="3652838"/>
          <p14:tracePt t="22159" x="2884488" y="3643313"/>
          <p14:tracePt t="22176" x="2884488" y="3544888"/>
          <p14:tracePt t="22193" x="2884488" y="3446463"/>
          <p14:tracePt t="22209" x="2955925" y="3367088"/>
          <p14:tracePt t="22226" x="3036888" y="3340100"/>
          <p14:tracePt t="22243" x="3160713" y="3330575"/>
          <p14:tracePt t="22260" x="3303588" y="3330575"/>
          <p14:tracePt t="22276" x="3429000" y="3419475"/>
          <p14:tracePt t="22293" x="3500438" y="3517900"/>
          <p14:tracePt t="22310" x="3509963" y="3608388"/>
          <p14:tracePt t="22326" x="3465513" y="3670300"/>
          <p14:tracePt t="22343" x="3313113" y="3741738"/>
          <p14:tracePt t="22360" x="3187700" y="3768725"/>
          <p14:tracePt t="22376" x="3116263" y="3768725"/>
          <p14:tracePt t="22393" x="3062288" y="3768725"/>
          <p14:tracePt t="22410" x="3036888" y="3768725"/>
          <p14:tracePt t="22427" x="3027363" y="3759200"/>
          <p14:tracePt t="22443" x="3017838" y="3732213"/>
          <p14:tracePt t="22460" x="3017838" y="3705225"/>
          <p14:tracePt t="22477" x="3027363" y="3679825"/>
          <p14:tracePt t="22494" x="3108325" y="3660775"/>
          <p14:tracePt t="22510" x="3160713" y="3652838"/>
          <p14:tracePt t="22527" x="3170238" y="3652838"/>
          <p14:tracePt t="22614" x="3179763" y="3652838"/>
          <p14:tracePt t="23367" x="3187700" y="3643313"/>
          <p14:tracePt t="23374" x="3187700" y="3616325"/>
          <p14:tracePt t="23382" x="3170238" y="3598863"/>
          <p14:tracePt t="23395" x="3160713" y="3589338"/>
          <p14:tracePt t="23412" x="3089275" y="3554413"/>
          <p14:tracePt t="23429" x="3036888" y="3544888"/>
          <p14:tracePt t="23446" x="2973388" y="3517900"/>
          <p14:tracePt t="23463" x="2928938" y="3509963"/>
          <p14:tracePt t="23479" x="2874963" y="3490913"/>
          <p14:tracePt t="23496" x="2776538" y="3446463"/>
          <p14:tracePt t="23513" x="2625725" y="3384550"/>
          <p14:tracePt t="23530" x="2438400" y="3295650"/>
          <p14:tracePt t="23546" x="2295525" y="3205163"/>
          <p14:tracePt t="23563" x="2187575" y="3160713"/>
          <p14:tracePt t="23580" x="2152650" y="3133725"/>
          <p14:tracePt t="23596" x="2133600" y="3116263"/>
          <p14:tracePt t="23613" x="2108200" y="3108325"/>
          <p14:tracePt t="23629" x="2062163" y="3071813"/>
          <p14:tracePt t="23647" x="1973263" y="3017838"/>
          <p14:tracePt t="23663" x="1928813" y="2990850"/>
          <p14:tracePt t="23680" x="1901825" y="2973388"/>
          <p14:tracePt t="23697" x="1884363" y="2955925"/>
          <p14:tracePt t="23713" x="1866900" y="2938463"/>
          <p14:tracePt t="23730" x="1847850" y="2928938"/>
          <p14:tracePt t="23747" x="1839913" y="2911475"/>
          <p14:tracePt t="23763" x="1812925" y="2874963"/>
          <p14:tracePt t="23780" x="1785938" y="2867025"/>
          <p14:tracePt t="23797" x="1751013" y="2847975"/>
          <p14:tracePt t="23814" x="1724025" y="2830513"/>
          <p14:tracePt t="23830" x="1714500" y="2813050"/>
          <p14:tracePt t="23847" x="1704975" y="2813050"/>
          <p14:tracePt t="23880" x="1679575" y="2803525"/>
          <p14:tracePt t="23897" x="1670050" y="2803525"/>
          <p14:tracePt t="23914" x="1652588" y="2786063"/>
          <p14:tracePt t="23930" x="1625600" y="2776538"/>
          <p14:tracePt t="23947" x="1589088" y="2759075"/>
          <p14:tracePt t="23964" x="1544638" y="2741613"/>
          <p14:tracePt t="23981" x="1490663" y="2714625"/>
          <p14:tracePt t="23997" x="1438275" y="2687638"/>
          <p14:tracePt t="24014" x="1401763" y="2660650"/>
          <p14:tracePt t="24031" x="1393825" y="2652713"/>
          <p14:tracePt t="24048" x="1374775" y="2643188"/>
          <p14:tracePt t="24064" x="1374775" y="2633663"/>
          <p14:tracePt t="24081" x="1357313" y="2616200"/>
          <p14:tracePt t="24098" x="1347788" y="2608263"/>
          <p14:tracePt t="24114" x="1347788" y="2598738"/>
          <p14:tracePt t="24131" x="1330325" y="2589213"/>
          <p14:tracePt t="24148" x="1330325" y="2581275"/>
          <p14:tracePt t="24164" x="1330325" y="2554288"/>
          <p14:tracePt t="24181" x="1330325" y="2544763"/>
          <p14:tracePt t="24198" x="1322388" y="2517775"/>
          <p14:tracePt t="24200" x="1322388" y="2500313"/>
          <p14:tracePt t="24215" x="1322388" y="2465388"/>
          <p14:tracePt t="24232" x="1322388" y="2428875"/>
          <p14:tracePt t="24248" x="1322388" y="2366963"/>
          <p14:tracePt t="24265" x="1322388" y="2259013"/>
          <p14:tracePt t="24281" x="1322388" y="2187575"/>
          <p14:tracePt t="24298" x="1322388" y="2133600"/>
          <p14:tracePt t="24315" x="1322388" y="2098675"/>
          <p14:tracePt t="24332" x="1322388" y="2089150"/>
          <p14:tracePt t="24349" x="1322388" y="2081213"/>
          <p14:tracePt t="24365" x="1322388" y="2071688"/>
          <p14:tracePt t="24495" x="1322388" y="2062163"/>
          <p14:tracePt t="24519" x="1330325" y="2062163"/>
          <p14:tracePt t="24527" x="1357313" y="2062163"/>
          <p14:tracePt t="24535" x="1366838" y="2062163"/>
          <p14:tracePt t="24549" x="1374775" y="2062163"/>
          <p14:tracePt t="24565" x="1384300" y="2062163"/>
          <p14:tracePt t="24623" x="1384300" y="2054225"/>
          <p14:tracePt t="24631" x="1393825" y="2054225"/>
          <p14:tracePt t="24719" x="1401763" y="2044700"/>
          <p14:tracePt t="24727" x="1411288" y="2036763"/>
          <p14:tracePt t="24735" x="1419225" y="2027238"/>
          <p14:tracePt t="24750" x="1428750" y="2017713"/>
          <p14:tracePt t="24767" x="1473200" y="1990725"/>
          <p14:tracePt t="24783" x="1517650" y="1973263"/>
          <p14:tracePt t="24800" x="1571625" y="1946275"/>
          <p14:tracePt t="24816" x="1633538" y="1938338"/>
          <p14:tracePt t="24833" x="1697038" y="1919288"/>
          <p14:tracePt t="24850" x="1751013" y="1919288"/>
          <p14:tracePt t="24866" x="1785938" y="1919288"/>
          <p14:tracePt t="24883" x="1822450" y="1919288"/>
          <p14:tracePt t="24900" x="1839913" y="1919288"/>
          <p14:tracePt t="24917" x="1857375" y="1938338"/>
          <p14:tracePt t="24933" x="1857375" y="1973263"/>
          <p14:tracePt t="24951" x="1857375" y="2036763"/>
          <p14:tracePt t="24967" x="1857375" y="2054225"/>
          <p14:tracePt t="24984" x="1857375" y="2071688"/>
          <p14:tracePt t="25001" x="1857375" y="2081213"/>
          <p14:tracePt t="25017" x="1857375" y="2089150"/>
          <p14:tracePt t="25034" x="1847850" y="2116138"/>
          <p14:tracePt t="25050" x="1839913" y="2125663"/>
          <p14:tracePt t="25067" x="1830388" y="2133600"/>
          <p14:tracePt t="25084" x="1812925" y="2152650"/>
          <p14:tracePt t="25100" x="1741488" y="2179638"/>
          <p14:tracePt t="25118" x="1687513" y="2187575"/>
          <p14:tracePt t="25134" x="1598613" y="2197100"/>
          <p14:tracePt t="25151" x="1536700" y="2205038"/>
          <p14:tracePt t="25168" x="1500188" y="2205038"/>
          <p14:tracePt t="25184" x="1490663" y="2205038"/>
          <p14:tracePt t="25201" x="1465263" y="2179638"/>
          <p14:tracePt t="25218" x="1455738" y="2116138"/>
          <p14:tracePt t="25234" x="1455738" y="2044700"/>
          <p14:tracePt t="25251" x="1455738" y="1982788"/>
          <p14:tracePt t="25268" x="1455738" y="1928813"/>
          <p14:tracePt t="25284" x="1473200" y="1884363"/>
          <p14:tracePt t="25301" x="1500188" y="1857375"/>
          <p14:tracePt t="25318" x="1536700" y="1847850"/>
          <p14:tracePt t="25335" x="1633538" y="1839913"/>
          <p14:tracePt t="25351" x="1724025" y="1847850"/>
          <p14:tracePt t="25368" x="1830388" y="1901825"/>
          <p14:tracePt t="25384" x="1928813" y="1965325"/>
          <p14:tracePt t="25401" x="2000250" y="2027238"/>
          <p14:tracePt t="25418" x="2036763" y="2098675"/>
          <p14:tracePt t="25435" x="2062163" y="2152650"/>
          <p14:tracePt t="25452" x="2062163" y="2205038"/>
          <p14:tracePt t="25468" x="2062163" y="2268538"/>
          <p14:tracePt t="25485" x="2036763" y="2312988"/>
          <p14:tracePt t="25502" x="1982788" y="2357438"/>
          <p14:tracePt t="25519" x="1911350" y="2374900"/>
          <p14:tracePt t="25535" x="1803400" y="2384425"/>
          <p14:tracePt t="25552" x="1768475" y="2384425"/>
          <p14:tracePt t="25569" x="1724025" y="2374900"/>
          <p14:tracePt t="25585" x="1697038" y="2339975"/>
          <p14:tracePt t="25602" x="1660525" y="2259013"/>
          <p14:tracePt t="25619" x="1652588" y="2170113"/>
          <p14:tracePt t="25635" x="1652588" y="2062163"/>
          <p14:tracePt t="25652" x="1652588" y="1982788"/>
          <p14:tracePt t="25669" x="1652588" y="1938338"/>
          <p14:tracePt t="25685" x="1670050" y="1893888"/>
          <p14:tracePt t="25703" x="1697038" y="1866900"/>
          <p14:tracePt t="25719" x="1714500" y="1866900"/>
          <p14:tracePt t="25736" x="1758950" y="1866900"/>
          <p14:tracePt t="25752" x="1830388" y="1901825"/>
          <p14:tracePt t="25769" x="1901825" y="1982788"/>
          <p14:tracePt t="25786" x="1965325" y="2071688"/>
          <p14:tracePt t="25802" x="1982788" y="2125663"/>
          <p14:tracePt t="25819" x="2000250" y="2197100"/>
          <p14:tracePt t="25836" x="2000250" y="2232025"/>
          <p14:tracePt t="25853" x="2000250" y="2259013"/>
          <p14:tracePt t="25869" x="1990725" y="2312988"/>
          <p14:tracePt t="25886" x="1911350" y="2347913"/>
          <p14:tracePt t="25903" x="1758950" y="2357438"/>
          <p14:tracePt t="25919" x="1660525" y="2357438"/>
          <p14:tracePt t="25936" x="1598613" y="2357438"/>
          <p14:tracePt t="25953" x="1554163" y="2347913"/>
          <p14:tracePt t="25970" x="1527175" y="2330450"/>
          <p14:tracePt t="25986" x="1500188" y="2276475"/>
          <p14:tracePt t="26003" x="1500188" y="2205038"/>
          <p14:tracePt t="26020" x="1500188" y="2143125"/>
          <p14:tracePt t="26036" x="1544638" y="2036763"/>
          <p14:tracePt t="26053" x="1608138" y="1965325"/>
          <p14:tracePt t="26070" x="1652588" y="1911350"/>
          <p14:tracePt t="26087" x="1704975" y="1884363"/>
          <p14:tracePt t="26104" x="1724025" y="1884363"/>
          <p14:tracePt t="26120" x="1751013" y="1884363"/>
          <p14:tracePt t="26137" x="1785938" y="1901825"/>
          <p14:tracePt t="26154" x="1803400" y="1955800"/>
          <p14:tracePt t="26170" x="1830388" y="2036763"/>
          <p14:tracePt t="26187" x="1866900" y="2089150"/>
          <p14:tracePt t="26204" x="1866900" y="2143125"/>
          <p14:tracePt t="26221" x="1866900" y="2170113"/>
          <p14:tracePt t="26237" x="1866900" y="2205038"/>
          <p14:tracePt t="26254" x="1857375" y="2232025"/>
          <p14:tracePt t="26270" x="1803400" y="2251075"/>
          <p14:tracePt t="26287" x="1724025" y="2251075"/>
          <p14:tracePt t="26304" x="1670050" y="2251075"/>
          <p14:tracePt t="26321" x="1625600" y="2251075"/>
          <p14:tracePt t="26337" x="1598613" y="2232025"/>
          <p14:tracePt t="26354" x="1581150" y="2197100"/>
          <p14:tracePt t="26371" x="1581150" y="2143125"/>
          <p14:tracePt t="26387" x="1581150" y="2098675"/>
          <p14:tracePt t="26404" x="1608138" y="2044700"/>
          <p14:tracePt t="26421" x="1697038" y="1990725"/>
          <p14:tracePt t="26438" x="1795463" y="1973263"/>
          <p14:tracePt t="26454" x="1866900" y="1955800"/>
          <p14:tracePt t="26471" x="1938338" y="1965325"/>
          <p14:tracePt t="26488" x="1973263" y="1990725"/>
          <p14:tracePt t="26505" x="2000250" y="2044700"/>
          <p14:tracePt t="26521" x="2027238" y="2133600"/>
          <p14:tracePt t="26538" x="2036763" y="2197100"/>
          <p14:tracePt t="26555" x="2036763" y="2241550"/>
          <p14:tracePt t="26571" x="2017713" y="2286000"/>
          <p14:tracePt t="26588" x="2000250" y="2322513"/>
          <p14:tracePt t="26604" x="1955800" y="2339975"/>
          <p14:tracePt t="26621" x="1893888" y="2339975"/>
          <p14:tracePt t="26638" x="1830388" y="2347913"/>
          <p14:tracePt t="26655" x="1758950" y="2347913"/>
          <p14:tracePt t="26672" x="1660525" y="2268538"/>
          <p14:tracePt t="26688" x="1625600" y="2251075"/>
          <p14:tracePt t="26705" x="1616075" y="2197100"/>
          <p14:tracePt t="26722" x="1616075" y="2133600"/>
          <p14:tracePt t="26738" x="1616075" y="2071688"/>
          <p14:tracePt t="26755" x="1616075" y="2017713"/>
          <p14:tracePt t="26772" x="1670050" y="1973263"/>
          <p14:tracePt t="26788" x="1751013" y="1938338"/>
          <p14:tracePt t="26805" x="1812925" y="1938338"/>
          <p14:tracePt t="26822" x="1857375" y="1938338"/>
          <p14:tracePt t="26839" x="1919288" y="1965325"/>
          <p14:tracePt t="26856" x="1973263" y="2027238"/>
          <p14:tracePt t="26872" x="2036763" y="2098675"/>
          <p14:tracePt t="26889" x="2054225" y="2170113"/>
          <p14:tracePt t="26905" x="2071688" y="2197100"/>
          <p14:tracePt t="26922" x="2081213" y="2224088"/>
          <p14:tracePt t="26939" x="2081213" y="2232025"/>
          <p14:tracePt t="26956" x="2081213" y="2241550"/>
          <p14:tracePt t="26972" x="2071688" y="2259013"/>
          <p14:tracePt t="26989" x="2062163" y="2268538"/>
          <p14:tracePt t="27006" x="2044700" y="2268538"/>
          <p14:tracePt t="27022" x="2027238" y="2268538"/>
          <p14:tracePt t="27040" x="2000250" y="2268538"/>
          <p14:tracePt t="27056" x="1990725" y="2268538"/>
          <p14:tracePt t="27073" x="1973263" y="2268538"/>
          <p14:tracePt t="27089" x="1965325" y="2268538"/>
          <p14:tracePt t="27123" x="1946275" y="2268538"/>
          <p14:tracePt t="27152" x="1938338" y="2268538"/>
          <p14:tracePt t="27168" x="1938338" y="2259013"/>
          <p14:tracePt t="27208" x="1919288" y="2259013"/>
          <p14:tracePt t="27240" x="1911350" y="2259013"/>
          <p14:tracePt t="27272" x="1911350" y="2251075"/>
          <p14:tracePt t="27280" x="1911350" y="2241550"/>
          <p14:tracePt t="27312" x="1911350" y="2232025"/>
          <p14:tracePt t="27344" x="1911350" y="2224088"/>
          <p14:tracePt t="27400" x="1911350" y="2214563"/>
          <p14:tracePt t="27440" x="1911350" y="2205038"/>
          <p14:tracePt t="27448" x="1911350" y="2197100"/>
          <p14:tracePt t="27457" x="1919288" y="2197100"/>
          <p14:tracePt t="27473" x="1928813" y="2179638"/>
          <p14:tracePt t="27491" x="1928813" y="2170113"/>
          <p14:tracePt t="27507" x="1938338" y="2160588"/>
          <p14:tracePt t="27524" x="1946275" y="2143125"/>
          <p14:tracePt t="27541" x="1965325" y="2108200"/>
          <p14:tracePt t="27557" x="1982788" y="2071688"/>
          <p14:tracePt t="27574" x="2000250" y="2054225"/>
          <p14:tracePt t="27591" x="2017713" y="2044700"/>
          <p14:tracePt t="27632" x="2017713" y="2036763"/>
          <p14:tracePt t="27641" x="2027238" y="2036763"/>
          <p14:tracePt t="27658" x="2036763" y="2027238"/>
          <p14:tracePt t="27680" x="2054225" y="2027238"/>
          <p14:tracePt t="27712" x="2062163" y="2017713"/>
          <p14:tracePt t="28248" x="2009775" y="2017713"/>
          <p14:tracePt t="28256" x="1919288" y="2000250"/>
          <p14:tracePt t="28264" x="1776413" y="1955800"/>
          <p14:tracePt t="28276" x="1571625" y="1874838"/>
          <p14:tracePt t="28292" x="973138" y="1608138"/>
          <p14:tracePt t="28309" x="276225" y="1081088"/>
          <p14:tracePt t="29677" x="1812925" y="4187825"/>
          <p14:tracePt t="29685" x="1803400" y="4152900"/>
          <p14:tracePt t="29693" x="1839913" y="4027488"/>
          <p14:tracePt t="29701" x="1893888" y="3867150"/>
          <p14:tracePt t="29716" x="2000250" y="3598863"/>
          <p14:tracePt t="29733" x="2286000" y="2697163"/>
          <p14:tracePt t="29750" x="2384425" y="2241550"/>
          <p14:tracePt t="29766" x="2419350" y="1938338"/>
          <p14:tracePt t="29783" x="2419350" y="1758950"/>
          <p14:tracePt t="29800" x="2419350" y="1608138"/>
          <p14:tracePt t="29816" x="2419350" y="1562100"/>
          <p14:tracePt t="29862" x="2438400" y="1544638"/>
          <p14:tracePt t="29869" x="2482850" y="1544638"/>
          <p14:tracePt t="29883" x="2544763" y="1554163"/>
          <p14:tracePt t="29900" x="2714625" y="1598613"/>
          <p14:tracePt t="29916" x="2946400" y="1660525"/>
          <p14:tracePt t="29933" x="3303588" y="1751013"/>
          <p14:tracePt t="29950" x="3509963" y="1803400"/>
          <p14:tracePt t="29967" x="3633788" y="1857375"/>
          <p14:tracePt t="29983" x="3643313" y="1874838"/>
          <p14:tracePt t="30000" x="3643313" y="1928813"/>
          <p14:tracePt t="30017" x="3581400" y="2000250"/>
          <p14:tracePt t="30034" x="3465513" y="2044700"/>
          <p14:tracePt t="30050" x="3348038" y="2081213"/>
          <p14:tracePt t="30067" x="3268663" y="2081213"/>
          <p14:tracePt t="30084" x="3160713" y="2116138"/>
          <p14:tracePt t="30100" x="3125788" y="2125663"/>
          <p14:tracePt t="30117" x="3027363" y="2143125"/>
          <p14:tracePt t="30134" x="2946400" y="2143125"/>
          <p14:tracePt t="30150" x="2874963" y="2143125"/>
          <p14:tracePt t="30167" x="2741613" y="2116138"/>
          <p14:tracePt t="30184" x="2581275" y="2062163"/>
          <p14:tracePt t="30200" x="2384425" y="1982788"/>
          <p14:tracePt t="30217" x="2205038" y="1938338"/>
          <p14:tracePt t="30234" x="2071688" y="1911350"/>
          <p14:tracePt t="30251" x="2009775" y="1911350"/>
          <p14:tracePt t="30267" x="1965325" y="1911350"/>
          <p14:tracePt t="30284" x="1946275" y="1911350"/>
          <p14:tracePt t="30302" x="1919288" y="1911350"/>
          <p14:tracePt t="30335" x="1893888" y="1911350"/>
          <p14:tracePt t="30351" x="1874838" y="1901825"/>
          <p14:tracePt t="30368" x="1847850" y="1866900"/>
          <p14:tracePt t="30384" x="1839913" y="1839913"/>
          <p14:tracePt t="30401" x="1830388" y="1803400"/>
          <p14:tracePt t="30418" x="1830388" y="1776413"/>
          <p14:tracePt t="30434" x="1830388" y="1724025"/>
          <p14:tracePt t="30451" x="1839913" y="1660525"/>
          <p14:tracePt t="30468" x="1893888" y="1608138"/>
          <p14:tracePt t="30485" x="1982788" y="1562100"/>
          <p14:tracePt t="30502" x="2081213" y="1562100"/>
          <p14:tracePt t="30518" x="2170113" y="1562100"/>
          <p14:tracePt t="30535" x="2322513" y="1633538"/>
          <p14:tracePt t="30551" x="2438400" y="1731963"/>
          <p14:tracePt t="30568" x="2509838" y="1812925"/>
          <p14:tracePt t="30585" x="2527300" y="1919288"/>
          <p14:tracePt t="30604" x="2527300" y="1982788"/>
          <p14:tracePt t="30619" x="2482850" y="2044700"/>
          <p14:tracePt t="30635" x="2428875" y="2089150"/>
          <p14:tracePt t="30651" x="2393950" y="2116138"/>
          <p14:tracePt t="30668" x="2357438" y="2125663"/>
          <p14:tracePt t="30684" x="2339975" y="2133600"/>
          <p14:tracePt t="30701" x="2303463" y="2143125"/>
          <p14:tracePt t="30718" x="2268538" y="2152650"/>
          <p14:tracePt t="30734" x="2241550" y="2152650"/>
          <p14:tracePt t="30751" x="2205038" y="2152650"/>
          <p14:tracePt t="30768" x="2170113" y="2170113"/>
          <p14:tracePt t="30784" x="2143125" y="2179638"/>
          <p14:tracePt t="30801" x="2116138" y="2187575"/>
          <p14:tracePt t="30818" x="2081213" y="2205038"/>
          <p14:tracePt t="30835" x="2009775" y="2205038"/>
          <p14:tracePt t="30851" x="1955800" y="2205038"/>
          <p14:tracePt t="30868" x="1911350" y="2205038"/>
          <p14:tracePt t="30885" x="1866900" y="2205038"/>
          <p14:tracePt t="30901" x="1812925" y="2205038"/>
          <p14:tracePt t="30918" x="1758950" y="2187575"/>
          <p14:tracePt t="30935" x="1724025" y="2152650"/>
          <p14:tracePt t="30952" x="1697038" y="2108200"/>
          <p14:tracePt t="30968" x="1687513" y="2062163"/>
          <p14:tracePt t="30986" x="1670050" y="2017713"/>
          <p14:tracePt t="31003" x="1670050" y="1982788"/>
          <p14:tracePt t="31019" x="1670050" y="1955800"/>
          <p14:tracePt t="31036" x="1670050" y="1938338"/>
          <p14:tracePt t="31053" x="1670050" y="1919288"/>
          <p14:tracePt t="31070" x="1670050" y="1884363"/>
          <p14:tracePt t="31086" x="1687513" y="1866900"/>
          <p14:tracePt t="31104" x="1714500" y="1866900"/>
          <p14:tracePt t="31120" x="1731963" y="1866900"/>
          <p14:tracePt t="31137" x="1741488" y="1866900"/>
          <p14:tracePt t="31153" x="1751013" y="1866900"/>
          <p14:tracePt t="31198" x="1758950" y="1866900"/>
          <p14:tracePt t="31206" x="1758950" y="1884363"/>
          <p14:tracePt t="31214" x="1758950" y="1893888"/>
          <p14:tracePt t="31222" x="1758950" y="1911350"/>
          <p14:tracePt t="31237" x="1758950" y="1919288"/>
          <p14:tracePt t="31253" x="1758950" y="1928813"/>
          <p14:tracePt t="31270" x="1758950" y="1938338"/>
          <p14:tracePt t="31310" x="1758950" y="1946275"/>
          <p14:tracePt t="31326" x="1758950" y="1955800"/>
          <p14:tracePt t="31334" x="1758950" y="1965325"/>
          <p14:tracePt t="31342" x="1741488" y="1982788"/>
          <p14:tracePt t="31353" x="1714500" y="1990725"/>
          <p14:tracePt t="31370" x="1625600" y="2027238"/>
          <p14:tracePt t="31387" x="1527175" y="2062163"/>
          <p14:tracePt t="31404" x="1438275" y="2062163"/>
          <p14:tracePt t="31420" x="1374775" y="2062163"/>
          <p14:tracePt t="31438" x="1295400" y="2054225"/>
          <p14:tracePt t="31454" x="1231900" y="2027238"/>
          <p14:tracePt t="31471" x="1179513" y="1973263"/>
          <p14:tracePt t="31487" x="1152525" y="1928813"/>
          <p14:tracePt t="31504" x="1133475" y="1866900"/>
          <p14:tracePt t="31521" x="1116013" y="1795463"/>
          <p14:tracePt t="31538" x="1116013" y="1731963"/>
          <p14:tracePt t="31554" x="1169988" y="1670050"/>
          <p14:tracePt t="31571" x="1258888" y="1633538"/>
          <p14:tracePt t="31587" x="1393825" y="1625600"/>
          <p14:tracePt t="31604" x="1598613" y="1625600"/>
          <p14:tracePt t="31620" x="1812925" y="1643063"/>
          <p14:tracePt t="31622" x="1965325" y="1687513"/>
          <p14:tracePt t="31637" x="2062163" y="1731963"/>
          <p14:tracePt t="31654" x="2232025" y="1847850"/>
          <p14:tracePt t="31670" x="2241550" y="1901825"/>
          <p14:tracePt t="31687" x="2241550" y="1982788"/>
          <p14:tracePt t="31704" x="2197100" y="2089150"/>
          <p14:tracePt t="31720" x="2108200" y="2187575"/>
          <p14:tracePt t="31737" x="2027238" y="2259013"/>
          <p14:tracePt t="31754" x="1965325" y="2295525"/>
          <p14:tracePt t="31770" x="1919288" y="2303463"/>
          <p14:tracePt t="31787" x="1874838" y="2303463"/>
          <p14:tracePt t="31804" x="1839913" y="2303463"/>
          <p14:tracePt t="31821" x="1795463" y="2303463"/>
          <p14:tracePt t="31838" x="1741488" y="2276475"/>
          <p14:tracePt t="31854" x="1704975" y="2224088"/>
          <p14:tracePt t="31871" x="1679575" y="2187575"/>
          <p14:tracePt t="31888" x="1670050" y="2170113"/>
          <p14:tracePt t="31904" x="1670050" y="2152650"/>
          <p14:tracePt t="31921" x="1670050" y="2143125"/>
          <p14:tracePt t="31937" x="1670050" y="2125663"/>
          <p14:tracePt t="31954" x="1704975" y="2108200"/>
          <p14:tracePt t="31972" x="1751013" y="2098675"/>
          <p14:tracePt t="31989" x="1785938" y="2098675"/>
          <p14:tracePt t="32006" x="1812925" y="2098675"/>
          <p14:tracePt t="32022" x="1830388" y="2098675"/>
          <p14:tracePt t="32039" x="1839913" y="2098675"/>
          <p14:tracePt t="32056" x="1866900" y="2098675"/>
          <p14:tracePt t="32073" x="1874838" y="2116138"/>
          <p14:tracePt t="32089" x="1901825" y="2160588"/>
          <p14:tracePt t="32106" x="1901825" y="2205038"/>
          <p14:tracePt t="32122" x="1901825" y="2232025"/>
          <p14:tracePt t="32139" x="1901825" y="2268538"/>
          <p14:tracePt t="32156" x="1847850" y="2303463"/>
          <p14:tracePt t="32172" x="1785938" y="2322513"/>
          <p14:tracePt t="32189" x="1704975" y="2330450"/>
          <p14:tracePt t="32206" x="1598613" y="2330450"/>
          <p14:tracePt t="32223" x="1554163" y="2330450"/>
          <p14:tracePt t="32239" x="1536700" y="2330450"/>
          <p14:tracePt t="32256" x="1517650" y="2312988"/>
          <p14:tracePt t="32273" x="1500188" y="2286000"/>
          <p14:tracePt t="32290" x="1500188" y="2259013"/>
          <p14:tracePt t="32306" x="1500188" y="2232025"/>
          <p14:tracePt t="32323" x="1500188" y="2205038"/>
          <p14:tracePt t="32340" x="1500188" y="2187575"/>
          <p14:tracePt t="32357" x="1500188" y="2160588"/>
          <p14:tracePt t="32373" x="1500188" y="2143125"/>
          <p14:tracePt t="32390" x="1500188" y="2098675"/>
          <p14:tracePt t="32407" x="1500188" y="2071688"/>
          <p14:tracePt t="32423" x="1500188" y="2062163"/>
          <p14:tracePt t="32440" x="1500188" y="2044700"/>
          <p14:tracePt t="32457" x="1509713" y="2027238"/>
          <p14:tracePt t="32473" x="1517650" y="2009775"/>
          <p14:tracePt t="32507" x="1527175" y="2000250"/>
          <p14:tracePt t="32524" x="1536700" y="1990725"/>
          <p14:tracePt t="32540" x="1544638" y="1982788"/>
          <p14:tracePt t="32559" x="1544638" y="1973263"/>
          <p14:tracePt t="32575" x="1544638" y="1965325"/>
          <p14:tracePt t="32592" x="1544638" y="1955800"/>
          <p14:tracePt t="32607" x="1554163" y="1946275"/>
          <p14:tracePt t="32624" x="1562100" y="1938338"/>
          <p14:tracePt t="36247" x="1562100" y="1928813"/>
          <p14:tracePt t="36255" x="1625600" y="1928813"/>
          <p14:tracePt t="36266" x="1724025" y="1955800"/>
          <p14:tracePt t="36283" x="1857375" y="1973263"/>
          <p14:tracePt t="36301" x="1884363" y="1982788"/>
          <p14:tracePt t="36318" x="1938338" y="2000250"/>
          <p14:tracePt t="36334" x="2009775" y="2062163"/>
          <p14:tracePt t="36351" x="2089150" y="2152650"/>
          <p14:tracePt t="36368" x="2089150" y="2205038"/>
          <p14:tracePt t="36385" x="2089150" y="2268538"/>
          <p14:tracePt t="36401" x="2089150" y="2312988"/>
          <p14:tracePt t="36418" x="2089150" y="2357438"/>
          <p14:tracePt t="36434" x="2054225" y="2384425"/>
          <p14:tracePt t="36451" x="1982788" y="2446338"/>
          <p14:tracePt t="36468" x="1893888" y="2490788"/>
          <p14:tracePt t="36485" x="1795463" y="2509838"/>
          <p14:tracePt t="36501" x="1679575" y="2509838"/>
          <p14:tracePt t="36518" x="1598613" y="2509838"/>
          <p14:tracePt t="36535" x="1562100" y="2509838"/>
          <p14:tracePt t="36552" x="1536700" y="2482850"/>
          <p14:tracePt t="36568" x="1536700" y="2428875"/>
          <p14:tracePt t="36585" x="1536700" y="2374900"/>
          <p14:tracePt t="36602" x="1571625" y="2286000"/>
          <p14:tracePt t="36618" x="1625600" y="2232025"/>
          <p14:tracePt t="36635" x="1697038" y="2187575"/>
          <p14:tracePt t="36652" x="1768475" y="2179638"/>
          <p14:tracePt t="36669" x="1803400" y="2179638"/>
          <p14:tracePt t="36685" x="1830388" y="2179638"/>
          <p14:tracePt t="36702" x="1866900" y="2187575"/>
          <p14:tracePt t="36719" x="1884363" y="2232025"/>
          <p14:tracePt t="36736" x="1911350" y="2322513"/>
          <p14:tracePt t="36752" x="1928813" y="2366963"/>
          <p14:tracePt t="36769" x="1928813" y="2419350"/>
          <p14:tracePt t="36785" x="1893888" y="2482850"/>
          <p14:tracePt t="36802" x="1795463" y="2517775"/>
          <p14:tracePt t="36819" x="1724025" y="2517775"/>
          <p14:tracePt t="36836" x="1625600" y="2517775"/>
          <p14:tracePt t="36852" x="1571625" y="2517775"/>
          <p14:tracePt t="36869" x="1517650" y="2482850"/>
          <p14:tracePt t="36886" x="1500188" y="2438400"/>
          <p14:tracePt t="36902" x="1482725" y="2393950"/>
          <p14:tracePt t="36920" x="1482725" y="2303463"/>
          <p14:tracePt t="36936" x="1482725" y="2241550"/>
          <p14:tracePt t="36953" x="1509713" y="2187575"/>
          <p14:tracePt t="36970" x="1562100" y="2116138"/>
          <p14:tracePt t="36986" x="1598613" y="2089150"/>
          <p14:tracePt t="37003" x="1643063" y="2081213"/>
          <p14:tracePt t="37019" x="1679575" y="2081213"/>
          <p14:tracePt t="37036" x="1714500" y="2081213"/>
          <p14:tracePt t="37053" x="1758950" y="2081213"/>
          <p14:tracePt t="37069" x="1795463" y="2116138"/>
          <p14:tracePt t="37086" x="1822450" y="2152650"/>
          <p14:tracePt t="37103" x="1830388" y="2214563"/>
          <p14:tracePt t="37120" x="1830388" y="2286000"/>
          <p14:tracePt t="37136" x="1830388" y="2322513"/>
          <p14:tracePt t="37153" x="1795463" y="2357438"/>
          <p14:tracePt t="37170" x="1785938" y="2357438"/>
          <p14:tracePt t="37216" x="1776413" y="2357438"/>
          <p14:tracePt t="37224" x="1768475" y="2357438"/>
          <p14:tracePt t="37237" x="1751013" y="2347913"/>
          <p14:tracePt t="37253" x="1751013" y="2330450"/>
          <p14:tracePt t="37270" x="1751013" y="2295525"/>
          <p14:tracePt t="37303" x="1751013" y="2286000"/>
          <p14:tracePt t="37472" x="1741488" y="2268538"/>
          <p14:tracePt t="37488" x="1741488" y="2259013"/>
          <p14:tracePt t="37505" x="1741488" y="2251075"/>
          <p14:tracePt t="37608" x="1731963" y="2241550"/>
          <p14:tracePt t="37616" x="1724025" y="2241550"/>
          <p14:tracePt t="37672" x="1704975" y="2241550"/>
          <p14:tracePt t="37704" x="1697038" y="2241550"/>
          <p14:tracePt t="37768" x="1679575" y="2232025"/>
          <p14:tracePt t="37792" x="1670050" y="2232025"/>
          <p14:tracePt t="37816" x="1660525" y="2232025"/>
          <p14:tracePt t="37840" x="1643063" y="2214563"/>
          <p14:tracePt t="38825" x="1633538" y="2205038"/>
          <p14:tracePt t="38833" x="1633538" y="2197100"/>
          <p14:tracePt t="38841" x="1633538" y="2187575"/>
          <p14:tracePt t="38858" x="1633538" y="2179638"/>
          <p14:tracePt t="38875" x="1643063" y="2170113"/>
          <p14:tracePt t="38891" x="1643063" y="2160588"/>
          <p14:tracePt t="38908" x="1652588" y="2143125"/>
          <p14:tracePt t="38941" x="1652588" y="2133600"/>
          <p14:tracePt t="38969" x="1652588" y="2125663"/>
          <p14:tracePt t="38993" x="1660525" y="2108200"/>
          <p14:tracePt t="39009" x="1670050" y="2108200"/>
          <p14:tracePt t="39097" x="1670050" y="2098675"/>
          <p14:tracePt t="39161" x="1670050" y="2089150"/>
          <p14:tracePt t="39169" x="1670050" y="2081213"/>
          <p14:tracePt t="39185" x="1679575" y="2071688"/>
          <p14:tracePt t="39201" x="1679575" y="2054225"/>
          <p14:tracePt t="39210" x="1687513" y="2044700"/>
          <p14:tracePt t="39225" x="1704975" y="2027238"/>
          <p14:tracePt t="39242" x="1714500" y="2017713"/>
          <p14:tracePt t="39259" x="1714500" y="2009775"/>
          <p14:tracePt t="39305" x="1724025" y="2009775"/>
          <p14:tracePt t="39313" x="1731963" y="1990725"/>
          <p14:tracePt t="39326" x="1741488" y="1990725"/>
          <p14:tracePt t="39342" x="1776413" y="1982788"/>
          <p14:tracePt t="39359" x="1795463" y="1973263"/>
          <p14:tracePt t="39376" x="1884363" y="1946275"/>
          <p14:tracePt t="39393" x="1938338" y="1938338"/>
          <p14:tracePt t="39410" x="1990725" y="1919288"/>
          <p14:tracePt t="39426" x="2017713" y="1911350"/>
          <p14:tracePt t="39443" x="2062163" y="1901825"/>
          <p14:tracePt t="39459" x="2116138" y="1901825"/>
          <p14:tracePt t="39476" x="2152650" y="1901825"/>
          <p14:tracePt t="39493" x="2170113" y="1901825"/>
          <p14:tracePt t="39509" x="2187575" y="1901825"/>
          <p14:tracePt t="39526" x="2214563" y="1901825"/>
          <p14:tracePt t="39543" x="2232025" y="1901825"/>
          <p14:tracePt t="39560" x="2241550" y="1901825"/>
          <p14:tracePt t="39577" x="2259013" y="1901825"/>
          <p14:tracePt t="39593" x="2276475" y="1901825"/>
          <p14:tracePt t="39610" x="2286000" y="1901825"/>
          <p14:tracePt t="39641" x="2295525" y="1901825"/>
          <p14:tracePt t="39657" x="2303463" y="1911350"/>
          <p14:tracePt t="39673" x="2312988" y="1911350"/>
          <p14:tracePt t="39689" x="2330450" y="1919288"/>
          <p14:tracePt t="39729" x="2339975" y="1919288"/>
          <p14:tracePt t="39777" x="2347913" y="1919288"/>
          <p14:tracePt t="39793" x="2357438" y="1919288"/>
          <p14:tracePt t="39801" x="2366963" y="1919288"/>
          <p14:tracePt t="39811" x="2374900" y="1919288"/>
          <p14:tracePt t="39827" x="2393950" y="1919288"/>
          <p14:tracePt t="39844" x="2401888" y="1919288"/>
          <p14:tracePt t="39861" x="2419350" y="1919288"/>
          <p14:tracePt t="39877" x="2438400" y="1919288"/>
          <p14:tracePt t="39894" x="2455863" y="1919288"/>
          <p14:tracePt t="39911" x="2490788" y="1919288"/>
          <p14:tracePt t="39927" x="2536825" y="1911350"/>
          <p14:tracePt t="39945" x="2589213" y="1893888"/>
          <p14:tracePt t="39961" x="2616200" y="1893888"/>
          <p14:tracePt t="39978" x="2643188" y="1893888"/>
          <p14:tracePt t="39994" x="2660650" y="1893888"/>
          <p14:tracePt t="40011" x="2670175" y="1893888"/>
          <p14:tracePt t="40028" x="2679700" y="1893888"/>
          <p14:tracePt t="40062" x="2687638" y="1893888"/>
          <p14:tracePt t="40113" x="2697163" y="1893888"/>
          <p14:tracePt t="40137" x="2705100" y="1893888"/>
          <p14:tracePt t="40146" x="2714625" y="1893888"/>
          <p14:tracePt t="40153" x="2724150" y="1893888"/>
          <p14:tracePt t="40162" x="2751138" y="1893888"/>
          <p14:tracePt t="40178" x="2884488" y="1901825"/>
          <p14:tracePt t="40195" x="3027363" y="1928813"/>
          <p14:tracePt t="40212" x="3098800" y="1928813"/>
          <p14:tracePt t="40228" x="3160713" y="1928813"/>
          <p14:tracePt t="40245" x="3197225" y="1928813"/>
          <p14:tracePt t="40261" x="3205163" y="1928813"/>
          <p14:tracePt t="40295" x="3214688" y="1928813"/>
          <p14:tracePt t="40314" x="3224213" y="1928813"/>
          <p14:tracePt t="40328" x="3232150" y="1928813"/>
          <p14:tracePt t="40465" x="3187700" y="1928813"/>
          <p14:tracePt t="40473" x="3152775" y="1928813"/>
          <p14:tracePt t="40481" x="3098800" y="1928813"/>
          <p14:tracePt t="40495" x="3062288" y="1928813"/>
          <p14:tracePt t="40512" x="2955925" y="1919288"/>
          <p14:tracePt t="40529" x="2847975" y="1919288"/>
          <p14:tracePt t="40546" x="2822575" y="1919288"/>
          <p14:tracePt t="40563" x="2776538" y="1919288"/>
          <p14:tracePt t="40579" x="2751138" y="1938338"/>
          <p14:tracePt t="40596" x="2724150" y="1955800"/>
          <p14:tracePt t="40613" x="2705100" y="1973263"/>
          <p14:tracePt t="40629" x="2697163" y="2000250"/>
          <p14:tracePt t="40646" x="2679700" y="2009775"/>
          <p14:tracePt t="40663" x="2633663" y="2027238"/>
          <p14:tracePt t="40680" x="2608263" y="2036763"/>
          <p14:tracePt t="40696" x="2571750" y="2054225"/>
          <p14:tracePt t="40713" x="2562225" y="2062163"/>
          <p14:tracePt t="40730" x="2562225" y="2071688"/>
          <p14:tracePt t="40763" x="2562225" y="2081213"/>
          <p14:tracePt t="40780" x="2562225" y="2089150"/>
          <p14:tracePt t="40796" x="2562225" y="2098675"/>
          <p14:tracePt t="40813" x="2562225" y="2108200"/>
          <p14:tracePt t="40830" x="2562225" y="2116138"/>
          <p14:tracePt t="40847" x="2571750" y="2116138"/>
          <p14:tracePt t="40863" x="2581275" y="2125663"/>
          <p14:tracePt t="40880" x="2589213" y="2125663"/>
          <p14:tracePt t="40897" x="2616200" y="2133600"/>
          <p14:tracePt t="40914" x="2670175" y="2133600"/>
          <p14:tracePt t="40930" x="2741613" y="2133600"/>
          <p14:tracePt t="40947" x="2822575" y="2143125"/>
          <p14:tracePt t="40964" x="2874963" y="2143125"/>
          <p14:tracePt t="40980" x="2928938" y="2143125"/>
          <p14:tracePt t="40997" x="2965450" y="2143125"/>
          <p14:tracePt t="41014" x="3000375" y="2143125"/>
          <p14:tracePt t="41030" x="3017838" y="2143125"/>
          <p14:tracePt t="41047" x="3044825" y="2143125"/>
          <p14:tracePt t="41064" x="3054350" y="2143125"/>
          <p14:tracePt t="41081" x="3081338" y="2143125"/>
          <p14:tracePt t="41098" x="3170238" y="2143125"/>
          <p14:tracePt t="41114" x="3268663" y="2143125"/>
          <p14:tracePt t="41131" x="3348038" y="2143125"/>
          <p14:tracePt t="41147" x="3455988" y="2170113"/>
          <p14:tracePt t="41164" x="3509963" y="2170113"/>
          <p14:tracePt t="41181" x="3589338" y="2179638"/>
          <p14:tracePt t="41197" x="3660775" y="2179638"/>
          <p14:tracePt t="41214" x="3732213" y="2179638"/>
          <p14:tracePt t="41231" x="3840163" y="2179638"/>
          <p14:tracePt t="41247" x="3911600" y="2187575"/>
          <p14:tracePt t="41264" x="3956050" y="2205038"/>
          <p14:tracePt t="41281" x="4017963" y="2205038"/>
          <p14:tracePt t="41298" x="4054475" y="2205038"/>
          <p14:tracePt t="41314" x="4116388" y="2205038"/>
          <p14:tracePt t="41331" x="4179888" y="2205038"/>
          <p14:tracePt t="41348" x="4251325" y="2205038"/>
          <p14:tracePt t="41365" x="4295775" y="2205038"/>
          <p14:tracePt t="41382" x="4322763" y="2205038"/>
          <p14:tracePt t="41415" x="4340225" y="2205038"/>
          <p14:tracePt t="41432" x="4348163" y="2197100"/>
          <p14:tracePt t="41448" x="4375150" y="2170113"/>
          <p14:tracePt t="41465" x="4411663" y="2133600"/>
          <p14:tracePt t="41482" x="4429125" y="2098675"/>
          <p14:tracePt t="41499" x="4438650" y="2081213"/>
          <p14:tracePt t="41515" x="4438650" y="2044700"/>
          <p14:tracePt t="41532" x="4438650" y="2009775"/>
          <p14:tracePt t="41549" x="4375150" y="1982788"/>
          <p14:tracePt t="41565" x="4313238" y="1955800"/>
          <p14:tracePt t="41582" x="4276725" y="1955800"/>
          <p14:tracePt t="41598" x="4259263" y="1955800"/>
          <p14:tracePt t="41615" x="4224338" y="1955800"/>
          <p14:tracePt t="41617" x="4214813" y="1955800"/>
          <p14:tracePt t="41632" x="4179888" y="1955800"/>
          <p14:tracePt t="41649" x="4108450" y="1955800"/>
          <p14:tracePt t="41666" x="3973513" y="1955800"/>
          <p14:tracePt t="41682" x="3938588" y="1955800"/>
          <p14:tracePt t="41699" x="3902075" y="1955800"/>
          <p14:tracePt t="41716" x="3884613" y="1955800"/>
          <p14:tracePt t="41732" x="3830638" y="1990725"/>
          <p14:tracePt t="41749" x="3803650" y="2009775"/>
          <p14:tracePt t="41766" x="3786188" y="2036763"/>
          <p14:tracePt t="41783" x="3768725" y="2044700"/>
          <p14:tracePt t="41799" x="3768725" y="2054225"/>
          <p14:tracePt t="41816" x="3768725" y="2071688"/>
          <p14:tracePt t="41833" x="3768725" y="2089150"/>
          <p14:tracePt t="41849" x="3768725" y="2108200"/>
          <p14:tracePt t="41866" x="3776663" y="2125663"/>
          <p14:tracePt t="41883" x="3786188" y="2133600"/>
          <p14:tracePt t="41899" x="3822700" y="2133600"/>
          <p14:tracePt t="41916" x="3894138" y="2143125"/>
          <p14:tracePt t="41933" x="4017963" y="2160588"/>
          <p14:tracePt t="41950" x="4125913" y="2160588"/>
          <p14:tracePt t="41966" x="4286250" y="2160588"/>
          <p14:tracePt t="41983" x="4394200" y="2160588"/>
          <p14:tracePt t="42000" x="4491038" y="2160588"/>
          <p14:tracePt t="42016" x="4545013" y="2152650"/>
          <p14:tracePt t="42034" x="4652963" y="2152650"/>
          <p14:tracePt t="42050" x="4751388" y="2152650"/>
          <p14:tracePt t="42067" x="4830763" y="2152650"/>
          <p14:tracePt t="42083" x="4867275" y="2152650"/>
          <p14:tracePt t="42498" x="4840288" y="2160588"/>
          <p14:tracePt t="42506" x="4803775" y="2160588"/>
          <p14:tracePt t="42518" x="4759325" y="2179638"/>
          <p14:tracePt t="42535" x="4714875" y="2197100"/>
          <p14:tracePt t="42551" x="4687888" y="2205038"/>
          <p14:tracePt t="42568" x="4670425" y="2205038"/>
          <p14:tracePt t="42666" x="4652963" y="2197100"/>
          <p14:tracePt t="42674" x="4652963" y="2179638"/>
          <p14:tracePt t="42685" x="4652963" y="2160588"/>
          <p14:tracePt t="42702" x="4643438" y="2108200"/>
          <p14:tracePt t="42719" x="4643438" y="2062163"/>
          <p14:tracePt t="42736" x="4643438" y="2009775"/>
          <p14:tracePt t="42752" x="4714875" y="1955800"/>
          <p14:tracePt t="42768" x="4857750" y="1928813"/>
          <p14:tracePt t="42785" x="5072063" y="1928813"/>
          <p14:tracePt t="42802" x="5419725" y="1928813"/>
          <p14:tracePt t="42818" x="5715000" y="1973263"/>
          <p14:tracePt t="42836" x="6099175" y="2044700"/>
          <p14:tracePt t="42852" x="6330950" y="2116138"/>
          <p14:tracePt t="42869" x="6438900" y="2160588"/>
          <p14:tracePt t="42886" x="6456363" y="2205038"/>
          <p14:tracePt t="42902" x="6456363" y="2251075"/>
          <p14:tracePt t="42919" x="6456363" y="2276475"/>
          <p14:tracePt t="42936" x="6456363" y="2312988"/>
          <p14:tracePt t="42952" x="6456363" y="2322513"/>
          <p14:tracePt t="42969" x="6438900" y="2339975"/>
          <p14:tracePt t="42986" x="6357938" y="2374900"/>
          <p14:tracePt t="43003" x="6215063" y="2401888"/>
          <p14:tracePt t="43019" x="6099175" y="2411413"/>
          <p14:tracePt t="43036" x="6018213" y="2411413"/>
          <p14:tracePt t="43053" x="5956300" y="2411413"/>
          <p14:tracePt t="43069" x="5894388" y="2411413"/>
          <p14:tracePt t="43086" x="5813425" y="2411413"/>
          <p14:tracePt t="43103" x="5705475" y="2401888"/>
          <p14:tracePt t="43119" x="5545138" y="2366963"/>
          <p14:tracePt t="43122" x="5473700" y="2347913"/>
          <p14:tracePt t="43136" x="5411788" y="2339975"/>
          <p14:tracePt t="43153" x="5340350" y="2303463"/>
          <p14:tracePt t="43170" x="5322888" y="2295525"/>
          <p14:tracePt t="43186" x="5313363" y="2286000"/>
          <p14:tracePt t="43203" x="5313363" y="2259013"/>
          <p14:tracePt t="43220" x="5313363" y="2232025"/>
          <p14:tracePt t="43237" x="5313363" y="2205038"/>
          <p14:tracePt t="43253" x="5313363" y="2179638"/>
          <p14:tracePt t="43270" x="5313363" y="2160588"/>
          <p14:tracePt t="43287" x="5330825" y="2125663"/>
          <p14:tracePt t="43303" x="5357813" y="2098675"/>
          <p14:tracePt t="43320" x="5394325" y="2071688"/>
          <p14:tracePt t="43337" x="5438775" y="2044700"/>
          <p14:tracePt t="43354" x="5545138" y="2017713"/>
          <p14:tracePt t="43371" x="5643563" y="2009775"/>
          <p14:tracePt t="43387" x="5751513" y="2000250"/>
          <p14:tracePt t="43403" x="5884863" y="2000250"/>
          <p14:tracePt t="43420" x="6027738" y="2000250"/>
          <p14:tracePt t="43437" x="6143625" y="2000250"/>
          <p14:tracePt t="43454" x="6224588" y="2000250"/>
          <p14:tracePt t="43470" x="6259513" y="2000250"/>
          <p14:tracePt t="43487" x="6296025" y="2009775"/>
          <p14:tracePt t="43504" x="6313488" y="2017713"/>
          <p14:tracePt t="43520" x="6323013" y="2027238"/>
          <p14:tracePt t="43537" x="6323013" y="2036763"/>
          <p14:tracePt t="43554" x="6340475" y="2054225"/>
          <p14:tracePt t="43571" x="6340475" y="2071688"/>
          <p14:tracePt t="43588" x="6340475" y="2089150"/>
          <p14:tracePt t="43604" x="6323013" y="2108200"/>
          <p14:tracePt t="43621" x="6313488" y="2116138"/>
          <p14:tracePt t="43637" x="6259513" y="2133600"/>
          <p14:tracePt t="43655" x="6180138" y="2152650"/>
          <p14:tracePt t="43671" x="6045200" y="2187575"/>
          <p14:tracePt t="43687" x="5857875" y="2205038"/>
          <p14:tracePt t="43704" x="5653088" y="2205038"/>
          <p14:tracePt t="43721" x="5465763" y="2205038"/>
          <p14:tracePt t="43738" x="5348288" y="2205038"/>
          <p14:tracePt t="43754" x="5303838" y="2205038"/>
          <p14:tracePt t="43771" x="5286375" y="2205038"/>
          <p14:tracePt t="43788" x="5276850" y="2205038"/>
          <p14:tracePt t="43805" x="5268913" y="2205038"/>
          <p14:tracePt t="43822" x="5259388" y="2205038"/>
          <p14:tracePt t="43838" x="5232400" y="2205038"/>
          <p14:tracePt t="43855" x="5232400" y="2170113"/>
          <p14:tracePt t="43871" x="5232400" y="2133600"/>
          <p14:tracePt t="43888" x="5232400" y="2081213"/>
          <p14:tracePt t="43905" x="5295900" y="2044700"/>
          <p14:tracePt t="43922" x="5500688" y="2009775"/>
          <p14:tracePt t="43939" x="5724525" y="2009775"/>
          <p14:tracePt t="43955" x="6062663" y="2036763"/>
          <p14:tracePt t="43972" x="6456363" y="2098675"/>
          <p14:tracePt t="43989" x="6742113" y="2152650"/>
          <p14:tracePt t="44005" x="6884988" y="2197100"/>
          <p14:tracePt t="44022" x="6911975" y="2214563"/>
          <p14:tracePt t="44039" x="6911975" y="2232025"/>
          <p14:tracePt t="44055" x="6858000" y="2295525"/>
          <p14:tracePt t="44072" x="6769100" y="2330450"/>
          <p14:tracePt t="44088" x="6653213" y="2357438"/>
          <p14:tracePt t="44106" x="6483350" y="2357438"/>
          <p14:tracePt t="44123" x="6357938" y="2357438"/>
          <p14:tracePt t="44139" x="6188075" y="2339975"/>
          <p14:tracePt t="44156" x="5956300" y="2295525"/>
          <p14:tracePt t="44173" x="5697538" y="2232025"/>
          <p14:tracePt t="44189" x="5527675" y="2214563"/>
          <p14:tracePt t="44206" x="5465763" y="2197100"/>
          <p14:tracePt t="44243" x="5465763" y="2179638"/>
          <p14:tracePt t="44256" x="5465763" y="2170113"/>
          <p14:tracePt t="44273" x="5527675" y="2116138"/>
          <p14:tracePt t="44289" x="5634038" y="2062163"/>
          <p14:tracePt t="44307" x="5884863" y="2027238"/>
          <p14:tracePt t="44323" x="6089650" y="2017713"/>
          <p14:tracePt t="44340" x="6269038" y="2017713"/>
          <p14:tracePt t="44356" x="6402388" y="2017713"/>
          <p14:tracePt t="44373" x="6446838" y="2027238"/>
          <p14:tracePt t="44390" x="6446838" y="2054225"/>
          <p14:tracePt t="44406" x="6446838" y="2098675"/>
          <p14:tracePt t="44423" x="6394450" y="2179638"/>
          <p14:tracePt t="44440" x="6303963" y="2241550"/>
          <p14:tracePt t="44457" x="6215063" y="2276475"/>
          <p14:tracePt t="44473" x="6126163" y="2312988"/>
          <p14:tracePt t="44491" x="5938838" y="2312988"/>
          <p14:tracePt t="44507" x="5768975" y="2312988"/>
          <p14:tracePt t="44523" x="5589588" y="2303463"/>
          <p14:tracePt t="44540" x="5429250" y="2259013"/>
          <p14:tracePt t="44557" x="5357813" y="2232025"/>
          <p14:tracePt t="44573" x="5322888" y="2214563"/>
          <p14:tracePt t="44607" x="5322888" y="2205038"/>
          <p14:tracePt t="44763" x="5313363" y="2205038"/>
          <p14:tracePt t="44779" x="5303838" y="2205038"/>
          <p14:tracePt t="44787" x="5295900" y="2205038"/>
          <p14:tracePt t="44795" x="5276850" y="2205038"/>
          <p14:tracePt t="44807" x="5259388" y="2205038"/>
          <p14:tracePt t="44824" x="5224463" y="2205038"/>
          <p14:tracePt t="44841" x="5187950" y="2205038"/>
          <p14:tracePt t="44857" x="5126038" y="2205038"/>
          <p14:tracePt t="44875" x="5045075" y="2143125"/>
          <p14:tracePt t="44891" x="5027613" y="2108200"/>
          <p14:tracePt t="44908" x="5018088" y="2081213"/>
          <p14:tracePt t="44941" x="5018088" y="2071688"/>
          <p14:tracePt t="44958" x="5018088" y="2062163"/>
          <p14:tracePt t="44974" x="5010150" y="2062163"/>
          <p14:tracePt t="45011" x="5000625" y="2062163"/>
          <p14:tracePt t="45027" x="4991100" y="2062163"/>
          <p14:tracePt t="45035" x="4983163" y="2071688"/>
          <p14:tracePt t="45059" x="4973638" y="2081213"/>
          <p14:tracePt t="45083" x="4973638" y="2089150"/>
          <p14:tracePt t="45139" x="4973638" y="2098675"/>
          <p14:tracePt t="45163" x="4965700" y="2098675"/>
          <p14:tracePt t="45187" x="4956175" y="2108200"/>
          <p14:tracePt t="45243" x="4938713" y="2108200"/>
          <p14:tracePt t="45251" x="4929188" y="2108200"/>
          <p14:tracePt t="45267" x="4919663" y="2116138"/>
          <p14:tracePt t="45355" x="4911725" y="2125663"/>
          <p14:tracePt t="45387" x="4911725" y="2133600"/>
          <p14:tracePt t="45395" x="4919663" y="2133600"/>
          <p14:tracePt t="45403" x="4938713" y="2152650"/>
          <p14:tracePt t="45411" x="4956175" y="2160588"/>
          <p14:tracePt t="45426" x="4991100" y="2179638"/>
          <p14:tracePt t="45443" x="5180013" y="2205038"/>
          <p14:tracePt t="45459" x="5322888" y="2205038"/>
          <p14:tracePt t="45476" x="5465763" y="2205038"/>
          <p14:tracePt t="45493" x="5572125" y="2197100"/>
          <p14:tracePt t="45509" x="5634038" y="2179638"/>
          <p14:tracePt t="45526" x="5653088" y="2170113"/>
          <p14:tracePt t="45543" x="5670550" y="2170113"/>
          <p14:tracePt t="45560" x="5697538" y="2160588"/>
          <p14:tracePt t="45576" x="5741988" y="2152650"/>
          <p14:tracePt t="45593" x="5795963" y="2152650"/>
          <p14:tracePt t="45610" x="5867400" y="2152650"/>
          <p14:tracePt t="45627" x="5991225" y="2152650"/>
          <p14:tracePt t="45643" x="6054725" y="2152650"/>
          <p14:tracePt t="45660" x="6134100" y="2152650"/>
          <p14:tracePt t="45676" x="6224588" y="2152650"/>
          <p14:tracePt t="45693" x="6340475" y="2152650"/>
          <p14:tracePt t="45710" x="6411913" y="2152650"/>
          <p14:tracePt t="45727" x="6446838" y="2152650"/>
          <p14:tracePt t="45763" x="6465888" y="2152650"/>
          <p14:tracePt t="45779" x="6473825" y="2152650"/>
          <p14:tracePt t="45794" x="6491288" y="2143125"/>
          <p14:tracePt t="45811" x="6572250" y="2125663"/>
          <p14:tracePt t="45827" x="6626225" y="2125663"/>
          <p14:tracePt t="45844" x="6643688" y="2116138"/>
          <p14:tracePt t="45861" x="6661150" y="2116138"/>
          <p14:tracePt t="45877" x="6661150" y="2108200"/>
          <p14:tracePt t="45894" x="6661150" y="2098675"/>
          <p14:tracePt t="45910" x="6661150" y="2062163"/>
          <p14:tracePt t="45927" x="6634163" y="2036763"/>
          <p14:tracePt t="45944" x="6616700" y="2000250"/>
          <p14:tracePt t="45960" x="6608763" y="1990725"/>
          <p14:tracePt t="45977" x="6599238" y="1982788"/>
          <p14:tracePt t="45995" x="6572250" y="1955800"/>
          <p14:tracePt t="46011" x="6545263" y="1955800"/>
          <p14:tracePt t="46028" x="6483350" y="1946275"/>
          <p14:tracePt t="46044" x="6375400" y="1946275"/>
          <p14:tracePt t="46061" x="6232525" y="1946275"/>
          <p14:tracePt t="46078" x="6099175" y="1955800"/>
          <p14:tracePt t="46094" x="5983288" y="1965325"/>
          <p14:tracePt t="46111" x="5875338" y="1965325"/>
          <p14:tracePt t="46128" x="5759450" y="1965325"/>
          <p14:tracePt t="46144" x="5626100" y="1965325"/>
          <p14:tracePt t="46161" x="5483225" y="1965325"/>
          <p14:tracePt t="46178" x="5340350" y="1965325"/>
          <p14:tracePt t="46195" x="5197475" y="1965325"/>
          <p14:tracePt t="46211" x="5133975" y="1973263"/>
          <p14:tracePt t="46228" x="5089525" y="1982788"/>
          <p14:tracePt t="46245" x="5045075" y="1990725"/>
          <p14:tracePt t="46262" x="4983163" y="2000250"/>
          <p14:tracePt t="46278" x="4946650" y="2009775"/>
          <p14:tracePt t="46295" x="4929188" y="2009775"/>
          <p14:tracePt t="46312" x="4911725" y="2027238"/>
          <p14:tracePt t="46328" x="4902200" y="2036763"/>
          <p14:tracePt t="46345" x="4894263" y="2036763"/>
          <p14:tracePt t="46362" x="4857750" y="2054225"/>
          <p14:tracePt t="46379" x="4803775" y="2071688"/>
          <p14:tracePt t="46396" x="4759325" y="2089150"/>
          <p14:tracePt t="46460" x="4759325" y="2098675"/>
          <p14:tracePt t="46483" x="4759325" y="2108200"/>
          <p14:tracePt t="46491" x="4768850" y="2116138"/>
          <p14:tracePt t="46499" x="4768850" y="2125663"/>
          <p14:tracePt t="46512" x="4786313" y="2133600"/>
          <p14:tracePt t="46529" x="4830763" y="2160588"/>
          <p14:tracePt t="46546" x="4884738" y="2179638"/>
          <p14:tracePt t="46563" x="5010150" y="2197100"/>
          <p14:tracePt t="46579" x="5081588" y="2205038"/>
          <p14:tracePt t="46596" x="5143500" y="2205038"/>
          <p14:tracePt t="46613" x="5180013" y="2205038"/>
          <p14:tracePt t="46629" x="5214938" y="2205038"/>
          <p14:tracePt t="46646" x="5276850" y="2205038"/>
          <p14:tracePt t="46662" x="5375275" y="2205038"/>
          <p14:tracePt t="46680" x="5491163" y="2205038"/>
          <p14:tracePt t="46696" x="5626100" y="2205038"/>
          <p14:tracePt t="46713" x="5732463" y="2205038"/>
          <p14:tracePt t="46729" x="5830888" y="2205038"/>
          <p14:tracePt t="46746" x="5929313" y="2205038"/>
          <p14:tracePt t="46764" x="6081713" y="2205038"/>
          <p14:tracePt t="46779" x="6205538" y="2205038"/>
          <p14:tracePt t="46796" x="6323013" y="2205038"/>
          <p14:tracePt t="46813" x="6411913" y="2205038"/>
          <p14:tracePt t="46830" x="6473825" y="2205038"/>
          <p14:tracePt t="46847" x="6518275" y="2205038"/>
          <p14:tracePt t="46863" x="6545263" y="2205038"/>
          <p14:tracePt t="46880" x="6562725" y="2205038"/>
          <p14:tracePt t="46897" x="6572250" y="2205038"/>
          <p14:tracePt t="46932" x="6581775" y="2205038"/>
          <p14:tracePt t="46948" x="6589713" y="2197100"/>
          <p14:tracePt t="46964" x="6599238" y="2179638"/>
          <p14:tracePt t="46980" x="6626225" y="2160588"/>
          <p14:tracePt t="46997" x="6643688" y="2152650"/>
          <p14:tracePt t="47014" x="6661150" y="2108200"/>
          <p14:tracePt t="47030" x="6670675" y="2081213"/>
          <p14:tracePt t="47048" x="6680200" y="2044700"/>
          <p14:tracePt t="47064" x="6680200" y="2009775"/>
          <p14:tracePt t="47080" x="6670675" y="2000250"/>
          <p14:tracePt t="47097" x="6653213" y="1965325"/>
          <p14:tracePt t="47114" x="6634163" y="1946275"/>
          <p14:tracePt t="47131" x="6599238" y="1938338"/>
          <p14:tracePt t="47133" x="6572250" y="1928813"/>
          <p14:tracePt t="47147" x="6545263" y="1928813"/>
          <p14:tracePt t="47164" x="6500813" y="1911350"/>
          <p14:tracePt t="47181" x="6465888" y="1911350"/>
          <p14:tracePt t="47197" x="6411913" y="1911350"/>
          <p14:tracePt t="47214" x="6367463" y="1911350"/>
          <p14:tracePt t="47231" x="6303963" y="1911350"/>
          <p14:tracePt t="47247" x="6197600" y="1911350"/>
          <p14:tracePt t="47264" x="6037263" y="1911350"/>
          <p14:tracePt t="47281" x="5884863" y="1911350"/>
          <p14:tracePt t="47298" x="5732463" y="1911350"/>
          <p14:tracePt t="47314" x="5616575" y="1919288"/>
          <p14:tracePt t="47332" x="5411788" y="1919288"/>
          <p14:tracePt t="47348" x="5268913" y="1928813"/>
          <p14:tracePt t="47365" x="5143500" y="1946275"/>
          <p14:tracePt t="47381" x="5045075" y="1955800"/>
          <p14:tracePt t="47398" x="4956175" y="1973263"/>
          <p14:tracePt t="47415" x="4894263" y="1990725"/>
          <p14:tracePt t="47431" x="4840288" y="1990725"/>
          <p14:tracePt t="47448" x="4830763" y="1990725"/>
          <p14:tracePt t="47465" x="4813300" y="2000250"/>
          <p14:tracePt t="47498" x="4813300" y="2009775"/>
          <p14:tracePt t="47515" x="4803775" y="2017713"/>
          <p14:tracePt t="47532" x="4795838" y="2054225"/>
          <p14:tracePt t="47548" x="4786313" y="2062163"/>
          <p14:tracePt t="47565" x="4786313" y="2071688"/>
          <p14:tracePt t="47582" x="4786313" y="2081213"/>
          <p14:tracePt t="47599" x="4786313" y="2089150"/>
          <p14:tracePt t="47615" x="4803775" y="2116138"/>
          <p14:tracePt t="47632" x="4840288" y="2133600"/>
          <p14:tracePt t="47649" x="4867275" y="2143125"/>
          <p14:tracePt t="47665" x="4902200" y="2152650"/>
          <p14:tracePt t="47682" x="4946650" y="2160588"/>
          <p14:tracePt t="47700" x="5054600" y="2179638"/>
          <p14:tracePt t="47716" x="5133975" y="2187575"/>
          <p14:tracePt t="47732" x="5232400" y="2205038"/>
          <p14:tracePt t="47749" x="5330825" y="2205038"/>
          <p14:tracePt t="47766" x="5456238" y="2205038"/>
          <p14:tracePt t="47782" x="5634038" y="2205038"/>
          <p14:tracePt t="47799" x="5857875" y="2205038"/>
          <p14:tracePt t="47816" x="6089650" y="2205038"/>
          <p14:tracePt t="47833" x="6286500" y="2205038"/>
          <p14:tracePt t="47849" x="6394450" y="2205038"/>
          <p14:tracePt t="47866" x="6411913" y="2205038"/>
          <p14:tracePt t="48044" x="6419850" y="2205038"/>
          <p14:tracePt t="48052" x="6438900" y="2205038"/>
          <p14:tracePt t="48060" x="6446838" y="2205038"/>
          <p14:tracePt t="48068" x="6456363" y="2205038"/>
          <p14:tracePt t="48308" x="6411913" y="2205038"/>
          <p14:tracePt t="48316" x="6330950" y="2205038"/>
          <p14:tracePt t="48324" x="6242050" y="2205038"/>
          <p14:tracePt t="48334" x="6126163" y="2205038"/>
          <p14:tracePt t="48350" x="5705475" y="2143125"/>
          <p14:tracePt t="48367" x="5197475" y="2081213"/>
          <p14:tracePt t="48384" x="4830763" y="2036763"/>
          <p14:tracePt t="48401" x="4598988" y="2036763"/>
          <p14:tracePt t="48418" x="4446588" y="2036763"/>
          <p14:tracePt t="48434" x="4276725" y="2036763"/>
          <p14:tracePt t="48451" x="4133850" y="2036763"/>
          <p14:tracePt t="48468" x="3894138" y="2036763"/>
          <p14:tracePt t="48484" x="3759200" y="2027238"/>
          <p14:tracePt t="48501" x="3705225" y="2017713"/>
          <p14:tracePt t="48518" x="3697288" y="2017713"/>
          <p14:tracePt t="48534" x="3679825" y="2017713"/>
          <p14:tracePt t="48551" x="3660775" y="2017713"/>
          <p14:tracePt t="48568" x="3598863" y="2000250"/>
          <p14:tracePt t="48584" x="3517900" y="1982788"/>
          <p14:tracePt t="48602" x="3419475" y="1946275"/>
          <p14:tracePt t="48618" x="3330575" y="1938338"/>
          <p14:tracePt t="48620" x="3286125" y="1938338"/>
          <p14:tracePt t="48634" x="3251200" y="1919288"/>
          <p14:tracePt t="48652" x="3179763" y="1919288"/>
          <p14:tracePt t="48668" x="3108325" y="1919288"/>
          <p14:tracePt t="48685" x="3009900" y="1919288"/>
          <p14:tracePt t="48702" x="2894013" y="1919288"/>
          <p14:tracePt t="48718" x="2822575" y="1919288"/>
          <p14:tracePt t="48735" x="2751138" y="1919288"/>
          <p14:tracePt t="48752" x="2714625" y="1919288"/>
          <p14:tracePt t="48768" x="2670175" y="1919288"/>
          <p14:tracePt t="48785" x="2589213" y="1919288"/>
          <p14:tracePt t="48802" x="2536825" y="1919288"/>
          <p14:tracePt t="48818" x="2482850" y="1938338"/>
          <p14:tracePt t="48835" x="2473325" y="1946275"/>
          <p14:tracePt t="48852" x="2473325" y="1965325"/>
          <p14:tracePt t="48869" x="2473325" y="1973263"/>
          <p14:tracePt t="48886" x="2473325" y="1990725"/>
          <p14:tracePt t="48902" x="2482850" y="2009775"/>
          <p14:tracePt t="48919" x="2500313" y="2036763"/>
          <p14:tracePt t="48936" x="2554288" y="2054225"/>
          <p14:tracePt t="48952" x="2589213" y="2081213"/>
          <p14:tracePt t="48969" x="2643188" y="2098675"/>
          <p14:tracePt t="48986" x="2679700" y="2108200"/>
          <p14:tracePt t="49002" x="2724150" y="2116138"/>
          <p14:tracePt t="49019" x="2813050" y="2133600"/>
          <p14:tracePt t="49036" x="3036888" y="2152650"/>
          <p14:tracePt t="49053" x="3143250" y="2179638"/>
          <p14:tracePt t="49069" x="3224213" y="2179638"/>
          <p14:tracePt t="49086" x="3259138" y="2187575"/>
          <p14:tracePt t="49103" x="3286125" y="2187575"/>
          <p14:tracePt t="49119" x="3322638" y="2187575"/>
          <p14:tracePt t="49136" x="3411538" y="2187575"/>
          <p14:tracePt t="49153" x="3571875" y="2187575"/>
          <p14:tracePt t="49169" x="3732213" y="2187575"/>
          <p14:tracePt t="49186" x="3902075" y="2187575"/>
          <p14:tracePt t="49203" x="4027488" y="2187575"/>
          <p14:tracePt t="49220" x="4133850" y="2187575"/>
          <p14:tracePt t="49237" x="4179888" y="2187575"/>
          <p14:tracePt t="49253" x="4187825" y="2170113"/>
          <p14:tracePt t="49270" x="4197350" y="2160588"/>
          <p14:tracePt t="49286" x="4197350" y="2152650"/>
          <p14:tracePt t="49303" x="4197350" y="2125663"/>
          <p14:tracePt t="49320" x="4197350" y="2098675"/>
          <p14:tracePt t="49337" x="4197350" y="2081213"/>
          <p14:tracePt t="49353" x="4197350" y="2062163"/>
          <p14:tracePt t="49370" x="4197350" y="2054225"/>
          <p14:tracePt t="49387" x="4197350" y="2044700"/>
          <p14:tracePt t="49404" x="4152900" y="2009775"/>
          <p14:tracePt t="49420" x="4089400" y="2000250"/>
          <p14:tracePt t="49437" x="3990975" y="1990725"/>
          <p14:tracePt t="49454" x="3902075" y="1973263"/>
          <p14:tracePt t="49470" x="3776663" y="1965325"/>
          <p14:tracePt t="49487" x="3652838" y="1955800"/>
          <p14:tracePt t="49504" x="3527425" y="1928813"/>
          <p14:tracePt t="49520" x="3419475" y="1928813"/>
          <p14:tracePt t="49537" x="3286125" y="1928813"/>
          <p14:tracePt t="49554" x="3170238" y="1928813"/>
          <p14:tracePt t="49570" x="3108325" y="1928813"/>
          <p14:tracePt t="49588" x="3062288" y="1946275"/>
          <p14:tracePt t="49604" x="3036888" y="1965325"/>
          <p14:tracePt t="49621" x="3009900" y="1982788"/>
          <p14:tracePt t="49638" x="2982913" y="2009775"/>
          <p14:tracePt t="49654" x="2928938" y="2044700"/>
          <p14:tracePt t="49671" x="2884488" y="2054225"/>
          <p14:tracePt t="49688" x="2847975" y="2071688"/>
          <p14:tracePt t="49704" x="2822575" y="2071688"/>
          <p14:tracePt t="49721" x="2813050" y="2071688"/>
          <p14:tracePt t="49754" x="2803525" y="2081213"/>
          <p14:tracePt t="49789" x="2803525" y="2089150"/>
          <p14:tracePt t="49813" x="2813050" y="2098675"/>
          <p14:tracePt t="49820" x="2822575" y="2098675"/>
          <p14:tracePt t="49828" x="2822575" y="2108200"/>
          <p14:tracePt t="49838" x="2830513" y="2116138"/>
          <p14:tracePt t="49855" x="2867025" y="2125663"/>
          <p14:tracePt t="49872" x="2965450" y="2143125"/>
          <p14:tracePt t="49888" x="3071813" y="2152650"/>
          <p14:tracePt t="49905" x="3160713" y="2170113"/>
          <p14:tracePt t="49921" x="3214688" y="2170113"/>
          <p14:tracePt t="49938" x="3259138" y="2187575"/>
          <p14:tracePt t="49955" x="3313113" y="2187575"/>
          <p14:tracePt t="49972" x="3402013" y="2197100"/>
          <p14:tracePt t="49988" x="3536950" y="2205038"/>
          <p14:tracePt t="50005" x="3660775" y="2232025"/>
          <p14:tracePt t="50022" x="3795713" y="2232025"/>
          <p14:tracePt t="50039" x="3938588" y="2232025"/>
          <p14:tracePt t="50055" x="4081463" y="2232025"/>
          <p14:tracePt t="50072" x="4187825" y="2232025"/>
          <p14:tracePt t="50089" x="4268788" y="2232025"/>
          <p14:tracePt t="50105" x="4322763" y="2232025"/>
          <p14:tracePt t="50122" x="4357688" y="2232025"/>
          <p14:tracePt t="50139" x="4375150" y="2232025"/>
          <p14:tracePt t="50156" x="4384675" y="2224088"/>
          <p14:tracePt t="50172" x="4394200" y="2214563"/>
          <p14:tracePt t="50189" x="4394200" y="2187575"/>
          <p14:tracePt t="50206" x="4394200" y="2170113"/>
          <p14:tracePt t="50222" x="4394200" y="2143125"/>
          <p14:tracePt t="50239" x="4394200" y="2098675"/>
          <p14:tracePt t="50256" x="4384675" y="2081213"/>
          <p14:tracePt t="50273" x="4367213" y="2071688"/>
          <p14:tracePt t="50289" x="4348163" y="2054225"/>
          <p14:tracePt t="50306" x="4295775" y="2054225"/>
          <p14:tracePt t="50323" x="4197350" y="2044700"/>
          <p14:tracePt t="50340" x="4081463" y="2027238"/>
          <p14:tracePt t="50357" x="3867150" y="2027238"/>
          <p14:tracePt t="50373" x="3724275" y="2027238"/>
          <p14:tracePt t="50389" x="3581400" y="2027238"/>
          <p14:tracePt t="50406" x="3446463" y="2027238"/>
          <p14:tracePt t="50423" x="3330575" y="2044700"/>
          <p14:tracePt t="50440" x="3241675" y="2054225"/>
          <p14:tracePt t="50456" x="3179763" y="2062163"/>
          <p14:tracePt t="50473" x="3089275" y="2071688"/>
          <p14:tracePt t="50490" x="3009900" y="2098675"/>
          <p14:tracePt t="50506" x="2946400" y="2108200"/>
          <p14:tracePt t="50523" x="2874963" y="2133600"/>
          <p14:tracePt t="50540" x="2822575" y="2152650"/>
          <p14:tracePt t="50557" x="2803525" y="2160588"/>
          <p14:tracePt t="50573" x="2803525" y="2170113"/>
          <p14:tracePt t="50590" x="2795588" y="2179638"/>
          <p14:tracePt t="50607" x="2795588" y="2187575"/>
          <p14:tracePt t="50640" x="2786063" y="2197100"/>
          <p14:tracePt t="50669" x="2813050" y="2205038"/>
          <p14:tracePt t="50677" x="2857500" y="2205038"/>
          <p14:tracePt t="50690" x="2928938" y="2205038"/>
          <p14:tracePt t="50706" x="3062288" y="2232025"/>
          <p14:tracePt t="50724" x="3197225" y="2241550"/>
          <p14:tracePt t="50740" x="3340100" y="2241550"/>
          <p14:tracePt t="50757" x="3581400" y="2241550"/>
          <p14:tracePt t="50773" x="3732213" y="2241550"/>
          <p14:tracePt t="50790" x="3902075" y="2241550"/>
          <p14:tracePt t="50807" x="4062413" y="2241550"/>
          <p14:tracePt t="50824" x="4232275" y="2241550"/>
          <p14:tracePt t="50840" x="4384675" y="2241550"/>
          <p14:tracePt t="50857" x="4518025" y="2241550"/>
          <p14:tracePt t="50873" x="4598988" y="2241550"/>
          <p14:tracePt t="50890" x="4608513" y="2241550"/>
          <p14:tracePt t="50933" x="4608513" y="2224088"/>
          <p14:tracePt t="50941" x="4608513" y="2197100"/>
          <p14:tracePt t="50957" x="4589463" y="2160588"/>
          <p14:tracePt t="50974" x="4581525" y="2125663"/>
          <p14:tracePt t="50990" x="4562475" y="2108200"/>
          <p14:tracePt t="51007" x="4537075" y="2081213"/>
          <p14:tracePt t="51024" x="4491038" y="2054225"/>
          <p14:tracePt t="51041" x="4429125" y="2027238"/>
          <p14:tracePt t="51057" x="4313238" y="2009775"/>
          <p14:tracePt t="51074" x="4152900" y="2000250"/>
          <p14:tracePt t="51091" x="3973513" y="2000250"/>
          <p14:tracePt t="51107" x="3813175" y="2000250"/>
          <p14:tracePt t="51124" x="3643313" y="2000250"/>
          <p14:tracePt t="51141" x="3554413" y="2000250"/>
          <p14:tracePt t="51158" x="3490913" y="2009775"/>
          <p14:tracePt t="51174" x="3402013" y="2017713"/>
          <p14:tracePt t="51191" x="3303588" y="2027238"/>
          <p14:tracePt t="51208" x="3170238" y="2044700"/>
          <p14:tracePt t="51224" x="3062288" y="2044700"/>
          <p14:tracePt t="51242" x="2965450" y="2054225"/>
          <p14:tracePt t="51259" x="2894013" y="2062163"/>
          <p14:tracePt t="51275" x="2840038" y="2062163"/>
          <p14:tracePt t="51293" x="2822575" y="2081213"/>
          <p14:tracePt t="51325" x="2813050" y="2081213"/>
          <p14:tracePt t="51358" x="2813050" y="2089150"/>
          <p14:tracePt t="51365" x="2813050" y="2098675"/>
          <p14:tracePt t="51376" x="2813050" y="2116138"/>
          <p14:tracePt t="51392" x="2813050" y="2133600"/>
          <p14:tracePt t="51409" x="2847975" y="2170113"/>
          <p14:tracePt t="51426" x="2894013" y="2179638"/>
          <p14:tracePt t="51442" x="2938463" y="2205038"/>
          <p14:tracePt t="51459" x="3017838" y="2214563"/>
          <p14:tracePt t="51476" x="3089275" y="2224088"/>
          <p14:tracePt t="51493" x="3205163" y="2241550"/>
          <p14:tracePt t="51509" x="3295650" y="2259013"/>
          <p14:tracePt t="51526" x="3402013" y="2259013"/>
          <p14:tracePt t="51543" x="3536950" y="2259013"/>
          <p14:tracePt t="51559" x="3687763" y="2259013"/>
          <p14:tracePt t="51577" x="3894138" y="2259013"/>
          <p14:tracePt t="51593" x="4108450" y="2259013"/>
          <p14:tracePt t="51610" x="4303713" y="2259013"/>
          <p14:tracePt t="51626" x="4465638" y="2259013"/>
          <p14:tracePt t="51643" x="4616450" y="2259013"/>
          <p14:tracePt t="51660" x="4732338" y="2259013"/>
          <p14:tracePt t="51677" x="4857750" y="2259013"/>
          <p14:tracePt t="51693" x="4884738" y="2259013"/>
          <p14:tracePt t="52213" x="4867275" y="2259013"/>
          <p14:tracePt t="52221" x="4848225" y="2259013"/>
          <p14:tracePt t="52230" x="4822825" y="2259013"/>
          <p14:tracePt t="52245" x="4795838" y="2259013"/>
          <p14:tracePt t="52261" x="4741863" y="2259013"/>
          <p14:tracePt t="52278" x="4697413" y="2241550"/>
          <p14:tracePt t="52295" x="4670425" y="2241550"/>
          <p14:tracePt t="52312" x="4598988" y="2232025"/>
          <p14:tracePt t="52328" x="4491038" y="2214563"/>
          <p14:tracePt t="52345" x="4348163" y="2205038"/>
          <p14:tracePt t="52361" x="4205288" y="2205038"/>
          <p14:tracePt t="52378" x="4062413" y="2205038"/>
          <p14:tracePt t="52395" x="3946525" y="2205038"/>
          <p14:tracePt t="52412" x="3894138" y="2205038"/>
          <p14:tracePt t="52428" x="3840163" y="2205038"/>
          <p14:tracePt t="52446" x="3795713" y="2205038"/>
          <p14:tracePt t="52462" x="3697288" y="2205038"/>
          <p14:tracePt t="52479" x="3554413" y="2205038"/>
          <p14:tracePt t="52495" x="3419475" y="2205038"/>
          <p14:tracePt t="52512" x="3303588" y="2205038"/>
          <p14:tracePt t="52529" x="3214688" y="2205038"/>
          <p14:tracePt t="52546" x="3179763" y="2205038"/>
          <p14:tracePt t="52562" x="3152775" y="2205038"/>
          <p14:tracePt t="52579" x="3143250" y="2205038"/>
          <p14:tracePt t="52596" x="3133725" y="2205038"/>
          <p14:tracePt t="52612" x="3125788" y="2197100"/>
          <p14:tracePt t="52629" x="3098800" y="2197100"/>
          <p14:tracePt t="52646" x="3071813" y="2179638"/>
          <p14:tracePt t="52662" x="3062288" y="2179638"/>
          <p14:tracePt t="52990" x="3044825" y="2179638"/>
          <p14:tracePt t="52998" x="3036888" y="2179638"/>
          <p14:tracePt t="53014" x="3017838" y="2179638"/>
          <p14:tracePt t="53030" x="2990850" y="2179638"/>
          <p14:tracePt t="53046" x="2973388" y="2179638"/>
          <p14:tracePt t="53054" x="2946400" y="2179638"/>
          <p14:tracePt t="53064" x="2938463" y="2179638"/>
          <p14:tracePt t="53080" x="2919413" y="2179638"/>
          <p14:tracePt t="53097" x="2884488" y="2179638"/>
          <p14:tracePt t="53114" x="2867025" y="2179638"/>
          <p14:tracePt t="53130" x="2857500" y="2170113"/>
          <p14:tracePt t="53182" x="2847975" y="2170113"/>
          <p14:tracePt t="53190" x="2840038" y="2160588"/>
          <p14:tracePt t="53206" x="2830513" y="2160588"/>
          <p14:tracePt t="53215" x="2822575" y="2160588"/>
          <p14:tracePt t="53231" x="2813050" y="2160588"/>
          <p14:tracePt t="53248" x="2795588" y="2152650"/>
          <p14:tracePt t="53264" x="2786063" y="2152650"/>
          <p14:tracePt t="53298" x="2768600" y="2152650"/>
          <p14:tracePt t="53314" x="2759075" y="2152650"/>
          <p14:tracePt t="53331" x="2741613" y="2152650"/>
          <p14:tracePt t="53347" x="2705100" y="2152650"/>
          <p14:tracePt t="53364" x="2679700" y="2152650"/>
          <p14:tracePt t="53382" x="2652713" y="2152650"/>
          <p14:tracePt t="53870" x="2643188" y="2152650"/>
          <p14:tracePt t="53918" x="2625725" y="2152650"/>
          <p14:tracePt t="53958" x="2616200" y="2152650"/>
          <p14:tracePt t="53974" x="2598738" y="2152650"/>
          <p14:tracePt t="54214" x="2589213" y="2152650"/>
          <p14:tracePt t="54238" x="2581275" y="2152650"/>
          <p14:tracePt t="54942" x="2571750" y="2152650"/>
          <p14:tracePt t="54974" x="2562225" y="2152650"/>
          <p14:tracePt t="55486" x="2554288" y="2152650"/>
          <p14:tracePt t="56167" x="2509838" y="2152650"/>
          <p14:tracePt t="56175" x="2384425" y="2098675"/>
          <p14:tracePt t="56183" x="2133600" y="1990725"/>
          <p14:tracePt t="56191" x="1830388" y="1830388"/>
          <p14:tracePt t="56205" x="1562100" y="1643063"/>
          <p14:tracePt t="56223" x="1027113" y="1108075"/>
          <p14:tracePt t="56239" x="911225" y="938213"/>
          <p14:tracePt t="56256" x="884238" y="911225"/>
          <p14:tracePt t="60945" x="982663" y="830263"/>
          <p14:tracePt t="60953" x="1143000" y="741363"/>
          <p14:tracePt t="60960" x="1374775" y="642938"/>
          <p14:tracePt t="60969" x="1660525" y="581025"/>
          <p14:tracePt t="60985" x="2133600" y="536575"/>
          <p14:tracePt t="61002" x="2411413" y="571500"/>
          <p14:tracePt t="61019" x="2536825" y="615950"/>
          <p14:tracePt t="61036" x="2598738" y="642938"/>
          <p14:tracePt t="61052" x="2687638" y="679450"/>
          <p14:tracePt t="61069" x="2857500" y="714375"/>
          <p14:tracePt t="61086" x="3108325" y="714375"/>
          <p14:tracePt t="61102" x="3473450" y="714375"/>
          <p14:tracePt t="61119" x="3894138" y="714375"/>
          <p14:tracePt t="61136" x="4473575" y="758825"/>
          <p14:tracePt t="61153" x="4633913" y="830263"/>
          <p14:tracePt t="61169" x="4822825" y="919163"/>
          <p14:tracePt t="61186" x="4973638" y="1009650"/>
          <p14:tracePt t="61203" x="5099050" y="1098550"/>
          <p14:tracePt t="61219" x="5224463" y="1187450"/>
          <p14:tracePt t="61236" x="5375275" y="1312863"/>
          <p14:tracePt t="61253" x="5589588" y="1428750"/>
          <p14:tracePt t="61269" x="5786438" y="1509713"/>
          <p14:tracePt t="61286" x="5946775" y="1589088"/>
          <p14:tracePt t="61303" x="6054725" y="1652588"/>
          <p14:tracePt t="61320" x="6205538" y="1785938"/>
          <p14:tracePt t="61337" x="6242050" y="1839913"/>
          <p14:tracePt t="61353" x="6242050" y="1874838"/>
          <p14:tracePt t="61370" x="6242050" y="1901825"/>
          <p14:tracePt t="61386" x="6242050" y="1946275"/>
          <p14:tracePt t="61403" x="6242050" y="1973263"/>
          <p14:tracePt t="61420" x="6242050" y="2009775"/>
          <p14:tracePt t="61437" x="6251575" y="2036763"/>
          <p14:tracePt t="61454" x="6286500" y="2098675"/>
          <p14:tracePt t="61470" x="6296025" y="2133600"/>
          <p14:tracePt t="61487" x="6296025" y="2143125"/>
          <p14:tracePt t="61503" x="6303963" y="2160588"/>
          <p14:tracePt t="61537" x="6242050" y="2187575"/>
          <p14:tracePt t="61554" x="6089650" y="2224088"/>
          <p14:tracePt t="61570" x="5956300" y="2259013"/>
          <p14:tracePt t="61587" x="5786438" y="2268538"/>
          <p14:tracePt t="61604" x="5634038" y="2268538"/>
          <p14:tracePt t="61620" x="5500688" y="2268538"/>
          <p14:tracePt t="61637" x="5348288" y="2232025"/>
          <p14:tracePt t="61654" x="5268913" y="2187575"/>
          <p14:tracePt t="61671" x="5241925" y="2179638"/>
          <p14:tracePt t="61688" x="5232400" y="2170113"/>
          <p14:tracePt t="61705" x="5197475" y="2116138"/>
          <p14:tracePt t="61721" x="5180013" y="2081213"/>
          <p14:tracePt t="61738" x="5170488" y="2071688"/>
          <p14:tracePt t="61754" x="5170488" y="2054225"/>
          <p14:tracePt t="61771" x="5170488" y="2044700"/>
          <p14:tracePt t="61788" x="5180013" y="2009775"/>
          <p14:tracePt t="61804" x="5224463" y="1990725"/>
          <p14:tracePt t="61821" x="5276850" y="1982788"/>
          <p14:tracePt t="61838" x="5340350" y="1973263"/>
          <p14:tracePt t="61855" x="5429250" y="1973263"/>
          <p14:tracePt t="61871" x="5545138" y="1973263"/>
          <p14:tracePt t="61888" x="5661025" y="2000250"/>
          <p14:tracePt t="61905" x="5822950" y="2044700"/>
          <p14:tracePt t="61921" x="5875338" y="2071688"/>
          <p14:tracePt t="61938" x="5902325" y="2089150"/>
          <p14:tracePt t="61955" x="5911850" y="2089150"/>
          <p14:tracePt t="61988" x="5911850" y="2098675"/>
          <p14:tracePt t="62005" x="5911850" y="2108200"/>
          <p14:tracePt t="62022" x="5902325" y="2133600"/>
          <p14:tracePt t="62038" x="5848350" y="2143125"/>
          <p14:tracePt t="62055" x="5776913" y="2170113"/>
          <p14:tracePt t="62072" x="5732463" y="2170113"/>
          <p14:tracePt t="62088" x="5705475" y="2170113"/>
          <p14:tracePt t="62105" x="5697538" y="2170113"/>
          <p14:tracePt t="62145" x="5688013" y="2170113"/>
          <p14:tracePt t="62337" x="5661025" y="2160588"/>
          <p14:tracePt t="62345" x="5616575" y="2143125"/>
          <p14:tracePt t="62356" x="5581650" y="2133600"/>
          <p14:tracePt t="62372" x="5384800" y="2089150"/>
          <p14:tracePt t="62389" x="5143500" y="2062163"/>
          <p14:tracePt t="62406" x="4714875" y="2027238"/>
          <p14:tracePt t="62423" x="4276725" y="2027238"/>
          <p14:tracePt t="62439" x="4044950" y="2027238"/>
          <p14:tracePt t="62457" x="3759200" y="2081213"/>
          <p14:tracePt t="62473" x="3589338" y="2143125"/>
          <p14:tracePt t="62489" x="3402013" y="2241550"/>
          <p14:tracePt t="62507" x="3251200" y="2330450"/>
          <p14:tracePt t="62523" x="3116263" y="2374900"/>
          <p14:tracePt t="62540" x="3054350" y="2393950"/>
          <p14:tracePt t="62556" x="2973388" y="2411413"/>
          <p14:tracePt t="62573" x="2830513" y="2419350"/>
          <p14:tracePt t="62590" x="2679700" y="2446338"/>
          <p14:tracePt t="62607" x="2517775" y="2455863"/>
          <p14:tracePt t="62623" x="2374900" y="2455863"/>
          <p14:tracePt t="62626" x="2322513" y="2455863"/>
          <p14:tracePt t="62640" x="2286000" y="2455863"/>
          <p14:tracePt t="62657" x="2152650" y="2455863"/>
          <p14:tracePt t="62673" x="2044700" y="2465388"/>
          <p14:tracePt t="62690" x="1893888" y="2490788"/>
          <p14:tracePt t="62707" x="1714500" y="2509838"/>
          <p14:tracePt t="62723" x="1544638" y="2562225"/>
          <p14:tracePt t="62741" x="1482725" y="2571750"/>
          <p14:tracePt t="62757" x="1473200" y="2571750"/>
          <p14:tracePt t="62993" x="1482725" y="2571750"/>
          <p14:tracePt t="63001" x="1490663" y="2571750"/>
          <p14:tracePt t="63017" x="1500188" y="2571750"/>
          <p14:tracePt t="63026" x="1509713" y="2571750"/>
          <p14:tracePt t="63041" x="1527175" y="2571750"/>
          <p14:tracePt t="63058" x="1527175" y="2562225"/>
          <p14:tracePt t="63257" x="1536700" y="2562225"/>
          <p14:tracePt t="63265" x="1562100" y="2562225"/>
          <p14:tracePt t="63276" x="1589088" y="2562225"/>
          <p14:tracePt t="63292" x="1608138" y="2562225"/>
          <p14:tracePt t="63309" x="1652588" y="2581275"/>
          <p14:tracePt t="63325" x="1704975" y="2581275"/>
          <p14:tracePt t="63342" x="1758950" y="2581275"/>
          <p14:tracePt t="63359" x="1857375" y="2581275"/>
          <p14:tracePt t="63375" x="1911350" y="2581275"/>
          <p14:tracePt t="63392" x="1938338" y="2589213"/>
          <p14:tracePt t="63409" x="1955800" y="2598738"/>
          <p14:tracePt t="63425" x="1982788" y="2598738"/>
          <p14:tracePt t="63442" x="2027238" y="2598738"/>
          <p14:tracePt t="63459" x="2089150" y="2598738"/>
          <p14:tracePt t="63476" x="2160588" y="2625725"/>
          <p14:tracePt t="63492" x="2241550" y="2633663"/>
          <p14:tracePt t="63509" x="2303463" y="2633663"/>
          <p14:tracePt t="63526" x="2374900" y="2633663"/>
          <p14:tracePt t="63542" x="2465388" y="2633663"/>
          <p14:tracePt t="63559" x="2536825" y="2633663"/>
          <p14:tracePt t="63576" x="2608263" y="2633663"/>
          <p14:tracePt t="63593" x="2687638" y="2633663"/>
          <p14:tracePt t="63610" x="2741613" y="2633663"/>
          <p14:tracePt t="63626" x="2813050" y="2616200"/>
          <p14:tracePt t="63643" x="2911475" y="2598738"/>
          <p14:tracePt t="63659" x="3000375" y="2571750"/>
          <p14:tracePt t="63677" x="3054350" y="2544763"/>
          <p14:tracePt t="63693" x="3081338" y="2509838"/>
          <p14:tracePt t="63710" x="3081338" y="2500313"/>
          <p14:tracePt t="63726" x="3098800" y="2482850"/>
          <p14:tracePt t="63743" x="3098800" y="2473325"/>
          <p14:tracePt t="63760" x="3098800" y="2446338"/>
          <p14:tracePt t="63777" x="3044825" y="2393950"/>
          <p14:tracePt t="63793" x="2928938" y="2339975"/>
          <p14:tracePt t="63810" x="2795588" y="2303463"/>
          <p14:tracePt t="63827" x="2660650" y="2286000"/>
          <p14:tracePt t="63843" x="2544763" y="2276475"/>
          <p14:tracePt t="63860" x="2482850" y="2276475"/>
          <p14:tracePt t="63877" x="2446338" y="2276475"/>
          <p14:tracePt t="63893" x="2401888" y="2303463"/>
          <p14:tracePt t="63910" x="2347913" y="2357438"/>
          <p14:tracePt t="63927" x="2303463" y="2411413"/>
          <p14:tracePt t="63943" x="2224088" y="2482850"/>
          <p14:tracePt t="63960" x="2179638" y="2527300"/>
          <p14:tracePt t="63977" x="2133600" y="2562225"/>
          <p14:tracePt t="63994" x="2133600" y="2571750"/>
          <p14:tracePt t="64010" x="2125663" y="2571750"/>
          <p14:tracePt t="64027" x="2125663" y="2581275"/>
          <p14:tracePt t="64060" x="2125663" y="2589213"/>
          <p14:tracePt t="64077" x="2125663" y="2598738"/>
          <p14:tracePt t="64094" x="2160588" y="2598738"/>
          <p14:tracePt t="64111" x="2197100" y="2608263"/>
          <p14:tracePt t="64127" x="2241550" y="2616200"/>
          <p14:tracePt t="64130" x="2251075" y="2616200"/>
          <p14:tracePt t="64144" x="2276475" y="2625725"/>
          <p14:tracePt t="64161" x="2357438" y="2633663"/>
          <p14:tracePt t="64178" x="2438400" y="2633663"/>
          <p14:tracePt t="64194" x="2562225" y="2633663"/>
          <p14:tracePt t="64211" x="2687638" y="2633663"/>
          <p14:tracePt t="64228" x="2822575" y="2633663"/>
          <p14:tracePt t="64244" x="2911475" y="2633663"/>
          <p14:tracePt t="64261" x="2982913" y="2633663"/>
          <p14:tracePt t="64278" x="3062288" y="2643188"/>
          <p14:tracePt t="64294" x="3133725" y="2643188"/>
          <p14:tracePt t="64311" x="3205163" y="2643188"/>
          <p14:tracePt t="64328" x="3276600" y="2643188"/>
          <p14:tracePt t="64345" x="3411538" y="2643188"/>
          <p14:tracePt t="64362" x="3509963" y="2643188"/>
          <p14:tracePt t="64378" x="3616325" y="2643188"/>
          <p14:tracePt t="64395" x="3705225" y="2643188"/>
          <p14:tracePt t="64412" x="3786188" y="2643188"/>
          <p14:tracePt t="64428" x="3867150" y="2643188"/>
          <p14:tracePt t="64445" x="3894138" y="2643188"/>
          <p14:tracePt t="64462" x="3938588" y="2643188"/>
          <p14:tracePt t="64478" x="4017963" y="2643188"/>
          <p14:tracePt t="64495" x="4098925" y="2643188"/>
          <p14:tracePt t="64512" x="4160838" y="2643188"/>
          <p14:tracePt t="64529" x="4214813" y="2643188"/>
          <p14:tracePt t="64546" x="4268788" y="2633663"/>
          <p14:tracePt t="64562" x="4303713" y="2616200"/>
          <p14:tracePt t="64579" x="4394200" y="2598738"/>
          <p14:tracePt t="64595" x="4518025" y="2562225"/>
          <p14:tracePt t="64612" x="4616450" y="2527300"/>
          <p14:tracePt t="64629" x="4670425" y="2517775"/>
          <p14:tracePt t="64650" x="4670425" y="2509838"/>
          <p14:tracePt t="64666" x="4670425" y="2500313"/>
          <p14:tracePt t="64679" x="4670425" y="2490788"/>
          <p14:tracePt t="64696" x="4670425" y="2465388"/>
          <p14:tracePt t="64712" x="4652963" y="2438400"/>
          <p14:tracePt t="64730" x="4589463" y="2393950"/>
          <p14:tracePt t="64746" x="4545013" y="2374900"/>
          <p14:tracePt t="64762" x="4500563" y="2357438"/>
          <p14:tracePt t="64779" x="4402138" y="2330450"/>
          <p14:tracePt t="64796" x="4313238" y="2330450"/>
          <p14:tracePt t="64813" x="4179888" y="2322513"/>
          <p14:tracePt t="64829" x="4062413" y="2322513"/>
          <p14:tracePt t="64846" x="3956050" y="2322513"/>
          <p14:tracePt t="64863" x="3822700" y="2322513"/>
          <p14:tracePt t="64879" x="3687763" y="2322513"/>
          <p14:tracePt t="64896" x="3608388" y="2322513"/>
          <p14:tracePt t="64913" x="3517900" y="2322513"/>
          <p14:tracePt t="64930" x="3411538" y="2322513"/>
          <p14:tracePt t="64946" x="3340100" y="2322513"/>
          <p14:tracePt t="64963" x="3232150" y="2322513"/>
          <p14:tracePt t="64980" x="3098800" y="2322513"/>
          <p14:tracePt t="64996" x="2965450" y="2322513"/>
          <p14:tracePt t="65013" x="2830513" y="2322513"/>
          <p14:tracePt t="65030" x="2724150" y="2339975"/>
          <p14:tracePt t="65047" x="2625725" y="2339975"/>
          <p14:tracePt t="65063" x="2509838" y="2357438"/>
          <p14:tracePt t="65080" x="2374900" y="2374900"/>
          <p14:tracePt t="65097" x="2276475" y="2401888"/>
          <p14:tracePt t="65114" x="2152650" y="2446338"/>
          <p14:tracePt t="65130" x="2125663" y="2455863"/>
          <p14:tracePt t="65147" x="2098675" y="2465388"/>
          <p14:tracePt t="65164" x="2081213" y="2465388"/>
          <p14:tracePt t="65181" x="2044700" y="2473325"/>
          <p14:tracePt t="65197" x="2017713" y="2490788"/>
          <p14:tracePt t="65214" x="2000250" y="2500313"/>
          <p14:tracePt t="65231" x="2000250" y="2509838"/>
          <p14:tracePt t="65247" x="2000250" y="2517775"/>
          <p14:tracePt t="65264" x="2000250" y="2527300"/>
          <p14:tracePt t="65281" x="2000250" y="2544763"/>
          <p14:tracePt t="65298" x="2027238" y="2571750"/>
          <p14:tracePt t="65314" x="2044700" y="2581275"/>
          <p14:tracePt t="65331" x="2071688" y="2598738"/>
          <p14:tracePt t="65348" x="2133600" y="2616200"/>
          <p14:tracePt t="65364" x="2259013" y="2625725"/>
          <p14:tracePt t="65381" x="2401888" y="2652713"/>
          <p14:tracePt t="65398" x="2544763" y="2660650"/>
          <p14:tracePt t="65414" x="2670175" y="2660650"/>
          <p14:tracePt t="65431" x="2768600" y="2660650"/>
          <p14:tracePt t="65447" x="2830513" y="2660650"/>
          <p14:tracePt t="65464" x="2894013" y="2660650"/>
          <p14:tracePt t="65481" x="2973388" y="2660650"/>
          <p14:tracePt t="65498" x="3143250" y="2660650"/>
          <p14:tracePt t="65515" x="3232150" y="2660650"/>
          <p14:tracePt t="65532" x="3322638" y="2660650"/>
          <p14:tracePt t="65548" x="3375025" y="2660650"/>
          <p14:tracePt t="65565" x="3411538" y="2652713"/>
          <p14:tracePt t="65582" x="3438525" y="2616200"/>
          <p14:tracePt t="65598" x="3446463" y="2581275"/>
          <p14:tracePt t="65615" x="3465513" y="2544763"/>
          <p14:tracePt t="65631" x="3465513" y="2527300"/>
          <p14:tracePt t="65648" x="3465513" y="2509838"/>
          <p14:tracePt t="65682" x="3465513" y="2500313"/>
          <p14:tracePt t="65722" x="3455988" y="2500313"/>
          <p14:tracePt t="65770" x="3446463" y="2500313"/>
          <p14:tracePt t="65786" x="3438525" y="2509838"/>
          <p14:tracePt t="66058" x="3411538" y="2517775"/>
          <p14:tracePt t="66067" x="3402013" y="2527300"/>
          <p14:tracePt t="66082" x="3384550" y="2544763"/>
          <p14:tracePt t="66099" x="3367088" y="2554288"/>
          <p14:tracePt t="66154" x="3367088" y="2571750"/>
          <p14:tracePt t="66162" x="3384550" y="2571750"/>
          <p14:tracePt t="66170" x="3419475" y="2589213"/>
          <p14:tracePt t="66183" x="3455988" y="2598738"/>
          <p14:tracePt t="66200" x="3581400" y="2608263"/>
          <p14:tracePt t="66216" x="3768725" y="2616200"/>
          <p14:tracePt t="66233" x="4017963" y="2616200"/>
          <p14:tracePt t="66250" x="4367213" y="2616200"/>
          <p14:tracePt t="66267" x="4518025" y="2616200"/>
          <p14:tracePt t="66283" x="4598988" y="2616200"/>
          <p14:tracePt t="66300" x="4652963" y="2616200"/>
          <p14:tracePt t="66317" x="4714875" y="2616200"/>
          <p14:tracePt t="66333" x="4776788" y="2608263"/>
          <p14:tracePt t="66350" x="4830763" y="2608263"/>
          <p14:tracePt t="66367" x="4857750" y="2608263"/>
          <p14:tracePt t="66483" x="4867275" y="2598738"/>
          <p14:tracePt t="66499" x="4875213" y="2589213"/>
          <p14:tracePt t="66506" x="4884738" y="2589213"/>
          <p14:tracePt t="66522" x="4911725" y="2589213"/>
          <p14:tracePt t="66534" x="4956175" y="2589213"/>
          <p14:tracePt t="66550" x="5143500" y="2589213"/>
          <p14:tracePt t="66567" x="5394325" y="2589213"/>
          <p14:tracePt t="66584" x="5643563" y="2589213"/>
          <p14:tracePt t="66601" x="5848350" y="2589213"/>
          <p14:tracePt t="66618" x="6037263" y="2589213"/>
          <p14:tracePt t="66634" x="6126163" y="2589213"/>
          <p14:tracePt t="66651" x="6215063" y="2589213"/>
          <p14:tracePt t="66668" x="6384925" y="2589213"/>
          <p14:tracePt t="66685" x="6537325" y="2589213"/>
          <p14:tracePt t="66701" x="6697663" y="2589213"/>
          <p14:tracePt t="66718" x="6777038" y="2589213"/>
          <p14:tracePt t="66735" x="6796088" y="2571750"/>
          <p14:tracePt t="66768" x="6796088" y="2554288"/>
          <p14:tracePt t="66785" x="6804025" y="2544763"/>
          <p14:tracePt t="66801" x="6813550" y="2536825"/>
          <p14:tracePt t="66818" x="6840538" y="2500313"/>
          <p14:tracePt t="66835" x="6858000" y="2482850"/>
          <p14:tracePt t="66852" x="6875463" y="2455863"/>
          <p14:tracePt t="66868" x="6875463" y="2438400"/>
          <p14:tracePt t="66885" x="6884988" y="2428875"/>
          <p14:tracePt t="66918" x="6884988" y="2419350"/>
          <p14:tracePt t="66935" x="6875463" y="2411413"/>
          <p14:tracePt t="66952" x="6848475" y="2411413"/>
          <p14:tracePt t="66968" x="6796088" y="2401888"/>
          <p14:tracePt t="66985" x="6724650" y="2393950"/>
          <p14:tracePt t="67002" x="6527800" y="2384425"/>
          <p14:tracePt t="67019" x="6375400" y="2366963"/>
          <p14:tracePt t="67035" x="6180138" y="2366963"/>
          <p14:tracePt t="67053" x="6000750" y="2366963"/>
          <p14:tracePt t="67069" x="5822950" y="2366963"/>
          <p14:tracePt t="67085" x="5680075" y="2366963"/>
          <p14:tracePt t="67102" x="5562600" y="2366963"/>
          <p14:tracePt t="67119" x="5429250" y="2366963"/>
          <p14:tracePt t="67136" x="5295900" y="2366963"/>
          <p14:tracePt t="67138" x="5241925" y="2366963"/>
          <p14:tracePt t="67152" x="5170488" y="2366963"/>
          <p14:tracePt t="67169" x="5062538" y="2366963"/>
          <p14:tracePt t="67186" x="4983163" y="2366963"/>
          <p14:tracePt t="67202" x="4902200" y="2366963"/>
          <p14:tracePt t="67219" x="4867275" y="2366963"/>
          <p14:tracePt t="67236" x="4822825" y="2374900"/>
          <p14:tracePt t="67253" x="4786313" y="2401888"/>
          <p14:tracePt t="67269" x="4776788" y="2419350"/>
          <p14:tracePt t="67286" x="4768850" y="2428875"/>
          <p14:tracePt t="67319" x="4768850" y="2446338"/>
          <p14:tracePt t="67337" x="4768850" y="2455863"/>
          <p14:tracePt t="67353" x="4768850" y="2473325"/>
          <p14:tracePt t="67370" x="4768850" y="2482850"/>
          <p14:tracePt t="67387" x="4830763" y="2490788"/>
          <p14:tracePt t="67403" x="4911725" y="2490788"/>
          <p14:tracePt t="67421" x="5018088" y="2509838"/>
          <p14:tracePt t="67436" x="5116513" y="2517775"/>
          <p14:tracePt t="67453" x="5232400" y="2527300"/>
          <p14:tracePt t="67470" x="5303838" y="2527300"/>
          <p14:tracePt t="67487" x="5402263" y="2527300"/>
          <p14:tracePt t="67503" x="5518150" y="2527300"/>
          <p14:tracePt t="67520" x="5653088" y="2527300"/>
          <p14:tracePt t="67537" x="5786438" y="2527300"/>
          <p14:tracePt t="67554" x="5902325" y="2527300"/>
          <p14:tracePt t="67571" x="6027738" y="2527300"/>
          <p14:tracePt t="67587" x="6099175" y="2527300"/>
          <p14:tracePt t="67604" x="6197600" y="2527300"/>
          <p14:tracePt t="67621" x="6303963" y="2527300"/>
          <p14:tracePt t="67637" x="6411913" y="2527300"/>
          <p14:tracePt t="67654" x="6510338" y="2527300"/>
          <p14:tracePt t="67670" x="6599238" y="2527300"/>
          <p14:tracePt t="67687" x="6653213" y="2527300"/>
          <p14:tracePt t="67704" x="6680200" y="2527300"/>
          <p14:tracePt t="67720" x="6705600" y="2527300"/>
          <p14:tracePt t="67737" x="6715125" y="2527300"/>
          <p14:tracePt t="67754" x="6742113" y="2527300"/>
          <p14:tracePt t="67771" x="6769100" y="2527300"/>
          <p14:tracePt t="67788" x="6796088" y="2527300"/>
          <p14:tracePt t="67804" x="6804025" y="2527300"/>
          <p14:tracePt t="67821" x="6823075" y="2517775"/>
          <p14:tracePt t="67854" x="6823075" y="2490788"/>
          <p14:tracePt t="67871" x="6823075" y="2455863"/>
          <p14:tracePt t="67888" x="6823075" y="2419350"/>
          <p14:tracePt t="67904" x="6786563" y="2384425"/>
          <p14:tracePt t="67921" x="6732588" y="2357438"/>
          <p14:tracePt t="67938" x="6661150" y="2330450"/>
          <p14:tracePt t="67955" x="6527800" y="2322513"/>
          <p14:tracePt t="67971" x="6429375" y="2322513"/>
          <p14:tracePt t="67989" x="6276975" y="2322513"/>
          <p14:tracePt t="68005" x="6126163" y="2322513"/>
          <p14:tracePt t="68021" x="5983288" y="2322513"/>
          <p14:tracePt t="68038" x="5848350" y="2322513"/>
          <p14:tracePt t="68055" x="5732463" y="2322513"/>
          <p14:tracePt t="68072" x="5608638" y="2322513"/>
          <p14:tracePt t="68088" x="5527675" y="2322513"/>
          <p14:tracePt t="68105" x="5446713" y="2339975"/>
          <p14:tracePt t="68122" x="5402263" y="2347913"/>
          <p14:tracePt t="68139" x="5348288" y="2374900"/>
          <p14:tracePt t="68156" x="5313363" y="2411413"/>
          <p14:tracePt t="68172" x="5286375" y="2419350"/>
          <p14:tracePt t="68188" x="5276850" y="2428875"/>
          <p14:tracePt t="68205" x="5276850" y="2446338"/>
          <p14:tracePt t="68222" x="5276850" y="2455863"/>
          <p14:tracePt t="68239" x="5276850" y="2473325"/>
          <p14:tracePt t="68255" x="5286375" y="2490788"/>
          <p14:tracePt t="68272" x="5322888" y="2517775"/>
          <p14:tracePt t="68289" x="5367338" y="2544763"/>
          <p14:tracePt t="68305" x="5438775" y="2554288"/>
          <p14:tracePt t="68323" x="5599113" y="2581275"/>
          <p14:tracePt t="68339" x="5768975" y="2581275"/>
          <p14:tracePt t="68356" x="5956300" y="2581275"/>
          <p14:tracePt t="68372" x="6134100" y="2581275"/>
          <p14:tracePt t="68389" x="6296025" y="2581275"/>
          <p14:tracePt t="68406" x="6419850" y="2581275"/>
          <p14:tracePt t="68422" x="6510338" y="2581275"/>
          <p14:tracePt t="68439" x="6589713" y="2554288"/>
          <p14:tracePt t="68456" x="6653213" y="2536825"/>
          <p14:tracePt t="68473" x="6688138" y="2536825"/>
          <p14:tracePt t="68489" x="6697663" y="2517775"/>
          <p14:tracePt t="68523" x="6697663" y="2500313"/>
          <p14:tracePt t="68539" x="6670675" y="2455863"/>
          <p14:tracePt t="68557" x="6581775" y="2419350"/>
          <p14:tracePt t="68573" x="6446838" y="2393950"/>
          <p14:tracePt t="68590" x="6259513" y="2347913"/>
          <p14:tracePt t="68607" x="6081713" y="2339975"/>
          <p14:tracePt t="68623" x="5867400" y="2339975"/>
          <p14:tracePt t="68640" x="5643563" y="2339975"/>
          <p14:tracePt t="68657" x="5446713" y="2339975"/>
          <p14:tracePt t="68673" x="5241925" y="2339975"/>
          <p14:tracePt t="68690" x="5116513" y="2374900"/>
          <p14:tracePt t="68707" x="5018088" y="2428875"/>
          <p14:tracePt t="68724" x="5010150" y="2465388"/>
          <p14:tracePt t="68740" x="5010150" y="2490788"/>
          <p14:tracePt t="68757" x="5010150" y="2509838"/>
          <p14:tracePt t="68774" x="5018088" y="2527300"/>
          <p14:tracePt t="68790" x="5037138" y="2536825"/>
          <p14:tracePt t="68807" x="5089525" y="2544763"/>
          <p14:tracePt t="68824" x="5197475" y="2562225"/>
          <p14:tracePt t="68840" x="5375275" y="2581275"/>
          <p14:tracePt t="68857" x="5572125" y="2589213"/>
          <p14:tracePt t="68874" x="5732463" y="2589213"/>
          <p14:tracePt t="68891" x="5911850" y="2589213"/>
          <p14:tracePt t="68907" x="5973763" y="2589213"/>
          <p14:tracePt t="68924" x="6027738" y="2589213"/>
          <p14:tracePt t="68941" x="6054725" y="2581275"/>
          <p14:tracePt t="68957" x="6072188" y="2571750"/>
          <p14:tracePt t="69139" x="6081713" y="2571750"/>
          <p14:tracePt t="69724" x="6045200" y="2571750"/>
          <p14:tracePt t="69731" x="5956300" y="2571750"/>
          <p14:tracePt t="69743" x="5848350" y="2571750"/>
          <p14:tracePt t="69759" x="5537200" y="2571750"/>
          <p14:tracePt t="69776" x="5054600" y="2571750"/>
          <p14:tracePt t="69793" x="4491038" y="2571750"/>
          <p14:tracePt t="69809" x="4027488" y="2571750"/>
          <p14:tracePt t="69826" x="3768725" y="2571750"/>
          <p14:tracePt t="69843" x="3544888" y="2571750"/>
          <p14:tracePt t="69860" x="3411538" y="2581275"/>
          <p14:tracePt t="69877" x="3268663" y="2589213"/>
          <p14:tracePt t="69893" x="3116263" y="2589213"/>
          <p14:tracePt t="69910" x="2965450" y="2589213"/>
          <p14:tracePt t="69926" x="2840038" y="2589213"/>
          <p14:tracePt t="69944" x="2776538" y="2589213"/>
          <p14:tracePt t="69960" x="2714625" y="2571750"/>
          <p14:tracePt t="69977" x="2660650" y="2562225"/>
          <p14:tracePt t="69993" x="2598738" y="2544763"/>
          <p14:tracePt t="70010" x="2544763" y="2536825"/>
          <p14:tracePt t="70027" x="2455863" y="2500313"/>
          <p14:tracePt t="70044" x="2411413" y="2490788"/>
          <p14:tracePt t="70060" x="2339975" y="2473325"/>
          <p14:tracePt t="70077" x="2295525" y="2473325"/>
          <p14:tracePt t="70094" x="2241550" y="2473325"/>
          <p14:tracePt t="70111" x="2205038" y="2473325"/>
          <p14:tracePt t="70127" x="2170113" y="2482850"/>
          <p14:tracePt t="70144" x="2143125" y="2500313"/>
          <p14:tracePt t="70161" x="2133600" y="2500313"/>
          <p14:tracePt t="70177" x="2133600" y="2509838"/>
          <p14:tracePt t="70194" x="2133600" y="2517775"/>
          <p14:tracePt t="70211" x="2133600" y="2527300"/>
          <p14:tracePt t="70228" x="2152650" y="2544763"/>
          <p14:tracePt t="70244" x="2197100" y="2562225"/>
          <p14:tracePt t="70261" x="2303463" y="2562225"/>
          <p14:tracePt t="70278" x="2517775" y="2562225"/>
          <p14:tracePt t="70294" x="2697163" y="2562225"/>
          <p14:tracePt t="70311" x="2867025" y="2562225"/>
          <p14:tracePt t="70327" x="3009900" y="2562225"/>
          <p14:tracePt t="70344" x="3187700" y="2562225"/>
          <p14:tracePt t="70361" x="3411538" y="2554288"/>
          <p14:tracePt t="70378" x="3616325" y="2527300"/>
          <p14:tracePt t="70395" x="3741738" y="2527300"/>
          <p14:tracePt t="70412" x="3776663" y="2517775"/>
          <p14:tracePt t="70428" x="3786188" y="2509838"/>
          <p14:tracePt t="70445" x="3786188" y="2482850"/>
          <p14:tracePt t="70461" x="3786188" y="2446338"/>
          <p14:tracePt t="70478" x="3786188" y="2419350"/>
          <p14:tracePt t="70495" x="3786188" y="2401888"/>
          <p14:tracePt t="70512" x="3786188" y="2393950"/>
          <p14:tracePt t="70545" x="3776663" y="2374900"/>
          <p14:tracePt t="70562" x="3751263" y="2366963"/>
          <p14:tracePt t="70578" x="3705225" y="2347913"/>
          <p14:tracePt t="70596" x="3616325" y="2322513"/>
          <p14:tracePt t="70612" x="3517900" y="2312988"/>
          <p14:tracePt t="70629" x="3367088" y="2295525"/>
          <p14:tracePt t="70645" x="3224213" y="2295525"/>
          <p14:tracePt t="70662" x="3098800" y="2295525"/>
          <p14:tracePt t="70679" x="2982913" y="2295525"/>
          <p14:tracePt t="70696" x="2857500" y="2295525"/>
          <p14:tracePt t="70712" x="2759075" y="2303463"/>
          <p14:tracePt t="70728" x="2679700" y="2330450"/>
          <p14:tracePt t="70745" x="2625725" y="2339975"/>
          <p14:tracePt t="70761" x="2544763" y="2374900"/>
          <p14:tracePt t="70779" x="2465388" y="2411413"/>
          <p14:tracePt t="70796" x="2366963" y="2455863"/>
          <p14:tracePt t="70812" x="2339975" y="2465388"/>
          <p14:tracePt t="70829" x="2312988" y="2473325"/>
          <p14:tracePt t="70876" x="2312988" y="2490788"/>
          <p14:tracePt t="70884" x="2322513" y="2490788"/>
          <p14:tracePt t="70896" x="2322513" y="2500313"/>
          <p14:tracePt t="70913" x="2366963" y="2517775"/>
          <p14:tracePt t="70929" x="2446338" y="2544763"/>
          <p14:tracePt t="70946" x="2562225" y="2562225"/>
          <p14:tracePt t="70963" x="2732088" y="2598738"/>
          <p14:tracePt t="70980" x="3036888" y="2608263"/>
          <p14:tracePt t="70996" x="3224213" y="2608263"/>
          <p14:tracePt t="71013" x="3419475" y="2608263"/>
          <p14:tracePt t="71030" x="3625850" y="2608263"/>
          <p14:tracePt t="71047" x="3840163" y="2608263"/>
          <p14:tracePt t="71063" x="3990975" y="2581275"/>
          <p14:tracePt t="71080" x="4044950" y="2571750"/>
          <p14:tracePt t="71132" x="4044950" y="2562225"/>
          <p14:tracePt t="71148" x="4044950" y="2554288"/>
          <p14:tracePt t="71156" x="4037013" y="2544763"/>
          <p14:tracePt t="71165" x="4010025" y="2517775"/>
          <p14:tracePt t="71180" x="3973513" y="2509838"/>
          <p14:tracePt t="71197" x="3902075" y="2465388"/>
          <p14:tracePt t="71214" x="3875088" y="2446338"/>
          <p14:tracePt t="71230" x="3830638" y="2419350"/>
          <p14:tracePt t="71247" x="3813175" y="2411413"/>
          <p14:tracePt t="71264" x="3768725" y="2393950"/>
          <p14:tracePt t="71280" x="3679825" y="2384425"/>
          <p14:tracePt t="71297" x="3554413" y="2384425"/>
          <p14:tracePt t="71314" x="3419475" y="2384425"/>
          <p14:tracePt t="71330" x="3286125" y="2384425"/>
          <p14:tracePt t="71347" x="3179763" y="2384425"/>
          <p14:tracePt t="71364" x="3017838" y="2401888"/>
          <p14:tracePt t="71381" x="2928938" y="2438400"/>
          <p14:tracePt t="71398" x="2847975" y="2446338"/>
          <p14:tracePt t="71414" x="2803525" y="2473325"/>
          <p14:tracePt t="71431" x="2776538" y="2473325"/>
          <p14:tracePt t="71464" x="2741613" y="2500313"/>
          <p14:tracePt t="71481" x="2732088" y="2509838"/>
          <p14:tracePt t="71498" x="2714625" y="2527300"/>
          <p14:tracePt t="71514" x="2705100" y="2536825"/>
          <p14:tracePt t="71532" x="2705100" y="2554288"/>
          <p14:tracePt t="71548" x="2714625" y="2571750"/>
          <p14:tracePt t="71565" x="2732088" y="2581275"/>
          <p14:tracePt t="71582" x="2751138" y="2589213"/>
          <p14:tracePt t="71598" x="2803525" y="2608263"/>
          <p14:tracePt t="71615" x="2901950" y="2625725"/>
          <p14:tracePt t="71632" x="3062288" y="2625725"/>
          <p14:tracePt t="71648" x="3241675" y="2625725"/>
          <p14:tracePt t="71665" x="3419475" y="2625725"/>
          <p14:tracePt t="71681" x="3598863" y="2625725"/>
          <p14:tracePt t="71699" x="3732213" y="2625725"/>
          <p14:tracePt t="71715" x="3813175" y="2625725"/>
          <p14:tracePt t="71732" x="3875088" y="2589213"/>
          <p14:tracePt t="71748" x="3875088" y="2544763"/>
          <p14:tracePt t="71765" x="3875088" y="2482850"/>
          <p14:tracePt t="71782" x="3857625" y="2428875"/>
          <p14:tracePt t="71799" x="3795713" y="2393950"/>
          <p14:tracePt t="71816" x="3679825" y="2384425"/>
          <p14:tracePt t="71832" x="3554413" y="2384425"/>
          <p14:tracePt t="71849" x="3394075" y="2384425"/>
          <p14:tracePt t="71865" x="3214688" y="2384425"/>
          <p14:tracePt t="71882" x="3036888" y="2428875"/>
          <p14:tracePt t="71899" x="2874963" y="2465388"/>
          <p14:tracePt t="71916" x="2751138" y="2517775"/>
          <p14:tracePt t="71932" x="2714625" y="2527300"/>
          <p14:tracePt t="71949" x="2714625" y="2536825"/>
          <p14:tracePt t="71982" x="2741613" y="2562225"/>
          <p14:tracePt t="71999" x="2786063" y="2581275"/>
          <p14:tracePt t="72016" x="2867025" y="2598738"/>
          <p14:tracePt t="72033" x="2990850" y="2616200"/>
          <p14:tracePt t="72049" x="3108325" y="2616200"/>
          <p14:tracePt t="72066" x="3251200" y="2616200"/>
          <p14:tracePt t="72083" x="3384550" y="2616200"/>
          <p14:tracePt t="72100" x="3473450" y="2616200"/>
          <p14:tracePt t="72116" x="3482975" y="2616200"/>
          <p14:tracePt t="72709" x="3473450" y="2581275"/>
          <p14:tracePt t="72717" x="3438525" y="2536825"/>
          <p14:tracePt t="72724" x="3411538" y="2482850"/>
          <p14:tracePt t="72735" x="3394075" y="2465388"/>
          <p14:tracePt t="72751" x="3348038" y="2411413"/>
          <p14:tracePt t="72768" x="3330575" y="2401888"/>
          <p14:tracePt t="72784" x="3313113" y="2393950"/>
          <p14:tracePt t="72802" x="3295650" y="2384425"/>
          <p14:tracePt t="72818" x="3286125" y="2374900"/>
          <p14:tracePt t="72835" x="3241675" y="2357438"/>
          <p14:tracePt t="72852" x="3214688" y="2322513"/>
          <p14:tracePt t="72868" x="3170238" y="2241550"/>
          <p14:tracePt t="72885" x="3143250" y="2187575"/>
          <p14:tracePt t="72902" x="3133725" y="2179638"/>
          <p14:tracePt t="72918" x="3133725" y="2160588"/>
          <p14:tracePt t="72951" x="3133725" y="2133600"/>
          <p14:tracePt t="72968" x="3133725" y="2098675"/>
          <p14:tracePt t="72985" x="3133725" y="2062163"/>
          <p14:tracePt t="73002" x="3133725" y="2044700"/>
          <p14:tracePt t="73019" x="3133725" y="2036763"/>
          <p14:tracePt t="73035" x="3170238" y="2036763"/>
          <p14:tracePt t="73053" x="3348038" y="2036763"/>
          <p14:tracePt t="73069" x="3536950" y="2044700"/>
          <p14:tracePt t="73086" x="3705225" y="2044700"/>
          <p14:tracePt t="73102" x="3875088" y="2044700"/>
          <p14:tracePt t="73119" x="4010025" y="2036763"/>
          <p14:tracePt t="73136" x="4125913" y="2000250"/>
          <p14:tracePt t="73152" x="4214813" y="1973263"/>
          <p14:tracePt t="73169" x="4402138" y="1893888"/>
          <p14:tracePt t="73186" x="4679950" y="1866900"/>
          <p14:tracePt t="73202" x="5099050" y="1847850"/>
          <p14:tracePt t="73219" x="5465763" y="1847850"/>
          <p14:tracePt t="73236" x="5822950" y="1847850"/>
          <p14:tracePt t="73253" x="5902325" y="1847850"/>
          <p14:tracePt t="73269" x="5911850" y="1847850"/>
          <p14:tracePt t="73303" x="5919788" y="1847850"/>
          <p14:tracePt t="73319" x="5929313" y="1847850"/>
          <p14:tracePt t="73336" x="5965825" y="1847850"/>
          <p14:tracePt t="73353" x="6027738" y="1847850"/>
          <p14:tracePt t="73370" x="6099175" y="1847850"/>
          <p14:tracePt t="73386" x="6180138" y="1847850"/>
          <p14:tracePt t="73403" x="6313488" y="1857375"/>
          <p14:tracePt t="73420" x="6375400" y="1884363"/>
          <p14:tracePt t="73436" x="6394450" y="1884363"/>
          <p14:tracePt t="73453" x="6402388" y="1884363"/>
          <p14:tracePt t="73470" x="6411913" y="1893888"/>
          <p14:tracePt t="73486" x="6429375" y="1919288"/>
          <p14:tracePt t="73503" x="6483350" y="1965325"/>
          <p14:tracePt t="73520" x="6616700" y="2009775"/>
          <p14:tracePt t="73537" x="6742113" y="2044700"/>
          <p14:tracePt t="73553" x="6786563" y="2044700"/>
          <p14:tracePt t="73837" x="6759575" y="2027238"/>
          <p14:tracePt t="73845" x="6715125" y="2017713"/>
          <p14:tracePt t="73854" x="6670675" y="2000250"/>
          <p14:tracePt t="73871" x="6554788" y="1990725"/>
          <p14:tracePt t="73888" x="6419850" y="1990725"/>
          <p14:tracePt t="73904" x="6276975" y="1990725"/>
          <p14:tracePt t="73921" x="6143625" y="1990725"/>
          <p14:tracePt t="73938" x="5983288" y="1990725"/>
          <p14:tracePt t="73954" x="5768975" y="1990725"/>
          <p14:tracePt t="73971" x="5554663" y="1955800"/>
          <p14:tracePt t="73989" x="5295900" y="1901825"/>
          <p14:tracePt t="74005" x="5133975" y="1866900"/>
          <p14:tracePt t="74021" x="5018088" y="1857375"/>
          <p14:tracePt t="74038" x="4894263" y="1847850"/>
          <p14:tracePt t="74055" x="4786313" y="1847850"/>
          <p14:tracePt t="74071" x="4660900" y="1847850"/>
          <p14:tracePt t="74088" x="4537075" y="1847850"/>
          <p14:tracePt t="74105" x="4394200" y="1847850"/>
          <p14:tracePt t="74121" x="4224338" y="1847850"/>
          <p14:tracePt t="74138" x="4081463" y="1847850"/>
          <p14:tracePt t="74141" x="3990975" y="1847850"/>
          <p14:tracePt t="74155" x="3938588" y="1847850"/>
          <p14:tracePt t="74172" x="3813175" y="1847850"/>
          <p14:tracePt t="74189" x="3643313" y="1847850"/>
          <p14:tracePt t="74205" x="3571875" y="1847850"/>
          <p14:tracePt t="74222" x="3509963" y="1847850"/>
          <p14:tracePt t="74239" x="3438525" y="1847850"/>
          <p14:tracePt t="74255" x="3367088" y="1847850"/>
          <p14:tracePt t="74272" x="3232150" y="1847850"/>
          <p14:tracePt t="74289" x="3098800" y="1847850"/>
          <p14:tracePt t="74305" x="3009900" y="1847850"/>
          <p14:tracePt t="74322" x="2938463" y="1847850"/>
          <p14:tracePt t="74339" x="2884488" y="1847850"/>
          <p14:tracePt t="74355" x="2803525" y="1847850"/>
          <p14:tracePt t="74372" x="2724150" y="1847850"/>
          <p14:tracePt t="74389" x="2562225" y="1847850"/>
          <p14:tracePt t="74406" x="2490788" y="1847850"/>
          <p14:tracePt t="74423" x="2446338" y="1847850"/>
          <p14:tracePt t="74439" x="2411413" y="1847850"/>
          <p14:tracePt t="74456" x="2384425" y="1857375"/>
          <p14:tracePt t="74473" x="2374900" y="1866900"/>
          <p14:tracePt t="74489" x="2357438" y="1866900"/>
          <p14:tracePt t="74506" x="2347913" y="1884363"/>
          <p14:tracePt t="74523" x="2339975" y="1901825"/>
          <p14:tracePt t="74539" x="2330450" y="1919288"/>
          <p14:tracePt t="74556" x="2312988" y="1928813"/>
          <p14:tracePt t="74573" x="2295525" y="1946275"/>
          <p14:tracePt t="74590" x="2276475" y="1965325"/>
          <p14:tracePt t="74606" x="2268538" y="1973263"/>
          <p14:tracePt t="74623" x="2268538" y="2000250"/>
          <p14:tracePt t="74640" x="2268538" y="2017713"/>
          <p14:tracePt t="74656" x="2276475" y="2044700"/>
          <p14:tracePt t="74673" x="2286000" y="2054225"/>
          <p14:tracePt t="74690" x="2295525" y="2062163"/>
          <p14:tracePt t="74707" x="2312988" y="2081213"/>
          <p14:tracePt t="74723" x="2322513" y="2089150"/>
          <p14:tracePt t="74740" x="2339975" y="2108200"/>
          <p14:tracePt t="74757" x="2374900" y="2125663"/>
          <p14:tracePt t="74773" x="2393950" y="2133600"/>
          <p14:tracePt t="74790" x="2411413" y="2152650"/>
          <p14:tracePt t="74807" x="2428875" y="2160588"/>
          <p14:tracePt t="74841" x="2446338" y="2170113"/>
          <p14:tracePt t="74857" x="2482850" y="2170113"/>
          <p14:tracePt t="74874" x="2527300" y="2179638"/>
          <p14:tracePt t="74890" x="2562225" y="2179638"/>
          <p14:tracePt t="74907" x="2598738" y="2197100"/>
          <p14:tracePt t="74924" x="2633663" y="2197100"/>
          <p14:tracePt t="74941" x="2724150" y="2205038"/>
          <p14:tracePt t="74957" x="2813050" y="2214563"/>
          <p14:tracePt t="74974" x="2884488" y="2232025"/>
          <p14:tracePt t="74991" x="2982913" y="2241550"/>
          <p14:tracePt t="75007" x="3071813" y="2241550"/>
          <p14:tracePt t="75024" x="3143250" y="2241550"/>
          <p14:tracePt t="75041" x="3241675" y="2241550"/>
          <p14:tracePt t="75058" x="3340100" y="2241550"/>
          <p14:tracePt t="75075" x="3429000" y="2241550"/>
          <p14:tracePt t="75091" x="3517900" y="2241550"/>
          <p14:tracePt t="75108" x="3608388" y="2241550"/>
          <p14:tracePt t="75125" x="3759200" y="2241550"/>
          <p14:tracePt t="75141" x="3911600" y="2241550"/>
          <p14:tracePt t="75158" x="4054475" y="2241550"/>
          <p14:tracePt t="75175" x="4197350" y="2241550"/>
          <p14:tracePt t="75191" x="4303713" y="2241550"/>
          <p14:tracePt t="75208" x="4402138" y="2251075"/>
          <p14:tracePt t="75224" x="4510088" y="2251075"/>
          <p14:tracePt t="75241" x="4652963" y="2251075"/>
          <p14:tracePt t="75258" x="4795838" y="2251075"/>
          <p14:tracePt t="75275" x="4929188" y="2251075"/>
          <p14:tracePt t="75292" x="5037138" y="2251075"/>
          <p14:tracePt t="75308" x="5099050" y="2251075"/>
          <p14:tracePt t="75325" x="5108575" y="2251075"/>
          <p14:tracePt t="75343" x="5116513" y="2251075"/>
          <p14:tracePt t="75358" x="5133975" y="2251075"/>
          <p14:tracePt t="75375" x="5180013" y="2241550"/>
          <p14:tracePt t="75392" x="5276850" y="2232025"/>
          <p14:tracePt t="75408" x="5411788" y="2232025"/>
          <p14:tracePt t="75425" x="5518150" y="2232025"/>
          <p14:tracePt t="75442" x="5616575" y="2232025"/>
          <p14:tracePt t="75459" x="5688013" y="2232025"/>
          <p14:tracePt t="75475" x="5776913" y="2232025"/>
          <p14:tracePt t="75492" x="5875338" y="2232025"/>
          <p14:tracePt t="75509" x="6010275" y="2232025"/>
          <p14:tracePt t="75525" x="6099175" y="2232025"/>
          <p14:tracePt t="75542" x="6143625" y="2232025"/>
          <p14:tracePt t="75559" x="6180138" y="2232025"/>
          <p14:tracePt t="75576" x="6205538" y="2232025"/>
          <p14:tracePt t="75592" x="6251575" y="2224088"/>
          <p14:tracePt t="75609" x="6276975" y="2224088"/>
          <p14:tracePt t="75626" x="6323013" y="2224088"/>
          <p14:tracePt t="75643" x="6375400" y="2224088"/>
          <p14:tracePt t="75659" x="6438900" y="2224088"/>
          <p14:tracePt t="75676" x="6483350" y="2205038"/>
          <p14:tracePt t="75693" x="6518275" y="2205038"/>
          <p14:tracePt t="75709" x="6537325" y="2187575"/>
          <p14:tracePt t="75727" x="6554788" y="2179638"/>
          <p14:tracePt t="75744" x="6581775" y="2170113"/>
          <p14:tracePt t="75759" x="6626225" y="2143125"/>
          <p14:tracePt t="75776" x="6643688" y="2125663"/>
          <p14:tracePt t="75793" x="6643688" y="2116138"/>
          <p14:tracePt t="75810" x="6643688" y="2098675"/>
          <p14:tracePt t="75826" x="6643688" y="2081213"/>
          <p14:tracePt t="75843" x="6626225" y="2062163"/>
          <p14:tracePt t="75860" x="6608763" y="2044700"/>
          <p14:tracePt t="75876" x="6581775" y="2017713"/>
          <p14:tracePt t="75894" x="6545263" y="1990725"/>
          <p14:tracePt t="75910" x="6518275" y="1965325"/>
          <p14:tracePt t="75927" x="6491288" y="1928813"/>
          <p14:tracePt t="75943" x="6402388" y="1901825"/>
          <p14:tracePt t="75960" x="6259513" y="1884363"/>
          <p14:tracePt t="75977" x="6089650" y="1884363"/>
          <p14:tracePt t="75993" x="5991225" y="1884363"/>
          <p14:tracePt t="76010" x="5929313" y="1884363"/>
          <p14:tracePt t="76027" x="5848350" y="1893888"/>
          <p14:tracePt t="76043" x="5751513" y="1919288"/>
          <p14:tracePt t="76060" x="5589588" y="1946275"/>
          <p14:tracePt t="76077" x="5419725" y="1955800"/>
          <p14:tracePt t="76093" x="5411788" y="1955800"/>
          <p14:tracePt t="76190" x="5419725" y="1955800"/>
          <p14:tracePt t="76206" x="5429250" y="1955800"/>
          <p14:tracePt t="76278" x="5419725" y="1982788"/>
          <p14:tracePt t="76286" x="5367338" y="2000250"/>
          <p14:tracePt t="76294" x="5295900" y="2036763"/>
          <p14:tracePt t="76311" x="5099050" y="2125663"/>
          <p14:tracePt t="76327" x="4867275" y="2214563"/>
          <p14:tracePt t="76344" x="4625975" y="2322513"/>
          <p14:tracePt t="76361" x="4419600" y="2374900"/>
          <p14:tracePt t="76378" x="4303713" y="2428875"/>
          <p14:tracePt t="76395" x="4259263" y="2428875"/>
          <p14:tracePt t="76411" x="4214813" y="2428875"/>
          <p14:tracePt t="76428" x="4179888" y="2428875"/>
          <p14:tracePt t="76445" x="4116388" y="2419350"/>
          <p14:tracePt t="76462" x="3929063" y="2401888"/>
          <p14:tracePt t="76478" x="3822700" y="2384425"/>
          <p14:tracePt t="76495" x="3724275" y="2374900"/>
          <p14:tracePt t="76511" x="3625850" y="2374900"/>
          <p14:tracePt t="76528" x="3517900" y="2374900"/>
          <p14:tracePt t="76545" x="3419475" y="2374900"/>
          <p14:tracePt t="76562" x="3330575" y="2384425"/>
          <p14:tracePt t="76578" x="3251200" y="2428875"/>
          <p14:tracePt t="76595" x="3197225" y="2455863"/>
          <p14:tracePt t="76612" x="3152775" y="2465388"/>
          <p14:tracePt t="76629" x="3098800" y="2482850"/>
          <p14:tracePt t="76631" x="3062288" y="2490788"/>
          <p14:tracePt t="76645" x="3027363" y="2490788"/>
          <p14:tracePt t="76662" x="2901950" y="2500313"/>
          <p14:tracePt t="76679" x="2786063" y="2500313"/>
          <p14:tracePt t="76695" x="2714625" y="2500313"/>
          <p14:tracePt t="76712" x="2633663" y="2500313"/>
          <p14:tracePt t="76729" x="2571750" y="2482850"/>
          <p14:tracePt t="76746" x="2517775" y="2482850"/>
          <p14:tracePt t="76762" x="2446338" y="2473325"/>
          <p14:tracePt t="76779" x="2374900" y="2473325"/>
          <p14:tracePt t="76795" x="2268538" y="2473325"/>
          <p14:tracePt t="76812" x="2187575" y="2473325"/>
          <p14:tracePt t="76829" x="2108200" y="2473325"/>
          <p14:tracePt t="76846" x="2009775" y="2473325"/>
          <p14:tracePt t="76862" x="1955800" y="2465388"/>
          <p14:tracePt t="76880" x="1911350" y="2455863"/>
          <p14:tracePt t="76896" x="1874838" y="2455863"/>
          <p14:tracePt t="76913" x="1866900" y="2455863"/>
          <p14:tracePt t="76929" x="1839913" y="2455863"/>
          <p14:tracePt t="76946" x="1830388" y="2455863"/>
          <p14:tracePt t="76963" x="1822450" y="2455863"/>
          <p14:tracePt t="76996" x="1812925" y="2455863"/>
          <p14:tracePt t="77013" x="1812925" y="2465388"/>
          <p14:tracePt t="77030" x="1812925" y="2482850"/>
          <p14:tracePt t="77047" x="1812925" y="2500313"/>
          <p14:tracePt t="77063" x="1822450" y="2509838"/>
          <p14:tracePt t="77080" x="1830388" y="2517775"/>
          <p14:tracePt t="77097" x="1839913" y="2517775"/>
          <p14:tracePt t="77113" x="1857375" y="2536825"/>
          <p14:tracePt t="77131" x="1911350" y="2554288"/>
          <p14:tracePt t="77147" x="2017713" y="2571750"/>
          <p14:tracePt t="77163" x="2133600" y="2581275"/>
          <p14:tracePt t="77180" x="2241550" y="2589213"/>
          <p14:tracePt t="77197" x="2330450" y="2608263"/>
          <p14:tracePt t="77214" x="2438400" y="2608263"/>
          <p14:tracePt t="77230" x="2554288" y="2608263"/>
          <p14:tracePt t="77247" x="2697163" y="2608263"/>
          <p14:tracePt t="77264" x="2822575" y="2608263"/>
          <p14:tracePt t="77280" x="2946400" y="2608263"/>
          <p14:tracePt t="77297" x="3017838" y="2608263"/>
          <p14:tracePt t="77314" x="3089275" y="2608263"/>
          <p14:tracePt t="77330" x="3170238" y="2608263"/>
          <p14:tracePt t="77347" x="3259138" y="2608263"/>
          <p14:tracePt t="77364" x="3384550" y="2608263"/>
          <p14:tracePt t="77381" x="3571875" y="2625725"/>
          <p14:tracePt t="77398" x="3776663" y="2625725"/>
          <p14:tracePt t="77415" x="4081463" y="2625725"/>
          <p14:tracePt t="77431" x="4241800" y="2633663"/>
          <p14:tracePt t="77448" x="4375150" y="2633663"/>
          <p14:tracePt t="77464" x="4562475" y="2633663"/>
          <p14:tracePt t="77481" x="4840288" y="2633663"/>
          <p14:tracePt t="77498" x="5160963" y="2633663"/>
          <p14:tracePt t="77514" x="5429250" y="2633663"/>
          <p14:tracePt t="77531" x="5661025" y="2633663"/>
          <p14:tracePt t="77547" x="5830888" y="2633663"/>
          <p14:tracePt t="77564" x="5965825" y="2633663"/>
          <p14:tracePt t="77582" x="6108700" y="2633663"/>
          <p14:tracePt t="77598" x="6465888" y="2633663"/>
          <p14:tracePt t="77615" x="6670675" y="2633663"/>
          <p14:tracePt t="77631" x="6831013" y="2633663"/>
          <p14:tracePt t="77648" x="6946900" y="2633663"/>
          <p14:tracePt t="77665" x="6983413" y="2633663"/>
          <p14:tracePt t="77681" x="7000875" y="2633663"/>
          <p14:tracePt t="77699" x="7027863" y="2625725"/>
          <p14:tracePt t="77715" x="7054850" y="2608263"/>
          <p14:tracePt t="77732" x="7089775" y="2598738"/>
          <p14:tracePt t="77748" x="7116763" y="2581275"/>
          <p14:tracePt t="77765" x="7153275" y="2554288"/>
          <p14:tracePt t="77782" x="7161213" y="2527300"/>
          <p14:tracePt t="77798" x="7161213" y="2500313"/>
          <p14:tracePt t="77815" x="7161213" y="2482850"/>
          <p14:tracePt t="77832" x="7161213" y="2465388"/>
          <p14:tracePt t="77848" x="7134225" y="2419350"/>
          <p14:tracePt t="77865" x="7081838" y="2393950"/>
          <p14:tracePt t="77882" x="7045325" y="2374900"/>
          <p14:tracePt t="77899" x="7018338" y="2366963"/>
          <p14:tracePt t="77916" x="7000875" y="2347913"/>
          <p14:tracePt t="77932" x="6991350" y="2339975"/>
          <p14:tracePt t="77949" x="6983413" y="2339975"/>
          <p14:tracePt t="77966" x="6973888" y="2339975"/>
          <p14:tracePt t="77982" x="6902450" y="2339975"/>
          <p14:tracePt t="77999" x="6867525" y="2339975"/>
          <p14:tracePt t="78016" x="6840538" y="2339975"/>
          <p14:tracePt t="78032" x="6823075" y="2339975"/>
          <p14:tracePt t="78049" x="6813550" y="2339975"/>
          <p14:tracePt t="78066" x="6777038" y="2339975"/>
          <p14:tracePt t="78083" x="6697663" y="2347913"/>
          <p14:tracePt t="78099" x="6608763" y="2347913"/>
          <p14:tracePt t="78116" x="6527800" y="2347913"/>
          <p14:tracePt t="78133" x="6465888" y="2347913"/>
          <p14:tracePt t="78135" x="6446838" y="2347913"/>
          <p14:tracePt t="78150" x="6411913" y="2347913"/>
          <p14:tracePt t="78166" x="6367463" y="2357438"/>
          <p14:tracePt t="78183" x="6296025" y="2366963"/>
          <p14:tracePt t="78200" x="6224588" y="2374900"/>
          <p14:tracePt t="78216" x="6205538" y="2384425"/>
          <p14:tracePt t="78447" x="6197600" y="2366963"/>
          <p14:tracePt t="78454" x="6188075" y="2347913"/>
          <p14:tracePt t="78467" x="6170613" y="2322513"/>
          <p14:tracePt t="78484" x="6143625" y="2286000"/>
          <p14:tracePt t="78500" x="6126163" y="2276475"/>
          <p14:tracePt t="78517" x="6108700" y="2268538"/>
          <p14:tracePt t="78533" x="6089650" y="2241550"/>
          <p14:tracePt t="78550" x="6062663" y="2214563"/>
          <p14:tracePt t="78567" x="6045200" y="2197100"/>
          <p14:tracePt t="78584" x="6037263" y="2197100"/>
          <p14:tracePt t="78719" x="6037263" y="2179638"/>
          <p14:tracePt t="78727" x="6037263" y="2160588"/>
          <p14:tracePt t="78736" x="6037263" y="2133600"/>
          <p14:tracePt t="78751" x="6037263" y="2108200"/>
          <p14:tracePt t="78967" x="6045200" y="2125663"/>
          <p14:tracePt t="78975" x="6045200" y="2133600"/>
          <p14:tracePt t="78985" x="6045200" y="2160588"/>
          <p14:tracePt t="79001" x="6045200" y="2187575"/>
          <p14:tracePt t="79018" x="6045200" y="2232025"/>
          <p14:tracePt t="79035" x="6045200" y="2295525"/>
          <p14:tracePt t="79052" x="6045200" y="2347913"/>
          <p14:tracePt t="79068" x="6045200" y="2411413"/>
          <p14:tracePt t="79085" x="6045200" y="2438400"/>
          <p14:tracePt t="79102" x="6045200" y="2455863"/>
          <p14:tracePt t="79135" x="6045200" y="2473325"/>
          <p14:tracePt t="79153" x="6045200" y="2482850"/>
          <p14:tracePt t="79335" x="6054725" y="2465388"/>
          <p14:tracePt t="79343" x="6054725" y="2428875"/>
          <p14:tracePt t="79353" x="6054725" y="2393950"/>
          <p14:tracePt t="79369" x="6054725" y="2322513"/>
          <p14:tracePt t="79386" x="6054725" y="2259013"/>
          <p14:tracePt t="79403" x="6054725" y="2232025"/>
          <p14:tracePt t="79419" x="6054725" y="2214563"/>
          <p14:tracePt t="79436" x="6054725" y="2205038"/>
          <p14:tracePt t="79453" x="6054725" y="2197100"/>
          <p14:tracePt t="79470" x="6045200" y="2179638"/>
          <p14:tracePt t="79607" x="6045200" y="2170113"/>
          <p14:tracePt t="79623" x="6045200" y="2160588"/>
          <p14:tracePt t="79639" x="6045200" y="2143125"/>
          <p14:tracePt t="79647" x="6054725" y="2133600"/>
          <p14:tracePt t="79655" x="6062663" y="2116138"/>
          <p14:tracePt t="79671" x="6072188" y="2098675"/>
          <p14:tracePt t="79687" x="6081713" y="2089150"/>
          <p14:tracePt t="79911" x="6099175" y="2089150"/>
          <p14:tracePt t="79919" x="6108700" y="2108200"/>
          <p14:tracePt t="79927" x="6116638" y="2143125"/>
          <p14:tracePt t="79937" x="6116638" y="2170113"/>
          <p14:tracePt t="79954" x="6134100" y="2259013"/>
          <p14:tracePt t="79971" x="6134100" y="2330450"/>
          <p14:tracePt t="79988" x="6134100" y="2374900"/>
          <p14:tracePt t="80004" x="6134100" y="2411413"/>
          <p14:tracePt t="80021" x="6134100" y="2419350"/>
          <p14:tracePt t="80038" x="6134100" y="2428875"/>
          <p14:tracePt t="80055" x="6134100" y="2438400"/>
          <p14:tracePt t="80136" x="6134100" y="2419350"/>
          <p14:tracePt t="80143" x="6134100" y="2384425"/>
          <p14:tracePt t="80155" x="6134100" y="2357438"/>
          <p14:tracePt t="80172" x="6134100" y="2303463"/>
          <p14:tracePt t="80188" x="6134100" y="2214563"/>
          <p14:tracePt t="80205" x="6134100" y="2152650"/>
          <p14:tracePt t="80222" x="6134100" y="2125663"/>
          <p14:tracePt t="80239" x="6134100" y="2089150"/>
          <p14:tracePt t="80399" x="6134100" y="2098675"/>
          <p14:tracePt t="80407" x="6134100" y="2108200"/>
          <p14:tracePt t="80415" x="6134100" y="2125663"/>
          <p14:tracePt t="80424" x="6143625" y="2152650"/>
          <p14:tracePt t="80439" x="6170613" y="2214563"/>
          <p14:tracePt t="80456" x="6170613" y="2268538"/>
          <p14:tracePt t="80473" x="6170613" y="2312988"/>
          <p14:tracePt t="80489" x="6170613" y="2357438"/>
          <p14:tracePt t="80506" x="6170613" y="2374900"/>
          <p14:tracePt t="80523" x="6170613" y="2393950"/>
          <p14:tracePt t="80556" x="6170613" y="2401888"/>
          <p14:tracePt t="80648" x="6170613" y="2393950"/>
          <p14:tracePt t="80655" x="6180138" y="2366963"/>
          <p14:tracePt t="80663" x="6180138" y="2330450"/>
          <p14:tracePt t="80673" x="6180138" y="2286000"/>
          <p14:tracePt t="80689" x="6180138" y="2214563"/>
          <p14:tracePt t="80706" x="6180138" y="2125663"/>
          <p14:tracePt t="80723" x="6180138" y="2089150"/>
          <p14:tracePt t="80740" x="6170613" y="2054225"/>
          <p14:tracePt t="80799" x="6161088" y="2054225"/>
          <p14:tracePt t="80815" x="6153150" y="2062163"/>
          <p14:tracePt t="80824" x="6153150" y="2089150"/>
          <p14:tracePt t="80831" x="6153150" y="2108200"/>
          <p14:tracePt t="80840" x="6153150" y="2125663"/>
          <p14:tracePt t="80857" x="6153150" y="2152650"/>
          <p14:tracePt t="80873" x="6161088" y="2160588"/>
          <p14:tracePt t="80890" x="6161088" y="2197100"/>
          <p14:tracePt t="80907" x="6188075" y="2251075"/>
          <p14:tracePt t="80923" x="6188075" y="2276475"/>
          <p14:tracePt t="80940" x="6188075" y="2322513"/>
          <p14:tracePt t="80957" x="6188075" y="2339975"/>
          <p14:tracePt t="80973" x="6188075" y="2347913"/>
          <p14:tracePt t="81095" x="6197600" y="2339975"/>
          <p14:tracePt t="81103" x="6215063" y="2295525"/>
          <p14:tracePt t="81111" x="6215063" y="2259013"/>
          <p14:tracePt t="81124" x="6215063" y="2224088"/>
          <p14:tracePt t="81141" x="6215063" y="2152650"/>
          <p14:tracePt t="81143" x="6215063" y="2116138"/>
          <p14:tracePt t="81158" x="6215063" y="2089150"/>
          <p14:tracePt t="81174" x="6215063" y="2054225"/>
          <p14:tracePt t="81192" x="6197600" y="2044700"/>
          <p14:tracePt t="81264" x="6197600" y="2054225"/>
          <p14:tracePt t="81271" x="6197600" y="2089150"/>
          <p14:tracePt t="81279" x="6197600" y="2098675"/>
          <p14:tracePt t="81291" x="6197600" y="2125663"/>
          <p14:tracePt t="81309" x="6224588" y="2197100"/>
          <p14:tracePt t="81325" x="6232525" y="2251075"/>
          <p14:tracePt t="81341" x="6232525" y="2303463"/>
          <p14:tracePt t="81358" x="6232525" y="2330450"/>
          <p14:tracePt t="81375" x="6232525" y="2374900"/>
          <p14:tracePt t="81392" x="6232525" y="2393950"/>
          <p14:tracePt t="81472" x="6232525" y="2384425"/>
          <p14:tracePt t="81480" x="6232525" y="2347913"/>
          <p14:tracePt t="81492" x="6232525" y="2312988"/>
          <p14:tracePt t="81509" x="6232525" y="2205038"/>
          <p14:tracePt t="81525" x="6232525" y="2125663"/>
          <p14:tracePt t="81542" x="6232525" y="2081213"/>
          <p14:tracePt t="81559" x="6232525" y="2044700"/>
          <p14:tracePt t="81576" x="6232525" y="2036763"/>
          <p14:tracePt t="81592" x="6224588" y="2027238"/>
          <p14:tracePt t="81672" x="6224588" y="2036763"/>
          <p14:tracePt t="81680" x="6232525" y="2062163"/>
          <p14:tracePt t="81692" x="6242050" y="2098675"/>
          <p14:tracePt t="81709" x="6269038" y="2170113"/>
          <p14:tracePt t="81726" x="6276975" y="2224088"/>
          <p14:tracePt t="81742" x="6276975" y="2286000"/>
          <p14:tracePt t="81760" x="6276975" y="2339975"/>
          <p14:tracePt t="81776" x="6276975" y="2347913"/>
          <p14:tracePt t="81809" x="6276975" y="2357438"/>
          <p14:tracePt t="89234" x="6251575" y="2357438"/>
          <p14:tracePt t="89243" x="6242050" y="2357438"/>
          <p14:tracePt t="89250" x="6215063" y="2357438"/>
          <p14:tracePt t="89263" x="6180138" y="2357438"/>
          <p14:tracePt t="89280" x="6116638" y="2374900"/>
          <p14:tracePt t="89296" x="6000750" y="2384425"/>
          <p14:tracePt t="89313" x="5776913" y="2393950"/>
          <p14:tracePt t="89330" x="5143500" y="2393950"/>
          <p14:tracePt t="89347" x="4705350" y="2393950"/>
          <p14:tracePt t="89364" x="4313238" y="2393950"/>
          <p14:tracePt t="89380" x="4037013" y="2438400"/>
          <p14:tracePt t="89398" x="3919538" y="2455863"/>
          <p14:tracePt t="89414" x="3875088" y="2455863"/>
          <p14:tracePt t="89430" x="3848100" y="2455863"/>
          <p14:tracePt t="89447" x="3803650" y="2473325"/>
          <p14:tracePt t="89464" x="3732213" y="2473325"/>
          <p14:tracePt t="89480" x="3679825" y="2473325"/>
          <p14:tracePt t="89497" x="3625850" y="2482850"/>
          <p14:tracePt t="89514" x="3517900" y="2509838"/>
          <p14:tracePt t="89530" x="3429000" y="2562225"/>
          <p14:tracePt t="89547" x="3322638" y="2616200"/>
          <p14:tracePt t="89564" x="3179763" y="2697163"/>
          <p14:tracePt t="89581" x="3071813" y="2741613"/>
          <p14:tracePt t="89597" x="3000375" y="2795588"/>
          <p14:tracePt t="89614" x="2973388" y="2822575"/>
          <p14:tracePt t="89631" x="2965450" y="2840038"/>
          <p14:tracePt t="89648" x="2955925" y="2857500"/>
          <p14:tracePt t="89650" x="2938463" y="2874963"/>
          <p14:tracePt t="89682" x="2884488" y="2911475"/>
          <p14:tracePt t="89697" x="2822575" y="2946400"/>
          <p14:tracePt t="89715" x="2795588" y="2973388"/>
          <p14:tracePt t="89754" x="2795588" y="3000375"/>
          <p14:tracePt t="89765" x="2795588" y="3027363"/>
          <p14:tracePt t="89781" x="2795588" y="3054350"/>
          <p14:tracePt t="89798" x="2822575" y="3071813"/>
          <p14:tracePt t="89815" x="2830513" y="3071813"/>
          <p14:tracePt t="89831" x="2840038" y="3071813"/>
          <p14:tracePt t="90275" x="2830513" y="3071813"/>
          <p14:tracePt t="90283" x="2813050" y="3071813"/>
          <p14:tracePt t="90291" x="2813050" y="3081338"/>
          <p14:tracePt t="90299" x="2803525" y="3081338"/>
          <p14:tracePt t="90355" x="2795588" y="3098800"/>
          <p14:tracePt t="90371" x="2786063" y="3098800"/>
          <p14:tracePt t="90403" x="2776538" y="3108325"/>
          <p14:tracePt t="90411" x="2776538" y="3116263"/>
          <p14:tracePt t="90435" x="2776538" y="3125788"/>
          <p14:tracePt t="90459" x="2768600" y="3133725"/>
          <p14:tracePt t="90475" x="2759075" y="3152775"/>
          <p14:tracePt t="90491" x="2751138" y="3160713"/>
          <p14:tracePt t="90499" x="2751138" y="3170238"/>
          <p14:tracePt t="90515" x="2741613" y="3187700"/>
          <p14:tracePt t="90523" x="2724150" y="3214688"/>
          <p14:tracePt t="90533" x="2724150" y="3232150"/>
          <p14:tracePt t="90550" x="2724150" y="3276600"/>
          <p14:tracePt t="90567" x="2724150" y="3322638"/>
          <p14:tracePt t="90583" x="2724150" y="3367088"/>
          <p14:tracePt t="90600" x="2724150" y="3429000"/>
          <p14:tracePt t="90617" x="2705100" y="3509963"/>
          <p14:tracePt t="90634" x="2705100" y="3544888"/>
          <p14:tracePt t="90636" x="2705100" y="3571875"/>
          <p14:tracePt t="90651" x="2705100" y="3608388"/>
          <p14:tracePt t="90667" x="2705100" y="3643313"/>
          <p14:tracePt t="90684" x="2705100" y="3660775"/>
          <p14:tracePt t="90701" x="2705100" y="3670300"/>
          <p14:tracePt t="90739" x="2724150" y="3679825"/>
          <p14:tracePt t="90751" x="2803525" y="3660775"/>
          <p14:tracePt t="90767" x="3009900" y="3509963"/>
          <p14:tracePt t="90784" x="3232150" y="3313113"/>
          <p14:tracePt t="90801" x="3411538" y="2965450"/>
          <p14:tracePt t="90819" x="3608388" y="2455863"/>
          <p14:tracePt t="90835" x="3625850" y="2187575"/>
          <p14:tracePt t="90851" x="3608388" y="2027238"/>
          <p14:tracePt t="90868" x="3554413" y="1874838"/>
          <p14:tracePt t="90884" x="3517900" y="1785938"/>
          <p14:tracePt t="90902" x="3517900" y="1704975"/>
          <p14:tracePt t="90918" x="3562350" y="1625600"/>
          <p14:tracePt t="90935" x="3652838" y="1571625"/>
          <p14:tracePt t="90950" x="3697288" y="1554163"/>
          <p14:tracePt t="90967" x="3724275" y="1544638"/>
          <p14:tracePt t="90984" x="3732213" y="1536700"/>
          <p14:tracePt t="91001" x="3751263" y="1536700"/>
          <p14:tracePt t="91018" x="3813175" y="1536700"/>
          <p14:tracePt t="91034" x="3956050" y="1536700"/>
          <p14:tracePt t="91051" x="4098925" y="1509713"/>
          <p14:tracePt t="91147" x="4108450" y="1509713"/>
          <p14:tracePt t="91155" x="4116388" y="1509713"/>
          <p14:tracePt t="91163" x="4133850" y="1509713"/>
          <p14:tracePt t="91171" x="4152900" y="1509713"/>
          <p14:tracePt t="91185" x="4170363" y="1509713"/>
          <p14:tracePt t="91202" x="4276725" y="1509713"/>
          <p14:tracePt t="91219" x="4786313" y="1527175"/>
          <p14:tracePt t="91236" x="5276850" y="1527175"/>
          <p14:tracePt t="91252" x="5500688" y="1536700"/>
          <p14:tracePt t="91285" x="5491163" y="1536700"/>
          <p14:tracePt t="91302" x="5384800" y="1536700"/>
          <p14:tracePt t="91319" x="5276850" y="1536700"/>
          <p14:tracePt t="91336" x="5251450" y="1536700"/>
          <p14:tracePt t="91352" x="5241925" y="1536700"/>
          <p14:tracePt t="91369" x="5205413" y="1554163"/>
          <p14:tracePt t="91386" x="5180013" y="1554163"/>
          <p14:tracePt t="91403" x="4973638" y="1581150"/>
          <p14:tracePt t="91419" x="4776788" y="1581150"/>
          <p14:tracePt t="91436" x="4660900" y="1589088"/>
          <p14:tracePt t="91453" x="4643438" y="1598613"/>
          <p14:tracePt t="91515" x="4660900" y="1598613"/>
          <p14:tracePt t="91531" x="4687888" y="1598613"/>
          <p14:tracePt t="91539" x="4697413" y="1598613"/>
          <p14:tracePt t="91553" x="4724400" y="1608138"/>
          <p14:tracePt t="91569" x="4751388" y="1616075"/>
          <p14:tracePt t="91586" x="4786313" y="1625600"/>
          <p14:tracePt t="91603" x="4795838" y="1633538"/>
          <p14:tracePt t="91620" x="4795838" y="1652588"/>
          <p14:tracePt t="91637" x="4768850" y="1795463"/>
          <p14:tracePt t="91653" x="4633913" y="2143125"/>
          <p14:tracePt t="91671" x="4295775" y="2847975"/>
          <p14:tracePt t="91686" x="3919538" y="3490913"/>
          <p14:tracePt t="91703" x="3608388" y="4017963"/>
          <p14:tracePt t="91720" x="3384550" y="4419600"/>
          <p14:tracePt t="91736" x="3276600" y="4625975"/>
          <p14:tracePt t="91753" x="3197225" y="4776788"/>
          <p14:tracePt t="91769" x="3187700" y="4830763"/>
          <p14:tracePt t="91786" x="3187700" y="4848225"/>
          <p14:tracePt t="91820" x="3214688" y="4848225"/>
          <p14:tracePt t="91837" x="3295650" y="4813300"/>
          <p14:tracePt t="91854" x="3322638" y="4803775"/>
          <p14:tracePt t="91870" x="3357563" y="4795838"/>
          <p14:tracePt t="92171" x="3357563" y="4786313"/>
          <p14:tracePt t="92187" x="3348038" y="4768850"/>
          <p14:tracePt t="92196" x="3348038" y="4759325"/>
          <p14:tracePt t="92205" x="3348038" y="4751388"/>
          <p14:tracePt t="92221" x="3330575" y="4714875"/>
          <p14:tracePt t="92238" x="3303588" y="4687888"/>
          <p14:tracePt t="92255" x="3286125" y="4652963"/>
          <p14:tracePt t="92271" x="3268663" y="4633913"/>
          <p14:tracePt t="92289" x="3251200" y="4616450"/>
          <p14:tracePt t="92305" x="3251200" y="4598988"/>
          <p14:tracePt t="92339" x="3241675" y="4598988"/>
          <p14:tracePt t="92403" x="3241675" y="4589463"/>
          <p14:tracePt t="92411" x="3232150" y="4589463"/>
          <p14:tracePt t="92427" x="3224213" y="4589463"/>
          <p14:tracePt t="92438" x="3205163" y="4589463"/>
          <p14:tracePt t="92548" x="3197225" y="4589463"/>
          <p14:tracePt t="92556" x="3197225" y="4581525"/>
          <p14:tracePt t="92563" x="3187700" y="4581525"/>
          <p14:tracePt t="93228" x="3170238" y="4562475"/>
          <p14:tracePt t="93236" x="3143250" y="4554538"/>
          <p14:tracePt t="93244" x="3116263" y="4537075"/>
          <p14:tracePt t="93257" x="3108325" y="4527550"/>
          <p14:tracePt t="93274" x="3081338" y="4510088"/>
          <p14:tracePt t="93291" x="3062288" y="4483100"/>
          <p14:tracePt t="93308" x="3054350" y="4483100"/>
          <p14:tracePt t="93324" x="3044825" y="4473575"/>
          <p14:tracePt t="93341" x="3017838" y="4456113"/>
          <p14:tracePt t="93358" x="2990850" y="4429125"/>
          <p14:tracePt t="93374" x="2982913" y="4402138"/>
          <p14:tracePt t="93391" x="2965450" y="4384675"/>
          <p14:tracePt t="93408" x="2955925" y="4357688"/>
          <p14:tracePt t="93425" x="2938463" y="4268788"/>
          <p14:tracePt t="93441" x="2928938" y="4205288"/>
          <p14:tracePt t="93458" x="2919413" y="4143375"/>
          <p14:tracePt t="93475" x="2919413" y="4108450"/>
          <p14:tracePt t="93492" x="2919413" y="4089400"/>
          <p14:tracePt t="93509" x="2919413" y="4062413"/>
          <p14:tracePt t="93525" x="2911475" y="4054475"/>
          <p14:tracePt t="93542" x="2901950" y="4037013"/>
          <p14:tracePt t="93575" x="2894013" y="4027488"/>
          <p14:tracePt t="93592" x="2894013" y="4010025"/>
          <p14:tracePt t="93628" x="2884488" y="4000500"/>
          <p14:tracePt t="93642" x="2874963" y="4000500"/>
          <p14:tracePt t="93659" x="2874963" y="3990975"/>
          <p14:tracePt t="93676" x="2867025" y="3973513"/>
          <p14:tracePt t="93692" x="2867025" y="3965575"/>
          <p14:tracePt t="93709" x="2857500" y="3956050"/>
          <p14:tracePt t="94020" x="2847975" y="3946525"/>
          <p14:tracePt t="94028" x="2847975" y="3938588"/>
          <p14:tracePt t="94044" x="2847975" y="3929063"/>
          <p14:tracePt t="94052" x="2847975" y="3919538"/>
          <p14:tracePt t="94061" x="2847975" y="3911600"/>
          <p14:tracePt t="94092" x="2847975" y="3902075"/>
          <p14:tracePt t="94100" x="2847975" y="3894138"/>
          <p14:tracePt t="94110" x="2847975" y="3884613"/>
          <p14:tracePt t="94796" x="2857500" y="3902075"/>
          <p14:tracePt t="94804" x="2867025" y="3929063"/>
          <p14:tracePt t="94813" x="2867025" y="3946525"/>
          <p14:tracePt t="94829" x="2884488" y="3956050"/>
          <p14:tracePt t="94845" x="2884488" y="3965575"/>
          <p14:tracePt t="94862" x="2884488" y="3973513"/>
          <p14:tracePt t="95204" x="2884488" y="3965575"/>
          <p14:tracePt t="96133" x="2894013" y="3965575"/>
          <p14:tracePt t="96149" x="2911475" y="3965575"/>
          <p14:tracePt t="96157" x="2911475" y="3973513"/>
          <p14:tracePt t="96166" x="2938463" y="3990975"/>
          <p14:tracePt t="96182" x="2938463" y="4010025"/>
          <p14:tracePt t="96200" x="2965450" y="4054475"/>
          <p14:tracePt t="96216" x="2982913" y="4071938"/>
          <p14:tracePt t="96232" x="3009900" y="4108450"/>
          <p14:tracePt t="96249" x="3017838" y="4116388"/>
          <p14:tracePt t="96266" x="3017838" y="4125913"/>
          <p14:tracePt t="96283" x="3027363" y="4133850"/>
          <p14:tracePt t="96299" x="3027363" y="4143375"/>
          <p14:tracePt t="97021" x="3036888" y="4143375"/>
          <p14:tracePt t="97029" x="3044825" y="4143375"/>
          <p14:tracePt t="97045" x="3062288" y="4152900"/>
          <p14:tracePt t="97053" x="3062288" y="4160838"/>
          <p14:tracePt t="97070" x="3071813" y="4160838"/>
          <p14:tracePt t="97085" x="3089275" y="4170363"/>
          <p14:tracePt t="97102" x="3098800" y="4187825"/>
          <p14:tracePt t="97118" x="3108325" y="4187825"/>
          <p14:tracePt t="97135" x="3116263" y="4187825"/>
          <p14:tracePt t="97157" x="3125788" y="4187825"/>
          <p14:tracePt t="97181" x="3143250" y="4187825"/>
          <p14:tracePt t="97197" x="3143250" y="4179888"/>
          <p14:tracePt t="97213" x="3143250" y="4160838"/>
          <p14:tracePt t="97237" x="3143250" y="4152900"/>
          <p14:tracePt t="97277" x="3143250" y="4133850"/>
          <p14:tracePt t="97309" x="3143250" y="4125913"/>
          <p14:tracePt t="97333" x="3143250" y="4116388"/>
          <p14:tracePt t="97341" x="3143250" y="4108450"/>
          <p14:tracePt t="97357" x="3143250" y="4098925"/>
          <p14:tracePt t="97373" x="3143250" y="4089400"/>
          <p14:tracePt t="97397" x="3143250" y="4071938"/>
          <p14:tracePt t="97469" x="3133725" y="4062413"/>
          <p14:tracePt t="97493" x="3133725" y="4054475"/>
          <p14:tracePt t="97501" x="3133725" y="4044950"/>
          <p14:tracePt t="97517" x="3125788" y="4037013"/>
          <p14:tracePt t="97533" x="3125788" y="4027488"/>
          <p14:tracePt t="97541" x="3125788" y="4017963"/>
          <p14:tracePt t="97553" x="3116263" y="4017963"/>
          <p14:tracePt t="97569" x="3116263" y="4010025"/>
          <p14:tracePt t="97586" x="3108325" y="3990975"/>
          <p14:tracePt t="97603" x="3098800" y="3965575"/>
          <p14:tracePt t="97620" x="3089275" y="3946525"/>
          <p14:tracePt t="97637" x="3089275" y="3938588"/>
          <p14:tracePt t="97653" x="3089275" y="3919538"/>
          <p14:tracePt t="97677" x="3089275" y="3911600"/>
          <p14:tracePt t="97693" x="3089275" y="3894138"/>
          <p14:tracePt t="97709" x="3089275" y="3884613"/>
          <p14:tracePt t="97726" x="3081338" y="3867150"/>
          <p14:tracePt t="97736" x="3081338" y="3857625"/>
          <p14:tracePt t="97753" x="3071813" y="3840163"/>
          <p14:tracePt t="97770" x="3071813" y="3830638"/>
          <p14:tracePt t="97786" x="3054350" y="3803650"/>
          <p14:tracePt t="97804" x="3044825" y="3776663"/>
          <p14:tracePt t="97820" x="3017838" y="3751263"/>
          <p14:tracePt t="97838" x="2982913" y="3705225"/>
          <p14:tracePt t="97854" x="2973388" y="3679825"/>
          <p14:tracePt t="97871" x="2965450" y="3660775"/>
          <p14:tracePt t="97887" x="2965450" y="3652838"/>
          <p14:tracePt t="98117" x="2982913" y="3660775"/>
          <p14:tracePt t="98125" x="3009900" y="3687763"/>
          <p14:tracePt t="98138" x="3036888" y="3705225"/>
          <p14:tracePt t="98155" x="3044825" y="3741738"/>
          <p14:tracePt t="98171" x="3062288" y="3786188"/>
          <p14:tracePt t="98188" x="3071813" y="3795713"/>
          <p14:tracePt t="98205" x="3081338" y="3803650"/>
          <p14:tracePt t="98246" x="3081338" y="3786188"/>
          <p14:tracePt t="98255" x="3089275" y="3741738"/>
          <p14:tracePt t="98272" x="3089275" y="3633788"/>
          <p14:tracePt t="98288" x="3089275" y="3536950"/>
          <p14:tracePt t="98305" x="3108325" y="3419475"/>
          <p14:tracePt t="98322" x="3133725" y="3322638"/>
          <p14:tracePt t="98338" x="3133725" y="3286125"/>
          <p14:tracePt t="98355" x="3133725" y="3276600"/>
          <p14:tracePt t="98388" x="3143250" y="3259138"/>
          <p14:tracePt t="98406" x="3143250" y="3251200"/>
          <p14:tracePt t="98422" x="3143250" y="3241675"/>
          <p14:tracePt t="98439" x="3143250" y="3224213"/>
          <p14:tracePt t="98455" x="3143250" y="3214688"/>
          <p14:tracePt t="98472" x="3143250" y="3197225"/>
          <p14:tracePt t="98489" x="3143250" y="3187700"/>
          <p14:tracePt t="98522" x="3143250" y="3152775"/>
          <p14:tracePt t="98539" x="3143250" y="3125788"/>
          <p14:tracePt t="98555" x="3133725" y="3027363"/>
          <p14:tracePt t="98572" x="3125788" y="2938463"/>
          <p14:tracePt t="98589" x="3098800" y="2822575"/>
          <p14:tracePt t="98606" x="3089275" y="2803525"/>
          <p14:tracePt t="98654" x="3089275" y="2795588"/>
          <p14:tracePt t="98670" x="3081338" y="2795588"/>
          <p14:tracePt t="98686" x="3071813" y="2795588"/>
          <p14:tracePt t="98694" x="3062288" y="2795588"/>
          <p14:tracePt t="98710" x="3054350" y="2786063"/>
          <p14:tracePt t="98750" x="3036888" y="2786063"/>
          <p14:tracePt t="98758" x="3036888" y="2776538"/>
          <p14:tracePt t="98766" x="3036888" y="2768600"/>
          <p14:tracePt t="98774" x="3017838" y="2751138"/>
          <p14:tracePt t="98791" x="3017838" y="2741613"/>
          <p14:tracePt t="98806" x="3000375" y="2732088"/>
          <p14:tracePt t="98823" x="2990850" y="2724150"/>
          <p14:tracePt t="98840" x="2982913" y="2714625"/>
          <p14:tracePt t="98856" x="2973388" y="2705100"/>
          <p14:tracePt t="98886" x="2965450" y="2705100"/>
          <p14:tracePt t="98990" x="2955925" y="2705100"/>
          <p14:tracePt t="99006" x="2938463" y="2705100"/>
          <p14:tracePt t="99014" x="2928938" y="2705100"/>
          <p14:tracePt t="99030" x="2901950" y="2705100"/>
          <p14:tracePt t="99046" x="2894013" y="2714625"/>
          <p14:tracePt t="99057" x="2884488" y="2714625"/>
          <p14:tracePt t="99074" x="2857500" y="2732088"/>
          <p14:tracePt t="99090" x="2847975" y="2741613"/>
          <p14:tracePt t="99150" x="2847975" y="2759075"/>
          <p14:tracePt t="99166" x="2847975" y="2768600"/>
          <p14:tracePt t="99174" x="2847975" y="2786063"/>
          <p14:tracePt t="99190" x="2847975" y="2803525"/>
          <p14:tracePt t="99198" x="2857500" y="2822575"/>
          <p14:tracePt t="99208" x="2874963" y="2822575"/>
          <p14:tracePt t="99224" x="2919413" y="2857500"/>
          <p14:tracePt t="99241" x="2973388" y="2884488"/>
          <p14:tracePt t="99257" x="3017838" y="2901950"/>
          <p14:tracePt t="99274" x="3071813" y="2928938"/>
          <p14:tracePt t="99291" x="3125788" y="2938463"/>
          <p14:tracePt t="99308" x="3179763" y="2938463"/>
          <p14:tracePt t="99324" x="3205163" y="2938463"/>
          <p14:tracePt t="99342" x="3241675" y="2938463"/>
          <p14:tracePt t="99358" x="3251200" y="2938463"/>
          <p14:tracePt t="99374" x="3276600" y="2938463"/>
          <p14:tracePt t="99392" x="3295650" y="2955925"/>
          <p14:tracePt t="99408" x="3313113" y="2965450"/>
          <p14:tracePt t="99425" x="3330575" y="2965450"/>
          <p14:tracePt t="99441" x="3348038" y="2965450"/>
          <p14:tracePt t="99458" x="3384550" y="2965450"/>
          <p14:tracePt t="99475" x="3446463" y="2965450"/>
          <p14:tracePt t="99491" x="3544888" y="2965450"/>
          <p14:tracePt t="99508" x="3581400" y="2973388"/>
          <p14:tracePt t="99525" x="3598863" y="2973388"/>
          <p14:tracePt t="99542" x="3608388" y="2973388"/>
          <p14:tracePt t="99559" x="3616325" y="2973388"/>
          <p14:tracePt t="99575" x="3625850" y="2973388"/>
          <p14:tracePt t="99598" x="3643313" y="2973388"/>
          <p14:tracePt t="99614" x="3652838" y="2973388"/>
          <p14:tracePt t="99625" x="3660775" y="2973388"/>
          <p14:tracePt t="99642" x="3679825" y="2965450"/>
          <p14:tracePt t="99658" x="3687763" y="2955925"/>
          <p14:tracePt t="99675" x="3697288" y="2955925"/>
          <p14:tracePt t="99692" x="3724275" y="2946400"/>
          <p14:tracePt t="99709" x="3732213" y="2901950"/>
          <p14:tracePt t="99726" x="3732213" y="2874963"/>
          <p14:tracePt t="99742" x="3732213" y="2840038"/>
          <p14:tracePt t="99759" x="3732213" y="2813050"/>
          <p14:tracePt t="99776" x="3705225" y="2776538"/>
          <p14:tracePt t="99793" x="3679825" y="2751138"/>
          <p14:tracePt t="99809" x="3643313" y="2741613"/>
          <p14:tracePt t="99826" x="3571875" y="2714625"/>
          <p14:tracePt t="99842" x="3517900" y="2705100"/>
          <p14:tracePt t="99859" x="3465513" y="2705100"/>
          <p14:tracePt t="99876" x="3411538" y="2705100"/>
          <p14:tracePt t="99893" x="3375025" y="2705100"/>
          <p14:tracePt t="99910" x="3322638" y="2705100"/>
          <p14:tracePt t="99926" x="3313113" y="2705100"/>
          <p14:tracePt t="99943" x="3286125" y="2705100"/>
          <p14:tracePt t="99960" x="3251200" y="2705100"/>
          <p14:tracePt t="99976" x="3179763" y="2705100"/>
          <p14:tracePt t="99993" x="3116263" y="2705100"/>
          <p14:tracePt t="100010" x="3054350" y="2705100"/>
          <p14:tracePt t="100026" x="2965450" y="2724150"/>
          <p14:tracePt t="100043" x="2919413" y="2741613"/>
          <p14:tracePt t="100060" x="2901950" y="2751138"/>
          <p14:tracePt t="100076" x="2894013" y="2768600"/>
          <p14:tracePt t="100093" x="2894013" y="2776538"/>
          <p14:tracePt t="100110" x="2884488" y="2795588"/>
          <p14:tracePt t="100127" x="2884488" y="2803525"/>
          <p14:tracePt t="100160" x="2884488" y="2840038"/>
          <p14:tracePt t="100177" x="2928938" y="2857500"/>
          <p14:tracePt t="100193" x="2973388" y="2874963"/>
          <p14:tracePt t="100210" x="3036888" y="2901950"/>
          <p14:tracePt t="100227" x="3098800" y="2938463"/>
          <p14:tracePt t="100244" x="3197225" y="2955925"/>
          <p14:tracePt t="100260" x="3276600" y="2965450"/>
          <p14:tracePt t="100278" x="3367088" y="2965450"/>
          <p14:tracePt t="100294" x="3429000" y="2965450"/>
          <p14:tracePt t="100310" x="3490913" y="2965450"/>
          <p14:tracePt t="100327" x="3536950" y="2965450"/>
          <p14:tracePt t="100344" x="3589338" y="2965450"/>
          <p14:tracePt t="100361" x="3643313" y="2965450"/>
          <p14:tracePt t="100377" x="3687763" y="2965450"/>
          <p14:tracePt t="100394" x="3705225" y="2965450"/>
          <p14:tracePt t="100411" x="3724275" y="2946400"/>
          <p14:tracePt t="100427" x="3732213" y="2938463"/>
          <p14:tracePt t="100444" x="3732213" y="2919413"/>
          <p14:tracePt t="100461" x="3732213" y="2911475"/>
          <p14:tracePt t="100478" x="3732213" y="2894013"/>
          <p14:tracePt t="100495" x="3732213" y="2874963"/>
          <p14:tracePt t="100511" x="3705225" y="2830513"/>
          <p14:tracePt t="100528" x="3670300" y="2803525"/>
          <p14:tracePt t="100544" x="3625850" y="2776538"/>
          <p14:tracePt t="100561" x="3571875" y="2741613"/>
          <p14:tracePt t="100578" x="3500438" y="2714625"/>
          <p14:tracePt t="100594" x="3438525" y="2705100"/>
          <p14:tracePt t="100611" x="3367088" y="2679700"/>
          <p14:tracePt t="100628" x="3303588" y="2679700"/>
          <p14:tracePt t="100645" x="3232150" y="2679700"/>
          <p14:tracePt t="100647" x="3187700" y="2679700"/>
          <p14:tracePt t="100661" x="3152775" y="2687638"/>
          <p14:tracePt t="100678" x="2982913" y="2741613"/>
          <p14:tracePt t="100695" x="2894013" y="2776538"/>
          <p14:tracePt t="100712" x="2874963" y="2786063"/>
          <p14:tracePt t="100745" x="2857500" y="2803525"/>
          <p14:tracePt t="100762" x="2857500" y="2822575"/>
          <p14:tracePt t="100778" x="2884488" y="2867025"/>
          <p14:tracePt t="100795" x="2982913" y="2928938"/>
          <p14:tracePt t="100812" x="3054350" y="2965450"/>
          <p14:tracePt t="100829" x="3108325" y="2982913"/>
          <p14:tracePt t="100846" x="3170238" y="3000375"/>
          <p14:tracePt t="100862" x="3251200" y="3000375"/>
          <p14:tracePt t="100879" x="3276600" y="2990850"/>
          <p14:tracePt t="100895" x="3313113" y="2990850"/>
          <p14:tracePt t="100912" x="3313113" y="2982913"/>
          <p14:tracePt t="100929" x="3330575" y="2965450"/>
          <p14:tracePt t="100962" x="3330575" y="2955925"/>
          <p14:tracePt t="100979" x="3303588" y="2946400"/>
          <p14:tracePt t="100996" x="3241675" y="2946400"/>
          <p14:tracePt t="101013" x="3179763" y="2946400"/>
          <p14:tracePt t="101029" x="3089275" y="2946400"/>
          <p14:tracePt t="101046" x="2955925" y="2928938"/>
          <p14:tracePt t="101063" x="2857500" y="2911475"/>
          <p14:tracePt t="101079" x="2741613" y="2867025"/>
          <p14:tracePt t="101096" x="2598738" y="2786063"/>
          <p14:tracePt t="101113" x="2500313" y="2714625"/>
          <p14:tracePt t="101129" x="2428875" y="2660650"/>
          <p14:tracePt t="101146" x="2393950" y="2633663"/>
          <p14:tracePt t="101163" x="2374900" y="2616200"/>
          <p14:tracePt t="101180" x="2330450" y="2589213"/>
          <p14:tracePt t="101196" x="2295525" y="2562225"/>
          <p14:tracePt t="101213" x="2276475" y="2544763"/>
          <p14:tracePt t="101247" x="2251075" y="2527300"/>
          <p14:tracePt t="101263" x="2232025" y="2527300"/>
          <p14:tracePt t="101280" x="2197100" y="2517775"/>
          <p14:tracePt t="101296" x="2170113" y="2490788"/>
          <p14:tracePt t="101313" x="2152650" y="2465388"/>
          <p14:tracePt t="101330" x="2143125" y="2455863"/>
          <p14:tracePt t="101347" x="2125663" y="2446338"/>
          <p14:tracePt t="101363" x="2098675" y="2438400"/>
          <p14:tracePt t="101380" x="2036763" y="2401888"/>
          <p14:tracePt t="101396" x="1990725" y="2393950"/>
          <p14:tracePt t="101414" x="1965325" y="2374900"/>
          <p14:tracePt t="101430" x="1965325" y="2366963"/>
          <p14:tracePt t="101447" x="1955800" y="2366963"/>
          <p14:tracePt t="101464" x="1955800" y="2357438"/>
          <p14:tracePt t="101481" x="1938338" y="2347913"/>
          <p14:tracePt t="101497" x="1928813" y="2339975"/>
          <p14:tracePt t="101514" x="1911350" y="2330450"/>
          <p14:tracePt t="101530" x="1901825" y="2322513"/>
          <p14:tracePt t="101547" x="1893888" y="2312988"/>
          <p14:tracePt t="101564" x="1884363" y="2312988"/>
          <p14:tracePt t="101581" x="1884363" y="2303463"/>
          <p14:tracePt t="101597" x="1874838" y="2303463"/>
          <p14:tracePt t="101615" x="1866900" y="2295525"/>
          <p14:tracePt t="101631" x="1857375" y="2286000"/>
          <p14:tracePt t="101647" x="1857375" y="2276475"/>
          <p14:tracePt t="101671" x="1847850" y="2268538"/>
          <p14:tracePt t="101767" x="1847850" y="2259013"/>
          <p14:tracePt t="101775" x="1847850" y="2251075"/>
          <p14:tracePt t="101783" x="1847850" y="2241550"/>
          <p14:tracePt t="101799" x="1847850" y="2214563"/>
          <p14:tracePt t="101815" x="1847850" y="2187575"/>
          <p14:tracePt t="101831" x="1847850" y="2160588"/>
          <p14:tracePt t="101848" x="1847850" y="2125663"/>
          <p14:tracePt t="101865" x="1866900" y="2089150"/>
          <p14:tracePt t="101881" x="1884363" y="2089150"/>
          <p14:tracePt t="101898" x="1893888" y="2089150"/>
          <p14:tracePt t="101915" x="1919288" y="2089150"/>
          <p14:tracePt t="101931" x="1990725" y="2108200"/>
          <p14:tracePt t="101948" x="2036763" y="2152650"/>
          <p14:tracePt t="101965" x="2062163" y="2187575"/>
          <p14:tracePt t="101982" x="2071688" y="2232025"/>
          <p14:tracePt t="101999" x="2071688" y="2268538"/>
          <p14:tracePt t="102015" x="2062163" y="2295525"/>
          <p14:tracePt t="102032" x="2044700" y="2303463"/>
          <p14:tracePt t="102048" x="2000250" y="2303463"/>
          <p14:tracePt t="102066" x="1938338" y="2303463"/>
          <p14:tracePt t="102082" x="1839913" y="2286000"/>
          <p14:tracePt t="102098" x="1724025" y="2241550"/>
          <p14:tracePt t="102115" x="1633538" y="2197100"/>
          <p14:tracePt t="102132" x="1598613" y="2187575"/>
          <p14:tracePt t="102149" x="1581150" y="2170113"/>
          <p14:tracePt t="102151" x="1571625" y="2160588"/>
          <p14:tracePt t="102165" x="1562100" y="2152650"/>
          <p14:tracePt t="102182" x="1562100" y="2143125"/>
          <p14:tracePt t="102199" x="1562100" y="2125663"/>
          <p14:tracePt t="102232" x="1562100" y="2108200"/>
          <p14:tracePt t="102249" x="1581150" y="2081213"/>
          <p14:tracePt t="102266" x="1633538" y="2054225"/>
          <p14:tracePt t="102283" x="1697038" y="2036763"/>
          <p14:tracePt t="102299" x="1768475" y="2009775"/>
          <p14:tracePt t="102316" x="1795463" y="2000250"/>
          <p14:tracePt t="102333" x="1830388" y="2000250"/>
          <p14:tracePt t="102350" x="1901825" y="2017713"/>
          <p14:tracePt t="102367" x="1946275" y="2089150"/>
          <p14:tracePt t="102383" x="1946275" y="2152650"/>
          <p14:tracePt t="102400" x="1946275" y="2197100"/>
          <p14:tracePt t="102416" x="1946275" y="2241550"/>
          <p14:tracePt t="102433" x="1938338" y="2268538"/>
          <p14:tracePt t="102450" x="1911350" y="2286000"/>
          <p14:tracePt t="102466" x="1857375" y="2303463"/>
          <p14:tracePt t="102483" x="1785938" y="2303463"/>
          <p14:tracePt t="102500" x="1724025" y="2303463"/>
          <p14:tracePt t="102517" x="1670050" y="2303463"/>
          <p14:tracePt t="102533" x="1616075" y="2268538"/>
          <p14:tracePt t="102550" x="1581150" y="2214563"/>
          <p14:tracePt t="102567" x="1581150" y="2143125"/>
          <p14:tracePt t="102583" x="1581150" y="2108200"/>
          <p14:tracePt t="102600" x="1581150" y="2071688"/>
          <p14:tracePt t="102617" x="1598613" y="2044700"/>
          <p14:tracePt t="102633" x="1633538" y="2009775"/>
          <p14:tracePt t="102650" x="1643063" y="2009775"/>
          <p14:tracePt t="102667" x="1670050" y="2009775"/>
          <p14:tracePt t="102684" x="1704975" y="2009775"/>
          <p14:tracePt t="102700" x="1758950" y="2009775"/>
          <p14:tracePt t="102717" x="1822450" y="2054225"/>
          <p14:tracePt t="102734" x="1866900" y="2108200"/>
          <p14:tracePt t="102751" x="1919288" y="2197100"/>
          <p14:tracePt t="102767" x="1928813" y="2241550"/>
          <p14:tracePt t="102784" x="1928813" y="2268538"/>
          <p14:tracePt t="102801" x="1928813" y="2295525"/>
          <p14:tracePt t="102817" x="1911350" y="2312988"/>
          <p14:tracePt t="102834" x="1866900" y="2312988"/>
          <p14:tracePt t="102851" x="1822450" y="2312988"/>
          <p14:tracePt t="102867" x="1768475" y="2312988"/>
          <p14:tracePt t="102884" x="1714500" y="2295525"/>
          <p14:tracePt t="102901" x="1652588" y="2241550"/>
          <p14:tracePt t="102917" x="1633538" y="2197100"/>
          <p14:tracePt t="102935" x="1608138" y="2116138"/>
          <p14:tracePt t="102951" x="1608138" y="2089150"/>
          <p14:tracePt t="102968" x="1616075" y="2062163"/>
          <p14:tracePt t="102985" x="1660525" y="2054225"/>
          <p14:tracePt t="103001" x="1714500" y="2054225"/>
          <p14:tracePt t="103018" x="1776413" y="2062163"/>
          <p14:tracePt t="103034" x="1812925" y="2089150"/>
          <p14:tracePt t="103051" x="1839913" y="2116138"/>
          <p14:tracePt t="103068" x="1857375" y="2133600"/>
          <p14:tracePt t="103085" x="1857375" y="2143125"/>
          <p14:tracePt t="103101" x="1857375" y="2152650"/>
          <p14:tracePt t="103840" x="1857375" y="2160588"/>
          <p14:tracePt t="103848" x="1857375" y="2179638"/>
          <p14:tracePt t="103856" x="1847850" y="2187575"/>
          <p14:tracePt t="103870" x="1847850" y="2214563"/>
          <p14:tracePt t="103887" x="1803400" y="2312988"/>
          <p14:tracePt t="103904" x="1795463" y="2357438"/>
          <p14:tracePt t="103920" x="1795463" y="2374900"/>
          <p14:tracePt t="103937" x="1795463" y="2384425"/>
          <p14:tracePt t="104007" x="1785938" y="2384425"/>
          <p14:tracePt t="104136" x="1803400" y="2411413"/>
          <p14:tracePt t="104144" x="1830388" y="2446338"/>
          <p14:tracePt t="104154" x="1911350" y="2490788"/>
          <p14:tracePt t="104171" x="2062163" y="2608263"/>
          <p14:tracePt t="104188" x="2251075" y="2705100"/>
          <p14:tracePt t="104204" x="2509838" y="2759075"/>
          <p14:tracePt t="104221" x="2776538" y="2803525"/>
          <p14:tracePt t="104238" x="3044825" y="2830513"/>
          <p14:tracePt t="104255" x="3152775" y="2857500"/>
          <p14:tracePt t="104328" x="3160713" y="2857500"/>
          <p14:tracePt t="104336" x="3170238" y="2857500"/>
          <p14:tracePt t="104344" x="3187700" y="2867025"/>
          <p14:tracePt t="104360" x="3205163" y="2867025"/>
          <p14:tracePt t="104371" x="3214688" y="2867025"/>
          <p14:tracePt t="104388" x="3224213" y="2867025"/>
          <p14:tracePt t="104405" x="3251200" y="2884488"/>
          <p14:tracePt t="104422" x="3313113" y="2894013"/>
          <p14:tracePt t="104438" x="3402013" y="2901950"/>
          <p14:tracePt t="104456" x="3465513" y="2901950"/>
          <p14:tracePt t="104576" x="3455988" y="2901950"/>
          <p14:tracePt t="104584" x="3429000" y="2901950"/>
          <p14:tracePt t="104592" x="3402013" y="2901950"/>
          <p14:tracePt t="104605" x="3375025" y="2901950"/>
          <p14:tracePt t="104622" x="3286125" y="2894013"/>
          <p14:tracePt t="104640" x="3098800" y="2894013"/>
          <p14:tracePt t="104656" x="2990850" y="2894013"/>
          <p14:tracePt t="104673" x="2946400" y="2911475"/>
          <p14:tracePt t="104689" x="2938463" y="2919413"/>
          <p14:tracePt t="104706" x="2928938" y="2919413"/>
          <p14:tracePt t="104744" x="2938463" y="2928938"/>
          <p14:tracePt t="104756" x="2946400" y="2928938"/>
          <p14:tracePt t="104773" x="2982913" y="2928938"/>
          <p14:tracePt t="104789" x="3054350" y="2928938"/>
          <p14:tracePt t="104806" x="3232150" y="2928938"/>
          <p14:tracePt t="104823" x="3455988" y="2928938"/>
          <p14:tracePt t="104840" x="3625850" y="2928938"/>
          <p14:tracePt t="104856" x="3643313" y="2928938"/>
          <p14:tracePt t="104873" x="3652838" y="2928938"/>
          <p14:tracePt t="104890" x="3643313" y="2919413"/>
          <p14:tracePt t="104906" x="3633788" y="2919413"/>
          <p14:tracePt t="104923" x="3608388" y="2919413"/>
          <p14:tracePt t="104940" x="3554413" y="2919413"/>
          <p14:tracePt t="104956" x="3473450" y="2919413"/>
          <p14:tracePt t="104973" x="3348038" y="2946400"/>
          <p14:tracePt t="104990" x="3251200" y="2955925"/>
          <p14:tracePt t="105007" x="3187700" y="2955925"/>
          <p14:tracePt t="105072" x="3205163" y="2955925"/>
          <p14:tracePt t="105080" x="3241675" y="2955925"/>
          <p14:tracePt t="105090" x="3303588" y="2955925"/>
          <p14:tracePt t="105107" x="3473450" y="2955925"/>
          <p14:tracePt t="105124" x="3625850" y="2955925"/>
          <p14:tracePt t="105140" x="3687763" y="2955925"/>
          <p14:tracePt t="105184" x="3679825" y="2955925"/>
          <p14:tracePt t="105192" x="3643313" y="2955925"/>
          <p14:tracePt t="105200" x="3608388" y="2955925"/>
          <p14:tracePt t="105208" x="3581400" y="2955925"/>
          <p14:tracePt t="105224" x="3544888" y="2965450"/>
          <p14:tracePt t="105241" x="3527425" y="2965450"/>
          <p14:tracePt t="105496" x="3536950" y="2965450"/>
          <p14:tracePt t="105648" x="3536950" y="2946400"/>
          <p14:tracePt t="105664" x="3536950" y="2938463"/>
          <p14:tracePt t="105816" x="3527425" y="2938463"/>
          <p14:tracePt t="105848" x="3517900" y="2938463"/>
          <p14:tracePt t="105872" x="3509963" y="2955925"/>
          <p14:tracePt t="105880" x="3500438" y="2955925"/>
          <p14:tracePt t="105892" x="3490913" y="2965450"/>
          <p14:tracePt t="105909" x="3465513" y="2990850"/>
          <p14:tracePt t="105926" x="3446463" y="3009900"/>
          <p14:tracePt t="105943" x="3446463" y="3017838"/>
          <p14:tracePt t="106273" x="3438525" y="3017838"/>
          <p14:tracePt t="106280" x="3429000" y="3017838"/>
          <p14:tracePt t="106294" x="3411538" y="3017838"/>
          <p14:tracePt t="106310" x="3375025" y="3027363"/>
          <p14:tracePt t="106327" x="3340100" y="3036888"/>
          <p14:tracePt t="106344" x="3241675" y="3098800"/>
          <p14:tracePt t="106361" x="3160713" y="3152775"/>
          <p14:tracePt t="106377" x="3098800" y="3295650"/>
          <p14:tracePt t="106394" x="3054350" y="3419475"/>
          <p14:tracePt t="106410" x="3009900" y="3571875"/>
          <p14:tracePt t="106427" x="2990850" y="3643313"/>
          <p14:tracePt t="106444" x="2982913" y="3697288"/>
          <p14:tracePt t="106461" x="2982913" y="3759200"/>
          <p14:tracePt t="106477" x="2982913" y="3840163"/>
          <p14:tracePt t="106494" x="2982913" y="3894138"/>
          <p14:tracePt t="106511" x="2990850" y="3946525"/>
          <p14:tracePt t="106528" x="3000375" y="3965575"/>
          <p14:tracePt t="106545" x="3000375" y="3973513"/>
          <p14:tracePt t="106561" x="3017838" y="3990975"/>
          <p14:tracePt t="106578" x="3017838" y="4010025"/>
          <p14:tracePt t="106595" x="3044825" y="4044950"/>
          <p14:tracePt t="106611" x="3044825" y="4054475"/>
          <p14:tracePt t="106628" x="3044825" y="4071938"/>
          <p14:tracePt t="106645" x="3054350" y="4089400"/>
          <p14:tracePt t="106665" x="3054350" y="4098925"/>
          <p14:tracePt t="106678" x="3054350" y="4108450"/>
          <p14:tracePt t="106694" x="3044825" y="4125913"/>
          <p14:tracePt t="106711" x="3027363" y="4143375"/>
          <p14:tracePt t="106785" x="3027363" y="4152900"/>
          <p14:tracePt t="106793" x="3036888" y="4152900"/>
          <p14:tracePt t="106808" x="3044825" y="4152900"/>
          <p14:tracePt t="106832" x="3054350" y="4152900"/>
          <p14:tracePt t="106856" x="3071813" y="4152900"/>
          <p14:tracePt t="106881" x="3081338" y="4152900"/>
          <p14:tracePt t="106912" x="3089275" y="4143375"/>
          <p14:tracePt t="106929" x="3098800" y="4143375"/>
          <p14:tracePt t="107017" x="3108325" y="4143375"/>
          <p14:tracePt t="107033" x="3116263" y="4143375"/>
          <p14:tracePt t="107049" x="3125788" y="4143375"/>
          <p14:tracePt t="107056" x="3133725" y="4143375"/>
          <p14:tracePt t="107065" x="3133725" y="4133850"/>
          <p14:tracePt t="107089" x="3143250" y="4133850"/>
          <p14:tracePt t="107097" x="3143250" y="4125913"/>
          <p14:tracePt t="107112" x="3152775" y="4125913"/>
          <p14:tracePt t="107129" x="3170238" y="4108450"/>
          <p14:tracePt t="107146" x="3187700" y="4089400"/>
          <p14:tracePt t="107169" x="3187700" y="4071938"/>
          <p14:tracePt t="107193" x="3187700" y="4062413"/>
          <p14:tracePt t="107217" x="3187700" y="4044950"/>
          <p14:tracePt t="107225" x="3187700" y="4037013"/>
          <p14:tracePt t="107233" x="3187700" y="4027488"/>
          <p14:tracePt t="107246" x="3187700" y="4010025"/>
          <p14:tracePt t="107263" x="3179763" y="3990975"/>
          <p14:tracePt t="107279" x="3160713" y="3973513"/>
          <p14:tracePt t="107297" x="3152775" y="3956050"/>
          <p14:tracePt t="107313" x="3143250" y="3956050"/>
          <p14:tracePt t="107330" x="3133725" y="3929063"/>
          <p14:tracePt t="107363" x="3125788" y="3929063"/>
          <p14:tracePt t="107380" x="3125788" y="3919538"/>
          <p14:tracePt t="107397" x="3108325" y="3911600"/>
          <p14:tracePt t="107414" x="3071813" y="3884613"/>
          <p14:tracePt t="107430" x="3054350" y="3867150"/>
          <p14:tracePt t="107447" x="3027363" y="3840163"/>
          <p14:tracePt t="107464" x="3009900" y="3830638"/>
          <p14:tracePt t="107481" x="3000375" y="3822700"/>
          <p14:tracePt t="107497" x="2990850" y="3822700"/>
          <p14:tracePt t="107513" x="2982913" y="3822700"/>
          <p14:tracePt t="107530" x="2973388" y="3822700"/>
          <p14:tracePt t="107547" x="2965450" y="3822700"/>
          <p14:tracePt t="107564" x="2955925" y="3822700"/>
          <p14:tracePt t="107581" x="2946400" y="3840163"/>
          <p14:tracePt t="107597" x="2946400" y="3857625"/>
          <p14:tracePt t="107614" x="2946400" y="3875088"/>
          <p14:tracePt t="107631" x="2946400" y="3884613"/>
          <p14:tracePt t="107647" x="2946400" y="3911600"/>
          <p14:tracePt t="107650" x="2955925" y="3919538"/>
          <p14:tracePt t="107664" x="2965450" y="3919538"/>
          <p14:tracePt t="107681" x="2982913" y="3946525"/>
          <p14:tracePt t="107714" x="2990850" y="3965575"/>
          <p14:tracePt t="107731" x="2990850" y="3973513"/>
          <p14:tracePt t="107748" x="3000375" y="4000500"/>
          <p14:tracePt t="107765" x="3017838" y="4000500"/>
          <p14:tracePt t="107781" x="3017838" y="4010025"/>
          <p14:tracePt t="107798" x="3044825" y="4017963"/>
          <p14:tracePt t="107814" x="3062288" y="4027488"/>
          <p14:tracePt t="107831" x="3081338" y="4037013"/>
          <p14:tracePt t="107848" x="3098800" y="4037013"/>
          <p14:tracePt t="107865" x="3125788" y="4037013"/>
          <p14:tracePt t="107881" x="3152775" y="4037013"/>
          <p14:tracePt t="107898" x="3160713" y="4037013"/>
          <p14:tracePt t="107915" x="3187700" y="4037013"/>
          <p14:tracePt t="107931" x="3205163" y="4037013"/>
          <p14:tracePt t="107948" x="3214688" y="4037013"/>
          <p14:tracePt t="107965" x="3214688" y="4017963"/>
          <p14:tracePt t="107982" x="3214688" y="3973513"/>
          <p14:tracePt t="107998" x="3214688" y="3946525"/>
          <p14:tracePt t="108015" x="3214688" y="3919538"/>
          <p14:tracePt t="108032" x="3205163" y="3902075"/>
          <p14:tracePt t="108049" x="3187700" y="3867150"/>
          <p14:tracePt t="108065" x="3179763" y="3867150"/>
          <p14:tracePt t="108082" x="3152775" y="3840163"/>
          <p14:tracePt t="108098" x="3133725" y="3822700"/>
          <p14:tracePt t="108115" x="3125788" y="3813175"/>
          <p14:tracePt t="108132" x="3116263" y="3813175"/>
          <p14:tracePt t="108149" x="3098800" y="3803650"/>
          <p14:tracePt t="108165" x="3081338" y="3803650"/>
          <p14:tracePt t="108182" x="3062288" y="3803650"/>
          <p14:tracePt t="108199" x="3044825" y="3803650"/>
          <p14:tracePt t="108215" x="3017838" y="3803650"/>
          <p14:tracePt t="108233" x="2982913" y="3803650"/>
          <p14:tracePt t="108249" x="2965450" y="3830638"/>
          <p14:tracePt t="108266" x="2946400" y="3848100"/>
          <p14:tracePt t="108283" x="2928938" y="3857625"/>
          <p14:tracePt t="108299" x="2928938" y="3875088"/>
          <p14:tracePt t="108316" x="2928938" y="3902075"/>
          <p14:tracePt t="108332" x="2928938" y="3919538"/>
          <p14:tracePt t="108349" x="2928938" y="3965575"/>
          <p14:tracePt t="108366" x="2938463" y="3973513"/>
          <p14:tracePt t="108383" x="2955925" y="4017963"/>
          <p14:tracePt t="108399" x="2973388" y="4037013"/>
          <p14:tracePt t="108416" x="2982913" y="4062413"/>
          <p14:tracePt t="108433" x="3000375" y="4071938"/>
          <p14:tracePt t="108450" x="3027363" y="4071938"/>
          <p14:tracePt t="108466" x="3062288" y="4071938"/>
          <p14:tracePt t="108483" x="3108325" y="4071938"/>
          <p14:tracePt t="108500" x="3133725" y="4071938"/>
          <p14:tracePt t="108516" x="3152775" y="4071938"/>
          <p14:tracePt t="108533" x="3170238" y="4062413"/>
          <p14:tracePt t="108550" x="3179763" y="4037013"/>
          <p14:tracePt t="108566" x="3179763" y="4010025"/>
          <p14:tracePt t="108583" x="3179763" y="3965575"/>
          <p14:tracePt t="108600" x="3160713" y="3938588"/>
          <p14:tracePt t="108617" x="3116263" y="3894138"/>
          <p14:tracePt t="108633" x="3089275" y="3875088"/>
          <p14:tracePt t="108650" x="3071813" y="3875088"/>
          <p14:tracePt t="108667" x="3054350" y="3867150"/>
          <p14:tracePt t="108683" x="3027363" y="3867150"/>
          <p14:tracePt t="108700" x="3000375" y="3867150"/>
          <p14:tracePt t="108717" x="2990850" y="3867150"/>
          <p14:tracePt t="108734" x="2965450" y="3867150"/>
          <p14:tracePt t="108767" x="2946400" y="3894138"/>
          <p14:tracePt t="108784" x="2938463" y="3919538"/>
          <p14:tracePt t="108801" x="2938463" y="3973513"/>
          <p14:tracePt t="108817" x="2938463" y="4000500"/>
          <p14:tracePt t="108834" x="2955925" y="4017963"/>
          <p14:tracePt t="108851" x="3000375" y="4037013"/>
          <p14:tracePt t="108867" x="3054350" y="4037013"/>
          <p14:tracePt t="108884" x="3098800" y="4037013"/>
          <p14:tracePt t="108901" x="3116263" y="4037013"/>
          <p14:tracePt t="108917" x="3160713" y="4027488"/>
          <p14:tracePt t="108934" x="3170238" y="4017963"/>
          <p14:tracePt t="108951" x="3179763" y="4000500"/>
          <p14:tracePt t="108968" x="3179763" y="3983038"/>
          <p14:tracePt t="108984" x="3179763" y="3946525"/>
          <p14:tracePt t="109001" x="3152775" y="3911600"/>
          <p14:tracePt t="109018" x="3133725" y="3902075"/>
          <p14:tracePt t="109035" x="3133725" y="3894138"/>
          <p14:tracePt t="109051" x="3116263" y="3884613"/>
          <p14:tracePt t="109068" x="3098800" y="3884613"/>
          <p14:tracePt t="109085" x="3081338" y="3884613"/>
          <p14:tracePt t="109101" x="3062288" y="3884613"/>
          <p14:tracePt t="109118" x="3044825" y="3911600"/>
          <p14:tracePt t="109135" x="3044825" y="3938588"/>
          <p14:tracePt t="109151" x="3044825" y="3973513"/>
          <p14:tracePt t="109154" x="3044825" y="3990975"/>
          <p14:tracePt t="109169" x="3044825" y="4037013"/>
          <p14:tracePt t="109185" x="3044825" y="4054475"/>
          <p14:tracePt t="109201" x="3062288" y="4116388"/>
          <p14:tracePt t="109235" x="3071813" y="4133850"/>
          <p14:tracePt t="109298" x="3071813" y="4152900"/>
          <p14:tracePt t="109305" x="3071813" y="4160838"/>
          <p14:tracePt t="109321" x="3071813" y="4170363"/>
          <p14:tracePt t="109337" x="3071813" y="4179888"/>
          <p14:tracePt t="109352" x="3071813" y="4187825"/>
          <p14:tracePt t="109377" x="3071813" y="4197350"/>
          <p14:tracePt t="109386" x="3071813" y="4205288"/>
          <p14:tracePt t="109402" x="3081338" y="4205288"/>
          <p14:tracePt t="109419" x="3089275" y="4214813"/>
          <p14:tracePt t="109435" x="3089275" y="4224338"/>
          <p14:tracePt t="109537" x="3081338" y="4224338"/>
          <p14:tracePt t="109546" x="3071813" y="4224338"/>
          <p14:tracePt t="109554" x="3062288" y="4232275"/>
          <p14:tracePt t="109569" x="3054350" y="4232275"/>
          <p14:tracePt t="109586" x="3044825" y="4241800"/>
          <p14:tracePt t="109626" x="3054350" y="4259263"/>
          <p14:tracePt t="109633" x="3071813" y="4259263"/>
          <p14:tracePt t="109641" x="3116263" y="4259263"/>
          <p14:tracePt t="109653" x="3152775" y="4259263"/>
          <p14:tracePt t="109669" x="3241675" y="4259263"/>
          <p14:tracePt t="109686" x="3268663" y="4259263"/>
          <p14:tracePt t="109738" x="3259138" y="4259263"/>
          <p14:tracePt t="109746" x="3224213" y="4259263"/>
          <p14:tracePt t="109754" x="3197225" y="4259263"/>
          <p14:tracePt t="109770" x="3160713" y="4268788"/>
          <p14:tracePt t="109787" x="3098800" y="4295775"/>
          <p14:tracePt t="109803" x="3081338" y="4303713"/>
          <p14:tracePt t="109882" x="3098800" y="4303713"/>
          <p14:tracePt t="109890" x="3108325" y="4295775"/>
          <p14:tracePt t="109898" x="3116263" y="4295775"/>
          <p14:tracePt t="109906" x="3125788" y="4295775"/>
          <p14:tracePt t="109922" x="3143250" y="4295775"/>
          <p14:tracePt t="110010" x="3125788" y="4295775"/>
          <p14:tracePt t="110018" x="3089275" y="4303713"/>
          <p14:tracePt t="110026" x="3071813" y="4313238"/>
          <p14:tracePt t="110037" x="3054350" y="4313238"/>
          <p14:tracePt t="110054" x="3036888" y="4313238"/>
          <p14:tracePt t="110130" x="3044825" y="4313238"/>
          <p14:tracePt t="110146" x="3054350" y="4313238"/>
          <p14:tracePt t="110162" x="3062288" y="4313238"/>
          <p14:tracePt t="110186" x="3071813" y="4313238"/>
          <p14:tracePt t="110282" x="3098800" y="4313238"/>
          <p14:tracePt t="110290" x="3116263" y="4295775"/>
          <p14:tracePt t="110298" x="3160713" y="4286250"/>
          <p14:tracePt t="110306" x="3214688" y="4251325"/>
          <p14:tracePt t="110322" x="3357563" y="4143375"/>
          <p14:tracePt t="110338" x="3465513" y="4010025"/>
          <p14:tracePt t="110355" x="3482975" y="3894138"/>
          <p14:tracePt t="110371" x="3482975" y="3813175"/>
          <p14:tracePt t="110389" x="3455988" y="3732213"/>
          <p14:tracePt t="110405" x="3402013" y="3670300"/>
          <p14:tracePt t="110422" x="3330575" y="3589338"/>
          <p14:tracePt t="110438" x="3295650" y="3554413"/>
          <p14:tracePt t="110455" x="3276600" y="3509963"/>
          <p14:tracePt t="110472" x="3268663" y="3500438"/>
          <p14:tracePt t="110488" x="3268663" y="3482975"/>
          <p14:tracePt t="110506" x="3268663" y="3465513"/>
          <p14:tracePt t="110522" x="3268663" y="3429000"/>
          <p14:tracePt t="110539" x="3268663" y="3384550"/>
          <p14:tracePt t="110556" x="3276600" y="3348038"/>
          <p14:tracePt t="110572" x="3322638" y="3303588"/>
          <p14:tracePt t="110589" x="3348038" y="3276600"/>
          <p14:tracePt t="110606" x="3357563" y="3259138"/>
          <p14:tracePt t="110622" x="3384550" y="3232150"/>
          <p14:tracePt t="110639" x="3411538" y="3187700"/>
          <p14:tracePt t="110655" x="3419475" y="3125788"/>
          <p14:tracePt t="110672" x="3419475" y="3062288"/>
          <p14:tracePt t="110690" x="3419475" y="3036888"/>
          <p14:tracePt t="110706" x="3419475" y="3027363"/>
          <p14:tracePt t="110740" x="3419475" y="3017838"/>
          <p14:tracePt t="111210" x="3419475" y="3027363"/>
          <p14:tracePt t="111218" x="3419475" y="3044825"/>
          <p14:tracePt t="111226" x="3419475" y="3062288"/>
          <p14:tracePt t="111240" x="3419475" y="3081338"/>
          <p14:tracePt t="111258" x="3438525" y="3108325"/>
          <p14:tracePt t="111275" x="3473450" y="3116263"/>
          <p14:tracePt t="111290" x="3490913" y="3125788"/>
          <p14:tracePt t="111307" x="3527425" y="3125788"/>
          <p14:tracePt t="111323" x="3571875" y="3143250"/>
          <p14:tracePt t="111340" x="3598863" y="3143250"/>
          <p14:tracePt t="111357" x="3652838" y="3152775"/>
          <p14:tracePt t="111374" x="3687763" y="3152775"/>
          <p14:tracePt t="111391" x="3697288" y="3152775"/>
          <p14:tracePt t="111408" x="3705225" y="3152775"/>
          <p14:tracePt t="111424" x="3714750" y="3152775"/>
          <p14:tracePt t="111459" x="3714750" y="3143250"/>
          <p14:tracePt t="111475" x="3714750" y="3108325"/>
          <p14:tracePt t="111491" x="3705225" y="3071813"/>
          <p14:tracePt t="111508" x="3679825" y="3036888"/>
          <p14:tracePt t="111525" x="3670300" y="3027363"/>
          <p14:tracePt t="111541" x="3643313" y="3009900"/>
          <p14:tracePt t="111558" x="3616325" y="3009900"/>
          <p14:tracePt t="111575" x="3581400" y="3009900"/>
          <p14:tracePt t="111591" x="3554413" y="3009900"/>
          <p14:tracePt t="111608" x="3509963" y="3009900"/>
          <p14:tracePt t="111625" x="3473450" y="3009900"/>
          <p14:tracePt t="111642" x="3438525" y="3036888"/>
          <p14:tracePt t="111658" x="3438525" y="3054350"/>
          <p14:tracePt t="111675" x="3438525" y="3098800"/>
          <p14:tracePt t="111692" x="3465513" y="3125788"/>
          <p14:tracePt t="111709" x="3509963" y="3160713"/>
          <p14:tracePt t="111725" x="3517900" y="3160713"/>
          <p14:tracePt t="111742" x="3562350" y="3179763"/>
          <p14:tracePt t="111759" x="3598863" y="3179763"/>
          <p14:tracePt t="111775" x="3643313" y="3170238"/>
          <p14:tracePt t="111792" x="3660775" y="3143250"/>
          <p14:tracePt t="111809" x="3670300" y="3116263"/>
          <p14:tracePt t="111826" x="3670300" y="3054350"/>
          <p14:tracePt t="111842" x="3633788" y="3027363"/>
          <p14:tracePt t="111859" x="3608388" y="3017838"/>
          <p14:tracePt t="111876" x="3571875" y="3017838"/>
          <p14:tracePt t="111892" x="3527425" y="3017838"/>
          <p14:tracePt t="111909" x="3482975" y="3054350"/>
          <p14:tracePt t="111926" x="3455988" y="3081338"/>
          <p14:tracePt t="111943" x="3455988" y="3125788"/>
          <p14:tracePt t="111959" x="3455988" y="3133725"/>
          <p14:tracePt t="111976" x="3473450" y="3152775"/>
          <p14:tracePt t="111993" x="3536950" y="3152775"/>
          <p14:tracePt t="112009" x="3598863" y="3152775"/>
          <p14:tracePt t="112026" x="3660775" y="3133725"/>
          <p14:tracePt t="112043" x="3679825" y="3108325"/>
          <p14:tracePt t="112059" x="3679825" y="3071813"/>
          <p14:tracePt t="112076" x="3679825" y="3062288"/>
          <p14:tracePt t="112093" x="3670300" y="3044825"/>
          <p14:tracePt t="112109" x="3643313" y="3027363"/>
          <p14:tracePt t="112126" x="3616325" y="3027363"/>
          <p14:tracePt t="112143" x="3581400" y="3027363"/>
          <p14:tracePt t="112160" x="3571875" y="3036888"/>
          <p14:tracePt t="112176" x="3571875" y="3044825"/>
          <p14:tracePt t="112193" x="3571875" y="3054350"/>
          <p14:tracePt t="112243" x="3581400" y="3054350"/>
          <p14:tracePt t="112250" x="3589338" y="3054350"/>
          <p14:tracePt t="112314" x="3598863" y="3054350"/>
          <p14:tracePt t="112579" x="3598863" y="3044825"/>
          <p14:tracePt t="112698" x="3598863" y="3054350"/>
          <p14:tracePt t="112819" x="3598863" y="3062288"/>
          <p14:tracePt t="112859" x="3581400" y="3062288"/>
          <p14:tracePt t="112883" x="3571875" y="3071813"/>
          <p14:tracePt t="113379" x="3571875" y="3081338"/>
          <p14:tracePt t="113387" x="3562350" y="3108325"/>
          <p14:tracePt t="113397" x="3554413" y="3152775"/>
          <p14:tracePt t="113413" x="3536950" y="3268663"/>
          <p14:tracePt t="113430" x="3517900" y="3402013"/>
          <p14:tracePt t="113447" x="3482975" y="3500438"/>
          <p14:tracePt t="113463" x="3446463" y="3625850"/>
          <p14:tracePt t="113480" x="3429000" y="3705225"/>
          <p14:tracePt t="113497" x="3394075" y="3795713"/>
          <p14:tracePt t="113513" x="3348038" y="3867150"/>
          <p14:tracePt t="113530" x="3251200" y="3990975"/>
          <p14:tracePt t="113547" x="3241675" y="4017963"/>
          <p14:tracePt t="113564" x="3241675" y="4037013"/>
          <p14:tracePt t="113580" x="3224213" y="4062413"/>
          <p14:tracePt t="113597" x="3205163" y="4071938"/>
          <p14:tracePt t="113614" x="3187700" y="4081463"/>
          <p14:tracePt t="113630" x="3152775" y="4089400"/>
          <p14:tracePt t="113647" x="3125788" y="4098925"/>
          <p14:tracePt t="113664" x="3098800" y="4098925"/>
          <p14:tracePt t="113680" x="3062288" y="4125913"/>
          <p14:tracePt t="113697" x="3027363" y="4143375"/>
          <p14:tracePt t="113714" x="3009900" y="4160838"/>
          <p14:tracePt t="113763" x="3000375" y="4160838"/>
          <p14:tracePt t="113771" x="3000375" y="4152900"/>
          <p14:tracePt t="113781" x="3000375" y="4133850"/>
          <p14:tracePt t="113797" x="3000375" y="4108450"/>
          <p14:tracePt t="113814" x="3000375" y="4089400"/>
          <p14:tracePt t="113831" x="3000375" y="4071938"/>
          <p14:tracePt t="113848" x="3000375" y="4062413"/>
          <p14:tracePt t="113864" x="3000375" y="4044950"/>
          <p14:tracePt t="113898" x="3000375" y="4037013"/>
          <p14:tracePt t="113923" x="3000375" y="4027488"/>
          <p14:tracePt t="113932" x="3009900" y="4017963"/>
          <p14:tracePt t="113948" x="3009900" y="4000500"/>
          <p14:tracePt t="113964" x="3017838" y="3983038"/>
          <p14:tracePt t="113981" x="3027363" y="3956050"/>
          <p14:tracePt t="113998" x="3036888" y="3956050"/>
          <p14:tracePt t="114035" x="3036888" y="3946525"/>
          <p14:tracePt t="114051" x="3036888" y="3929063"/>
          <p14:tracePt t="114067" x="3054350" y="3919538"/>
          <p14:tracePt t="114082" x="3054350" y="3902075"/>
          <p14:tracePt t="114098" x="3062288" y="3902075"/>
          <p14:tracePt t="114179" x="3071813" y="3902075"/>
          <p14:tracePt t="114219" x="3081338" y="3902075"/>
          <p14:tracePt t="114467" x="3081338" y="3911600"/>
          <p14:tracePt t="114484" x="3081338" y="3919538"/>
          <p14:tracePt t="114507" x="3089275" y="3938588"/>
          <p14:tracePt t="114523" x="3089275" y="3956050"/>
          <p14:tracePt t="114539" x="3089275" y="3965575"/>
          <p14:tracePt t="114547" x="3108325" y="3973513"/>
          <p14:tracePt t="114563" x="3108325" y="3983038"/>
          <p14:tracePt t="114667" x="3108325" y="3990975"/>
          <p14:tracePt t="114691" x="3108325" y="4000500"/>
          <p14:tracePt t="115387" x="3125788" y="3983038"/>
          <p14:tracePt t="115396" x="3152775" y="3929063"/>
          <p14:tracePt t="115404" x="3170238" y="3875088"/>
          <p14:tracePt t="115418" x="3187700" y="3803650"/>
          <p14:tracePt t="115436" x="3197225" y="3598863"/>
          <p14:tracePt t="115452" x="3179763" y="3455988"/>
          <p14:tracePt t="115469" x="3108325" y="3348038"/>
          <p14:tracePt t="115486" x="3017838" y="3251200"/>
          <p14:tracePt t="115502" x="2965450" y="3179763"/>
          <p14:tracePt t="115519" x="2938463" y="3116263"/>
          <p14:tracePt t="115536" x="2938463" y="3098800"/>
          <p14:tracePt t="115552" x="2938463" y="3089275"/>
          <p14:tracePt t="115628" x="2938463" y="3098800"/>
          <p14:tracePt t="115636" x="2938463" y="3108325"/>
          <p14:tracePt t="115651" x="2938463" y="3125788"/>
          <p14:tracePt t="115660" x="2938463" y="3133725"/>
          <p14:tracePt t="115670" x="2938463" y="3160713"/>
          <p14:tracePt t="115686" x="2973388" y="3259138"/>
          <p14:tracePt t="115703" x="2990850" y="3394075"/>
          <p14:tracePt t="115720" x="3009900" y="3527425"/>
          <p14:tracePt t="115736" x="3009900" y="3652838"/>
          <p14:tracePt t="115753" x="3009900" y="3724275"/>
          <p14:tracePt t="115770" x="3009900" y="3795713"/>
          <p14:tracePt t="115786" x="3009900" y="3848100"/>
          <p14:tracePt t="115804" x="3009900" y="3894138"/>
          <p14:tracePt t="115820" x="3009900" y="3919538"/>
          <p14:tracePt t="115837" x="3017838" y="3946525"/>
          <p14:tracePt t="115853" x="3027363" y="3956050"/>
          <p14:tracePt t="115870" x="3027363" y="3965575"/>
          <p14:tracePt t="115887" x="3027363" y="3983038"/>
          <p14:tracePt t="115903" x="3036888" y="4000500"/>
          <p14:tracePt t="115920" x="3036888" y="4010025"/>
          <p14:tracePt t="116004" x="3044825" y="4010025"/>
          <p14:tracePt t="116012" x="3054350" y="4000500"/>
          <p14:tracePt t="116020" x="3054350" y="3956050"/>
          <p14:tracePt t="116037" x="3081338" y="3822700"/>
          <p14:tracePt t="116054" x="3081338" y="3670300"/>
          <p14:tracePt t="116070" x="3081338" y="3500438"/>
          <p14:tracePt t="116087" x="3081338" y="3330575"/>
          <p14:tracePt t="116104" x="3081338" y="3259138"/>
          <p14:tracePt t="116121" x="3081338" y="3232150"/>
          <p14:tracePt t="116236" x="3081338" y="3259138"/>
          <p14:tracePt t="116244" x="3081338" y="3286125"/>
          <p14:tracePt t="116254" x="3071813" y="3330575"/>
          <p14:tracePt t="116271" x="3071813" y="3419475"/>
          <p14:tracePt t="116288" x="3071813" y="3536950"/>
          <p14:tracePt t="116304" x="3071813" y="3660775"/>
          <p14:tracePt t="116321" x="3081338" y="3776663"/>
          <p14:tracePt t="116338" x="3089275" y="3894138"/>
          <p14:tracePt t="116355" x="3089275" y="3965575"/>
          <p14:tracePt t="116372" x="3089275" y="4044950"/>
          <p14:tracePt t="116388" x="3089275" y="4081463"/>
          <p14:tracePt t="116405" x="3089275" y="4089400"/>
          <p14:tracePt t="116508" x="3089275" y="4062413"/>
          <p14:tracePt t="116516" x="3089275" y="4027488"/>
          <p14:tracePt t="116524" x="3089275" y="3965575"/>
          <p14:tracePt t="116539" x="3089275" y="3902075"/>
          <p14:tracePt t="116555" x="3089275" y="3759200"/>
          <p14:tracePt t="116572" x="3062288" y="3616325"/>
          <p14:tracePt t="116589" x="3054350" y="3589338"/>
          <p14:tracePt t="116605" x="3044825" y="3589338"/>
          <p14:tracePt t="116638" x="3036888" y="3598863"/>
          <p14:tracePt t="116655" x="3017838" y="3732213"/>
          <p14:tracePt t="116672" x="3017838" y="3919538"/>
          <p14:tracePt t="116689" x="3017838" y="4062413"/>
          <p14:tracePt t="116706" x="3036888" y="4152900"/>
          <p14:tracePt t="116722" x="3054350" y="4187825"/>
          <p14:tracePt t="116739" x="3062288" y="4197350"/>
          <p14:tracePt t="116780" x="3062288" y="4205288"/>
          <p14:tracePt t="117076" x="3081338" y="4170363"/>
          <p14:tracePt t="117084" x="3089275" y="4116388"/>
          <p14:tracePt t="117092" x="3098800" y="4037013"/>
          <p14:tracePt t="117107" x="3108325" y="3983038"/>
          <p14:tracePt t="117124" x="3143250" y="3759200"/>
          <p14:tracePt t="117140" x="3179763" y="3616325"/>
          <p14:tracePt t="117157" x="3197225" y="3490913"/>
          <p14:tracePt t="117174" x="3232150" y="3394075"/>
          <p14:tracePt t="117190" x="3241675" y="3330575"/>
          <p14:tracePt t="117207" x="3259138" y="3303588"/>
          <p14:tracePt t="117224" x="3259138" y="3286125"/>
          <p14:tracePt t="117240" x="3259138" y="3268663"/>
          <p14:tracePt t="117257" x="3276600" y="3259138"/>
          <p14:tracePt t="117274" x="3286125" y="3251200"/>
          <p14:tracePt t="117290" x="3303588" y="3232150"/>
          <p14:tracePt t="117307" x="3348038" y="3214688"/>
          <p14:tracePt t="117324" x="3455988" y="3170238"/>
          <p14:tracePt t="117341" x="3544888" y="3108325"/>
          <p14:tracePt t="117358" x="3581400" y="3062288"/>
          <p14:tracePt t="117374" x="3581400" y="3044825"/>
          <p14:tracePt t="117391" x="3581400" y="3036888"/>
          <p14:tracePt t="117428" x="3581400" y="3027363"/>
          <p14:tracePt t="117441" x="3562350" y="3027363"/>
          <p14:tracePt t="117458" x="3509963" y="3044825"/>
          <p14:tracePt t="117474" x="3482975" y="3062288"/>
          <p14:tracePt t="117491" x="3473450" y="3071813"/>
          <p14:tracePt t="117572" x="3473450" y="3081338"/>
          <p14:tracePt t="117580" x="3482975" y="3089275"/>
          <p14:tracePt t="117591" x="3500438" y="3089275"/>
          <p14:tracePt t="117608" x="3527425" y="3098800"/>
          <p14:tracePt t="117625" x="3536950" y="3108325"/>
          <p14:tracePt t="117642" x="3544888" y="3125788"/>
          <p14:tracePt t="117644" x="3544888" y="3152775"/>
          <p14:tracePt t="117658" x="3562350" y="3205163"/>
          <p14:tracePt t="117675" x="3589338" y="3384550"/>
          <p14:tracePt t="117692" x="3598863" y="3822700"/>
          <p14:tracePt t="117709" x="3616325" y="4081463"/>
          <p14:tracePt t="117725" x="3616325" y="4251325"/>
          <p14:tracePt t="117742" x="3625850" y="4394200"/>
          <p14:tracePt t="117759" x="3625850" y="4473575"/>
          <p14:tracePt t="117775" x="3625850" y="4500563"/>
          <p14:tracePt t="117792" x="3625850" y="4518025"/>
          <p14:tracePt t="117845" x="3625850" y="4510088"/>
          <p14:tracePt t="117852" x="3633788" y="4500563"/>
          <p14:tracePt t="117861" x="3633788" y="4491038"/>
          <p14:tracePt t="118101" x="3633788" y="4473575"/>
          <p14:tracePt t="118461" x="3633788" y="4465638"/>
          <p14:tracePt t="118541" x="3633788" y="4456113"/>
          <p14:tracePt t="118557" x="3633788" y="4446588"/>
          <p14:tracePt t="118597" x="3625850" y="4438650"/>
          <p14:tracePt t="118621" x="3625850" y="4429125"/>
          <p14:tracePt t="118629" x="3616325" y="4419600"/>
          <p14:tracePt t="118637" x="3616325" y="4411663"/>
          <p14:tracePt t="118645" x="3616325" y="4394200"/>
          <p14:tracePt t="118661" x="3598863" y="4348163"/>
          <p14:tracePt t="118678" x="3589338" y="4286250"/>
          <p14:tracePt t="118694" x="3581400" y="4160838"/>
          <p14:tracePt t="118711" x="3581400" y="4037013"/>
          <p14:tracePt t="118728" x="3581400" y="3840163"/>
          <p14:tracePt t="118745" x="3581400" y="3652838"/>
          <p14:tracePt t="118761" x="3571875" y="3455988"/>
          <p14:tracePt t="118778" x="3571875" y="3330575"/>
          <p14:tracePt t="118794" x="3562350" y="3286125"/>
          <p14:tracePt t="118812" x="3562350" y="3276600"/>
          <p14:tracePt t="118828" x="3554413" y="3259138"/>
          <p14:tracePt t="118845" x="3544888" y="3251200"/>
          <p14:tracePt t="118933" x="3544888" y="3232150"/>
          <p14:tracePt t="118941" x="3544888" y="3224213"/>
          <p14:tracePt t="118949" x="3544888" y="3197225"/>
          <p14:tracePt t="118962" x="3544888" y="3179763"/>
          <p14:tracePt t="118978" x="3544888" y="3125788"/>
          <p14:tracePt t="118995" x="3544888" y="3044825"/>
          <p14:tracePt t="119012" x="3544888" y="2990850"/>
          <p14:tracePt t="119029" x="3544888" y="2982913"/>
          <p14:tracePt t="119045" x="3536950" y="2982913"/>
          <p14:tracePt t="119079" x="3527425" y="2982913"/>
          <p14:tracePt t="119095" x="3500438" y="3000375"/>
          <p14:tracePt t="119112" x="3490913" y="3071813"/>
          <p14:tracePt t="119129" x="3490913" y="3170238"/>
          <p14:tracePt t="119146" x="3562350" y="3348038"/>
          <p14:tracePt t="119162" x="3598863" y="3473450"/>
          <p14:tracePt t="119179" x="3616325" y="3589338"/>
          <p14:tracePt t="119196" x="3616325" y="3670300"/>
          <p14:tracePt t="119213" x="3616325" y="3768725"/>
          <p14:tracePt t="119229" x="3616325" y="3822700"/>
          <p14:tracePt t="119246" x="3608388" y="3848100"/>
          <p14:tracePt t="119263" x="3608388" y="3875088"/>
          <p14:tracePt t="119279" x="3608388" y="3894138"/>
          <p14:tracePt t="119296" x="3608388" y="3919538"/>
          <p14:tracePt t="119313" x="3598863" y="3938588"/>
          <p14:tracePt t="119329" x="3598863" y="3946525"/>
          <p14:tracePt t="119346" x="3598863" y="3965575"/>
          <p14:tracePt t="119363" x="3598863" y="3983038"/>
          <p14:tracePt t="119380" x="3598863" y="4017963"/>
          <p14:tracePt t="119396" x="3598863" y="4044950"/>
          <p14:tracePt t="119413" x="3598863" y="4054475"/>
          <p14:tracePt t="119493" x="3598863" y="4062413"/>
          <p14:tracePt t="119517" x="3598863" y="4054475"/>
          <p14:tracePt t="119525" x="3598863" y="4044950"/>
          <p14:tracePt t="119533" x="3598863" y="4027488"/>
          <p14:tracePt t="119549" x="3598863" y="4010025"/>
          <p14:tracePt t="119563" x="3598863" y="4000500"/>
          <p14:tracePt t="119581" x="3598863" y="3990975"/>
          <p14:tracePt t="119597" x="3598863" y="3983038"/>
          <p14:tracePt t="119613" x="3598863" y="3973513"/>
          <p14:tracePt t="119637" x="3598863" y="3965575"/>
          <p14:tracePt t="119647" x="3598863" y="3938588"/>
          <p14:tracePt t="119664" x="3598863" y="3902075"/>
          <p14:tracePt t="119680" x="3598863" y="3840163"/>
          <p14:tracePt t="119697" x="3598863" y="3759200"/>
          <p14:tracePt t="119714" x="3598863" y="3660775"/>
          <p14:tracePt t="119731" x="3598863" y="3581400"/>
          <p14:tracePt t="119747" x="3598863" y="3500438"/>
          <p14:tracePt t="119764" x="3581400" y="3455988"/>
          <p14:tracePt t="119781" x="3571875" y="3375025"/>
          <p14:tracePt t="119798" x="3562350" y="3340100"/>
          <p14:tracePt t="119814" x="3544888" y="3295650"/>
          <p14:tracePt t="119831" x="3544888" y="3268663"/>
          <p14:tracePt t="119847" x="3536950" y="3241675"/>
          <p14:tracePt t="119864" x="3527425" y="3214688"/>
          <p14:tracePt t="119881" x="3517900" y="3187700"/>
          <p14:tracePt t="119897" x="3509963" y="3152775"/>
          <p14:tracePt t="119914" x="3509963" y="3133725"/>
          <p14:tracePt t="119931" x="3500438" y="3108325"/>
          <p14:tracePt t="119949" x="3500438" y="3081338"/>
          <p14:tracePt t="119965" x="3490913" y="3062288"/>
          <p14:tracePt t="119981" x="3482975" y="3062288"/>
          <p14:tracePt t="119998" x="3473450" y="3054350"/>
          <p14:tracePt t="120015" x="3465513" y="3054350"/>
          <p14:tracePt t="120048" x="3455988" y="3036888"/>
          <p14:tracePt t="120064" x="3446463" y="3017838"/>
          <p14:tracePt t="120081" x="3446463" y="3000375"/>
          <p14:tracePt t="120098" x="3446463" y="2982913"/>
          <p14:tracePt t="120115" x="3446463" y="2955925"/>
          <p14:tracePt t="120131" x="3446463" y="2946400"/>
          <p14:tracePt t="120148" x="3446463" y="2938463"/>
          <p14:tracePt t="120205" x="3446463" y="2928938"/>
          <p14:tracePt t="120302" x="3438525" y="2919413"/>
          <p14:tracePt t="120309" x="3419475" y="2919413"/>
          <p14:tracePt t="120317" x="3394075" y="2919413"/>
          <p14:tracePt t="120332" x="3367088" y="2911475"/>
          <p14:tracePt t="120349" x="3259138" y="2901950"/>
          <p14:tracePt t="120366" x="3224213" y="2894013"/>
          <p14:tracePt t="120399" x="3214688" y="2894013"/>
          <p14:tracePt t="120605" x="3205163" y="2884488"/>
          <p14:tracePt t="120629" x="3205163" y="2874963"/>
          <p14:tracePt t="120662" x="3205163" y="2867025"/>
          <p14:tracePt t="120685" x="3197225" y="2867025"/>
          <p14:tracePt t="120693" x="3197225" y="2857500"/>
          <p14:tracePt t="120709" x="3187700" y="2857500"/>
          <p14:tracePt t="120734" x="3170238" y="2857500"/>
          <p14:tracePt t="120757" x="3160713" y="2857500"/>
          <p14:tracePt t="120766" x="3152775" y="2867025"/>
          <p14:tracePt t="120798" x="3152775" y="2874963"/>
          <p14:tracePt t="120813" x="3160713" y="2894013"/>
          <p14:tracePt t="120829" x="3197225" y="2919413"/>
          <p14:tracePt t="120837" x="3224213" y="2919413"/>
          <p14:tracePt t="120851" x="3241675" y="2938463"/>
          <p14:tracePt t="120867" x="3303588" y="2955925"/>
          <p14:tracePt t="120884" x="3340100" y="2973388"/>
          <p14:tracePt t="120901" x="3419475" y="2982913"/>
          <p14:tracePt t="120917" x="3554413" y="2990850"/>
          <p14:tracePt t="120934" x="3598863" y="2990850"/>
          <p14:tracePt t="120951" x="3633788" y="2990850"/>
          <p14:tracePt t="120967" x="3697288" y="2982913"/>
          <p14:tracePt t="120984" x="3714750" y="2965450"/>
          <p14:tracePt t="121001" x="3732213" y="2938463"/>
          <p14:tracePt t="121017" x="3759200" y="2894013"/>
          <p14:tracePt t="121034" x="3759200" y="2857500"/>
          <p14:tracePt t="121051" x="3759200" y="2830513"/>
          <p14:tracePt t="121068" x="3759200" y="2795588"/>
          <p14:tracePt t="121085" x="3751263" y="2768600"/>
          <p14:tracePt t="121101" x="3732213" y="2732088"/>
          <p14:tracePt t="121118" x="3724275" y="2714625"/>
          <p14:tracePt t="121151" x="3705225" y="2697163"/>
          <p14:tracePt t="121168" x="3660775" y="2679700"/>
          <p14:tracePt t="121185" x="3643313" y="2679700"/>
          <p14:tracePt t="121201" x="3598863" y="2660650"/>
          <p14:tracePt t="121218" x="3581400" y="2660650"/>
          <p14:tracePt t="121234" x="3562350" y="2660650"/>
          <p14:tracePt t="121251" x="3536950" y="2660650"/>
          <p14:tracePt t="121268" x="3500438" y="2660650"/>
          <p14:tracePt t="121285" x="3455988" y="2660650"/>
          <p14:tracePt t="121302" x="3402013" y="2660650"/>
          <p14:tracePt t="121318" x="3375025" y="2643188"/>
          <p14:tracePt t="121351" x="3348038" y="2643188"/>
          <p14:tracePt t="121368" x="3322638" y="2643188"/>
          <p14:tracePt t="121385" x="3276600" y="2643188"/>
          <p14:tracePt t="121402" x="3241675" y="2643188"/>
          <p14:tracePt t="121419" x="3214688" y="2643188"/>
          <p14:tracePt t="121435" x="3160713" y="2652713"/>
          <p14:tracePt t="121452" x="3108325" y="2660650"/>
          <p14:tracePt t="121469" x="3036888" y="2679700"/>
          <p14:tracePt t="121485" x="3000375" y="2687638"/>
          <p14:tracePt t="121502" x="2973388" y="2687638"/>
          <p14:tracePt t="121519" x="2946400" y="2687638"/>
          <p14:tracePt t="121535" x="2911475" y="2714625"/>
          <p14:tracePt t="121552" x="2857500" y="2724150"/>
          <p14:tracePt t="121569" x="2803525" y="2751138"/>
          <p14:tracePt t="121586" x="2786063" y="2751138"/>
          <p14:tracePt t="121602" x="2786063" y="2759075"/>
          <p14:tracePt t="121636" x="2786063" y="2768600"/>
          <p14:tracePt t="121652" x="2776538" y="2786063"/>
          <p14:tracePt t="121655" x="2776538" y="2803525"/>
          <p14:tracePt t="121670" x="2786063" y="2857500"/>
          <p14:tracePt t="121686" x="2830513" y="2919413"/>
          <p14:tracePt t="121703" x="2867025" y="2955925"/>
          <p14:tracePt t="121719" x="2901950" y="2990850"/>
          <p14:tracePt t="121736" x="2938463" y="3017838"/>
          <p14:tracePt t="121753" x="2982913" y="3027363"/>
          <p14:tracePt t="121769" x="3017838" y="3036888"/>
          <p14:tracePt t="121786" x="3044825" y="3036888"/>
          <p14:tracePt t="121803" x="3062288" y="3036888"/>
          <p14:tracePt t="121820" x="3116263" y="3036888"/>
          <p14:tracePt t="121836" x="3197225" y="3036888"/>
          <p14:tracePt t="121854" x="3322638" y="3036888"/>
          <p14:tracePt t="121870" x="3384550" y="3036888"/>
          <p14:tracePt t="121887" x="3446463" y="3036888"/>
          <p14:tracePt t="121903" x="3500438" y="3036888"/>
          <p14:tracePt t="121920" x="3536950" y="3036888"/>
          <p14:tracePt t="121937" x="3554413" y="3036888"/>
          <p14:tracePt t="121953" x="3571875" y="3027363"/>
          <p14:tracePt t="121970" x="3589338" y="3017838"/>
          <p14:tracePt t="121987" x="3608388" y="3009900"/>
          <p14:tracePt t="122003" x="3616325" y="3000375"/>
          <p14:tracePt t="122020" x="3633788" y="2990850"/>
          <p14:tracePt t="122038" x="3643313" y="2973388"/>
          <p14:tracePt t="122054" x="3643313" y="2965450"/>
          <p14:tracePt t="122070" x="3643313" y="2938463"/>
          <p14:tracePt t="122088" x="3643313" y="2911475"/>
          <p14:tracePt t="122104" x="3643313" y="2884488"/>
          <p14:tracePt t="122121" x="3625850" y="2867025"/>
          <p14:tracePt t="122137" x="3598863" y="2857500"/>
          <p14:tracePt t="122154" x="3581400" y="2847975"/>
          <p14:tracePt t="122171" x="3544888" y="2847975"/>
          <p14:tracePt t="122187" x="3527425" y="2840038"/>
          <p14:tracePt t="122204" x="3509963" y="2786063"/>
          <p14:tracePt t="122221" x="3509963" y="2643188"/>
          <p14:tracePt t="122238" x="3509963" y="2393950"/>
          <p14:tracePt t="122254" x="3500438" y="2339975"/>
          <p14:tracePt t="122271" x="3482975" y="2322513"/>
          <p14:tracePt t="122334" x="3473450" y="2312988"/>
          <p14:tracePt t="122342" x="3446463" y="2286000"/>
          <p14:tracePt t="122354" x="3446463" y="2268538"/>
          <p14:tracePt t="122371" x="3438525" y="2205038"/>
          <p14:tracePt t="122388" x="3429000" y="2143125"/>
          <p14:tracePt t="122404" x="3429000" y="2125663"/>
          <p14:tracePt t="122421" x="3429000" y="2098675"/>
          <p14:tracePt t="122438" x="3419475" y="2089150"/>
          <p14:tracePt t="122455" x="3411538" y="2081213"/>
          <p14:tracePt t="122734" x="3455988" y="2081213"/>
          <p14:tracePt t="122742" x="3608388" y="2098675"/>
          <p14:tracePt t="122755" x="3840163" y="2143125"/>
          <p14:tracePt t="122772" x="4375150" y="2286000"/>
          <p14:tracePt t="122789" x="4911725" y="2455863"/>
          <p14:tracePt t="122806" x="5170488" y="2608263"/>
          <p14:tracePt t="122823" x="5170488" y="2670175"/>
          <p14:tracePt t="122839" x="5160963" y="2724150"/>
          <p14:tracePt t="122856" x="5153025" y="2751138"/>
          <p14:tracePt t="122873" x="5153025" y="2759075"/>
          <p14:tracePt t="122974" x="5153025" y="2768600"/>
          <p14:tracePt t="122991" x="5180013" y="2776538"/>
          <p14:tracePt t="122998" x="5224463" y="2776538"/>
          <p14:tracePt t="123007" x="5286375" y="2813050"/>
          <p14:tracePt t="123023" x="5402263" y="2840038"/>
          <p14:tracePt t="123040" x="5438775" y="2857500"/>
          <p14:tracePt t="123057" x="5438775" y="2867025"/>
          <p14:tracePt t="123142" x="5438775" y="2857500"/>
          <p14:tracePt t="123519" x="5429250" y="2857500"/>
          <p14:tracePt t="123526" x="5411788" y="2857500"/>
          <p14:tracePt t="123534" x="5394325" y="2857500"/>
          <p14:tracePt t="123543" x="5375275" y="2857500"/>
          <p14:tracePt t="123558" x="5348288" y="2857500"/>
          <p14:tracePt t="123574" x="5322888" y="2867025"/>
          <p14:tracePt t="123591" x="5303838" y="2874963"/>
          <p14:tracePt t="123608" x="5268913" y="2894013"/>
          <p14:tracePt t="123625" x="5180013" y="2928938"/>
          <p14:tracePt t="123641" x="5099050" y="2982913"/>
          <p14:tracePt t="123658" x="5010150" y="3017838"/>
          <p14:tracePt t="123675" x="4965700" y="3054350"/>
          <p14:tracePt t="123692" x="4929188" y="3062288"/>
          <p14:tracePt t="123709" x="4929188" y="3071813"/>
          <p14:tracePt t="123725" x="4919663" y="3071813"/>
          <p14:tracePt t="123774" x="4919663" y="3081338"/>
          <p14:tracePt t="123815" x="4911725" y="3081338"/>
          <p14:tracePt t="123846" x="4902200" y="3089275"/>
          <p14:tracePt t="123887" x="4894263" y="3089275"/>
          <p14:tracePt t="123911" x="4884738" y="3089275"/>
          <p14:tracePt t="123919" x="4884738" y="3098800"/>
          <p14:tracePt t="124247" x="4867275" y="3108325"/>
          <p14:tracePt t="124279" x="4857750" y="3116263"/>
          <p14:tracePt t="124383" x="4840288" y="3125788"/>
          <p14:tracePt t="124399" x="4830763" y="3143250"/>
          <p14:tracePt t="124407" x="4822825" y="3143250"/>
          <p14:tracePt t="124415" x="4813300" y="3152775"/>
          <p14:tracePt t="124439" x="4803775" y="3160713"/>
          <p14:tracePt t="124463" x="4803775" y="3170238"/>
          <p14:tracePt t="124471" x="4795838" y="3170238"/>
          <p14:tracePt t="124479" x="4795838" y="3179763"/>
          <p14:tracePt t="124494" x="4795838" y="3187700"/>
          <p14:tracePt t="124511" x="4776788" y="3259138"/>
          <p14:tracePt t="124527" x="4751388" y="3322638"/>
          <p14:tracePt t="124544" x="4732338" y="3384550"/>
          <p14:tracePt t="124560" x="4705350" y="3465513"/>
          <p14:tracePt t="124577" x="4705350" y="3490913"/>
          <p14:tracePt t="124594" x="4705350" y="3500438"/>
          <p14:tracePt t="124611" x="4705350" y="3517900"/>
          <p14:tracePt t="124627" x="4705350" y="3544888"/>
          <p14:tracePt t="124644" x="4705350" y="3562350"/>
          <p14:tracePt t="124646" x="4705350" y="3581400"/>
          <p14:tracePt t="124661" x="4705350" y="3608388"/>
          <p14:tracePt t="124677" x="4705350" y="3625850"/>
          <p14:tracePt t="124695" x="4705350" y="3652838"/>
          <p14:tracePt t="124711" x="4724400" y="3679825"/>
          <p14:tracePt t="124728" x="4732338" y="3687763"/>
          <p14:tracePt t="124744" x="4759325" y="3714750"/>
          <p14:tracePt t="124761" x="4776788" y="3741738"/>
          <p14:tracePt t="124778" x="4795838" y="3776663"/>
          <p14:tracePt t="124794" x="4803775" y="3795713"/>
          <p14:tracePt t="124811" x="4830763" y="3822700"/>
          <p14:tracePt t="124828" x="4840288" y="3848100"/>
          <p14:tracePt t="124845" x="4840288" y="3857625"/>
          <p14:tracePt t="124861" x="4848225" y="3884613"/>
          <p14:tracePt t="124879" x="4867275" y="3902075"/>
          <p14:tracePt t="124895" x="4875213" y="3911600"/>
          <p14:tracePt t="124929" x="4884738" y="3911600"/>
          <p14:tracePt t="124945" x="4902200" y="3911600"/>
          <p14:tracePt t="124962" x="4911725" y="3911600"/>
          <p14:tracePt t="124978" x="4911725" y="3919538"/>
          <p14:tracePt t="124995" x="4929188" y="3919538"/>
          <p14:tracePt t="125028" x="4938713" y="3919538"/>
          <p14:tracePt t="125045" x="4956175" y="3919538"/>
          <p14:tracePt t="125062" x="4983163" y="3919538"/>
          <p14:tracePt t="125079" x="5000625" y="3902075"/>
          <p14:tracePt t="125096" x="5000625" y="3875088"/>
          <p14:tracePt t="125112" x="5000625" y="3848100"/>
          <p14:tracePt t="125129" x="5000625" y="3813175"/>
          <p14:tracePt t="125145" x="4991100" y="3759200"/>
          <p14:tracePt t="125163" x="4983163" y="3724275"/>
          <p14:tracePt t="125178" x="4946650" y="3670300"/>
          <p14:tracePt t="125195" x="4946650" y="3625850"/>
          <p14:tracePt t="125211" x="4938713" y="3589338"/>
          <p14:tracePt t="125228" x="4929188" y="3554413"/>
          <p14:tracePt t="125246" x="4929188" y="3509963"/>
          <p14:tracePt t="125263" x="4919663" y="3465513"/>
          <p14:tracePt t="125279" x="4911725" y="3429000"/>
          <p14:tracePt t="125296" x="4902200" y="3402013"/>
          <p14:tracePt t="125313" x="4894263" y="3384550"/>
          <p14:tracePt t="125329" x="4894263" y="3375025"/>
          <p14:tracePt t="125346" x="4894263" y="3367088"/>
          <p14:tracePt t="125363" x="4884738" y="3348038"/>
          <p14:tracePt t="125380" x="4875213" y="3340100"/>
          <p14:tracePt t="125396" x="4867275" y="3313113"/>
          <p14:tracePt t="125413" x="4857750" y="3303588"/>
          <p14:tracePt t="125430" x="4848225" y="3303588"/>
          <p14:tracePt t="125447" x="4830763" y="3286125"/>
          <p14:tracePt t="125463" x="4822825" y="3276600"/>
          <p14:tracePt t="125480" x="4813300" y="3259138"/>
          <p14:tracePt t="125497" x="4803775" y="3241675"/>
          <p14:tracePt t="125530" x="4803775" y="3232150"/>
          <p14:tracePt t="125583" x="4795838" y="3224213"/>
          <p14:tracePt t="125623" x="4786313" y="3224213"/>
          <p14:tracePt t="125631" x="4776788" y="3224213"/>
          <p14:tracePt t="125639" x="4768850" y="3224213"/>
          <p14:tracePt t="125648" x="4759325" y="3224213"/>
          <p14:tracePt t="125663" x="4732338" y="3232150"/>
          <p14:tracePt t="125681" x="4724400" y="3241675"/>
          <p14:tracePt t="125697" x="4705350" y="3241675"/>
          <p14:tracePt t="125714" x="4697413" y="3259138"/>
          <p14:tracePt t="125731" x="4687888" y="3286125"/>
          <p14:tracePt t="125747" x="4687888" y="3322638"/>
          <p14:tracePt t="125764" x="4687888" y="3384550"/>
          <p14:tracePt t="125781" x="4687888" y="3429000"/>
          <p14:tracePt t="125797" x="4687888" y="3482975"/>
          <p14:tracePt t="125814" x="4670425" y="3517900"/>
          <p14:tracePt t="125831" x="4670425" y="3571875"/>
          <p14:tracePt t="125847" x="4670425" y="3608388"/>
          <p14:tracePt t="125864" x="4670425" y="3643313"/>
          <p14:tracePt t="125881" x="4670425" y="3679825"/>
          <p14:tracePt t="125898" x="4670425" y="3705225"/>
          <p14:tracePt t="125914" x="4679950" y="3732213"/>
          <p14:tracePt t="125947" x="4697413" y="3751263"/>
          <p14:tracePt t="125964" x="4697413" y="3759200"/>
          <p14:tracePt t="125981" x="4714875" y="3795713"/>
          <p14:tracePt t="125998" x="4732338" y="3813175"/>
          <p14:tracePt t="126015" x="4759325" y="3830638"/>
          <p14:tracePt t="126031" x="4768850" y="3840163"/>
          <p14:tracePt t="126048" x="4776788" y="3848100"/>
          <p14:tracePt t="126065" x="4795838" y="3857625"/>
          <p14:tracePt t="126098" x="4813300" y="3867150"/>
          <p14:tracePt t="126127" x="4822825" y="3867150"/>
          <p14:tracePt t="126231" x="4822825" y="3857625"/>
          <p14:tracePt t="126247" x="4822825" y="3848100"/>
          <p14:tracePt t="126264" x="4822825" y="3840163"/>
          <p14:tracePt t="126271" x="4822825" y="3822700"/>
          <p14:tracePt t="126282" x="4830763" y="3822700"/>
          <p14:tracePt t="126298" x="4840288" y="3803650"/>
          <p14:tracePt t="126315" x="4840288" y="3795713"/>
          <p14:tracePt t="126664" x="4840288" y="3786188"/>
          <p14:tracePt t="126687" x="4830763" y="3786188"/>
          <p14:tracePt t="126703" x="4830763" y="3795713"/>
          <p14:tracePt t="126719" x="4822825" y="3803650"/>
          <p14:tracePt t="126824" x="4813300" y="3803650"/>
          <p14:tracePt t="126856" x="4813300" y="3786188"/>
          <p14:tracePt t="126863" x="4813300" y="3768725"/>
          <p14:tracePt t="126871" x="4813300" y="3741738"/>
          <p14:tracePt t="126883" x="4822825" y="3705225"/>
          <p14:tracePt t="126900" x="4857750" y="3643313"/>
          <p14:tracePt t="126917" x="4894263" y="3608388"/>
          <p14:tracePt t="126934" x="4919663" y="3562350"/>
          <p14:tracePt t="126951" x="4938713" y="3544888"/>
          <p14:tracePt t="126968" x="5000625" y="3490913"/>
          <p14:tracePt t="126984" x="5045075" y="3455988"/>
          <p14:tracePt t="127000" x="5081588" y="3429000"/>
          <p14:tracePt t="127018" x="5099050" y="3402013"/>
          <p14:tracePt t="127034" x="5116513" y="3375025"/>
          <p14:tracePt t="127051" x="5133975" y="3348038"/>
          <p14:tracePt t="127067" x="5143500" y="3330575"/>
          <p14:tracePt t="127085" x="5153025" y="3313113"/>
          <p14:tracePt t="127118" x="5160963" y="3313113"/>
          <p14:tracePt t="127134" x="5160963" y="3303588"/>
          <p14:tracePt t="127152" x="5187950" y="3303588"/>
          <p14:tracePt t="127168" x="5205413" y="3295650"/>
          <p14:tracePt t="127184" x="5214938" y="3295650"/>
          <p14:tracePt t="127201" x="5224463" y="3295650"/>
          <p14:tracePt t="127235" x="5232400" y="3295650"/>
          <p14:tracePt t="127256" x="5232400" y="3286125"/>
          <p14:tracePt t="127272" x="5241925" y="3276600"/>
          <p14:tracePt t="127456" x="5224463" y="3276600"/>
          <p14:tracePt t="127464" x="5205413" y="3286125"/>
          <p14:tracePt t="127472" x="5197475" y="3286125"/>
          <p14:tracePt t="127485" x="5153025" y="3313113"/>
          <p14:tracePt t="127502" x="5116513" y="3340100"/>
          <p14:tracePt t="127519" x="5054600" y="3394075"/>
          <p14:tracePt t="127536" x="5000625" y="3446463"/>
          <p14:tracePt t="127552" x="4965700" y="3500438"/>
          <p14:tracePt t="127569" x="4938713" y="3589338"/>
          <p14:tracePt t="127586" x="4902200" y="3705225"/>
          <p14:tracePt t="127602" x="4884738" y="3776663"/>
          <p14:tracePt t="127619" x="4840288" y="3867150"/>
          <p14:tracePt t="127636" x="4822825" y="3902075"/>
          <p14:tracePt t="127652" x="4813300" y="3919538"/>
          <p14:tracePt t="127669" x="4813300" y="3929063"/>
          <p14:tracePt t="127688" x="4813300" y="3946525"/>
          <p14:tracePt t="127888" x="4813300" y="3938588"/>
          <p14:tracePt t="127896" x="4813300" y="3919538"/>
          <p14:tracePt t="127904" x="4813300" y="3902075"/>
          <p14:tracePt t="127920" x="4813300" y="3857625"/>
          <p14:tracePt t="127936" x="4813300" y="3822700"/>
          <p14:tracePt t="127953" x="4813300" y="3768725"/>
          <p14:tracePt t="127970" x="4813300" y="3741738"/>
          <p14:tracePt t="128003" x="4813300" y="3732213"/>
          <p14:tracePt t="128304" x="4803775" y="3732213"/>
          <p14:tracePt t="128328" x="4795838" y="3732213"/>
          <p14:tracePt t="128344" x="4786313" y="3732213"/>
          <p14:tracePt t="128360" x="4786313" y="3741738"/>
          <p14:tracePt t="128368" x="4786313" y="3751263"/>
          <p14:tracePt t="128376" x="4776788" y="3759200"/>
          <p14:tracePt t="128387" x="4768850" y="3759200"/>
          <p14:tracePt t="128405" x="4768850" y="3768725"/>
          <p14:tracePt t="129048" x="4768850" y="3759200"/>
          <p14:tracePt t="129064" x="4768850" y="3741738"/>
          <p14:tracePt t="129072" x="4768850" y="3724275"/>
          <p14:tracePt t="129096" x="4768850" y="3714750"/>
          <p14:tracePt t="129112" x="4768850" y="3705225"/>
          <p14:tracePt t="129136" x="4768850" y="3697288"/>
          <p14:tracePt t="129144" x="4768850" y="3687763"/>
          <p14:tracePt t="129157" x="4776788" y="3670300"/>
          <p14:tracePt t="129173" x="4776788" y="3660775"/>
          <p14:tracePt t="129190" x="4786313" y="3643313"/>
          <p14:tracePt t="129272" x="4795838" y="3633788"/>
          <p14:tracePt t="129304" x="4795838" y="3625850"/>
          <p14:tracePt t="129312" x="4795838" y="3616325"/>
          <p14:tracePt t="129353" x="4795838" y="3608388"/>
          <p14:tracePt t="129360" x="4803775" y="3598863"/>
          <p14:tracePt t="129392" x="4803775" y="3589338"/>
          <p14:tracePt t="129400" x="4813300" y="3581400"/>
          <p14:tracePt t="129409" x="4822825" y="3562350"/>
          <p14:tracePt t="129432" x="4830763" y="3554413"/>
          <p14:tracePt t="129449" x="4840288" y="3544888"/>
          <p14:tracePt t="129553" x="4848225" y="3536950"/>
          <p14:tracePt t="129584" x="4857750" y="3536950"/>
          <p14:tracePt t="129641" x="4867275" y="3527425"/>
          <p14:tracePt t="129825" x="4867275" y="3544888"/>
          <p14:tracePt t="129841" x="4857750" y="3571875"/>
          <p14:tracePt t="129848" x="4857750" y="3589338"/>
          <p14:tracePt t="129858" x="4840288" y="3608388"/>
          <p14:tracePt t="129875" x="4813300" y="3652838"/>
          <p14:tracePt t="129892" x="4813300" y="3670300"/>
          <p14:tracePt t="129909" x="4786313" y="3697288"/>
          <p14:tracePt t="129925" x="4776788" y="3741738"/>
          <p14:tracePt t="129942" x="4776788" y="3795713"/>
          <p14:tracePt t="129959" x="4776788" y="3830638"/>
          <p14:tracePt t="129975" x="4776788" y="3867150"/>
          <p14:tracePt t="129993" x="4776788" y="3902075"/>
          <p14:tracePt t="130009" x="4795838" y="3919538"/>
          <p14:tracePt t="130026" x="4795838" y="3929063"/>
          <p14:tracePt t="130042" x="4813300" y="3946525"/>
          <p14:tracePt t="130059" x="4822825" y="3973513"/>
          <p14:tracePt t="130076" x="4830763" y="4000500"/>
          <p14:tracePt t="130093" x="4848225" y="4027488"/>
          <p14:tracePt t="130109" x="4848225" y="4044950"/>
          <p14:tracePt t="130126" x="4848225" y="4098925"/>
          <p14:tracePt t="130143" x="4848225" y="4133850"/>
          <p14:tracePt t="130159" x="4848225" y="4160838"/>
          <p14:tracePt t="130162" x="4848225" y="4179888"/>
          <p14:tracePt t="130177" x="4848225" y="4187825"/>
          <p14:tracePt t="130193" x="4848225" y="4197350"/>
          <p14:tracePt t="130241" x="4848225" y="4205288"/>
          <p14:tracePt t="130257" x="4857750" y="4205288"/>
          <p14:tracePt t="130273" x="4875213" y="4214813"/>
          <p14:tracePt t="130337" x="4875213" y="4205288"/>
          <p14:tracePt t="130345" x="4884738" y="4187825"/>
          <p14:tracePt t="130353" x="4884738" y="4170363"/>
          <p14:tracePt t="130361" x="4884738" y="4160838"/>
          <p14:tracePt t="130377" x="4884738" y="4098925"/>
          <p14:tracePt t="130393" x="4884738" y="4027488"/>
          <p14:tracePt t="130410" x="4884738" y="3983038"/>
          <p14:tracePt t="130426" x="4884738" y="3946525"/>
          <p14:tracePt t="130444" x="4884738" y="3919538"/>
          <p14:tracePt t="130460" x="4884738" y="3911600"/>
          <p14:tracePt t="130477" x="4884738" y="3902075"/>
          <p14:tracePt t="130494" x="4884738" y="3884613"/>
          <p14:tracePt t="130510" x="4848225" y="3875088"/>
          <p14:tracePt t="130527" x="4822825" y="3875088"/>
          <p14:tracePt t="130544" x="4786313" y="3875088"/>
          <p14:tracePt t="130560" x="4768850" y="3875088"/>
          <p14:tracePt t="130577" x="4759325" y="3875088"/>
          <p14:tracePt t="130594" x="4741863" y="3875088"/>
          <p14:tracePt t="130611" x="4732338" y="3875088"/>
          <p14:tracePt t="130644" x="4732338" y="3911600"/>
          <p14:tracePt t="130660" x="4741863" y="3956050"/>
          <p14:tracePt t="130677" x="4751388" y="3983038"/>
          <p14:tracePt t="130694" x="4759325" y="4027488"/>
          <p14:tracePt t="130711" x="4759325" y="4054475"/>
          <p14:tracePt t="130728" x="4759325" y="4089400"/>
          <p14:tracePt t="130745" x="4768850" y="4125913"/>
          <p14:tracePt t="130761" x="4776788" y="4133850"/>
          <p14:tracePt t="130778" x="4786313" y="4143375"/>
          <p14:tracePt t="130794" x="4803775" y="4152900"/>
          <p14:tracePt t="130812" x="4822825" y="4160838"/>
          <p14:tracePt t="130844" x="4848225" y="4170363"/>
          <p14:tracePt t="130861" x="4848225" y="4179888"/>
          <p14:tracePt t="130878" x="4867275" y="4179888"/>
          <p14:tracePt t="130895" x="4875213" y="4179888"/>
          <p14:tracePt t="130928" x="4894263" y="4179888"/>
          <p14:tracePt t="130945" x="4902200" y="4179888"/>
          <p14:tracePt t="130961" x="4902200" y="4160838"/>
          <p14:tracePt t="130979" x="4894263" y="4125913"/>
          <p14:tracePt t="130995" x="4884738" y="4108450"/>
          <p14:tracePt t="131012" x="4875213" y="4089400"/>
          <p14:tracePt t="131028" x="4848225" y="4071938"/>
          <p14:tracePt t="131045" x="4822825" y="4071938"/>
          <p14:tracePt t="131062" x="4803775" y="4062413"/>
          <p14:tracePt t="131079" x="4786313" y="4062413"/>
          <p14:tracePt t="131095" x="4759325" y="4062413"/>
          <p14:tracePt t="131113" x="4741863" y="4098925"/>
          <p14:tracePt t="131129" x="4741863" y="4143375"/>
          <p14:tracePt t="131145" x="4741863" y="4152900"/>
          <p14:tracePt t="131162" x="4741863" y="4170363"/>
          <p14:tracePt t="131179" x="4741863" y="4187825"/>
          <p14:tracePt t="131217" x="4751388" y="4187825"/>
          <p14:tracePt t="131697" x="4759325" y="4187825"/>
          <p14:tracePt t="131706" x="4768850" y="4187825"/>
          <p14:tracePt t="131721" x="4776788" y="4187825"/>
          <p14:tracePt t="131730" x="4786313" y="4187825"/>
          <p14:tracePt t="131748" x="4795838" y="4187825"/>
          <p14:tracePt t="132017" x="4803775" y="4187825"/>
          <p14:tracePt t="132033" x="4803775" y="4179888"/>
          <p14:tracePt t="132066" x="4813300" y="4170363"/>
          <p14:tracePt t="132097" x="4813300" y="4152900"/>
          <p14:tracePt t="132114" x="4830763" y="4143375"/>
          <p14:tracePt t="132121" x="4830763" y="4125913"/>
          <p14:tracePt t="132131" x="4840288" y="4108450"/>
          <p14:tracePt t="132148" x="4857750" y="4062413"/>
          <p14:tracePt t="132165" x="4867275" y="4027488"/>
          <p14:tracePt t="132181" x="4867275" y="4000500"/>
          <p14:tracePt t="132198" x="4867275" y="3965575"/>
          <p14:tracePt t="132215" x="4867275" y="3929063"/>
          <p14:tracePt t="132232" x="4857750" y="3884613"/>
          <p14:tracePt t="132249" x="4830763" y="3822700"/>
          <p14:tracePt t="132265" x="4822825" y="3759200"/>
          <p14:tracePt t="132282" x="4822825" y="3751263"/>
          <p14:tracePt t="132299" x="4822825" y="3724275"/>
          <p14:tracePt t="132315" x="4822825" y="3687763"/>
          <p14:tracePt t="132332" x="4822825" y="3633788"/>
          <p14:tracePt t="132349" x="4822825" y="3608388"/>
          <p14:tracePt t="132366" x="4822825" y="3589338"/>
          <p14:tracePt t="132382" x="4822825" y="3581400"/>
          <p14:tracePt t="132449" x="4822825" y="3571875"/>
          <p14:tracePt t="132466" x="4822825" y="3562350"/>
          <p14:tracePt t="132489" x="4822825" y="3544888"/>
          <p14:tracePt t="132554" x="4813300" y="3536950"/>
          <p14:tracePt t="132593" x="4795838" y="3536950"/>
          <p14:tracePt t="132626" x="4795838" y="3527425"/>
          <p14:tracePt t="132650" x="4786313" y="3527425"/>
          <p14:tracePt t="132658" x="4776788" y="3527425"/>
          <p14:tracePt t="132674" x="4768850" y="3517900"/>
          <p14:tracePt t="132762" x="4768850" y="3509963"/>
          <p14:tracePt t="132778" x="4759325" y="3509963"/>
          <p14:tracePt t="132794" x="4741863" y="3517900"/>
          <p14:tracePt t="132802" x="4732338" y="3544888"/>
          <p14:tracePt t="132817" x="4732338" y="3625850"/>
          <p14:tracePt t="132833" x="4732338" y="3687763"/>
          <p14:tracePt t="132850" x="4732338" y="3714750"/>
          <p14:tracePt t="132867" x="4732338" y="3724275"/>
          <p14:tracePt t="132884" x="4732338" y="3732213"/>
          <p14:tracePt t="132900" x="4741863" y="3751263"/>
          <p14:tracePt t="132917" x="4751388" y="3759200"/>
          <p14:tracePt t="132934" x="4751388" y="3776663"/>
          <p14:tracePt t="133122" x="4768850" y="3776663"/>
          <p14:tracePt t="133130" x="4795838" y="3768725"/>
          <p14:tracePt t="133138" x="4813300" y="3751263"/>
          <p14:tracePt t="133151" x="4822825" y="3724275"/>
          <p14:tracePt t="133168" x="4848225" y="3697288"/>
          <p14:tracePt t="133184" x="4875213" y="3660775"/>
          <p14:tracePt t="133201" x="4894263" y="3643313"/>
          <p14:tracePt t="133402" x="4902200" y="3643313"/>
          <p14:tracePt t="133426" x="4902200" y="3633788"/>
          <p14:tracePt t="133466" x="4902200" y="3625850"/>
          <p14:tracePt t="133490" x="4911725" y="3616325"/>
          <p14:tracePt t="133522" x="4911725" y="3608388"/>
          <p14:tracePt t="133538" x="4911725" y="3598863"/>
          <p14:tracePt t="133546" x="4911725" y="3589338"/>
          <p14:tracePt t="133738" x="4919663" y="3589338"/>
          <p14:tracePt t="133754" x="4919663" y="3581400"/>
          <p14:tracePt t="133770" x="4919663" y="3571875"/>
          <p14:tracePt t="133794" x="4919663" y="3562350"/>
          <p14:tracePt t="133818" x="4919663" y="3554413"/>
          <p14:tracePt t="133842" x="4911725" y="3544888"/>
          <p14:tracePt t="133882" x="4911725" y="3536950"/>
          <p14:tracePt t="133906" x="4911725" y="3527425"/>
          <p14:tracePt t="133922" x="4911725" y="3517900"/>
          <p14:tracePt t="133946" x="4911725" y="3500438"/>
          <p14:tracePt t="133954" x="4919663" y="3500438"/>
          <p14:tracePt t="133962" x="4929188" y="3490913"/>
          <p14:tracePt t="133986" x="4938713" y="3473450"/>
          <p14:tracePt t="134002" x="4938713" y="3465513"/>
          <p14:tracePt t="134010" x="4946650" y="3465513"/>
          <p14:tracePt t="134026" x="4956175" y="3455988"/>
          <p14:tracePt t="134036" x="4965700" y="3446463"/>
          <p14:tracePt t="134053" x="4991100" y="3438525"/>
          <p14:tracePt t="134070" x="5000625" y="3429000"/>
          <p14:tracePt t="134103" x="5010150" y="3419475"/>
          <p14:tracePt t="134120" x="5027613" y="3402013"/>
          <p14:tracePt t="134137" x="5045075" y="3394075"/>
          <p14:tracePt t="134154" x="5062538" y="3375025"/>
          <p14:tracePt t="134171" x="5072063" y="3357563"/>
          <p14:tracePt t="134204" x="5081588" y="3348038"/>
          <p14:tracePt t="134220" x="5089525" y="3330575"/>
          <p14:tracePt t="134237" x="5099050" y="3322638"/>
          <p14:tracePt t="134254" x="5126038" y="3322638"/>
          <p14:tracePt t="134271" x="5187950" y="3313113"/>
          <p14:tracePt t="134288" x="5241925" y="3295650"/>
          <p14:tracePt t="134304" x="5286375" y="3295650"/>
          <p14:tracePt t="134321" x="5330825" y="3286125"/>
          <p14:tracePt t="134338" x="5340350" y="3286125"/>
          <p14:tracePt t="134354" x="5357813" y="3286125"/>
          <p14:tracePt t="134371" x="5367338" y="3286125"/>
          <p14:tracePt t="134388" x="5394325" y="3295650"/>
          <p14:tracePt t="134404" x="5429250" y="3330575"/>
          <p14:tracePt t="134421" x="5483225" y="3394075"/>
          <p14:tracePt t="134438" x="5500688" y="3446463"/>
          <p14:tracePt t="134454" x="5518150" y="3482975"/>
          <p14:tracePt t="134471" x="5518150" y="3509963"/>
          <p14:tracePt t="134488" x="5518150" y="3527425"/>
          <p14:tracePt t="134522" x="5510213" y="3544888"/>
          <p14:tracePt t="134538" x="5438775" y="3554413"/>
          <p14:tracePt t="134555" x="5375275" y="3554413"/>
          <p14:tracePt t="134572" x="5322888" y="3554413"/>
          <p14:tracePt t="134588" x="5303838" y="3554413"/>
          <p14:tracePt t="134605" x="5276850" y="3554413"/>
          <p14:tracePt t="134622" x="5251450" y="3544888"/>
          <p14:tracePt t="134638" x="5232400" y="3536950"/>
          <p14:tracePt t="134655" x="5214938" y="3517900"/>
          <p14:tracePt t="134672" x="5197475" y="3482975"/>
          <p14:tracePt t="134688" x="5180013" y="3438525"/>
          <p14:tracePt t="134705" x="5160963" y="3394075"/>
          <p14:tracePt t="134722" x="5153025" y="3375025"/>
          <p14:tracePt t="134739" x="5153025" y="3367088"/>
          <p14:tracePt t="134755" x="5153025" y="3348038"/>
          <p14:tracePt t="134772" x="5153025" y="3322638"/>
          <p14:tracePt t="134789" x="5153025" y="3303588"/>
          <p14:tracePt t="134805" x="5153025" y="3286125"/>
          <p14:tracePt t="134822" x="5160963" y="3286125"/>
          <p14:tracePt t="134839" x="5180013" y="3276600"/>
          <p14:tracePt t="134855" x="5197475" y="3268663"/>
          <p14:tracePt t="134872" x="5214938" y="3268663"/>
          <p14:tracePt t="134889" x="5241925" y="3268663"/>
          <p14:tracePt t="134906" x="5251450" y="3268663"/>
          <p14:tracePt t="134922" x="5268913" y="3268663"/>
          <p14:tracePt t="134939" x="5295900" y="3276600"/>
          <p14:tracePt t="134956" x="5303838" y="3313113"/>
          <p14:tracePt t="134973" x="5322888" y="3340100"/>
          <p14:tracePt t="134989" x="5322888" y="3367088"/>
          <p14:tracePt t="135006" x="5322888" y="3394075"/>
          <p14:tracePt t="135023" x="5322888" y="3429000"/>
          <p14:tracePt t="135039" x="5313363" y="3455988"/>
          <p14:tracePt t="135056" x="5286375" y="3482975"/>
          <p14:tracePt t="135073" x="5268913" y="3500438"/>
          <p14:tracePt t="135090" x="5251450" y="3509963"/>
          <p14:tracePt t="135106" x="5224463" y="3509963"/>
          <p14:tracePt t="135123" x="5197475" y="3509963"/>
          <p14:tracePt t="135140" x="5180013" y="3509963"/>
          <p14:tracePt t="135156" x="5153025" y="3490913"/>
          <p14:tracePt t="135173" x="5143500" y="3473450"/>
          <p14:tracePt t="135190" x="5126038" y="3455988"/>
          <p14:tracePt t="135206" x="5126038" y="3429000"/>
          <p14:tracePt t="135223" x="5126038" y="3394075"/>
          <p14:tracePt t="135240" x="5126038" y="3367088"/>
          <p14:tracePt t="135256" x="5126038" y="3340100"/>
          <p14:tracePt t="135274" x="5133975" y="3322638"/>
          <p14:tracePt t="135290" x="5133975" y="3303588"/>
          <p14:tracePt t="135307" x="5133975" y="3295650"/>
          <p14:tracePt t="135324" x="5153025" y="3276600"/>
          <p14:tracePt t="135340" x="5170488" y="3259138"/>
          <p14:tracePt t="135357" x="5187950" y="3241675"/>
          <p14:tracePt t="135374" x="5197475" y="3224213"/>
          <p14:tracePt t="135391" x="5214938" y="3205163"/>
          <p14:tracePt t="135407" x="5232400" y="3205163"/>
          <p14:tracePt t="135443" x="5241925" y="3205163"/>
          <p14:tracePt t="135459" x="5259388" y="3205163"/>
          <p14:tracePt t="135474" x="5268913" y="3205163"/>
          <p14:tracePt t="135491" x="5286375" y="3224213"/>
          <p14:tracePt t="135507" x="5303838" y="3259138"/>
          <p14:tracePt t="135524" x="5303838" y="3286125"/>
          <p14:tracePt t="135541" x="5303838" y="3322638"/>
          <p14:tracePt t="135558" x="5303838" y="3340100"/>
          <p14:tracePt t="135574" x="5303838" y="3375025"/>
          <p14:tracePt t="135591" x="5303838" y="3394075"/>
          <p14:tracePt t="135608" x="5295900" y="3411538"/>
          <p14:tracePt t="135624" x="5276850" y="3419475"/>
          <p14:tracePt t="135641" x="5268913" y="3429000"/>
          <p14:tracePt t="135658" x="5251450" y="3429000"/>
          <p14:tracePt t="135675" x="5214938" y="3429000"/>
          <p14:tracePt t="135691" x="5205413" y="3429000"/>
          <p14:tracePt t="135708" x="5180013" y="3419475"/>
          <p14:tracePt t="135725" x="5180013" y="3411538"/>
          <p14:tracePt t="135741" x="5160963" y="3402013"/>
          <p14:tracePt t="135758" x="5153025" y="3375025"/>
          <p14:tracePt t="135775" x="5153025" y="3357563"/>
          <p14:tracePt t="135791" x="5153025" y="3322638"/>
          <p14:tracePt t="135808" x="5153025" y="3313113"/>
          <p14:tracePt t="135825" x="5153025" y="3295650"/>
          <p14:tracePt t="135842" x="5160963" y="3268663"/>
          <p14:tracePt t="135859" x="5160963" y="3259138"/>
          <p14:tracePt t="135875" x="5170488" y="3251200"/>
          <p14:tracePt t="135892" x="5180013" y="3251200"/>
          <p14:tracePt t="135908" x="5187950" y="3251200"/>
          <p14:tracePt t="135925" x="5205413" y="3251200"/>
          <p14:tracePt t="135942" x="5232400" y="3251200"/>
          <p14:tracePt t="135959" x="5241925" y="3251200"/>
          <p14:tracePt t="135975" x="5259388" y="3251200"/>
          <p14:tracePt t="135992" x="5276850" y="3251200"/>
          <p14:tracePt t="136009" x="5295900" y="3268663"/>
          <p14:tracePt t="136026" x="5303838" y="3303588"/>
          <p14:tracePt t="136043" x="5303838" y="3384550"/>
          <p14:tracePt t="136059" x="5303838" y="3438525"/>
          <p14:tracePt t="136076" x="5276850" y="3482975"/>
          <p14:tracePt t="136092" x="5259388" y="3509963"/>
          <p14:tracePt t="136109" x="5251450" y="3517900"/>
          <p14:tracePt t="136142" x="5241925" y="3517900"/>
          <p14:tracePt t="136159" x="5224463" y="3517900"/>
          <p14:tracePt t="136176" x="5205413" y="3517900"/>
          <p14:tracePt t="136193" x="5197475" y="3465513"/>
          <p14:tracePt t="136209" x="5197475" y="3419475"/>
          <p14:tracePt t="136226" x="5251450" y="3348038"/>
          <p14:tracePt t="136243" x="5276850" y="3313113"/>
          <p14:tracePt t="136283" x="5286375" y="3313113"/>
          <p14:tracePt t="136293" x="5295900" y="3313113"/>
          <p14:tracePt t="136309" x="5303838" y="3322638"/>
          <p14:tracePt t="136327" x="5303838" y="3384550"/>
          <p14:tracePt t="136343" x="5303838" y="3438525"/>
          <p14:tracePt t="136360" x="5303838" y="3482975"/>
          <p14:tracePt t="136376" x="5286375" y="3509963"/>
          <p14:tracePt t="136393" x="5276850" y="3509963"/>
          <p14:tracePt t="136410" x="5268913" y="3509963"/>
          <p14:tracePt t="136427" x="5241925" y="3509963"/>
          <p14:tracePt t="136443" x="5214938" y="3509963"/>
          <p14:tracePt t="136460" x="5187950" y="3490913"/>
          <p14:tracePt t="136476" x="5160963" y="3455988"/>
          <p14:tracePt t="136493" x="5143500" y="3419475"/>
          <p14:tracePt t="136510" x="5143500" y="3384550"/>
          <p14:tracePt t="136527" x="5143500" y="3357563"/>
          <p14:tracePt t="136544" x="5143500" y="3322638"/>
          <p14:tracePt t="136560" x="5143500" y="3303588"/>
          <p14:tracePt t="136577" x="5160963" y="3286125"/>
          <p14:tracePt t="136593" x="5180013" y="3286125"/>
          <p14:tracePt t="136611" x="5205413" y="3286125"/>
          <p14:tracePt t="136627" x="5224463" y="3286125"/>
          <p14:tracePt t="136644" x="5241925" y="3322638"/>
          <p14:tracePt t="136661" x="5251450" y="3357563"/>
          <p14:tracePt t="136677" x="5268913" y="3394075"/>
          <p14:tracePt t="136694" x="5268913" y="3446463"/>
          <p14:tracePt t="136710" x="5268913" y="3482975"/>
          <p14:tracePt t="136727" x="5268913" y="3500438"/>
          <p14:tracePt t="136760" x="5251450" y="3509963"/>
          <p14:tracePt t="136778" x="5241925" y="3509963"/>
          <p14:tracePt t="136794" x="5214938" y="3509963"/>
          <p14:tracePt t="136811" x="5170488" y="3465513"/>
          <p14:tracePt t="136828" x="5153025" y="3429000"/>
          <p14:tracePt t="136845" x="5143500" y="3394075"/>
          <p14:tracePt t="136861" x="5153025" y="3348038"/>
          <p14:tracePt t="136878" x="5160963" y="3330575"/>
          <p14:tracePt t="136895" x="5187950" y="3313113"/>
          <p14:tracePt t="136911" x="5205413" y="3313113"/>
          <p14:tracePt t="136928" x="5214938" y="3313113"/>
          <p14:tracePt t="136945" x="5241925" y="3313113"/>
          <p14:tracePt t="136961" x="5268913" y="3348038"/>
          <p14:tracePt t="136978" x="5268913" y="3384550"/>
          <p14:tracePt t="136995" x="5268913" y="3446463"/>
          <p14:tracePt t="137012" x="5268913" y="3490913"/>
          <p14:tracePt t="137028" x="5259388" y="3509963"/>
          <p14:tracePt t="137045" x="5251450" y="3517900"/>
          <p14:tracePt t="137078" x="5224463" y="3517900"/>
          <p14:tracePt t="137095" x="5214938" y="3517900"/>
          <p14:tracePt t="137112" x="5197475" y="3490913"/>
          <p14:tracePt t="137129" x="5197475" y="3438525"/>
          <p14:tracePt t="137145" x="5197475" y="3357563"/>
          <p14:tracePt t="137162" x="5205413" y="3303588"/>
          <p14:tracePt t="137164" x="5224463" y="3295650"/>
          <p14:tracePt t="137179" x="5276850" y="3259138"/>
          <p14:tracePt t="137195" x="5286375" y="3259138"/>
          <p14:tracePt t="137212" x="5295900" y="3259138"/>
          <p14:tracePt t="137229" x="5313363" y="3259138"/>
          <p14:tracePt t="137246" x="5313363" y="3322638"/>
          <p14:tracePt t="137262" x="5313363" y="3384550"/>
          <p14:tracePt t="137279" x="5313363" y="3438525"/>
          <p14:tracePt t="137296" x="5313363" y="3473450"/>
          <p14:tracePt t="137313" x="5303838" y="3490913"/>
          <p14:tracePt t="137329" x="5303838" y="3509963"/>
          <p14:tracePt t="137346" x="5295900" y="3509963"/>
          <p14:tracePt t="137363" x="5268913" y="3509963"/>
          <p14:tracePt t="137379" x="5251450" y="3509963"/>
          <p14:tracePt t="137396" x="5232400" y="3500438"/>
          <p14:tracePt t="137413" x="5214938" y="3455988"/>
          <p14:tracePt t="137429" x="5214938" y="3411538"/>
          <p14:tracePt t="137446" x="5214938" y="3367088"/>
          <p14:tracePt t="137463" x="5241925" y="3340100"/>
          <p14:tracePt t="137479" x="5268913" y="3322638"/>
          <p14:tracePt t="137496" x="5276850" y="3322638"/>
          <p14:tracePt t="137513" x="5286375" y="3322638"/>
          <p14:tracePt t="137530" x="5295900" y="3322638"/>
          <p14:tracePt t="137547" x="5303838" y="3367088"/>
          <p14:tracePt t="137563" x="5322888" y="3402013"/>
          <p14:tracePt t="137580" x="5322888" y="3429000"/>
          <p14:tracePt t="137597" x="5322888" y="3438525"/>
          <p14:tracePt t="138252" x="5322888" y="3429000"/>
          <p14:tracePt t="138276" x="5322888" y="3419475"/>
          <p14:tracePt t="138291" x="5322888" y="3411538"/>
          <p14:tracePt t="138300" x="5322888" y="3394075"/>
          <p14:tracePt t="138308" x="5322888" y="3367088"/>
          <p14:tracePt t="138316" x="5322888" y="3357563"/>
          <p14:tracePt t="138332" x="5322888" y="3313113"/>
          <p14:tracePt t="138348" x="5322888" y="3276600"/>
          <p14:tracePt t="138365" x="5313363" y="3241675"/>
          <p14:tracePt t="138382" x="5286375" y="3197225"/>
          <p14:tracePt t="138399" x="5259388" y="3187700"/>
          <p14:tracePt t="138415" x="5241925" y="3187700"/>
          <p14:tracePt t="138432" x="5224463" y="3179763"/>
          <p14:tracePt t="138449" x="5214938" y="3170238"/>
          <p14:tracePt t="138466" x="5205413" y="3160713"/>
          <p14:tracePt t="138483" x="5187950" y="3143250"/>
          <p14:tracePt t="138500" x="5143500" y="3098800"/>
          <p14:tracePt t="138516" x="5133975" y="3062288"/>
          <p14:tracePt t="138532" x="5108575" y="3009900"/>
          <p14:tracePt t="138549" x="5108575" y="2955925"/>
          <p14:tracePt t="138566" x="5099050" y="2901950"/>
          <p14:tracePt t="138582" x="5099050" y="2884488"/>
          <p14:tracePt t="138756" x="5089525" y="2874963"/>
          <p14:tracePt t="138764" x="5089525" y="2867025"/>
          <p14:tracePt t="138772" x="5081588" y="2867025"/>
          <p14:tracePt t="138783" x="5054600" y="2867025"/>
          <p14:tracePt t="138799" x="5000625" y="2867025"/>
          <p14:tracePt t="138816" x="4894263" y="2867025"/>
          <p14:tracePt t="138833" x="4795838" y="2867025"/>
          <p14:tracePt t="138850" x="4724400" y="2867025"/>
          <p14:tracePt t="138866" x="4670425" y="2867025"/>
          <p14:tracePt t="138883" x="4633913" y="2874963"/>
          <p14:tracePt t="138900" x="4633913" y="2884488"/>
          <p14:tracePt t="138917" x="4633913" y="2894013"/>
          <p14:tracePt t="138934" x="4633913" y="2901950"/>
          <p14:tracePt t="138950" x="4633913" y="2919413"/>
          <p14:tracePt t="138967" x="4633913" y="2938463"/>
          <p14:tracePt t="138984" x="4652963" y="2946400"/>
          <p14:tracePt t="139000" x="4670425" y="2973388"/>
          <p14:tracePt t="139017" x="4687888" y="2982913"/>
          <p14:tracePt t="139034" x="4697413" y="2990850"/>
          <p14:tracePt t="139050" x="4724400" y="3000375"/>
          <p14:tracePt t="139068" x="4776788" y="3000375"/>
          <p14:tracePt t="139084" x="4848225" y="3000375"/>
          <p14:tracePt t="139101" x="4929188" y="3000375"/>
          <p14:tracePt t="139117" x="4973638" y="3000375"/>
          <p14:tracePt t="139134" x="5000625" y="3000375"/>
          <p14:tracePt t="139151" x="5018088" y="3000375"/>
          <p14:tracePt t="139167" x="5027613" y="3000375"/>
          <p14:tracePt t="139204" x="5054600" y="3000375"/>
          <p14:tracePt t="139212" x="5072063" y="3000375"/>
          <p14:tracePt t="139220" x="5081588" y="3000375"/>
          <p14:tracePt t="139234" x="5089525" y="3000375"/>
          <p14:tracePt t="139251" x="5108575" y="2990850"/>
          <p14:tracePt t="139268" x="5160963" y="2965450"/>
          <p14:tracePt t="139284" x="5180013" y="2965450"/>
          <p14:tracePt t="139302" x="5197475" y="2965450"/>
          <p14:tracePt t="139348" x="5197475" y="2955925"/>
          <p14:tracePt t="139356" x="5205413" y="2955925"/>
          <p14:tracePt t="139368" x="5205413" y="2938463"/>
          <p14:tracePt t="139385" x="5205413" y="2919413"/>
          <p14:tracePt t="139401" x="5214938" y="2894013"/>
          <p14:tracePt t="139418" x="5214938" y="2874963"/>
          <p14:tracePt t="139435" x="5214938" y="2847975"/>
          <p14:tracePt t="139452" x="5214938" y="2813050"/>
          <p14:tracePt t="139468" x="5170488" y="2795588"/>
          <p14:tracePt t="139485" x="5133975" y="2786063"/>
          <p14:tracePt t="139502" x="5099050" y="2776538"/>
          <p14:tracePt t="139519" x="5062538" y="2776538"/>
          <p14:tracePt t="139535" x="5018088" y="2776538"/>
          <p14:tracePt t="139552" x="4946650" y="2776538"/>
          <p14:tracePt t="139568" x="4902200" y="2759075"/>
          <p14:tracePt t="139585" x="4884738" y="2759075"/>
          <p14:tracePt t="139619" x="4875213" y="2759075"/>
          <p14:tracePt t="139637" x="4867275" y="2759075"/>
          <p14:tracePt t="139653" x="4848225" y="2759075"/>
          <p14:tracePt t="139669" x="4813300" y="2759075"/>
          <p14:tracePt t="139685" x="4786313" y="2759075"/>
          <p14:tracePt t="139702" x="4751388" y="2768600"/>
          <p14:tracePt t="139719" x="4714875" y="2776538"/>
          <p14:tracePt t="139736" x="4697413" y="2795588"/>
          <p14:tracePt t="139753" x="4687888" y="2813050"/>
          <p14:tracePt t="139786" x="4687888" y="2822575"/>
          <p14:tracePt t="139802" x="4687888" y="2830513"/>
          <p14:tracePt t="139820" x="4687888" y="2847975"/>
          <p14:tracePt t="139836" x="4687888" y="2867025"/>
          <p14:tracePt t="139853" x="4697413" y="2884488"/>
          <p14:tracePt t="139870" x="4724400" y="2911475"/>
          <p14:tracePt t="139886" x="4786313" y="2938463"/>
          <p14:tracePt t="139903" x="4911725" y="2955925"/>
          <p14:tracePt t="139920" x="4983163" y="2955925"/>
          <p14:tracePt t="139936" x="5027613" y="2955925"/>
          <p14:tracePt t="139953" x="5054600" y="2955925"/>
          <p14:tracePt t="139970" x="5062538" y="2955925"/>
          <p14:tracePt t="139986" x="5081588" y="2955925"/>
          <p14:tracePt t="140004" x="5126038" y="2955925"/>
          <p14:tracePt t="140020" x="5180013" y="2955925"/>
          <p14:tracePt t="140037" x="5214938" y="2938463"/>
          <p14:tracePt t="140053" x="5232400" y="2928938"/>
          <p14:tracePt t="140070" x="5259388" y="2919413"/>
          <p14:tracePt t="140087" x="5295900" y="2901950"/>
          <p14:tracePt t="140103" x="5303838" y="2901950"/>
          <p14:tracePt t="140137" x="5313363" y="2884488"/>
          <p14:tracePt t="140153" x="5313363" y="2874963"/>
          <p14:tracePt t="140156" x="5313363" y="2867025"/>
          <p14:tracePt t="140170" x="5313363" y="2857500"/>
          <p14:tracePt t="140187" x="5313363" y="2830513"/>
          <p14:tracePt t="140204" x="5286375" y="2795588"/>
          <p14:tracePt t="140220" x="5259388" y="2768600"/>
          <p14:tracePt t="140237" x="5224463" y="2751138"/>
          <p14:tracePt t="140254" x="5170488" y="2732088"/>
          <p14:tracePt t="140270" x="5099050" y="2724150"/>
          <p14:tracePt t="140287" x="5045075" y="2697163"/>
          <p14:tracePt t="140304" x="5018088" y="2697163"/>
          <p14:tracePt t="140321" x="4965700" y="2697163"/>
          <p14:tracePt t="140337" x="4919663" y="2724150"/>
          <p14:tracePt t="140354" x="4911725" y="2732088"/>
          <p14:tracePt t="140371" x="4902200" y="2751138"/>
          <p14:tracePt t="140387" x="4894263" y="2759075"/>
          <p14:tracePt t="140404" x="4894263" y="2776538"/>
          <p14:tracePt t="140421" x="4894263" y="2786063"/>
          <p14:tracePt t="140460" x="4894263" y="2795588"/>
          <p14:tracePt t="140484" x="4894263" y="2803525"/>
          <p14:tracePt t="140765" x="4902200" y="2803525"/>
          <p14:tracePt t="140781" x="4911725" y="2803525"/>
          <p14:tracePt t="140805" x="4911725" y="2813050"/>
          <p14:tracePt t="140821" x="4919663" y="2813050"/>
          <p14:tracePt t="140828" x="4929188" y="2813050"/>
          <p14:tracePt t="140838" x="4946650" y="2813050"/>
          <p14:tracePt t="140856" x="5000625" y="2840038"/>
          <p14:tracePt t="140872" x="5054600" y="2857500"/>
          <p14:tracePt t="140889" x="5116513" y="2874963"/>
          <p14:tracePt t="140906" x="5232400" y="2894013"/>
          <p14:tracePt t="140922" x="5419725" y="2919413"/>
          <p14:tracePt t="140939" x="5688013" y="2928938"/>
          <p14:tracePt t="140955" x="6045200" y="2955925"/>
          <p14:tracePt t="140973" x="6562725" y="3009900"/>
          <p14:tracePt t="140989" x="6732588" y="3054350"/>
          <p14:tracePt t="141006" x="6777038" y="3081338"/>
          <p14:tracePt t="141023" x="6777038" y="3098800"/>
          <p14:tracePt t="141039" x="6759575" y="3125788"/>
          <p14:tracePt t="141056" x="6742113" y="3133725"/>
          <p14:tracePt t="141101" x="6732588" y="3143250"/>
          <p14:tracePt t="141165" x="6724650" y="3152775"/>
          <p14:tracePt t="141173" x="6715125" y="3152775"/>
          <p14:tracePt t="141189" x="6715125" y="3160713"/>
          <p14:tracePt t="141205" x="6715125" y="3170238"/>
          <p14:tracePt t="141213" x="6715125" y="3187700"/>
          <p14:tracePt t="141229" x="6715125" y="3205163"/>
          <p14:tracePt t="141240" x="6724650" y="3224213"/>
          <p14:tracePt t="141256" x="6732588" y="3224213"/>
          <p14:tracePt t="141277" x="6742113" y="3224213"/>
          <p14:tracePt t="141301" x="6724650" y="3251200"/>
          <p14:tracePt t="141309" x="6670675" y="3276600"/>
          <p14:tracePt t="141323" x="6634163" y="3313113"/>
          <p14:tracePt t="141340" x="6554788" y="3384550"/>
          <p14:tracePt t="141357" x="6465888" y="3438525"/>
          <p14:tracePt t="141373" x="6446838" y="3455988"/>
          <p14:tracePt t="141390" x="6429375" y="3473450"/>
          <p14:tracePt t="141407" x="6419850" y="3482975"/>
          <p14:tracePt t="141549" x="6411913" y="3482975"/>
          <p14:tracePt t="141565" x="6411913" y="3490913"/>
          <p14:tracePt t="141573" x="6411913" y="3509963"/>
          <p14:tracePt t="141581" x="6402388" y="3517900"/>
          <p14:tracePt t="141591" x="6402388" y="3527425"/>
          <p14:tracePt t="141607" x="6402388" y="3562350"/>
          <p14:tracePt t="141624" x="6402388" y="3589338"/>
          <p14:tracePt t="141641" x="6394450" y="3625850"/>
          <p14:tracePt t="141657" x="6394450" y="3633788"/>
          <p14:tracePt t="141674" x="6394450" y="3643313"/>
          <p14:tracePt t="141757" x="6384925" y="3643313"/>
          <p14:tracePt t="141773" x="6384925" y="3633788"/>
          <p14:tracePt t="141781" x="6384925" y="3616325"/>
          <p14:tracePt t="141791" x="6384925" y="3589338"/>
          <p14:tracePt t="141808" x="6384925" y="3562350"/>
          <p14:tracePt t="141824" x="6384925" y="3509963"/>
          <p14:tracePt t="141841" x="6384925" y="3473450"/>
          <p14:tracePt t="141858" x="6402388" y="3446463"/>
          <p14:tracePt t="141875" x="6411913" y="3438525"/>
          <p14:tracePt t="142061" x="6419850" y="3455988"/>
          <p14:tracePt t="142069" x="6419850" y="3482975"/>
          <p14:tracePt t="142077" x="6438900" y="3509963"/>
          <p14:tracePt t="142093" x="6438900" y="3554413"/>
          <p14:tracePt t="142109" x="6446838" y="3598863"/>
          <p14:tracePt t="142126" x="6446838" y="3625850"/>
          <p14:tracePt t="142142" x="6446838" y="3652838"/>
          <p14:tracePt t="142159" x="6446838" y="3660775"/>
          <p14:tracePt t="142317" x="6446838" y="3652838"/>
          <p14:tracePt t="142333" x="6446838" y="3643313"/>
          <p14:tracePt t="142341" x="6446838" y="3625850"/>
          <p14:tracePt t="142357" x="6446838" y="3598863"/>
          <p14:tracePt t="142365" x="6446838" y="3581400"/>
          <p14:tracePt t="142376" x="6446838" y="3562350"/>
          <p14:tracePt t="142393" x="6446838" y="3500438"/>
          <p14:tracePt t="142410" x="6446838" y="3473450"/>
          <p14:tracePt t="142426" x="6456363" y="3446463"/>
          <p14:tracePt t="142443" x="6465888" y="3429000"/>
          <p14:tracePt t="142460" x="6465888" y="3419475"/>
          <p14:tracePt t="142565" x="6465888" y="3446463"/>
          <p14:tracePt t="142573" x="6465888" y="3465513"/>
          <p14:tracePt t="142581" x="6465888" y="3482975"/>
          <p14:tracePt t="142593" x="6465888" y="3500438"/>
          <p14:tracePt t="142610" x="6473825" y="3536950"/>
          <p14:tracePt t="142627" x="6473825" y="3562350"/>
          <p14:tracePt t="142644" x="6483350" y="3598863"/>
          <p14:tracePt t="142661" x="6483350" y="3625850"/>
          <p14:tracePt t="142677" x="6500813" y="3633788"/>
          <p14:tracePt t="142757" x="6500813" y="3616325"/>
          <p14:tracePt t="142765" x="6500813" y="3598863"/>
          <p14:tracePt t="142781" x="6500813" y="3589338"/>
          <p14:tracePt t="142797" x="6500813" y="3581400"/>
          <p14:tracePt t="142837" x="6500813" y="3571875"/>
          <p14:tracePt t="142981" x="6500813" y="3562350"/>
          <p14:tracePt t="142989" x="6518275" y="3536950"/>
          <p14:tracePt t="142997" x="6562725" y="3517900"/>
          <p14:tracePt t="143011" x="6616700" y="3473450"/>
          <p14:tracePt t="143028" x="6705600" y="3419475"/>
          <p14:tracePt t="143045" x="6804025" y="3375025"/>
          <p14:tracePt t="143109" x="6813550" y="3375025"/>
          <p14:tracePt t="143117" x="6823075" y="3375025"/>
          <p14:tracePt t="143128" x="6840538" y="3375025"/>
          <p14:tracePt t="143145" x="6894513" y="3384550"/>
          <p14:tracePt t="143161" x="6946900" y="3394075"/>
          <p14:tracePt t="143178" x="6983413" y="3394075"/>
          <p14:tracePt t="143195" x="6991350" y="3394075"/>
          <p14:tracePt t="143317" x="6983413" y="3394075"/>
          <p14:tracePt t="143333" x="6973888" y="3394075"/>
          <p14:tracePt t="143349" x="6965950" y="3394075"/>
          <p14:tracePt t="143357" x="6946900" y="3394075"/>
          <p14:tracePt t="143365" x="6938963" y="3394075"/>
          <p14:tracePt t="143379" x="6919913" y="3394075"/>
          <p14:tracePt t="143396" x="6867525" y="3394075"/>
          <p14:tracePt t="143412" x="6804025" y="3394075"/>
          <p14:tracePt t="143430" x="6670675" y="3429000"/>
          <p14:tracePt t="143446" x="6589713" y="3465513"/>
          <p14:tracePt t="143463" x="6518275" y="3500438"/>
          <p14:tracePt t="143479" x="6483350" y="3517900"/>
          <p14:tracePt t="143496" x="6465888" y="3536950"/>
          <p14:tracePt t="143513" x="6446838" y="3571875"/>
          <p14:tracePt t="143529" x="6429375" y="3589338"/>
          <p14:tracePt t="143546" x="6429375" y="3616325"/>
          <p14:tracePt t="143726" x="6429375" y="3608388"/>
          <p14:tracePt t="143733" x="6483350" y="3581400"/>
          <p14:tracePt t="143746" x="6537325" y="3517900"/>
          <p14:tracePt t="143764" x="6634163" y="3438525"/>
          <p14:tracePt t="143780" x="6777038" y="3357563"/>
          <p14:tracePt t="143797" x="6867525" y="3340100"/>
          <p14:tracePt t="143814" x="6884988" y="3330575"/>
          <p14:tracePt t="143830" x="6902450" y="3330575"/>
          <p14:tracePt t="143847" x="6919913" y="3348038"/>
          <p14:tracePt t="143864" x="6946900" y="3375025"/>
          <p14:tracePt t="143881" x="6965950" y="3402013"/>
          <p14:tracePt t="143897" x="6983413" y="3411538"/>
          <p14:tracePt t="144070" x="6973888" y="3411538"/>
          <p14:tracePt t="144078" x="6956425" y="3411538"/>
          <p14:tracePt t="144085" x="6929438" y="3411538"/>
          <p14:tracePt t="144098" x="6894513" y="3411538"/>
          <p14:tracePt t="144114" x="6804025" y="3411538"/>
          <p14:tracePt t="144131" x="6715125" y="3446463"/>
          <p14:tracePt t="144148" x="6599238" y="3490913"/>
          <p14:tracePt t="144164" x="6537325" y="3527425"/>
          <p14:tracePt t="144167" x="6537325" y="3536950"/>
          <p14:tracePt t="144181" x="6518275" y="3562350"/>
          <p14:tracePt t="144199" x="6518275" y="3589338"/>
          <p14:tracePt t="144215" x="6518275" y="3616325"/>
          <p14:tracePt t="144231" x="6518275" y="3633788"/>
          <p14:tracePt t="144249" x="6518275" y="3643313"/>
          <p14:tracePt t="144318" x="6510338" y="3643313"/>
          <p14:tracePt t="144326" x="6500813" y="3643313"/>
          <p14:tracePt t="144334" x="6491288" y="3643313"/>
          <p14:tracePt t="144348" x="6483350" y="3625850"/>
          <p14:tracePt t="144366" x="6483350" y="3554413"/>
          <p14:tracePt t="144382" x="6491288" y="3500438"/>
          <p14:tracePt t="144398" x="6545263" y="3455988"/>
          <p14:tracePt t="144415" x="6670675" y="3411538"/>
          <p14:tracePt t="144432" x="6777038" y="3402013"/>
          <p14:tracePt t="144449" x="6840538" y="3402013"/>
          <p14:tracePt t="144466" x="6858000" y="3402013"/>
          <p14:tracePt t="144482" x="6875463" y="3402013"/>
          <p14:tracePt t="144710" x="6867525" y="3411538"/>
          <p14:tracePt t="144718" x="6823075" y="3438525"/>
          <p14:tracePt t="144726" x="6769100" y="3446463"/>
          <p14:tracePt t="144734" x="6705600" y="3490913"/>
          <p14:tracePt t="144750" x="6527800" y="3562350"/>
          <p14:tracePt t="144766" x="6348413" y="3679825"/>
          <p14:tracePt t="144783" x="6081713" y="3803650"/>
          <p14:tracePt t="144799" x="5537200" y="4037013"/>
          <p14:tracePt t="144816" x="5054600" y="4241800"/>
          <p14:tracePt t="144833" x="4724400" y="4429125"/>
          <p14:tracePt t="144850" x="4554538" y="4500563"/>
          <p14:tracePt t="144866" x="4473575" y="4545013"/>
          <p14:tracePt t="144883" x="4446588" y="4562475"/>
          <p14:tracePt t="144900" x="4438650" y="4572000"/>
          <p14:tracePt t="144917" x="4384675" y="4572000"/>
          <p14:tracePt t="144934" x="4276725" y="4572000"/>
          <p14:tracePt t="144950" x="4214813" y="4572000"/>
          <p14:tracePt t="144967" x="4152900" y="4581525"/>
          <p14:tracePt t="144984" x="4054475" y="4643438"/>
          <p14:tracePt t="145000" x="3946525" y="4732338"/>
          <p14:tracePt t="145017" x="3848100" y="4830763"/>
          <p14:tracePt t="145034" x="3759200" y="4938713"/>
          <p14:tracePt t="145050" x="3589338" y="5027613"/>
          <p14:tracePt t="145067" x="3419475" y="5116513"/>
          <p14:tracePt t="145084" x="3340100" y="5153025"/>
          <p14:tracePt t="145101" x="3303588" y="5160963"/>
          <p14:tracePt t="145118" x="3286125" y="5180013"/>
          <p14:tracePt t="145134" x="3268663" y="5187950"/>
          <p14:tracePt t="145151" x="3268663" y="5197475"/>
          <p14:tracePt t="145206" x="3259138" y="5205413"/>
          <p14:tracePt t="145214" x="3259138" y="5214938"/>
          <p14:tracePt t="145222" x="3259138" y="5224463"/>
          <p14:tracePt t="145234" x="3259138" y="5232400"/>
          <p14:tracePt t="145251" x="3241675" y="5251450"/>
          <p14:tracePt t="145268" x="3232150" y="5286375"/>
          <p14:tracePt t="145284" x="3205163" y="5322888"/>
          <p14:tracePt t="145301" x="3152775" y="5348288"/>
          <p14:tracePt t="145318" x="3133725" y="5367338"/>
          <p14:tracePt t="145334" x="3116263" y="5375275"/>
          <p14:tracePt t="145352" x="3098800" y="5384800"/>
          <p14:tracePt t="145368" x="3089275" y="5394325"/>
          <p14:tracePt t="145462" x="3089275" y="5384800"/>
          <p14:tracePt t="145478" x="3098800" y="5375275"/>
          <p14:tracePt t="145494" x="3116263" y="5357813"/>
          <p14:tracePt t="145510" x="3125788" y="5348288"/>
          <p14:tracePt t="145519" x="3143250" y="5330825"/>
          <p14:tracePt t="145526" x="3152775" y="5322888"/>
          <p14:tracePt t="145535" x="3170238" y="5295900"/>
          <p14:tracePt t="145552" x="3205163" y="5268913"/>
          <p14:tracePt t="145568" x="3259138" y="5232400"/>
          <p14:tracePt t="145585" x="3303588" y="5205413"/>
          <p14:tracePt t="145602" x="3394075" y="5187950"/>
          <p14:tracePt t="145618" x="3509963" y="5180013"/>
          <p14:tracePt t="145635" x="3670300" y="5180013"/>
          <p14:tracePt t="145652" x="3848100" y="5180013"/>
          <p14:tracePt t="145654" x="3894138" y="5180013"/>
          <p14:tracePt t="145669" x="3919538" y="5180013"/>
          <p14:tracePt t="145686" x="3946525" y="5180013"/>
          <p14:tracePt t="145838" x="3919538" y="5180013"/>
          <p14:tracePt t="145846" x="3894138" y="5180013"/>
          <p14:tracePt t="145855" x="3867150" y="5160963"/>
          <p14:tracePt t="145869" x="3822700" y="5160963"/>
          <p14:tracePt t="145886" x="3687763" y="5160963"/>
          <p14:tracePt t="145903" x="3625850" y="5160963"/>
          <p14:tracePt t="145920" x="3608388" y="5160963"/>
          <p14:tracePt t="145953" x="3589338" y="5160963"/>
          <p14:tracePt t="146014" x="3598863" y="5170488"/>
          <p14:tracePt t="146030" x="3608388" y="5180013"/>
          <p14:tracePt t="146038" x="3616325" y="5180013"/>
          <p14:tracePt t="146046" x="3652838" y="5180013"/>
          <p14:tracePt t="146055" x="3705225" y="5180013"/>
          <p14:tracePt t="146070" x="3848100" y="5180013"/>
          <p14:tracePt t="146087" x="4010025" y="5180013"/>
          <p14:tracePt t="146103" x="4187825" y="5180013"/>
          <p14:tracePt t="146120" x="4402138" y="5180013"/>
          <p14:tracePt t="146137" x="4589463" y="5180013"/>
          <p14:tracePt t="146153" x="4670425" y="5187950"/>
          <p14:tracePt t="146174" x="4687888" y="5197475"/>
          <p14:tracePt t="146215" x="4697413" y="5197475"/>
          <p14:tracePt t="146230" x="4697413" y="5205413"/>
          <p14:tracePt t="146455" x="4705350" y="5205413"/>
          <p14:tracePt t="146471" x="4732338" y="5180013"/>
          <p14:tracePt t="146478" x="4732338" y="5143500"/>
          <p14:tracePt t="146488" x="4741863" y="5108575"/>
          <p14:tracePt t="146504" x="4776788" y="5072063"/>
          <p14:tracePt t="146521" x="4795838" y="5045075"/>
          <p14:tracePt t="146538" x="4840288" y="5027613"/>
          <p14:tracePt t="146555" x="4875213" y="5027613"/>
          <p14:tracePt t="146572" x="4973638" y="5027613"/>
          <p14:tracePt t="146588" x="5099050" y="5027613"/>
          <p14:tracePt t="146604" x="5241925" y="5045075"/>
          <p14:tracePt t="146621" x="5286375" y="5054600"/>
          <p14:tracePt t="146638" x="5330825" y="5072063"/>
          <p14:tracePt t="146655" x="5340350" y="5072063"/>
          <p14:tracePt t="146679" x="5348288" y="5072063"/>
          <p14:tracePt t="146847" x="5340350" y="5054600"/>
          <p14:tracePt t="146855" x="5330825" y="5045075"/>
          <p14:tracePt t="146863" x="5313363" y="5045075"/>
          <p14:tracePt t="146872" x="5276850" y="5027613"/>
          <p14:tracePt t="146889" x="5232400" y="5018088"/>
          <p14:tracePt t="146906" x="5153025" y="5018088"/>
          <p14:tracePt t="146922" x="5072063" y="5018088"/>
          <p14:tracePt t="146939" x="5000625" y="5054600"/>
          <p14:tracePt t="146956" x="4938713" y="5108575"/>
          <p14:tracePt t="146972" x="4884738" y="5170488"/>
          <p14:tracePt t="146989" x="4857750" y="5214938"/>
          <p14:tracePt t="147006" x="4848225" y="5241925"/>
          <p14:tracePt t="147023" x="4848225" y="5259388"/>
          <p14:tracePt t="147119" x="4848225" y="5251450"/>
          <p14:tracePt t="147127" x="4848225" y="5241925"/>
          <p14:tracePt t="147139" x="4848225" y="5197475"/>
          <p14:tracePt t="147156" x="4857750" y="5133975"/>
          <p14:tracePt t="147159" x="4884738" y="5099050"/>
          <p14:tracePt t="147173" x="4919663" y="5054600"/>
          <p14:tracePt t="147190" x="5027613" y="4991100"/>
          <p14:tracePt t="147207" x="5143500" y="4983163"/>
          <p14:tracePt t="147223" x="5205413" y="4983163"/>
          <p14:tracePt t="147240" x="5259388" y="5000625"/>
          <p14:tracePt t="147256" x="5295900" y="5010150"/>
          <p14:tracePt t="147273" x="5330825" y="5037138"/>
          <p14:tracePt t="147290" x="5340350" y="5045075"/>
          <p14:tracePt t="147323" x="5357813" y="5062538"/>
          <p14:tracePt t="147407" x="5357813" y="5054600"/>
          <p14:tracePt t="147415" x="5348288" y="5045075"/>
          <p14:tracePt t="147423" x="5348288" y="5037138"/>
          <p14:tracePt t="147440" x="5303838" y="5010150"/>
          <p14:tracePt t="147457" x="5232400" y="5000625"/>
          <p14:tracePt t="147474" x="5108575" y="4991100"/>
          <p14:tracePt t="147490" x="5037138" y="4991100"/>
          <p14:tracePt t="147507" x="4956175" y="5000625"/>
          <p14:tracePt t="147524" x="4919663" y="5037138"/>
          <p14:tracePt t="147540" x="4875213" y="5089525"/>
          <p14:tracePt t="147557" x="4848225" y="5133975"/>
          <p14:tracePt t="147591" x="4857750" y="5143500"/>
          <p14:tracePt t="147607" x="4973638" y="5143500"/>
          <p14:tracePt t="147624" x="5116513" y="5116513"/>
          <p14:tracePt t="147641" x="5419725" y="5027613"/>
          <p14:tracePt t="147657" x="5884863" y="4965700"/>
          <p14:tracePt t="147674" x="6323013" y="4911725"/>
          <p14:tracePt t="147691" x="6626225" y="4875213"/>
          <p14:tracePt t="147707" x="6796088" y="4875213"/>
          <p14:tracePt t="147724" x="6804025" y="4875213"/>
          <p14:tracePt t="147741" x="6813550" y="4875213"/>
          <p14:tracePt t="147758" x="6813550" y="4894263"/>
          <p14:tracePt t="147775" x="6813550" y="4911725"/>
          <p14:tracePt t="147791" x="6813550" y="4929188"/>
          <p14:tracePt t="147808" x="6813550" y="4938713"/>
          <p14:tracePt t="147879" x="6823075" y="4946650"/>
          <p14:tracePt t="147895" x="6848475" y="4946650"/>
          <p14:tracePt t="147903" x="6858000" y="4946650"/>
          <p14:tracePt t="147911" x="6867525" y="4946650"/>
          <p14:tracePt t="147991" x="6867525" y="4956175"/>
          <p14:tracePt t="147999" x="6867525" y="4973638"/>
          <p14:tracePt t="148009" x="6867525" y="4991100"/>
          <p14:tracePt t="148025" x="6867525" y="5037138"/>
          <p14:tracePt t="148042" x="6867525" y="5072063"/>
          <p14:tracePt t="148059" x="6867525" y="5108575"/>
          <p14:tracePt t="148075" x="6867525" y="5116513"/>
          <p14:tracePt t="148127" x="6875463" y="5126038"/>
          <p14:tracePt t="148247" x="6884988" y="5126038"/>
          <p14:tracePt t="148271" x="6894513" y="5133975"/>
          <p14:tracePt t="148287" x="6894513" y="5143500"/>
          <p14:tracePt t="148295" x="6894513" y="5153025"/>
          <p14:tracePt t="148303" x="6894513" y="5160963"/>
          <p14:tracePt t="148319" x="6894513" y="5170488"/>
          <p14:tracePt t="148375" x="6902450" y="5170488"/>
          <p14:tracePt t="148391" x="6911975" y="5170488"/>
          <p14:tracePt t="148407" x="6919913" y="5170488"/>
          <p14:tracePt t="148663" x="6911975" y="5170488"/>
          <p14:tracePt t="148679" x="6902450" y="5170488"/>
          <p14:tracePt t="148687" x="6894513" y="5170488"/>
          <p14:tracePt t="148711" x="6884988" y="5170488"/>
          <p14:tracePt t="148728" x="6875463" y="5170488"/>
          <p14:tracePt t="148751" x="6867525" y="5170488"/>
          <p14:tracePt t="148775" x="6858000" y="5170488"/>
          <p14:tracePt t="148783" x="6848475" y="5170488"/>
          <p14:tracePt t="148794" x="6840538" y="5153025"/>
          <p14:tracePt t="148811" x="6823075" y="5143500"/>
          <p14:tracePt t="148827" x="6813550" y="5133975"/>
          <p14:tracePt t="148844" x="6796088" y="5126038"/>
          <p14:tracePt t="148861" x="6786563" y="5116513"/>
          <p14:tracePt t="148894" x="6777038" y="5108575"/>
          <p14:tracePt t="148911" x="6759575" y="5108575"/>
          <p14:tracePt t="148928" x="6751638" y="5099050"/>
          <p14:tracePt t="148944" x="6724650" y="5099050"/>
          <p14:tracePt t="148961" x="6697663" y="5099050"/>
          <p14:tracePt t="148978" x="6680200" y="5099050"/>
          <p14:tracePt t="149011" x="6661150" y="5099050"/>
          <p14:tracePt t="149028" x="6653213" y="5099050"/>
          <p14:tracePt t="149045" x="6626225" y="5108575"/>
          <p14:tracePt t="149062" x="6589713" y="5116513"/>
          <p14:tracePt t="149078" x="6545263" y="5126038"/>
          <p14:tracePt t="149095" x="6527800" y="5133975"/>
          <p14:tracePt t="149112" x="6518275" y="5133975"/>
          <p14:tracePt t="149128" x="6491288" y="5153025"/>
          <p14:tracePt t="149145" x="6456363" y="5180013"/>
          <p14:tracePt t="149162" x="6429375" y="5197475"/>
          <p14:tracePt t="149179" x="6419850" y="5214938"/>
          <p14:tracePt t="149495" x="6429375" y="5205413"/>
          <p14:tracePt t="149504" x="6429375" y="5197475"/>
          <p14:tracePt t="149512" x="6429375" y="5187950"/>
          <p14:tracePt t="149529" x="6438900" y="5160963"/>
          <p14:tracePt t="149546" x="6438900" y="5143500"/>
          <p14:tracePt t="149563" x="6438900" y="5133975"/>
          <p14:tracePt t="149623" x="6446838" y="5133975"/>
          <p14:tracePt t="149640" x="6465888" y="5133975"/>
          <p14:tracePt t="149648" x="6473825" y="5133975"/>
          <p14:tracePt t="149656" x="6491288" y="5133975"/>
          <p14:tracePt t="149664" x="6500813" y="5143500"/>
          <p14:tracePt t="149680" x="6545263" y="5153025"/>
          <p14:tracePt t="149696" x="6572250" y="5170488"/>
          <p14:tracePt t="149792" x="6562725" y="5170488"/>
          <p14:tracePt t="149800" x="6545263" y="5180013"/>
          <p14:tracePt t="149816" x="6527800" y="5180013"/>
          <p14:tracePt t="149830" x="6518275" y="5180013"/>
          <p14:tracePt t="149847" x="6500813" y="5180013"/>
          <p14:tracePt t="149863" x="6491288" y="5180013"/>
          <p14:tracePt t="149880" x="6473825" y="5170488"/>
          <p14:tracePt t="149912" x="6473825" y="5160963"/>
          <p14:tracePt t="149920" x="6465888" y="5160963"/>
          <p14:tracePt t="149930" x="6465888" y="5153025"/>
          <p14:tracePt t="149952" x="6465888" y="5143500"/>
          <p14:tracePt t="150408" x="6483350" y="5099050"/>
          <p14:tracePt t="150416" x="6510338" y="5062538"/>
          <p14:tracePt t="150424" x="6527800" y="5027613"/>
          <p14:tracePt t="150433" x="6554788" y="4973638"/>
          <p14:tracePt t="150448" x="6589713" y="4902200"/>
          <p14:tracePt t="150465" x="6616700" y="4822825"/>
          <p14:tracePt t="150482" x="6643688" y="4759325"/>
          <p14:tracePt t="150499" x="6661150" y="4724400"/>
          <p14:tracePt t="150515" x="6688138" y="4679950"/>
          <p14:tracePt t="150532" x="6724650" y="4652963"/>
          <p14:tracePt t="150549" x="6769100" y="4643438"/>
          <p14:tracePt t="150565" x="6804025" y="4625975"/>
          <p14:tracePt t="150582" x="6823075" y="4625975"/>
          <p14:tracePt t="150640" x="6831013" y="4625975"/>
          <p14:tracePt t="150648" x="6840538" y="4625975"/>
          <p14:tracePt t="150656" x="6848475" y="4625975"/>
          <p14:tracePt t="150680" x="6858000" y="4616450"/>
          <p14:tracePt t="150688" x="6867525" y="4616450"/>
          <p14:tracePt t="150704" x="6875463" y="4608513"/>
          <p14:tracePt t="150716" x="6884988" y="4608513"/>
          <p14:tracePt t="150733" x="6884988" y="4598988"/>
          <p14:tracePt t="150749" x="6894513" y="4581525"/>
          <p14:tracePt t="150766" x="6911975" y="4562475"/>
          <p14:tracePt t="150783" x="6938963" y="4510088"/>
          <p14:tracePt t="150800" x="6946900" y="4483100"/>
          <p14:tracePt t="150816" x="6946900" y="4473575"/>
          <p14:tracePt t="150833" x="6956425" y="4465638"/>
          <p14:tracePt t="150850" x="6956425" y="4456113"/>
          <p14:tracePt t="151048" x="6956425" y="4446588"/>
          <p14:tracePt t="151064" x="6965950" y="4446588"/>
          <p14:tracePt t="151112" x="6973888" y="4438650"/>
          <p14:tracePt t="151713" x="6983413" y="4446588"/>
          <p14:tracePt t="151744" x="6983413" y="4456113"/>
          <p14:tracePt t="151768" x="6983413" y="4465638"/>
          <p14:tracePt t="151785" x="6983413" y="4473575"/>
          <p14:tracePt t="151984" x="6965950" y="4483100"/>
          <p14:tracePt t="151992" x="6919913" y="4500563"/>
          <p14:tracePt t="152002" x="6902450" y="4500563"/>
          <p14:tracePt t="152019" x="6804025" y="4527550"/>
          <p14:tracePt t="152036" x="6697663" y="4545013"/>
          <p14:tracePt t="152053" x="6554788" y="4562475"/>
          <p14:tracePt t="152070" x="6419850" y="4581525"/>
          <p14:tracePt t="152086" x="6357938" y="4589463"/>
          <p14:tracePt t="152103" x="6330950" y="4598988"/>
          <p14:tracePt t="152120" x="6259513" y="4608513"/>
          <p14:tracePt t="152137" x="6153150" y="4625975"/>
          <p14:tracePt t="152153" x="6018213" y="4625975"/>
          <p14:tracePt t="152170" x="5894388" y="4625975"/>
          <p14:tracePt t="152187" x="5768975" y="4625975"/>
          <p14:tracePt t="152203" x="5697538" y="4625975"/>
          <p14:tracePt t="152220" x="5653088" y="4625975"/>
          <p14:tracePt t="152237" x="5626100" y="4625975"/>
          <p14:tracePt t="152254" x="5589588" y="4625975"/>
          <p14:tracePt t="152270" x="5554663" y="4625975"/>
          <p14:tracePt t="152287" x="5527675" y="4616450"/>
          <p14:tracePt t="152304" x="5500688" y="4608513"/>
          <p14:tracePt t="152425" x="5518150" y="4608513"/>
          <p14:tracePt t="152433" x="5537200" y="4608513"/>
          <p14:tracePt t="152441" x="5554663" y="4608513"/>
          <p14:tracePt t="152454" x="5572125" y="4608513"/>
          <p14:tracePt t="152471" x="5661025" y="4608513"/>
          <p14:tracePt t="152487" x="5830888" y="4608513"/>
          <p14:tracePt t="152505" x="6116638" y="4608513"/>
          <p14:tracePt t="152521" x="6197600" y="4598988"/>
          <p14:tracePt t="152538" x="6232525" y="4589463"/>
          <p14:tracePt t="152554" x="6251575" y="4589463"/>
          <p14:tracePt t="152571" x="6286500" y="4562475"/>
          <p14:tracePt t="152588" x="6313488" y="4562475"/>
          <p14:tracePt t="152604" x="6357938" y="4562475"/>
          <p14:tracePt t="152621" x="6384925" y="4562475"/>
          <p14:tracePt t="152638" x="6419850" y="4562475"/>
          <p14:tracePt t="152654" x="6465888" y="4562475"/>
          <p14:tracePt t="152657" x="6483350" y="4562475"/>
          <p14:tracePt t="152673" x="6500813" y="4562475"/>
          <p14:tracePt t="152688" x="6554788" y="4562475"/>
          <p14:tracePt t="152705" x="6616700" y="4554538"/>
          <p14:tracePt t="152721" x="6715125" y="4554538"/>
          <p14:tracePt t="152738" x="6796088" y="4554538"/>
          <p14:tracePt t="152755" x="6823075" y="4554538"/>
          <p14:tracePt t="152865" x="6831013" y="4554538"/>
          <p14:tracePt t="152873" x="6840538" y="4545013"/>
          <p14:tracePt t="152889" x="6848475" y="4537075"/>
          <p14:tracePt t="152897" x="6858000" y="4537075"/>
          <p14:tracePt t="152905" x="6867525" y="4527550"/>
          <p14:tracePt t="152922" x="6902450" y="4510088"/>
          <p14:tracePt t="152939" x="6938963" y="4491038"/>
          <p14:tracePt t="152956" x="6965950" y="4456113"/>
          <p14:tracePt t="152972" x="6965950" y="4446588"/>
          <p14:tracePt t="152989" x="6965950" y="4419600"/>
          <p14:tracePt t="153006" x="6965950" y="4394200"/>
          <p14:tracePt t="153022" x="6946900" y="4375150"/>
          <p14:tracePt t="153039" x="6894513" y="4357688"/>
          <p14:tracePt t="153056" x="6813550" y="4357688"/>
          <p14:tracePt t="153073" x="6643688" y="4348163"/>
          <p14:tracePt t="153089" x="6518275" y="4340225"/>
          <p14:tracePt t="153106" x="6473825" y="4340225"/>
          <p14:tracePt t="153123" x="6456363" y="4340225"/>
          <p14:tracePt t="153156" x="6446838" y="4340225"/>
          <p14:tracePt t="153173" x="6429375" y="4340225"/>
          <p14:tracePt t="153189" x="6419850" y="4367213"/>
          <p14:tracePt t="153206" x="6419850" y="4402138"/>
          <p14:tracePt t="153223" x="6419850" y="4438650"/>
          <p14:tracePt t="153240" x="6446838" y="4473575"/>
          <p14:tracePt t="153257" x="6500813" y="4510088"/>
          <p14:tracePt t="153273" x="6554788" y="4518025"/>
          <p14:tracePt t="153290" x="6599238" y="4537075"/>
          <p14:tracePt t="153306" x="6661150" y="4537075"/>
          <p14:tracePt t="153323" x="6724650" y="4537075"/>
          <p14:tracePt t="153340" x="6786563" y="4537075"/>
          <p14:tracePt t="153357" x="6848475" y="4518025"/>
          <p14:tracePt t="153373" x="6875463" y="4500563"/>
          <p14:tracePt t="153390" x="6884988" y="4473575"/>
          <p14:tracePt t="153407" x="6884988" y="4446588"/>
          <p14:tracePt t="153423" x="6884988" y="4419600"/>
          <p14:tracePt t="153440" x="6884988" y="4384675"/>
          <p14:tracePt t="153457" x="6823075" y="4348163"/>
          <p14:tracePt t="153474" x="6751638" y="4340225"/>
          <p14:tracePt t="153491" x="6688138" y="4340225"/>
          <p14:tracePt t="153507" x="6634163" y="4340225"/>
          <p14:tracePt t="153524" x="6599238" y="4340225"/>
          <p14:tracePt t="153540" x="6581775" y="4340225"/>
          <p14:tracePt t="153557" x="6554788" y="4367213"/>
          <p14:tracePt t="153574" x="6545263" y="4402138"/>
          <p14:tracePt t="153590" x="6545263" y="4465638"/>
          <p14:tracePt t="153607" x="6562725" y="4510088"/>
          <p14:tracePt t="153624" x="6608763" y="4545013"/>
          <p14:tracePt t="153641" x="6697663" y="4545013"/>
          <p14:tracePt t="153659" x="6769100" y="4545013"/>
          <p14:tracePt t="153673" x="6823075" y="4537075"/>
          <p14:tracePt t="153691" x="6848475" y="4510088"/>
          <p14:tracePt t="153724" x="6848475" y="4483100"/>
          <p14:tracePt t="153741" x="6848475" y="4456113"/>
          <p14:tracePt t="153758" x="6823075" y="4456113"/>
          <p14:tracePt t="153774" x="6786563" y="4456113"/>
          <p14:tracePt t="153791" x="6742113" y="4483100"/>
          <p14:tracePt t="153808" x="6705600" y="4510088"/>
          <p14:tracePt t="153825" x="6688138" y="4545013"/>
          <p14:tracePt t="153865" x="6680200" y="4554538"/>
          <p14:tracePt t="153881" x="6680200" y="4562475"/>
          <p14:tracePt t="153891" x="6680200" y="4572000"/>
          <p14:tracePt t="153908" x="6653213" y="4598988"/>
          <p14:tracePt t="153925" x="6643688" y="4643438"/>
          <p14:tracePt t="153942" x="6608763" y="4714875"/>
          <p14:tracePt t="153958" x="6581775" y="4803775"/>
          <p14:tracePt t="153975" x="6581775" y="4884738"/>
          <p14:tracePt t="153991" x="6562725" y="4938713"/>
          <p14:tracePt t="154008" x="6554788" y="4956175"/>
          <p14:tracePt t="154025" x="6545263" y="4983163"/>
          <p14:tracePt t="154058" x="6545263" y="5000625"/>
          <p14:tracePt t="154075" x="6545263" y="5018088"/>
          <p14:tracePt t="154092" x="6545263" y="5027613"/>
          <p14:tracePt t="154109" x="6545263" y="5045075"/>
          <p14:tracePt t="154125" x="6545263" y="5072063"/>
          <p14:tracePt t="154142" x="6537325" y="5108575"/>
          <p14:tracePt t="154159" x="6518275" y="5153025"/>
          <p14:tracePt t="154161" x="6510338" y="5180013"/>
          <p14:tracePt t="154176" x="6510338" y="5197475"/>
          <p14:tracePt t="154192" x="6510338" y="5205413"/>
          <p14:tracePt t="154209" x="6510338" y="5214938"/>
          <p14:tracePt t="154226" x="6500813" y="5224463"/>
          <p14:tracePt t="154242" x="6483350" y="5232400"/>
          <p14:tracePt t="154259" x="6473825" y="5251450"/>
          <p14:tracePt t="154276" x="6456363" y="5251450"/>
          <p14:tracePt t="154292" x="6446838" y="5251450"/>
          <p14:tracePt t="154309" x="6438900" y="5251450"/>
          <p14:tracePt t="154326" x="6411913" y="5251450"/>
          <p14:tracePt t="154342" x="6402388" y="5251450"/>
          <p14:tracePt t="154359" x="6375400" y="5251450"/>
          <p14:tracePt t="154376" x="6357938" y="5251450"/>
          <p14:tracePt t="154393" x="6348413" y="5241925"/>
          <p14:tracePt t="154410" x="6348413" y="5232400"/>
          <p14:tracePt t="154426" x="6348413" y="5197475"/>
          <p14:tracePt t="154443" x="6348413" y="5180013"/>
          <p14:tracePt t="154460" x="6348413" y="5153025"/>
          <p14:tracePt t="154476" x="6348413" y="5133975"/>
          <p14:tracePt t="154493" x="6348413" y="5116513"/>
          <p14:tracePt t="154510" x="6348413" y="5099050"/>
          <p14:tracePt t="154526" x="6357938" y="5089525"/>
          <p14:tracePt t="154543" x="6367463" y="5081588"/>
          <p14:tracePt t="154577" x="6411913" y="5081588"/>
          <p14:tracePt t="154594" x="6438900" y="5081588"/>
          <p14:tracePt t="154610" x="6465888" y="5081588"/>
          <p14:tracePt t="154627" x="6473825" y="5081588"/>
          <p14:tracePt t="154643" x="6500813" y="5099050"/>
          <p14:tracePt t="154677" x="6518275" y="5108575"/>
          <p14:tracePt t="154693" x="6527800" y="5108575"/>
          <p14:tracePt t="154710" x="6527800" y="5116513"/>
          <p14:tracePt t="154743" x="6527800" y="5126038"/>
          <p14:tracePt t="154760" x="6527800" y="5133975"/>
          <p14:tracePt t="154825" x="6518275" y="5133975"/>
          <p14:tracePt t="154890" x="6510338" y="5133975"/>
          <p14:tracePt t="154897" x="6500813" y="5133975"/>
          <p14:tracePt t="154921" x="6483350" y="5133975"/>
          <p14:tracePt t="154930" x="6473825" y="5133975"/>
          <p14:tracePt t="154944" x="6465888" y="5133975"/>
          <p14:tracePt t="154961" x="6438900" y="5133975"/>
          <p14:tracePt t="154978" x="6429375" y="5133975"/>
          <p14:tracePt t="155011" x="6411913" y="5133975"/>
          <p14:tracePt t="155028" x="6411913" y="5099050"/>
          <p14:tracePt t="155044" x="6411913" y="5062538"/>
          <p14:tracePt t="155061" x="6411913" y="5045075"/>
          <p14:tracePt t="155078" x="6419850" y="5037138"/>
          <p14:tracePt t="155095" x="6429375" y="5027613"/>
          <p14:tracePt t="155111" x="6438900" y="5027613"/>
          <p14:tracePt t="155128" x="6456363" y="5027613"/>
          <p14:tracePt t="155145" x="6491288" y="5027613"/>
          <p14:tracePt t="155162" x="6527800" y="5027613"/>
          <p14:tracePt t="155178" x="6537325" y="5054600"/>
          <p14:tracePt t="155195" x="6554788" y="5089525"/>
          <p14:tracePt t="155212" x="6562725" y="5116513"/>
          <p14:tracePt t="155228" x="6562725" y="5133975"/>
          <p14:tracePt t="155245" x="6554788" y="5160963"/>
          <p14:tracePt t="155262" x="6527800" y="5170488"/>
          <p14:tracePt t="155278" x="6518275" y="5180013"/>
          <p14:tracePt t="155295" x="6510338" y="5180013"/>
          <p14:tracePt t="155312" x="6491288" y="5180013"/>
          <p14:tracePt t="155329" x="6473825" y="5180013"/>
          <p14:tracePt t="155346" x="6446838" y="5160963"/>
          <p14:tracePt t="155362" x="6446838" y="5126038"/>
          <p14:tracePt t="155379" x="6446838" y="5099050"/>
          <p14:tracePt t="155395" x="6456363" y="5062538"/>
          <p14:tracePt t="155412" x="6465888" y="5054600"/>
          <p14:tracePt t="155429" x="6473825" y="5054600"/>
          <p14:tracePt t="155446" x="6483350" y="5054600"/>
          <p14:tracePt t="155462" x="6500813" y="5054600"/>
          <p14:tracePt t="155479" x="6527800" y="5054600"/>
          <p14:tracePt t="155496" x="6537325" y="5081588"/>
          <p14:tracePt t="155512" x="6537325" y="5116513"/>
          <p14:tracePt t="155530" x="6527800" y="5170488"/>
          <p14:tracePt t="155546" x="6510338" y="5205413"/>
          <p14:tracePt t="155562" x="6456363" y="5232400"/>
          <p14:tracePt t="155579" x="6438900" y="5232400"/>
          <p14:tracePt t="155618" x="6438900" y="5224463"/>
          <p14:tracePt t="155629" x="6438900" y="5205413"/>
          <p14:tracePt t="155646" x="6438900" y="5160963"/>
          <p14:tracePt t="155663" x="6446838" y="5116513"/>
          <p14:tracePt t="155679" x="6473825" y="5081588"/>
          <p14:tracePt t="155696" x="6473825" y="5062538"/>
          <p14:tracePt t="155713" x="6491288" y="5062538"/>
          <p14:tracePt t="155746" x="6500813" y="5062538"/>
          <p14:tracePt t="155763" x="6518275" y="5062538"/>
          <p14:tracePt t="155780" x="6527800" y="5081588"/>
          <p14:tracePt t="155796" x="6527800" y="5116513"/>
          <p14:tracePt t="155813" x="6527800" y="5153025"/>
          <p14:tracePt t="155830" x="6527800" y="5170488"/>
          <p14:tracePt t="155847" x="6518275" y="5187950"/>
          <p14:tracePt t="155882" x="6510338" y="5187950"/>
          <p14:tracePt t="155899" x="6500813" y="5187950"/>
          <p14:tracePt t="155914" x="6500813" y="5160963"/>
          <p14:tracePt t="155930" x="6500813" y="5126038"/>
          <p14:tracePt t="156018" x="6500813" y="5116513"/>
          <p14:tracePt t="156058" x="6518275" y="5116513"/>
          <p14:tracePt t="156066" x="6518275" y="5126038"/>
          <p14:tracePt t="156306" x="6510338" y="5126038"/>
          <p14:tracePt t="156314" x="6491288" y="5133975"/>
          <p14:tracePt t="156346" x="6483350" y="5133975"/>
          <p14:tracePt t="156362" x="6473825" y="5133975"/>
          <p14:tracePt t="156394" x="6465888" y="5133975"/>
          <p14:tracePt t="156434" x="6456363" y="5143500"/>
          <p14:tracePt t="156450" x="6456363" y="5153025"/>
          <p14:tracePt t="156474" x="6456363" y="5170488"/>
          <p14:tracePt t="156490" x="6456363" y="5187950"/>
          <p14:tracePt t="156498" x="6465888" y="5187950"/>
          <p14:tracePt t="156506" x="6473825" y="5205413"/>
          <p14:tracePt t="156522" x="6483350" y="5205413"/>
          <p14:tracePt t="156532" x="6491288" y="5205413"/>
          <p14:tracePt t="156549" x="6510338" y="5205413"/>
          <p14:tracePt t="156565" x="6537325" y="5205413"/>
          <p14:tracePt t="156582" x="6554788" y="5197475"/>
          <p14:tracePt t="156599" x="6554788" y="5187950"/>
          <p14:tracePt t="156615" x="6545263" y="5160963"/>
          <p14:tracePt t="156632" x="6527800" y="5133975"/>
          <p14:tracePt t="156650" x="6500813" y="5116513"/>
          <p14:tracePt t="156666" x="6465888" y="5116513"/>
          <p14:tracePt t="156683" x="6446838" y="5116513"/>
          <p14:tracePt t="156699" x="6419850" y="5116513"/>
          <p14:tracePt t="156716" x="6411913" y="5133975"/>
          <p14:tracePt t="156733" x="6411913" y="5153025"/>
          <p14:tracePt t="156749" x="6411913" y="5160963"/>
          <p14:tracePt t="156766" x="6429375" y="5170488"/>
          <p14:tracePt t="156783" x="6446838" y="5170488"/>
          <p14:tracePt t="156799" x="6456363" y="5170488"/>
          <p14:tracePt t="156842" x="6465888" y="5170488"/>
          <p14:tracePt t="157042" x="6465888" y="5153025"/>
          <p14:tracePt t="157051" x="6465888" y="5143500"/>
          <p14:tracePt t="157058" x="6465888" y="5116513"/>
          <p14:tracePt t="157067" x="6473825" y="5089525"/>
          <p14:tracePt t="157084" x="6510338" y="5062538"/>
          <p14:tracePt t="157100" x="6518275" y="5045075"/>
          <p14:tracePt t="157117" x="6545263" y="5045075"/>
          <p14:tracePt t="157134" x="6562725" y="5045075"/>
          <p14:tracePt t="157150" x="6599238" y="5045075"/>
          <p14:tracePt t="157167" x="6661150" y="5045075"/>
          <p14:tracePt t="157184" x="6759575" y="5045075"/>
          <p14:tracePt t="157201" x="6911975" y="5062538"/>
          <p14:tracePt t="157218" x="6983413" y="5089525"/>
          <p14:tracePt t="157251" x="6991350" y="5089525"/>
          <p14:tracePt t="157267" x="6991350" y="5099050"/>
          <p14:tracePt t="157284" x="6991350" y="5116513"/>
          <p14:tracePt t="157301" x="7000875" y="5126038"/>
          <p14:tracePt t="157346" x="7010400" y="5126038"/>
          <p14:tracePt t="157370" x="7010400" y="5133975"/>
          <p14:tracePt t="157378" x="7010400" y="5143500"/>
          <p14:tracePt t="157394" x="7010400" y="5153025"/>
          <p14:tracePt t="157554" x="6991350" y="5153025"/>
          <p14:tracePt t="158219" x="6983413" y="5153025"/>
          <p14:tracePt t="158459" x="6973888" y="5143500"/>
          <p14:tracePt t="158466" x="6965950" y="5133975"/>
          <p14:tracePt t="158475" x="6938963" y="5126038"/>
          <p14:tracePt t="158487" x="6919913" y="5108575"/>
          <p14:tracePt t="158504" x="6867525" y="5081588"/>
          <p14:tracePt t="158521" x="6823075" y="5062538"/>
          <p14:tracePt t="158537" x="6786563" y="5045075"/>
          <p14:tracePt t="158555" x="6751638" y="5045075"/>
          <p14:tracePt t="158571" x="6724650" y="5045075"/>
          <p14:tracePt t="158588" x="6705600" y="5045075"/>
          <p14:tracePt t="158604" x="6661150" y="5081588"/>
          <p14:tracePt t="158621" x="6608763" y="5108575"/>
          <p14:tracePt t="158638" x="6545263" y="5126038"/>
          <p14:tracePt t="158654" x="6465888" y="5126038"/>
          <p14:tracePt t="158671" x="6429375" y="5143500"/>
          <p14:tracePt t="159547" x="6429375" y="5126038"/>
          <p14:tracePt t="159555" x="6446838" y="5116513"/>
          <p14:tracePt t="159563" x="6465888" y="5108575"/>
          <p14:tracePt t="159573" x="6483350" y="5108575"/>
          <p14:tracePt t="159590" x="6554788" y="5081588"/>
          <p14:tracePt t="159607" x="6608763" y="5081588"/>
          <p14:tracePt t="159624" x="6643688" y="5081588"/>
          <p14:tracePt t="159640" x="6680200" y="5089525"/>
          <p14:tracePt t="159657" x="6715125" y="5108575"/>
          <p14:tracePt t="159659" x="6732588" y="5116513"/>
          <p14:tracePt t="159674" x="6751638" y="5126038"/>
          <p14:tracePt t="159691" x="6804025" y="5160963"/>
          <p14:tracePt t="159707" x="6831013" y="5160963"/>
          <p14:tracePt t="159724" x="6840538" y="5180013"/>
          <p14:tracePt t="159741" x="6848475" y="5180013"/>
          <p14:tracePt t="159774" x="6858000" y="5180013"/>
          <p14:tracePt t="159791" x="6858000" y="5187950"/>
          <p14:tracePt t="159811" x="6867525" y="5197475"/>
          <p14:tracePt t="160003" x="6867525" y="5187950"/>
          <p14:tracePt t="160011" x="6858000" y="5170488"/>
          <p14:tracePt t="160019" x="6858000" y="5153025"/>
          <p14:tracePt t="160027" x="6831013" y="5133975"/>
          <p14:tracePt t="160041" x="6831013" y="5116513"/>
          <p14:tracePt t="160058" x="6796088" y="5099050"/>
          <p14:tracePt t="160075" x="6732588" y="5062538"/>
          <p14:tracePt t="160092" x="6688138" y="5062538"/>
          <p14:tracePt t="160109" x="6634163" y="5062538"/>
          <p14:tracePt t="160125" x="6562725" y="5062538"/>
          <p14:tracePt t="160142" x="6500813" y="5089525"/>
          <p14:tracePt t="160158" x="6456363" y="5126038"/>
          <p14:tracePt t="160175" x="6419850" y="5133975"/>
          <p14:tracePt t="160209" x="6394450" y="5143500"/>
          <p14:tracePt t="160225" x="6384925" y="5143500"/>
          <p14:tracePt t="160243" x="6367463" y="5153025"/>
          <p14:tracePt t="160259" x="6357938" y="5160963"/>
          <p14:tracePt t="160276" x="6348413" y="5160963"/>
          <p14:tracePt t="160293" x="6340475" y="5160963"/>
          <p14:tracePt t="160326" x="6340475" y="5170488"/>
          <p14:tracePt t="160342" x="6330950" y="5180013"/>
          <p14:tracePt t="160483" x="6330950" y="5170488"/>
          <p14:tracePt t="160492" x="6340475" y="5160963"/>
          <p14:tracePt t="160499" x="6357938" y="5143500"/>
          <p14:tracePt t="160515" x="6375400" y="5133975"/>
          <p14:tracePt t="160526" x="6402388" y="5116513"/>
          <p14:tracePt t="160543" x="6446838" y="5108575"/>
          <p14:tracePt t="160560" x="6491288" y="5099050"/>
          <p14:tracePt t="160576" x="6545263" y="5089525"/>
          <p14:tracePt t="160593" x="6599238" y="5089525"/>
          <p14:tracePt t="160610" x="6643688" y="5089525"/>
          <p14:tracePt t="160628" x="6724650" y="5089525"/>
          <p14:tracePt t="160644" x="6742113" y="5089525"/>
          <p14:tracePt t="160660" x="6769100" y="5089525"/>
          <p14:tracePt t="160677" x="6786563" y="5099050"/>
          <p14:tracePt t="160694" x="6796088" y="5108575"/>
          <p14:tracePt t="160710" x="6804025" y="5126038"/>
          <p14:tracePt t="160727" x="6823075" y="5133975"/>
          <p14:tracePt t="160923" x="6823075" y="5116513"/>
          <p14:tracePt t="160931" x="6804025" y="5108575"/>
          <p14:tracePt t="160945" x="6786563" y="5099050"/>
          <p14:tracePt t="160960" x="6742113" y="5099050"/>
          <p14:tracePt t="160977" x="6670675" y="5081588"/>
          <p14:tracePt t="160993" x="6589713" y="5081588"/>
          <p14:tracePt t="161010" x="6537325" y="5081588"/>
          <p14:tracePt t="161026" x="6473825" y="5081588"/>
          <p14:tracePt t="161043" x="6419850" y="5108575"/>
          <p14:tracePt t="161060" x="6402388" y="5116513"/>
          <p14:tracePt t="161077" x="6384925" y="5126038"/>
          <p14:tracePt t="161094" x="6384925" y="5153025"/>
          <p14:tracePt t="161110" x="6384925" y="5170488"/>
          <p14:tracePt t="161127" x="6384925" y="5187950"/>
          <p14:tracePt t="161144" x="6384925" y="5197475"/>
          <p14:tracePt t="161220" x="6375400" y="5197475"/>
          <p14:tracePt t="161236" x="6367463" y="5197475"/>
          <p14:tracePt t="161244" x="6357938" y="5197475"/>
          <p14:tracePt t="161260" x="6357938" y="5170488"/>
          <p14:tracePt t="161268" x="6357938" y="5153025"/>
          <p14:tracePt t="161278" x="6357938" y="5133975"/>
          <p14:tracePt t="161296" x="6384925" y="5099050"/>
          <p14:tracePt t="161312" x="6438900" y="5062538"/>
          <p14:tracePt t="161328" x="6500813" y="5062538"/>
          <p14:tracePt t="161344" x="6545263" y="5062538"/>
          <p14:tracePt t="161361" x="6599238" y="5062538"/>
          <p14:tracePt t="161377" x="6653213" y="5062538"/>
          <p14:tracePt t="161394" x="6715125" y="5089525"/>
          <p14:tracePt t="161412" x="6751638" y="5108575"/>
          <p14:tracePt t="161444" x="6759575" y="5108575"/>
          <p14:tracePt t="161724" x="6751638" y="5108575"/>
          <p14:tracePt t="161732" x="6742113" y="5108575"/>
          <p14:tracePt t="161740" x="6724650" y="5108575"/>
          <p14:tracePt t="161748" x="6697663" y="5089525"/>
          <p14:tracePt t="161763" x="6688138" y="5089525"/>
          <p14:tracePt t="161780" x="6616700" y="5081588"/>
          <p14:tracePt t="161797" x="6562725" y="5081588"/>
          <p14:tracePt t="161814" x="6527800" y="5081588"/>
          <p14:tracePt t="161830" x="6491288" y="5081588"/>
          <p14:tracePt t="161847" x="6456363" y="5099050"/>
          <p14:tracePt t="161863" x="6438900" y="5108575"/>
          <p14:tracePt t="161880" x="6419850" y="5126038"/>
          <p14:tracePt t="161896" x="6402388" y="5143500"/>
          <p14:tracePt t="161914" x="6402388" y="5153025"/>
          <p14:tracePt t="162084" x="6411913" y="5143500"/>
          <p14:tracePt t="162092" x="6429375" y="5126038"/>
          <p14:tracePt t="162100" x="6465888" y="5099050"/>
          <p14:tracePt t="162114" x="6491288" y="5081588"/>
          <p14:tracePt t="162131" x="6599238" y="5037138"/>
          <p14:tracePt t="162148" x="6786563" y="5000625"/>
          <p14:tracePt t="162164" x="6867525" y="5000625"/>
          <p14:tracePt t="162181" x="6894513" y="5000625"/>
          <p14:tracePt t="162197" x="6902450" y="5010150"/>
          <p14:tracePt t="162214" x="6902450" y="5045075"/>
          <p14:tracePt t="162231" x="6902450" y="5072063"/>
          <p14:tracePt t="162248" x="6919913" y="5099050"/>
          <p14:tracePt t="162516" x="6919913" y="5089525"/>
          <p14:tracePt t="162524" x="6894513" y="5081588"/>
          <p14:tracePt t="162533" x="6894513" y="5072063"/>
          <p14:tracePt t="162549" x="6848475" y="5054600"/>
          <p14:tracePt t="162566" x="6823075" y="5045075"/>
          <p14:tracePt t="162582" x="6769100" y="5045075"/>
          <p14:tracePt t="162599" x="6697663" y="5045075"/>
          <p14:tracePt t="162615" x="6608763" y="5072063"/>
          <p14:tracePt t="162632" x="6562725" y="5099050"/>
          <p14:tracePt t="162649" x="6518275" y="5133975"/>
          <p14:tracePt t="162665" x="6510338" y="5160963"/>
          <p14:tracePt t="162682" x="6510338" y="5170488"/>
          <p14:tracePt t="162699" x="6510338" y="5180013"/>
          <p14:tracePt t="162716" x="6491288" y="5197475"/>
          <p14:tracePt t="162733" x="6491288" y="5205413"/>
          <p14:tracePt t="162766" x="6483350" y="5214938"/>
          <p14:tracePt t="162812" x="6473825" y="5214938"/>
          <p14:tracePt t="162836" x="6473825" y="5197475"/>
          <p14:tracePt t="162844" x="6491288" y="5187950"/>
          <p14:tracePt t="162852" x="6510338" y="5180013"/>
          <p14:tracePt t="162866" x="6545263" y="5170488"/>
          <p14:tracePt t="162883" x="6643688" y="5133975"/>
          <p14:tracePt t="162899" x="6759575" y="5126038"/>
          <p14:tracePt t="162916" x="6875463" y="5108575"/>
          <p14:tracePt t="162933" x="6911975" y="5108575"/>
          <p14:tracePt t="162950" x="6919913" y="5116513"/>
          <p14:tracePt t="162967" x="6938963" y="5153025"/>
          <p14:tracePt t="162983" x="6946900" y="5160963"/>
          <p14:tracePt t="163000" x="6946900" y="5170488"/>
          <p14:tracePt t="163060" x="6956425" y="5160963"/>
          <p14:tracePt t="163076" x="6956425" y="5153025"/>
          <p14:tracePt t="163108" x="6956425" y="5143500"/>
          <p14:tracePt t="163220" x="6946900" y="5143500"/>
          <p14:tracePt t="163252" x="6929438" y="5143500"/>
          <p14:tracePt t="163476" x="6929438" y="5133975"/>
          <p14:tracePt t="163661" x="6929438" y="5126038"/>
          <p14:tracePt t="163669" x="6911975" y="5126038"/>
          <p14:tracePt t="163676" x="6875463" y="5126038"/>
          <p14:tracePt t="163685" x="6831013" y="5126038"/>
          <p14:tracePt t="163702" x="6653213" y="5126038"/>
          <p14:tracePt t="163718" x="6375400" y="5126038"/>
          <p14:tracePt t="163736" x="5653088" y="5126038"/>
          <p14:tracePt t="163752" x="5160963" y="5126038"/>
          <p14:tracePt t="163769" x="4973638" y="5126038"/>
          <p14:tracePt t="163785" x="4875213" y="5126038"/>
          <p14:tracePt t="163802" x="4840288" y="5126038"/>
          <p14:tracePt t="163819" x="4803775" y="5126038"/>
          <p14:tracePt t="163835" x="4679950" y="5081588"/>
          <p14:tracePt t="163852" x="4232275" y="4919663"/>
          <p14:tracePt t="163869" x="3973513" y="4803775"/>
          <p14:tracePt t="163886" x="3840163" y="4714875"/>
          <p14:tracePt t="163902" x="3776663" y="4660900"/>
          <p14:tracePt t="163919" x="3732213" y="4608513"/>
          <p14:tracePt t="163936" x="3652838" y="4518025"/>
          <p14:tracePt t="163953" x="3500438" y="4402138"/>
          <p14:tracePt t="163969" x="3322638" y="4313238"/>
          <p14:tracePt t="163986" x="3179763" y="4259263"/>
          <p14:tracePt t="164003" x="3125788" y="4241800"/>
          <p14:tracePt t="164020" x="3108325" y="4224338"/>
          <p14:tracePt t="164036" x="3089275" y="4224338"/>
          <p14:tracePt t="164053" x="3071813" y="4197350"/>
          <p14:tracePt t="164069" x="3036888" y="4160838"/>
          <p14:tracePt t="164086" x="3009900" y="4143375"/>
          <p14:tracePt t="164181" x="2990850" y="4125913"/>
          <p14:tracePt t="164189" x="2982913" y="4116388"/>
          <p14:tracePt t="164205" x="2982913" y="4108450"/>
          <p14:tracePt t="164221" x="2982913" y="4098925"/>
          <p14:tracePt t="164293" x="2982913" y="4089400"/>
          <p14:tracePt t="164365" x="3000375" y="4089400"/>
          <p14:tracePt t="164381" x="3017838" y="4089400"/>
          <p14:tracePt t="164389" x="3054350" y="4089400"/>
          <p14:tracePt t="164405" x="3071813" y="4089400"/>
          <p14:tracePt t="164581" x="3089275" y="4089400"/>
          <p14:tracePt t="164589" x="3133725" y="4062413"/>
          <p14:tracePt t="164597" x="3197225" y="3983038"/>
          <p14:tracePt t="164605" x="3259138" y="3902075"/>
          <p14:tracePt t="164621" x="3411538" y="3643313"/>
          <p14:tracePt t="164638" x="3598863" y="3330575"/>
          <p14:tracePt t="164654" x="3732213" y="3143250"/>
          <p14:tracePt t="164671" x="3786188" y="3089275"/>
          <p14:tracePt t="164688" x="3795713" y="3081338"/>
          <p14:tracePt t="165389" x="3786188" y="3081338"/>
          <p14:tracePt t="165397" x="3768725" y="3081338"/>
          <p14:tracePt t="165407" x="3751263" y="3089275"/>
          <p14:tracePt t="165423" x="3679825" y="3143250"/>
          <p14:tracePt t="165440" x="3625850" y="3214688"/>
          <p14:tracePt t="165456" x="3571875" y="3295650"/>
          <p14:tracePt t="165473" x="3527425" y="3384550"/>
          <p14:tracePt t="165490" x="3509963" y="3438525"/>
          <p14:tracePt t="165506" x="3490913" y="3500438"/>
          <p14:tracePt t="165523" x="3446463" y="3562350"/>
          <p14:tracePt t="165540" x="3402013" y="3660775"/>
          <p14:tracePt t="165557" x="3357563" y="3714750"/>
          <p14:tracePt t="165574" x="3340100" y="3732213"/>
          <p14:tracePt t="165590" x="3340100" y="3741738"/>
          <p14:tracePt t="165607" x="3322638" y="3768725"/>
          <p14:tracePt t="165624" x="3313113" y="3803650"/>
          <p14:tracePt t="165640" x="3276600" y="3848100"/>
          <p14:tracePt t="165657" x="3224213" y="3911600"/>
          <p14:tracePt t="165674" x="3197225" y="3946525"/>
          <p14:tracePt t="165690" x="3187700" y="3965575"/>
          <p14:tracePt t="165707" x="3170238" y="3983038"/>
          <p14:tracePt t="165724" x="3160713" y="4000500"/>
          <p14:tracePt t="165741" x="3133725" y="4037013"/>
          <p14:tracePt t="165775" x="3116263" y="4044950"/>
          <p14:tracePt t="165791" x="3108325" y="4044950"/>
          <p14:tracePt t="165807" x="3108325" y="4054475"/>
          <p14:tracePt t="165841" x="3108325" y="4062413"/>
          <p14:tracePt t="165893" x="3108325" y="4071938"/>
          <p14:tracePt t="166085" x="3108325" y="4062413"/>
          <p14:tracePt t="166093" x="3108325" y="4054475"/>
          <p14:tracePt t="166101" x="3108325" y="4027488"/>
          <p14:tracePt t="166110" x="3108325" y="4017963"/>
          <p14:tracePt t="166125" x="3098800" y="3965575"/>
          <p14:tracePt t="166142" x="3089275" y="3956050"/>
          <p14:tracePt t="166159" x="3089275" y="3938588"/>
          <p14:tracePt t="166253" x="3089275" y="3956050"/>
          <p14:tracePt t="166261" x="3089275" y="3965575"/>
          <p14:tracePt t="166269" x="3089275" y="3990975"/>
          <p14:tracePt t="166277" x="3089275" y="4010025"/>
          <p14:tracePt t="166292" x="3089275" y="4027488"/>
          <p14:tracePt t="166309" x="3089275" y="4044950"/>
          <p14:tracePt t="166326" x="3089275" y="4054475"/>
          <p14:tracePt t="166359" x="3089275" y="4062413"/>
          <p14:tracePt t="166405" x="3098800" y="4062413"/>
          <p14:tracePt t="166413" x="3116263" y="4062413"/>
          <p14:tracePt t="166426" x="3116263" y="4054475"/>
          <p14:tracePt t="166443" x="3125788" y="4010025"/>
          <p14:tracePt t="166459" x="3125788" y="3956050"/>
          <p14:tracePt t="166476" x="3125788" y="3919538"/>
          <p14:tracePt t="166493" x="3125788" y="3911600"/>
          <p14:tracePt t="166558" x="3125788" y="3938588"/>
          <p14:tracePt t="166565" x="3125788" y="3965575"/>
          <p14:tracePt t="166576" x="3098800" y="4010025"/>
          <p14:tracePt t="166593" x="3098800" y="4054475"/>
          <p14:tracePt t="166610" x="3089275" y="4081463"/>
          <p14:tracePt t="166677" x="3089275" y="4089400"/>
          <p14:tracePt t="166686" x="3108325" y="4081463"/>
          <p14:tracePt t="166694" x="3116263" y="4044950"/>
          <p14:tracePt t="166710" x="3133725" y="3973513"/>
          <p14:tracePt t="166727" x="3152775" y="3919538"/>
          <p14:tracePt t="166743" x="3160713" y="3902075"/>
          <p14:tracePt t="166814" x="3160713" y="3911600"/>
          <p14:tracePt t="166822" x="3160713" y="3938588"/>
          <p14:tracePt t="166830" x="3160713" y="3965575"/>
          <p14:tracePt t="166843" x="3143250" y="3983038"/>
          <p14:tracePt t="166860" x="3143250" y="4017963"/>
          <p14:tracePt t="166877" x="3143250" y="4027488"/>
          <p14:tracePt t="166942" x="3143250" y="3990975"/>
          <p14:tracePt t="166950" x="3143250" y="3965575"/>
          <p14:tracePt t="166960" x="3143250" y="3938588"/>
          <p14:tracePt t="166977" x="3143250" y="3902075"/>
          <p14:tracePt t="166994" x="3143250" y="3884613"/>
          <p14:tracePt t="167011" x="3143250" y="3875088"/>
          <p14:tracePt t="167038" x="3133725" y="3875088"/>
          <p14:tracePt t="167046" x="3108325" y="3875088"/>
          <p14:tracePt t="167062" x="3081338" y="3946525"/>
          <p14:tracePt t="167078" x="3054350" y="3990975"/>
          <p14:tracePt t="167095" x="3054350" y="4017963"/>
          <p14:tracePt t="167158" x="3062288" y="4017963"/>
          <p14:tracePt t="167167" x="3081338" y="3990975"/>
          <p14:tracePt t="167178" x="3098800" y="3965575"/>
          <p14:tracePt t="167195" x="3108325" y="3929063"/>
          <p14:tracePt t="167212" x="3108325" y="3919538"/>
          <p14:tracePt t="167286" x="3108325" y="3946525"/>
          <p14:tracePt t="167294" x="3108325" y="3956050"/>
          <p14:tracePt t="167302" x="3108325" y="3973513"/>
          <p14:tracePt t="167318" x="3108325" y="3983038"/>
          <p14:tracePt t="167982" x="3098800" y="3983038"/>
          <p14:tracePt t="167998" x="3098800" y="3973513"/>
          <p14:tracePt t="168390" x="3089275" y="3983038"/>
          <p14:tracePt t="168399" x="3081338" y="4000500"/>
          <p14:tracePt t="168438" x="3071813" y="4010025"/>
          <p14:tracePt t="168486" x="3071813" y="3983038"/>
          <p14:tracePt t="168494" x="3071813" y="3946525"/>
          <p14:tracePt t="168502" x="3071813" y="3894138"/>
          <p14:tracePt t="168515" x="3081338" y="3867150"/>
          <p14:tracePt t="168532" x="3089275" y="3822700"/>
          <p14:tracePt t="168548" x="3116263" y="3786188"/>
          <p14:tracePt t="168565" x="3125788" y="3776663"/>
          <p14:tracePt t="168583" x="3133725" y="3776663"/>
          <p14:tracePt t="168598" x="3152775" y="3776663"/>
          <p14:tracePt t="168615" x="3179763" y="3830638"/>
          <p14:tracePt t="168632" x="3187700" y="3894138"/>
          <p14:tracePt t="168649" x="3187700" y="3946525"/>
          <p14:tracePt t="168665" x="3187700" y="3973513"/>
          <p14:tracePt t="168682" x="3179763" y="4000500"/>
          <p14:tracePt t="168699" x="3170238" y="4010025"/>
          <p14:tracePt t="168715" x="3143250" y="4010025"/>
          <p14:tracePt t="168732" x="3133725" y="4010025"/>
          <p14:tracePt t="168749" x="3125788" y="4010025"/>
          <p14:tracePt t="168766" x="3089275" y="3973513"/>
          <p14:tracePt t="168783" x="3081338" y="3919538"/>
          <p14:tracePt t="168799" x="3081338" y="3867150"/>
          <p14:tracePt t="168816" x="3081338" y="3830638"/>
          <p14:tracePt t="168832" x="3089275" y="3795713"/>
          <p14:tracePt t="168849" x="3098800" y="3776663"/>
          <p14:tracePt t="168866" x="3108325" y="3768725"/>
          <p14:tracePt t="168899" x="3125788" y="3768725"/>
          <p14:tracePt t="168916" x="3152775" y="3803650"/>
          <p14:tracePt t="168933" x="3160713" y="3867150"/>
          <p14:tracePt t="168950" x="3160713" y="3946525"/>
          <p14:tracePt t="168967" x="3160713" y="3983038"/>
          <p14:tracePt t="168983" x="3152775" y="3990975"/>
          <p14:tracePt t="169000" x="3152775" y="4010025"/>
          <p14:tracePt t="169016" x="3143250" y="4010025"/>
          <p14:tracePt t="169033" x="3125788" y="4010025"/>
          <p14:tracePt t="169050" x="3116263" y="4010025"/>
          <p14:tracePt t="169067" x="3098800" y="4010025"/>
          <p14:tracePt t="169083" x="3089275" y="4000500"/>
          <p14:tracePt t="169100" x="3089275" y="3983038"/>
          <p14:tracePt t="169117" x="3089275" y="3965575"/>
          <p14:tracePt t="169134" x="3089275" y="3956050"/>
          <p14:tracePt t="169150" x="3098800" y="3919538"/>
          <p14:tracePt t="169167" x="3108325" y="3911600"/>
          <p14:tracePt t="169184" x="3116263" y="3894138"/>
          <p14:tracePt t="169200" x="3125788" y="3894138"/>
          <p14:tracePt t="169234" x="3143250" y="3894138"/>
          <p14:tracePt t="169250" x="3160713" y="3911600"/>
          <p14:tracePt t="169267" x="3160713" y="3956050"/>
          <p14:tracePt t="169284" x="3160713" y="3990975"/>
          <p14:tracePt t="169301" x="3160713" y="4017963"/>
          <p14:tracePt t="169317" x="3160713" y="4027488"/>
          <p14:tracePt t="169334" x="3152775" y="4044950"/>
          <p14:tracePt t="169351" x="3133725" y="4044950"/>
          <p14:tracePt t="169368" x="3116263" y="4044950"/>
          <p14:tracePt t="169384" x="3098800" y="4044950"/>
          <p14:tracePt t="169401" x="3071813" y="4010025"/>
          <p14:tracePt t="169418" x="3071813" y="3946525"/>
          <p14:tracePt t="169434" x="3071813" y="3875088"/>
          <p14:tracePt t="169452" x="3116263" y="3813175"/>
          <p14:tracePt t="169468" x="3160713" y="3795713"/>
          <p14:tracePt t="169484" x="3179763" y="3786188"/>
          <p14:tracePt t="169501" x="3187700" y="3786188"/>
          <p14:tracePt t="169518" x="3214688" y="3795713"/>
          <p14:tracePt t="169535" x="3224213" y="3840163"/>
          <p14:tracePt t="169551" x="3224213" y="3911600"/>
          <p14:tracePt t="169568" x="3224213" y="3965575"/>
          <p14:tracePt t="169585" x="3205163" y="4010025"/>
          <p14:tracePt t="169601" x="3179763" y="4037013"/>
          <p14:tracePt t="169618" x="3170238" y="4037013"/>
          <p14:tracePt t="169651" x="3143250" y="4037013"/>
          <p14:tracePt t="169668" x="3133725" y="4027488"/>
          <p14:tracePt t="169670" x="3125788" y="4000500"/>
          <p14:tracePt t="169685" x="3125788" y="3973513"/>
          <p14:tracePt t="169702" x="3125788" y="3938588"/>
          <p14:tracePt t="169718" x="3125788" y="3902075"/>
          <p14:tracePt t="169735" x="3133725" y="3884613"/>
          <p14:tracePt t="169752" x="3143250" y="3884613"/>
          <p14:tracePt t="169785" x="3152775" y="3884613"/>
          <p14:tracePt t="169802" x="3170238" y="3884613"/>
          <p14:tracePt t="169819" x="3170238" y="3919538"/>
          <p14:tracePt t="169835" x="3170238" y="3965575"/>
          <p14:tracePt t="169852" x="3160713" y="4000500"/>
          <p14:tracePt t="169869" x="3133725" y="4017963"/>
          <p14:tracePt t="169885" x="3116263" y="4017963"/>
          <p14:tracePt t="169903" x="3098800" y="4017963"/>
          <p14:tracePt t="169919" x="3089275" y="4017963"/>
          <p14:tracePt t="169936" x="3071813" y="3983038"/>
          <p14:tracePt t="169952" x="3071813" y="3946525"/>
          <p14:tracePt t="169969" x="3071813" y="3919538"/>
          <p14:tracePt t="169986" x="3081338" y="3911600"/>
          <p14:tracePt t="170003" x="3108325" y="3902075"/>
          <p14:tracePt t="170019" x="3125788" y="3894138"/>
          <p14:tracePt t="170036" x="3133725" y="3894138"/>
          <p14:tracePt t="170052" x="3143250" y="3894138"/>
          <p14:tracePt t="170069" x="3160713" y="3894138"/>
          <p14:tracePt t="170086" x="3179763" y="3919538"/>
          <p14:tracePt t="170103" x="3187700" y="3956050"/>
          <p14:tracePt t="170119" x="3187700" y="3973513"/>
          <p14:tracePt t="170153" x="3170238" y="3983038"/>
          <p14:tracePt t="170207" x="3160713" y="3983038"/>
          <p14:tracePt t="170231" x="3152775" y="3983038"/>
          <p14:tracePt t="170255" x="3143250" y="3983038"/>
          <p14:tracePt t="171015" x="3143250" y="3973513"/>
          <p14:tracePt t="171022" x="3152775" y="3973513"/>
          <p14:tracePt t="171030" x="3160713" y="3946525"/>
          <p14:tracePt t="171040" x="3160713" y="3929063"/>
          <p14:tracePt t="171055" x="3187700" y="3894138"/>
          <p14:tracePt t="171072" x="3205163" y="3867150"/>
          <p14:tracePt t="171105" x="3214688" y="3857625"/>
          <p14:tracePt t="171127" x="3224213" y="3857625"/>
          <p14:tracePt t="171139" x="3232150" y="3875088"/>
          <p14:tracePt t="171155" x="3232150" y="3929063"/>
          <p14:tracePt t="171172" x="3241675" y="3956050"/>
          <p14:tracePt t="171175" x="3241675" y="3965575"/>
          <p14:tracePt t="171189" x="3241675" y="3973513"/>
          <p14:tracePt t="171206" x="3241675" y="3983038"/>
          <p14:tracePt t="171222" x="3241675" y="3990975"/>
          <p14:tracePt t="171247" x="3232150" y="3990975"/>
          <p14:tracePt t="171263" x="3214688" y="3990975"/>
          <p14:tracePt t="171273" x="3205163" y="3990975"/>
          <p14:tracePt t="171290" x="3187700" y="3965575"/>
          <p14:tracePt t="171306" x="3179763" y="3919538"/>
          <p14:tracePt t="171323" x="3179763" y="3911600"/>
          <p14:tracePt t="171340" x="3179763" y="3884613"/>
          <p14:tracePt t="171391" x="3187700" y="3884613"/>
          <p14:tracePt t="171399" x="3197225" y="3884613"/>
          <p14:tracePt t="171408" x="3205163" y="3884613"/>
          <p14:tracePt t="171423" x="3214688" y="3902075"/>
          <p14:tracePt t="171440" x="3224213" y="3929063"/>
          <p14:tracePt t="171457" x="3224213" y="3938588"/>
          <p14:tracePt t="171490" x="3224213" y="3956050"/>
          <p14:tracePt t="171507" x="3224213" y="3965575"/>
          <p14:tracePt t="171523" x="3197225" y="3965575"/>
          <p14:tracePt t="171540" x="3179763" y="3965575"/>
          <p14:tracePt t="171557" x="3170238" y="3965575"/>
          <p14:tracePt t="171573" x="3143250" y="3965575"/>
          <p14:tracePt t="171590" x="3143250" y="3946525"/>
          <p14:tracePt t="171607" x="3133725" y="3919538"/>
          <p14:tracePt t="171624" x="3133725" y="3911600"/>
          <p14:tracePt t="171703" x="3133725" y="3902075"/>
          <p14:tracePt t="171751" x="3152775" y="3902075"/>
          <p14:tracePt t="171823" x="3152775" y="3911600"/>
          <p14:tracePt t="171831" x="3143250" y="3911600"/>
          <p14:tracePt t="171841" x="3125788" y="3911600"/>
          <p14:tracePt t="171857" x="3108325" y="3911600"/>
          <p14:tracePt t="171874" x="3089275" y="3919538"/>
          <p14:tracePt t="171891" x="3081338" y="3919538"/>
          <p14:tracePt t="172055" x="3071813" y="3938588"/>
          <p14:tracePt t="172063" x="3071813" y="3956050"/>
          <p14:tracePt t="172075" x="3071813" y="3973513"/>
          <p14:tracePt t="172092" x="3071813" y="4000500"/>
          <p14:tracePt t="172108" x="3089275" y="4027488"/>
          <p14:tracePt t="172141" x="3125788" y="4037013"/>
          <p14:tracePt t="172158" x="3170238" y="4044950"/>
          <p14:tracePt t="172175" x="3214688" y="4044950"/>
          <p14:tracePt t="172192" x="3251200" y="4044950"/>
          <p14:tracePt t="172208" x="3276600" y="4037013"/>
          <p14:tracePt t="172225" x="3276600" y="4027488"/>
          <p14:tracePt t="172242" x="3276600" y="4000500"/>
          <p14:tracePt t="172259" x="3232150" y="3965575"/>
          <p14:tracePt t="172275" x="3152775" y="3919538"/>
          <p14:tracePt t="172292" x="3071813" y="3911600"/>
          <p14:tracePt t="172309" x="3027363" y="3911600"/>
          <p14:tracePt t="172325" x="3009900" y="3911600"/>
          <p14:tracePt t="172342" x="2982913" y="3946525"/>
          <p14:tracePt t="172359" x="2990850" y="3990975"/>
          <p14:tracePt t="172376" x="3009900" y="4000500"/>
          <p14:tracePt t="172392" x="3044825" y="4000500"/>
          <p14:tracePt t="172409" x="3062288" y="4000500"/>
          <p14:tracePt t="172426" x="3071813" y="4000500"/>
          <p14:tracePt t="172459" x="3081338" y="4000500"/>
          <p14:tracePt t="172480" x="3081338" y="3990975"/>
          <p14:tracePt t="172496" x="3081338" y="3983038"/>
          <p14:tracePt t="172544" x="3071813" y="3990975"/>
          <p14:tracePt t="172568" x="3071813" y="4000500"/>
          <p14:tracePt t="172576" x="3071813" y="4010025"/>
          <p14:tracePt t="172672" x="3071813" y="4017963"/>
          <p14:tracePt t="172856" x="3089275" y="4010025"/>
          <p14:tracePt t="172864" x="3116263" y="3973513"/>
          <p14:tracePt t="172877" x="3152775" y="3929063"/>
          <p14:tracePt t="172894" x="3232150" y="3813175"/>
          <p14:tracePt t="172910" x="3313113" y="3697288"/>
          <p14:tracePt t="172927" x="3438525" y="3527425"/>
          <p14:tracePt t="172944" x="3482975" y="3473450"/>
          <p14:tracePt t="172961" x="3509963" y="3455988"/>
          <p14:tracePt t="172977" x="3527425" y="3419475"/>
          <p14:tracePt t="172994" x="3536950" y="3394075"/>
          <p14:tracePt t="173011" x="3562350" y="3357563"/>
          <p14:tracePt t="173027" x="3581400" y="3322638"/>
          <p14:tracePt t="173044" x="3598863" y="3286125"/>
          <p14:tracePt t="173061" x="3616325" y="3259138"/>
          <p14:tracePt t="173077" x="3633788" y="3214688"/>
          <p14:tracePt t="173095" x="3687763" y="3152775"/>
          <p14:tracePt t="173112" x="3732213" y="3036888"/>
          <p14:tracePt t="173128" x="3741738" y="2973388"/>
          <p14:tracePt t="173144" x="3741738" y="2938463"/>
          <p14:tracePt t="173162" x="3741738" y="2919413"/>
          <p14:tracePt t="173194" x="3732213" y="2901950"/>
          <p14:tracePt t="173240" x="3724275" y="2901950"/>
          <p14:tracePt t="173288" x="3714750" y="2901950"/>
          <p14:tracePt t="173312" x="3687763" y="2901950"/>
          <p14:tracePt t="173320" x="3679825" y="2901950"/>
          <p14:tracePt t="173329" x="3660775" y="2911475"/>
          <p14:tracePt t="173345" x="3616325" y="2919413"/>
          <p14:tracePt t="173362" x="3589338" y="2928938"/>
          <p14:tracePt t="173378" x="3554413" y="2938463"/>
          <p14:tracePt t="173395" x="3527425" y="2946400"/>
          <p14:tracePt t="173412" x="3500438" y="2965450"/>
          <p14:tracePt t="173428" x="3490913" y="2965450"/>
          <p14:tracePt t="173445" x="3473450" y="2973388"/>
          <p14:tracePt t="173462" x="3465513" y="3000375"/>
          <p14:tracePt t="173479" x="3465513" y="3054350"/>
          <p14:tracePt t="173496" x="3473450" y="3116263"/>
          <p14:tracePt t="173512" x="3500438" y="3143250"/>
          <p14:tracePt t="173529" x="3517900" y="3160713"/>
          <p14:tracePt t="173546" x="3527425" y="3160713"/>
          <p14:tracePt t="173562" x="3581400" y="3160713"/>
          <p14:tracePt t="173579" x="3633788" y="3160713"/>
          <p14:tracePt t="173596" x="3697288" y="3116263"/>
          <p14:tracePt t="173612" x="3724275" y="3081338"/>
          <p14:tracePt t="173629" x="3724275" y="3036888"/>
          <p14:tracePt t="173646" x="3724275" y="3027363"/>
          <p14:tracePt t="173662" x="3714750" y="3009900"/>
          <p14:tracePt t="173665" x="3687763" y="2990850"/>
          <p14:tracePt t="173679" x="3660775" y="2990850"/>
          <p14:tracePt t="173696" x="3527425" y="2990850"/>
          <p14:tracePt t="173713" x="3438525" y="3027363"/>
          <p14:tracePt t="173729" x="3394075" y="3044825"/>
          <p14:tracePt t="173746" x="3357563" y="3062288"/>
          <p14:tracePt t="173763" x="3357563" y="3071813"/>
          <p14:tracePt t="173779" x="3348038" y="3071813"/>
          <p14:tracePt t="173796" x="3340100" y="3089275"/>
          <p14:tracePt t="173813" x="3340100" y="3108325"/>
          <p14:tracePt t="173830" x="3348038" y="3133725"/>
          <p14:tracePt t="173846" x="3375025" y="3152775"/>
          <p14:tracePt t="173863" x="3402013" y="3160713"/>
          <p14:tracePt t="173880" x="3419475" y="3179763"/>
          <p14:tracePt t="173897" x="3429000" y="3179763"/>
          <p14:tracePt t="173914" x="3446463" y="3187700"/>
          <p14:tracePt t="173930" x="3455988" y="3187700"/>
          <p14:tracePt t="173947" x="3482975" y="3187700"/>
          <p14:tracePt t="173963" x="3536950" y="3187700"/>
          <p14:tracePt t="173980" x="3562350" y="3179763"/>
          <p14:tracePt t="173997" x="3581400" y="3160713"/>
          <p14:tracePt t="174013" x="3616325" y="3133725"/>
          <p14:tracePt t="174030" x="3633788" y="3108325"/>
          <p14:tracePt t="174047" x="3633788" y="3098800"/>
          <p14:tracePt t="174064" x="3633788" y="3089275"/>
          <p14:tracePt t="174097" x="3598863" y="3089275"/>
          <p14:tracePt t="174114" x="3544888" y="3089275"/>
          <p14:tracePt t="174131" x="3500438" y="3098800"/>
          <p14:tracePt t="174147" x="3465513" y="3116263"/>
          <p14:tracePt t="174164" x="3455988" y="3125788"/>
          <p14:tracePt t="174181" x="3455988" y="3143250"/>
          <p14:tracePt t="174200" x="3455988" y="3152775"/>
          <p14:tracePt t="174214" x="3473450" y="3152775"/>
          <p14:tracePt t="174231" x="3571875" y="3152775"/>
          <p14:tracePt t="174248" x="3687763" y="3108325"/>
          <p14:tracePt t="174264" x="3724275" y="3089275"/>
          <p14:tracePt t="174281" x="3741738" y="3071813"/>
          <p14:tracePt t="174298" x="3751263" y="3062288"/>
          <p14:tracePt t="174314" x="3751263" y="3044825"/>
          <p14:tracePt t="174331" x="3724275" y="3017838"/>
          <p14:tracePt t="174348" x="3652838" y="3017838"/>
          <p14:tracePt t="174365" x="3571875" y="3017838"/>
          <p14:tracePt t="174381" x="3517900" y="3036888"/>
          <p14:tracePt t="174398" x="3490913" y="3054350"/>
          <p14:tracePt t="174414" x="3482975" y="3071813"/>
          <p14:tracePt t="174432" x="3473450" y="3089275"/>
          <p14:tracePt t="174448" x="3482975" y="3108325"/>
          <p14:tracePt t="174465" x="3509963" y="3125788"/>
          <p14:tracePt t="174482" x="3544888" y="3143250"/>
          <p14:tracePt t="174498" x="3598863" y="3160713"/>
          <p14:tracePt t="174515" x="3643313" y="3160713"/>
          <p14:tracePt t="174532" x="3679825" y="3160713"/>
          <p14:tracePt t="174548" x="3724275" y="3160713"/>
          <p14:tracePt t="174565" x="3751263" y="3143250"/>
          <p14:tracePt t="174582" x="3768725" y="3125788"/>
          <p14:tracePt t="174598" x="3768725" y="3116263"/>
          <p14:tracePt t="174615" x="3768725" y="3108325"/>
          <p14:tracePt t="174633" x="3705225" y="3098800"/>
          <p14:tracePt t="174648" x="3643313" y="3098800"/>
          <p14:tracePt t="174665" x="3598863" y="3098800"/>
          <p14:tracePt t="174682" x="3536950" y="3133725"/>
          <p14:tracePt t="174699" x="3490913" y="3160713"/>
          <p14:tracePt t="174715" x="3473450" y="3179763"/>
          <p14:tracePt t="174749" x="3482975" y="3205163"/>
          <p14:tracePt t="174766" x="3500438" y="3214688"/>
          <p14:tracePt t="174782" x="3536950" y="3224213"/>
          <p14:tracePt t="174799" x="3571875" y="3224213"/>
          <p14:tracePt t="174816" x="3625850" y="3224213"/>
          <p14:tracePt t="174833" x="3660775" y="3224213"/>
          <p14:tracePt t="174849" x="3705225" y="3197225"/>
          <p14:tracePt t="174866" x="3741738" y="3170238"/>
          <p14:tracePt t="174882" x="3741738" y="3133725"/>
          <p14:tracePt t="174899" x="3741738" y="3108325"/>
          <p14:tracePt t="174916" x="3724275" y="3071813"/>
          <p14:tracePt t="174933" x="3687763" y="3054350"/>
          <p14:tracePt t="174949" x="3633788" y="3054350"/>
          <p14:tracePt t="174966" x="3598863" y="3054350"/>
          <p14:tracePt t="174983" x="3562350" y="3054350"/>
          <p14:tracePt t="175000" x="3536950" y="3071813"/>
          <p14:tracePt t="175016" x="3527425" y="3089275"/>
          <p14:tracePt t="175049" x="3527425" y="3098800"/>
          <p14:tracePt t="175073" x="3544888" y="3116263"/>
          <p14:tracePt t="175089" x="3562350" y="3116263"/>
          <p14:tracePt t="175101" x="3571875" y="3116263"/>
          <p14:tracePt t="175117" x="3608388" y="3133725"/>
          <p14:tracePt t="175133" x="3633788" y="3133725"/>
          <p14:tracePt t="175150" x="3660775" y="3133725"/>
          <p14:tracePt t="175166" x="3687763" y="3116263"/>
          <p14:tracePt t="175185" x="3687763" y="3108325"/>
          <p14:tracePt t="175201" x="3687763" y="3089275"/>
          <p14:tracePt t="175217" x="3679825" y="3071813"/>
          <p14:tracePt t="175233" x="3652838" y="3071813"/>
          <p14:tracePt t="175250" x="3598863" y="3071813"/>
          <p14:tracePt t="175267" x="3536950" y="3071813"/>
          <p14:tracePt t="175283" x="3490913" y="3089275"/>
          <p14:tracePt t="175320" x="3490913" y="3098800"/>
          <p14:tracePt t="175334" x="3490913" y="3108325"/>
          <p14:tracePt t="175350" x="3509963" y="3116263"/>
          <p14:tracePt t="175367" x="3562350" y="3125788"/>
          <p14:tracePt t="175384" x="3652838" y="3125788"/>
          <p14:tracePt t="175401" x="3687763" y="3125788"/>
          <p14:tracePt t="175417" x="3724275" y="3116263"/>
          <p14:tracePt t="175434" x="3732213" y="3108325"/>
          <p14:tracePt t="175467" x="3732213" y="3098800"/>
          <p14:tracePt t="175484" x="3697288" y="3081338"/>
          <p14:tracePt t="175501" x="3652838" y="3081338"/>
          <p14:tracePt t="175518" x="3589338" y="3081338"/>
          <p14:tracePt t="175534" x="3554413" y="3081338"/>
          <p14:tracePt t="175551" x="3517900" y="3098800"/>
          <p14:tracePt t="175601" x="3517900" y="3108325"/>
          <p14:tracePt t="175609" x="3517900" y="3116263"/>
          <p14:tracePt t="175625" x="3527425" y="3116263"/>
          <p14:tracePt t="175635" x="3544888" y="3116263"/>
          <p14:tracePt t="175651" x="3581400" y="3116263"/>
          <p14:tracePt t="175668" x="3616325" y="3116263"/>
          <p14:tracePt t="175684" x="3643313" y="3108325"/>
          <p14:tracePt t="175718" x="3643313" y="3081338"/>
          <p14:tracePt t="175735" x="3643313" y="3054350"/>
          <p14:tracePt t="175752" x="3633788" y="3036888"/>
          <p14:tracePt t="175769" x="3562350" y="3036888"/>
          <p14:tracePt t="175785" x="3500438" y="3036888"/>
          <p14:tracePt t="175802" x="3473450" y="3081338"/>
          <p14:tracePt t="175818" x="3465513" y="3116263"/>
          <p14:tracePt t="175835" x="3465513" y="3152775"/>
          <p14:tracePt t="175852" x="3473450" y="3160713"/>
          <p14:tracePt t="175869" x="3490913" y="3160713"/>
          <p14:tracePt t="175885" x="3554413" y="3160713"/>
          <p14:tracePt t="175902" x="3598863" y="3160713"/>
          <p14:tracePt t="175919" x="3660775" y="3160713"/>
          <p14:tracePt t="175935" x="3697288" y="3143250"/>
          <p14:tracePt t="175953" x="3714750" y="3125788"/>
          <p14:tracePt t="175969" x="3714750" y="3116263"/>
          <p14:tracePt t="175986" x="3714750" y="3108325"/>
          <p14:tracePt t="176002" x="3697288" y="3089275"/>
          <p14:tracePt t="176019" x="3633788" y="3062288"/>
          <p14:tracePt t="176036" x="3581400" y="3062288"/>
          <p14:tracePt t="176052" x="3554413" y="3062288"/>
          <p14:tracePt t="176069" x="3527425" y="3062288"/>
          <p14:tracePt t="176086" x="3517900" y="3071813"/>
          <p14:tracePt t="176102" x="3517900" y="3081338"/>
          <p14:tracePt t="176120" x="3517900" y="3098800"/>
          <p14:tracePt t="176137" x="3517900" y="3108325"/>
          <p14:tracePt t="176153" x="3527425" y="3108325"/>
          <p14:tracePt t="176170" x="3554413" y="3116263"/>
          <p14:tracePt t="176186" x="3571875" y="3116263"/>
          <p14:tracePt t="176203" x="3589338" y="3116263"/>
          <p14:tracePt t="176219" x="3608388" y="3116263"/>
          <p14:tracePt t="176237" x="3625850" y="3116263"/>
          <p14:tracePt t="176253" x="3633788" y="3116263"/>
          <p14:tracePt t="176270" x="3633788" y="3108325"/>
          <p14:tracePt t="176286" x="3633788" y="3081338"/>
          <p14:tracePt t="176303" x="3616325" y="3062288"/>
          <p14:tracePt t="176320" x="3589338" y="3054350"/>
          <p14:tracePt t="176337" x="3554413" y="3054350"/>
          <p14:tracePt t="176353" x="3527425" y="3054350"/>
          <p14:tracePt t="176370" x="3509963" y="3062288"/>
          <p14:tracePt t="176387" x="3509963" y="3071813"/>
          <p14:tracePt t="176404" x="3509963" y="3081338"/>
          <p14:tracePt t="176437" x="3509963" y="3089275"/>
          <p14:tracePt t="176453" x="3509963" y="3098800"/>
          <p14:tracePt t="176470" x="3517900" y="3108325"/>
          <p14:tracePt t="176487" x="3544888" y="3108325"/>
          <p14:tracePt t="176505" x="3562350" y="3108325"/>
          <p14:tracePt t="176521" x="3571875" y="3108325"/>
          <p14:tracePt t="176539" x="3598863" y="3108325"/>
          <p14:tracePt t="176554" x="3608388" y="3108325"/>
          <p14:tracePt t="176570" x="3608388" y="3098800"/>
          <p14:tracePt t="176587" x="3608388" y="3089275"/>
          <p14:tracePt t="176604" x="3608388" y="3081338"/>
          <p14:tracePt t="176621" x="3581400" y="3081338"/>
          <p14:tracePt t="176637" x="3554413" y="3081338"/>
          <p14:tracePt t="176654" x="3527425" y="3089275"/>
          <p14:tracePt t="176671" x="3517900" y="3108325"/>
          <p14:tracePt t="176713" x="3517900" y="3116263"/>
          <p14:tracePt t="176729" x="3527425" y="3116263"/>
          <p14:tracePt t="176737" x="3544888" y="3116263"/>
          <p14:tracePt t="176745" x="3562350" y="3116263"/>
          <p14:tracePt t="176755" x="3581400" y="3116263"/>
          <p14:tracePt t="176771" x="3598863" y="3116263"/>
          <p14:tracePt t="176788" x="3608388" y="3108325"/>
          <p14:tracePt t="176804" x="3625850" y="3098800"/>
          <p14:tracePt t="176838" x="3625850" y="3089275"/>
          <p14:tracePt t="176855" x="3616325" y="3071813"/>
          <p14:tracePt t="176871" x="3598863" y="3071813"/>
          <p14:tracePt t="176888" x="3562350" y="3071813"/>
          <p14:tracePt t="176905" x="3544888" y="3071813"/>
          <p14:tracePt t="176922" x="3536950" y="3071813"/>
          <p14:tracePt t="177161" x="3536950" y="3062288"/>
          <p14:tracePt t="177273" x="3527425" y="3062288"/>
          <p14:tracePt t="177282" x="3517900" y="3062288"/>
          <p14:tracePt t="177297" x="3509963" y="3062288"/>
          <p14:tracePt t="180306" x="3490913" y="3062288"/>
          <p14:tracePt t="180315" x="3429000" y="3179763"/>
          <p14:tracePt t="180323" x="3384550" y="3286125"/>
          <p14:tracePt t="180331" x="3375025" y="3367088"/>
          <p14:tracePt t="180348" x="3375025" y="3500438"/>
          <p14:tracePt t="180364" x="3375025" y="3562350"/>
          <p14:tracePt t="180381" x="3394075" y="3633788"/>
          <p14:tracePt t="180398" x="3394075" y="3679825"/>
          <p14:tracePt t="180414" x="3394075" y="3732213"/>
          <p14:tracePt t="180431" x="3394075" y="3759200"/>
          <p14:tracePt t="180448" x="3402013" y="3795713"/>
          <p14:tracePt t="180464" x="3429000" y="3840163"/>
          <p14:tracePt t="180481" x="3465513" y="3894138"/>
          <p14:tracePt t="180498" x="3473450" y="3965575"/>
          <p14:tracePt t="180515" x="3482975" y="4000500"/>
          <p14:tracePt t="180531" x="3490913" y="4017963"/>
          <p14:tracePt t="180565" x="3509963" y="4027488"/>
          <p14:tracePt t="180582" x="3517900" y="4027488"/>
          <p14:tracePt t="180618" x="3527425" y="4027488"/>
          <p14:tracePt t="180632" x="3544888" y="4037013"/>
          <p14:tracePt t="180648" x="3544888" y="4062413"/>
          <p14:tracePt t="180665" x="3562350" y="4108450"/>
          <p14:tracePt t="180667" x="3571875" y="4133850"/>
          <p14:tracePt t="180682" x="3581400" y="4197350"/>
          <p14:tracePt t="180699" x="3589338" y="4251325"/>
          <p14:tracePt t="180716" x="3608388" y="4276725"/>
          <p14:tracePt t="180732" x="3608388" y="4286250"/>
          <p14:tracePt t="180765" x="3633788" y="4251325"/>
          <p14:tracePt t="180782" x="3633788" y="4214813"/>
          <p14:tracePt t="180799" x="3643313" y="4170363"/>
          <p14:tracePt t="180815" x="3643313" y="4125913"/>
          <p14:tracePt t="180832" x="3643313" y="4108450"/>
          <p14:tracePt t="180849" x="3616325" y="4071938"/>
          <p14:tracePt t="180866" x="3536950" y="4044950"/>
          <p14:tracePt t="180883" x="3465513" y="4044950"/>
          <p14:tracePt t="180899" x="3394075" y="4054475"/>
          <p14:tracePt t="180916" x="3276600" y="4133850"/>
          <p14:tracePt t="180933" x="3214688" y="4205288"/>
          <p14:tracePt t="180949" x="3205163" y="4241800"/>
          <p14:tracePt t="180966" x="3214688" y="4268788"/>
          <p14:tracePt t="180982" x="3251200" y="4286250"/>
          <p14:tracePt t="180999" x="3303588" y="4295775"/>
          <p14:tracePt t="181016" x="3384550" y="4313238"/>
          <p14:tracePt t="181033" x="3465513" y="4313238"/>
          <p14:tracePt t="181050" x="3608388" y="4268788"/>
          <p14:tracePt t="181067" x="3660775" y="4232275"/>
          <p14:tracePt t="181083" x="3670300" y="4205288"/>
          <p14:tracePt t="181100" x="3670300" y="4170363"/>
          <p14:tracePt t="181116" x="3633788" y="4125913"/>
          <p14:tracePt t="181133" x="3598863" y="4108450"/>
          <p14:tracePt t="181150" x="3554413" y="4108450"/>
          <p14:tracePt t="181167" x="3509963" y="4116388"/>
          <p14:tracePt t="181183" x="3446463" y="4214813"/>
          <p14:tracePt t="181200" x="3446463" y="4251325"/>
          <p14:tracePt t="181216" x="3446463" y="4268788"/>
          <p14:tracePt t="181233" x="3482975" y="4276725"/>
          <p14:tracePt t="181251" x="3598863" y="4276725"/>
          <p14:tracePt t="181267" x="3687763" y="4276725"/>
          <p14:tracePt t="181283" x="3751263" y="4276725"/>
          <p14:tracePt t="181301" x="3786188" y="4259263"/>
          <p14:tracePt t="181333" x="3795713" y="4251325"/>
          <p14:tracePt t="181355" x="3795713" y="4241800"/>
          <p14:tracePt t="181371" x="3795713" y="4232275"/>
          <p14:tracePt t="181467" x="3795713" y="4224338"/>
          <p14:tracePt t="181491" x="3795713" y="4214813"/>
          <p14:tracePt t="181507" x="3795713" y="4205288"/>
          <p14:tracePt t="181563" x="3795713" y="4197350"/>
          <p14:tracePt t="181571" x="3786188" y="4187825"/>
          <p14:tracePt t="181587" x="3776663" y="4187825"/>
          <p14:tracePt t="181601" x="3759200" y="4187825"/>
          <p14:tracePt t="181618" x="3741738" y="417988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Session 2</a:t>
            </a:r>
          </a:p>
        </p:txBody>
      </p:sp>
      <p:sp>
        <p:nvSpPr>
          <p:cNvPr id="6150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5A0526-8DA6-4EA4-B049-4717BAA0A26C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8" name="Título 2"/>
          <p:cNvSpPr>
            <a:spLocks noGrp="1"/>
          </p:cNvSpPr>
          <p:nvPr>
            <p:ph type="title"/>
          </p:nvPr>
        </p:nvSpPr>
        <p:spPr>
          <a:xfrm>
            <a:off x="323850" y="-171450"/>
            <a:ext cx="8434388" cy="1143000"/>
          </a:xfrm>
        </p:spPr>
        <p:txBody>
          <a:bodyPr/>
          <a:lstStyle/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pt-BR" sz="2000" b="1" dirty="0" err="1" smtClean="0"/>
              <a:t>Avaliação</a:t>
            </a:r>
            <a:r>
              <a:rPr lang="en-US" altLang="pt-BR" sz="2000" b="1" dirty="0" smtClean="0"/>
              <a:t> da performance do </a:t>
            </a:r>
            <a:r>
              <a:rPr lang="en-US" altLang="pt-BR" sz="2000" b="1" dirty="0" err="1" smtClean="0"/>
              <a:t>modelo</a:t>
            </a:r>
            <a:r>
              <a:rPr lang="en-US" altLang="pt-BR" sz="2000" b="1" dirty="0" smtClean="0"/>
              <a:t> (Cap 15)</a:t>
            </a:r>
          </a:p>
        </p:txBody>
      </p:sp>
      <p:sp>
        <p:nvSpPr>
          <p:cNvPr id="10" name="Título 2"/>
          <p:cNvSpPr txBox="1">
            <a:spLocks/>
          </p:cNvSpPr>
          <p:nvPr/>
        </p:nvSpPr>
        <p:spPr bwMode="auto">
          <a:xfrm>
            <a:off x="395536" y="558230"/>
            <a:ext cx="7838454" cy="78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00050" lvl="1" indent="0" algn="ctr">
              <a:lnSpc>
                <a:spcPct val="90000"/>
              </a:lnSpc>
              <a:buNone/>
              <a:defRPr/>
            </a:pPr>
            <a:r>
              <a:rPr lang="en-US" altLang="pt-BR" sz="2400" b="1" dirty="0" err="1" smtClean="0"/>
              <a:t>Capacidade</a:t>
            </a:r>
            <a:r>
              <a:rPr lang="en-US" altLang="pt-BR" sz="2400" b="1" dirty="0" smtClean="0"/>
              <a:t> </a:t>
            </a:r>
            <a:r>
              <a:rPr lang="en-US" altLang="pt-BR" sz="2400" b="1" dirty="0" err="1"/>
              <a:t>d</a:t>
            </a:r>
            <a:r>
              <a:rPr lang="en-US" altLang="pt-BR" sz="2400" b="1" dirty="0" err="1" smtClean="0"/>
              <a:t>iscriminativa</a:t>
            </a:r>
            <a:endParaRPr lang="en-US" altLang="pt-BR" sz="2400" b="1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528638" y="1232443"/>
            <a:ext cx="8229600" cy="5625557"/>
          </a:xfrm>
        </p:spPr>
        <p:txBody>
          <a:bodyPr/>
          <a:lstStyle/>
          <a:p>
            <a:pPr marL="0" indent="0">
              <a:buNone/>
            </a:pPr>
            <a:r>
              <a:rPr lang="pt-BR" sz="2400" dirty="0" smtClean="0"/>
              <a:t>3. Curva de Lorenz</a:t>
            </a:r>
            <a:endParaRPr lang="pt-BR" sz="2400" dirty="0"/>
          </a:p>
          <a:p>
            <a:r>
              <a:rPr lang="pt-BR" sz="1800" b="0" dirty="0" smtClean="0"/>
              <a:t>Similar a curva ROC</a:t>
            </a:r>
          </a:p>
          <a:p>
            <a:endParaRPr lang="pt-BR" sz="1800" dirty="0"/>
          </a:p>
          <a:p>
            <a:endParaRPr lang="pt-BR" sz="1800" b="0" dirty="0" smtClean="0"/>
          </a:p>
          <a:p>
            <a:endParaRPr lang="pt-BR" sz="1800" dirty="0"/>
          </a:p>
          <a:p>
            <a:endParaRPr lang="pt-BR" sz="1800" b="0" dirty="0" smtClean="0"/>
          </a:p>
          <a:p>
            <a:endParaRPr lang="pt-BR" sz="1800" dirty="0"/>
          </a:p>
          <a:p>
            <a:endParaRPr lang="pt-BR" sz="1800" b="0" dirty="0" smtClean="0"/>
          </a:p>
          <a:p>
            <a:endParaRPr lang="pt-BR" sz="1800" dirty="0"/>
          </a:p>
          <a:p>
            <a:endParaRPr lang="pt-BR" sz="1800" b="0" dirty="0" smtClean="0"/>
          </a:p>
          <a:p>
            <a:endParaRPr lang="pt-BR" sz="1800" dirty="0"/>
          </a:p>
          <a:p>
            <a:endParaRPr lang="pt-BR" sz="1800" b="0" dirty="0" smtClean="0"/>
          </a:p>
          <a:p>
            <a:r>
              <a:rPr lang="pt-BR" sz="1800" dirty="0" smtClean="0"/>
              <a:t>Quanto maior for C, maior será a área entre a diagonal e a curva.</a:t>
            </a:r>
          </a:p>
          <a:p>
            <a:pPr lvl="1"/>
            <a:r>
              <a:rPr lang="pt-BR" sz="1400" dirty="0" smtClean="0"/>
              <a:t>Coeficiente de </a:t>
            </a:r>
            <a:r>
              <a:rPr lang="pt-BR" sz="1400" dirty="0" err="1" smtClean="0"/>
              <a:t>Givi</a:t>
            </a:r>
            <a:r>
              <a:rPr lang="pt-BR" sz="1400" dirty="0" smtClean="0"/>
              <a:t>, calcula a área.</a:t>
            </a:r>
          </a:p>
          <a:p>
            <a:pPr lvl="1"/>
            <a:r>
              <a:rPr lang="pt-BR" sz="1400" dirty="0" smtClean="0"/>
              <a:t>Interpretação dos </a:t>
            </a:r>
            <a:r>
              <a:rPr lang="pt-BR" sz="1400" dirty="0" err="1" smtClean="0"/>
              <a:t>quantis</a:t>
            </a:r>
            <a:r>
              <a:rPr lang="pt-BR" sz="1400" dirty="0" smtClean="0"/>
              <a:t> 25% e 75%</a:t>
            </a:r>
          </a:p>
          <a:p>
            <a:pPr marL="0" indent="0">
              <a:buNone/>
            </a:pPr>
            <a:endParaRPr lang="pt-BR" sz="1800" b="0" dirty="0" smtClean="0"/>
          </a:p>
          <a:p>
            <a:pPr marL="457200" lvl="1" indent="0">
              <a:buNone/>
            </a:pPr>
            <a:endParaRPr lang="pt-BR" sz="20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0981" y="2025510"/>
            <a:ext cx="4082220" cy="3312098"/>
          </a:xfrm>
          <a:prstGeom prst="rect">
            <a:avLst/>
          </a:prstGeom>
        </p:spPr>
      </p:pic>
      <p:sp>
        <p:nvSpPr>
          <p:cNvPr id="9" name="Espaço Reservado para Data 3"/>
          <p:cNvSpPr txBox="1">
            <a:spLocks/>
          </p:cNvSpPr>
          <p:nvPr/>
        </p:nvSpPr>
        <p:spPr>
          <a:xfrm>
            <a:off x="395536" y="6376243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11" name="Espaço Reservado para Rodapé 4"/>
          <p:cNvSpPr txBox="1">
            <a:spLocks/>
          </p:cNvSpPr>
          <p:nvPr/>
        </p:nvSpPr>
        <p:spPr>
          <a:xfrm>
            <a:off x="3062536" y="6376243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18</a:t>
            </a:r>
            <a:endParaRPr lang="pt-BR" dirty="0"/>
          </a:p>
        </p:txBody>
      </p:sp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5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88"/>
    </mc:Choice>
    <mc:Fallback xmlns="">
      <p:transition spd="slow" advTm="60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260" x="3724275" y="4179888"/>
          <p14:tracePt t="2268" x="3643313" y="4179888"/>
          <p14:tracePt t="2276" x="3544888" y="4160838"/>
          <p14:tracePt t="2290" x="3455988" y="4152900"/>
          <p14:tracePt t="2308" x="3205163" y="4108450"/>
          <p14:tracePt t="2324" x="3081338" y="4071938"/>
          <p14:tracePt t="2340" x="2955925" y="4027488"/>
          <p14:tracePt t="2358" x="2813050" y="3973513"/>
          <p14:tracePt t="2374" x="2660650" y="3938588"/>
          <p14:tracePt t="2391" x="2500313" y="3875088"/>
          <p14:tracePt t="2407" x="2384425" y="3830638"/>
          <p14:tracePt t="2424" x="2268538" y="3768725"/>
          <p14:tracePt t="2441" x="2133600" y="3660775"/>
          <p14:tracePt t="2458" x="1982788" y="3554413"/>
          <p14:tracePt t="2460" x="1911350" y="3500438"/>
          <p14:tracePt t="2474" x="1795463" y="3402013"/>
          <p14:tracePt t="2491" x="1616075" y="3232150"/>
          <p14:tracePt t="2508" x="1366838" y="2928938"/>
          <p14:tracePt t="2525" x="1204913" y="2786063"/>
          <p14:tracePt t="2541" x="1062038" y="2643188"/>
          <p14:tracePt t="2558" x="955675" y="2554288"/>
          <p14:tracePt t="2574" x="893763" y="2509838"/>
          <p14:tracePt t="2591" x="857250" y="2465388"/>
          <p14:tracePt t="2608" x="822325" y="2428875"/>
          <p14:tracePt t="2625" x="785813" y="2393950"/>
          <p14:tracePt t="2641" x="758825" y="2374900"/>
          <p14:tracePt t="2658" x="704850" y="2339975"/>
          <p14:tracePt t="2675" x="660400" y="2312988"/>
          <p14:tracePt t="2692" x="642938" y="2276475"/>
          <p14:tracePt t="2708" x="633413" y="2268538"/>
          <p14:tracePt t="2725" x="625475" y="2251075"/>
          <p14:tracePt t="2741" x="615950" y="2232025"/>
          <p14:tracePt t="2758" x="598488" y="2197100"/>
          <p14:tracePt t="2775" x="588963" y="2143125"/>
          <p14:tracePt t="2792" x="581025" y="2054225"/>
          <p14:tracePt t="2809" x="561975" y="1990725"/>
          <p14:tracePt t="2825" x="561975" y="1946275"/>
          <p14:tracePt t="2842" x="561975" y="1901825"/>
          <p14:tracePt t="2858" x="561975" y="1866900"/>
          <p14:tracePt t="2876" x="561975" y="1822450"/>
          <p14:tracePt t="2892" x="561975" y="1812925"/>
          <p14:tracePt t="2925" x="561975" y="1803400"/>
          <p14:tracePt t="2942" x="561975" y="1795463"/>
          <p14:tracePt t="2972" x="561975" y="1785938"/>
          <p14:tracePt t="2980" x="561975" y="1776413"/>
          <p14:tracePt t="2996" x="561975" y="1768475"/>
          <p14:tracePt t="3009" x="561975" y="1751013"/>
          <p14:tracePt t="3026" x="561975" y="1731963"/>
          <p14:tracePt t="3042" x="561975" y="1697038"/>
          <p14:tracePt t="3059" x="561975" y="1687513"/>
          <p14:tracePt t="3076" x="554038" y="1679575"/>
          <p14:tracePt t="3109" x="554038" y="1670050"/>
          <p14:tracePt t="3524" x="561975" y="1660525"/>
          <p14:tracePt t="3533" x="581025" y="1652588"/>
          <p14:tracePt t="3544" x="608013" y="1652588"/>
          <p14:tracePt t="3560" x="642938" y="1643063"/>
          <p14:tracePt t="3577" x="660400" y="1643063"/>
          <p14:tracePt t="3594" x="679450" y="1633538"/>
          <p14:tracePt t="3636" x="687388" y="1633538"/>
          <p14:tracePt t="3645" x="696913" y="1625600"/>
          <p14:tracePt t="3661" x="750888" y="1608138"/>
          <p14:tracePt t="3677" x="822325" y="1598613"/>
          <p14:tracePt t="3694" x="884238" y="1581150"/>
          <p14:tracePt t="3711" x="955675" y="1571625"/>
          <p14:tracePt t="3728" x="1000125" y="1554163"/>
          <p14:tracePt t="3744" x="1108075" y="1544638"/>
          <p14:tracePt t="3761" x="1276350" y="1536700"/>
          <p14:tracePt t="3778" x="1465263" y="1536700"/>
          <p14:tracePt t="3795" x="1670050" y="1536700"/>
          <p14:tracePt t="3812" x="1803400" y="1536700"/>
          <p14:tracePt t="3828" x="1822450" y="1536700"/>
          <p14:tracePt t="3845" x="1830388" y="1544638"/>
          <p14:tracePt t="3862" x="1857375" y="1544638"/>
          <p14:tracePt t="3878" x="1919288" y="1554163"/>
          <p14:tracePt t="3895" x="2027238" y="1589088"/>
          <p14:tracePt t="3911" x="2125663" y="1625600"/>
          <p14:tracePt t="3928" x="2152650" y="1633538"/>
          <p14:tracePt t="3945" x="2170113" y="1643063"/>
          <p14:tracePt t="3989" x="2170113" y="1652588"/>
          <p14:tracePt t="3997" x="2170113" y="1660525"/>
          <p14:tracePt t="4012" x="2152650" y="1670050"/>
          <p14:tracePt t="4029" x="2125663" y="1687513"/>
          <p14:tracePt t="4045" x="2108200" y="1697038"/>
          <p14:tracePt t="4100" x="2108200" y="1687513"/>
          <p14:tracePt t="4109" x="2108200" y="1652588"/>
          <p14:tracePt t="4117" x="2125663" y="1616075"/>
          <p14:tracePt t="4129" x="2160588" y="1562100"/>
          <p14:tracePt t="4146" x="2251075" y="1509713"/>
          <p14:tracePt t="4162" x="2357438" y="1419225"/>
          <p14:tracePt t="4179" x="2509838" y="1339850"/>
          <p14:tracePt t="4196" x="2705100" y="1268413"/>
          <p14:tracePt t="4212" x="2919413" y="1241425"/>
          <p14:tracePt t="4229" x="2955925" y="1241425"/>
          <p14:tracePt t="4263" x="2973388" y="1241425"/>
          <p14:tracePt t="4301" x="2982913" y="1241425"/>
          <p14:tracePt t="4312" x="2990850" y="1241425"/>
          <p14:tracePt t="4329" x="3009900" y="1241425"/>
          <p14:tracePt t="4347" x="3036888" y="1241425"/>
          <p14:tracePt t="4363" x="3062288" y="1241425"/>
          <p14:tracePt t="4380" x="3116263" y="1241425"/>
          <p14:tracePt t="4397" x="3232150" y="1231900"/>
          <p14:tracePt t="4413" x="3357563" y="1179513"/>
          <p14:tracePt t="4430" x="3500438" y="1108075"/>
          <p14:tracePt t="4446" x="3571875" y="1062038"/>
          <p14:tracePt t="4463" x="3589338" y="1054100"/>
          <p14:tracePt t="4573" x="3581400" y="1062038"/>
          <p14:tracePt t="4597" x="3581400" y="1071563"/>
          <p14:tracePt t="4613" x="3581400" y="1081088"/>
          <p14:tracePt t="4621" x="3571875" y="1089025"/>
          <p14:tracePt t="4637" x="3562350" y="1098550"/>
          <p14:tracePt t="4661" x="3554413" y="1098550"/>
          <p14:tracePt t="4685" x="3544888" y="1108075"/>
          <p14:tracePt t="4757" x="3527425" y="1108075"/>
          <p14:tracePt t="4765" x="3509963" y="1108075"/>
          <p14:tracePt t="4773" x="3509963" y="1098550"/>
          <p14:tracePt t="4781" x="3473450" y="1089025"/>
          <p14:tracePt t="4797" x="3465513" y="1081088"/>
          <p14:tracePt t="4814" x="3446463" y="1081088"/>
          <p14:tracePt t="4847" x="3438525" y="1081088"/>
          <p14:tracePt t="4885" x="3429000" y="1081088"/>
          <p14:tracePt t="4901" x="3419475" y="1081088"/>
          <p14:tracePt t="4933" x="3411538" y="1081088"/>
          <p14:tracePt t="4941" x="3402013" y="1081088"/>
          <p14:tracePt t="4957" x="3394075" y="1081088"/>
          <p14:tracePt t="4981" x="3384550" y="1081088"/>
          <p14:tracePt t="5141" x="3375025" y="1081088"/>
          <p14:tracePt t="5149" x="3367088" y="1089025"/>
          <p14:tracePt t="5157" x="3357563" y="1089025"/>
          <p14:tracePt t="5166" x="3348038" y="1089025"/>
          <p14:tracePt t="5182" x="3340100" y="1089025"/>
          <p14:tracePt t="5237" x="3330575" y="1089025"/>
          <p14:tracePt t="5277" x="3330575" y="1098550"/>
          <p14:tracePt t="5285" x="3322638" y="1098550"/>
          <p14:tracePt t="5298" x="3313113" y="1098550"/>
          <p14:tracePt t="5315" x="3303588" y="1108075"/>
          <p14:tracePt t="5332" x="3303588" y="1116013"/>
          <p14:tracePt t="5349" x="3286125" y="1116013"/>
          <p14:tracePt t="5653" x="3276600" y="1125538"/>
          <p14:tracePt t="5669" x="3268663" y="1133475"/>
          <p14:tracePt t="5677" x="3268663" y="1143000"/>
          <p14:tracePt t="5701" x="3259138" y="1143000"/>
          <p14:tracePt t="5725" x="3251200" y="1143000"/>
          <p14:tracePt t="5734" x="3251200" y="1152525"/>
          <p14:tracePt t="5741" x="3241675" y="1152525"/>
          <p14:tracePt t="5765" x="3232150" y="1160463"/>
          <p14:tracePt t="5813" x="3224213" y="1160463"/>
          <p14:tracePt t="5821" x="3214688" y="1160463"/>
          <p14:tracePt t="5833" x="3205163" y="1160463"/>
          <p14:tracePt t="5850" x="3205163" y="1169988"/>
          <p14:tracePt t="5909" x="3205163" y="1179513"/>
          <p14:tracePt t="5989" x="3205163" y="1187450"/>
          <p14:tracePt t="6013" x="3224213" y="1187450"/>
          <p14:tracePt t="6021" x="3241675" y="1187450"/>
          <p14:tracePt t="6034" x="3259138" y="1187450"/>
          <p14:tracePt t="6051" x="3303588" y="1187450"/>
          <p14:tracePt t="6068" x="3340100" y="1187450"/>
          <p14:tracePt t="6084" x="3357563" y="1187450"/>
          <p14:tracePt t="6301" x="3348038" y="1187450"/>
          <p14:tracePt t="6317" x="3340100" y="1187450"/>
          <p14:tracePt t="6326" x="3330575" y="1187450"/>
          <p14:tracePt t="6341" x="3322638" y="1187450"/>
          <p14:tracePt t="6357" x="3313113" y="1187450"/>
          <p14:tracePt t="6398" x="3303588" y="1187450"/>
          <p14:tracePt t="6405" x="3276600" y="1187450"/>
          <p14:tracePt t="6418" x="3259138" y="1187450"/>
          <p14:tracePt t="6435" x="3224213" y="1187450"/>
          <p14:tracePt t="6452" x="3187700" y="1187450"/>
          <p14:tracePt t="6469" x="3160713" y="1187450"/>
          <p14:tracePt t="6742" x="3224213" y="1196975"/>
          <p14:tracePt t="6749" x="3313113" y="1204913"/>
          <p14:tracePt t="6757" x="3402013" y="1231900"/>
          <p14:tracePt t="6769" x="3473450" y="1231900"/>
          <p14:tracePt t="6786" x="3616325" y="1231900"/>
          <p14:tracePt t="6803" x="3776663" y="1231900"/>
          <p14:tracePt t="6820" x="3946525" y="1231900"/>
          <p14:tracePt t="6836" x="4125913" y="1231900"/>
          <p14:tracePt t="6853" x="4348163" y="1231900"/>
          <p14:tracePt t="6870" x="4483100" y="1231900"/>
          <p14:tracePt t="6886" x="4581525" y="1231900"/>
          <p14:tracePt t="6903" x="4633913" y="1231900"/>
          <p14:tracePt t="6920" x="4732338" y="1250950"/>
          <p14:tracePt t="6936" x="4786313" y="1268413"/>
          <p14:tracePt t="6954" x="4848225" y="1268413"/>
          <p14:tracePt t="6970" x="4902200" y="1276350"/>
          <p14:tracePt t="6987" x="4991100" y="1276350"/>
          <p14:tracePt t="7004" x="5116513" y="1276350"/>
          <p14:tracePt t="7020" x="5232400" y="1276350"/>
          <p14:tracePt t="7037" x="5394325" y="1276350"/>
          <p14:tracePt t="7054" x="5491163" y="1276350"/>
          <p14:tracePt t="7070" x="5599113" y="1303338"/>
          <p14:tracePt t="7087" x="5715000" y="1322388"/>
          <p14:tracePt t="7104" x="5911850" y="1347788"/>
          <p14:tracePt t="7121" x="6116638" y="1347788"/>
          <p14:tracePt t="7137" x="6276975" y="1347788"/>
          <p14:tracePt t="7154" x="6357938" y="1357313"/>
          <p14:tracePt t="7318" x="6313488" y="1357313"/>
          <p14:tracePt t="7326" x="6276975" y="1357313"/>
          <p14:tracePt t="7337" x="6224588" y="1357313"/>
          <p14:tracePt t="7354" x="6161088" y="1357313"/>
          <p14:tracePt t="7371" x="6089650" y="1357313"/>
          <p14:tracePt t="7388" x="6027738" y="1357313"/>
          <p14:tracePt t="7405" x="6000750" y="1357313"/>
          <p14:tracePt t="7421" x="5991225" y="1357313"/>
          <p14:tracePt t="7462" x="5983288" y="1357313"/>
          <p14:tracePt t="7478" x="5983288" y="1347788"/>
          <p14:tracePt t="7486" x="5983288" y="1330325"/>
          <p14:tracePt t="7502" x="5983288" y="1322388"/>
          <p14:tracePt t="7510" x="5983288" y="1312863"/>
          <p14:tracePt t="7521" x="5983288" y="1303338"/>
          <p14:tracePt t="7538" x="5991225" y="1276350"/>
          <p14:tracePt t="7555" x="6018213" y="1258888"/>
          <p14:tracePt t="7572" x="6045200" y="1241425"/>
          <p14:tracePt t="7588" x="6062663" y="1231900"/>
          <p14:tracePt t="7605" x="6089650" y="1231900"/>
          <p14:tracePt t="7638" x="6099175" y="1223963"/>
          <p14:tracePt t="7694" x="6099175" y="1214438"/>
          <p14:tracePt t="7710" x="6099175" y="1204913"/>
          <p14:tracePt t="7734" x="6089650" y="1204913"/>
          <p14:tracePt t="8647" x="6081713" y="1196975"/>
          <p14:tracePt t="8654" x="6062663" y="1196975"/>
          <p14:tracePt t="8662" x="6037263" y="1196975"/>
          <p14:tracePt t="8675" x="5991225" y="1196975"/>
          <p14:tracePt t="8691" x="5857875" y="1196975"/>
          <p14:tracePt t="8708" x="5670550" y="1223963"/>
          <p14:tracePt t="8725" x="5394325" y="1285875"/>
          <p14:tracePt t="8742" x="4438650" y="1473200"/>
          <p14:tracePt t="8759" x="3848100" y="1581150"/>
          <p14:tracePt t="8775" x="3367088" y="1724025"/>
          <p14:tracePt t="8792" x="3133725" y="1795463"/>
          <p14:tracePt t="8808" x="2973388" y="1830388"/>
          <p14:tracePt t="8825" x="2830513" y="1874838"/>
          <p14:tracePt t="8842" x="2598738" y="1893888"/>
          <p14:tracePt t="8858" x="2393950" y="1928813"/>
          <p14:tracePt t="8875" x="2224088" y="1965325"/>
          <p14:tracePt t="8892" x="2152650" y="1973263"/>
          <p14:tracePt t="8908" x="2098675" y="1982788"/>
          <p14:tracePt t="8925" x="2044700" y="1982788"/>
          <p14:tracePt t="8942" x="1857375" y="1982788"/>
          <p14:tracePt t="8959" x="1687513" y="1982788"/>
          <p14:tracePt t="8976" x="1509713" y="1965325"/>
          <p14:tracePt t="8992" x="1401763" y="1946275"/>
          <p14:tracePt t="9009" x="1303338" y="1911350"/>
          <p14:tracePt t="9026" x="1169988" y="1893888"/>
          <p14:tracePt t="9042" x="982663" y="1866900"/>
          <p14:tracePt t="9059" x="687388" y="1785938"/>
          <p14:tracePt t="9076" x="393700" y="1697038"/>
          <p14:tracePt t="9093" x="268288" y="1660525"/>
          <p14:tracePt t="9109" x="250825" y="1652588"/>
          <p14:tracePt t="9255" x="285750" y="1652588"/>
          <p14:tracePt t="9263" x="330200" y="1652588"/>
          <p14:tracePt t="9270" x="384175" y="1652588"/>
          <p14:tracePt t="9279" x="419100" y="1652588"/>
          <p14:tracePt t="9293" x="473075" y="1633538"/>
          <p14:tracePt t="9310" x="598488" y="1608138"/>
          <p14:tracePt t="9327" x="731838" y="1571625"/>
          <p14:tracePt t="9343" x="893763" y="1527175"/>
          <p14:tracePt t="9360" x="965200" y="1517650"/>
          <p14:tracePt t="9377" x="973138" y="1517650"/>
          <p14:tracePt t="9463" x="965200" y="1517650"/>
          <p14:tracePt t="9470" x="955675" y="1527175"/>
          <p14:tracePt t="9479" x="946150" y="1527175"/>
          <p14:tracePt t="9494" x="946150" y="1536700"/>
          <p14:tracePt t="9510" x="911225" y="1544638"/>
          <p14:tracePt t="9527" x="911225" y="1554163"/>
          <p14:tracePt t="9544" x="901700" y="1554163"/>
          <p14:tracePt t="9767" x="901700" y="1571625"/>
          <p14:tracePt t="9775" x="893763" y="1581150"/>
          <p14:tracePt t="9790" x="893763" y="1598613"/>
          <p14:tracePt t="9815" x="893763" y="1608138"/>
          <p14:tracePt t="9831" x="893763" y="1616075"/>
          <p14:tracePt t="9846" x="893763" y="1625600"/>
          <p14:tracePt t="9863" x="893763" y="1633538"/>
          <p14:tracePt t="9895" x="893763" y="1643063"/>
          <p14:tracePt t="9903" x="901700" y="1643063"/>
          <p14:tracePt t="9911" x="911225" y="1652588"/>
          <p14:tracePt t="9928" x="982663" y="1652588"/>
          <p14:tracePt t="9945" x="1108075" y="1652588"/>
          <p14:tracePt t="9961" x="1268413" y="1652588"/>
          <p14:tracePt t="9978" x="1428750" y="1652588"/>
          <p14:tracePt t="9995" x="1581150" y="1652588"/>
          <p14:tracePt t="10012" x="1714500" y="1652588"/>
          <p14:tracePt t="10028" x="1795463" y="1652588"/>
          <p14:tracePt t="10045" x="1857375" y="1652588"/>
          <p14:tracePt t="10063" x="1911350" y="1652588"/>
          <p14:tracePt t="10079" x="1946275" y="1652588"/>
          <p14:tracePt t="10095" x="1973263" y="1652588"/>
          <p14:tracePt t="10112" x="2000250" y="1652588"/>
          <p14:tracePt t="10129" x="2044700" y="1652588"/>
          <p14:tracePt t="10146" x="2089150" y="1652588"/>
          <p14:tracePt t="10162" x="2143125" y="1652588"/>
          <p14:tracePt t="10179" x="2205038" y="1670050"/>
          <p14:tracePt t="10196" x="2251075" y="1679575"/>
          <p14:tracePt t="10212" x="2303463" y="1697038"/>
          <p14:tracePt t="10229" x="2330450" y="1697038"/>
          <p14:tracePt t="10246" x="2339975" y="1697038"/>
          <p14:tracePt t="10263" x="2347913" y="1697038"/>
          <p14:tracePt t="11111" x="2322513" y="1697038"/>
          <p14:tracePt t="11119" x="2286000" y="1697038"/>
          <p14:tracePt t="11131" x="2214563" y="1697038"/>
          <p14:tracePt t="11148" x="2108200" y="1697038"/>
          <p14:tracePt t="11165" x="1982788" y="1697038"/>
          <p14:tracePt t="11182" x="1857375" y="1697038"/>
          <p14:tracePt t="11198" x="1724025" y="1697038"/>
          <p14:tracePt t="11215" x="1562100" y="1697038"/>
          <p14:tracePt t="11232" x="1500188" y="1704975"/>
          <p14:tracePt t="11249" x="1465263" y="1714500"/>
          <p14:tracePt t="11265" x="1419225" y="1724025"/>
          <p14:tracePt t="11282" x="1411288" y="1724025"/>
          <p14:tracePt t="11299" x="1401763" y="1724025"/>
          <p14:tracePt t="11343" x="1393825" y="1724025"/>
          <p14:tracePt t="11399" x="1384300" y="1724025"/>
          <p14:tracePt t="11583" x="1366838" y="1724025"/>
          <p14:tracePt t="11591" x="1347788" y="1724025"/>
          <p14:tracePt t="11600" x="1330325" y="1724025"/>
          <p14:tracePt t="11616" x="1276350" y="1724025"/>
          <p14:tracePt t="11633" x="1241425" y="1724025"/>
          <p14:tracePt t="11650" x="1214438" y="1724025"/>
          <p14:tracePt t="11666" x="1204913" y="1724025"/>
          <p14:tracePt t="11683" x="1179513" y="1724025"/>
          <p14:tracePt t="11700" x="1133475" y="1724025"/>
          <p14:tracePt t="11716" x="1116013" y="1724025"/>
          <p14:tracePt t="11733" x="1108075" y="1724025"/>
          <p14:tracePt t="11750" x="1098550" y="1724025"/>
          <p14:tracePt t="11767" x="1054100" y="1741488"/>
          <p14:tracePt t="11784" x="1027113" y="1768475"/>
          <p14:tracePt t="11800" x="1017588" y="1785938"/>
          <p14:tracePt t="11817" x="1017588" y="1795463"/>
          <p14:tracePt t="11850" x="1017588" y="1812925"/>
          <p14:tracePt t="12079" x="1017588" y="1822450"/>
          <p14:tracePt t="12087" x="1009650" y="1822450"/>
          <p14:tracePt t="12200" x="1009650" y="1847850"/>
          <p14:tracePt t="12207" x="1009650" y="1874838"/>
          <p14:tracePt t="12218" x="1009650" y="1893888"/>
          <p14:tracePt t="12235" x="1000125" y="1965325"/>
          <p14:tracePt t="12251" x="990600" y="2017713"/>
          <p14:tracePt t="12268" x="990600" y="2044700"/>
          <p14:tracePt t="12752" x="1000125" y="2054225"/>
          <p14:tracePt t="12760" x="1071563" y="2054225"/>
          <p14:tracePt t="12769" x="1169988" y="2054225"/>
          <p14:tracePt t="12786" x="1384300" y="2062163"/>
          <p14:tracePt t="12802" x="1527175" y="2062163"/>
          <p14:tracePt t="12819" x="1598613" y="2062163"/>
          <p14:tracePt t="12837" x="1652588" y="2062163"/>
          <p14:tracePt t="12853" x="1687513" y="2062163"/>
          <p14:tracePt t="12870" x="1697038" y="2062163"/>
          <p14:tracePt t="12886" x="1714500" y="2071688"/>
          <p14:tracePt t="12904" x="1751013" y="2089150"/>
          <p14:tracePt t="12920" x="1785938" y="2116138"/>
          <p14:tracePt t="12937" x="1795463" y="2125663"/>
          <p14:tracePt t="12992" x="1803400" y="2125663"/>
          <p14:tracePt t="13016" x="1812925" y="2125663"/>
          <p14:tracePt t="13024" x="1822450" y="2125663"/>
          <p14:tracePt t="13037" x="1830388" y="2125663"/>
          <p14:tracePt t="13053" x="1847850" y="2125663"/>
          <p14:tracePt t="13087" x="1857375" y="2125663"/>
          <p14:tracePt t="13136" x="1857375" y="2116138"/>
          <p14:tracePt t="13712" x="1857375" y="2108200"/>
          <p14:tracePt t="13720" x="1857375" y="2098675"/>
          <p14:tracePt t="13728" x="1857375" y="2089150"/>
          <p14:tracePt t="16969" x="1857375" y="2081213"/>
          <p14:tracePt t="16977" x="1830388" y="2071688"/>
          <p14:tracePt t="16985" x="1812925" y="2062163"/>
          <p14:tracePt t="16997" x="1812925" y="2054225"/>
          <p14:tracePt t="17014" x="1803400" y="2054225"/>
          <p14:tracePt t="17033" x="1795463" y="2054225"/>
          <p14:tracePt t="22811" x="1847850" y="2054225"/>
          <p14:tracePt t="22819" x="1938338" y="2125663"/>
          <p14:tracePt t="22830" x="1982788" y="2170113"/>
          <p14:tracePt t="22847" x="2044700" y="2295525"/>
          <p14:tracePt t="22864" x="2054225" y="2419350"/>
          <p14:tracePt t="22880" x="2081213" y="2554288"/>
          <p14:tracePt t="22897" x="2133600" y="2741613"/>
          <p14:tracePt t="22914" x="2214563" y="2973388"/>
          <p14:tracePt t="22931" x="2562225" y="3589338"/>
          <p14:tracePt t="22947" x="2803525" y="3840163"/>
          <p14:tracePt t="22964" x="2973388" y="3973513"/>
          <p14:tracePt t="22981" x="3116263" y="4081463"/>
          <p14:tracePt t="22997" x="3232150" y="4179888"/>
          <p14:tracePt t="23014" x="3340100" y="4251325"/>
          <p14:tracePt t="23031" x="3402013" y="4286250"/>
          <p14:tracePt t="23047" x="3446463" y="4303713"/>
          <p14:tracePt t="23064" x="3482975" y="4313238"/>
          <p14:tracePt t="23081" x="3544888" y="4313238"/>
          <p14:tracePt t="23098" x="3670300" y="4313238"/>
          <p14:tracePt t="23115" x="3840163" y="4313238"/>
          <p14:tracePt t="23132" x="3902075" y="4313238"/>
          <p14:tracePt t="23148" x="3938588" y="4322763"/>
          <p14:tracePt t="23165" x="3965575" y="4330700"/>
          <p14:tracePt t="23181" x="3973513" y="4330700"/>
          <p14:tracePt t="23198" x="4000500" y="4348163"/>
          <p14:tracePt t="23215" x="4089400" y="4375150"/>
          <p14:tracePt t="23231" x="4143375" y="4384675"/>
          <p14:tracePt t="23248" x="4170363" y="4394200"/>
          <p14:tracePt t="23467" x="4160838" y="4394200"/>
          <p14:tracePt t="23475" x="4152900" y="4394200"/>
          <p14:tracePt t="23491" x="4133850" y="4394200"/>
          <p14:tracePt t="23500" x="4125913" y="4394200"/>
          <p14:tracePt t="23515" x="4089400" y="4394200"/>
          <p14:tracePt t="23532" x="4062413" y="4394200"/>
          <p14:tracePt t="23549" x="4037013" y="4394200"/>
          <p14:tracePt t="23566" x="4027488" y="4394200"/>
          <p14:tracePt t="23582" x="4000500" y="4384675"/>
          <p14:tracePt t="23599" x="3990975" y="4384675"/>
          <p14:tracePt t="23616" x="3983038" y="4375150"/>
          <p14:tracePt t="23633" x="3965575" y="4375150"/>
          <p14:tracePt t="23649" x="3946525" y="4357688"/>
          <p14:tracePt t="23666" x="3929063" y="4357688"/>
          <p14:tracePt t="23683" x="3894138" y="4348163"/>
          <p14:tracePt t="23700" x="3867150" y="4340225"/>
          <p14:tracePt t="23716" x="3848100" y="4330700"/>
          <p14:tracePt t="23733" x="3830638" y="4322763"/>
          <p14:tracePt t="23749" x="3822700" y="4322763"/>
          <p14:tracePt t="23766" x="3813175" y="4322763"/>
          <p14:tracePt t="23783" x="3803650" y="4322763"/>
          <p14:tracePt t="23900" x="3795713" y="4322763"/>
          <p14:tracePt t="23908" x="3786188" y="4313238"/>
          <p14:tracePt t="23940" x="3776663" y="4313238"/>
          <p14:tracePt t="23948" x="3768725" y="4313238"/>
          <p14:tracePt t="23956" x="3759200" y="4303713"/>
          <p14:tracePt t="23966" x="3751263" y="4295775"/>
          <p14:tracePt t="23984" x="3697288" y="4276725"/>
          <p14:tracePt t="24000" x="3652838" y="4276725"/>
          <p14:tracePt t="24017" x="3598863" y="4276725"/>
          <p14:tracePt t="24034" x="3571875" y="4276725"/>
          <p14:tracePt t="24050" x="3562350" y="4276725"/>
          <p14:tracePt t="24204" x="3554413" y="4276725"/>
          <p14:tracePt t="24252" x="3554413" y="4286250"/>
          <p14:tracePt t="24276" x="3554413" y="4295775"/>
          <p14:tracePt t="24980" x="3571875" y="4295775"/>
          <p14:tracePt t="24988" x="3581400" y="4295775"/>
          <p14:tracePt t="25004" x="3589338" y="4295775"/>
          <p14:tracePt t="25012" x="3598863" y="4295775"/>
          <p14:tracePt t="25021" x="3608388" y="4295775"/>
          <p14:tracePt t="25044" x="3616325" y="4295775"/>
          <p14:tracePt t="25053" x="3625850" y="4295775"/>
          <p14:tracePt t="25070" x="3633788" y="4295775"/>
          <p14:tracePt t="25086" x="3652838" y="4295775"/>
          <p14:tracePt t="25103" x="3660775" y="4295775"/>
          <p14:tracePt t="25120" x="3697288" y="4295775"/>
          <p14:tracePt t="25137" x="3741738" y="4295775"/>
          <p14:tracePt t="25153" x="3786188" y="4295775"/>
          <p14:tracePt t="25170" x="3795713" y="4295775"/>
          <p14:tracePt t="25187" x="3803650" y="4295775"/>
          <p14:tracePt t="25204" x="3822700" y="4303713"/>
          <p14:tracePt t="25260" x="3830638" y="4303713"/>
          <p14:tracePt t="25276" x="3840163" y="4313238"/>
          <p14:tracePt t="25284" x="3848100" y="4313238"/>
          <p14:tracePt t="25308" x="3857625" y="4313238"/>
          <p14:tracePt t="25324" x="3875088" y="4322763"/>
          <p14:tracePt t="25332" x="3884613" y="4322763"/>
          <p14:tracePt t="25340" x="3902075" y="4330700"/>
          <p14:tracePt t="25356" x="3911600" y="4330700"/>
          <p14:tracePt t="25371" x="3929063" y="4330700"/>
          <p14:tracePt t="25387" x="3965575" y="4330700"/>
          <p14:tracePt t="25404" x="4027488" y="4330700"/>
          <p14:tracePt t="25421" x="4089400" y="4330700"/>
          <p14:tracePt t="25438" x="4133850" y="4330700"/>
          <p14:tracePt t="25454" x="4170363" y="4330700"/>
          <p14:tracePt t="25471" x="4224338" y="4330700"/>
          <p14:tracePt t="25488" x="4259263" y="4330700"/>
          <p14:tracePt t="25504" x="4303713" y="4330700"/>
          <p14:tracePt t="25521" x="4348163" y="4330700"/>
          <p14:tracePt t="25538" x="4384675" y="4330700"/>
          <p14:tracePt t="25554" x="4419600" y="4330700"/>
          <p14:tracePt t="25572" x="4473575" y="4330700"/>
          <p14:tracePt t="25588" x="4500563" y="4322763"/>
          <p14:tracePt t="25605" x="4518025" y="4313238"/>
          <p14:tracePt t="25638" x="4545013" y="4313238"/>
          <p14:tracePt t="25655" x="4562475" y="4313238"/>
          <p14:tracePt t="25672" x="4598988" y="4313238"/>
          <p14:tracePt t="25688" x="4616450" y="4295775"/>
          <p14:tracePt t="25705" x="4633913" y="4295775"/>
          <p14:tracePt t="25738" x="4643438" y="4295775"/>
          <p14:tracePt t="25755" x="4652963" y="4295775"/>
          <p14:tracePt t="25772" x="4660900" y="4286250"/>
          <p14:tracePt t="25788" x="4670425" y="4276725"/>
          <p14:tracePt t="25805" x="4687888" y="4276725"/>
          <p14:tracePt t="25822" x="4697413" y="4268788"/>
          <p14:tracePt t="25839" x="4705350" y="4268788"/>
          <p14:tracePt t="25855" x="4714875" y="4268788"/>
          <p14:tracePt t="25872" x="4724400" y="4259263"/>
          <p14:tracePt t="25889" x="4741863" y="4259263"/>
          <p14:tracePt t="25905" x="4751388" y="4251325"/>
          <p14:tracePt t="25922" x="4768850" y="4241800"/>
          <p14:tracePt t="25939" x="4776788" y="4232275"/>
          <p14:tracePt t="25956" x="4795838" y="4214813"/>
          <p14:tracePt t="25972" x="4803775" y="4205288"/>
          <p14:tracePt t="25989" x="4813300" y="4179888"/>
          <p14:tracePt t="26006" x="4830763" y="4152900"/>
          <p14:tracePt t="26023" x="4830763" y="4125913"/>
          <p14:tracePt t="26039" x="4857750" y="4071938"/>
          <p14:tracePt t="26056" x="4857750" y="4054475"/>
          <p14:tracePt t="26073" x="4857750" y="4000500"/>
          <p14:tracePt t="26089" x="4857750" y="3973513"/>
          <p14:tracePt t="26106" x="4857750" y="3938588"/>
          <p14:tracePt t="26123" x="4857750" y="3894138"/>
          <p14:tracePt t="26139" x="4857750" y="3857625"/>
          <p14:tracePt t="26156" x="4867275" y="3795713"/>
          <p14:tracePt t="26173" x="4894263" y="3724275"/>
          <p14:tracePt t="26190" x="4911725" y="3660775"/>
          <p14:tracePt t="26206" x="4946650" y="3589338"/>
          <p14:tracePt t="26223" x="4965700" y="3490913"/>
          <p14:tracePt t="26240" x="4991100" y="3411538"/>
          <p14:tracePt t="26256" x="5018088" y="3348038"/>
          <p14:tracePt t="26273" x="5027613" y="3313113"/>
          <p14:tracePt t="26290" x="5045075" y="3251200"/>
          <p14:tracePt t="26307" x="5054600" y="3197225"/>
          <p14:tracePt t="26323" x="5089525" y="3108325"/>
          <p14:tracePt t="26341" x="5224463" y="2919413"/>
          <p14:tracePt t="26357" x="5322888" y="2822575"/>
          <p14:tracePt t="26373" x="5402263" y="2741613"/>
          <p14:tracePt t="26390" x="5510213" y="2643188"/>
          <p14:tracePt t="26407" x="5537200" y="2616200"/>
          <p14:tracePt t="26424" x="5562600" y="2589213"/>
          <p14:tracePt t="26440" x="5572125" y="2581275"/>
          <p14:tracePt t="26474" x="5589588" y="2562225"/>
          <p14:tracePt t="26493" x="5589588" y="2544763"/>
          <p14:tracePt t="26507" x="5589588" y="2536825"/>
          <p14:tracePt t="26524" x="5599113" y="2517775"/>
          <p14:tracePt t="26541" x="5599113" y="2490788"/>
          <p14:tracePt t="26781" x="5599113" y="2482850"/>
          <p14:tracePt t="26797" x="5599113" y="2465388"/>
          <p14:tracePt t="26812" x="5599113" y="2455863"/>
          <p14:tracePt t="26821" x="5616575" y="2446338"/>
          <p14:tracePt t="26828" x="5616575" y="2438400"/>
          <p14:tracePt t="26845" x="5616575" y="2428875"/>
          <p14:tracePt t="26861" x="5626100" y="2428875"/>
          <p14:tracePt t="26877" x="5626100" y="2419350"/>
          <p14:tracePt t="26893" x="5634038" y="2401888"/>
          <p14:tracePt t="26917" x="5643563" y="2401888"/>
          <p14:tracePt t="26997" x="5643563" y="2393950"/>
          <p14:tracePt t="27021" x="5653088" y="2384425"/>
          <p14:tracePt t="27045" x="5653088" y="2374900"/>
          <p14:tracePt t="27189" x="5661025" y="2374900"/>
          <p14:tracePt t="27397" x="5661025" y="2384425"/>
          <p14:tracePt t="27405" x="5661025" y="2401888"/>
          <p14:tracePt t="27413" x="5643563" y="2411413"/>
          <p14:tracePt t="27426" x="5643563" y="2419350"/>
          <p14:tracePt t="27443" x="5634038" y="2438400"/>
          <p14:tracePt t="27460" x="5626100" y="2465388"/>
          <p14:tracePt t="27462" x="5616575" y="2473325"/>
          <p14:tracePt t="27477" x="5608638" y="2500313"/>
          <p14:tracePt t="27493" x="5608638" y="2536825"/>
          <p14:tracePt t="27510" x="5581650" y="2581275"/>
          <p14:tracePt t="27526" x="5581650" y="2633663"/>
          <p14:tracePt t="27543" x="5572125" y="2687638"/>
          <p14:tracePt t="27560" x="5572125" y="2732088"/>
          <p14:tracePt t="27577" x="5545138" y="2803525"/>
          <p14:tracePt t="27593" x="5527675" y="2857500"/>
          <p14:tracePt t="27610" x="5491163" y="2928938"/>
          <p14:tracePt t="27627" x="5446713" y="3009900"/>
          <p14:tracePt t="27644" x="5384800" y="3116263"/>
          <p14:tracePt t="27661" x="5322888" y="3259138"/>
          <p14:tracePt t="27677" x="5295900" y="3330575"/>
          <p14:tracePt t="27694" x="5276850" y="3394075"/>
          <p14:tracePt t="27710" x="5251450" y="3455988"/>
          <p14:tracePt t="27727" x="5214938" y="3527425"/>
          <p14:tracePt t="27744" x="5187950" y="3589338"/>
          <p14:tracePt t="27760" x="5160963" y="3652838"/>
          <p14:tracePt t="27778" x="5143500" y="3705225"/>
          <p14:tracePt t="27794" x="5116513" y="3776663"/>
          <p14:tracePt t="27811" x="5089525" y="3867150"/>
          <p14:tracePt t="27827" x="5062538" y="3956050"/>
          <p14:tracePt t="27844" x="5054600" y="4017963"/>
          <p14:tracePt t="27861" x="5037138" y="4098925"/>
          <p14:tracePt t="27878" x="5027613" y="4125913"/>
          <p14:tracePt t="27895" x="5027613" y="4160838"/>
          <p14:tracePt t="27911" x="4983163" y="4214813"/>
          <p14:tracePt t="27928" x="4946650" y="4259263"/>
          <p14:tracePt t="27944" x="4911725" y="4322763"/>
          <p14:tracePt t="27961" x="4848225" y="4375150"/>
          <p14:tracePt t="27978" x="4795838" y="4402138"/>
          <p14:tracePt t="27994" x="4776788" y="4429125"/>
          <p14:tracePt t="28011" x="4705350" y="4465638"/>
          <p14:tracePt t="28028" x="4660900" y="4483100"/>
          <p14:tracePt t="28045" x="4456113" y="4562475"/>
          <p14:tracePt t="28061" x="4322763" y="4581525"/>
          <p14:tracePt t="28078" x="4205288" y="4581525"/>
          <p14:tracePt t="28095" x="4062413" y="4581525"/>
          <p14:tracePt t="28112" x="3946525" y="4581525"/>
          <p14:tracePt t="28128" x="3795713" y="4572000"/>
          <p14:tracePt t="28145" x="3670300" y="4572000"/>
          <p14:tracePt t="28161" x="3589338" y="4572000"/>
          <p14:tracePt t="28178" x="3554413" y="4572000"/>
          <p14:tracePt t="28195" x="3536950" y="4562475"/>
          <p14:tracePt t="28212" x="3527425" y="4562475"/>
          <p14:tracePt t="28229" x="3509963" y="4562475"/>
          <p14:tracePt t="28245" x="3490913" y="4554538"/>
          <p14:tracePt t="28262" x="3473450" y="4554538"/>
          <p14:tracePt t="28279" x="3438525" y="4554538"/>
          <p14:tracePt t="28295" x="3402013" y="4554538"/>
          <p14:tracePt t="28312" x="3394075" y="4554538"/>
          <p14:tracePt t="28389" x="3402013" y="4554538"/>
          <p14:tracePt t="28397" x="3419475" y="4554538"/>
          <p14:tracePt t="28405" x="3438525" y="4554538"/>
          <p14:tracePt t="28414" x="3455988" y="4545013"/>
          <p14:tracePt t="28429" x="3536950" y="4518025"/>
          <p14:tracePt t="28446" x="3598863" y="4491038"/>
          <p14:tracePt t="28463" x="3652838" y="4483100"/>
          <p14:tracePt t="28479" x="3697288" y="4465638"/>
          <p14:tracePt t="28496" x="3732213" y="4465638"/>
          <p14:tracePt t="28513" x="3776663" y="4465638"/>
          <p14:tracePt t="28529" x="3840163" y="4465638"/>
          <p14:tracePt t="28546" x="3919538" y="4465638"/>
          <p14:tracePt t="28563" x="3946525" y="4465638"/>
          <p14:tracePt t="28579" x="3956050" y="4465638"/>
          <p14:tracePt t="28597" x="3973513" y="4465638"/>
          <p14:tracePt t="28613" x="4010025" y="4465638"/>
          <p14:tracePt t="28630" x="4071938" y="4456113"/>
          <p14:tracePt t="28647" x="4143375" y="4456113"/>
          <p14:tracePt t="28663" x="4214813" y="4446588"/>
          <p14:tracePt t="28680" x="4268788" y="4419600"/>
          <p14:tracePt t="28696" x="4295775" y="4419600"/>
          <p14:tracePt t="28713" x="4322763" y="4419600"/>
          <p14:tracePt t="28730" x="4375150" y="4419600"/>
          <p14:tracePt t="28746" x="4438650" y="4394200"/>
          <p14:tracePt t="28763" x="4500563" y="4384675"/>
          <p14:tracePt t="28780" x="4527550" y="4384675"/>
          <p14:tracePt t="28797" x="4537075" y="4384675"/>
          <p14:tracePt t="28813" x="4545013" y="4375150"/>
          <p14:tracePt t="28830" x="4554538" y="4357688"/>
          <p14:tracePt t="28847" x="4572000" y="4340225"/>
          <p14:tracePt t="28864" x="4589463" y="4313238"/>
          <p14:tracePt t="28881" x="4598988" y="4303713"/>
          <p14:tracePt t="28897" x="4608513" y="4276725"/>
          <p14:tracePt t="28914" x="4616450" y="4259263"/>
          <p14:tracePt t="28931" x="4633913" y="4241800"/>
          <p14:tracePt t="28947" x="4652963" y="4224338"/>
          <p14:tracePt t="28965" x="4687888" y="4197350"/>
          <p14:tracePt t="28981" x="4751388" y="4160838"/>
          <p14:tracePt t="28998" x="4803775" y="4125913"/>
          <p14:tracePt t="29014" x="4840288" y="4098925"/>
          <p14:tracePt t="29031" x="4867275" y="4054475"/>
          <p14:tracePt t="29047" x="4884738" y="4017963"/>
          <p14:tracePt t="29064" x="4894263" y="3983038"/>
          <p14:tracePt t="29081" x="4894263" y="3965575"/>
          <p14:tracePt t="29098" x="4894263" y="3929063"/>
          <p14:tracePt t="29114" x="4911725" y="3867150"/>
          <p14:tracePt t="29131" x="4919663" y="3830638"/>
          <p14:tracePt t="29147" x="4919663" y="3786188"/>
          <p14:tracePt t="29164" x="4929188" y="3759200"/>
          <p14:tracePt t="29181" x="4938713" y="3751263"/>
          <p14:tracePt t="29373" x="4938713" y="3768725"/>
          <p14:tracePt t="29382" x="4938713" y="3776663"/>
          <p14:tracePt t="29390" x="4938713" y="3786188"/>
          <p14:tracePt t="29398" x="4938713" y="3795713"/>
          <p14:tracePt t="29416" x="4938713" y="3813175"/>
          <p14:tracePt t="29432" x="4938713" y="3822700"/>
          <p14:tracePt t="29448" x="4938713" y="3840163"/>
          <p14:tracePt t="29465" x="4938713" y="3857625"/>
          <p14:tracePt t="29482" x="4938713" y="3875088"/>
          <p14:tracePt t="29499" x="4938713" y="3894138"/>
          <p14:tracePt t="29515" x="4938713" y="3902075"/>
          <p14:tracePt t="29532" x="4938713" y="3919538"/>
          <p14:tracePt t="29549" x="4938713" y="3929063"/>
          <p14:tracePt t="29598" x="4938713" y="3938588"/>
          <p14:tracePt t="29694" x="4929188" y="3938588"/>
          <p14:tracePt t="29710" x="4919663" y="3938588"/>
          <p14:tracePt t="29726" x="4911725" y="3938588"/>
          <p14:tracePt t="29734" x="4902200" y="3938588"/>
          <p14:tracePt t="29742" x="4884738" y="3919538"/>
          <p14:tracePt t="29750" x="4884738" y="3911600"/>
          <p14:tracePt t="29766" x="4857750" y="3857625"/>
          <p14:tracePt t="29783" x="4840288" y="3813175"/>
          <p14:tracePt t="29799" x="4813300" y="3741738"/>
          <p14:tracePt t="29816" x="4705350" y="3633788"/>
          <p14:tracePt t="29833" x="4581525" y="3490913"/>
          <p14:tracePt t="29850" x="4419600" y="3313113"/>
          <p14:tracePt t="29866" x="4340225" y="3179763"/>
          <p14:tracePt t="29883" x="4276725" y="3062288"/>
          <p14:tracePt t="29900" x="4276725" y="2919413"/>
          <p14:tracePt t="29917" x="4276725" y="2874963"/>
          <p14:tracePt t="29934" x="4251325" y="2732088"/>
          <p14:tracePt t="29950" x="4241800" y="2687638"/>
          <p14:tracePt t="29967" x="4224338" y="2670175"/>
          <p14:tracePt t="29984" x="4205288" y="2643188"/>
          <p14:tracePt t="30000" x="4187825" y="2616200"/>
          <p14:tracePt t="30017" x="4179888" y="2598738"/>
          <p14:tracePt t="30034" x="4152900" y="2554288"/>
          <p14:tracePt t="30050" x="4125913" y="2490788"/>
          <p14:tracePt t="30067" x="4098925" y="2374900"/>
          <p14:tracePt t="30084" x="4071938" y="2286000"/>
          <p14:tracePt t="30100" x="4071938" y="2259013"/>
          <p14:tracePt t="30116" x="4071938" y="2232025"/>
          <p14:tracePt t="30134" x="4071938" y="2187575"/>
          <p14:tracePt t="30150" x="4071938" y="2170113"/>
          <p14:tracePt t="30166" x="4071938" y="2160588"/>
          <p14:tracePt t="30358" x="4071938" y="2152650"/>
          <p14:tracePt t="30374" x="4071938" y="2143125"/>
          <p14:tracePt t="30390" x="4071938" y="2133600"/>
          <p14:tracePt t="30398" x="4081463" y="2133600"/>
          <p14:tracePt t="30614" x="4081463" y="2125663"/>
          <p14:tracePt t="30966" x="4089400" y="2205038"/>
          <p14:tracePt t="30974" x="4125913" y="2268538"/>
          <p14:tracePt t="30986" x="4160838" y="2339975"/>
          <p14:tracePt t="31003" x="4205288" y="2482850"/>
          <p14:tracePt t="31019" x="4259263" y="2643188"/>
          <p14:tracePt t="31036" x="4348163" y="2919413"/>
          <p14:tracePt t="31054" x="4500563" y="3527425"/>
          <p14:tracePt t="31070" x="4554538" y="3813175"/>
          <p14:tracePt t="31087" x="4589463" y="4037013"/>
          <p14:tracePt t="31103" x="4589463" y="4179888"/>
          <p14:tracePt t="31120" x="4589463" y="4259263"/>
          <p14:tracePt t="31137" x="4589463" y="4276725"/>
          <p14:tracePt t="31153" x="4598988" y="4295775"/>
          <p14:tracePt t="31246" x="4608513" y="4322763"/>
          <p14:tracePt t="31262" x="4616450" y="4357688"/>
          <p14:tracePt t="31271" x="4616450" y="4375150"/>
          <p14:tracePt t="31278" x="4616450" y="4411663"/>
          <p14:tracePt t="31287" x="4625975" y="4429125"/>
          <p14:tracePt t="31304" x="4633913" y="4483100"/>
          <p14:tracePt t="31320" x="4643438" y="4518025"/>
          <p14:tracePt t="31354" x="4652963" y="4537075"/>
          <p14:tracePt t="31422" x="4652963" y="4527550"/>
          <p14:tracePt t="31439" x="4652963" y="4518025"/>
          <p14:tracePt t="31454" x="4652963" y="4500563"/>
          <p14:tracePt t="31534" x="4652963" y="4491038"/>
          <p14:tracePt t="31638" x="4652963" y="4483100"/>
          <p14:tracePt t="31646" x="4652963" y="4456113"/>
          <p14:tracePt t="31655" x="4643438" y="4438650"/>
          <p14:tracePt t="31671" x="4608513" y="4367213"/>
          <p14:tracePt t="31688" x="4589463" y="4295775"/>
          <p14:tracePt t="31705" x="4572000" y="4224338"/>
          <p14:tracePt t="31721" x="4545013" y="4143375"/>
          <p14:tracePt t="31738" x="4527550" y="4089400"/>
          <p14:tracePt t="31755" x="4491038" y="4027488"/>
          <p14:tracePt t="31771" x="4465638" y="3956050"/>
          <p14:tracePt t="31788" x="4419600" y="3867150"/>
          <p14:tracePt t="31805" x="4394200" y="3813175"/>
          <p14:tracePt t="31822" x="4367213" y="3741738"/>
          <p14:tracePt t="31839" x="4340225" y="3705225"/>
          <p14:tracePt t="31855" x="4330700" y="3679825"/>
          <p14:tracePt t="31872" x="4322763" y="3652838"/>
          <p14:tracePt t="31889" x="4322763" y="3633788"/>
          <p14:tracePt t="31905" x="4322763" y="3625850"/>
          <p14:tracePt t="31922" x="4322763" y="3598863"/>
          <p14:tracePt t="31939" x="4322763" y="3571875"/>
          <p14:tracePt t="31955" x="4322763" y="3544888"/>
          <p14:tracePt t="31972" x="4330700" y="3517900"/>
          <p14:tracePt t="31974" x="4340225" y="3509963"/>
          <p14:tracePt t="31991" x="4340225" y="3490913"/>
          <p14:tracePt t="32006" x="4348163" y="3482975"/>
          <p14:tracePt t="32022" x="4357688" y="3482975"/>
          <p14:tracePt t="32118" x="4367213" y="3482975"/>
          <p14:tracePt t="32127" x="4367213" y="3490913"/>
          <p14:tracePt t="32139" x="4367213" y="3517900"/>
          <p14:tracePt t="32156" x="4348163" y="3562350"/>
          <p14:tracePt t="32172" x="4340225" y="3581400"/>
          <p14:tracePt t="32189" x="4330700" y="3598863"/>
          <p14:tracePt t="32206" x="4322763" y="3616325"/>
          <p14:tracePt t="32223" x="4313238" y="3643313"/>
          <p14:tracePt t="32239" x="4313238" y="3670300"/>
          <p14:tracePt t="32257" x="4295775" y="3679825"/>
          <p14:tracePt t="32273" x="4268788" y="3705225"/>
          <p14:tracePt t="32290" x="4241800" y="3732213"/>
          <p14:tracePt t="32306" x="4224338" y="3741738"/>
          <p14:tracePt t="32323" x="4187825" y="3759200"/>
          <p14:tracePt t="32340" x="4179888" y="3768725"/>
          <p14:tracePt t="32356" x="4160838" y="3803650"/>
          <p14:tracePt t="32373" x="4133850" y="3840163"/>
          <p14:tracePt t="32391" x="4125913" y="3857625"/>
          <p14:tracePt t="32407" x="4108450" y="3894138"/>
          <p14:tracePt t="32424" x="4089400" y="3929063"/>
          <p14:tracePt t="32440" x="4089400" y="3956050"/>
          <p14:tracePt t="32457" x="4071938" y="3990975"/>
          <p14:tracePt t="32474" x="4071938" y="4010025"/>
          <p14:tracePt t="32490" x="4062413" y="4027488"/>
          <p14:tracePt t="32507" x="4017963" y="4071938"/>
          <p14:tracePt t="32523" x="3946525" y="4116388"/>
          <p14:tracePt t="32540" x="3867150" y="4197350"/>
          <p14:tracePt t="32557" x="3813175" y="4241800"/>
          <p14:tracePt t="32574" x="3786188" y="4268788"/>
          <p14:tracePt t="32591" x="3786188" y="4295775"/>
          <p14:tracePt t="32607" x="3776663" y="4303713"/>
          <p14:tracePt t="32624" x="3768725" y="4322763"/>
          <p14:tracePt t="32641" x="3741738" y="4357688"/>
          <p14:tracePt t="32657" x="3714750" y="4375150"/>
          <p14:tracePt t="32674" x="3705225" y="4384675"/>
          <p14:tracePt t="32691" x="3679825" y="4394200"/>
          <p14:tracePt t="32724" x="3679825" y="4402138"/>
          <p14:tracePt t="32741" x="3679825" y="4411663"/>
          <p14:tracePt t="32791" x="3679825" y="4419600"/>
          <p14:tracePt t="32999" x="3687763" y="4411663"/>
          <p14:tracePt t="33023" x="3687763" y="4402138"/>
          <p14:tracePt t="33039" x="3697288" y="4394200"/>
          <p14:tracePt t="33047" x="3705225" y="4394200"/>
          <p14:tracePt t="33058" x="3714750" y="4384675"/>
          <p14:tracePt t="33075" x="3724275" y="4367213"/>
          <p14:tracePt t="33092" x="3741738" y="4348163"/>
          <p14:tracePt t="33109" x="3776663" y="4322763"/>
          <p14:tracePt t="33125" x="3848100" y="4241800"/>
          <p14:tracePt t="33143" x="4017963" y="4108450"/>
          <p14:tracePt t="33159" x="4152900" y="4017963"/>
          <p14:tracePt t="33175" x="4241800" y="3965575"/>
          <p14:tracePt t="33192" x="4313238" y="3894138"/>
          <p14:tracePt t="33209" x="4402138" y="3840163"/>
          <p14:tracePt t="33226" x="4500563" y="3751263"/>
          <p14:tracePt t="33242" x="4598988" y="3660775"/>
          <p14:tracePt t="33259" x="4741863" y="3554413"/>
          <p14:tracePt t="33276" x="4848225" y="3455988"/>
          <p14:tracePt t="33292" x="4983163" y="3348038"/>
          <p14:tracePt t="33309" x="5160963" y="3187700"/>
          <p14:tracePt t="33326" x="5330825" y="3071813"/>
          <p14:tracePt t="33343" x="5483225" y="2955925"/>
          <p14:tracePt t="33359" x="5491163" y="2938463"/>
          <p14:tracePt t="33376" x="5491163" y="2919413"/>
          <p14:tracePt t="33393" x="5500688" y="2901950"/>
          <p14:tracePt t="33410" x="5500688" y="2894013"/>
          <p14:tracePt t="33426" x="5500688" y="2884488"/>
          <p14:tracePt t="33443" x="5500688" y="2867025"/>
          <p14:tracePt t="33476" x="5510213" y="2847975"/>
          <p14:tracePt t="33503" x="5510213" y="2840038"/>
          <p14:tracePt t="33511" x="5510213" y="2830513"/>
          <p14:tracePt t="33528" x="5510213" y="2822575"/>
          <p14:tracePt t="33543" x="5518150" y="2803525"/>
          <p14:tracePt t="33560" x="5518150" y="2786063"/>
          <p14:tracePt t="33577" x="5518150" y="2776538"/>
          <p14:tracePt t="33593" x="5518150" y="2759075"/>
          <p14:tracePt t="33610" x="5545138" y="2741613"/>
          <p14:tracePt t="33627" x="5554663" y="2724150"/>
          <p14:tracePt t="33644" x="5562600" y="2705100"/>
          <p14:tracePt t="33660" x="5562600" y="2679700"/>
          <p14:tracePt t="33677" x="5581650" y="2660650"/>
          <p14:tracePt t="33711" x="5581650" y="2625725"/>
          <p14:tracePt t="33727" x="5599113" y="2598738"/>
          <p14:tracePt t="33744" x="5616575" y="2571750"/>
          <p14:tracePt t="33760" x="5643563" y="2536825"/>
          <p14:tracePt t="33777" x="5661025" y="2509838"/>
          <p14:tracePt t="33794" x="5670550" y="2490788"/>
          <p14:tracePt t="34071" x="5653088" y="2490788"/>
          <p14:tracePt t="34079" x="5608638" y="2509838"/>
          <p14:tracePt t="34087" x="5589588" y="2536825"/>
          <p14:tracePt t="34096" x="5545138" y="2589213"/>
          <p14:tracePt t="34111" x="5446713" y="2732088"/>
          <p14:tracePt t="34128" x="5348288" y="2867025"/>
          <p14:tracePt t="34145" x="5214938" y="3017838"/>
          <p14:tracePt t="34162" x="5072063" y="3143250"/>
          <p14:tracePt t="34178" x="4911725" y="3286125"/>
          <p14:tracePt t="34195" x="4741863" y="3411538"/>
          <p14:tracePt t="34212" x="4598988" y="3554413"/>
          <p14:tracePt t="34229" x="4527550" y="3687763"/>
          <p14:tracePt t="34245" x="4483100" y="3894138"/>
          <p14:tracePt t="34262" x="4438650" y="4143375"/>
          <p14:tracePt t="34279" x="4340225" y="4438650"/>
          <p14:tracePt t="34296" x="4259263" y="4545013"/>
          <p14:tracePt t="34312" x="4187825" y="4616450"/>
          <p14:tracePt t="34328" x="4089400" y="4670425"/>
          <p14:tracePt t="34345" x="4071938" y="4679950"/>
          <p14:tracePt t="34362" x="4062413" y="4679950"/>
          <p14:tracePt t="34379" x="4054475" y="4679950"/>
          <p14:tracePt t="34395" x="4037013" y="4679950"/>
          <p14:tracePt t="34412" x="4010025" y="4679950"/>
          <p14:tracePt t="34429" x="3973513" y="4679950"/>
          <p14:tracePt t="34445" x="3946525" y="4679950"/>
          <p14:tracePt t="34463" x="3919538" y="4687888"/>
          <p14:tracePt t="34487" x="3911600" y="4697413"/>
          <p14:tracePt t="34607" x="3919538" y="4687888"/>
          <p14:tracePt t="34615" x="3946525" y="4633913"/>
          <p14:tracePt t="34623" x="3973513" y="4598988"/>
          <p14:tracePt t="34632" x="3973513" y="4572000"/>
          <p14:tracePt t="34646" x="3973513" y="4537075"/>
          <p14:tracePt t="34664" x="3990975" y="4483100"/>
          <p14:tracePt t="34680" x="3990975" y="4473575"/>
          <p14:tracePt t="34696" x="3990975" y="4456113"/>
          <p14:tracePt t="34713" x="3990975" y="4446588"/>
          <p14:tracePt t="34807" x="3990975" y="4438650"/>
          <p14:tracePt t="34824" x="4000500" y="4438650"/>
          <p14:tracePt t="34831" x="4027488" y="4446588"/>
          <p14:tracePt t="34839" x="4054475" y="4456113"/>
          <p14:tracePt t="34848" x="4108450" y="4473575"/>
          <p14:tracePt t="34863" x="4251325" y="4491038"/>
          <p14:tracePt t="34880" x="4419600" y="4491038"/>
          <p14:tracePt t="34897" x="4572000" y="4491038"/>
          <p14:tracePt t="34914" x="4732338" y="4491038"/>
          <p14:tracePt t="34930" x="4867275" y="4456113"/>
          <p14:tracePt t="34947" x="5010150" y="4384675"/>
          <p14:tracePt t="34964" x="5180013" y="4330700"/>
          <p14:tracePt t="34980" x="5348288" y="4295775"/>
          <p14:tracePt t="34997" x="5473700" y="4276725"/>
          <p14:tracePt t="35014" x="5491163" y="4268788"/>
          <p14:tracePt t="35031" x="5491163" y="4125913"/>
          <p14:tracePt t="35047" x="5491163" y="3946525"/>
          <p14:tracePt t="35064" x="5545138" y="3554413"/>
          <p14:tracePt t="35081" x="5697538" y="3081338"/>
          <p14:tracePt t="35097" x="5840413" y="2840038"/>
          <p14:tracePt t="35114" x="5938838" y="2687638"/>
          <p14:tracePt t="35131" x="5956300" y="2616200"/>
          <p14:tracePt t="35148" x="5973763" y="2589213"/>
          <p14:tracePt t="35181" x="5973763" y="2571750"/>
          <p14:tracePt t="35232" x="5965825" y="2571750"/>
          <p14:tracePt t="35400" x="5946775" y="2581275"/>
          <p14:tracePt t="35408" x="5911850" y="2643188"/>
          <p14:tracePt t="35416" x="5884863" y="2697163"/>
          <p14:tracePt t="35432" x="5813425" y="2894013"/>
          <p14:tracePt t="35448" x="5759450" y="3152775"/>
          <p14:tracePt t="35465" x="5741988" y="3330575"/>
          <p14:tracePt t="35482" x="5715000" y="3473450"/>
          <p14:tracePt t="35498" x="5688013" y="3598863"/>
          <p14:tracePt t="35515" x="5599113" y="3741738"/>
          <p14:tracePt t="35532" x="5510213" y="3840163"/>
          <p14:tracePt t="35549" x="5394325" y="3938588"/>
          <p14:tracePt t="35565" x="5241925" y="4037013"/>
          <p14:tracePt t="35582" x="5027613" y="4125913"/>
          <p14:tracePt t="35599" x="4616450" y="4340225"/>
          <p14:tracePt t="35616" x="4375150" y="4402138"/>
          <p14:tracePt t="35632" x="4179888" y="4438650"/>
          <p14:tracePt t="35649" x="4037013" y="4438650"/>
          <p14:tracePt t="35666" x="3902075" y="4438650"/>
          <p14:tracePt t="35683" x="3830638" y="4438650"/>
          <p14:tracePt t="35699" x="3776663" y="4438650"/>
          <p14:tracePt t="35716" x="3759200" y="4438650"/>
          <p14:tracePt t="35733" x="3751263" y="4438650"/>
          <p14:tracePt t="35800" x="3741738" y="4446588"/>
          <p14:tracePt t="35816" x="3741738" y="4465638"/>
          <p14:tracePt t="35824" x="3751263" y="4473575"/>
          <p14:tracePt t="35833" x="3768725" y="4473575"/>
          <p14:tracePt t="35850" x="3795713" y="4483100"/>
          <p14:tracePt t="35866" x="3803650" y="4483100"/>
          <p14:tracePt t="35900" x="3813175" y="4483100"/>
          <p14:tracePt t="35916" x="3830638" y="4483100"/>
          <p14:tracePt t="35933" x="3867150" y="4483100"/>
          <p14:tracePt t="35950" x="3938588" y="4483100"/>
          <p14:tracePt t="35966" x="4062413" y="4465638"/>
          <p14:tracePt t="35968" x="4133850" y="4456113"/>
          <p14:tracePt t="35984" x="4313238" y="4438650"/>
          <p14:tracePt t="36000" x="4438650" y="4438650"/>
          <p14:tracePt t="36017" x="4562475" y="4438650"/>
          <p14:tracePt t="36033" x="4705350" y="4438650"/>
          <p14:tracePt t="36051" x="4867275" y="4411663"/>
          <p14:tracePt t="36067" x="5000625" y="4367213"/>
          <p14:tracePt t="36084" x="5116513" y="4348163"/>
          <p14:tracePt t="36100" x="5180013" y="4313238"/>
          <p14:tracePt t="36117" x="5187950" y="4303713"/>
          <p14:tracePt t="36150" x="5197475" y="4295775"/>
          <p14:tracePt t="36192" x="5197475" y="4286250"/>
          <p14:tracePt t="36224" x="5197475" y="4276725"/>
          <p14:tracePt t="36232" x="5197475" y="4268788"/>
          <p14:tracePt t="36240" x="5197475" y="4259263"/>
          <p14:tracePt t="36250" x="5205413" y="4232275"/>
          <p14:tracePt t="36267" x="5224463" y="4160838"/>
          <p14:tracePt t="36284" x="5259388" y="4037013"/>
          <p14:tracePt t="36301" x="5303838" y="3884613"/>
          <p14:tracePt t="36317" x="5322888" y="3741738"/>
          <p14:tracePt t="36335" x="5348288" y="3581400"/>
          <p14:tracePt t="36351" x="5375275" y="3375025"/>
          <p14:tracePt t="36368" x="5402263" y="3160713"/>
          <p14:tracePt t="36384" x="5402263" y="2965450"/>
          <p14:tracePt t="36402" x="5419725" y="2813050"/>
          <p14:tracePt t="36418" x="5438775" y="2724150"/>
          <p14:tracePt t="36435" x="5446713" y="2670175"/>
          <p14:tracePt t="36451" x="5456238" y="2633663"/>
          <p14:tracePt t="36468" x="5465763" y="2608263"/>
          <p14:tracePt t="37824" x="5473700" y="2608263"/>
          <p14:tracePt t="37832" x="5473700" y="2643188"/>
          <p14:tracePt t="37841" x="5473700" y="2759075"/>
          <p14:tracePt t="37855" x="5473700" y="2867025"/>
          <p14:tracePt t="37872" x="5473700" y="3081338"/>
          <p14:tracePt t="37889" x="5473700" y="3241675"/>
          <p14:tracePt t="37905" x="5419725" y="3375025"/>
          <p14:tracePt t="37922" x="5357813" y="3500438"/>
          <p14:tracePt t="37939" x="5276850" y="3589338"/>
          <p14:tracePt t="37956" x="5187950" y="3679825"/>
          <p14:tracePt t="37972" x="5089525" y="3732213"/>
          <p14:tracePt t="37989" x="4983163" y="3795713"/>
          <p14:tracePt t="38005" x="4840288" y="3894138"/>
          <p14:tracePt t="38022" x="4687888" y="3973513"/>
          <p14:tracePt t="38039" x="4562475" y="4027488"/>
          <p14:tracePt t="38056" x="4500563" y="4071938"/>
          <p14:tracePt t="38072" x="4446588" y="4089400"/>
          <p14:tracePt t="38089" x="4367213" y="4089400"/>
          <p14:tracePt t="38106" x="4276725" y="4089400"/>
          <p14:tracePt t="38123" x="4187825" y="4089400"/>
          <p14:tracePt t="38139" x="4108450" y="4081463"/>
          <p14:tracePt t="38156" x="4062413" y="4054475"/>
          <p14:tracePt t="38173" x="4054475" y="4054475"/>
          <p14:tracePt t="38217" x="4054475" y="4044950"/>
          <p14:tracePt t="38225" x="4044950" y="4044950"/>
          <p14:tracePt t="38239" x="4027488" y="4044950"/>
          <p14:tracePt t="38257" x="3973513" y="4081463"/>
          <p14:tracePt t="38273" x="3973513" y="4108450"/>
          <p14:tracePt t="38290" x="3973513" y="4116388"/>
          <p14:tracePt t="38306" x="4000500" y="4152900"/>
          <p14:tracePt t="38323" x="4062413" y="4179888"/>
          <p14:tracePt t="38340" x="4125913" y="4205288"/>
          <p14:tracePt t="38356" x="4214813" y="4224338"/>
          <p14:tracePt t="38373" x="4340225" y="4224338"/>
          <p14:tracePt t="38390" x="4491038" y="4224338"/>
          <p14:tracePt t="38407" x="4660900" y="4179888"/>
          <p14:tracePt t="38423" x="4813300" y="4089400"/>
          <p14:tracePt t="38441" x="4991100" y="3919538"/>
          <p14:tracePt t="38457" x="5045075" y="3822700"/>
          <p14:tracePt t="38474" x="5054600" y="3687763"/>
          <p14:tracePt t="38490" x="5054600" y="3598863"/>
          <p14:tracePt t="38507" x="5054600" y="3536950"/>
          <p14:tracePt t="38524" x="5054600" y="3509963"/>
          <p14:tracePt t="38540" x="5054600" y="3500438"/>
          <p14:tracePt t="38557" x="5054600" y="3490913"/>
          <p14:tracePt t="38801" x="5054600" y="3482975"/>
          <p14:tracePt t="38817" x="5054600" y="3473450"/>
          <p14:tracePt t="45579" x="5037138" y="3482975"/>
          <p14:tracePt t="45587" x="5000625" y="3571875"/>
          <p14:tracePt t="45595" x="4983163" y="3616325"/>
          <p14:tracePt t="45610" x="4956175" y="3660775"/>
          <p14:tracePt t="45627" x="4911725" y="3768725"/>
          <p14:tracePt t="45644" x="4867275" y="3919538"/>
          <p14:tracePt t="45660" x="4822825" y="4071938"/>
          <p14:tracePt t="45677" x="4776788" y="4214813"/>
          <p14:tracePt t="45693" x="4732338" y="4367213"/>
          <p14:tracePt t="45710" x="4687888" y="4537075"/>
          <p14:tracePt t="45727" x="4660900" y="4643438"/>
          <p14:tracePt t="45744" x="4625975" y="4724400"/>
          <p14:tracePt t="45761" x="4616450" y="4759325"/>
          <p14:tracePt t="45777" x="4608513" y="4848225"/>
          <p14:tracePt t="45794" x="4581525" y="4911725"/>
          <p14:tracePt t="45810" x="4572000" y="4973638"/>
          <p14:tracePt t="45827" x="4554538" y="5037138"/>
          <p14:tracePt t="45844" x="4545013" y="5089525"/>
          <p14:tracePt t="45861" x="4518025" y="5160963"/>
          <p14:tracePt t="45877" x="4491038" y="5276850"/>
          <p14:tracePt t="45894" x="4465638" y="5375275"/>
          <p14:tracePt t="45911" x="4446588" y="5438775"/>
          <p14:tracePt t="45927" x="4419600" y="5510213"/>
          <p14:tracePt t="45944" x="4411663" y="5554663"/>
          <p14:tracePt t="45961" x="4402138" y="5572125"/>
          <p14:tracePt t="45977" x="4402138" y="5589588"/>
          <p14:tracePt t="45980" x="4402138" y="5608638"/>
          <p14:tracePt t="45996" x="4402138" y="5616575"/>
          <p14:tracePt t="46011" x="4402138" y="5643563"/>
          <p14:tracePt t="46028" x="4384675" y="5670550"/>
          <p14:tracePt t="46044" x="4375150" y="5697538"/>
          <p14:tracePt t="46061" x="4357688" y="5715000"/>
          <p14:tracePt t="46078" x="4322763" y="5741988"/>
          <p14:tracePt t="46094" x="4241800" y="5768975"/>
          <p14:tracePt t="46111" x="4098925" y="5795963"/>
          <p14:tracePt t="46128" x="3983038" y="5813425"/>
          <p14:tracePt t="46144" x="3884613" y="5813425"/>
          <p14:tracePt t="46161" x="3786188" y="5822950"/>
          <p14:tracePt t="46178" x="3652838" y="5884863"/>
          <p14:tracePt t="46195" x="3438525" y="5929313"/>
          <p14:tracePt t="46212" x="3259138" y="5929313"/>
          <p14:tracePt t="46228" x="3054350" y="5929313"/>
          <p14:tracePt t="46245" x="2822575" y="5929313"/>
          <p14:tracePt t="46262" x="2616200" y="5929313"/>
          <p14:tracePt t="46279" x="2490788" y="5946775"/>
          <p14:tracePt t="46295" x="2411413" y="5946775"/>
          <p14:tracePt t="46311" x="2330450" y="5956300"/>
          <p14:tracePt t="46329" x="2224088" y="5973763"/>
          <p14:tracePt t="46344" x="2062163" y="6010275"/>
          <p14:tracePt t="46361" x="1884363" y="6018213"/>
          <p14:tracePt t="46377" x="1714500" y="6037263"/>
          <p14:tracePt t="46395" x="1465263" y="6037263"/>
          <p14:tracePt t="46412" x="1330325" y="6037263"/>
          <p14:tracePt t="46429" x="1250950" y="6037263"/>
          <p14:tracePt t="46446" x="1214438" y="6037263"/>
          <p14:tracePt t="46462" x="1179513" y="6037263"/>
          <p14:tracePt t="46479" x="1133475" y="6037263"/>
          <p14:tracePt t="46496" x="1081088" y="6037263"/>
          <p14:tracePt t="46512" x="1027113" y="6027738"/>
          <p14:tracePt t="46529" x="982663" y="6027738"/>
          <p14:tracePt t="46545" x="973138" y="6027738"/>
          <p14:tracePt t="46636" x="973138" y="6018213"/>
          <p14:tracePt t="46644" x="973138" y="6010275"/>
          <p14:tracePt t="46652" x="982663" y="6000750"/>
          <p14:tracePt t="46668" x="982663" y="5991225"/>
          <p14:tracePt t="46679" x="990600" y="5991225"/>
          <p14:tracePt t="46696" x="1000125" y="5983288"/>
          <p14:tracePt t="46713" x="1009650" y="5965825"/>
          <p14:tracePt t="46730" x="1009650" y="5956300"/>
          <p14:tracePt t="46746" x="1017588" y="5938838"/>
          <p14:tracePt t="46763" x="1044575" y="5894388"/>
          <p14:tracePt t="46780" x="1054100" y="5875338"/>
          <p14:tracePt t="46796" x="1062038" y="5867400"/>
          <p14:tracePt t="46980" x="1071563" y="5857875"/>
          <p14:tracePt t="46996" x="1081088" y="5857875"/>
          <p14:tracePt t="47004" x="1098550" y="5848350"/>
          <p14:tracePt t="47014" x="1108075" y="5848350"/>
          <p14:tracePt t="47030" x="1116013" y="5848350"/>
          <p14:tracePt t="47047" x="1125538" y="5848350"/>
          <p14:tracePt t="47108" x="1133475" y="5848350"/>
          <p14:tracePt t="47436" x="1169988" y="5848350"/>
          <p14:tracePt t="47444" x="1231900" y="5848350"/>
          <p14:tracePt t="47452" x="1276350" y="5848350"/>
          <p14:tracePt t="47465" x="1339850" y="5848350"/>
          <p14:tracePt t="47481" x="1446213" y="5848350"/>
          <p14:tracePt t="47498" x="1581150" y="5848350"/>
          <p14:tracePt t="47515" x="1704975" y="5848350"/>
          <p14:tracePt t="47532" x="1741488" y="5848350"/>
          <p14:tracePt t="47548" x="1812925" y="5848350"/>
          <p14:tracePt t="47565" x="1928813" y="5822950"/>
          <p14:tracePt t="47582" x="2027238" y="5795963"/>
          <p14:tracePt t="47599" x="2133600" y="5768975"/>
          <p14:tracePt t="47615" x="2170113" y="5741988"/>
          <p14:tracePt t="47632" x="2179638" y="5741988"/>
          <p14:tracePt t="47666" x="2179638" y="5724525"/>
          <p14:tracePt t="47682" x="2071688" y="5688013"/>
          <p14:tracePt t="47699" x="1866900" y="5653088"/>
          <p14:tracePt t="47716" x="1616075" y="5626100"/>
          <p14:tracePt t="47732" x="1517650" y="5626100"/>
          <p14:tracePt t="47750" x="1482725" y="5626100"/>
          <p14:tracePt t="47766" x="1455738" y="5626100"/>
          <p14:tracePt t="47782" x="1446213" y="5626100"/>
          <p14:tracePt t="47799" x="1438275" y="5634038"/>
          <p14:tracePt t="47816" x="1438275" y="5643563"/>
          <p14:tracePt t="47833" x="1438275" y="5661025"/>
          <p14:tracePt t="47849" x="1438275" y="5680075"/>
          <p14:tracePt t="47866" x="1490663" y="5715000"/>
          <p14:tracePt t="47883" x="1687513" y="5741988"/>
          <p14:tracePt t="47900" x="2000250" y="5759450"/>
          <p14:tracePt t="47916" x="2116138" y="5759450"/>
          <p14:tracePt t="47933" x="2152650" y="5759450"/>
          <p14:tracePt t="47966" x="2143125" y="5724525"/>
          <p14:tracePt t="47983" x="2071688" y="5705475"/>
          <p14:tracePt t="48000" x="1990725" y="5705475"/>
          <p14:tracePt t="48016" x="1866900" y="5705475"/>
          <p14:tracePt t="48034" x="1803400" y="5705475"/>
          <p14:tracePt t="48050" x="1768475" y="5705475"/>
          <p14:tracePt t="48066" x="1741488" y="5705475"/>
          <p14:tracePt t="48083" x="1741488" y="5715000"/>
          <p14:tracePt t="48132" x="1741488" y="5724525"/>
          <p14:tracePt t="48156" x="1741488" y="5732463"/>
          <p14:tracePt t="48172" x="1741488" y="5741988"/>
          <p14:tracePt t="48180" x="1751013" y="5741988"/>
          <p14:tracePt t="48188" x="1768475" y="5741988"/>
          <p14:tracePt t="48200" x="1812925" y="5759450"/>
          <p14:tracePt t="48217" x="1901825" y="5768975"/>
          <p14:tracePt t="48234" x="2000250" y="5768975"/>
          <p14:tracePt t="48250" x="2071688" y="5768975"/>
          <p14:tracePt t="48267" x="2152650" y="5768975"/>
          <p14:tracePt t="48284" x="2339975" y="5759450"/>
          <p14:tracePt t="48301" x="2455863" y="5751513"/>
          <p14:tracePt t="48318" x="2536825" y="5751513"/>
          <p14:tracePt t="48334" x="2562225" y="5751513"/>
          <p14:tracePt t="48351" x="2589213" y="5751513"/>
          <p14:tracePt t="48384" x="2598738" y="5751513"/>
          <p14:tracePt t="48401" x="2633663" y="5741988"/>
          <p14:tracePt t="48418" x="2652713" y="5741988"/>
          <p14:tracePt t="48508" x="2643188" y="5741988"/>
          <p14:tracePt t="48516" x="2608263" y="5741988"/>
          <p14:tracePt t="48524" x="2554288" y="5741988"/>
          <p14:tracePt t="48534" x="2490788" y="5741988"/>
          <p14:tracePt t="48551" x="2312988" y="5741988"/>
          <p14:tracePt t="48568" x="2152650" y="5715000"/>
          <p14:tracePt t="48584" x="2027238" y="5697538"/>
          <p14:tracePt t="48602" x="1955800" y="5697538"/>
          <p14:tracePt t="48618" x="1901825" y="5670550"/>
          <p14:tracePt t="48635" x="1839913" y="5670550"/>
          <p14:tracePt t="48652" x="1776413" y="5661025"/>
          <p14:tracePt t="48668" x="1724025" y="5661025"/>
          <p14:tracePt t="48685" x="1687513" y="5661025"/>
          <p14:tracePt t="48702" x="1660525" y="5661025"/>
          <p14:tracePt t="48718" x="1643063" y="5661025"/>
          <p14:tracePt t="48735" x="1633538" y="5670550"/>
          <p14:tracePt t="48751" x="1608138" y="5688013"/>
          <p14:tracePt t="48768" x="1589088" y="5705475"/>
          <p14:tracePt t="48785" x="1571625" y="5715000"/>
          <p14:tracePt t="48802" x="1554163" y="5724525"/>
          <p14:tracePt t="48818" x="1544638" y="5732463"/>
          <p14:tracePt t="48852" x="1544638" y="5768975"/>
          <p14:tracePt t="48869" x="1571625" y="5786438"/>
          <p14:tracePt t="48886" x="1633538" y="5803900"/>
          <p14:tracePt t="48902" x="1741488" y="5822950"/>
          <p14:tracePt t="48919" x="1911350" y="5822950"/>
          <p14:tracePt t="48936" x="2108200" y="5822950"/>
          <p14:tracePt t="48952" x="2312988" y="5822950"/>
          <p14:tracePt t="48969" x="2536825" y="5822950"/>
          <p14:tracePt t="48985" x="2679700" y="5822950"/>
          <p14:tracePt t="49002" x="2803525" y="5822950"/>
          <p14:tracePt t="49019" x="2919413" y="5822950"/>
          <p14:tracePt t="49036" x="3108325" y="5822950"/>
          <p14:tracePt t="49053" x="3197225" y="5822950"/>
          <p14:tracePt t="49069" x="3214688" y="5822950"/>
          <p14:tracePt t="49165" x="3224213" y="5822950"/>
          <p14:tracePt t="49197" x="3224213" y="5813425"/>
          <p14:tracePt t="49204" x="3187700" y="5795963"/>
          <p14:tracePt t="49212" x="3133725" y="5786438"/>
          <p14:tracePt t="49221" x="3044825" y="5768975"/>
          <p14:tracePt t="49236" x="2901950" y="5741988"/>
          <p14:tracePt t="49253" x="2776538" y="5732463"/>
          <p14:tracePt t="49270" x="2679700" y="5724525"/>
          <p14:tracePt t="49286" x="2562225" y="5724525"/>
          <p14:tracePt t="49303" x="2473325" y="5724525"/>
          <p14:tracePt t="49320" x="2366963" y="5724525"/>
          <p14:tracePt t="49337" x="2224088" y="5724525"/>
          <p14:tracePt t="49353" x="2089150" y="5724525"/>
          <p14:tracePt t="49370" x="2017713" y="5705475"/>
          <p14:tracePt t="49387" x="1982788" y="5705475"/>
          <p14:tracePt t="49403" x="1965325" y="5705475"/>
          <p14:tracePt t="49421" x="1946275" y="5705475"/>
          <p14:tracePt t="49437" x="1938338" y="5705475"/>
          <p14:tracePt t="49453" x="1928813" y="5715000"/>
          <p14:tracePt t="49471" x="1901825" y="5732463"/>
          <p14:tracePt t="49487" x="1893888" y="5741988"/>
          <p14:tracePt t="49504" x="1893888" y="5751513"/>
          <p14:tracePt t="49533" x="1893888" y="5759450"/>
          <p14:tracePt t="49541" x="1901825" y="5768975"/>
          <p14:tracePt t="49554" x="1946275" y="5795963"/>
          <p14:tracePt t="49570" x="2036763" y="5803900"/>
          <p14:tracePt t="49587" x="2152650" y="5803900"/>
          <p14:tracePt t="49604" x="2366963" y="5803900"/>
          <p14:tracePt t="49621" x="2581275" y="5803900"/>
          <p14:tracePt t="49638" x="2919413" y="5803900"/>
          <p14:tracePt t="49654" x="3303588" y="5803900"/>
          <p14:tracePt t="49671" x="3527425" y="5803900"/>
          <p14:tracePt t="49688" x="3598863" y="5803900"/>
          <p14:tracePt t="49909" x="3608388" y="5813425"/>
          <p14:tracePt t="49925" x="3616325" y="5813425"/>
          <p14:tracePt t="50021" x="3625850" y="5822950"/>
          <p14:tracePt t="50029" x="3652838" y="5822950"/>
          <p14:tracePt t="50039" x="3670300" y="5822950"/>
          <p14:tracePt t="50055" x="3724275" y="5822950"/>
          <p14:tracePt t="50072" x="3732213" y="5822950"/>
          <p14:tracePt t="50089" x="3751263" y="5822950"/>
          <p14:tracePt t="50122" x="3776663" y="5822950"/>
          <p14:tracePt t="50139" x="3813175" y="5813425"/>
          <p14:tracePt t="50155" x="3848100" y="5795963"/>
          <p14:tracePt t="50173" x="3902075" y="5795963"/>
          <p14:tracePt t="50189" x="3911600" y="5795963"/>
          <p14:tracePt t="50206" x="3938588" y="5795963"/>
          <p14:tracePt t="50222" x="3956050" y="5786438"/>
          <p14:tracePt t="50240" x="3973513" y="5786438"/>
          <p14:tracePt t="50256" x="4000500" y="5776913"/>
          <p14:tracePt t="50273" x="4017963" y="5776913"/>
          <p14:tracePt t="50289" x="4027488" y="5776913"/>
          <p14:tracePt t="50323" x="4037013" y="5768975"/>
          <p14:tracePt t="50340" x="4054475" y="5759450"/>
          <p14:tracePt t="50357" x="4062413" y="5741988"/>
          <p14:tracePt t="50373" x="4071938" y="5732463"/>
          <p14:tracePt t="50390" x="4081463" y="5732463"/>
          <p14:tracePt t="50453" x="4089400" y="5724525"/>
          <p14:tracePt t="50989" x="4089400" y="5715000"/>
          <p14:tracePt t="51029" x="4081463" y="5715000"/>
          <p14:tracePt t="51037" x="4071938" y="5715000"/>
          <p14:tracePt t="51045" x="4044950" y="5715000"/>
          <p14:tracePt t="51058" x="4017963" y="5715000"/>
          <p14:tracePt t="51075" x="3894138" y="5724525"/>
          <p14:tracePt t="51091" x="3751263" y="5751513"/>
          <p14:tracePt t="51108" x="3625850" y="5751513"/>
          <p14:tracePt t="51125" x="3446463" y="5751513"/>
          <p14:tracePt t="51142" x="3295650" y="5751513"/>
          <p14:tracePt t="51158" x="3081338" y="5751513"/>
          <p14:tracePt t="51176" x="2822575" y="5751513"/>
          <p14:tracePt t="51192" x="2608263" y="5751513"/>
          <p14:tracePt t="51208" x="2473325" y="5751513"/>
          <p14:tracePt t="51225" x="2393950" y="5751513"/>
          <p14:tracePt t="51242" x="2347913" y="5759450"/>
          <p14:tracePt t="51259" x="2303463" y="5776913"/>
          <p14:tracePt t="51275" x="2224088" y="5795963"/>
          <p14:tracePt t="51292" x="2160588" y="5803900"/>
          <p14:tracePt t="51309" x="2098675" y="5803900"/>
          <p14:tracePt t="51326" x="2000250" y="5813425"/>
          <p14:tracePt t="51343" x="1919288" y="5840413"/>
          <p14:tracePt t="51359" x="1857375" y="5840413"/>
          <p14:tracePt t="51375" x="1803400" y="5867400"/>
          <p14:tracePt t="51391" x="1741488" y="5875338"/>
          <p14:tracePt t="51408" x="1633538" y="5902325"/>
          <p14:tracePt t="51425" x="1428750" y="5938838"/>
          <p14:tracePt t="51441" x="1179513" y="5938838"/>
          <p14:tracePt t="51458" x="973138" y="5938838"/>
          <p14:tracePt t="51475" x="901700" y="5938838"/>
          <p14:tracePt t="51492" x="884238" y="5938838"/>
          <p14:tracePt t="51725" x="919163" y="5946775"/>
          <p14:tracePt t="51733" x="990600" y="5946775"/>
          <p14:tracePt t="51743" x="1036638" y="5946775"/>
          <p14:tracePt t="51760" x="1152525" y="5946775"/>
          <p14:tracePt t="51777" x="1268413" y="5946775"/>
          <p14:tracePt t="51794" x="1384300" y="5946775"/>
          <p14:tracePt t="51810" x="1500188" y="5946775"/>
          <p14:tracePt t="51827" x="1598613" y="5946775"/>
          <p14:tracePt t="51844" x="1679575" y="5946775"/>
          <p14:tracePt t="51860" x="1768475" y="5946775"/>
          <p14:tracePt t="51877" x="1901825" y="5946775"/>
          <p14:tracePt t="51894" x="1955800" y="5946775"/>
          <p14:tracePt t="51911" x="1973263" y="5965825"/>
          <p14:tracePt t="51927" x="2000250" y="5965825"/>
          <p14:tracePt t="51944" x="2017713" y="5983288"/>
          <p14:tracePt t="51961" x="2062163" y="5983288"/>
          <p14:tracePt t="51977" x="2089150" y="5991225"/>
          <p14:tracePt t="51994" x="2108200" y="6000750"/>
          <p14:tracePt t="52045" x="2116138" y="6000750"/>
          <p14:tracePt t="52053" x="2133600" y="6000750"/>
          <p14:tracePt t="52062" x="2143125" y="6000750"/>
          <p14:tracePt t="52078" x="2160588" y="6000750"/>
          <p14:tracePt t="52094" x="2170113" y="5991225"/>
          <p14:tracePt t="52128" x="2179638" y="5983288"/>
          <p14:tracePt t="52149" x="2179638" y="5973763"/>
          <p14:tracePt t="52165" x="2152650" y="5956300"/>
          <p14:tracePt t="52178" x="2133600" y="5956300"/>
          <p14:tracePt t="52195" x="2036763" y="5938838"/>
          <p14:tracePt t="52211" x="1866900" y="5919788"/>
          <p14:tracePt t="52228" x="1687513" y="5894388"/>
          <p14:tracePt t="52245" x="1571625" y="5867400"/>
          <p14:tracePt t="52261" x="1554163" y="5867400"/>
          <p14:tracePt t="52310" x="1554163" y="5884863"/>
          <p14:tracePt t="52317" x="1554163" y="5894388"/>
          <p14:tracePt t="52328" x="1536700" y="5902325"/>
          <p14:tracePt t="52345" x="1490663" y="5919788"/>
          <p14:tracePt t="52362" x="1465263" y="5938838"/>
          <p14:tracePt t="52378" x="1438275" y="5938838"/>
          <p14:tracePt t="52395" x="1428750" y="5946775"/>
          <p14:tracePt t="52412" x="1419225" y="5956300"/>
          <p14:tracePt t="52429" x="1401763" y="5983288"/>
          <p14:tracePt t="52471" x="1393825" y="5991225"/>
          <p14:tracePt t="52502" x="1384300" y="6000750"/>
          <p14:tracePt t="52550" x="1384300" y="6010275"/>
          <p14:tracePt t="52558" x="1401763" y="6018213"/>
          <p14:tracePt t="52566" x="1411288" y="6018213"/>
          <p14:tracePt t="52579" x="1428750" y="6027738"/>
          <p14:tracePt t="52595" x="1455738" y="6037263"/>
          <p14:tracePt t="52612" x="1490663" y="6045200"/>
          <p14:tracePt t="52629" x="1536700" y="6054725"/>
          <p14:tracePt t="52646" x="1625600" y="6081713"/>
          <p14:tracePt t="52662" x="1704975" y="6081713"/>
          <p14:tracePt t="52679" x="1839913" y="6089650"/>
          <p14:tracePt t="52696" x="1955800" y="6089650"/>
          <p14:tracePt t="52713" x="2062163" y="6089650"/>
          <p14:tracePt t="52729" x="2160588" y="6089650"/>
          <p14:tracePt t="52746" x="2251075" y="6089650"/>
          <p14:tracePt t="52763" x="2357438" y="6089650"/>
          <p14:tracePt t="52779" x="2482850" y="6089650"/>
          <p14:tracePt t="52796" x="2616200" y="6089650"/>
          <p14:tracePt t="52813" x="2803525" y="6099175"/>
          <p14:tracePt t="52830" x="2830513" y="6108700"/>
          <p14:tracePt t="52846" x="2857500" y="6108700"/>
          <p14:tracePt t="52864" x="2919413" y="6108700"/>
          <p14:tracePt t="52880" x="3009900" y="6108700"/>
          <p14:tracePt t="52897" x="3152775" y="6108700"/>
          <p14:tracePt t="52913" x="3313113" y="6134100"/>
          <p14:tracePt t="52930" x="3429000" y="6161088"/>
          <p14:tracePt t="52947" x="3509963" y="6180138"/>
          <p14:tracePt t="52963" x="3554413" y="6197600"/>
          <p14:tracePt t="52980" x="3589338" y="6197600"/>
          <p14:tracePt t="52982" x="3608388" y="6197600"/>
          <p14:tracePt t="52997" x="3643313" y="6197600"/>
          <p14:tracePt t="53014" x="3786188" y="6197600"/>
          <p14:tracePt t="53030" x="3884613" y="6197600"/>
          <p14:tracePt t="53047" x="3983038" y="6197600"/>
          <p14:tracePt t="53064" x="4044950" y="6197600"/>
          <p14:tracePt t="53080" x="4089400" y="6197600"/>
          <p14:tracePt t="53097" x="4125913" y="6197600"/>
          <p14:tracePt t="53114" x="4160838" y="6197600"/>
          <p14:tracePt t="53130" x="4197350" y="6197600"/>
          <p14:tracePt t="53147" x="4241800" y="6197600"/>
          <p14:tracePt t="53164" x="4259263" y="6197600"/>
          <p14:tracePt t="53181" x="4286250" y="6197600"/>
          <p14:tracePt t="53198" x="4303713" y="6180138"/>
          <p14:tracePt t="53214" x="4313238" y="6180138"/>
          <p14:tracePt t="53231" x="4313238" y="6170613"/>
          <p14:tracePt t="53247" x="4313238" y="6153150"/>
          <p14:tracePt t="53264" x="4313238" y="6134100"/>
          <p14:tracePt t="53281" x="4313238" y="6099175"/>
          <p14:tracePt t="53298" x="4286250" y="6062663"/>
          <p14:tracePt t="53314" x="4259263" y="6027738"/>
          <p14:tracePt t="53331" x="4224338" y="5991225"/>
          <p14:tracePt t="53348" x="4187825" y="5983288"/>
          <p14:tracePt t="53364" x="4116388" y="5973763"/>
          <p14:tracePt t="53382" x="3929063" y="5973763"/>
          <p14:tracePt t="53398" x="3768725" y="5973763"/>
          <p14:tracePt t="53415" x="3625850" y="5973763"/>
          <p14:tracePt t="53432" x="3517900" y="5946775"/>
          <p14:tracePt t="53448" x="3446463" y="5938838"/>
          <p14:tracePt t="53465" x="3322638" y="5929313"/>
          <p14:tracePt t="53482" x="3143250" y="5929313"/>
          <p14:tracePt t="53499" x="2955925" y="5929313"/>
          <p14:tracePt t="53515" x="2751138" y="5929313"/>
          <p14:tracePt t="53532" x="2581275" y="5929313"/>
          <p14:tracePt t="53548" x="2419350" y="5929313"/>
          <p14:tracePt t="53565" x="2286000" y="5929313"/>
          <p14:tracePt t="53582" x="2108200" y="5929313"/>
          <p14:tracePt t="53598" x="1973263" y="5929313"/>
          <p14:tracePt t="53615" x="1866900" y="5929313"/>
          <p14:tracePt t="53632" x="1795463" y="5929313"/>
          <p14:tracePt t="53649" x="1758950" y="5929313"/>
          <p14:tracePt t="53665" x="1751013" y="5929313"/>
          <p14:tracePt t="53682" x="1731963" y="5929313"/>
          <p14:tracePt t="53699" x="1704975" y="5929313"/>
          <p14:tracePt t="53715" x="1697038" y="5938838"/>
          <p14:tracePt t="53758" x="1697038" y="5946775"/>
          <p14:tracePt t="53822" x="1697038" y="5956300"/>
          <p14:tracePt t="53830" x="1697038" y="5973763"/>
          <p14:tracePt t="53838" x="1714500" y="5983288"/>
          <p14:tracePt t="53849" x="1741488" y="5991225"/>
          <p14:tracePt t="53866" x="1751013" y="6000750"/>
          <p14:tracePt t="53883" x="1768475" y="6010275"/>
          <p14:tracePt t="53899" x="1785938" y="6010275"/>
          <p14:tracePt t="53916" x="1812925" y="6010275"/>
          <p14:tracePt t="53933" x="1830388" y="6027738"/>
          <p14:tracePt t="53950" x="1874838" y="6045200"/>
          <p14:tracePt t="53966" x="1911350" y="6045200"/>
          <p14:tracePt t="53983" x="1938338" y="6054725"/>
          <p14:tracePt t="54000" x="1973263" y="6062663"/>
          <p14:tracePt t="54016" x="2009775" y="6062663"/>
          <p14:tracePt t="54033" x="2081213" y="6062663"/>
          <p14:tracePt t="54049" x="2160588" y="6062663"/>
          <p14:tracePt t="54066" x="2286000" y="6062663"/>
          <p14:tracePt t="54083" x="2393950" y="6081713"/>
          <p14:tracePt t="54100" x="2473325" y="6099175"/>
          <p14:tracePt t="54117" x="2517775" y="6099175"/>
          <p14:tracePt t="54133" x="2554288" y="6099175"/>
          <p14:tracePt t="54150" x="2608263" y="6099175"/>
          <p14:tracePt t="54167" x="2652713" y="6099175"/>
          <p14:tracePt t="54183" x="2714625" y="6099175"/>
          <p14:tracePt t="54200" x="2759075" y="6099175"/>
          <p14:tracePt t="54217" x="2803525" y="6099175"/>
          <p14:tracePt t="54234" x="2840038" y="6099175"/>
          <p14:tracePt t="54250" x="2874963" y="6089650"/>
          <p14:tracePt t="54268" x="2919413" y="6089650"/>
          <p14:tracePt t="54284" x="2965450" y="6089650"/>
          <p14:tracePt t="54301" x="3017838" y="6089650"/>
          <p14:tracePt t="54317" x="3089275" y="6089650"/>
          <p14:tracePt t="54334" x="3232150" y="6089650"/>
          <p14:tracePt t="54351" x="3340100" y="6089650"/>
          <p14:tracePt t="54367" x="3438525" y="6089650"/>
          <p14:tracePt t="54384" x="3509963" y="6089650"/>
          <p14:tracePt t="54401" x="3562350" y="6089650"/>
          <p14:tracePt t="54417" x="3633788" y="6089650"/>
          <p14:tracePt t="54434" x="3714750" y="6062663"/>
          <p14:tracePt t="54451" x="3768725" y="6054725"/>
          <p14:tracePt t="54467" x="3795713" y="6054725"/>
          <p14:tracePt t="54484" x="3822700" y="6054725"/>
          <p14:tracePt t="54501" x="3857625" y="6045200"/>
          <p14:tracePt t="54518" x="3884613" y="6045200"/>
          <p14:tracePt t="54534" x="3894138" y="6045200"/>
          <p14:tracePt t="54551" x="3902075" y="6045200"/>
          <p14:tracePt t="54568" x="3919538" y="6045200"/>
          <p14:tracePt t="54584" x="3938588" y="6045200"/>
          <p14:tracePt t="54602" x="3946525" y="6045200"/>
          <p14:tracePt t="54618" x="3965575" y="6045200"/>
          <p14:tracePt t="54635" x="3973513" y="6045200"/>
          <p14:tracePt t="54902" x="3973513" y="6037263"/>
          <p14:tracePt t="54910" x="3990975" y="6037263"/>
          <p14:tracePt t="54919" x="4027488" y="5983288"/>
          <p14:tracePt t="54935" x="4098925" y="5857875"/>
          <p14:tracePt t="54952" x="4125913" y="5670550"/>
          <p14:tracePt t="54969" x="4125913" y="5518150"/>
          <p14:tracePt t="54985" x="4125913" y="5367338"/>
          <p14:tracePt t="55002" x="4125913" y="5251450"/>
          <p14:tracePt t="55019" x="4125913" y="5153025"/>
          <p14:tracePt t="55035" x="4098925" y="5072063"/>
          <p14:tracePt t="55052" x="4062413" y="5018088"/>
          <p14:tracePt t="55069" x="4044950" y="5000625"/>
          <p14:tracePt t="55086" x="4017963" y="4991100"/>
          <p14:tracePt t="55103" x="4010025" y="4983163"/>
          <p14:tracePt t="55167" x="4010025" y="4965700"/>
          <p14:tracePt t="55175" x="4010025" y="4929188"/>
          <p14:tracePt t="55186" x="4010025" y="4884738"/>
          <p14:tracePt t="55203" x="4000500" y="4732338"/>
          <p14:tracePt t="55220" x="3946525" y="4545013"/>
          <p14:tracePt t="55236" x="3929063" y="4429125"/>
          <p14:tracePt t="55253" x="3911600" y="4357688"/>
          <p14:tracePt t="55270" x="3894138" y="4330700"/>
          <p14:tracePt t="55287" x="3894138" y="4322763"/>
          <p14:tracePt t="55303" x="3894138" y="4313238"/>
          <p14:tracePt t="55823" x="3902075" y="4303713"/>
          <p14:tracePt t="55831" x="3938588" y="4303713"/>
          <p14:tracePt t="55839" x="3983038" y="4313238"/>
          <p14:tracePt t="55855" x="4116388" y="4313238"/>
          <p14:tracePt t="55871" x="4214813" y="4322763"/>
          <p14:tracePt t="55888" x="4313238" y="4322763"/>
          <p14:tracePt t="55905" x="4384675" y="4322763"/>
          <p14:tracePt t="55921" x="4402138" y="4322763"/>
          <p14:tracePt t="55938" x="4411663" y="4322763"/>
          <p14:tracePt t="55971" x="4419600" y="4322763"/>
          <p14:tracePt t="55988" x="4429125" y="4322763"/>
          <p14:tracePt t="56005" x="4446588" y="4322763"/>
          <p14:tracePt t="56022" x="4473575" y="4322763"/>
          <p14:tracePt t="56039" x="4500563" y="4303713"/>
          <p14:tracePt t="56055" x="4527550" y="4295775"/>
          <p14:tracePt t="56072" x="4572000" y="4295775"/>
          <p14:tracePt t="56089" x="4608513" y="4268788"/>
          <p14:tracePt t="56105" x="4652963" y="4259263"/>
          <p14:tracePt t="56122" x="4679950" y="4241800"/>
          <p14:tracePt t="56139" x="4705350" y="4224338"/>
          <p14:tracePt t="56155" x="4741863" y="4205288"/>
          <p14:tracePt t="56172" x="4776788" y="4179888"/>
          <p14:tracePt t="56189" x="4786313" y="4170363"/>
          <p14:tracePt t="56206" x="4803775" y="4160838"/>
          <p14:tracePt t="56223" x="4857750" y="4133850"/>
          <p14:tracePt t="56239" x="4894263" y="4116388"/>
          <p14:tracePt t="56256" x="4956175" y="4081463"/>
          <p14:tracePt t="56273" x="4991100" y="4062413"/>
          <p14:tracePt t="56289" x="5027613" y="4044950"/>
          <p14:tracePt t="56306" x="5037138" y="4037013"/>
          <p14:tracePt t="56323" x="5054600" y="4027488"/>
          <p14:tracePt t="56339" x="5072063" y="4010025"/>
          <p14:tracePt t="56356" x="5089525" y="3990975"/>
          <p14:tracePt t="56373" x="5126038" y="3946525"/>
          <p14:tracePt t="56390" x="5133975" y="3902075"/>
          <p14:tracePt t="56406" x="5170488" y="3830638"/>
          <p14:tracePt t="56423" x="5205413" y="3724275"/>
          <p14:tracePt t="56440" x="5251450" y="3643313"/>
          <p14:tracePt t="56457" x="5286375" y="3562350"/>
          <p14:tracePt t="56473" x="5330825" y="3455988"/>
          <p14:tracePt t="56490" x="5375275" y="3330575"/>
          <p14:tracePt t="56506" x="5411788" y="3205163"/>
          <p14:tracePt t="56523" x="5438775" y="3054350"/>
          <p14:tracePt t="56540" x="5473700" y="2911475"/>
          <p14:tracePt t="56557" x="5483225" y="2795588"/>
          <p14:tracePt t="56573" x="5510213" y="2660650"/>
          <p14:tracePt t="56590" x="5527675" y="2536825"/>
          <p14:tracePt t="56607" x="5562600" y="2419350"/>
          <p14:tracePt t="56624" x="5581650" y="2366963"/>
          <p14:tracePt t="56640" x="5599113" y="2330450"/>
          <p14:tracePt t="56657" x="5608638" y="2322513"/>
          <p14:tracePt t="56674" x="5616575" y="2312988"/>
          <p14:tracePt t="57015" x="5616575" y="2357438"/>
          <p14:tracePt t="57023" x="5599113" y="2411413"/>
          <p14:tracePt t="57031" x="5589588" y="2482850"/>
          <p14:tracePt t="57041" x="5554663" y="2571750"/>
          <p14:tracePt t="57058" x="5491163" y="2759075"/>
          <p14:tracePt t="57074" x="5429250" y="2973388"/>
          <p14:tracePt t="57091" x="5402263" y="3179763"/>
          <p14:tracePt t="57108" x="5367338" y="3394075"/>
          <p14:tracePt t="57125" x="5330825" y="3544888"/>
          <p14:tracePt t="57141" x="5286375" y="3608388"/>
          <p14:tracePt t="57158" x="5180013" y="3679825"/>
          <p14:tracePt t="57175" x="4956175" y="3741738"/>
          <p14:tracePt t="57192" x="4822825" y="3776663"/>
          <p14:tracePt t="57208" x="4714875" y="3822700"/>
          <p14:tracePt t="57225" x="4616450" y="3875088"/>
          <p14:tracePt t="57242" x="4518025" y="3929063"/>
          <p14:tracePt t="57258" x="4429125" y="3990975"/>
          <p14:tracePt t="57275" x="4330700" y="4054475"/>
          <p14:tracePt t="57292" x="4179888" y="4125913"/>
          <p14:tracePt t="57309" x="3973513" y="4170363"/>
          <p14:tracePt t="57325" x="3786188" y="4187825"/>
          <p14:tracePt t="57342" x="3687763" y="4197350"/>
          <p14:tracePt t="57359" x="3660775" y="4197350"/>
          <p14:tracePt t="57423" x="3652838" y="4197350"/>
          <p14:tracePt t="57432" x="3633788" y="4197350"/>
          <p14:tracePt t="57464" x="3625850" y="4197350"/>
          <p14:tracePt t="57471" x="3616325" y="4197350"/>
          <p14:tracePt t="58056" x="3608388" y="41973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Session 2</a:t>
            </a:r>
          </a:p>
        </p:txBody>
      </p:sp>
      <p:sp>
        <p:nvSpPr>
          <p:cNvPr id="6150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5A0526-8DA6-4EA4-B049-4717BAA0A26C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8" name="Título 2"/>
          <p:cNvSpPr>
            <a:spLocks noGrp="1"/>
          </p:cNvSpPr>
          <p:nvPr>
            <p:ph type="title"/>
          </p:nvPr>
        </p:nvSpPr>
        <p:spPr>
          <a:xfrm>
            <a:off x="323850" y="-171450"/>
            <a:ext cx="8434388" cy="1143000"/>
          </a:xfrm>
        </p:spPr>
        <p:txBody>
          <a:bodyPr/>
          <a:lstStyle/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pt-BR" sz="2000" b="1" dirty="0" err="1" smtClean="0"/>
              <a:t>Avaliação</a:t>
            </a:r>
            <a:r>
              <a:rPr lang="en-US" altLang="pt-BR" sz="2000" b="1" dirty="0" smtClean="0"/>
              <a:t> da performance do </a:t>
            </a:r>
            <a:r>
              <a:rPr lang="en-US" altLang="pt-BR" sz="2000" b="1" dirty="0" err="1" smtClean="0"/>
              <a:t>modelo</a:t>
            </a:r>
            <a:r>
              <a:rPr lang="en-US" altLang="pt-BR" sz="2000" b="1" dirty="0" smtClean="0"/>
              <a:t> (Cap 15)</a:t>
            </a:r>
          </a:p>
        </p:txBody>
      </p:sp>
      <p:sp>
        <p:nvSpPr>
          <p:cNvPr id="10" name="Título 2"/>
          <p:cNvSpPr txBox="1">
            <a:spLocks/>
          </p:cNvSpPr>
          <p:nvPr/>
        </p:nvSpPr>
        <p:spPr bwMode="auto">
          <a:xfrm>
            <a:off x="395536" y="558230"/>
            <a:ext cx="7838454" cy="78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00050" lvl="1" indent="0" algn="ctr">
              <a:lnSpc>
                <a:spcPct val="90000"/>
              </a:lnSpc>
              <a:buNone/>
              <a:defRPr/>
            </a:pPr>
            <a:r>
              <a:rPr lang="en-US" altLang="pt-BR" sz="2400" b="1" dirty="0" err="1" smtClean="0"/>
              <a:t>Capacidade</a:t>
            </a:r>
            <a:r>
              <a:rPr lang="en-US" altLang="pt-BR" sz="2400" b="1" dirty="0" smtClean="0"/>
              <a:t> </a:t>
            </a:r>
            <a:r>
              <a:rPr lang="en-US" altLang="pt-BR" sz="2400" b="1" dirty="0" err="1"/>
              <a:t>d</a:t>
            </a:r>
            <a:r>
              <a:rPr lang="en-US" altLang="pt-BR" sz="2400" b="1" dirty="0" err="1" smtClean="0"/>
              <a:t>iscriminativa</a:t>
            </a:r>
            <a:endParaRPr lang="en-US" altLang="pt-BR" sz="2400" b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1721148"/>
            <a:ext cx="5691464" cy="3568264"/>
          </a:xfrm>
          <a:prstGeom prst="rect">
            <a:avLst/>
          </a:prstGeom>
        </p:spPr>
      </p:pic>
      <p:sp>
        <p:nvSpPr>
          <p:cNvPr id="9" name="Espaço Reservado para Data 3"/>
          <p:cNvSpPr txBox="1">
            <a:spLocks/>
          </p:cNvSpPr>
          <p:nvPr/>
        </p:nvSpPr>
        <p:spPr>
          <a:xfrm>
            <a:off x="395536" y="6376243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11" name="Espaço Reservado para Rodapé 4"/>
          <p:cNvSpPr txBox="1">
            <a:spLocks/>
          </p:cNvSpPr>
          <p:nvPr/>
        </p:nvSpPr>
        <p:spPr>
          <a:xfrm>
            <a:off x="3062536" y="6376243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18</a:t>
            </a:r>
            <a:endParaRPr lang="pt-BR" dirty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1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75"/>
    </mc:Choice>
    <mc:Fallback xmlns="">
      <p:transition spd="slow" advTm="52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08" x="4581525" y="3840163"/>
          <p14:tracePt t="317" x="4581525" y="3795713"/>
          <p14:tracePt t="326" x="4562475" y="3732213"/>
          <p14:tracePt t="342" x="4518025" y="3544888"/>
          <p14:tracePt t="359" x="4429125" y="3348038"/>
          <p14:tracePt t="375" x="4322763" y="3170238"/>
          <p14:tracePt t="392" x="4197350" y="3054350"/>
          <p14:tracePt t="409" x="4044950" y="2973388"/>
          <p14:tracePt t="426" x="3894138" y="2901950"/>
          <p14:tracePt t="428" x="3795713" y="2867025"/>
          <p14:tracePt t="442" x="3697288" y="2857500"/>
          <p14:tracePt t="459" x="3527425" y="2830513"/>
          <p14:tracePt t="476" x="3286125" y="2813050"/>
          <p14:tracePt t="493" x="3205163" y="2813050"/>
          <p14:tracePt t="509" x="3143250" y="2813050"/>
          <p14:tracePt t="526" x="3062288" y="2813050"/>
          <p14:tracePt t="543" x="3000375" y="2813050"/>
          <p14:tracePt t="560" x="2928938" y="2813050"/>
          <p14:tracePt t="577" x="2894013" y="2813050"/>
          <p14:tracePt t="592" x="2857500" y="2813050"/>
          <p14:tracePt t="608" x="2840038" y="2813050"/>
          <p14:tracePt t="625" x="2830513" y="2813050"/>
          <p14:tracePt t="642" x="2822575" y="2813050"/>
          <p14:tracePt t="658" x="2803525" y="2813050"/>
          <p14:tracePt t="675" x="2795588" y="2813050"/>
          <p14:tracePt t="709" x="2786063" y="2813050"/>
          <p14:tracePt t="733" x="2768600" y="2813050"/>
          <p14:tracePt t="789" x="2759075" y="2813050"/>
          <p14:tracePt t="821" x="2751138" y="2813050"/>
          <p14:tracePt t="845" x="2741613" y="2813050"/>
          <p14:tracePt t="957" x="2732088" y="2813050"/>
          <p14:tracePt t="973" x="2724150" y="2813050"/>
          <p14:tracePt t="981" x="2705100" y="2813050"/>
          <p14:tracePt t="997" x="2697163" y="2813050"/>
          <p14:tracePt t="1010" x="2687638" y="2813050"/>
          <p14:tracePt t="1027" x="2679700" y="2813050"/>
          <p14:tracePt t="1044" x="2670175" y="2813050"/>
          <p14:tracePt t="1061" x="2643188" y="2813050"/>
          <p14:tracePt t="1078" x="2625725" y="2813050"/>
          <p14:tracePt t="1094" x="2616200" y="2813050"/>
          <p14:tracePt t="1128" x="2608263" y="2813050"/>
          <p14:tracePt t="1144" x="2589213" y="2813050"/>
          <p14:tracePt t="1178" x="2581275" y="2813050"/>
          <p14:tracePt t="1197" x="2571750" y="2813050"/>
          <p14:tracePt t="1253" x="2562225" y="2813050"/>
          <p14:tracePt t="1341" x="2554288" y="2813050"/>
          <p14:tracePt t="1365" x="2544763" y="2813050"/>
          <p14:tracePt t="1381" x="2536825" y="2803525"/>
          <p14:tracePt t="1389" x="2527300" y="2803525"/>
          <p14:tracePt t="1397" x="2527300" y="2795588"/>
          <p14:tracePt t="1411" x="2517775" y="2786063"/>
          <p14:tracePt t="1428" x="2482850" y="2759075"/>
          <p14:tracePt t="1431" x="2465388" y="2741613"/>
          <p14:tracePt t="1445" x="2411413" y="2705100"/>
          <p14:tracePt t="1462" x="2374900" y="2679700"/>
          <p14:tracePt t="1478" x="2347913" y="2660650"/>
          <p14:tracePt t="1495" x="2339975" y="2652713"/>
          <p14:tracePt t="1529" x="2330450" y="2652713"/>
          <p14:tracePt t="1565" x="2312988" y="2652713"/>
          <p14:tracePt t="1589" x="2295525" y="2652713"/>
          <p14:tracePt t="1597" x="2295525" y="2670175"/>
          <p14:tracePt t="1605" x="2295525" y="2679700"/>
          <p14:tracePt t="1614" x="2295525" y="2687638"/>
          <p14:tracePt t="1629" x="2286000" y="2705100"/>
          <p14:tracePt t="1646" x="2286000" y="2714625"/>
          <p14:tracePt t="1662" x="2276475" y="2724150"/>
          <p14:tracePt t="1679" x="2268538" y="2724150"/>
          <p14:tracePt t="1696" x="2259013" y="2732088"/>
          <p14:tracePt t="1729" x="2259013" y="2741613"/>
          <p14:tracePt t="1746" x="2251075" y="2741613"/>
          <p14:tracePt t="1762" x="2241550" y="2741613"/>
          <p14:tracePt t="1779" x="2232025" y="2732088"/>
          <p14:tracePt t="1796" x="2232025" y="2714625"/>
          <p14:tracePt t="1813" x="2224088" y="2687638"/>
          <p14:tracePt t="1830" x="2224088" y="2670175"/>
          <p14:tracePt t="1846" x="2205038" y="2643188"/>
          <p14:tracePt t="1863" x="2205038" y="2598738"/>
          <p14:tracePt t="1880" x="2187575" y="2562225"/>
          <p14:tracePt t="1896" x="2170113" y="2536825"/>
          <p14:tracePt t="1913" x="2160588" y="2527300"/>
          <p14:tracePt t="1946" x="2152650" y="2527300"/>
          <p14:tracePt t="1963" x="2143125" y="2517775"/>
          <p14:tracePt t="1980" x="2133600" y="2517775"/>
          <p14:tracePt t="1997" x="2116138" y="2517775"/>
          <p14:tracePt t="2014" x="2108200" y="2509838"/>
          <p14:tracePt t="2030" x="2089150" y="2500313"/>
          <p14:tracePt t="2047" x="2071688" y="2500313"/>
          <p14:tracePt t="2063" x="2062163" y="2500313"/>
          <p14:tracePt t="2080" x="2036763" y="2500313"/>
          <p14:tracePt t="2149" x="2027238" y="2500313"/>
          <p14:tracePt t="2982" x="2017713" y="2509838"/>
          <p14:tracePt t="2990" x="2009775" y="2536825"/>
          <p14:tracePt t="3000" x="2000250" y="2562225"/>
          <p14:tracePt t="3016" x="1982788" y="2643188"/>
          <p14:tracePt t="3033" x="1965325" y="2697163"/>
          <p14:tracePt t="3049" x="1955800" y="2741613"/>
          <p14:tracePt t="3066" x="1955800" y="2776538"/>
          <p14:tracePt t="3083" x="1955800" y="2795588"/>
          <p14:tracePt t="3100" x="1955800" y="2803525"/>
          <p14:tracePt t="3510" x="1982788" y="2803525"/>
          <p14:tracePt t="3518" x="2071688" y="2759075"/>
          <p14:tracePt t="3526" x="2160588" y="2705100"/>
          <p14:tracePt t="3535" x="2232025" y="2652713"/>
          <p14:tracePt t="3551" x="2286000" y="2608263"/>
          <p14:tracePt t="3568" x="2303463" y="2589213"/>
          <p14:tracePt t="3614" x="2303463" y="2571750"/>
          <p14:tracePt t="3622" x="2330450" y="2544763"/>
          <p14:tracePt t="3634" x="2339975" y="2527300"/>
          <p14:tracePt t="3651" x="2384425" y="2438400"/>
          <p14:tracePt t="3668" x="2428875" y="2322513"/>
          <p14:tracePt t="3685" x="2438400" y="2241550"/>
          <p14:tracePt t="3702" x="2438400" y="2160588"/>
          <p14:tracePt t="3718" x="2438400" y="2133600"/>
          <p14:tracePt t="3735" x="2428875" y="2054225"/>
          <p14:tracePt t="3751" x="2411413" y="1946275"/>
          <p14:tracePt t="3768" x="2384425" y="1803400"/>
          <p14:tracePt t="3785" x="2312988" y="1697038"/>
          <p14:tracePt t="3802" x="2251075" y="1633538"/>
          <p14:tracePt t="3818" x="2205038" y="1625600"/>
          <p14:tracePt t="3835" x="2179638" y="1625600"/>
          <p14:tracePt t="3852" x="2143125" y="1625600"/>
          <p14:tracePt t="3868" x="2116138" y="1625600"/>
          <p14:tracePt t="3886" x="2027238" y="1704975"/>
          <p14:tracePt t="3902" x="1946275" y="1822450"/>
          <p14:tracePt t="3919" x="1884363" y="1938338"/>
          <p14:tracePt t="3936" x="1847850" y="2027238"/>
          <p14:tracePt t="3952" x="1847850" y="2098675"/>
          <p14:tracePt t="3969" x="1847850" y="2143125"/>
          <p14:tracePt t="3985" x="1847850" y="2197100"/>
          <p14:tracePt t="4002" x="1847850" y="2268538"/>
          <p14:tracePt t="4019" x="1847850" y="2339975"/>
          <p14:tracePt t="4035" x="1847850" y="2374900"/>
          <p14:tracePt t="4052" x="1847850" y="2419350"/>
          <p14:tracePt t="4069" x="1866900" y="2446338"/>
          <p14:tracePt t="4086" x="1946275" y="2517775"/>
          <p14:tracePt t="4102" x="2009775" y="2544763"/>
          <p14:tracePt t="4119" x="2071688" y="2554288"/>
          <p14:tracePt t="4136" x="2108200" y="2554288"/>
          <p14:tracePt t="4152" x="2125663" y="2554288"/>
          <p14:tracePt t="4169" x="2133600" y="2554288"/>
          <p14:tracePt t="4186" x="2143125" y="2554288"/>
          <p14:tracePt t="4203" x="2143125" y="2517775"/>
          <p14:tracePt t="4219" x="2143125" y="2490788"/>
          <p14:tracePt t="4236" x="2125663" y="2465388"/>
          <p14:tracePt t="4253" x="2098675" y="2455863"/>
          <p14:tracePt t="4270" x="2036763" y="2455863"/>
          <p14:tracePt t="4286" x="2000250" y="2455863"/>
          <p14:tracePt t="4303" x="1965325" y="2473325"/>
          <p14:tracePt t="4320" x="1928813" y="2527300"/>
          <p14:tracePt t="4336" x="1901825" y="2589213"/>
          <p14:tracePt t="4353" x="1901825" y="2616200"/>
          <p14:tracePt t="4370" x="1901825" y="2643188"/>
          <p14:tracePt t="4386" x="1901825" y="2660650"/>
          <p14:tracePt t="4403" x="1901825" y="2670175"/>
          <p14:tracePt t="4420" x="1928813" y="2670175"/>
          <p14:tracePt t="4423" x="1955800" y="2670175"/>
          <p14:tracePt t="4437" x="1965325" y="2670175"/>
          <p14:tracePt t="4453" x="2062163" y="2660650"/>
          <p14:tracePt t="4470" x="2179638" y="2581275"/>
          <p14:tracePt t="4487" x="2205038" y="2554288"/>
          <p14:tracePt t="4504" x="2214563" y="2517775"/>
          <p14:tracePt t="4520" x="2214563" y="2500313"/>
          <p14:tracePt t="4537" x="2214563" y="2482850"/>
          <p14:tracePt t="4554" x="2170113" y="2482850"/>
          <p14:tracePt t="4570" x="2081213" y="2482850"/>
          <p14:tracePt t="4587" x="1946275" y="2517775"/>
          <p14:tracePt t="4604" x="1812925" y="2608263"/>
          <p14:tracePt t="4621" x="1731963" y="2687638"/>
          <p14:tracePt t="4637" x="1714500" y="2732088"/>
          <p14:tracePt t="4654" x="1697038" y="2911475"/>
          <p14:tracePt t="4671" x="1697038" y="3098800"/>
          <p14:tracePt t="4687" x="1697038" y="3276600"/>
          <p14:tracePt t="4705" x="1731963" y="3429000"/>
          <p14:tracePt t="4721" x="1785938" y="3554413"/>
          <p14:tracePt t="4737" x="1839913" y="3660775"/>
          <p14:tracePt t="4754" x="1893888" y="3786188"/>
          <p14:tracePt t="4771" x="1928813" y="3867150"/>
          <p14:tracePt t="4787" x="1928813" y="3938588"/>
          <p14:tracePt t="4804" x="1928813" y="3973513"/>
          <p14:tracePt t="4821" x="1928813" y="4000500"/>
          <p14:tracePt t="4838" x="1928813" y="4044950"/>
          <p14:tracePt t="4855" x="1928813" y="4089400"/>
          <p14:tracePt t="4871" x="1928813" y="4133850"/>
          <p14:tracePt t="4888" x="1928813" y="4187825"/>
          <p14:tracePt t="4905" x="1919288" y="4241800"/>
          <p14:tracePt t="4921" x="1919288" y="4295775"/>
          <p14:tracePt t="4938" x="1919288" y="4303713"/>
          <p14:tracePt t="4955" x="1919288" y="4322763"/>
          <p14:tracePt t="5038" x="1919288" y="4303713"/>
          <p14:tracePt t="5046" x="1919288" y="4295775"/>
          <p14:tracePt t="5062" x="1919288" y="4286250"/>
          <p14:tracePt t="5072" x="1911350" y="4276725"/>
          <p14:tracePt t="5088" x="1901825" y="4241800"/>
          <p14:tracePt t="5105" x="1874838" y="4205288"/>
          <p14:tracePt t="5122" x="1830388" y="4098925"/>
          <p14:tracePt t="5138" x="1795463" y="3973513"/>
          <p14:tracePt t="5155" x="1741488" y="3840163"/>
          <p14:tracePt t="5172" x="1724025" y="3705225"/>
          <p14:tracePt t="5190" x="1724025" y="3571875"/>
          <p14:tracePt t="5205" x="1724025" y="3411538"/>
          <p14:tracePt t="5222" x="1758950" y="3303588"/>
          <p14:tracePt t="5239" x="1830388" y="3062288"/>
          <p14:tracePt t="5255" x="1874838" y="2946400"/>
          <p14:tracePt t="5272" x="1901825" y="2857500"/>
          <p14:tracePt t="5288" x="1911350" y="2822575"/>
          <p14:tracePt t="5305" x="1938338" y="2786063"/>
          <p14:tracePt t="5322" x="1946275" y="2768600"/>
          <p14:tracePt t="5355" x="1955800" y="2759075"/>
          <p14:tracePt t="5372" x="1965325" y="2759075"/>
          <p14:tracePt t="5391" x="1973263" y="2759075"/>
          <p14:tracePt t="5405" x="1982788" y="2759075"/>
          <p14:tracePt t="5423" x="1990725" y="2759075"/>
          <p14:tracePt t="5439" x="2009775" y="2741613"/>
          <p14:tracePt t="5455" x="2036763" y="2741613"/>
          <p14:tracePt t="5472" x="2071688" y="2732088"/>
          <p14:tracePt t="5489" x="2116138" y="2714625"/>
          <p14:tracePt t="5505" x="2152650" y="2705100"/>
          <p14:tracePt t="5522" x="2152650" y="2697163"/>
          <p14:tracePt t="5539" x="2160588" y="2697163"/>
          <p14:tracePt t="5556" x="2179638" y="2679700"/>
          <p14:tracePt t="5572" x="2179638" y="2652713"/>
          <p14:tracePt t="5606" x="2187575" y="2643188"/>
          <p14:tracePt t="5743" x="2179638" y="2643188"/>
          <p14:tracePt t="5759" x="2170113" y="2643188"/>
          <p14:tracePt t="5767" x="2152650" y="2643188"/>
          <p14:tracePt t="5775" x="2143125" y="2652713"/>
          <p14:tracePt t="5791" x="2125663" y="2660650"/>
          <p14:tracePt t="5807" x="2108200" y="2687638"/>
          <p14:tracePt t="5824" x="2081213" y="2732088"/>
          <p14:tracePt t="5841" x="2054225" y="2776538"/>
          <p14:tracePt t="5857" x="2027238" y="2830513"/>
          <p14:tracePt t="5874" x="2009775" y="2901950"/>
          <p14:tracePt t="5891" x="1990725" y="3027363"/>
          <p14:tracePt t="5907" x="1965325" y="3143250"/>
          <p14:tracePt t="5924" x="1946275" y="3251200"/>
          <p14:tracePt t="5941" x="1928813" y="3375025"/>
          <p14:tracePt t="5957" x="1911350" y="3509963"/>
          <p14:tracePt t="5975" x="1874838" y="3687763"/>
          <p14:tracePt t="5991" x="1866900" y="3768725"/>
          <p14:tracePt t="6008" x="1857375" y="3867150"/>
          <p14:tracePt t="6024" x="1839913" y="3946525"/>
          <p14:tracePt t="6041" x="1839913" y="4017963"/>
          <p14:tracePt t="6058" x="1839913" y="4071938"/>
          <p14:tracePt t="6074" x="1839913" y="4133850"/>
          <p14:tracePt t="6092" x="1839913" y="4187825"/>
          <p14:tracePt t="6108" x="1839913" y="4224338"/>
          <p14:tracePt t="6125" x="1839913" y="4241800"/>
          <p14:tracePt t="6141" x="1847850" y="4259263"/>
          <p14:tracePt t="6159" x="1847850" y="4286250"/>
          <p14:tracePt t="6192" x="1857375" y="4303713"/>
          <p14:tracePt t="6208" x="1866900" y="4313238"/>
          <p14:tracePt t="6495" x="1857375" y="4313238"/>
          <p14:tracePt t="6519" x="1847850" y="4313238"/>
          <p14:tracePt t="6575" x="1839913" y="4313238"/>
          <p14:tracePt t="6599" x="1839913" y="4303713"/>
          <p14:tracePt t="6823" x="1830388" y="4303713"/>
          <p14:tracePt t="6831" x="1830388" y="4295775"/>
          <p14:tracePt t="6843" x="1830388" y="4268788"/>
          <p14:tracePt t="6860" x="1839913" y="4179888"/>
          <p14:tracePt t="6877" x="1857375" y="4044950"/>
          <p14:tracePt t="6893" x="1866900" y="3902075"/>
          <p14:tracePt t="6911" x="1866900" y="3705225"/>
          <p14:tracePt t="6927" x="1866900" y="3562350"/>
          <p14:tracePt t="6944" x="1866900" y="3402013"/>
          <p14:tracePt t="6961" x="1866900" y="3241675"/>
          <p14:tracePt t="6977" x="1866900" y="3125788"/>
          <p14:tracePt t="6994" x="1866900" y="3017838"/>
          <p14:tracePt t="7010" x="1866900" y="2955925"/>
          <p14:tracePt t="7027" x="1866900" y="2894013"/>
          <p14:tracePt t="7044" x="1866900" y="2847975"/>
          <p14:tracePt t="7060" x="1884363" y="2813050"/>
          <p14:tracePt t="7077" x="1893888" y="2786063"/>
          <p14:tracePt t="7094" x="1901825" y="2776538"/>
          <p14:tracePt t="7111" x="1919288" y="2751138"/>
          <p14:tracePt t="7127" x="1919288" y="2714625"/>
          <p14:tracePt t="7144" x="1946275" y="2643188"/>
          <p14:tracePt t="7161" x="1955800" y="2589213"/>
          <p14:tracePt t="7177" x="1965325" y="2500313"/>
          <p14:tracePt t="7194" x="1973263" y="2438400"/>
          <p14:tracePt t="7211" x="1973263" y="2374900"/>
          <p14:tracePt t="7228" x="1973263" y="2330450"/>
          <p14:tracePt t="7244" x="1973263" y="2312988"/>
          <p14:tracePt t="7261" x="1965325" y="2295525"/>
          <p14:tracePt t="7278" x="1928813" y="2286000"/>
          <p14:tracePt t="7295" x="1874838" y="2286000"/>
          <p14:tracePt t="7311" x="1866900" y="2286000"/>
          <p14:tracePt t="7328" x="1847850" y="2286000"/>
          <p14:tracePt t="7345" x="1839913" y="2286000"/>
          <p14:tracePt t="7362" x="1830388" y="2286000"/>
          <p14:tracePt t="7378" x="1812925" y="2303463"/>
          <p14:tracePt t="7395" x="1812925" y="2330450"/>
          <p14:tracePt t="7411" x="1803400" y="2347913"/>
          <p14:tracePt t="7428" x="1803400" y="2357438"/>
          <p14:tracePt t="7445" x="1803400" y="2374900"/>
          <p14:tracePt t="7461" x="1803400" y="2384425"/>
          <p14:tracePt t="7478" x="1803400" y="2393950"/>
          <p14:tracePt t="7495" x="1803400" y="2411413"/>
          <p14:tracePt t="7512" x="1803400" y="2428875"/>
          <p14:tracePt t="7529" x="1803400" y="2446338"/>
          <p14:tracePt t="7545" x="1822450" y="2465388"/>
          <p14:tracePt t="7562" x="1866900" y="2490788"/>
          <p14:tracePt t="7579" x="1893888" y="2509838"/>
          <p14:tracePt t="7595" x="1928813" y="2527300"/>
          <p14:tracePt t="7612" x="1982788" y="2544763"/>
          <p14:tracePt t="7629" x="2009775" y="2544763"/>
          <p14:tracePt t="7646" x="2044700" y="2544763"/>
          <p14:tracePt t="7662" x="2081213" y="2544763"/>
          <p14:tracePt t="7679" x="2098675" y="2544763"/>
          <p14:tracePt t="7696" x="2108200" y="2544763"/>
          <p14:tracePt t="7712" x="2116138" y="2544763"/>
          <p14:tracePt t="7729" x="2133600" y="2544763"/>
          <p14:tracePt t="7746" x="2152650" y="2527300"/>
          <p14:tracePt t="7762" x="2160588" y="2517775"/>
          <p14:tracePt t="7796" x="2179638" y="2500313"/>
          <p14:tracePt t="7829" x="2179638" y="2482850"/>
          <p14:tracePt t="7846" x="2179638" y="2465388"/>
          <p14:tracePt t="7863" x="2179638" y="2446338"/>
          <p14:tracePt t="7879" x="2152650" y="2419350"/>
          <p14:tracePt t="7896" x="2143125" y="2411413"/>
          <p14:tracePt t="7913" x="2133600" y="2411413"/>
          <p14:tracePt t="7930" x="2116138" y="2401888"/>
          <p14:tracePt t="7946" x="2089150" y="2393950"/>
          <p14:tracePt t="7963" x="2054225" y="2384425"/>
          <p14:tracePt t="7980" x="2009775" y="2384425"/>
          <p14:tracePt t="7996" x="1955800" y="2384425"/>
          <p14:tracePt t="8013" x="1901825" y="2393950"/>
          <p14:tracePt t="8030" x="1857375" y="2411413"/>
          <p14:tracePt t="8047" x="1847850" y="2428875"/>
          <p14:tracePt t="8063" x="1847850" y="2473325"/>
          <p14:tracePt t="8080" x="1847850" y="2490788"/>
          <p14:tracePt t="8097" x="1847850" y="2509838"/>
          <p14:tracePt t="8113" x="1847850" y="2536825"/>
          <p14:tracePt t="8130" x="1857375" y="2554288"/>
          <p14:tracePt t="8147" x="1874838" y="2562225"/>
          <p14:tracePt t="8163" x="1893888" y="2571750"/>
          <p14:tracePt t="8180" x="1911350" y="2571750"/>
          <p14:tracePt t="8197" x="1946275" y="2581275"/>
          <p14:tracePt t="8214" x="1982788" y="2581275"/>
          <p14:tracePt t="8230" x="2009775" y="2581275"/>
          <p14:tracePt t="8247" x="2071688" y="2581275"/>
          <p14:tracePt t="8264" x="2133600" y="2554288"/>
          <p14:tracePt t="8281" x="2160588" y="2527300"/>
          <p14:tracePt t="8297" x="2160588" y="2509838"/>
          <p14:tracePt t="8314" x="2160588" y="2500313"/>
          <p14:tracePt t="8331" x="2160588" y="2482850"/>
          <p14:tracePt t="8347" x="2160588" y="2455863"/>
          <p14:tracePt t="8364" x="2152650" y="2446338"/>
          <p14:tracePt t="8381" x="2125663" y="2438400"/>
          <p14:tracePt t="8397" x="2108200" y="2419350"/>
          <p14:tracePt t="8414" x="2098675" y="2419350"/>
          <p14:tracePt t="8432" x="2081213" y="2419350"/>
          <p14:tracePt t="8448" x="2062163" y="2438400"/>
          <p14:tracePt t="8465" x="2062163" y="2473325"/>
          <p14:tracePt t="8481" x="2062163" y="2527300"/>
          <p14:tracePt t="8498" x="2062163" y="2571750"/>
          <p14:tracePt t="8514" x="2071688" y="2608263"/>
          <p14:tracePt t="8531" x="2098675" y="2625725"/>
          <p14:tracePt t="8548" x="2125663" y="2643188"/>
          <p14:tracePt t="8564" x="2152650" y="2643188"/>
          <p14:tracePt t="8581" x="2214563" y="2643188"/>
          <p14:tracePt t="8598" x="2276475" y="2643188"/>
          <p14:tracePt t="8615" x="2312988" y="2633663"/>
          <p14:tracePt t="8632" x="2322513" y="2633663"/>
          <p14:tracePt t="8648" x="2330450" y="2625725"/>
          <p14:tracePt t="8666" x="2330450" y="2616200"/>
          <p14:tracePt t="8682" x="2330450" y="2608263"/>
          <p14:tracePt t="8698" x="2295525" y="2589213"/>
          <p14:tracePt t="8715" x="2241550" y="2589213"/>
          <p14:tracePt t="8732" x="2197100" y="2589213"/>
          <p14:tracePt t="8749" x="2170113" y="2589213"/>
          <p14:tracePt t="8765" x="2143125" y="2608263"/>
          <p14:tracePt t="8782" x="2125663" y="2616200"/>
          <p14:tracePt t="8799" x="2116138" y="2643188"/>
          <p14:tracePt t="8816" x="2116138" y="2660650"/>
          <p14:tracePt t="8832" x="2116138" y="2679700"/>
          <p14:tracePt t="8849" x="2125663" y="2687638"/>
          <p14:tracePt t="8865" x="2133600" y="2687638"/>
          <p14:tracePt t="8882" x="2143125" y="2697163"/>
          <p14:tracePt t="9208" x="2152650" y="2697163"/>
          <p14:tracePt t="9216" x="2160588" y="2697163"/>
          <p14:tracePt t="9224" x="2197100" y="2697163"/>
          <p14:tracePt t="9234" x="2241550" y="2697163"/>
          <p14:tracePt t="9250" x="2393950" y="2697163"/>
          <p14:tracePt t="9267" x="2571750" y="2697163"/>
          <p14:tracePt t="9283" x="2705100" y="2697163"/>
          <p14:tracePt t="9300" x="2786063" y="2697163"/>
          <p14:tracePt t="9952" x="2786063" y="2705100"/>
          <p14:tracePt t="9960" x="2751138" y="2732088"/>
          <p14:tracePt t="9969" x="2705100" y="2759075"/>
          <p14:tracePt t="9985" x="2625725" y="2830513"/>
          <p14:tracePt t="10002" x="2544763" y="2955925"/>
          <p14:tracePt t="10019" x="2500313" y="3027363"/>
          <p14:tracePt t="10035" x="2438400" y="3108325"/>
          <p14:tracePt t="10052" x="2401888" y="3170238"/>
          <p14:tracePt t="10069" x="2366963" y="3224213"/>
          <p14:tracePt t="10085" x="2339975" y="3268663"/>
          <p14:tracePt t="10102" x="2312988" y="3313113"/>
          <p14:tracePt t="10119" x="2276475" y="3357563"/>
          <p14:tracePt t="10136" x="2259013" y="3402013"/>
          <p14:tracePt t="10152" x="2259013" y="3419475"/>
          <p14:tracePt t="10169" x="2259013" y="3429000"/>
          <p14:tracePt t="10186" x="2259013" y="3438525"/>
          <p14:tracePt t="10203" x="2259013" y="3455988"/>
          <p14:tracePt t="10236" x="2259013" y="3465513"/>
          <p14:tracePt t="10252" x="2251075" y="3473450"/>
          <p14:tracePt t="10268" x="2251075" y="3482975"/>
          <p14:tracePt t="10440" x="2241550" y="3509963"/>
          <p14:tracePt t="10448" x="2232025" y="3517900"/>
          <p14:tracePt t="10456" x="2224088" y="3517900"/>
          <p14:tracePt t="10470" x="2205038" y="3527425"/>
          <p14:tracePt t="10486" x="2170113" y="3554413"/>
          <p14:tracePt t="10504" x="2054225" y="3571875"/>
          <p14:tracePt t="10520" x="2017713" y="3581400"/>
          <p14:tracePt t="10537" x="1982788" y="3598863"/>
          <p14:tracePt t="10554" x="1946275" y="3608388"/>
          <p14:tracePt t="10570" x="1911350" y="3616325"/>
          <p14:tracePt t="10604" x="1901825" y="3616325"/>
          <p14:tracePt t="10641" x="1893888" y="3608388"/>
          <p14:tracePt t="10648" x="1893888" y="3581400"/>
          <p14:tracePt t="10656" x="1893888" y="3544888"/>
          <p14:tracePt t="10670" x="1893888" y="3509963"/>
          <p14:tracePt t="10687" x="1893888" y="3465513"/>
          <p14:tracePt t="10705" x="1893888" y="3402013"/>
          <p14:tracePt t="10721" x="1893888" y="3357563"/>
          <p14:tracePt t="10737" x="1965325" y="3322638"/>
          <p14:tracePt t="10754" x="2089150" y="3295650"/>
          <p14:tracePt t="10771" x="2232025" y="3295650"/>
          <p14:tracePt t="10787" x="2339975" y="3295650"/>
          <p14:tracePt t="10804" x="2438400" y="3322638"/>
          <p14:tracePt t="10821" x="2465388" y="3348038"/>
          <p14:tracePt t="10837" x="2473325" y="3367088"/>
          <p14:tracePt t="10854" x="2473325" y="3402013"/>
          <p14:tracePt t="10871" x="2438400" y="3465513"/>
          <p14:tracePt t="10887" x="2366963" y="3517900"/>
          <p14:tracePt t="10905" x="2241550" y="3571875"/>
          <p14:tracePt t="10921" x="2197100" y="3571875"/>
          <p14:tracePt t="10938" x="2143125" y="3571875"/>
          <p14:tracePt t="10955" x="2098675" y="3571875"/>
          <p14:tracePt t="10971" x="2054225" y="3571875"/>
          <p14:tracePt t="10988" x="2009775" y="3554413"/>
          <p14:tracePt t="11005" x="2000250" y="3527425"/>
          <p14:tracePt t="11021" x="1990725" y="3473450"/>
          <p14:tracePt t="11038" x="1990725" y="3419475"/>
          <p14:tracePt t="11055" x="1990725" y="3367088"/>
          <p14:tracePt t="11072" x="2009775" y="3322638"/>
          <p14:tracePt t="11088" x="2009775" y="3303588"/>
          <p14:tracePt t="11105" x="2027238" y="3286125"/>
          <p14:tracePt t="11122" x="2054225" y="3276600"/>
          <p14:tracePt t="11138" x="2081213" y="3268663"/>
          <p14:tracePt t="11155" x="2089150" y="3268663"/>
          <p14:tracePt t="11172" x="2098675" y="3268663"/>
          <p14:tracePt t="11188" x="2116138" y="3268663"/>
          <p14:tracePt t="11222" x="2133600" y="3268663"/>
          <p14:tracePt t="11239" x="2143125" y="3276600"/>
          <p14:tracePt t="11255" x="2152650" y="3295650"/>
          <p14:tracePt t="11377" x="2160588" y="3295650"/>
          <p14:tracePt t="11393" x="2179638" y="3295650"/>
          <p14:tracePt t="11401" x="2205038" y="3286125"/>
          <p14:tracePt t="11409" x="2214563" y="3268663"/>
          <p14:tracePt t="11423" x="2232025" y="3268663"/>
          <p14:tracePt t="11439" x="2259013" y="3268663"/>
          <p14:tracePt t="11456" x="2268538" y="3268663"/>
          <p14:tracePt t="11473" x="2276475" y="3286125"/>
          <p14:tracePt t="11489" x="2276475" y="3313113"/>
          <p14:tracePt t="11506" x="2276475" y="3340100"/>
          <p14:tracePt t="11523" x="2268538" y="3375025"/>
          <p14:tracePt t="11539" x="2214563" y="3419475"/>
          <p14:tracePt t="11557" x="2160588" y="3438525"/>
          <p14:tracePt t="11573" x="2108200" y="3455988"/>
          <p14:tracePt t="11589" x="2081213" y="3465513"/>
          <p14:tracePt t="11657" x="2081213" y="3455988"/>
          <p14:tracePt t="11665" x="2125663" y="3429000"/>
          <p14:tracePt t="11673" x="2160588" y="3402013"/>
          <p14:tracePt t="11690" x="2232025" y="3357563"/>
          <p14:tracePt t="11706" x="2286000" y="3330575"/>
          <p14:tracePt t="11723" x="2330450" y="3313113"/>
          <p14:tracePt t="11740" x="2347913" y="3313113"/>
          <p14:tracePt t="11793" x="2357438" y="3313113"/>
          <p14:tracePt t="11809" x="2357438" y="3330575"/>
          <p14:tracePt t="11825" x="2357438" y="3348038"/>
          <p14:tracePt t="11833" x="2357438" y="3357563"/>
          <p14:tracePt t="11841" x="2357438" y="3367088"/>
          <p14:tracePt t="11857" x="2347913" y="3394075"/>
          <p14:tracePt t="11874" x="2322513" y="3402013"/>
          <p14:tracePt t="11891" x="2286000" y="3419475"/>
          <p14:tracePt t="11924" x="2276475" y="3419475"/>
          <p14:tracePt t="11940" x="2259013" y="3419475"/>
          <p14:tracePt t="11957" x="2251075" y="3419475"/>
          <p14:tracePt t="11974" x="2241550" y="3394075"/>
          <p14:tracePt t="11991" x="2259013" y="3357563"/>
          <p14:tracePt t="12007" x="2268538" y="3340100"/>
          <p14:tracePt t="12025" x="2312988" y="3322638"/>
          <p14:tracePt t="12041" x="2339975" y="3322638"/>
          <p14:tracePt t="12058" x="2347913" y="3322638"/>
          <p14:tracePt t="12074" x="2357438" y="3322638"/>
          <p14:tracePt t="12108" x="2366963" y="3322638"/>
          <p14:tracePt t="12729" x="2366963" y="3330575"/>
          <p14:tracePt t="12737" x="2366963" y="3367088"/>
          <p14:tracePt t="12745" x="2366963" y="3402013"/>
          <p14:tracePt t="12759" x="2366963" y="3455988"/>
          <p14:tracePt t="12776" x="2366963" y="3598863"/>
          <p14:tracePt t="12793" x="2286000" y="3911600"/>
          <p14:tracePt t="12810" x="2241550" y="4062413"/>
          <p14:tracePt t="12827" x="2214563" y="4187825"/>
          <p14:tracePt t="12843" x="2205038" y="4232275"/>
          <p14:tracePt t="12860" x="2205038" y="4251325"/>
          <p14:tracePt t="12877" x="2205038" y="4259263"/>
          <p14:tracePt t="12953" x="2214563" y="4259263"/>
          <p14:tracePt t="12969" x="2224088" y="4259263"/>
          <p14:tracePt t="12978" x="2232025" y="4259263"/>
          <p14:tracePt t="12985" x="2241550" y="4259263"/>
          <p14:tracePt t="13001" x="2251075" y="4251325"/>
          <p14:tracePt t="13026" x="2259013" y="4251325"/>
          <p14:tracePt t="13033" x="2268538" y="4251325"/>
          <p14:tracePt t="13049" x="2268538" y="4241800"/>
          <p14:tracePt t="13060" x="2268538" y="4232275"/>
          <p14:tracePt t="13077" x="2268538" y="4214813"/>
          <p14:tracePt t="13094" x="2268538" y="4197350"/>
          <p14:tracePt t="13111" x="2268538" y="4179888"/>
          <p14:tracePt t="13127" x="2241550" y="4125913"/>
          <p14:tracePt t="13144" x="2197100" y="4089400"/>
          <p14:tracePt t="13161" x="2125663" y="4027488"/>
          <p14:tracePt t="13177" x="2054225" y="3990975"/>
          <p14:tracePt t="13194" x="2009775" y="3990975"/>
          <p14:tracePt t="13211" x="1955800" y="3990975"/>
          <p14:tracePt t="13227" x="1938338" y="4000500"/>
          <p14:tracePt t="13244" x="1911350" y="4027488"/>
          <p14:tracePt t="13261" x="1911350" y="4062413"/>
          <p14:tracePt t="13278" x="1911350" y="4081463"/>
          <p14:tracePt t="13294" x="1911350" y="4108450"/>
          <p14:tracePt t="13311" x="1911350" y="4125913"/>
          <p14:tracePt t="13328" x="1919288" y="4143375"/>
          <p14:tracePt t="13345" x="1965325" y="4170363"/>
          <p14:tracePt t="13361" x="2036763" y="4179888"/>
          <p14:tracePt t="13378" x="2170113" y="4179888"/>
          <p14:tracePt t="13395" x="2312988" y="4179888"/>
          <p14:tracePt t="13411" x="2438400" y="4179888"/>
          <p14:tracePt t="13428" x="2490788" y="4179888"/>
          <p14:tracePt t="13445" x="2509838" y="4170363"/>
          <p14:tracePt t="13461" x="2509838" y="4152900"/>
          <p14:tracePt t="13478" x="2509838" y="4116388"/>
          <p14:tracePt t="13495" x="2509838" y="4081463"/>
          <p14:tracePt t="13511" x="2455863" y="4044950"/>
          <p14:tracePt t="13528" x="2330450" y="4027488"/>
          <p14:tracePt t="13545" x="2179638" y="4027488"/>
          <p14:tracePt t="13562" x="2143125" y="4027488"/>
          <p14:tracePt t="13579" x="2098675" y="4037013"/>
          <p14:tracePt t="13595" x="2071688" y="4062413"/>
          <p14:tracePt t="13612" x="2062163" y="4089400"/>
          <p14:tracePt t="13629" x="2062163" y="4125913"/>
          <p14:tracePt t="13646" x="2062163" y="4152900"/>
          <p14:tracePt t="13662" x="2062163" y="4170363"/>
          <p14:tracePt t="13679" x="2062163" y="4197350"/>
          <p14:tracePt t="13696" x="2081213" y="4205288"/>
          <p14:tracePt t="13712" x="2125663" y="4224338"/>
          <p14:tracePt t="13729" x="2224088" y="4224338"/>
          <p14:tracePt t="13746" x="2295525" y="4224338"/>
          <p14:tracePt t="13762" x="2330450" y="4214813"/>
          <p14:tracePt t="13779" x="2339975" y="4205288"/>
          <p14:tracePt t="13795" x="2339975" y="4179888"/>
          <p14:tracePt t="13813" x="2339975" y="4143375"/>
          <p14:tracePt t="13829" x="2276475" y="4125913"/>
          <p14:tracePt t="13846" x="2205038" y="4116388"/>
          <p14:tracePt t="13863" x="2133600" y="4116388"/>
          <p14:tracePt t="13879" x="2098675" y="4116388"/>
          <p14:tracePt t="13896" x="2044700" y="4125913"/>
          <p14:tracePt t="14034" x="2044700" y="4133850"/>
          <p14:tracePt t="14042" x="2062163" y="4133850"/>
          <p14:tracePt t="14050" x="2089150" y="4133850"/>
          <p14:tracePt t="14063" x="2116138" y="4133850"/>
          <p14:tracePt t="14080" x="2170113" y="4133850"/>
          <p14:tracePt t="14097" x="2232025" y="4125913"/>
          <p14:tracePt t="14113" x="2366963" y="4062413"/>
          <p14:tracePt t="14130" x="2455863" y="3990975"/>
          <p14:tracePt t="14147" x="2517775" y="3902075"/>
          <p14:tracePt t="14163" x="2536825" y="3795713"/>
          <p14:tracePt t="14180" x="2544763" y="3714750"/>
          <p14:tracePt t="14197" x="2571750" y="3633788"/>
          <p14:tracePt t="14213" x="2581275" y="3616325"/>
          <p14:tracePt t="14230" x="2581275" y="3581400"/>
          <p14:tracePt t="14247" x="2598738" y="3536950"/>
          <p14:tracePt t="14264" x="2598738" y="3509963"/>
          <p14:tracePt t="14280" x="2598738" y="3465513"/>
          <p14:tracePt t="14297" x="2598738" y="3446463"/>
          <p14:tracePt t="14314" x="2598738" y="3438525"/>
          <p14:tracePt t="14331" x="2598738" y="3429000"/>
          <p14:tracePt t="14364" x="2598738" y="3411538"/>
          <p14:tracePt t="14381" x="2598738" y="3367088"/>
          <p14:tracePt t="14397" x="2608263" y="3322638"/>
          <p14:tracePt t="14414" x="2652713" y="3232150"/>
          <p14:tracePt t="14431" x="2697163" y="3170238"/>
          <p14:tracePt t="14433" x="2732088" y="3125788"/>
          <p14:tracePt t="14448" x="2776538" y="3081338"/>
          <p14:tracePt t="14464" x="2867025" y="2955925"/>
          <p14:tracePt t="14481" x="3036888" y="2776538"/>
          <p14:tracePt t="14498" x="3143250" y="2732088"/>
          <p14:tracePt t="14514" x="3251200" y="2670175"/>
          <p14:tracePt t="14531" x="3303588" y="2643188"/>
          <p14:tracePt t="14548" x="3313113" y="2643188"/>
          <p14:tracePt t="14602" x="3330575" y="2643188"/>
          <p14:tracePt t="14610" x="3357563" y="2643188"/>
          <p14:tracePt t="14618" x="3394075" y="2625725"/>
          <p14:tracePt t="14631" x="3438525" y="2625725"/>
          <p14:tracePt t="14648" x="3589338" y="2571750"/>
          <p14:tracePt t="14665" x="3803650" y="2482850"/>
          <p14:tracePt t="14682" x="3965575" y="2419350"/>
          <p14:tracePt t="14698" x="4089400" y="2366963"/>
          <p14:tracePt t="14715" x="4187825" y="2339975"/>
          <p14:tracePt t="14731" x="4232275" y="2303463"/>
          <p14:tracePt t="14748" x="4241800" y="2303463"/>
          <p14:tracePt t="14782" x="4251325" y="2303463"/>
          <p14:tracePt t="14798" x="4259263" y="2303463"/>
          <p14:tracePt t="14815" x="4313238" y="2303463"/>
          <p14:tracePt t="14832" x="4384675" y="2303463"/>
          <p14:tracePt t="14848" x="4473575" y="2303463"/>
          <p14:tracePt t="14866" x="4660900" y="2303463"/>
          <p14:tracePt t="14882" x="4751388" y="2303463"/>
          <p14:tracePt t="14899" x="4822825" y="2295525"/>
          <p14:tracePt t="14916" x="4857750" y="2295525"/>
          <p14:tracePt t="14932" x="4894263" y="2276475"/>
          <p14:tracePt t="14949" x="4919663" y="2268538"/>
          <p14:tracePt t="14966" x="4946650" y="2268538"/>
          <p14:tracePt t="14982" x="4956175" y="2259013"/>
          <p14:tracePt t="14999" x="4983163" y="2251075"/>
          <p14:tracePt t="15016" x="4991100" y="2251075"/>
          <p14:tracePt t="15033" x="5010150" y="2251075"/>
          <p14:tracePt t="15050" x="5045075" y="2241550"/>
          <p14:tracePt t="15066" x="5072063" y="2241550"/>
          <p14:tracePt t="15083" x="5089525" y="2241550"/>
          <p14:tracePt t="15099" x="5116513" y="2241550"/>
          <p14:tracePt t="15116" x="5133975" y="2241550"/>
          <p14:tracePt t="15133" x="5143500" y="2241550"/>
          <p14:tracePt t="15149" x="5160963" y="2241550"/>
          <p14:tracePt t="15183" x="5170488" y="2241550"/>
          <p14:tracePt t="15258" x="5180013" y="2241550"/>
          <p14:tracePt t="15266" x="5187950" y="2241550"/>
          <p14:tracePt t="15274" x="5197475" y="2241550"/>
          <p14:tracePt t="15290" x="5214938" y="2232025"/>
          <p14:tracePt t="15300" x="5214938" y="2224088"/>
          <p14:tracePt t="15317" x="5224463" y="2214563"/>
          <p14:tracePt t="15333" x="5232400" y="2214563"/>
          <p14:tracePt t="15350" x="5241925" y="2197100"/>
          <p14:tracePt t="15451" x="5232400" y="2197100"/>
          <p14:tracePt t="15458" x="5232400" y="2205038"/>
          <p14:tracePt t="15467" x="5205413" y="2259013"/>
          <p14:tracePt t="15484" x="5153025" y="2366963"/>
          <p14:tracePt t="15501" x="5126038" y="2517775"/>
          <p14:tracePt t="15517" x="5108575" y="2679700"/>
          <p14:tracePt t="15534" x="5108575" y="2857500"/>
          <p14:tracePt t="15550" x="5108575" y="3054350"/>
          <p14:tracePt t="15567" x="5108575" y="3295650"/>
          <p14:tracePt t="15584" x="5108575" y="3482975"/>
          <p14:tracePt t="15601" x="5108575" y="3608388"/>
          <p14:tracePt t="15618" x="5116513" y="3660775"/>
          <p14:tracePt t="15634" x="5116513" y="3679825"/>
          <p14:tracePt t="15651" x="5116513" y="3705225"/>
          <p14:tracePt t="15667" x="5116513" y="3759200"/>
          <p14:tracePt t="15684" x="5108575" y="3813175"/>
          <p14:tracePt t="15701" x="5099050" y="3830638"/>
          <p14:tracePt t="15734" x="5099050" y="3840163"/>
          <p14:tracePt t="15754" x="5099050" y="3848100"/>
          <p14:tracePt t="15778" x="5099050" y="3857625"/>
          <p14:tracePt t="15890" x="5099050" y="3822700"/>
          <p14:tracePt t="15898" x="5099050" y="3768725"/>
          <p14:tracePt t="15906" x="5099050" y="3714750"/>
          <p14:tracePt t="15918" x="5099050" y="3670300"/>
          <p14:tracePt t="15935" x="5099050" y="3527425"/>
          <p14:tracePt t="15951" x="5099050" y="3357563"/>
          <p14:tracePt t="15968" x="5099050" y="3187700"/>
          <p14:tracePt t="15985" x="5099050" y="3036888"/>
          <p14:tracePt t="16002" x="5153025" y="2857500"/>
          <p14:tracePt t="16019" x="5187950" y="2776538"/>
          <p14:tracePt t="16035" x="5241925" y="2714625"/>
          <p14:tracePt t="16052" x="5259388" y="2697163"/>
          <p14:tracePt t="16069" x="5286375" y="2679700"/>
          <p14:tracePt t="16085" x="5367338" y="2670175"/>
          <p14:tracePt t="16102" x="5500688" y="2660650"/>
          <p14:tracePt t="16119" x="5670550" y="2633663"/>
          <p14:tracePt t="16136" x="5830888" y="2616200"/>
          <p14:tracePt t="16152" x="5919788" y="2616200"/>
          <p14:tracePt t="16169" x="5965825" y="2616200"/>
          <p14:tracePt t="16186" x="6000750" y="2616200"/>
          <p14:tracePt t="16203" x="6018213" y="2616200"/>
          <p14:tracePt t="16219" x="6037263" y="2616200"/>
          <p14:tracePt t="16236" x="6062663" y="2616200"/>
          <p14:tracePt t="16253" x="6099175" y="2616200"/>
          <p14:tracePt t="16269" x="6143625" y="2616200"/>
          <p14:tracePt t="16286" x="6197600" y="2616200"/>
          <p14:tracePt t="16303" x="6269038" y="2616200"/>
          <p14:tracePt t="16319" x="6348413" y="2616200"/>
          <p14:tracePt t="16337" x="6375400" y="2616200"/>
          <p14:tracePt t="16353" x="6394450" y="2616200"/>
          <p14:tracePt t="16370" x="6429375" y="2625725"/>
          <p14:tracePt t="16387" x="6483350" y="2759075"/>
          <p14:tracePt t="16403" x="6518275" y="2965450"/>
          <p14:tracePt t="16420" x="6545263" y="3303588"/>
          <p14:tracePt t="16436" x="6545263" y="3697288"/>
          <p14:tracePt t="16453" x="6545263" y="4044950"/>
          <p14:tracePt t="16470" x="6545263" y="4330700"/>
          <p14:tracePt t="16487" x="6562725" y="4581525"/>
          <p14:tracePt t="16504" x="6562725" y="4741863"/>
          <p14:tracePt t="16520" x="6562725" y="4813300"/>
          <p14:tracePt t="16536" x="6572250" y="4848225"/>
          <p14:tracePt t="16554" x="6572250" y="4857750"/>
          <p14:tracePt t="16875" x="6581775" y="4867275"/>
          <p14:tracePt t="16899" x="6581775" y="4848225"/>
          <p14:tracePt t="16906" x="6562725" y="4830763"/>
          <p14:tracePt t="16915" x="6537325" y="4795838"/>
          <p14:tracePt t="16923" x="6491288" y="4786313"/>
          <p14:tracePt t="16937" x="6411913" y="4732338"/>
          <p14:tracePt t="16955" x="6116638" y="4598988"/>
          <p14:tracePt t="16971" x="5875338" y="4483100"/>
          <p14:tracePt t="16988" x="5680075" y="4322763"/>
          <p14:tracePt t="17005" x="5537200" y="4143375"/>
          <p14:tracePt t="17021" x="5411788" y="3946525"/>
          <p14:tracePt t="17038" x="5276850" y="3633788"/>
          <p14:tracePt t="17055" x="5153025" y="3259138"/>
          <p14:tracePt t="17072" x="4983163" y="2938463"/>
          <p14:tracePt t="17088" x="4894263" y="2732088"/>
          <p14:tracePt t="17105" x="4830763" y="2598738"/>
          <p14:tracePt t="17122" x="4795838" y="2562225"/>
          <p14:tracePt t="17139" x="4732338" y="2536825"/>
          <p14:tracePt t="17155" x="4697413" y="2527300"/>
          <p14:tracePt t="17172" x="4589463" y="2500313"/>
          <p14:tracePt t="17188" x="4465638" y="2465388"/>
          <p14:tracePt t="17205" x="4367213" y="2438400"/>
          <p14:tracePt t="17222" x="4322763" y="2419350"/>
          <p14:tracePt t="17239" x="4276725" y="2411413"/>
          <p14:tracePt t="17255" x="4224338" y="2401888"/>
          <p14:tracePt t="17272" x="4108450" y="2347913"/>
          <p14:tracePt t="17289" x="3965575" y="2303463"/>
          <p14:tracePt t="17305" x="3840163" y="2268538"/>
          <p14:tracePt t="17323" x="3786188" y="2259013"/>
          <p14:tracePt t="17739" x="3795713" y="2251075"/>
          <p14:tracePt t="17747" x="3813175" y="2251075"/>
          <p14:tracePt t="17757" x="3840163" y="2259013"/>
          <p14:tracePt t="17773" x="3902075" y="2259013"/>
          <p14:tracePt t="17790" x="3990975" y="2259013"/>
          <p14:tracePt t="17807" x="4062413" y="2259013"/>
          <p14:tracePt t="17823" x="4125913" y="2241550"/>
          <p14:tracePt t="17840" x="4160838" y="2232025"/>
          <p14:tracePt t="17857" x="4179888" y="2232025"/>
          <p14:tracePt t="17892" x="4197350" y="2214563"/>
          <p14:tracePt t="17923" x="4205288" y="2214563"/>
          <p14:tracePt t="17931" x="4214813" y="2205038"/>
          <p14:tracePt t="17941" x="4224338" y="2197100"/>
          <p14:tracePt t="17957" x="4232275" y="2187575"/>
          <p14:tracePt t="17974" x="4241800" y="2179638"/>
          <p14:tracePt t="17990" x="4251325" y="2170113"/>
          <p14:tracePt t="18007" x="4259263" y="2160588"/>
          <p14:tracePt t="18024" x="4259263" y="2143125"/>
          <p14:tracePt t="18041" x="4259263" y="2125663"/>
          <p14:tracePt t="18283" x="4268788" y="2125663"/>
          <p14:tracePt t="18291" x="4268788" y="2133600"/>
          <p14:tracePt t="18315" x="4259263" y="2133600"/>
          <p14:tracePt t="18323" x="4232275" y="2143125"/>
          <p14:tracePt t="18331" x="4224338" y="2143125"/>
          <p14:tracePt t="18341" x="4214813" y="2152650"/>
          <p14:tracePt t="18358" x="4179888" y="2170113"/>
          <p14:tracePt t="18375" x="4143375" y="2187575"/>
          <p14:tracePt t="18392" x="4125913" y="2197100"/>
          <p14:tracePt t="18408" x="4116388" y="2205038"/>
          <p14:tracePt t="18425" x="4116388" y="2214563"/>
          <p14:tracePt t="18428" x="4116388" y="2224088"/>
          <p14:tracePt t="18442" x="4116388" y="2241550"/>
          <p14:tracePt t="18459" x="4125913" y="2259013"/>
          <p14:tracePt t="18475" x="4152900" y="2295525"/>
          <p14:tracePt t="18492" x="4170363" y="2347913"/>
          <p14:tracePt t="18509" x="4205288" y="2393950"/>
          <p14:tracePt t="18525" x="4224338" y="2428875"/>
          <p14:tracePt t="18542" x="4251325" y="2465388"/>
          <p14:tracePt t="18559" x="4286250" y="2465388"/>
          <p14:tracePt t="18576" x="4330700" y="2465388"/>
          <p14:tracePt t="18592" x="4384675" y="2465388"/>
          <p14:tracePt t="18609" x="4419600" y="2465388"/>
          <p14:tracePt t="18626" x="4473575" y="2455863"/>
          <p14:tracePt t="18643" x="4527550" y="2411413"/>
          <p14:tracePt t="18660" x="4545013" y="2401888"/>
          <p14:tracePt t="18693" x="4545013" y="2384425"/>
          <p14:tracePt t="18709" x="4545013" y="2366963"/>
          <p14:tracePt t="18726" x="4510088" y="2339975"/>
          <p14:tracePt t="18743" x="4411663" y="2286000"/>
          <p14:tracePt t="18759" x="4295775" y="2259013"/>
          <p14:tracePt t="18776" x="4179888" y="2232025"/>
          <p14:tracePt t="18793" x="4116388" y="2232025"/>
          <p14:tracePt t="18809" x="4071938" y="2232025"/>
          <p14:tracePt t="18827" x="4037013" y="2232025"/>
          <p14:tracePt t="18843" x="3983038" y="2241550"/>
          <p14:tracePt t="18860" x="3965575" y="2251075"/>
          <p14:tracePt t="18877" x="3938588" y="2268538"/>
          <p14:tracePt t="18893" x="3938588" y="2276475"/>
          <p14:tracePt t="18910" x="3929063" y="2295525"/>
          <p14:tracePt t="18927" x="3919538" y="2322513"/>
          <p14:tracePt t="18943" x="3911600" y="2347913"/>
          <p14:tracePt t="18960" x="3911600" y="2384425"/>
          <p14:tracePt t="18977" x="3911600" y="2393950"/>
          <p14:tracePt t="18993" x="3919538" y="2411413"/>
          <p14:tracePt t="19010" x="3956050" y="2419350"/>
          <p14:tracePt t="19027" x="4044950" y="2446338"/>
          <p14:tracePt t="19044" x="4143375" y="2455863"/>
          <p14:tracePt t="19060" x="4251325" y="2455863"/>
          <p14:tracePt t="19077" x="4330700" y="2455863"/>
          <p14:tracePt t="19094" x="4384675" y="2455863"/>
          <p14:tracePt t="19110" x="4438650" y="2455863"/>
          <p14:tracePt t="19127" x="4473575" y="2455863"/>
          <p14:tracePt t="19144" x="4500563" y="2438400"/>
          <p14:tracePt t="19161" x="4510088" y="2419350"/>
          <p14:tracePt t="19177" x="4510088" y="2393950"/>
          <p14:tracePt t="19194" x="4500563" y="2357438"/>
          <p14:tracePt t="19210" x="4456113" y="2312988"/>
          <p14:tracePt t="19228" x="4367213" y="2286000"/>
          <p14:tracePt t="19244" x="4286250" y="2276475"/>
          <p14:tracePt t="19261" x="4179888" y="2276475"/>
          <p14:tracePt t="19278" x="4081463" y="2276475"/>
          <p14:tracePt t="19294" x="4010025" y="2276475"/>
          <p14:tracePt t="19311" x="3973513" y="2276475"/>
          <p14:tracePt t="19328" x="3946525" y="2295525"/>
          <p14:tracePt t="19345" x="3911600" y="2303463"/>
          <p14:tracePt t="19361" x="3894138" y="2322513"/>
          <p14:tracePt t="19378" x="3867150" y="2347913"/>
          <p14:tracePt t="19395" x="3840163" y="2374900"/>
          <p14:tracePt t="19411" x="3840163" y="2393950"/>
          <p14:tracePt t="19428" x="3840163" y="2401888"/>
          <p14:tracePt t="19445" x="3840163" y="2411413"/>
          <p14:tracePt t="19461" x="3840163" y="2428875"/>
          <p14:tracePt t="19479" x="3884613" y="2465388"/>
          <p14:tracePt t="19495" x="3938588" y="2473325"/>
          <p14:tracePt t="19511" x="4037013" y="2500313"/>
          <p14:tracePt t="19528" x="4133850" y="2509838"/>
          <p14:tracePt t="19545" x="4224338" y="2509838"/>
          <p14:tracePt t="19562" x="4276725" y="2509838"/>
          <p14:tracePt t="19578" x="4313238" y="2509838"/>
          <p14:tracePt t="19595" x="4375150" y="2490788"/>
          <p14:tracePt t="19612" x="4394200" y="2482850"/>
          <p14:tracePt t="19629" x="4402138" y="2473325"/>
          <p14:tracePt t="19646" x="4429125" y="2473325"/>
          <p14:tracePt t="19662" x="4429125" y="2465388"/>
          <p14:tracePt t="19695" x="4429125" y="2446338"/>
          <p14:tracePt t="20356" x="4419600" y="2438400"/>
          <p14:tracePt t="20364" x="4384675" y="2419350"/>
          <p14:tracePt t="20372" x="4357688" y="2411413"/>
          <p14:tracePt t="20381" x="4322763" y="2411413"/>
          <p14:tracePt t="20397" x="4259263" y="2411413"/>
          <p14:tracePt t="20414" x="4205288" y="2411413"/>
          <p14:tracePt t="20431" x="4133850" y="2428875"/>
          <p14:tracePt t="20447" x="4081463" y="2446338"/>
          <p14:tracePt t="20464" x="4037013" y="2473325"/>
          <p14:tracePt t="20481" x="4017963" y="2490788"/>
          <p14:tracePt t="20498" x="3990975" y="2509838"/>
          <p14:tracePt t="20514" x="3973513" y="2527300"/>
          <p14:tracePt t="20531" x="3965575" y="2562225"/>
          <p14:tracePt t="20548" x="3938588" y="2724150"/>
          <p14:tracePt t="20564" x="3919538" y="2965450"/>
          <p14:tracePt t="20582" x="3919538" y="3152775"/>
          <p14:tracePt t="20598" x="3919538" y="3286125"/>
          <p14:tracePt t="20614" x="3919538" y="3357563"/>
          <p14:tracePt t="20631" x="3919538" y="3394075"/>
          <p14:tracePt t="20648" x="3919538" y="3411538"/>
          <p14:tracePt t="20665" x="3919538" y="3429000"/>
          <p14:tracePt t="20698" x="3919538" y="3438525"/>
          <p14:tracePt t="20715" x="3938588" y="3455988"/>
          <p14:tracePt t="20732" x="3973513" y="3473450"/>
          <p14:tracePt t="20765" x="3983038" y="3490913"/>
          <p14:tracePt t="20782" x="4017963" y="3509963"/>
          <p14:tracePt t="20798" x="4062413" y="3509963"/>
          <p14:tracePt t="20815" x="4125913" y="3517900"/>
          <p14:tracePt t="20832" x="4187825" y="3517900"/>
          <p14:tracePt t="20848" x="4224338" y="3517900"/>
          <p14:tracePt t="20866" x="4241800" y="3517900"/>
          <p14:tracePt t="20882" x="4259263" y="3509963"/>
          <p14:tracePt t="20899" x="4259263" y="3490913"/>
          <p14:tracePt t="20916" x="4268788" y="3438525"/>
          <p14:tracePt t="20932" x="4268788" y="3411538"/>
          <p14:tracePt t="20949" x="4268788" y="3384550"/>
          <p14:tracePt t="20982" x="4268788" y="3367088"/>
          <p14:tracePt t="21189" x="4259263" y="3367088"/>
          <p14:tracePt t="21220" x="4251325" y="3367088"/>
          <p14:tracePt t="21228" x="4241800" y="3367088"/>
          <p14:tracePt t="21244" x="4232275" y="3367088"/>
          <p14:tracePt t="21268" x="4224338" y="3367088"/>
          <p14:tracePt t="21284" x="4214813" y="3367088"/>
          <p14:tracePt t="21292" x="4205288" y="3367088"/>
          <p14:tracePt t="21301" x="4197350" y="3367088"/>
          <p14:tracePt t="21317" x="4170363" y="3367088"/>
          <p14:tracePt t="21333" x="4133850" y="3384550"/>
          <p14:tracePt t="21350" x="4098925" y="3411538"/>
          <p14:tracePt t="21367" x="4054475" y="3455988"/>
          <p14:tracePt t="21383" x="4027488" y="3482975"/>
          <p14:tracePt t="21400" x="3990975" y="3517900"/>
          <p14:tracePt t="21417" x="3973513" y="3536950"/>
          <p14:tracePt t="21433" x="3973513" y="3554413"/>
          <p14:tracePt t="21436" x="3973513" y="3562350"/>
          <p14:tracePt t="21450" x="3973513" y="3581400"/>
          <p14:tracePt t="21467" x="3973513" y="3598863"/>
          <p14:tracePt t="21484" x="3973513" y="3652838"/>
          <p14:tracePt t="21500" x="3973513" y="3714750"/>
          <p14:tracePt t="21518" x="3965575" y="3803650"/>
          <p14:tracePt t="21534" x="3946525" y="3946525"/>
          <p14:tracePt t="21551" x="3946525" y="4098925"/>
          <p14:tracePt t="21567" x="3946525" y="4187825"/>
          <p14:tracePt t="21584" x="3946525" y="4241800"/>
          <p14:tracePt t="21600" x="3956050" y="4268788"/>
          <p14:tracePt t="21617" x="3973513" y="4286250"/>
          <p14:tracePt t="21634" x="3973513" y="4313238"/>
          <p14:tracePt t="21668" x="3990975" y="4330700"/>
          <p14:tracePt t="21685" x="4000500" y="4340225"/>
          <p14:tracePt t="21718" x="4017963" y="4348163"/>
          <p14:tracePt t="21781" x="4027488" y="4348163"/>
          <p14:tracePt t="21796" x="4037013" y="4348163"/>
          <p14:tracePt t="21804" x="4044950" y="4348163"/>
          <p14:tracePt t="22012" x="4037013" y="4348163"/>
          <p14:tracePt t="22020" x="4027488" y="4348163"/>
          <p14:tracePt t="22037" x="4017963" y="4348163"/>
          <p14:tracePt t="22053" x="4010025" y="4340225"/>
          <p14:tracePt t="22069" x="4000500" y="4322763"/>
          <p14:tracePt t="22076" x="4000500" y="4313238"/>
          <p14:tracePt t="22086" x="3990975" y="4286250"/>
          <p14:tracePt t="22102" x="3990975" y="4205288"/>
          <p14:tracePt t="22118" x="3990975" y="4116388"/>
          <p14:tracePt t="22135" x="3990975" y="4017963"/>
          <p14:tracePt t="22152" x="3990975" y="3902075"/>
          <p14:tracePt t="22169" x="3990975" y="3732213"/>
          <p14:tracePt t="22185" x="3990975" y="3554413"/>
          <p14:tracePt t="22202" x="3990975" y="3394075"/>
          <p14:tracePt t="22219" x="3990975" y="3276600"/>
          <p14:tracePt t="22236" x="3990975" y="3214688"/>
          <p14:tracePt t="22252" x="3990975" y="3205163"/>
          <p14:tracePt t="22605" x="4000500" y="3152775"/>
          <p14:tracePt t="22613" x="4037013" y="3054350"/>
          <p14:tracePt t="22621" x="4071938" y="2965450"/>
          <p14:tracePt t="22637" x="4108450" y="2830513"/>
          <p14:tracePt t="22653" x="4108450" y="2795588"/>
          <p14:tracePt t="22725" x="4108450" y="2776538"/>
          <p14:tracePt t="22733" x="4108450" y="2759075"/>
          <p14:tracePt t="22741" x="4108450" y="2751138"/>
          <p14:tracePt t="22754" x="4108450" y="2732088"/>
          <p14:tracePt t="22770" x="4108450" y="2705100"/>
          <p14:tracePt t="22787" x="4108450" y="2697163"/>
          <p14:tracePt t="22821" x="4125913" y="2670175"/>
          <p14:tracePt t="22837" x="4143375" y="2625725"/>
          <p14:tracePt t="22854" x="4197350" y="2554288"/>
          <p14:tracePt t="22871" x="4214813" y="2500313"/>
          <p14:tracePt t="22887" x="4241800" y="2465388"/>
          <p14:tracePt t="22905" x="4241800" y="2455863"/>
          <p14:tracePt t="23149" x="4251325" y="2438400"/>
          <p14:tracePt t="23157" x="4259263" y="2428875"/>
          <p14:tracePt t="23325" x="4241800" y="2438400"/>
          <p14:tracePt t="23341" x="4232275" y="2438400"/>
          <p14:tracePt t="23357" x="4232275" y="2446338"/>
          <p14:tracePt t="23373" x="4224338" y="2455863"/>
          <p14:tracePt t="23381" x="4214813" y="2455863"/>
          <p14:tracePt t="23397" x="4214813" y="2465388"/>
          <p14:tracePt t="23413" x="4205288" y="2465388"/>
          <p14:tracePt t="23429" x="4197350" y="2473325"/>
          <p14:tracePt t="23445" x="4197350" y="2482850"/>
          <p14:tracePt t="23456" x="4187825" y="2490788"/>
          <p14:tracePt t="23472" x="4187825" y="2509838"/>
          <p14:tracePt t="23489" x="4187825" y="2527300"/>
          <p14:tracePt t="23506" x="4179888" y="2544763"/>
          <p14:tracePt t="23522" x="4179888" y="2554288"/>
          <p14:tracePt t="23539" x="4170363" y="2562225"/>
          <p14:tracePt t="23574" x="4170363" y="2581275"/>
          <p14:tracePt t="23589" x="4160838" y="2608263"/>
          <p14:tracePt t="23607" x="4160838" y="2652713"/>
          <p14:tracePt t="23623" x="4160838" y="2714625"/>
          <p14:tracePt t="23640" x="4160838" y="2751138"/>
          <p14:tracePt t="23656" x="4160838" y="2786063"/>
          <p14:tracePt t="23673" x="4160838" y="2813050"/>
          <p14:tracePt t="23690" x="4160838" y="2847975"/>
          <p14:tracePt t="23706" x="4160838" y="2884488"/>
          <p14:tracePt t="23723" x="4160838" y="2965450"/>
          <p14:tracePt t="23740" x="4160838" y="3044825"/>
          <p14:tracePt t="23757" x="4160838" y="3133725"/>
          <p14:tracePt t="23773" x="4160838" y="3179763"/>
          <p14:tracePt t="23790" x="4160838" y="3214688"/>
          <p14:tracePt t="23807" x="4160838" y="3241675"/>
          <p14:tracePt t="23823" x="4160838" y="3268663"/>
          <p14:tracePt t="23840" x="4160838" y="3286125"/>
          <p14:tracePt t="23857" x="4170363" y="3303588"/>
          <p14:tracePt t="23873" x="4170363" y="3313113"/>
          <p14:tracePt t="23890" x="4179888" y="3330575"/>
          <p14:tracePt t="23907" x="4187825" y="3330575"/>
          <p14:tracePt t="23924" x="4187825" y="3348038"/>
          <p14:tracePt t="23942" x="4187825" y="3357563"/>
          <p14:tracePt t="23957" x="4197350" y="3367088"/>
          <p14:tracePt t="23990" x="4197350" y="3384550"/>
          <p14:tracePt t="24007" x="4197350" y="3402013"/>
          <p14:tracePt t="24024" x="4197350" y="3411538"/>
          <p14:tracePt t="24040" x="4214813" y="3429000"/>
          <p14:tracePt t="24085" x="4214813" y="3438525"/>
          <p14:tracePt t="25838" x="4224338" y="3438525"/>
          <p14:tracePt t="25847" x="4259263" y="3438525"/>
          <p14:tracePt t="25862" x="4295775" y="3375025"/>
          <p14:tracePt t="25879" x="4375150" y="3259138"/>
          <p14:tracePt t="25896" x="4429125" y="3152775"/>
          <p14:tracePt t="25913" x="4473575" y="3044825"/>
          <p14:tracePt t="25929" x="4500563" y="3009900"/>
          <p14:tracePt t="25946" x="4572000" y="2955925"/>
          <p14:tracePt t="25963" x="4616450" y="2938463"/>
          <p14:tracePt t="25979" x="4652963" y="2919413"/>
          <p14:tracePt t="25996" x="4705350" y="2911475"/>
          <p14:tracePt t="26013" x="4751388" y="2894013"/>
          <p14:tracePt t="26030" x="4822825" y="2857500"/>
          <p14:tracePt t="26046" x="4894263" y="2840038"/>
          <p14:tracePt t="26063" x="4973638" y="2813050"/>
          <p14:tracePt t="26080" x="5054600" y="2786063"/>
          <p14:tracePt t="26096" x="5170488" y="2768600"/>
          <p14:tracePt t="26113" x="5276850" y="2741613"/>
          <p14:tracePt t="26130" x="5330825" y="2732088"/>
          <p14:tracePt t="26146" x="5357813" y="2732088"/>
          <p14:tracePt t="26163" x="5384800" y="2732088"/>
          <p14:tracePt t="26180" x="5411788" y="2732088"/>
          <p14:tracePt t="26196" x="5446713" y="2732088"/>
          <p14:tracePt t="26214" x="5527675" y="2732088"/>
          <p14:tracePt t="26230" x="5581650" y="2724150"/>
          <p14:tracePt t="26247" x="5608638" y="2705100"/>
          <p14:tracePt t="26264" x="5626100" y="2705100"/>
          <p14:tracePt t="26280" x="5634038" y="2705100"/>
          <p14:tracePt t="26297" x="5653088" y="2705100"/>
          <p14:tracePt t="26313" x="5688013" y="2705100"/>
          <p14:tracePt t="26330" x="5715000" y="2705100"/>
          <p14:tracePt t="26347" x="5741988" y="2705100"/>
          <p14:tracePt t="26364" x="5759450" y="2705100"/>
          <p14:tracePt t="27190" x="5741988" y="2705100"/>
          <p14:tracePt t="27198" x="5732463" y="2705100"/>
          <p14:tracePt t="27206" x="5715000" y="2705100"/>
          <p14:tracePt t="27217" x="5697538" y="2705100"/>
          <p14:tracePt t="27233" x="5670550" y="2705100"/>
          <p14:tracePt t="27249" x="5626100" y="2697163"/>
          <p14:tracePt t="27267" x="5562600" y="2687638"/>
          <p14:tracePt t="27283" x="5456238" y="2670175"/>
          <p14:tracePt t="27300" x="5384800" y="2670175"/>
          <p14:tracePt t="27316" x="5322888" y="2660650"/>
          <p14:tracePt t="27350" x="5313363" y="2428875"/>
          <p14:tracePt t="27366" x="5313363" y="2322513"/>
          <p14:tracePt t="27383" x="5313363" y="2224088"/>
          <p14:tracePt t="27400" x="5313363" y="2187575"/>
          <p14:tracePt t="27417" x="5313363" y="2179638"/>
          <p14:tracePt t="27433" x="5313363" y="2170113"/>
          <p14:tracePt t="27502" x="5322888" y="2170113"/>
          <p14:tracePt t="27510" x="5340350" y="2170113"/>
          <p14:tracePt t="27519" x="5357813" y="2170113"/>
          <p14:tracePt t="27533" x="5384800" y="2170113"/>
          <p14:tracePt t="27550" x="5465763" y="2170113"/>
          <p14:tracePt t="27567" x="5473700" y="2170113"/>
          <p14:tracePt t="27791" x="5491163" y="2179638"/>
          <p14:tracePt t="27806" x="5491163" y="2187575"/>
          <p14:tracePt t="27823" x="5491163" y="2197100"/>
          <p14:tracePt t="27846" x="5491163" y="2205038"/>
          <p14:tracePt t="27863" x="5500688" y="2214563"/>
          <p14:tracePt t="27870" x="5510213" y="2224088"/>
          <p14:tracePt t="27886" x="5518150" y="2232025"/>
          <p14:tracePt t="27894" x="5518150" y="2241550"/>
          <p14:tracePt t="27903" x="5527675" y="2241550"/>
          <p14:tracePt t="27918" x="5554663" y="2251075"/>
          <p14:tracePt t="27952" x="5562600" y="2251075"/>
          <p14:tracePt t="27969" x="5572125" y="2251075"/>
          <p14:tracePt t="27991" x="5581650" y="2251075"/>
          <p14:tracePt t="28001" x="5589588" y="2251075"/>
          <p14:tracePt t="28039" x="5599113" y="2251075"/>
          <p14:tracePt t="28287" x="5599113" y="2259013"/>
          <p14:tracePt t="28295" x="5599113" y="2268538"/>
          <p14:tracePt t="28303" x="5589588" y="2268538"/>
          <p14:tracePt t="28320" x="5581650" y="2276475"/>
          <p14:tracePt t="28336" x="5572125" y="2286000"/>
          <p14:tracePt t="28352" x="5562600" y="2312988"/>
          <p14:tracePt t="28369" x="5545138" y="2347913"/>
          <p14:tracePt t="28386" x="5527675" y="2401888"/>
          <p14:tracePt t="28403" x="5483225" y="2509838"/>
          <p14:tracePt t="28419" x="5446713" y="2598738"/>
          <p14:tracePt t="28436" x="5429250" y="2687638"/>
          <p14:tracePt t="28438" x="5419725" y="2714625"/>
          <p14:tracePt t="28453" x="5419725" y="2724150"/>
          <p14:tracePt t="28469" x="5411788" y="2751138"/>
          <p14:tracePt t="28486" x="5411788" y="2759075"/>
          <p14:tracePt t="28503" x="5411788" y="2768600"/>
          <p14:tracePt t="28559" x="5411788" y="2776538"/>
          <p14:tracePt t="28567" x="5419725" y="2776538"/>
          <p14:tracePt t="28575" x="5438775" y="2776538"/>
          <p14:tracePt t="28586" x="5483225" y="2768600"/>
          <p14:tracePt t="28604" x="5554663" y="2724150"/>
          <p14:tracePt t="28620" x="5653088" y="2643188"/>
          <p14:tracePt t="28636" x="5680075" y="2598738"/>
          <p14:tracePt t="28653" x="5697538" y="2562225"/>
          <p14:tracePt t="28670" x="5697538" y="2527300"/>
          <p14:tracePt t="28687" x="5661025" y="2473325"/>
          <p14:tracePt t="28703" x="5643563" y="2473325"/>
          <p14:tracePt t="28720" x="5608638" y="2473325"/>
          <p14:tracePt t="28737" x="5599113" y="2473325"/>
          <p14:tracePt t="28753" x="5581650" y="2473325"/>
          <p14:tracePt t="28770" x="5554663" y="2473325"/>
          <p14:tracePt t="28787" x="5500688" y="2517775"/>
          <p14:tracePt t="28804" x="5429250" y="2581275"/>
          <p14:tracePt t="28820" x="5348288" y="2652713"/>
          <p14:tracePt t="28837" x="5286375" y="2759075"/>
          <p14:tracePt t="28855" x="5241925" y="2946400"/>
          <p14:tracePt t="28871" x="5232400" y="3036888"/>
          <p14:tracePt t="28888" x="5232400" y="3116263"/>
          <p14:tracePt t="28904" x="5268913" y="3205163"/>
          <p14:tracePt t="28921" x="5322888" y="3251200"/>
          <p14:tracePt t="28938" x="5357813" y="3259138"/>
          <p14:tracePt t="28954" x="5438775" y="3259138"/>
          <p14:tracePt t="28971" x="5510213" y="3251200"/>
          <p14:tracePt t="28987" x="5589588" y="3197225"/>
          <p14:tracePt t="29004" x="5634038" y="3143250"/>
          <p14:tracePt t="29021" x="5688013" y="3071813"/>
          <p14:tracePt t="29038" x="5715000" y="2946400"/>
          <p14:tracePt t="29055" x="5724525" y="2786063"/>
          <p14:tracePt t="29071" x="5715000" y="2724150"/>
          <p14:tracePt t="29088" x="5680075" y="2679700"/>
          <p14:tracePt t="29105" x="5643563" y="2670175"/>
          <p14:tracePt t="29121" x="5562600" y="2643188"/>
          <p14:tracePt t="29138" x="5473700" y="2643188"/>
          <p14:tracePt t="29155" x="5411788" y="2643188"/>
          <p14:tracePt t="29172" x="5394325" y="2643188"/>
          <p14:tracePt t="29188" x="5375275" y="2643188"/>
          <p14:tracePt t="29205" x="5375275" y="2652713"/>
          <p14:tracePt t="29221" x="5367338" y="2660650"/>
          <p14:tracePt t="29238" x="5367338" y="2670175"/>
          <p14:tracePt t="29255" x="5367338" y="2697163"/>
          <p14:tracePt t="29272" x="5367338" y="2741613"/>
          <p14:tracePt t="29288" x="5367338" y="2822575"/>
          <p14:tracePt t="29305" x="5367338" y="2955925"/>
          <p14:tracePt t="29322" x="5375275" y="3133725"/>
          <p14:tracePt t="29339" x="5402263" y="3295650"/>
          <p14:tracePt t="29355" x="5402263" y="3394075"/>
          <p14:tracePt t="29372" x="5402263" y="3490913"/>
          <p14:tracePt t="29389" x="5402263" y="3554413"/>
          <p14:tracePt t="29405" x="5411788" y="3589338"/>
          <p14:tracePt t="29423" x="5411788" y="3625850"/>
          <p14:tracePt t="29439" x="5411788" y="3687763"/>
          <p14:tracePt t="29455" x="5419725" y="3714750"/>
          <p14:tracePt t="29607" x="5419725" y="3697288"/>
          <p14:tracePt t="29615" x="5419725" y="3660775"/>
          <p14:tracePt t="29624" x="5419725" y="3625850"/>
          <p14:tracePt t="29639" x="5419725" y="3544888"/>
          <p14:tracePt t="29656" x="5419725" y="3455988"/>
          <p14:tracePt t="29673" x="5419725" y="3375025"/>
          <p14:tracePt t="29689" x="5419725" y="3295650"/>
          <p14:tracePt t="29706" x="5419725" y="3241675"/>
          <p14:tracePt t="29723" x="5419725" y="3205163"/>
          <p14:tracePt t="29739" x="5419725" y="3170238"/>
          <p14:tracePt t="29756" x="5419725" y="3098800"/>
          <p14:tracePt t="29773" x="5419725" y="3017838"/>
          <p14:tracePt t="29790" x="5419725" y="2973388"/>
          <p14:tracePt t="29807" x="5419725" y="2965450"/>
          <p14:tracePt t="29863" x="5419725" y="2946400"/>
          <p14:tracePt t="29872" x="5419725" y="2928938"/>
          <p14:tracePt t="29879" x="5419725" y="2911475"/>
          <p14:tracePt t="29890" x="5419725" y="2901950"/>
          <p14:tracePt t="29907" x="5419725" y="2867025"/>
          <p14:tracePt t="29924" x="5419725" y="2847975"/>
          <p14:tracePt t="29957" x="5419725" y="2822575"/>
          <p14:tracePt t="29973" x="5411788" y="2795588"/>
          <p14:tracePt t="29990" x="5411788" y="2759075"/>
          <p14:tracePt t="30007" x="5411788" y="2732088"/>
          <p14:tracePt t="30407" x="5411788" y="2724150"/>
          <p14:tracePt t="30424" x="5419725" y="2741613"/>
          <p14:tracePt t="30432" x="5438775" y="2759075"/>
          <p14:tracePt t="30442" x="5456238" y="2768600"/>
          <p14:tracePt t="30458" x="5491163" y="2813050"/>
          <p14:tracePt t="30475" x="5537200" y="2840038"/>
          <p14:tracePt t="30492" x="5599113" y="2840038"/>
          <p14:tracePt t="30508" x="5688013" y="2830513"/>
          <p14:tracePt t="30525" x="5759450" y="2776538"/>
          <p14:tracePt t="30542" x="5813425" y="2714625"/>
          <p14:tracePt t="30559" x="5830888" y="2608263"/>
          <p14:tracePt t="30575" x="5830888" y="2446338"/>
          <p14:tracePt t="30592" x="5813425" y="2374900"/>
          <p14:tracePt t="30609" x="5732463" y="2312988"/>
          <p14:tracePt t="30625" x="5643563" y="2268538"/>
          <p14:tracePt t="30642" x="5554663" y="2259013"/>
          <p14:tracePt t="30659" x="5456238" y="2259013"/>
          <p14:tracePt t="30676" x="5357813" y="2268538"/>
          <p14:tracePt t="30692" x="5224463" y="2322513"/>
          <p14:tracePt t="30709" x="5126038" y="2393950"/>
          <p14:tracePt t="30726" x="5099050" y="2455863"/>
          <p14:tracePt t="30742" x="5099050" y="2490788"/>
          <p14:tracePt t="30759" x="5160963" y="2562225"/>
          <p14:tracePt t="30776" x="5251450" y="2608263"/>
          <p14:tracePt t="30793" x="5313363" y="2625725"/>
          <p14:tracePt t="30810" x="5367338" y="2652713"/>
          <p14:tracePt t="30826" x="5402263" y="2652713"/>
          <p14:tracePt t="30843" x="5456238" y="2652713"/>
          <p14:tracePt t="30860" x="5500688" y="2652713"/>
          <p14:tracePt t="30876" x="5537200" y="2633663"/>
          <p14:tracePt t="30893" x="5572125" y="2598738"/>
          <p14:tracePt t="30910" x="5572125" y="2571750"/>
          <p14:tracePt t="30926" x="5572125" y="2562225"/>
          <p14:tracePt t="30943" x="5572125" y="2554288"/>
          <p14:tracePt t="30968" x="5572125" y="2544763"/>
          <p14:tracePt t="30977" x="5562600" y="2544763"/>
          <p14:tracePt t="30993" x="5465763" y="2544763"/>
          <p14:tracePt t="31010" x="5367338" y="2544763"/>
          <p14:tracePt t="31027" x="5259388" y="2544763"/>
          <p14:tracePt t="31043" x="5153025" y="2581275"/>
          <p14:tracePt t="31060" x="5116513" y="2608263"/>
          <p14:tracePt t="31077" x="5116513" y="2625725"/>
          <p14:tracePt t="31093" x="5116513" y="2660650"/>
          <p14:tracePt t="31110" x="5197475" y="2705100"/>
          <p14:tracePt t="31128" x="5384800" y="2822575"/>
          <p14:tracePt t="31144" x="5456238" y="2857500"/>
          <p14:tracePt t="31160" x="5500688" y="2874963"/>
          <p14:tracePt t="31177" x="5537200" y="2874963"/>
          <p14:tracePt t="31194" x="5581650" y="2867025"/>
          <p14:tracePt t="31210" x="5616575" y="2840038"/>
          <p14:tracePt t="31227" x="5643563" y="2795588"/>
          <p14:tracePt t="31244" x="5643563" y="2751138"/>
          <p14:tracePt t="31260" x="5643563" y="2687638"/>
          <p14:tracePt t="31277" x="5626100" y="2643188"/>
          <p14:tracePt t="31294" x="5608638" y="2625725"/>
          <p14:tracePt t="31310" x="5572125" y="2608263"/>
          <p14:tracePt t="31328" x="5500688" y="2608263"/>
          <p14:tracePt t="31344" x="5419725" y="2608263"/>
          <p14:tracePt t="31361" x="5340350" y="2616200"/>
          <p14:tracePt t="31378" x="5303838" y="2625725"/>
          <p14:tracePt t="31394" x="5286375" y="2652713"/>
          <p14:tracePt t="31411" x="5286375" y="2679700"/>
          <p14:tracePt t="31428" x="5330825" y="2732088"/>
          <p14:tracePt t="31444" x="5429250" y="2803525"/>
          <p14:tracePt t="31462" x="5465763" y="2822575"/>
          <p14:tracePt t="31478" x="5491163" y="2830513"/>
          <p14:tracePt t="31494" x="5510213" y="2840038"/>
          <p14:tracePt t="31512" x="5545138" y="2840038"/>
          <p14:tracePt t="31528" x="5572125" y="2840038"/>
          <p14:tracePt t="31545" x="5581650" y="2840038"/>
          <p14:tracePt t="31561" x="5599113" y="2840038"/>
          <p14:tracePt t="31578" x="5608638" y="2830513"/>
          <p14:tracePt t="31611" x="5608638" y="2822575"/>
          <p14:tracePt t="31896" x="5599113" y="2822575"/>
          <p14:tracePt t="32328" x="5589588" y="2813050"/>
          <p14:tracePt t="32344" x="5589588" y="2795588"/>
          <p14:tracePt t="32352" x="5608638" y="2795588"/>
          <p14:tracePt t="32363" x="5634038" y="2776538"/>
          <p14:tracePt t="32380" x="5661025" y="2751138"/>
          <p14:tracePt t="32397" x="5697538" y="2714625"/>
          <p14:tracePt t="32414" x="5724525" y="2670175"/>
          <p14:tracePt t="32430" x="5751513" y="2633663"/>
          <p14:tracePt t="32433" x="5759450" y="2598738"/>
          <p14:tracePt t="32449" x="5759450" y="2581275"/>
          <p14:tracePt t="32464" x="5759450" y="2571750"/>
          <p14:tracePt t="32496" x="5759450" y="2562225"/>
          <p14:tracePt t="32520" x="5759450" y="2554288"/>
          <p14:tracePt t="32528" x="5759450" y="2544763"/>
          <p14:tracePt t="32544" x="5741988" y="2544763"/>
          <p14:tracePt t="32552" x="5732463" y="2536825"/>
          <p14:tracePt t="32576" x="5715000" y="2527300"/>
          <p14:tracePt t="32592" x="5705475" y="2517775"/>
          <p14:tracePt t="32608" x="5688013" y="2517775"/>
          <p14:tracePt t="32617" x="5661025" y="2509838"/>
          <p14:tracePt t="32631" x="5653088" y="2509838"/>
          <p14:tracePt t="32648" x="5589588" y="2509838"/>
          <p14:tracePt t="32664" x="5554663" y="2509838"/>
          <p14:tracePt t="32681" x="5537200" y="2509838"/>
          <p14:tracePt t="32698" x="5527675" y="2509838"/>
          <p14:tracePt t="32715" x="5510213" y="2509838"/>
          <p14:tracePt t="32731" x="5500688" y="2509838"/>
          <p14:tracePt t="33176" x="5465763" y="2509838"/>
          <p14:tracePt t="33184" x="5419725" y="2509838"/>
          <p14:tracePt t="33192" x="5322888" y="2509838"/>
          <p14:tracePt t="33201" x="5160963" y="2509838"/>
          <p14:tracePt t="33216" x="4384675" y="2509838"/>
          <p14:tracePt t="33233" x="3276600" y="2509838"/>
          <p14:tracePt t="33249" x="2116138" y="2509838"/>
          <p14:tracePt t="33266" x="1393825" y="2509838"/>
          <p14:tracePt t="33283" x="1204913" y="2509838"/>
          <p14:tracePt t="33299" x="1160463" y="2509838"/>
          <p14:tracePt t="33344" x="1160463" y="2517775"/>
          <p14:tracePt t="33352" x="1152525" y="2517775"/>
          <p14:tracePt t="33409" x="1152525" y="2527300"/>
          <p14:tracePt t="33424" x="1143000" y="2527300"/>
          <p14:tracePt t="33433" x="1143000" y="2536825"/>
          <p14:tracePt t="33449" x="1143000" y="2544763"/>
          <p14:tracePt t="33456" x="1143000" y="2562225"/>
          <p14:tracePt t="33467" x="1143000" y="2571750"/>
          <p14:tracePt t="33483" x="1143000" y="2589213"/>
          <p14:tracePt t="33500" x="1152525" y="2616200"/>
          <p14:tracePt t="33517" x="1179513" y="2633663"/>
          <p14:tracePt t="33533" x="1196975" y="2643188"/>
          <p14:tracePt t="33550" x="1231900" y="2643188"/>
          <p14:tracePt t="33567" x="1250950" y="2643188"/>
          <p14:tracePt t="33583" x="1258888" y="2643188"/>
          <p14:tracePt t="33600" x="1303338" y="2633663"/>
          <p14:tracePt t="33617" x="1366838" y="2625725"/>
          <p14:tracePt t="33634" x="1482725" y="2589213"/>
          <p14:tracePt t="33650" x="1598613" y="2554288"/>
          <p14:tracePt t="33667" x="1751013" y="2517775"/>
          <p14:tracePt t="33684" x="1830388" y="2473325"/>
          <p14:tracePt t="33700" x="1866900" y="2455863"/>
          <p14:tracePt t="33717" x="1874838" y="2446338"/>
          <p14:tracePt t="33825" x="1884363" y="2446338"/>
          <p14:tracePt t="33833" x="1901825" y="2446338"/>
          <p14:tracePt t="33849" x="1911350" y="2446338"/>
          <p14:tracePt t="33856" x="1938338" y="2446338"/>
          <p14:tracePt t="33867" x="1973263" y="2446338"/>
          <p14:tracePt t="33885" x="2108200" y="2482850"/>
          <p14:tracePt t="33901" x="2224088" y="2509838"/>
          <p14:tracePt t="33918" x="2303463" y="2517775"/>
          <p14:tracePt t="33934" x="2339975" y="2527300"/>
          <p14:tracePt t="33985" x="2347913" y="2527300"/>
          <p14:tracePt t="34001" x="2347913" y="2517775"/>
          <p14:tracePt t="34025" x="2347913" y="2509838"/>
          <p14:tracePt t="34033" x="2339975" y="2509838"/>
          <p14:tracePt t="34041" x="2339975" y="2500313"/>
          <p14:tracePt t="34051" x="2322513" y="2500313"/>
          <p14:tracePt t="34068" x="2268538" y="2482850"/>
          <p14:tracePt t="34085" x="2205038" y="2482850"/>
          <p14:tracePt t="34102" x="2125663" y="2482850"/>
          <p14:tracePt t="34119" x="2071688" y="2482850"/>
          <p14:tracePt t="34135" x="2009775" y="2490788"/>
          <p14:tracePt t="34152" x="2000250" y="2509838"/>
          <p14:tracePt t="34169" x="2000250" y="2517775"/>
          <p14:tracePt t="34185" x="2000250" y="2527300"/>
          <p14:tracePt t="34202" x="2009775" y="2554288"/>
          <p14:tracePt t="34219" x="2054225" y="2554288"/>
          <p14:tracePt t="34235" x="2116138" y="2562225"/>
          <p14:tracePt t="34252" x="2214563" y="2562225"/>
          <p14:tracePt t="34269" x="2330450" y="2562225"/>
          <p14:tracePt t="34286" x="2465388" y="2544763"/>
          <p14:tracePt t="34302" x="2554288" y="2517775"/>
          <p14:tracePt t="34319" x="2581275" y="2490788"/>
          <p14:tracePt t="34336" x="2581275" y="2482850"/>
          <p14:tracePt t="34353" x="2473325" y="2428875"/>
          <p14:tracePt t="34369" x="2268538" y="2411413"/>
          <p14:tracePt t="34386" x="2081213" y="2411413"/>
          <p14:tracePt t="34402" x="1946275" y="2411413"/>
          <p14:tracePt t="34419" x="1884363" y="2419350"/>
          <p14:tracePt t="34436" x="1874838" y="2428875"/>
          <p14:tracePt t="34453" x="1874838" y="2446338"/>
          <p14:tracePt t="34469" x="1874838" y="2455863"/>
          <p14:tracePt t="34486" x="1874838" y="2482850"/>
          <p14:tracePt t="34503" x="1884363" y="2490788"/>
          <p14:tracePt t="34519" x="1928813" y="2509838"/>
          <p14:tracePt t="34537" x="1982788" y="2517775"/>
          <p14:tracePt t="34553" x="2036763" y="2517775"/>
          <p14:tracePt t="34570" x="2098675" y="2517775"/>
          <p14:tracePt t="34586" x="2143125" y="2517775"/>
          <p14:tracePt t="34603" x="2170113" y="2517775"/>
          <p14:tracePt t="34620" x="2179638" y="2517775"/>
          <p14:tracePt t="34636" x="2179638" y="2509838"/>
          <p14:tracePt t="34833" x="2197100" y="2509838"/>
          <p14:tracePt t="34849" x="2214563" y="2509838"/>
          <p14:tracePt t="34857" x="2224088" y="2509838"/>
          <p14:tracePt t="34870" x="2232025" y="2509838"/>
          <p14:tracePt t="34887" x="2251075" y="2509838"/>
          <p14:tracePt t="35145" x="2259013" y="2509838"/>
          <p14:tracePt t="35161" x="2259013" y="2517775"/>
          <p14:tracePt t="35185" x="2259013" y="2536825"/>
          <p14:tracePt t="36026" x="2259013" y="2544763"/>
          <p14:tracePt t="36033" x="2259013" y="2554288"/>
          <p14:tracePt t="36042" x="2251075" y="2571750"/>
          <p14:tracePt t="36058" x="2241550" y="2571750"/>
          <p14:tracePt t="36074" x="2241550" y="2581275"/>
          <p14:tracePt t="36091" x="2232025" y="2598738"/>
          <p14:tracePt t="36113" x="2232025" y="2608263"/>
          <p14:tracePt t="36124" x="2232025" y="2616200"/>
          <p14:tracePt t="36141" x="2232025" y="2625725"/>
          <p14:tracePt t="36161" x="2232025" y="2633663"/>
          <p14:tracePt t="36174" x="2241550" y="2643188"/>
          <p14:tracePt t="36193" x="2251075" y="2643188"/>
          <p14:tracePt t="36207" x="2251075" y="2652713"/>
          <p14:tracePt t="36233" x="2259013" y="2660650"/>
          <p14:tracePt t="36242" x="2268538" y="2660650"/>
          <p14:tracePt t="36265" x="2276475" y="2679700"/>
          <p14:tracePt t="36313" x="2286000" y="2679700"/>
          <p14:tracePt t="36354" x="2295525" y="2679700"/>
          <p14:tracePt t="36370" x="2303463" y="2679700"/>
          <p14:tracePt t="36386" x="2322513" y="2679700"/>
          <p14:tracePt t="36394" x="2347913" y="2679700"/>
          <p14:tracePt t="36408" x="2393950" y="2679700"/>
          <p14:tracePt t="36425" x="2625725" y="2679700"/>
          <p14:tracePt t="36442" x="2867025" y="2679700"/>
          <p14:tracePt t="36458" x="3276600" y="2705100"/>
          <p14:tracePt t="36475" x="3813175" y="2776538"/>
          <p14:tracePt t="36492" x="4446588" y="2847975"/>
          <p14:tracePt t="36509" x="4929188" y="2919413"/>
          <p14:tracePt t="36525" x="5232400" y="2982913"/>
          <p14:tracePt t="36542" x="5438775" y="3009900"/>
          <p14:tracePt t="36559" x="5599113" y="3027363"/>
          <p14:tracePt t="36575" x="5732463" y="3054350"/>
          <p14:tracePt t="36592" x="5830888" y="3062288"/>
          <p14:tracePt t="36609" x="5875338" y="3062288"/>
          <p14:tracePt t="36754" x="5884863" y="3062288"/>
          <p14:tracePt t="36778" x="5894388" y="3062288"/>
          <p14:tracePt t="36786" x="5902325" y="3062288"/>
          <p14:tracePt t="36801" x="5911850" y="3062288"/>
          <p14:tracePt t="36811" x="5929313" y="3062288"/>
          <p14:tracePt t="36827" x="5929313" y="3054350"/>
          <p14:tracePt t="36843" x="5946775" y="3036888"/>
          <p14:tracePt t="36859" x="5965825" y="3017838"/>
          <p14:tracePt t="36876" x="5965825" y="3000375"/>
          <p14:tracePt t="37082" x="5965825" y="2990850"/>
          <p14:tracePt t="37138" x="5956300" y="2990850"/>
          <p14:tracePt t="37154" x="5956300" y="3000375"/>
          <p14:tracePt t="37162" x="5946775" y="3009900"/>
          <p14:tracePt t="37178" x="5938838" y="3017838"/>
          <p14:tracePt t="37186" x="5929313" y="3036888"/>
          <p14:tracePt t="37202" x="5919788" y="3054350"/>
          <p14:tracePt t="37210" x="5911850" y="3062288"/>
          <p14:tracePt t="37227" x="5894388" y="3089275"/>
          <p14:tracePt t="37243" x="5867400" y="3108325"/>
          <p14:tracePt t="37261" x="5840413" y="3125788"/>
          <p14:tracePt t="37277" x="5803900" y="3133725"/>
          <p14:tracePt t="37294" x="5786438" y="3152775"/>
          <p14:tracePt t="37310" x="5759450" y="3160713"/>
          <p14:tracePt t="37327" x="5732463" y="3160713"/>
          <p14:tracePt t="37344" x="5697538" y="3160713"/>
          <p14:tracePt t="37361" x="5661025" y="3160713"/>
          <p14:tracePt t="37378" x="5562600" y="3160713"/>
          <p14:tracePt t="37394" x="5500688" y="3160713"/>
          <p14:tracePt t="37411" x="5465763" y="3160713"/>
          <p14:tracePt t="37428" x="5429250" y="3160713"/>
          <p14:tracePt t="37444" x="5419725" y="3160713"/>
          <p14:tracePt t="37461" x="5402263" y="3160713"/>
          <p14:tracePt t="37494" x="5394325" y="3160713"/>
          <p14:tracePt t="37511" x="5375275" y="3160713"/>
          <p14:tracePt t="37528" x="5367338" y="3160713"/>
          <p14:tracePt t="37545" x="5348288" y="3152775"/>
          <p14:tracePt t="37561" x="5330825" y="3143250"/>
          <p14:tracePt t="37578" x="5313363" y="3133725"/>
          <p14:tracePt t="37595" x="5303838" y="3125788"/>
          <p14:tracePt t="37611" x="5286375" y="3116263"/>
          <p14:tracePt t="37628" x="5251450" y="3108325"/>
          <p14:tracePt t="37645" x="5241925" y="3089275"/>
          <p14:tracePt t="37662" x="5205413" y="3071813"/>
          <p14:tracePt t="37678" x="5187950" y="3044825"/>
          <p14:tracePt t="37695" x="5170488" y="3009900"/>
          <p14:tracePt t="37712" x="5170488" y="3000375"/>
          <p14:tracePt t="37728" x="5160963" y="2973388"/>
          <p14:tracePt t="37746" x="5160963" y="2955925"/>
          <p14:tracePt t="37762" x="5160963" y="2938463"/>
          <p14:tracePt t="37779" x="5160963" y="2911475"/>
          <p14:tracePt t="37796" x="5160963" y="2901950"/>
          <p14:tracePt t="37812" x="5160963" y="2857500"/>
          <p14:tracePt t="37829" x="5160963" y="2822575"/>
          <p14:tracePt t="37845" x="5160963" y="2786063"/>
          <p14:tracePt t="37862" x="5160963" y="2741613"/>
          <p14:tracePt t="37879" x="5160963" y="2705100"/>
          <p14:tracePt t="37895" x="5160963" y="2687638"/>
          <p14:tracePt t="37912" x="5160963" y="2670175"/>
          <p14:tracePt t="37929" x="5160963" y="2643188"/>
          <p14:tracePt t="37962" x="5170488" y="2633663"/>
          <p14:tracePt t="37979" x="5180013" y="2616200"/>
          <p14:tracePt t="38012" x="5180013" y="2608263"/>
          <p14:tracePt t="38042" x="5187950" y="2608263"/>
          <p14:tracePt t="38058" x="5205413" y="2589213"/>
          <p14:tracePt t="38074" x="5224463" y="2589213"/>
          <p14:tracePt t="38082" x="5224463" y="2581275"/>
          <p14:tracePt t="38096" x="5232400" y="2581275"/>
          <p14:tracePt t="38113" x="5259388" y="2562225"/>
          <p14:tracePt t="38130" x="5322888" y="2544763"/>
          <p14:tracePt t="38146" x="5348288" y="2527300"/>
          <p14:tracePt t="38163" x="5394325" y="2500313"/>
          <p14:tracePt t="38179" x="5394325" y="2490788"/>
          <p14:tracePt t="38197" x="5402263" y="2482850"/>
          <p14:tracePt t="38213" x="5411788" y="2482850"/>
          <p14:tracePt t="38230" x="5419725" y="2473325"/>
          <p14:tracePt t="38263" x="5429250" y="2473325"/>
          <p14:tracePt t="38290" x="5438775" y="2473325"/>
          <p14:tracePt t="38314" x="5446713" y="2473325"/>
          <p14:tracePt t="38331" x="5456238" y="2465388"/>
          <p14:tracePt t="38346" x="5465763" y="2465388"/>
          <p14:tracePt t="38354" x="5491163" y="2465388"/>
          <p14:tracePt t="38364" x="5500688" y="2465388"/>
          <p14:tracePt t="38380" x="5554663" y="2465388"/>
          <p14:tracePt t="38397" x="5589588" y="2465388"/>
          <p14:tracePt t="38413" x="5626100" y="2465388"/>
          <p14:tracePt t="38430" x="5661025" y="2465388"/>
          <p14:tracePt t="38447" x="5724525" y="2473325"/>
          <p14:tracePt t="38464" x="5822950" y="2527300"/>
          <p14:tracePt t="38481" x="5919788" y="2608263"/>
          <p14:tracePt t="38497" x="5973763" y="2660650"/>
          <p14:tracePt t="38514" x="5991225" y="2714625"/>
          <p14:tracePt t="38530" x="5991225" y="2768600"/>
          <p14:tracePt t="38547" x="5991225" y="2813050"/>
          <p14:tracePt t="38564" x="5991225" y="2874963"/>
          <p14:tracePt t="38580" x="5983288" y="2955925"/>
          <p14:tracePt t="38597" x="5965825" y="2982913"/>
          <p14:tracePt t="38614" x="5938838" y="3027363"/>
          <p14:tracePt t="38631" x="5884863" y="3044825"/>
          <p14:tracePt t="38647" x="5786438" y="3054350"/>
          <p14:tracePt t="38664" x="5680075" y="3054350"/>
          <p14:tracePt t="38681" x="5626100" y="3062288"/>
          <p14:tracePt t="38698" x="5599113" y="3071813"/>
          <p14:tracePt t="38731" x="5599113" y="3081338"/>
          <p14:tracePt t="38819" x="5589588" y="3081338"/>
          <p14:tracePt t="38826" x="5581650" y="3081338"/>
          <p14:tracePt t="38834" x="5562600" y="3071813"/>
          <p14:tracePt t="38848" x="5527675" y="3036888"/>
          <p14:tracePt t="38865" x="5465763" y="3000375"/>
          <p14:tracePt t="38882" x="5375275" y="2938463"/>
          <p14:tracePt t="38898" x="5340350" y="2911475"/>
          <p14:tracePt t="38915" x="5313363" y="2874963"/>
          <p14:tracePt t="38932" x="5295900" y="2847975"/>
          <p14:tracePt t="38948" x="5286375" y="2795588"/>
          <p14:tracePt t="38965" x="5286375" y="2724150"/>
          <p14:tracePt t="38982" x="5286375" y="2670175"/>
          <p14:tracePt t="38998" x="5313363" y="2616200"/>
          <p14:tracePt t="39015" x="5330825" y="2589213"/>
          <p14:tracePt t="39032" x="5375275" y="2554288"/>
          <p14:tracePt t="39049" x="5429250" y="2527300"/>
          <p14:tracePt t="39065" x="5456238" y="2527300"/>
          <p14:tracePt t="39082" x="5510213" y="2527300"/>
          <p14:tracePt t="39099" x="5545138" y="2527300"/>
          <p14:tracePt t="39115" x="5643563" y="2589213"/>
          <p14:tracePt t="39132" x="5751513" y="2670175"/>
          <p14:tracePt t="39149" x="5857875" y="2751138"/>
          <p14:tracePt t="39166" x="5911850" y="2813050"/>
          <p14:tracePt t="39182" x="5911850" y="2847975"/>
          <p14:tracePt t="39199" x="5911850" y="2894013"/>
          <p14:tracePt t="39216" x="5848350" y="2973388"/>
          <p14:tracePt t="39232" x="5661025" y="3036888"/>
          <p14:tracePt t="39249" x="5473700" y="3081338"/>
          <p14:tracePt t="39266" x="5251450" y="3089275"/>
          <p14:tracePt t="39283" x="5180013" y="3089275"/>
          <p14:tracePt t="39299" x="5170488" y="3089275"/>
          <p14:tracePt t="39333" x="5170488" y="3027363"/>
          <p14:tracePt t="39349" x="5170488" y="2919413"/>
          <p14:tracePt t="39366" x="5197475" y="2786063"/>
          <p14:tracePt t="39383" x="5251450" y="2660650"/>
          <p14:tracePt t="39399" x="5295900" y="2562225"/>
          <p14:tracePt t="39416" x="5348288" y="2517775"/>
          <p14:tracePt t="39433" x="5419725" y="2500313"/>
          <p14:tracePt t="39435" x="5446713" y="2500313"/>
          <p14:tracePt t="39450" x="5500688" y="2500313"/>
          <p14:tracePt t="39467" x="5545138" y="2500313"/>
          <p14:tracePt t="39484" x="5643563" y="2571750"/>
          <p14:tracePt t="39500" x="5751513" y="2660650"/>
          <p14:tracePt t="39517" x="5803900" y="2768600"/>
          <p14:tracePt t="39533" x="5822950" y="2857500"/>
          <p14:tracePt t="39550" x="5822950" y="2911475"/>
          <p14:tracePt t="39567" x="5803900" y="2965450"/>
          <p14:tracePt t="39583" x="5697538" y="3009900"/>
          <p14:tracePt t="39600" x="5500688" y="3036888"/>
          <p14:tracePt t="39617" x="5303838" y="3044825"/>
          <p14:tracePt t="39634" x="5133975" y="3044825"/>
          <p14:tracePt t="39651" x="5054600" y="3009900"/>
          <p14:tracePt t="39667" x="5045075" y="2965450"/>
          <p14:tracePt t="39684" x="5037138" y="2884488"/>
          <p14:tracePt t="39700" x="5037138" y="2795588"/>
          <p14:tracePt t="39717" x="5108575" y="2679700"/>
          <p14:tracePt t="39734" x="5187950" y="2581275"/>
          <p14:tracePt t="39750" x="5268913" y="2527300"/>
          <p14:tracePt t="39767" x="5340350" y="2500313"/>
          <p14:tracePt t="39784" x="5384800" y="2490788"/>
          <p14:tracePt t="39801" x="5419725" y="2490788"/>
          <p14:tracePt t="39817" x="5473700" y="2490788"/>
          <p14:tracePt t="39835" x="5608638" y="2562225"/>
          <p14:tracePt t="39851" x="5688013" y="2643188"/>
          <p14:tracePt t="39868" x="5741988" y="2724150"/>
          <p14:tracePt t="39884" x="5751513" y="2822575"/>
          <p14:tracePt t="39901" x="5751513" y="2884488"/>
          <p14:tracePt t="39917" x="5643563" y="2973388"/>
          <p14:tracePt t="39934" x="5518150" y="3000375"/>
          <p14:tracePt t="39951" x="5402263" y="3009900"/>
          <p14:tracePt t="39968" x="5313363" y="3009900"/>
          <p14:tracePt t="39985" x="5286375" y="3009900"/>
          <p14:tracePt t="40001" x="5268913" y="2965450"/>
          <p14:tracePt t="40019" x="5241925" y="2803525"/>
          <p14:tracePt t="40035" x="5241925" y="2705100"/>
          <p14:tracePt t="40051" x="5303838" y="2616200"/>
          <p14:tracePt t="40068" x="5357813" y="2581275"/>
          <p14:tracePt t="40085" x="5429250" y="2562225"/>
          <p14:tracePt t="40102" x="5483225" y="2554288"/>
          <p14:tracePt t="40118" x="5545138" y="2562225"/>
          <p14:tracePt t="40135" x="5616575" y="2608263"/>
          <p14:tracePt t="40152" x="5705475" y="2687638"/>
          <p14:tracePt t="40168" x="5768975" y="2776538"/>
          <p14:tracePt t="40185" x="5803900" y="2847975"/>
          <p14:tracePt t="40202" x="5813425" y="2911475"/>
          <p14:tracePt t="40219" x="5813425" y="2919413"/>
          <p14:tracePt t="40235" x="5813425" y="2938463"/>
          <p14:tracePt t="40252" x="5813425" y="2946400"/>
          <p14:tracePt t="40269" x="5795963" y="2955925"/>
          <p14:tracePt t="40285" x="5776913" y="2955925"/>
          <p14:tracePt t="40302" x="5768975" y="2955925"/>
          <p14:tracePt t="40347" x="5751513" y="2955925"/>
          <p14:tracePt t="40355" x="5741988" y="2946400"/>
          <p14:tracePt t="40369" x="5741988" y="2938463"/>
          <p14:tracePt t="40386" x="5741988" y="2919413"/>
          <p14:tracePt t="40403" x="5741988" y="2884488"/>
          <p14:tracePt t="40419" x="5741988" y="2874963"/>
          <p14:tracePt t="40436" x="5751513" y="2874963"/>
          <p14:tracePt t="40453" x="5759450" y="2874963"/>
          <p14:tracePt t="40469" x="5768975" y="2874963"/>
          <p14:tracePt t="40507" x="5776913" y="2874963"/>
          <p14:tracePt t="40515" x="5786438" y="2874963"/>
          <p14:tracePt t="40523" x="5795963" y="2874963"/>
          <p14:tracePt t="40539" x="5813425" y="2884488"/>
          <p14:tracePt t="40555" x="5822950" y="2894013"/>
          <p14:tracePt t="44653" x="5822950" y="2911475"/>
          <p14:tracePt t="44660" x="5813425" y="2911475"/>
          <p14:tracePt t="44668" x="5803900" y="2928938"/>
          <p14:tracePt t="44681" x="5795963" y="2928938"/>
          <p14:tracePt t="44697" x="5795963" y="2938463"/>
          <p14:tracePt t="44714" x="5786438" y="2965450"/>
          <p14:tracePt t="44731" x="5786438" y="3000375"/>
          <p14:tracePt t="44748" x="5759450" y="3108325"/>
          <p14:tracePt t="44765" x="5759450" y="3187700"/>
          <p14:tracePt t="44781" x="5732463" y="3232150"/>
          <p14:tracePt t="44798" x="5732463" y="3251200"/>
          <p14:tracePt t="44831" x="5724525" y="3259138"/>
          <p14:tracePt t="45124" x="5724525" y="3268663"/>
          <p14:tracePt t="45149" x="5724525" y="3276600"/>
          <p14:tracePt t="45244" x="5724525" y="3286125"/>
          <p14:tracePt t="45269" x="5724525" y="3295650"/>
          <p14:tracePt t="45277" x="5732463" y="3303588"/>
          <p14:tracePt t="45285" x="5741988" y="3303588"/>
          <p14:tracePt t="45301" x="5741988" y="3313113"/>
          <p14:tracePt t="45316" x="5768975" y="3313113"/>
          <p14:tracePt t="45333" x="5776913" y="3313113"/>
          <p14:tracePt t="45350" x="5822950" y="3313113"/>
          <p14:tracePt t="45366" x="5867400" y="3313113"/>
          <p14:tracePt t="45383" x="5911850" y="3313113"/>
          <p14:tracePt t="45399" x="5946775" y="3313113"/>
          <p14:tracePt t="45416" x="6010275" y="3313113"/>
          <p14:tracePt t="45433" x="6045200" y="3313113"/>
          <p14:tracePt t="45450" x="6072188" y="3313113"/>
          <p14:tracePt t="45467" x="6081713" y="3303588"/>
          <p14:tracePt t="45483" x="6089650" y="3286125"/>
          <p14:tracePt t="45501" x="6089650" y="3224213"/>
          <p14:tracePt t="45517" x="6089650" y="3143250"/>
          <p14:tracePt t="45533" x="6089650" y="3062288"/>
          <p14:tracePt t="45550" x="6089650" y="2965450"/>
          <p14:tracePt t="45567" x="6089650" y="2847975"/>
          <p14:tracePt t="45583" x="6062663" y="2732088"/>
          <p14:tracePt t="45600" x="6018213" y="2633663"/>
          <p14:tracePt t="45617" x="5973763" y="2544763"/>
          <p14:tracePt t="45633" x="5911850" y="2419350"/>
          <p14:tracePt t="45650" x="5857875" y="2366963"/>
          <p14:tracePt t="45667" x="5822950" y="2357438"/>
          <p14:tracePt t="45684" x="5768975" y="2357438"/>
          <p14:tracePt t="45701" x="5653088" y="2357438"/>
          <p14:tracePt t="45717" x="5562600" y="2393950"/>
          <p14:tracePt t="45734" x="5456238" y="2411413"/>
          <p14:tracePt t="45751" x="5357813" y="2438400"/>
          <p14:tracePt t="45767" x="5276850" y="2473325"/>
          <p14:tracePt t="45784" x="5197475" y="2544763"/>
          <p14:tracePt t="45801" x="5160963" y="2598738"/>
          <p14:tracePt t="45817" x="5126038" y="2705100"/>
          <p14:tracePt t="45834" x="5116513" y="2803525"/>
          <p14:tracePt t="45851" x="5116513" y="2911475"/>
          <p14:tracePt t="45867" x="5116513" y="3009900"/>
          <p14:tracePt t="45885" x="5180013" y="3152775"/>
          <p14:tracePt t="45901" x="5224463" y="3197225"/>
          <p14:tracePt t="45918" x="5276850" y="3232150"/>
          <p14:tracePt t="45934" x="5340350" y="3251200"/>
          <p14:tracePt t="45951" x="5411788" y="3251200"/>
          <p14:tracePt t="45968" x="5473700" y="3251200"/>
          <p14:tracePt t="45984" x="5527675" y="3241675"/>
          <p14:tracePt t="46001" x="5599113" y="3214688"/>
          <p14:tracePt t="46018" x="5661025" y="3152775"/>
          <p14:tracePt t="46035" x="5715000" y="3071813"/>
          <p14:tracePt t="46051" x="5768975" y="2938463"/>
          <p14:tracePt t="46069" x="5795963" y="2776538"/>
          <p14:tracePt t="46085" x="5795963" y="2687638"/>
          <p14:tracePt t="46101" x="5751513" y="2616200"/>
          <p14:tracePt t="46118" x="5670550" y="2562225"/>
          <p14:tracePt t="46135" x="5589588" y="2527300"/>
          <p14:tracePt t="46152" x="5491163" y="2517775"/>
          <p14:tracePt t="46168" x="5384800" y="2517775"/>
          <p14:tracePt t="46185" x="5303838" y="2517775"/>
          <p14:tracePt t="46202" x="5232400" y="2536825"/>
          <p14:tracePt t="46219" x="5187950" y="2571750"/>
          <p14:tracePt t="46235" x="5133975" y="2616200"/>
          <p14:tracePt t="46252" x="5116513" y="2660650"/>
          <p14:tracePt t="46269" x="5108575" y="2741613"/>
          <p14:tracePt t="46286" x="5108575" y="2795588"/>
          <p14:tracePt t="46302" x="5108575" y="2813050"/>
          <p14:tracePt t="46319" x="5108575" y="2840038"/>
          <p14:tracePt t="46335" x="5116513" y="2874963"/>
          <p14:tracePt t="46352" x="5116513" y="2894013"/>
          <p14:tracePt t="46369" x="5116513" y="2901950"/>
          <p14:tracePt t="46385" x="5126038" y="2919413"/>
          <p14:tracePt t="46402" x="5133975" y="2946400"/>
          <p14:tracePt t="46436" x="5133975" y="2955925"/>
          <p14:tracePt t="46493" x="5133975" y="2965450"/>
          <p14:tracePt t="46629" x="5133975" y="2982913"/>
          <p14:tracePt t="46645" x="5133975" y="3000375"/>
          <p14:tracePt t="46654" x="5133975" y="3036888"/>
          <p14:tracePt t="46661" x="5153025" y="3089275"/>
          <p14:tracePt t="46670" x="5187950" y="3187700"/>
          <p14:tracePt t="46686" x="5251450" y="3384550"/>
          <p14:tracePt t="46703" x="5286375" y="3473450"/>
          <p14:tracePt t="46720" x="5295900" y="3490913"/>
          <p14:tracePt t="46949" x="5295900" y="3500438"/>
          <p14:tracePt t="47133" x="5303838" y="3500438"/>
          <p14:tracePt t="47141" x="5313363" y="3500438"/>
          <p14:tracePt t="47154" x="5322888" y="3500438"/>
          <p14:tracePt t="47171" x="5322888" y="3490913"/>
          <p14:tracePt t="47188" x="5340350" y="3473450"/>
          <p14:tracePt t="47205" x="5367338" y="3429000"/>
          <p14:tracePt t="47222" x="5375275" y="3394075"/>
          <p14:tracePt t="47238" x="5411788" y="3340100"/>
          <p14:tracePt t="47255" x="5446713" y="3268663"/>
          <p14:tracePt t="47271" x="5456238" y="3205163"/>
          <p14:tracePt t="47288" x="5465763" y="3152775"/>
          <p14:tracePt t="47305" x="5500688" y="3027363"/>
          <p14:tracePt t="47321" x="5527675" y="2884488"/>
          <p14:tracePt t="47338" x="5527675" y="2857500"/>
          <p14:tracePt t="47966" x="5527675" y="2847975"/>
          <p14:tracePt t="47989" x="5537200" y="2847975"/>
          <p14:tracePt t="47998" x="5537200" y="2857500"/>
          <p14:tracePt t="48007" x="5537200" y="2867025"/>
          <p14:tracePt t="48023" x="5545138" y="2894013"/>
          <p14:tracePt t="48040" x="5545138" y="2911475"/>
          <p14:tracePt t="48057" x="5545138" y="2928938"/>
          <p14:tracePt t="48073" x="5545138" y="2946400"/>
          <p14:tracePt t="48090" x="5527675" y="2955925"/>
          <p14:tracePt t="48107" x="5510213" y="2973388"/>
          <p14:tracePt t="48124" x="5456238" y="2990850"/>
          <p14:tracePt t="48140" x="5394325" y="3017838"/>
          <p14:tracePt t="48157" x="5303838" y="3027363"/>
          <p14:tracePt t="48174" x="5276850" y="3027363"/>
          <p14:tracePt t="48191" x="5259388" y="3027363"/>
          <p14:tracePt t="48207" x="5251450" y="3027363"/>
          <p14:tracePt t="48246" x="5232400" y="3027363"/>
          <p14:tracePt t="48262" x="5224463" y="3027363"/>
          <p14:tracePt t="48275" x="5224463" y="2990850"/>
          <p14:tracePt t="48291" x="5224463" y="2911475"/>
          <p14:tracePt t="48307" x="5214938" y="2830513"/>
          <p14:tracePt t="48324" x="5214938" y="2759075"/>
          <p14:tracePt t="48341" x="5214938" y="2633663"/>
          <p14:tracePt t="48358" x="5241925" y="2500313"/>
          <p14:tracePt t="48374" x="5259388" y="2465388"/>
          <p14:tracePt t="48391" x="5268913" y="2455863"/>
          <p14:tracePt t="48408" x="5286375" y="2446338"/>
          <p14:tracePt t="48425" x="5330825" y="2446338"/>
          <p14:tracePt t="48441" x="5429250" y="2446338"/>
          <p14:tracePt t="48458" x="5562600" y="2455863"/>
          <p14:tracePt t="48474" x="5688013" y="2490788"/>
          <p14:tracePt t="48491" x="5803900" y="2536825"/>
          <p14:tracePt t="48508" x="5848350" y="2562225"/>
          <p14:tracePt t="48525" x="5857875" y="2571750"/>
          <p14:tracePt t="48542" x="5867400" y="2598738"/>
          <p14:tracePt t="48558" x="5867400" y="2652713"/>
          <p14:tracePt t="48575" x="5848350" y="2705100"/>
          <p14:tracePt t="48591" x="5768975" y="2776538"/>
          <p14:tracePt t="48608" x="5653088" y="2830513"/>
          <p14:tracePt t="48625" x="5510213" y="2867025"/>
          <p14:tracePt t="48642" x="5402263" y="2884488"/>
          <p14:tracePt t="48658" x="5357813" y="2894013"/>
          <p14:tracePt t="48675" x="5322888" y="2901950"/>
          <p14:tracePt t="48718" x="5313363" y="2901950"/>
          <p14:tracePt t="48727" x="5313363" y="2874963"/>
          <p14:tracePt t="48742" x="5286375" y="2803525"/>
          <p14:tracePt t="48759" x="5286375" y="2705100"/>
          <p14:tracePt t="48775" x="5286375" y="2616200"/>
          <p14:tracePt t="48792" x="5286375" y="2554288"/>
          <p14:tracePt t="48809" x="5295900" y="2517775"/>
          <p14:tracePt t="48826" x="5303838" y="2500313"/>
          <p14:tracePt t="48842" x="5348288" y="2500313"/>
          <p14:tracePt t="48859" x="5411788" y="2500313"/>
          <p14:tracePt t="48876" x="5483225" y="2500313"/>
          <p14:tracePt t="48892" x="5581650" y="2554288"/>
          <p14:tracePt t="48910" x="5670550" y="2608263"/>
          <p14:tracePt t="48926" x="5697538" y="2633663"/>
          <p14:tracePt t="48943" x="5697538" y="2643188"/>
          <p14:tracePt t="48959" x="5697538" y="2670175"/>
          <p14:tracePt t="48976" x="5697538" y="2714625"/>
          <p14:tracePt t="48993" x="5688013" y="2732088"/>
          <p14:tracePt t="49010" x="5670550" y="2741613"/>
          <p14:tracePt t="49026" x="5634038" y="2751138"/>
          <p14:tracePt t="49043" x="5589588" y="2759075"/>
          <p14:tracePt t="49059" x="5518150" y="2768600"/>
          <p14:tracePt t="49076" x="5465763" y="2768600"/>
          <p14:tracePt t="49093" x="5429250" y="2768600"/>
          <p14:tracePt t="49134" x="5411788" y="2768600"/>
          <p14:tracePt t="49198" x="5411788" y="2751138"/>
          <p14:tracePt t="49206" x="5429250" y="2732088"/>
          <p14:tracePt t="49214" x="5446713" y="2732088"/>
          <p14:tracePt t="49227" x="5465763" y="2732088"/>
          <p14:tracePt t="49243" x="5483225" y="2732088"/>
          <p14:tracePt t="49260" x="5491163" y="2732088"/>
          <p14:tracePt t="50815" x="5483225" y="2732088"/>
          <p14:tracePt t="50822" x="5473700" y="2732088"/>
          <p14:tracePt t="50831" x="5465763" y="2732088"/>
          <p14:tracePt t="50848" x="5446713" y="2732088"/>
          <p14:tracePt t="50864" x="5429250" y="2732088"/>
          <p14:tracePt t="50881" x="5411788" y="2732088"/>
          <p14:tracePt t="50898" x="5384800" y="2732088"/>
          <p14:tracePt t="50914" x="5357813" y="2732088"/>
          <p14:tracePt t="50931" x="5313363" y="2732088"/>
          <p14:tracePt t="50948" x="5268913" y="2732088"/>
          <p14:tracePt t="50965" x="5232400" y="2732088"/>
          <p14:tracePt t="50982" x="5187950" y="2732088"/>
          <p14:tracePt t="50999" x="5170488" y="2732088"/>
          <p14:tracePt t="51015" x="5143500" y="2732088"/>
          <p14:tracePt t="51048" x="5133975" y="2732088"/>
          <p14:tracePt t="51065" x="5116513" y="2732088"/>
          <p14:tracePt t="51119" x="5108575" y="2732088"/>
          <p14:tracePt t="51327" x="5089525" y="2732088"/>
          <p14:tracePt t="51391" x="5081588" y="2732088"/>
          <p14:tracePt t="51399" x="5072063" y="2724150"/>
          <p14:tracePt t="51415" x="5062538" y="27241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Session 2</a:t>
            </a:r>
          </a:p>
        </p:txBody>
      </p:sp>
      <p:sp>
        <p:nvSpPr>
          <p:cNvPr id="6150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5A0526-8DA6-4EA4-B049-4717BAA0A26C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8" name="Título 2"/>
          <p:cNvSpPr>
            <a:spLocks noGrp="1"/>
          </p:cNvSpPr>
          <p:nvPr>
            <p:ph type="title"/>
          </p:nvPr>
        </p:nvSpPr>
        <p:spPr>
          <a:xfrm>
            <a:off x="323850" y="-171450"/>
            <a:ext cx="8434388" cy="1143000"/>
          </a:xfrm>
        </p:spPr>
        <p:txBody>
          <a:bodyPr/>
          <a:lstStyle/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pt-BR" sz="2000" b="1" dirty="0" err="1" smtClean="0"/>
              <a:t>Avaliação</a:t>
            </a:r>
            <a:r>
              <a:rPr lang="en-US" altLang="pt-BR" sz="2000" b="1" dirty="0" smtClean="0"/>
              <a:t> da performance do </a:t>
            </a:r>
            <a:r>
              <a:rPr lang="en-US" altLang="pt-BR" sz="2000" b="1" dirty="0" err="1" smtClean="0"/>
              <a:t>modelo</a:t>
            </a:r>
            <a:r>
              <a:rPr lang="en-US" altLang="pt-BR" sz="2000" b="1" dirty="0" smtClean="0"/>
              <a:t> (Cap 15)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1700808"/>
            <a:ext cx="5571182" cy="2736304"/>
          </a:xfrm>
          <a:prstGeom prst="rect">
            <a:avLst/>
          </a:prstGeom>
        </p:spPr>
      </p:pic>
      <p:sp>
        <p:nvSpPr>
          <p:cNvPr id="13" name="Título 2"/>
          <p:cNvSpPr txBox="1">
            <a:spLocks/>
          </p:cNvSpPr>
          <p:nvPr/>
        </p:nvSpPr>
        <p:spPr bwMode="auto">
          <a:xfrm>
            <a:off x="621817" y="959919"/>
            <a:ext cx="7838454" cy="78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00050" lvl="1" indent="0" algn="ctr">
              <a:lnSpc>
                <a:spcPct val="90000"/>
              </a:lnSpc>
              <a:buNone/>
              <a:defRPr/>
            </a:pPr>
            <a:r>
              <a:rPr lang="en-US" altLang="pt-BR" sz="2000" b="1" dirty="0" err="1" smtClean="0"/>
              <a:t>Exemplo</a:t>
            </a:r>
            <a:r>
              <a:rPr lang="en-US" altLang="pt-BR" sz="2000" b="1" dirty="0" smtClean="0"/>
              <a:t>: </a:t>
            </a:r>
            <a:r>
              <a:rPr lang="pt-BR" altLang="pt-BR" sz="2000" b="1" dirty="0" smtClean="0"/>
              <a:t>Probabilidade </a:t>
            </a:r>
            <a:r>
              <a:rPr lang="pt-BR" altLang="pt-BR" sz="2000" b="1" dirty="0"/>
              <a:t>de ter apenas tecido benigno em pacientes tratados com </a:t>
            </a:r>
            <a:r>
              <a:rPr lang="pt-BR" altLang="pt-BR" sz="2000" b="1" dirty="0" err="1"/>
              <a:t>quimio</a:t>
            </a:r>
            <a:r>
              <a:rPr lang="pt-BR" altLang="pt-BR" sz="2000" b="1" dirty="0"/>
              <a:t> para câncer testicular</a:t>
            </a:r>
          </a:p>
          <a:p>
            <a:pPr marL="400050" lvl="1" indent="0" algn="ctr">
              <a:lnSpc>
                <a:spcPct val="90000"/>
              </a:lnSpc>
              <a:buNone/>
              <a:defRPr/>
            </a:pPr>
            <a:endParaRPr lang="en-US" altLang="pt-BR" sz="2000" b="1" dirty="0"/>
          </a:p>
        </p:txBody>
      </p:sp>
      <p:sp>
        <p:nvSpPr>
          <p:cNvPr id="14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4528642"/>
            <a:ext cx="8229600" cy="1833067"/>
          </a:xfrm>
        </p:spPr>
        <p:txBody>
          <a:bodyPr/>
          <a:lstStyle/>
          <a:p>
            <a:r>
              <a:rPr lang="pt-BR" sz="1800" dirty="0" smtClean="0"/>
              <a:t>Validação interna: 	</a:t>
            </a:r>
          </a:p>
          <a:p>
            <a:pPr lvl="1"/>
            <a:r>
              <a:rPr lang="pt-BR" sz="1600" dirty="0" smtClean="0"/>
              <a:t>OK – Baixo otimismo.</a:t>
            </a:r>
          </a:p>
          <a:p>
            <a:r>
              <a:rPr lang="pt-BR" sz="1800" dirty="0" smtClean="0"/>
              <a:t>Validação externa: </a:t>
            </a:r>
          </a:p>
          <a:p>
            <a:pPr lvl="1"/>
            <a:r>
              <a:rPr lang="pt-BR" sz="1600" dirty="0" smtClean="0"/>
              <a:t>Diferenças talvez sejam atribuíveis a redução da incidência na amostra externa.</a:t>
            </a:r>
            <a:endParaRPr lang="pt-BR" sz="1600" dirty="0"/>
          </a:p>
        </p:txBody>
      </p:sp>
      <p:sp>
        <p:nvSpPr>
          <p:cNvPr id="9" name="Espaço Reservado para Data 3"/>
          <p:cNvSpPr txBox="1">
            <a:spLocks/>
          </p:cNvSpPr>
          <p:nvPr/>
        </p:nvSpPr>
        <p:spPr>
          <a:xfrm>
            <a:off x="395536" y="6376243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10" name="Espaço Reservado para Rodapé 4"/>
          <p:cNvSpPr txBox="1">
            <a:spLocks/>
          </p:cNvSpPr>
          <p:nvPr/>
        </p:nvSpPr>
        <p:spPr>
          <a:xfrm>
            <a:off x="3062536" y="6376243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18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2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644"/>
    </mc:Choice>
    <mc:Fallback xmlns="">
      <p:transition spd="slow" advTm="132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449" x="5054600" y="2724150"/>
          <p14:tracePt t="1456" x="5000625" y="2741613"/>
          <p14:tracePt t="1466" x="4973638" y="2751138"/>
          <p14:tracePt t="1481" x="4902200" y="2786063"/>
          <p14:tracePt t="1498" x="4848225" y="2803525"/>
          <p14:tracePt t="1514" x="4803775" y="2822575"/>
          <p14:tracePt t="1531" x="4786313" y="2822575"/>
          <p14:tracePt t="1547" x="4724400" y="2857500"/>
          <p14:tracePt t="1564" x="4608513" y="2911475"/>
          <p14:tracePt t="1581" x="4473575" y="2965450"/>
          <p14:tracePt t="1598" x="4367213" y="2990850"/>
          <p14:tracePt t="1614" x="4276725" y="3027363"/>
          <p14:tracePt t="1631" x="4160838" y="3054350"/>
          <p14:tracePt t="1648" x="4081463" y="3071813"/>
          <p14:tracePt t="1665" x="3857625" y="3116263"/>
          <p14:tracePt t="1681" x="3724275" y="3125788"/>
          <p14:tracePt t="1698" x="3608388" y="3143250"/>
          <p14:tracePt t="1715" x="3509963" y="3160713"/>
          <p14:tracePt t="1732" x="3367088" y="3170238"/>
          <p14:tracePt t="1748" x="3197225" y="3170238"/>
          <p14:tracePt t="1765" x="3017838" y="3179763"/>
          <p14:tracePt t="1781" x="2822575" y="3205163"/>
          <p14:tracePt t="1798" x="2625725" y="3232150"/>
          <p14:tracePt t="1815" x="2411413" y="3251200"/>
          <p14:tracePt t="1832" x="2160588" y="3251200"/>
          <p14:tracePt t="1849" x="1679575" y="3251200"/>
          <p14:tracePt t="1865" x="1241425" y="3251200"/>
          <p14:tracePt t="1882" x="795338" y="3251200"/>
          <p14:tracePt t="1898" x="411163" y="3251200"/>
          <p14:tracePt t="1915" x="152400" y="3251200"/>
          <p14:tracePt t="3550" x="723900" y="2840038"/>
          <p14:tracePt t="3557" x="741363" y="2813050"/>
          <p14:tracePt t="3565" x="750888" y="2795588"/>
          <p14:tracePt t="3574" x="768350" y="2776538"/>
          <p14:tracePt t="3589" x="812800" y="2741613"/>
          <p14:tracePt t="3606" x="874713" y="2705100"/>
          <p14:tracePt t="3622" x="928688" y="2670175"/>
          <p14:tracePt t="3639" x="965200" y="2652713"/>
          <p14:tracePt t="3656" x="982663" y="2652713"/>
          <p14:tracePt t="3672" x="982663" y="2643188"/>
          <p14:tracePt t="3942" x="1000125" y="2643188"/>
          <p14:tracePt t="3949" x="1009650" y="2643188"/>
          <p14:tracePt t="3974" x="1017588" y="2633663"/>
          <p14:tracePt t="3981" x="1036638" y="2633663"/>
          <p14:tracePt t="3998" x="1062038" y="2633663"/>
          <p14:tracePt t="4007" x="1089025" y="2625725"/>
          <p14:tracePt t="4023" x="1160463" y="2625725"/>
          <p14:tracePt t="4040" x="1250950" y="2625725"/>
          <p14:tracePt t="4057" x="1330325" y="2625725"/>
          <p14:tracePt t="4074" x="1419225" y="2625725"/>
          <p14:tracePt t="4090" x="1517650" y="2625725"/>
          <p14:tracePt t="4107" x="1571625" y="2625725"/>
          <p14:tracePt t="4124" x="1598613" y="2625725"/>
          <p14:tracePt t="4140" x="1633538" y="2625725"/>
          <p14:tracePt t="4158" x="1670050" y="2625725"/>
          <p14:tracePt t="4174" x="1714500" y="2625725"/>
          <p14:tracePt t="4191" x="1776413" y="2625725"/>
          <p14:tracePt t="4207" x="1839913" y="2625725"/>
          <p14:tracePt t="4224" x="1884363" y="2625725"/>
          <p14:tracePt t="4241" x="1919288" y="2625725"/>
          <p14:tracePt t="4258" x="1982788" y="2625725"/>
          <p14:tracePt t="4274" x="2027238" y="2625725"/>
          <p14:tracePt t="4291" x="2098675" y="2625725"/>
          <p14:tracePt t="4308" x="2197100" y="2616200"/>
          <p14:tracePt t="4310" x="2268538" y="2608263"/>
          <p14:tracePt t="4324" x="2339975" y="2608263"/>
          <p14:tracePt t="4342" x="2581275" y="2581275"/>
          <p14:tracePt t="4358" x="2705100" y="2581275"/>
          <p14:tracePt t="4374" x="2786063" y="2581275"/>
          <p14:tracePt t="4391" x="2847975" y="2581275"/>
          <p14:tracePt t="4408" x="2894013" y="2581275"/>
          <p14:tracePt t="4425" x="2955925" y="2581275"/>
          <p14:tracePt t="4441" x="3000375" y="2581275"/>
          <p14:tracePt t="4458" x="3027363" y="2581275"/>
          <p14:tracePt t="4475" x="3054350" y="2571750"/>
          <p14:tracePt t="4491" x="3062288" y="2571750"/>
          <p14:tracePt t="4508" x="3062288" y="2562225"/>
          <p14:tracePt t="4525" x="3062288" y="2554288"/>
          <p14:tracePt t="4542" x="3062288" y="2544763"/>
          <p14:tracePt t="4558" x="3054350" y="2517775"/>
          <p14:tracePt t="4575" x="3027363" y="2490788"/>
          <p14:tracePt t="4592" x="3017838" y="2482850"/>
          <p14:tracePt t="4608" x="3000375" y="2465388"/>
          <p14:tracePt t="4626" x="2990850" y="2465388"/>
          <p14:tracePt t="4642" x="2973388" y="2465388"/>
          <p14:tracePt t="4659" x="2965450" y="2465388"/>
          <p14:tracePt t="4675" x="2911475" y="2465388"/>
          <p14:tracePt t="4692" x="2874963" y="2455863"/>
          <p14:tracePt t="4709" x="2867025" y="2455863"/>
          <p14:tracePt t="4726" x="2813050" y="2455863"/>
          <p14:tracePt t="4742" x="2759075" y="2446338"/>
          <p14:tracePt t="4759" x="2697163" y="2446338"/>
          <p14:tracePt t="4776" x="2643188" y="2446338"/>
          <p14:tracePt t="4792" x="2608263" y="2446338"/>
          <p14:tracePt t="4809" x="2581275" y="2446338"/>
          <p14:tracePt t="4826" x="2554288" y="2446338"/>
          <p14:tracePt t="4842" x="2527300" y="2446338"/>
          <p14:tracePt t="4859" x="2482850" y="2446338"/>
          <p14:tracePt t="4876" x="2393950" y="2446338"/>
          <p14:tracePt t="4892" x="2312988" y="2446338"/>
          <p14:tracePt t="4910" x="2214563" y="2446338"/>
          <p14:tracePt t="4926" x="2160588" y="2446338"/>
          <p14:tracePt t="4943" x="2125663" y="2446338"/>
          <p14:tracePt t="4959" x="2071688" y="2446338"/>
          <p14:tracePt t="4976" x="2036763" y="2446338"/>
          <p14:tracePt t="4993" x="2017713" y="2446338"/>
          <p14:tracePt t="5010" x="2009775" y="2455863"/>
          <p14:tracePt t="5086" x="2000250" y="2455863"/>
          <p14:tracePt t="5094" x="2000250" y="2465388"/>
          <p14:tracePt t="5102" x="2000250" y="2473325"/>
          <p14:tracePt t="5111" x="2000250" y="2490788"/>
          <p14:tracePt t="5127" x="2009775" y="2517775"/>
          <p14:tracePt t="5143" x="2036763" y="2562225"/>
          <p14:tracePt t="5160" x="2044700" y="2581275"/>
          <p14:tracePt t="5177" x="2054225" y="2598738"/>
          <p14:tracePt t="5210" x="2071688" y="2598738"/>
          <p14:tracePt t="5227" x="2089150" y="2598738"/>
          <p14:tracePt t="5244" x="2108200" y="2598738"/>
          <p14:tracePt t="5260" x="2143125" y="2581275"/>
          <p14:tracePt t="5277" x="2179638" y="2544763"/>
          <p14:tracePt t="5294" x="2197100" y="2482850"/>
          <p14:tracePt t="5327" x="2197100" y="2473325"/>
          <p14:tracePt t="5344" x="2197100" y="2465388"/>
          <p14:tracePt t="5382" x="2197100" y="2455863"/>
          <p14:tracePt t="5398" x="2187575" y="2455863"/>
          <p14:tracePt t="5422" x="2179638" y="2455863"/>
          <p14:tracePt t="5574" x="2187575" y="2446338"/>
          <p14:tracePt t="5582" x="2224088" y="2438400"/>
          <p14:tracePt t="5594" x="2259013" y="2419350"/>
          <p14:tracePt t="5611" x="2339975" y="2374900"/>
          <p14:tracePt t="5628" x="2455863" y="2322513"/>
          <p14:tracePt t="5644" x="2598738" y="2241550"/>
          <p14:tracePt t="5662" x="2901950" y="2027238"/>
          <p14:tracePt t="5678" x="3017838" y="1982788"/>
          <p14:tracePt t="5695" x="3081338" y="1982788"/>
          <p14:tracePt t="5712" x="3125788" y="1982788"/>
          <p14:tracePt t="5728" x="3179763" y="1982788"/>
          <p14:tracePt t="5745" x="3214688" y="1982788"/>
          <p14:tracePt t="5762" x="3224213" y="1982788"/>
          <p14:tracePt t="5778" x="3251200" y="1982788"/>
          <p14:tracePt t="5795" x="3259138" y="1982788"/>
          <p14:tracePt t="5812" x="3268663" y="1982788"/>
          <p14:tracePt t="5815" x="3295650" y="1982788"/>
          <p14:tracePt t="5828" x="3303588" y="1982788"/>
          <p14:tracePt t="5845" x="3367088" y="1982788"/>
          <p14:tracePt t="5862" x="3536950" y="1982788"/>
          <p14:tracePt t="5878" x="3670300" y="1990725"/>
          <p14:tracePt t="5896" x="3822700" y="2009775"/>
          <p14:tracePt t="5912" x="3884613" y="2027238"/>
          <p14:tracePt t="5928" x="3894138" y="2027238"/>
          <p14:tracePt t="5962" x="3902075" y="2036763"/>
          <p14:tracePt t="5982" x="3919538" y="2036763"/>
          <p14:tracePt t="5998" x="3919538" y="2054225"/>
          <p14:tracePt t="6023" x="3919538" y="2062163"/>
          <p14:tracePt t="6031" x="3919538" y="2071688"/>
          <p14:tracePt t="6046" x="3919538" y="2081213"/>
          <p14:tracePt t="6063" x="3929063" y="2116138"/>
          <p14:tracePt t="6079" x="3946525" y="2133600"/>
          <p14:tracePt t="6096" x="3946525" y="2160588"/>
          <p14:tracePt t="6113" x="3946525" y="2170113"/>
          <p14:tracePt t="6129" x="3911600" y="2205038"/>
          <p14:tracePt t="6146" x="3822700" y="2241550"/>
          <p14:tracePt t="6163" x="3697288" y="2276475"/>
          <p14:tracePt t="6180" x="3562350" y="2286000"/>
          <p14:tracePt t="6196" x="3419475" y="2286000"/>
          <p14:tracePt t="6213" x="3286125" y="2286000"/>
          <p14:tracePt t="6230" x="3205163" y="2232025"/>
          <p14:tracePt t="6247" x="3187700" y="2205038"/>
          <p14:tracePt t="6264" x="3179763" y="2152650"/>
          <p14:tracePt t="6280" x="3187700" y="2098675"/>
          <p14:tracePt t="6296" x="3232150" y="2027238"/>
          <p14:tracePt t="6313" x="3286125" y="1973263"/>
          <p14:tracePt t="6330" x="3348038" y="1946275"/>
          <p14:tracePt t="6347" x="3482975" y="1919288"/>
          <p14:tracePt t="6363" x="3679825" y="1919288"/>
          <p14:tracePt t="6380" x="3956050" y="1946275"/>
          <p14:tracePt t="6397" x="4187825" y="2071688"/>
          <p14:tracePt t="6413" x="4340225" y="2187575"/>
          <p14:tracePt t="6430" x="4394200" y="2286000"/>
          <p14:tracePt t="6447" x="4394200" y="2330450"/>
          <p14:tracePt t="6463" x="4330700" y="2401888"/>
          <p14:tracePt t="6480" x="4214813" y="2438400"/>
          <p14:tracePt t="6497" x="4133850" y="2455863"/>
          <p14:tracePt t="6514" x="4054475" y="2455863"/>
          <p14:tracePt t="6530" x="3990975" y="2455863"/>
          <p14:tracePt t="6547" x="3938588" y="2428875"/>
          <p14:tracePt t="6564" x="3911600" y="2419350"/>
          <p14:tracePt t="6580" x="3884613" y="2393950"/>
          <p14:tracePt t="6597" x="3875088" y="2366963"/>
          <p14:tracePt t="6614" x="3875088" y="2322513"/>
          <p14:tracePt t="6631" x="3875088" y="2295525"/>
          <p14:tracePt t="6647" x="3875088" y="2276475"/>
          <p14:tracePt t="6664" x="3875088" y="2259013"/>
          <p14:tracePt t="6681" x="3884613" y="2241550"/>
          <p14:tracePt t="6697" x="3919538" y="2205038"/>
          <p14:tracePt t="6714" x="3938588" y="2205038"/>
          <p14:tracePt t="6731" x="3956050" y="2197100"/>
          <p14:tracePt t="6807" x="3965575" y="2197100"/>
          <p14:tracePt t="6823" x="3973513" y="2197100"/>
          <p14:tracePt t="6839" x="3983038" y="2197100"/>
          <p14:tracePt t="6975" x="3983038" y="2205038"/>
          <p14:tracePt t="6991" x="3973513" y="2205038"/>
          <p14:tracePt t="7007" x="3965575" y="2205038"/>
          <p14:tracePt t="7015" x="3956050" y="2205038"/>
          <p14:tracePt t="7039" x="3946525" y="2197100"/>
          <p14:tracePt t="7047" x="3938588" y="2197100"/>
          <p14:tracePt t="7055" x="3929063" y="2197100"/>
          <p14:tracePt t="7065" x="3919538" y="2197100"/>
          <p14:tracePt t="7082" x="3911600" y="2197100"/>
          <p14:tracePt t="7099" x="3902075" y="2197100"/>
          <p14:tracePt t="7115" x="3894138" y="2187575"/>
          <p14:tracePt t="7143" x="3884613" y="2187575"/>
          <p14:tracePt t="7159" x="3884613" y="2179638"/>
          <p14:tracePt t="7183" x="3884613" y="2170113"/>
          <p14:tracePt t="7191" x="3884613" y="2152650"/>
          <p14:tracePt t="7207" x="3884613" y="2143125"/>
          <p14:tracePt t="7223" x="3894138" y="2133600"/>
          <p14:tracePt t="7232" x="3902075" y="2125663"/>
          <p14:tracePt t="7249" x="3929063" y="2116138"/>
          <p14:tracePt t="7266" x="3938588" y="2108200"/>
          <p14:tracePt t="7282" x="3946525" y="2108200"/>
          <p14:tracePt t="7351" x="3965575" y="2116138"/>
          <p14:tracePt t="7367" x="3965575" y="2133600"/>
          <p14:tracePt t="7375" x="3965575" y="2152650"/>
          <p14:tracePt t="7384" x="3965575" y="2170113"/>
          <p14:tracePt t="7399" x="3965575" y="2214563"/>
          <p14:tracePt t="7416" x="3956050" y="2251075"/>
          <p14:tracePt t="7433" x="3938588" y="2286000"/>
          <p14:tracePt t="7450" x="3919538" y="2303463"/>
          <p14:tracePt t="7466" x="3894138" y="2322513"/>
          <p14:tracePt t="7483" x="3840163" y="2339975"/>
          <p14:tracePt t="7500" x="3803650" y="2347913"/>
          <p14:tracePt t="7516" x="3768725" y="2357438"/>
          <p14:tracePt t="7533" x="3732213" y="2366963"/>
          <p14:tracePt t="7550" x="3705225" y="2366963"/>
          <p14:tracePt t="7551" x="3687763" y="2366963"/>
          <p14:tracePt t="7567" x="3643313" y="2366963"/>
          <p14:tracePt t="7583" x="3598863" y="2366963"/>
          <p14:tracePt t="7600" x="3562350" y="2339975"/>
          <p14:tracePt t="7617" x="3536950" y="2322513"/>
          <p14:tracePt t="7633" x="3517900" y="2303463"/>
          <p14:tracePt t="7650" x="3509963" y="2276475"/>
          <p14:tracePt t="7667" x="3509963" y="2259013"/>
          <p14:tracePt t="7684" x="3509963" y="2232025"/>
          <p14:tracePt t="7700" x="3509963" y="2205038"/>
          <p14:tracePt t="7717" x="3509963" y="2187575"/>
          <p14:tracePt t="7734" x="3536950" y="2143125"/>
          <p14:tracePt t="7751" x="3589338" y="2108200"/>
          <p14:tracePt t="7767" x="3660775" y="2089150"/>
          <p14:tracePt t="7784" x="3714750" y="2081213"/>
          <p14:tracePt t="7800" x="3786188" y="2081213"/>
          <p14:tracePt t="7818" x="3830638" y="2081213"/>
          <p14:tracePt t="7834" x="3867150" y="2081213"/>
          <p14:tracePt t="7851" x="3884613" y="2081213"/>
          <p14:tracePt t="7867" x="3902075" y="2089150"/>
          <p14:tracePt t="7884" x="3911600" y="2116138"/>
          <p14:tracePt t="7901" x="3919538" y="2152650"/>
          <p14:tracePt t="7917" x="3919538" y="2187575"/>
          <p14:tracePt t="7935" x="3911600" y="2251075"/>
          <p14:tracePt t="7951" x="3840163" y="2295525"/>
          <p14:tracePt t="7968" x="3732213" y="2322513"/>
          <p14:tracePt t="7984" x="3679825" y="2322513"/>
          <p14:tracePt t="8001" x="3625850" y="2322513"/>
          <p14:tracePt t="8018" x="3589338" y="2322513"/>
          <p14:tracePt t="8034" x="3571875" y="2312988"/>
          <p14:tracePt t="8051" x="3562350" y="2295525"/>
          <p14:tracePt t="8068" x="3562350" y="2268538"/>
          <p14:tracePt t="8085" x="3571875" y="2241550"/>
          <p14:tracePt t="8101" x="3652838" y="2197100"/>
          <p14:tracePt t="8118" x="3714750" y="2160588"/>
          <p14:tracePt t="8135" x="3830638" y="2133600"/>
          <p14:tracePt t="8152" x="3848100" y="2133600"/>
          <p14:tracePt t="8169" x="3875088" y="2133600"/>
          <p14:tracePt t="8185" x="3894138" y="2133600"/>
          <p14:tracePt t="8218" x="3929063" y="2133600"/>
          <p14:tracePt t="8235" x="3946525" y="2152650"/>
          <p14:tracePt t="8252" x="3956050" y="2152650"/>
          <p14:tracePt t="8285" x="3965575" y="2160588"/>
          <p14:tracePt t="8527" x="3983038" y="2160588"/>
          <p14:tracePt t="8535" x="4010025" y="2160588"/>
          <p14:tracePt t="8543" x="4054475" y="2160588"/>
          <p14:tracePt t="8553" x="4098925" y="2160588"/>
          <p14:tracePt t="8569" x="4251325" y="2160588"/>
          <p14:tracePt t="8586" x="4394200" y="2160588"/>
          <p14:tracePt t="8603" x="4518025" y="2160588"/>
          <p14:tracePt t="8619" x="4625975" y="2160588"/>
          <p14:tracePt t="8636" x="4751388" y="2179638"/>
          <p14:tracePt t="8653" x="4867275" y="2187575"/>
          <p14:tracePt t="8670" x="5027613" y="2205038"/>
          <p14:tracePt t="8687" x="5197475" y="2224088"/>
          <p14:tracePt t="8703" x="5419725" y="2232025"/>
          <p14:tracePt t="8720" x="5545138" y="2232025"/>
          <p14:tracePt t="8737" x="5581650" y="2232025"/>
          <p14:tracePt t="8753" x="5608638" y="2232025"/>
          <p14:tracePt t="8799" x="5616575" y="2232025"/>
          <p14:tracePt t="8808" x="5634038" y="2232025"/>
          <p14:tracePt t="8823" x="5643563" y="2232025"/>
          <p14:tracePt t="8837" x="5670550" y="2232025"/>
          <p14:tracePt t="8856" x="5680075" y="2232025"/>
          <p14:tracePt t="8872" x="5680075" y="2214563"/>
          <p14:tracePt t="8887" x="5680075" y="2179638"/>
          <p14:tracePt t="8904" x="5680075" y="2160588"/>
          <p14:tracePt t="8921" x="5680075" y="2143125"/>
          <p14:tracePt t="8937" x="5680075" y="2125663"/>
          <p14:tracePt t="8954" x="5670550" y="2116138"/>
          <p14:tracePt t="8970" x="5653088" y="2116138"/>
          <p14:tracePt t="8987" x="5626100" y="2116138"/>
          <p14:tracePt t="9004" x="5581650" y="2116138"/>
          <p14:tracePt t="9020" x="5518150" y="2125663"/>
          <p14:tracePt t="9037" x="5473700" y="2143125"/>
          <p14:tracePt t="9054" x="5446713" y="2170113"/>
          <p14:tracePt t="9071" x="5446713" y="2197100"/>
          <p14:tracePt t="9088" x="5456238" y="2232025"/>
          <p14:tracePt t="9104" x="5473700" y="2251075"/>
          <p14:tracePt t="9121" x="5491163" y="2259013"/>
          <p14:tracePt t="9138" x="5518150" y="2268538"/>
          <p14:tracePt t="9154" x="5527675" y="2268538"/>
          <p14:tracePt t="9479" x="5537200" y="2268538"/>
          <p14:tracePt t="9487" x="5545138" y="2268538"/>
          <p14:tracePt t="9496" x="5554663" y="2268538"/>
          <p14:tracePt t="9512" x="5572125" y="2251075"/>
          <p14:tracePt t="9528" x="5581650" y="2241550"/>
          <p14:tracePt t="9544" x="5599113" y="2224088"/>
          <p14:tracePt t="9560" x="5616575" y="2205038"/>
          <p14:tracePt t="9572" x="5634038" y="2187575"/>
          <p14:tracePt t="9589" x="5670550" y="2133600"/>
          <p14:tracePt t="9605" x="5705475" y="2089150"/>
          <p14:tracePt t="9622" x="5751513" y="2036763"/>
          <p14:tracePt t="9639" x="5795963" y="2000250"/>
          <p14:tracePt t="9656" x="5857875" y="1973263"/>
          <p14:tracePt t="9673" x="5973763" y="1946275"/>
          <p14:tracePt t="9689" x="6089650" y="1928813"/>
          <p14:tracePt t="9706" x="6259513" y="1919288"/>
          <p14:tracePt t="9723" x="6456363" y="1919288"/>
          <p14:tracePt t="9739" x="6626225" y="1919288"/>
          <p14:tracePt t="9756" x="6759575" y="1919288"/>
          <p14:tracePt t="9773" x="6848475" y="1919288"/>
          <p14:tracePt t="9789" x="6911975" y="1938338"/>
          <p14:tracePt t="9806" x="6956425" y="1982788"/>
          <p14:tracePt t="9808" x="6973888" y="2000250"/>
          <p14:tracePt t="9823" x="7000875" y="2036763"/>
          <p14:tracePt t="9840" x="7018338" y="2081213"/>
          <p14:tracePt t="9856" x="7018338" y="2116138"/>
          <p14:tracePt t="9873" x="7018338" y="2143125"/>
          <p14:tracePt t="9890" x="6973888" y="2179638"/>
          <p14:tracePt t="9907" x="6919913" y="2187575"/>
          <p14:tracePt t="9923" x="6840538" y="2187575"/>
          <p14:tracePt t="9940" x="6804025" y="2187575"/>
          <p14:tracePt t="9956" x="6759575" y="2187575"/>
          <p14:tracePt t="9973" x="6742113" y="2187575"/>
          <p14:tracePt t="9990" x="6732588" y="2179638"/>
          <p14:tracePt t="10024" x="6732588" y="2152650"/>
          <p14:tracePt t="10040" x="6769100" y="2108200"/>
          <p14:tracePt t="10057" x="6840538" y="2081213"/>
          <p14:tracePt t="10074" x="6875463" y="2071688"/>
          <p14:tracePt t="10090" x="6902450" y="2071688"/>
          <p14:tracePt t="10107" x="6919913" y="2071688"/>
          <p14:tracePt t="10124" x="6946900" y="2071688"/>
          <p14:tracePt t="10140" x="6973888" y="2098675"/>
          <p14:tracePt t="10157" x="6991350" y="2125663"/>
          <p14:tracePt t="10173" x="6991350" y="2152650"/>
          <p14:tracePt t="10191" x="6991350" y="2160588"/>
          <p14:tracePt t="10208" x="6983413" y="2187575"/>
          <p14:tracePt t="10224" x="6965950" y="2187575"/>
          <p14:tracePt t="10241" x="6938963" y="2187575"/>
          <p14:tracePt t="10257" x="6919913" y="2187575"/>
          <p14:tracePt t="10274" x="6911975" y="2187575"/>
          <p14:tracePt t="10291" x="6894513" y="2187575"/>
          <p14:tracePt t="10307" x="6894513" y="2170113"/>
          <p14:tracePt t="10324" x="6894513" y="2160588"/>
          <p14:tracePt t="10400" x="6894513" y="2152650"/>
          <p14:tracePt t="10704" x="6867525" y="2152650"/>
          <p14:tracePt t="10712" x="6823075" y="2152650"/>
          <p14:tracePt t="10725" x="6751638" y="2152650"/>
          <p14:tracePt t="10742" x="6537325" y="2152650"/>
          <p14:tracePt t="10759" x="6251575" y="2152650"/>
          <p14:tracePt t="10776" x="5634038" y="2152650"/>
          <p14:tracePt t="10792" x="5143500" y="2224088"/>
          <p14:tracePt t="10809" x="4751388" y="2286000"/>
          <p14:tracePt t="10825" x="4537075" y="2330450"/>
          <p14:tracePt t="10842" x="4348163" y="2357438"/>
          <p14:tracePt t="10859" x="4197350" y="2374900"/>
          <p14:tracePt t="10876" x="4089400" y="2401888"/>
          <p14:tracePt t="10892" x="4010025" y="2411413"/>
          <p14:tracePt t="10909" x="3938588" y="2411413"/>
          <p14:tracePt t="10926" x="3902075" y="2419350"/>
          <p14:tracePt t="10942" x="3857625" y="2438400"/>
          <p14:tracePt t="10960" x="3768725" y="2438400"/>
          <p14:tracePt t="10976" x="3660775" y="2473325"/>
          <p14:tracePt t="10993" x="3544888" y="2490788"/>
          <p14:tracePt t="11010" x="3411538" y="2527300"/>
          <p14:tracePt t="11026" x="3268663" y="2544763"/>
          <p14:tracePt t="11043" x="3081338" y="2581275"/>
          <p14:tracePt t="11060" x="2884488" y="2581275"/>
          <p14:tracePt t="11076" x="2660650" y="2581275"/>
          <p14:tracePt t="11093" x="2455863" y="2581275"/>
          <p14:tracePt t="11109" x="2322513" y="2581275"/>
          <p14:tracePt t="11126" x="2251075" y="2581275"/>
          <p14:tracePt t="11143" x="2205038" y="2581275"/>
          <p14:tracePt t="11160" x="2133600" y="2581275"/>
          <p14:tracePt t="11177" x="2081213" y="2581275"/>
          <p14:tracePt t="11193" x="2036763" y="2581275"/>
          <p14:tracePt t="11210" x="2027238" y="2581275"/>
          <p14:tracePt t="11280" x="2017713" y="2581275"/>
          <p14:tracePt t="11288" x="2017713" y="2571750"/>
          <p14:tracePt t="11296" x="2017713" y="2562225"/>
          <p14:tracePt t="11310" x="2017713" y="2554288"/>
          <p14:tracePt t="11327" x="2017713" y="2527300"/>
          <p14:tracePt t="11344" x="2017713" y="2517775"/>
          <p14:tracePt t="11360" x="2017713" y="2509838"/>
          <p14:tracePt t="11408" x="2017713" y="2500313"/>
          <p14:tracePt t="11512" x="2009775" y="2490788"/>
          <p14:tracePt t="11552" x="2000250" y="2490788"/>
          <p14:tracePt t="11616" x="1990725" y="2490788"/>
          <p14:tracePt t="11648" x="1982788" y="2490788"/>
          <p14:tracePt t="11656" x="1973263" y="2490788"/>
          <p14:tracePt t="11688" x="1965325" y="2490788"/>
          <p14:tracePt t="11704" x="1955800" y="2500313"/>
          <p14:tracePt t="11928" x="1946275" y="2500313"/>
          <p14:tracePt t="11944" x="1946275" y="2509838"/>
          <p14:tracePt t="11961" x="1973263" y="2509838"/>
          <p14:tracePt t="11968" x="2000250" y="2509838"/>
          <p14:tracePt t="11979" x="2027238" y="2509838"/>
          <p14:tracePt t="11995" x="2062163" y="2509838"/>
          <p14:tracePt t="12012" x="2108200" y="2509838"/>
          <p14:tracePt t="12029" x="2116138" y="2509838"/>
          <p14:tracePt t="12045" x="2125663" y="2509838"/>
          <p14:tracePt t="12209" x="2133600" y="2509838"/>
          <p14:tracePt t="12241" x="2143125" y="2500313"/>
          <p14:tracePt t="12248" x="2152650" y="2490788"/>
          <p14:tracePt t="12257" x="2160588" y="2490788"/>
          <p14:tracePt t="12265" x="2160588" y="2482850"/>
          <p14:tracePt t="12279" x="2179638" y="2473325"/>
          <p14:tracePt t="12297" x="2205038" y="2438400"/>
          <p14:tracePt t="12377" x="2197100" y="2438400"/>
          <p14:tracePt t="12384" x="2187575" y="2438400"/>
          <p14:tracePt t="12397" x="2160588" y="2438400"/>
          <p14:tracePt t="12413" x="2152650" y="2438400"/>
          <p14:tracePt t="12430" x="2125663" y="2438400"/>
          <p14:tracePt t="12447" x="2108200" y="2438400"/>
          <p14:tracePt t="12463" x="2081213" y="2438400"/>
          <p14:tracePt t="12481" x="2017713" y="2446338"/>
          <p14:tracePt t="12497" x="2000250" y="2446338"/>
          <p14:tracePt t="12514" x="1982788" y="2455863"/>
          <p14:tracePt t="12530" x="1955800" y="2455863"/>
          <p14:tracePt t="12564" x="1946275" y="2465388"/>
          <p14:tracePt t="12705" x="1990725" y="2473325"/>
          <p14:tracePt t="12713" x="2017713" y="2473325"/>
          <p14:tracePt t="12721" x="2044700" y="2473325"/>
          <p14:tracePt t="12731" x="2071688" y="2473325"/>
          <p14:tracePt t="12747" x="2133600" y="2473325"/>
          <p14:tracePt t="12764" x="2187575" y="2473325"/>
          <p14:tracePt t="12781" x="2241550" y="2473325"/>
          <p14:tracePt t="12798" x="2259013" y="2473325"/>
          <p14:tracePt t="12831" x="2276475" y="2473325"/>
          <p14:tracePt t="12905" x="2268538" y="2473325"/>
          <p14:tracePt t="12913" x="2251075" y="2473325"/>
          <p14:tracePt t="12920" x="2241550" y="2473325"/>
          <p14:tracePt t="12931" x="2224088" y="2473325"/>
          <p14:tracePt t="12948" x="2187575" y="2482850"/>
          <p14:tracePt t="12981" x="2179638" y="2482850"/>
          <p14:tracePt t="12998" x="2170113" y="2482850"/>
          <p14:tracePt t="13121" x="2187575" y="2482850"/>
          <p14:tracePt t="13129" x="2205038" y="2482850"/>
          <p14:tracePt t="13137" x="2224088" y="2482850"/>
          <p14:tracePt t="13153" x="2232025" y="2482850"/>
          <p14:tracePt t="13169" x="2241550" y="2482850"/>
          <p14:tracePt t="13369" x="2241550" y="2490788"/>
          <p14:tracePt t="13377" x="2241550" y="2500313"/>
          <p14:tracePt t="13385" x="2232025" y="2509838"/>
          <p14:tracePt t="13399" x="2205038" y="2527300"/>
          <p14:tracePt t="13417" x="2133600" y="2616200"/>
          <p14:tracePt t="13433" x="2098675" y="2679700"/>
          <p14:tracePt t="13449" x="2044700" y="2732088"/>
          <p14:tracePt t="13467" x="2009775" y="2768600"/>
          <p14:tracePt t="13483" x="1973263" y="2813050"/>
          <p14:tracePt t="13500" x="1965325" y="2840038"/>
          <p14:tracePt t="13516" x="1919288" y="2894013"/>
          <p14:tracePt t="13534" x="1901825" y="2911475"/>
          <p14:tracePt t="13550" x="1893888" y="2919413"/>
          <p14:tracePt t="13583" x="1884363" y="2928938"/>
          <p14:tracePt t="13729" x="1884363" y="2919413"/>
          <p14:tracePt t="13737" x="1884363" y="2901950"/>
          <p14:tracePt t="13750" x="1884363" y="2894013"/>
          <p14:tracePt t="13767" x="1884363" y="2874963"/>
          <p14:tracePt t="13969" x="1893888" y="2867025"/>
          <p14:tracePt t="13977" x="1911350" y="2867025"/>
          <p14:tracePt t="13986" x="1946275" y="2867025"/>
          <p14:tracePt t="14002" x="2062163" y="2867025"/>
          <p14:tracePt t="14017" x="2241550" y="2867025"/>
          <p14:tracePt t="14035" x="2419350" y="2867025"/>
          <p14:tracePt t="14051" x="2544763" y="2847975"/>
          <p14:tracePt t="14068" x="2616200" y="2847975"/>
          <p14:tracePt t="14084" x="2625725" y="2840038"/>
          <p14:tracePt t="14185" x="2633663" y="2840038"/>
          <p14:tracePt t="14202" x="2643188" y="2840038"/>
          <p14:tracePt t="14209" x="2652713" y="2840038"/>
          <p14:tracePt t="14233" x="2660650" y="2840038"/>
          <p14:tracePt t="14241" x="2679700" y="2840038"/>
          <p14:tracePt t="14252" x="2687638" y="2840038"/>
          <p14:tracePt t="14268" x="2751138" y="2840038"/>
          <p14:tracePt t="14285" x="2795588" y="2840038"/>
          <p14:tracePt t="14302" x="2830513" y="2840038"/>
          <p14:tracePt t="14481" x="2840038" y="2840038"/>
          <p14:tracePt t="14489" x="2847975" y="2840038"/>
          <p14:tracePt t="14505" x="2867025" y="2840038"/>
          <p14:tracePt t="14519" x="2874963" y="2840038"/>
          <p14:tracePt t="14536" x="2884488" y="2840038"/>
          <p14:tracePt t="14553" x="2901950" y="2840038"/>
          <p14:tracePt t="14569" x="2911475" y="2840038"/>
          <p14:tracePt t="14602" x="2919413" y="2840038"/>
          <p14:tracePt t="14609" x="2928938" y="2847975"/>
          <p14:tracePt t="14857" x="2928938" y="2857500"/>
          <p14:tracePt t="14865" x="2919413" y="2867025"/>
          <p14:tracePt t="14873" x="2901950" y="2874963"/>
          <p14:tracePt t="14887" x="2857500" y="2874963"/>
          <p14:tracePt t="14903" x="2724150" y="2894013"/>
          <p14:tracePt t="14921" x="2554288" y="2919413"/>
          <p14:tracePt t="14937" x="2268538" y="2938463"/>
          <p14:tracePt t="14954" x="2160588" y="2938463"/>
          <p14:tracePt t="14970" x="2125663" y="2946400"/>
          <p14:tracePt t="14987" x="2116138" y="2946400"/>
          <p14:tracePt t="15138" x="2133600" y="2946400"/>
          <p14:tracePt t="15145" x="2187575" y="2946400"/>
          <p14:tracePt t="15154" x="2259013" y="2946400"/>
          <p14:tracePt t="15171" x="2401888" y="2946400"/>
          <p14:tracePt t="15187" x="2527300" y="2946400"/>
          <p14:tracePt t="15204" x="2625725" y="2946400"/>
          <p14:tracePt t="15221" x="2697163" y="2946400"/>
          <p14:tracePt t="15237" x="2714625" y="2946400"/>
          <p14:tracePt t="15254" x="2732088" y="2946400"/>
          <p14:tracePt t="15354" x="2724150" y="2946400"/>
          <p14:tracePt t="15361" x="2714625" y="2946400"/>
          <p14:tracePt t="15372" x="2687638" y="2946400"/>
          <p14:tracePt t="15388" x="2643188" y="2946400"/>
          <p14:tracePt t="15405" x="2633663" y="2946400"/>
          <p14:tracePt t="15514" x="2652713" y="2946400"/>
          <p14:tracePt t="15522" x="2670175" y="2946400"/>
          <p14:tracePt t="15530" x="2687638" y="2946400"/>
          <p14:tracePt t="15539" x="2705100" y="2946400"/>
          <p14:tracePt t="15850" x="2714625" y="2946400"/>
          <p14:tracePt t="15866" x="2724150" y="2938463"/>
          <p14:tracePt t="15874" x="2741613" y="2928938"/>
          <p14:tracePt t="15882" x="2759075" y="2911475"/>
          <p14:tracePt t="15890" x="2768600" y="2911475"/>
          <p14:tracePt t="15906" x="2786063" y="2901950"/>
          <p14:tracePt t="15923" x="2813050" y="2884488"/>
          <p14:tracePt t="16002" x="2830513" y="2874963"/>
          <p14:tracePt t="16010" x="2840038" y="2867025"/>
          <p14:tracePt t="16024" x="2857500" y="2847975"/>
          <p14:tracePt t="16040" x="2911475" y="2822575"/>
          <p14:tracePt t="16056" x="2946400" y="2776538"/>
          <p14:tracePt t="16074" x="2990850" y="2724150"/>
          <p14:tracePt t="16090" x="3017838" y="2687638"/>
          <p14:tracePt t="16107" x="3054350" y="2643188"/>
          <p14:tracePt t="16123" x="3054350" y="2616200"/>
          <p14:tracePt t="16140" x="3071813" y="2608263"/>
          <p14:tracePt t="16157" x="3071813" y="2598738"/>
          <p14:tracePt t="16173" x="3071813" y="2581275"/>
          <p14:tracePt t="16207" x="3071813" y="2562225"/>
          <p14:tracePt t="16224" x="3071813" y="2554288"/>
          <p14:tracePt t="16240" x="3071813" y="2527300"/>
          <p14:tracePt t="16257" x="3071813" y="2509838"/>
          <p14:tracePt t="16274" x="3081338" y="2465388"/>
          <p14:tracePt t="16291" x="3081338" y="2446338"/>
          <p14:tracePt t="16308" x="3081338" y="2428875"/>
          <p14:tracePt t="16324" x="3089275" y="2419350"/>
          <p14:tracePt t="16341" x="3089275" y="2411413"/>
          <p14:tracePt t="16358" x="3098800" y="2384425"/>
          <p14:tracePt t="16374" x="3108325" y="2374900"/>
          <p14:tracePt t="16392" x="3116263" y="2357438"/>
          <p14:tracePt t="16424" x="3116263" y="2347913"/>
          <p14:tracePt t="16441" x="3125788" y="2330450"/>
          <p14:tracePt t="16459" x="3133725" y="2330450"/>
          <p14:tracePt t="16490" x="3133725" y="2322513"/>
          <p14:tracePt t="16506" x="3143250" y="2312988"/>
          <p14:tracePt t="16522" x="3152775" y="2312988"/>
          <p14:tracePt t="16530" x="3160713" y="2303463"/>
          <p14:tracePt t="16541" x="3179763" y="2303463"/>
          <p14:tracePt t="16558" x="3187700" y="2303463"/>
          <p14:tracePt t="16578" x="3205163" y="2295525"/>
          <p14:tracePt t="16706" x="3214688" y="2295525"/>
          <p14:tracePt t="16794" x="3232150" y="2295525"/>
          <p14:tracePt t="16858" x="3241675" y="2295525"/>
          <p14:tracePt t="16930" x="3251200" y="2303463"/>
          <p14:tracePt t="16970" x="3259138" y="2312988"/>
          <p14:tracePt t="16986" x="3268663" y="2322513"/>
          <p14:tracePt t="17058" x="3276600" y="2322513"/>
          <p14:tracePt t="17259" x="3286125" y="2339975"/>
          <p14:tracePt t="17266" x="3295650" y="2347913"/>
          <p14:tracePt t="17282" x="3295650" y="2357438"/>
          <p14:tracePt t="17294" x="3303588" y="2366963"/>
          <p14:tracePt t="17310" x="3303588" y="2374900"/>
          <p14:tracePt t="17327" x="3313113" y="2393950"/>
          <p14:tracePt t="18371" x="3322638" y="2401888"/>
          <p14:tracePt t="18419" x="3330575" y="2401888"/>
          <p14:tracePt t="18731" x="3340100" y="2401888"/>
          <p14:tracePt t="18739" x="3340100" y="2419350"/>
          <p14:tracePt t="18747" x="3340100" y="2465388"/>
          <p14:tracePt t="18764" x="3348038" y="2571750"/>
          <p14:tracePt t="18781" x="3348038" y="2679700"/>
          <p14:tracePt t="18797" x="3348038" y="2813050"/>
          <p14:tracePt t="18814" x="3357563" y="2867025"/>
          <p14:tracePt t="19035" x="3357563" y="2874963"/>
          <p14:tracePt t="19043" x="3367088" y="2874963"/>
          <p14:tracePt t="19051" x="3375025" y="2867025"/>
          <p14:tracePt t="19065" x="3384550" y="2840038"/>
          <p14:tracePt t="19082" x="3411538" y="2759075"/>
          <p14:tracePt t="19099" x="3438525" y="2571750"/>
          <p14:tracePt t="19115" x="3455988" y="2455863"/>
          <p14:tracePt t="19132" x="3455988" y="2428875"/>
          <p14:tracePt t="19219" x="3455988" y="2419350"/>
          <p14:tracePt t="19243" x="3446463" y="2419350"/>
          <p14:tracePt t="19251" x="3438525" y="2419350"/>
          <p14:tracePt t="19427" x="3429000" y="2419350"/>
          <p14:tracePt t="19459" x="3411538" y="2428875"/>
          <p14:tracePt t="19475" x="3402013" y="2428875"/>
          <p14:tracePt t="19499" x="3394075" y="2428875"/>
          <p14:tracePt t="19507" x="3394075" y="2438400"/>
          <p14:tracePt t="19563" x="3394075" y="2446338"/>
          <p14:tracePt t="19571" x="3384550" y="2455863"/>
          <p14:tracePt t="19611" x="3384550" y="2465388"/>
          <p14:tracePt t="19627" x="3384550" y="2473325"/>
          <p14:tracePt t="19651" x="3384550" y="2482850"/>
          <p14:tracePt t="19659" x="3384550" y="2490788"/>
          <p14:tracePt t="19883" x="3394075" y="2490788"/>
          <p14:tracePt t="19891" x="3402013" y="2490788"/>
          <p14:tracePt t="19907" x="3419475" y="2490788"/>
          <p14:tracePt t="19917" x="3438525" y="2490788"/>
          <p14:tracePt t="19934" x="3490913" y="2490788"/>
          <p14:tracePt t="19951" x="3536950" y="2490788"/>
          <p14:tracePt t="19967" x="3571875" y="2490788"/>
          <p14:tracePt t="19984" x="3616325" y="2490788"/>
          <p14:tracePt t="20001" x="3643313" y="2490788"/>
          <p14:tracePt t="20017" x="3660775" y="2482850"/>
          <p14:tracePt t="20035" x="3697288" y="2465388"/>
          <p14:tracePt t="20051" x="3697288" y="2446338"/>
          <p14:tracePt t="20068" x="3697288" y="2428875"/>
          <p14:tracePt t="20085" x="3697288" y="2419350"/>
          <p14:tracePt t="20101" x="3697288" y="2393950"/>
          <p14:tracePt t="20118" x="3697288" y="2366963"/>
          <p14:tracePt t="20134" x="3697288" y="2347913"/>
          <p14:tracePt t="20152" x="3687763" y="2322513"/>
          <p14:tracePt t="20168" x="3679825" y="2322513"/>
          <p14:tracePt t="20185" x="3660775" y="2322513"/>
          <p14:tracePt t="20201" x="3625850" y="2312988"/>
          <p14:tracePt t="20218" x="3571875" y="2312988"/>
          <p14:tracePt t="20236" x="3500438" y="2312988"/>
          <p14:tracePt t="20252" x="3465513" y="2312988"/>
          <p14:tracePt t="20268" x="3438525" y="2312988"/>
          <p14:tracePt t="20285" x="3402013" y="2312988"/>
          <p14:tracePt t="20302" x="3357563" y="2312988"/>
          <p14:tracePt t="20318" x="3313113" y="2312988"/>
          <p14:tracePt t="20335" x="3259138" y="2312988"/>
          <p14:tracePt t="20352" x="3214688" y="2312988"/>
          <p14:tracePt t="20369" x="3197225" y="2312988"/>
          <p14:tracePt t="20385" x="3170238" y="2322513"/>
          <p14:tracePt t="20419" x="3160713" y="2330450"/>
          <p14:tracePt t="20436" x="3152775" y="2347913"/>
          <p14:tracePt t="20452" x="3143250" y="2357438"/>
          <p14:tracePt t="20469" x="3143250" y="2384425"/>
          <p14:tracePt t="20486" x="3143250" y="2411413"/>
          <p14:tracePt t="20502" x="3143250" y="2419350"/>
          <p14:tracePt t="20519" x="3143250" y="2438400"/>
          <p14:tracePt t="20536" x="3197225" y="2446338"/>
          <p14:tracePt t="20552" x="3241675" y="2465388"/>
          <p14:tracePt t="20569" x="3286125" y="2465388"/>
          <p14:tracePt t="20585" x="3348038" y="2465388"/>
          <p14:tracePt t="20603" x="3419475" y="2465388"/>
          <p14:tracePt t="20619" x="3509963" y="2465388"/>
          <p14:tracePt t="20636" x="3562350" y="2465388"/>
          <p14:tracePt t="20653" x="3581400" y="2465388"/>
          <p14:tracePt t="20669" x="3589338" y="2465388"/>
          <p14:tracePt t="20686" x="3598863" y="2465388"/>
          <p14:tracePt t="20719" x="3616325" y="2446338"/>
          <p14:tracePt t="20736" x="3616325" y="2419350"/>
          <p14:tracePt t="20753" x="3616325" y="2411413"/>
          <p14:tracePt t="20770" x="3616325" y="2384425"/>
          <p14:tracePt t="20786" x="3608388" y="2384425"/>
          <p14:tracePt t="20804" x="3598863" y="2374900"/>
          <p14:tracePt t="20820" x="3571875" y="2374900"/>
          <p14:tracePt t="20836" x="3544888" y="2366963"/>
          <p14:tracePt t="20853" x="3490913" y="2366963"/>
          <p14:tracePt t="20870" x="3446463" y="2366963"/>
          <p14:tracePt t="20887" x="3411538" y="2366963"/>
          <p14:tracePt t="20903" x="3402013" y="2366963"/>
          <p14:tracePt t="20920" x="3375025" y="2366963"/>
          <p14:tracePt t="20953" x="3367088" y="2366963"/>
          <p14:tracePt t="20970" x="3357563" y="2366963"/>
          <p14:tracePt t="20987" x="3340100" y="2384425"/>
          <p14:tracePt t="21004" x="3340100" y="2401888"/>
          <p14:tracePt t="21020" x="3340100" y="2419350"/>
          <p14:tracePt t="21037" x="3340100" y="2446338"/>
          <p14:tracePt t="21054" x="3375025" y="2455863"/>
          <p14:tracePt t="21070" x="3411538" y="2473325"/>
          <p14:tracePt t="21087" x="3455988" y="2473325"/>
          <p14:tracePt t="21104" x="3509963" y="2473325"/>
          <p14:tracePt t="21120" x="3544888" y="2473325"/>
          <p14:tracePt t="21137" x="3571875" y="2465388"/>
          <p14:tracePt t="21154" x="3589338" y="2465388"/>
          <p14:tracePt t="21171" x="3598863" y="2446338"/>
          <p14:tracePt t="21196" x="3598863" y="2438400"/>
          <p14:tracePt t="21204" x="3581400" y="2438400"/>
          <p14:tracePt t="21221" x="3544888" y="2428875"/>
          <p14:tracePt t="21238" x="3473450" y="2393950"/>
          <p14:tracePt t="21255" x="3394075" y="2357438"/>
          <p14:tracePt t="21271" x="3330575" y="2339975"/>
          <p14:tracePt t="21288" x="3286125" y="2339975"/>
          <p14:tracePt t="21305" x="3259138" y="2339975"/>
          <p14:tracePt t="21321" x="3224213" y="2339975"/>
          <p14:tracePt t="21348" x="3214688" y="2339975"/>
          <p14:tracePt t="21364" x="3214688" y="2347913"/>
          <p14:tracePt t="21380" x="3214688" y="2357438"/>
          <p14:tracePt t="21388" x="3214688" y="2384425"/>
          <p14:tracePt t="21405" x="3214688" y="2411413"/>
          <p14:tracePt t="21421" x="3251200" y="2438400"/>
          <p14:tracePt t="21438" x="3295650" y="2455863"/>
          <p14:tracePt t="21455" x="3322638" y="2465388"/>
          <p14:tracePt t="21472" x="3340100" y="2465388"/>
          <p14:tracePt t="21488" x="3375025" y="2465388"/>
          <p14:tracePt t="21505" x="3411538" y="2465388"/>
          <p14:tracePt t="21522" x="3455988" y="2465388"/>
          <p14:tracePt t="21539" x="3500438" y="2465388"/>
          <p14:tracePt t="21556" x="3544888" y="2446338"/>
          <p14:tracePt t="21572" x="3571875" y="2438400"/>
          <p14:tracePt t="21589" x="3571875" y="2419350"/>
          <p14:tracePt t="21605" x="3571875" y="2401888"/>
          <p14:tracePt t="21622" x="3571875" y="2393950"/>
          <p14:tracePt t="21639" x="3571875" y="2374900"/>
          <p14:tracePt t="21655" x="3544888" y="2357438"/>
          <p14:tracePt t="21672" x="3482975" y="2339975"/>
          <p14:tracePt t="21689" x="3446463" y="2330450"/>
          <p14:tracePt t="21706" x="3402013" y="2330450"/>
          <p14:tracePt t="21722" x="3367088" y="2330450"/>
          <p14:tracePt t="21739" x="3340100" y="2330450"/>
          <p14:tracePt t="21756" x="3295650" y="2339975"/>
          <p14:tracePt t="21772" x="3286125" y="2347913"/>
          <p14:tracePt t="21790" x="3286125" y="2366963"/>
          <p14:tracePt t="21806" x="3286125" y="2393950"/>
          <p14:tracePt t="21823" x="3330575" y="2446338"/>
          <p14:tracePt t="21839" x="3419475" y="2482850"/>
          <p14:tracePt t="21856" x="3465513" y="2509838"/>
          <p14:tracePt t="21873" x="3500438" y="2517775"/>
          <p14:tracePt t="21889" x="3536950" y="2517775"/>
          <p14:tracePt t="21906" x="3571875" y="2517775"/>
          <p14:tracePt t="21923" x="3608388" y="2500313"/>
          <p14:tracePt t="21940" x="3643313" y="2455863"/>
          <p14:tracePt t="21956" x="3643313" y="2428875"/>
          <p14:tracePt t="21973" x="3643313" y="2411413"/>
          <p14:tracePt t="21990" x="3643313" y="2393950"/>
          <p14:tracePt t="22006" x="3625850" y="2374900"/>
          <p14:tracePt t="22023" x="3581400" y="2374900"/>
          <p14:tracePt t="22040" x="3490913" y="2374900"/>
          <p14:tracePt t="22056" x="3419475" y="2393950"/>
          <p14:tracePt t="22073" x="3384550" y="2401888"/>
          <p14:tracePt t="22090" x="3375025" y="2411413"/>
          <p14:tracePt t="22141" x="3384550" y="2428875"/>
          <p14:tracePt t="22156" x="3394075" y="2428875"/>
          <p14:tracePt t="22164" x="3402013" y="2428875"/>
          <p14:tracePt t="22174" x="3411538" y="2438400"/>
          <p14:tracePt t="22190" x="3438525" y="2455863"/>
          <p14:tracePt t="22207" x="3482975" y="2455863"/>
          <p14:tracePt t="22223" x="3500438" y="2455863"/>
          <p14:tracePt t="22240" x="3527425" y="2455863"/>
          <p14:tracePt t="22257" x="3562350" y="2455863"/>
          <p14:tracePt t="22274" x="3571875" y="2455863"/>
          <p14:tracePt t="22290" x="3581400" y="2455863"/>
          <p14:tracePt t="22324" x="3571875" y="2438400"/>
          <p14:tracePt t="22340" x="3536950" y="2419350"/>
          <p14:tracePt t="22357" x="3500438" y="2411413"/>
          <p14:tracePt t="22374" x="3473450" y="2411413"/>
          <p14:tracePt t="22391" x="3465513" y="2411413"/>
          <p14:tracePt t="22407" x="3438525" y="2411413"/>
          <p14:tracePt t="22424" x="3429000" y="2419350"/>
          <p14:tracePt t="22441" x="3419475" y="2438400"/>
          <p14:tracePt t="22458" x="3419475" y="2446338"/>
          <p14:tracePt t="22475" x="3419475" y="2473325"/>
          <p14:tracePt t="22491" x="3419475" y="2482850"/>
          <p14:tracePt t="22508" x="3419475" y="2500313"/>
          <p14:tracePt t="22525" x="3429000" y="2509838"/>
          <p14:tracePt t="22541" x="3446463" y="2509838"/>
          <p14:tracePt t="22558" x="3482975" y="2509838"/>
          <p14:tracePt t="22575" x="3509963" y="2509838"/>
          <p14:tracePt t="22591" x="3536950" y="2509838"/>
          <p14:tracePt t="22608" x="3554413" y="2509838"/>
          <p14:tracePt t="22625" x="3571875" y="2509838"/>
          <p14:tracePt t="22642" x="3571875" y="2500313"/>
          <p14:tracePt t="22658" x="3571875" y="2482850"/>
          <p14:tracePt t="22692" x="3554413" y="2446338"/>
          <p14:tracePt t="22708" x="3527425" y="2428875"/>
          <p14:tracePt t="22725" x="3500438" y="2411413"/>
          <p14:tracePt t="22758" x="3482975" y="2411413"/>
          <p14:tracePt t="22775" x="3465513" y="2411413"/>
          <p14:tracePt t="22792" x="3446463" y="2411413"/>
          <p14:tracePt t="22809" x="3429000" y="2411413"/>
          <p14:tracePt t="22825" x="3419475" y="2411413"/>
          <p14:tracePt t="22842" x="3411538" y="2411413"/>
          <p14:tracePt t="22859" x="3402013" y="2411413"/>
          <p14:tracePt t="22875" x="3402013" y="2419350"/>
          <p14:tracePt t="22893" x="3402013" y="2438400"/>
          <p14:tracePt t="22909" x="3402013" y="2446338"/>
          <p14:tracePt t="22926" x="3411538" y="2465388"/>
          <p14:tracePt t="22972" x="3419475" y="2473325"/>
          <p14:tracePt t="23044" x="3438525" y="2473325"/>
          <p14:tracePt t="23077" x="3446463" y="2473325"/>
          <p14:tracePt t="23093" x="3465513" y="2473325"/>
          <p14:tracePt t="23108" x="3490913" y="2490788"/>
          <p14:tracePt t="23116" x="3500438" y="2490788"/>
          <p14:tracePt t="23127" x="3517900" y="2490788"/>
          <p14:tracePt t="23143" x="3571875" y="2490788"/>
          <p14:tracePt t="23160" x="3625850" y="2490788"/>
          <p14:tracePt t="23176" x="3660775" y="2490788"/>
          <p14:tracePt t="23193" x="3670300" y="2490788"/>
          <p14:tracePt t="23210" x="3705225" y="2490788"/>
          <p14:tracePt t="23226" x="3724275" y="2490788"/>
          <p14:tracePt t="23243" x="3724275" y="2465388"/>
          <p14:tracePt t="23260" x="3724275" y="2438400"/>
          <p14:tracePt t="23277" x="3724275" y="2428875"/>
          <p14:tracePt t="23293" x="3705225" y="2411413"/>
          <p14:tracePt t="23310" x="3697288" y="2411413"/>
          <p14:tracePt t="23327" x="3670300" y="2411413"/>
          <p14:tracePt t="23344" x="3643313" y="2411413"/>
          <p14:tracePt t="23360" x="3616325" y="2411413"/>
          <p14:tracePt t="23377" x="3581400" y="2411413"/>
          <p14:tracePt t="23393" x="3554413" y="2411413"/>
          <p14:tracePt t="23410" x="3536950" y="2411413"/>
          <p14:tracePt t="23427" x="3517900" y="2411413"/>
          <p14:tracePt t="23443" x="3509963" y="2411413"/>
          <p14:tracePt t="23460" x="3482975" y="2411413"/>
          <p14:tracePt t="23477" x="3465513" y="2411413"/>
          <p14:tracePt t="23494" x="3455988" y="2411413"/>
          <p14:tracePt t="23510" x="3438525" y="2419350"/>
          <p14:tracePt t="23527" x="3429000" y="2419350"/>
          <p14:tracePt t="23544" x="3411538" y="2419350"/>
          <p14:tracePt t="23577" x="3394075" y="2428875"/>
          <p14:tracePt t="23594" x="3384550" y="2446338"/>
          <p14:tracePt t="23611" x="3384550" y="2473325"/>
          <p14:tracePt t="23628" x="3384550" y="2482850"/>
          <p14:tracePt t="23645" x="3384550" y="2490788"/>
          <p14:tracePt t="23749" x="3384550" y="2500313"/>
          <p14:tracePt t="23829" x="3394075" y="2500313"/>
          <p14:tracePt t="23845" x="3402013" y="2500313"/>
          <p14:tracePt t="23868" x="3411538" y="2500313"/>
          <p14:tracePt t="23893" x="3419475" y="2500313"/>
          <p14:tracePt t="23901" x="3438525" y="2509838"/>
          <p14:tracePt t="23917" x="3465513" y="2509838"/>
          <p14:tracePt t="23933" x="3482975" y="2509838"/>
          <p14:tracePt t="23945" x="3500438" y="2517775"/>
          <p14:tracePt t="23962" x="3527425" y="2517775"/>
          <p14:tracePt t="23979" x="3544888" y="2517775"/>
          <p14:tracePt t="23995" x="3562350" y="2517775"/>
          <p14:tracePt t="24012" x="3581400" y="2517775"/>
          <p14:tracePt t="24029" x="3589338" y="2517775"/>
          <p14:tracePt t="24045" x="3598863" y="2517775"/>
          <p14:tracePt t="24221" x="3589338" y="2527300"/>
          <p14:tracePt t="24253" x="3581400" y="2527300"/>
          <p14:tracePt t="24309" x="3571875" y="2527300"/>
          <p14:tracePt t="24325" x="3562350" y="2527300"/>
          <p14:tracePt t="24333" x="3554413" y="2527300"/>
          <p14:tracePt t="24349" x="3544888" y="2527300"/>
          <p14:tracePt t="24373" x="3536950" y="2527300"/>
          <p14:tracePt t="24389" x="3527425" y="2527300"/>
          <p14:tracePt t="24421" x="3509963" y="2527300"/>
          <p14:tracePt t="24437" x="3509963" y="2517775"/>
          <p14:tracePt t="24445" x="3509963" y="2509838"/>
          <p14:tracePt t="24453" x="3500438" y="2509838"/>
          <p14:tracePt t="24463" x="3500438" y="2500313"/>
          <p14:tracePt t="24485" x="3490913" y="2500313"/>
          <p14:tracePt t="25781" x="3473450" y="2500313"/>
          <p14:tracePt t="27206" x="3490913" y="2500313"/>
          <p14:tracePt t="27214" x="3500438" y="2490788"/>
          <p14:tracePt t="27230" x="3509963" y="2490788"/>
          <p14:tracePt t="27246" x="3517900" y="2490788"/>
          <p14:tracePt t="27270" x="3527425" y="2490788"/>
          <p14:tracePt t="27286" x="3536950" y="2490788"/>
          <p14:tracePt t="28030" x="3536950" y="2482850"/>
          <p14:tracePt t="28374" x="3527425" y="2473325"/>
          <p14:tracePt t="28390" x="3517900" y="2473325"/>
          <p14:tracePt t="28398" x="3509963" y="2473325"/>
          <p14:tracePt t="28408" x="3500438" y="2473325"/>
          <p14:tracePt t="28424" x="3490913" y="2473325"/>
          <p14:tracePt t="28510" x="3482975" y="2482850"/>
          <p14:tracePt t="30055" x="3490913" y="2482850"/>
          <p14:tracePt t="30167" x="3500438" y="2482850"/>
          <p14:tracePt t="30199" x="3500438" y="2473325"/>
          <p14:tracePt t="30223" x="3500438" y="2465388"/>
          <p14:tracePt t="30247" x="3500438" y="2455863"/>
          <p14:tracePt t="30255" x="3509963" y="2446338"/>
          <p14:tracePt t="30271" x="3517900" y="2438400"/>
          <p14:tracePt t="30287" x="3517900" y="2428875"/>
          <p14:tracePt t="30296" x="3527425" y="2419350"/>
          <p14:tracePt t="30319" x="3527425" y="2411413"/>
          <p14:tracePt t="30329" x="3527425" y="2401888"/>
          <p14:tracePt t="30351" x="3527425" y="2393950"/>
          <p14:tracePt t="30415" x="3527425" y="2384425"/>
          <p14:tracePt t="30431" x="3517900" y="2384425"/>
          <p14:tracePt t="30439" x="3509963" y="2384425"/>
          <p14:tracePt t="30447" x="3500438" y="2384425"/>
          <p14:tracePt t="30463" x="3482975" y="2384425"/>
          <p14:tracePt t="30479" x="3455988" y="2366963"/>
          <p14:tracePt t="30496" x="3438525" y="2366963"/>
          <p14:tracePt t="30513" x="3411538" y="2366963"/>
          <p14:tracePt t="30530" x="3384550" y="2366963"/>
          <p14:tracePt t="30547" x="3367088" y="2366963"/>
          <p14:tracePt t="30563" x="3348038" y="2366963"/>
          <p14:tracePt t="30580" x="3322638" y="2374900"/>
          <p14:tracePt t="30597" x="3322638" y="2384425"/>
          <p14:tracePt t="30613" x="3313113" y="2411413"/>
          <p14:tracePt t="30631" x="3303588" y="2428875"/>
          <p14:tracePt t="30647" x="3303588" y="2438400"/>
          <p14:tracePt t="30664" x="3303588" y="2455863"/>
          <p14:tracePt t="30681" x="3322638" y="2455863"/>
          <p14:tracePt t="30697" x="3357563" y="2473325"/>
          <p14:tracePt t="30714" x="3419475" y="2473325"/>
          <p14:tracePt t="30730" x="3465513" y="2473325"/>
          <p14:tracePt t="30747" x="3490913" y="2473325"/>
          <p14:tracePt t="30764" x="3517900" y="2473325"/>
          <p14:tracePt t="30780" x="3536950" y="2455863"/>
          <p14:tracePt t="30797" x="3544888" y="2428875"/>
          <p14:tracePt t="30814" x="3544888" y="2419350"/>
          <p14:tracePt t="30816" x="3544888" y="2411413"/>
          <p14:tracePt t="30831" x="3544888" y="2384425"/>
          <p14:tracePt t="30847" x="3527425" y="2374900"/>
          <p14:tracePt t="30865" x="3500438" y="2347913"/>
          <p14:tracePt t="30881" x="3482975" y="2347913"/>
          <p14:tracePt t="30897" x="3473450" y="2347913"/>
          <p14:tracePt t="30914" x="3465513" y="2339975"/>
          <p14:tracePt t="30931" x="3455988" y="2339975"/>
          <p14:tracePt t="30948" x="3429000" y="2339975"/>
          <p14:tracePt t="30964" x="3419475" y="2339975"/>
          <p14:tracePt t="30981" x="3402013" y="2339975"/>
          <p14:tracePt t="30998" x="3384550" y="2339975"/>
          <p14:tracePt t="31014" x="3367088" y="2339975"/>
          <p14:tracePt t="31031" x="3367088" y="2366963"/>
          <p14:tracePt t="31048" x="3367088" y="2374900"/>
          <p14:tracePt t="31065" x="3367088" y="2393950"/>
          <p14:tracePt t="31081" x="3367088" y="2419350"/>
          <p14:tracePt t="31098" x="3384550" y="2438400"/>
          <p14:tracePt t="31115" x="3402013" y="2455863"/>
          <p14:tracePt t="31131" x="3419475" y="2473325"/>
          <p14:tracePt t="31149" x="3438525" y="2473325"/>
          <p14:tracePt t="31165" x="3465513" y="2473325"/>
          <p14:tracePt t="31182" x="3490913" y="2473325"/>
          <p14:tracePt t="31199" x="3527425" y="2473325"/>
          <p14:tracePt t="31215" x="3536950" y="2473325"/>
          <p14:tracePt t="31232" x="3536950" y="2455863"/>
          <p14:tracePt t="31265" x="3536950" y="2438400"/>
          <p14:tracePt t="31282" x="3509963" y="2428875"/>
          <p14:tracePt t="31298" x="3465513" y="2419350"/>
          <p14:tracePt t="31315" x="3411538" y="2419350"/>
          <p14:tracePt t="31332" x="3375025" y="2419350"/>
          <p14:tracePt t="31349" x="3348038" y="2419350"/>
          <p14:tracePt t="31366" x="3330575" y="2419350"/>
          <p14:tracePt t="31399" x="3313113" y="2419350"/>
          <p14:tracePt t="31416" x="3313113" y="2428875"/>
          <p14:tracePt t="31432" x="3322638" y="2446338"/>
          <p14:tracePt t="31449" x="3348038" y="2465388"/>
          <p14:tracePt t="31466" x="3367088" y="2482850"/>
          <p14:tracePt t="31482" x="3384550" y="2482850"/>
          <p14:tracePt t="31499" x="3402013" y="2490788"/>
          <p14:tracePt t="31516" x="3429000" y="2490788"/>
          <p14:tracePt t="31533" x="3455988" y="2490788"/>
          <p14:tracePt t="31549" x="3465513" y="2490788"/>
          <p14:tracePt t="31566" x="3490913" y="2482850"/>
          <p14:tracePt t="31583" x="3490913" y="2446338"/>
          <p14:tracePt t="31600" x="3490913" y="2438400"/>
          <p14:tracePt t="31616" x="3490913" y="2428875"/>
          <p14:tracePt t="31633" x="3490913" y="2419350"/>
          <p14:tracePt t="31650" x="3482975" y="2419350"/>
          <p14:tracePt t="31683" x="3473450" y="2419350"/>
          <p14:tracePt t="31700" x="3465513" y="2419350"/>
          <p14:tracePt t="31716" x="3455988" y="2419350"/>
          <p14:tracePt t="31733" x="3438525" y="2419350"/>
          <p14:tracePt t="31768" x="3438525" y="2428875"/>
          <p14:tracePt t="31783" x="3438525" y="2446338"/>
          <p14:tracePt t="31800" x="3446463" y="2455863"/>
          <p14:tracePt t="31833" x="3455988" y="2473325"/>
          <p14:tracePt t="31855" x="3465513" y="2473325"/>
          <p14:tracePt t="31872" x="3473450" y="2473325"/>
          <p14:tracePt t="31911" x="3482975" y="2473325"/>
          <p14:tracePt t="32072" x="3490913" y="2482850"/>
          <p14:tracePt t="32088" x="3500438" y="2490788"/>
          <p14:tracePt t="32096" x="3509963" y="2500313"/>
          <p14:tracePt t="32103" x="3509963" y="2509838"/>
          <p14:tracePt t="32117" x="3517900" y="2509838"/>
          <p14:tracePt t="32134" x="3527425" y="2536825"/>
          <p14:tracePt t="32151" x="3536950" y="2554288"/>
          <p14:tracePt t="32168" x="3544888" y="2562225"/>
          <p14:tracePt t="32784" x="3544888" y="2554288"/>
          <p14:tracePt t="32792" x="3544888" y="2544763"/>
          <p14:tracePt t="32803" x="3544888" y="2536825"/>
          <p14:tracePt t="32820" x="3544888" y="2527300"/>
          <p14:tracePt t="32836" x="3544888" y="2517775"/>
          <p14:tracePt t="32853" x="3544888" y="2509838"/>
          <p14:tracePt t="32872" x="3544888" y="2500313"/>
          <p14:tracePt t="32888" x="3544888" y="2490788"/>
          <p14:tracePt t="32920" x="3544888" y="2482850"/>
          <p14:tracePt t="32952" x="3554413" y="2473325"/>
          <p14:tracePt t="32968" x="3562350" y="2473325"/>
          <p14:tracePt t="32976" x="3571875" y="2465388"/>
          <p14:tracePt t="32987" x="3581400" y="2465388"/>
          <p14:tracePt t="33003" x="3608388" y="2465388"/>
          <p14:tracePt t="33020" x="3660775" y="2465388"/>
          <p14:tracePt t="33037" x="3705225" y="2473325"/>
          <p14:tracePt t="33053" x="3732213" y="2500313"/>
          <p14:tracePt t="33070" x="3751263" y="2517775"/>
          <p14:tracePt t="33087" x="3776663" y="2554288"/>
          <p14:tracePt t="33104" x="3776663" y="2571750"/>
          <p14:tracePt t="33120" x="3776663" y="2581275"/>
          <p14:tracePt t="33137" x="3776663" y="2589213"/>
          <p14:tracePt t="33154" x="3751263" y="2625725"/>
          <p14:tracePt t="33170" x="3705225" y="2652713"/>
          <p14:tracePt t="33187" x="3670300" y="2670175"/>
          <p14:tracePt t="33204" x="3633788" y="2670175"/>
          <p14:tracePt t="33220" x="3608388" y="2670175"/>
          <p14:tracePt t="33237" x="3598863" y="2670175"/>
          <p14:tracePt t="33254" x="3562350" y="2670175"/>
          <p14:tracePt t="33271" x="3527425" y="2633663"/>
          <p14:tracePt t="33288" x="3500438" y="2608263"/>
          <p14:tracePt t="33304" x="3473450" y="2562225"/>
          <p14:tracePt t="33338" x="3465513" y="2544763"/>
          <p14:tracePt t="33355" x="3465513" y="2536825"/>
          <p14:tracePt t="33371" x="3465513" y="2509838"/>
          <p14:tracePt t="33388" x="3465513" y="2482850"/>
          <p14:tracePt t="33404" x="3482975" y="2446338"/>
          <p14:tracePt t="33421" x="3509963" y="2419350"/>
          <p14:tracePt t="33438" x="3517900" y="2401888"/>
          <p14:tracePt t="33454" x="3527425" y="2393950"/>
          <p14:tracePt t="33496" x="3536950" y="2393950"/>
          <p14:tracePt t="33505" x="3554413" y="2393950"/>
          <p14:tracePt t="33521" x="3581400" y="2393950"/>
          <p14:tracePt t="33538" x="3598863" y="2393950"/>
          <p14:tracePt t="33555" x="3633788" y="2428875"/>
          <p14:tracePt t="33572" x="3652838" y="2473325"/>
          <p14:tracePt t="33588" x="3652838" y="2509838"/>
          <p14:tracePt t="33605" x="3652838" y="2527300"/>
          <p14:tracePt t="33622" x="3652838" y="2544763"/>
          <p14:tracePt t="33639" x="3652838" y="2554288"/>
          <p14:tracePt t="33656" x="3652838" y="2562225"/>
          <p14:tracePt t="33672" x="3633788" y="2562225"/>
          <p14:tracePt t="33689" x="3616325" y="2571750"/>
          <p14:tracePt t="33706" x="3589338" y="2571750"/>
          <p14:tracePt t="33722" x="3571875" y="2571750"/>
          <p14:tracePt t="33739" x="3554413" y="2571750"/>
          <p14:tracePt t="33755" x="3527425" y="2571750"/>
          <p14:tracePt t="33772" x="3517900" y="2571750"/>
          <p14:tracePt t="33789" x="3500438" y="2571750"/>
          <p14:tracePt t="33805" x="3490913" y="2571750"/>
          <p14:tracePt t="33822" x="3482975" y="2562225"/>
          <p14:tracePt t="33824" x="3482975" y="2554288"/>
          <p14:tracePt t="33839" x="3482975" y="2544763"/>
          <p14:tracePt t="33856" x="3482975" y="2517775"/>
          <p14:tracePt t="33889" x="3482975" y="2509838"/>
          <p14:tracePt t="33906" x="3482975" y="2490788"/>
          <p14:tracePt t="33939" x="3517900" y="2490788"/>
          <p14:tracePt t="33956" x="3527425" y="2490788"/>
          <p14:tracePt t="33973" x="3544888" y="2490788"/>
          <p14:tracePt t="33989" x="3571875" y="2490788"/>
          <p14:tracePt t="34006" x="3581400" y="2490788"/>
          <p14:tracePt t="34023" x="3589338" y="2490788"/>
          <p14:tracePt t="34040" x="3598863" y="2490788"/>
          <p14:tracePt t="34096" x="3598863" y="2509838"/>
          <p14:tracePt t="34128" x="3598863" y="2517775"/>
          <p14:tracePt t="34256" x="3589338" y="2517775"/>
          <p14:tracePt t="34712" x="3581400" y="2517775"/>
          <p14:tracePt t="34824" x="3562350" y="2527300"/>
          <p14:tracePt t="34833" x="3554413" y="2527300"/>
          <p14:tracePt t="34842" x="3536950" y="2536825"/>
          <p14:tracePt t="34859" x="3517900" y="2562225"/>
          <p14:tracePt t="34875" x="3500438" y="2581275"/>
          <p14:tracePt t="34892" x="3473450" y="2643188"/>
          <p14:tracePt t="34909" x="3465513" y="2679700"/>
          <p14:tracePt t="34925" x="3465513" y="2705100"/>
          <p14:tracePt t="34942" x="3455988" y="2714625"/>
          <p14:tracePt t="35257" x="3455988" y="2705100"/>
          <p14:tracePt t="35273" x="3465513" y="2679700"/>
          <p14:tracePt t="35289" x="3465513" y="2660650"/>
          <p14:tracePt t="35296" x="3473450" y="2625725"/>
          <p14:tracePt t="35309" x="3473450" y="2616200"/>
          <p14:tracePt t="35326" x="3482975" y="2581275"/>
          <p14:tracePt t="35329" x="3482975" y="2562225"/>
          <p14:tracePt t="35343" x="3490913" y="2544763"/>
          <p14:tracePt t="35360" x="3490913" y="2517775"/>
          <p14:tracePt t="35377" x="3490913" y="2500313"/>
          <p14:tracePt t="35394" x="3490913" y="2482850"/>
          <p14:tracePt t="35410" x="3490913" y="2473325"/>
          <p14:tracePt t="35427" x="3490913" y="2446338"/>
          <p14:tracePt t="35443" x="3490913" y="2428875"/>
          <p14:tracePt t="35460" x="3490913" y="2411413"/>
          <p14:tracePt t="35477" x="3509963" y="2384425"/>
          <p14:tracePt t="35593" x="3509963" y="2374900"/>
          <p14:tracePt t="35601" x="3517900" y="2374900"/>
          <p14:tracePt t="35610" x="3536950" y="2374900"/>
          <p14:tracePt t="35627" x="3544888" y="2374900"/>
          <p14:tracePt t="35649" x="3554413" y="2374900"/>
          <p14:tracePt t="35660" x="3562350" y="2374900"/>
          <p14:tracePt t="35681" x="3571875" y="2374900"/>
          <p14:tracePt t="36473" x="3571875" y="2384425"/>
          <p14:tracePt t="36481" x="3571875" y="2393950"/>
          <p14:tracePt t="36489" x="3571875" y="2411413"/>
          <p14:tracePt t="36497" x="3571875" y="2419350"/>
          <p14:tracePt t="36513" x="3571875" y="2446338"/>
          <p14:tracePt t="36530" x="3571875" y="2455863"/>
          <p14:tracePt t="36547" x="3571875" y="2473325"/>
          <p14:tracePt t="36580" x="3571875" y="2482850"/>
          <p14:tracePt t="36596" x="3571875" y="2490788"/>
          <p14:tracePt t="36613" x="3562350" y="2500313"/>
          <p14:tracePt t="36630" x="3544888" y="2509838"/>
          <p14:tracePt t="36646" x="3509963" y="2527300"/>
          <p14:tracePt t="36663" x="3500438" y="2536825"/>
          <p14:tracePt t="36680" x="3473450" y="2544763"/>
          <p14:tracePt t="36697" x="3465513" y="2544763"/>
          <p14:tracePt t="36714" x="3455988" y="2544763"/>
          <p14:tracePt t="36730" x="3429000" y="2544763"/>
          <p14:tracePt t="36748" x="3419475" y="2544763"/>
          <p14:tracePt t="36764" x="3394075" y="2544763"/>
          <p14:tracePt t="36780" x="3384550" y="2544763"/>
          <p14:tracePt t="36797" x="3367088" y="2544763"/>
          <p14:tracePt t="36830" x="3357563" y="2536825"/>
          <p14:tracePt t="36847" x="3357563" y="2527300"/>
          <p14:tracePt t="36873" x="3348038" y="2527300"/>
          <p14:tracePt t="36882" x="3348038" y="2509838"/>
          <p14:tracePt t="36897" x="3348038" y="2473325"/>
          <p14:tracePt t="36914" x="3357563" y="2438400"/>
          <p14:tracePt t="36931" x="3375025" y="2401888"/>
          <p14:tracePt t="36948" x="3384550" y="2384425"/>
          <p14:tracePt t="36964" x="3402013" y="2366963"/>
          <p14:tracePt t="36981" x="3429000" y="2357438"/>
          <p14:tracePt t="36998" x="3455988" y="2347913"/>
          <p14:tracePt t="37014" x="3500438" y="2339975"/>
          <p14:tracePt t="37031" x="3527425" y="2339975"/>
          <p14:tracePt t="37048" x="3554413" y="2339975"/>
          <p14:tracePt t="37065" x="3581400" y="2347913"/>
          <p14:tracePt t="37082" x="3589338" y="2357438"/>
          <p14:tracePt t="37098" x="3608388" y="2374900"/>
          <p14:tracePt t="37115" x="3616325" y="2384425"/>
          <p14:tracePt t="37131" x="3625850" y="2393950"/>
          <p14:tracePt t="37148" x="3625850" y="2401888"/>
          <p14:tracePt t="37165" x="3625850" y="2411413"/>
          <p14:tracePt t="37182" x="3625850" y="2419350"/>
          <p14:tracePt t="37217" x="3625850" y="2428875"/>
          <p14:tracePt t="37250" x="3616325" y="2446338"/>
          <p14:tracePt t="37537" x="3616325" y="2455863"/>
          <p14:tracePt t="37585" x="3616325" y="2465388"/>
          <p14:tracePt t="37601" x="3608388" y="2482850"/>
          <p14:tracePt t="37657" x="3589338" y="2490788"/>
          <p14:tracePt t="37673" x="3581400" y="2490788"/>
          <p14:tracePt t="37681" x="3544888" y="2509838"/>
          <p14:tracePt t="37698" x="3527425" y="2517775"/>
          <p14:tracePt t="37705" x="3517900" y="2517775"/>
          <p14:tracePt t="37716" x="3490913" y="2527300"/>
          <p14:tracePt t="37733" x="3465513" y="2536825"/>
          <p14:tracePt t="37750" x="3429000" y="2544763"/>
          <p14:tracePt t="37766" x="3402013" y="2544763"/>
          <p14:tracePt t="37783" x="3357563" y="2544763"/>
          <p14:tracePt t="37800" x="3241675" y="2544763"/>
          <p14:tracePt t="37816" x="3036888" y="2527300"/>
          <p14:tracePt t="37819" x="2938463" y="2500313"/>
          <p14:tracePt t="37833" x="2759075" y="2438400"/>
          <p14:tracePt t="37850" x="2660650" y="2384425"/>
          <p14:tracePt t="37867" x="2581275" y="2330450"/>
          <p14:tracePt t="37884" x="2536825" y="2241550"/>
          <p14:tracePt t="37900" x="2500313" y="2152650"/>
          <p14:tracePt t="37917" x="2455863" y="2044700"/>
          <p14:tracePt t="37934" x="2446338" y="1946275"/>
          <p14:tracePt t="37950" x="2438400" y="1847850"/>
          <p14:tracePt t="37967" x="2428875" y="1776413"/>
          <p14:tracePt t="37984" x="2419350" y="1724025"/>
          <p14:tracePt t="38000" x="2401888" y="1687513"/>
          <p14:tracePt t="38017" x="2374900" y="1633538"/>
          <p14:tracePt t="38034" x="2357438" y="1616075"/>
          <p14:tracePt t="38051" x="2347913" y="1598613"/>
          <p14:tracePt t="38067" x="2347913" y="1581150"/>
          <p14:tracePt t="38084" x="2347913" y="1527175"/>
          <p14:tracePt t="38101" x="2347913" y="1490663"/>
          <p14:tracePt t="38117" x="2347913" y="1455738"/>
          <p14:tracePt t="38134" x="2347913" y="1428750"/>
          <p14:tracePt t="38151" x="2339975" y="1393825"/>
          <p14:tracePt t="38167" x="2339975" y="1366838"/>
          <p14:tracePt t="38184" x="2322513" y="1330325"/>
          <p14:tracePt t="38201" x="2303463" y="1285875"/>
          <p14:tracePt t="38218" x="2286000" y="1258888"/>
          <p14:tracePt t="38234" x="2286000" y="1250950"/>
          <p14:tracePt t="38268" x="2286000" y="1241425"/>
          <p14:tracePt t="38906" x="2286000" y="1231900"/>
          <p14:tracePt t="38914" x="2286000" y="1214438"/>
          <p14:tracePt t="38922" x="2295525" y="1214438"/>
          <p14:tracePt t="38936" x="2303463" y="1204913"/>
          <p14:tracePt t="38954" x="2330450" y="1196975"/>
          <p14:tracePt t="38970" x="2339975" y="1196975"/>
          <p14:tracePt t="38986" x="2347913" y="1187450"/>
          <p14:tracePt t="39386" x="2366963" y="1187450"/>
          <p14:tracePt t="39394" x="2384425" y="1187450"/>
          <p14:tracePt t="39404" x="2401888" y="1179513"/>
          <p14:tracePt t="39421" x="2438400" y="1179513"/>
          <p14:tracePt t="39438" x="2482850" y="1179513"/>
          <p14:tracePt t="39454" x="2544763" y="1160463"/>
          <p14:tracePt t="39471" x="2616200" y="1152525"/>
          <p14:tracePt t="39488" x="2697163" y="1143000"/>
          <p14:tracePt t="39504" x="2776538" y="1143000"/>
          <p14:tracePt t="39522" x="2919413" y="1143000"/>
          <p14:tracePt t="39538" x="3017838" y="1143000"/>
          <p14:tracePt t="39555" x="3125788" y="1143000"/>
          <p14:tracePt t="39572" x="3197225" y="1143000"/>
          <p14:tracePt t="39588" x="3214688" y="1143000"/>
          <p14:tracePt t="39605" x="3232150" y="1143000"/>
          <p14:tracePt t="39622" x="3259138" y="1143000"/>
          <p14:tracePt t="39638" x="3286125" y="1152525"/>
          <p14:tracePt t="39655" x="3313113" y="1152525"/>
          <p14:tracePt t="39672" x="3357563" y="1152525"/>
          <p14:tracePt t="39688" x="3394075" y="1160463"/>
          <p14:tracePt t="39705" x="3438525" y="1160463"/>
          <p14:tracePt t="39722" x="3482975" y="1169988"/>
          <p14:tracePt t="39739" x="3527425" y="1179513"/>
          <p14:tracePt t="39755" x="3571875" y="1187450"/>
          <p14:tracePt t="39772" x="3633788" y="1196975"/>
          <p14:tracePt t="39789" x="3697288" y="1204913"/>
          <p14:tracePt t="39806" x="3741738" y="1204913"/>
          <p14:tracePt t="39822" x="3786188" y="1214438"/>
          <p14:tracePt t="39839" x="3813175" y="1214438"/>
          <p14:tracePt t="39855" x="3848100" y="1214438"/>
          <p14:tracePt t="39872" x="3875088" y="1214438"/>
          <p14:tracePt t="39889" x="3911600" y="1214438"/>
          <p14:tracePt t="39906" x="3938588" y="1214438"/>
          <p14:tracePt t="39922" x="3965575" y="1214438"/>
          <p14:tracePt t="39939" x="3990975" y="1214438"/>
          <p14:tracePt t="39956" x="4017963" y="1214438"/>
          <p14:tracePt t="39973" x="4037013" y="1214438"/>
          <p14:tracePt t="39989" x="4054475" y="1214438"/>
          <p14:tracePt t="40006" x="4081463" y="1204913"/>
          <p14:tracePt t="40023" x="4098925" y="1196975"/>
          <p14:tracePt t="40039" x="4133850" y="1187450"/>
          <p14:tracePt t="40056" x="4160838" y="1187450"/>
          <p14:tracePt t="40073" x="4197350" y="1179513"/>
          <p14:tracePt t="40090" x="4276725" y="1179513"/>
          <p14:tracePt t="40107" x="4340225" y="1160463"/>
          <p14:tracePt t="40123" x="4419600" y="1160463"/>
          <p14:tracePt t="40140" x="4527550" y="1160463"/>
          <p14:tracePt t="40156" x="4625975" y="1160463"/>
          <p14:tracePt t="40173" x="4714875" y="1160463"/>
          <p14:tracePt t="40190" x="4786313" y="1152525"/>
          <p14:tracePt t="40206" x="4848225" y="1152525"/>
          <p14:tracePt t="40223" x="4894263" y="1152525"/>
          <p14:tracePt t="40240" x="4956175" y="1152525"/>
          <p14:tracePt t="40257" x="5037138" y="1152525"/>
          <p14:tracePt t="40273" x="5143500" y="1152525"/>
          <p14:tracePt t="40290" x="5313363" y="1152525"/>
          <p14:tracePt t="40307" x="5419725" y="1152525"/>
          <p14:tracePt t="40324" x="5518150" y="1152525"/>
          <p14:tracePt t="40340" x="5608638" y="1152525"/>
          <p14:tracePt t="40357" x="5661025" y="1152525"/>
          <p14:tracePt t="40374" x="5724525" y="1152525"/>
          <p14:tracePt t="40390" x="5776913" y="1152525"/>
          <p14:tracePt t="40407" x="5840413" y="1152525"/>
          <p14:tracePt t="40424" x="5875338" y="1152525"/>
          <p14:tracePt t="40441" x="5919788" y="1152525"/>
          <p14:tracePt t="40457" x="5929313" y="1152525"/>
          <p14:tracePt t="40474" x="5983288" y="1152525"/>
          <p14:tracePt t="40491" x="6037263" y="1152525"/>
          <p14:tracePt t="40507" x="6099175" y="1152525"/>
          <p14:tracePt t="40524" x="6161088" y="1152525"/>
          <p14:tracePt t="40541" x="6205538" y="1152525"/>
          <p14:tracePt t="40557" x="6269038" y="1160463"/>
          <p14:tracePt t="40574" x="6313488" y="1160463"/>
          <p14:tracePt t="40591" x="6367463" y="1160463"/>
          <p14:tracePt t="40607" x="6438900" y="1160463"/>
          <p14:tracePt t="40624" x="6527800" y="1160463"/>
          <p14:tracePt t="40641" x="6562725" y="1160463"/>
          <p14:tracePt t="40658" x="6581775" y="1160463"/>
          <p14:tracePt t="41219" x="6599238" y="1169988"/>
          <p14:tracePt t="41243" x="6616700" y="1179513"/>
          <p14:tracePt t="41251" x="6626225" y="1179513"/>
          <p14:tracePt t="41259" x="6634163" y="1187450"/>
          <p14:tracePt t="41277" x="6653213" y="1187450"/>
          <p14:tracePt t="41293" x="6661150" y="1187450"/>
          <p14:tracePt t="41323" x="6670675" y="1187450"/>
          <p14:tracePt t="42603" x="6680200" y="1196975"/>
          <p14:tracePt t="42612" x="6670675" y="1204913"/>
          <p14:tracePt t="42619" x="6634163" y="1204913"/>
          <p14:tracePt t="42630" x="6581775" y="1214438"/>
          <p14:tracePt t="42646" x="6402388" y="1231900"/>
          <p14:tracePt t="42664" x="6116638" y="1276350"/>
          <p14:tracePt t="42680" x="5741988" y="1339850"/>
          <p14:tracePt t="42697" x="5251450" y="1411288"/>
          <p14:tracePt t="42713" x="4965700" y="1438275"/>
          <p14:tracePt t="42730" x="4751388" y="1455738"/>
          <p14:tracePt t="42747" x="4473575" y="1490663"/>
          <p14:tracePt t="42764" x="4375150" y="1490663"/>
          <p14:tracePt t="42780" x="4268788" y="1490663"/>
          <p14:tracePt t="42797" x="4187825" y="1490663"/>
          <p14:tracePt t="42814" x="4143375" y="1490663"/>
          <p14:tracePt t="42831" x="4125913" y="1500188"/>
          <p14:tracePt t="42847" x="4108450" y="1509713"/>
          <p14:tracePt t="42864" x="4081463" y="1527175"/>
          <p14:tracePt t="42881" x="4027488" y="1554163"/>
          <p14:tracePt t="42897" x="3946525" y="1571625"/>
          <p14:tracePt t="42914" x="3857625" y="1598613"/>
          <p14:tracePt t="42931" x="3697288" y="1608138"/>
          <p14:tracePt t="42947" x="3581400" y="1633538"/>
          <p14:tracePt t="42964" x="3482975" y="1652588"/>
          <p14:tracePt t="42981" x="3394075" y="1660525"/>
          <p14:tracePt t="42998" x="3286125" y="1687513"/>
          <p14:tracePt t="43014" x="3160713" y="1697038"/>
          <p14:tracePt t="43031" x="3071813" y="1704975"/>
          <p14:tracePt t="43048" x="3000375" y="1704975"/>
          <p14:tracePt t="43064" x="2965450" y="1704975"/>
          <p14:tracePt t="43081" x="2928938" y="1704975"/>
          <p14:tracePt t="43098" x="2911475" y="1704975"/>
          <p14:tracePt t="43115" x="2901950" y="1704975"/>
          <p14:tracePt t="43131" x="2884488" y="1704975"/>
          <p14:tracePt t="43251" x="2901950" y="1704975"/>
          <p14:tracePt t="43260" x="2928938" y="1697038"/>
          <p14:tracePt t="43267" x="2955925" y="1687513"/>
          <p14:tracePt t="43282" x="2990850" y="1679575"/>
          <p14:tracePt t="43298" x="3098800" y="1633538"/>
          <p14:tracePt t="43316" x="3214688" y="1608138"/>
          <p14:tracePt t="43332" x="3251200" y="1598613"/>
          <p14:tracePt t="43349" x="3276600" y="1598613"/>
          <p14:tracePt t="43365" x="3295650" y="1589088"/>
          <p14:tracePt t="43382" x="3348038" y="1589088"/>
          <p14:tracePt t="43399" x="3384550" y="1581150"/>
          <p14:tracePt t="43415" x="3419475" y="1571625"/>
          <p14:tracePt t="43433" x="3473450" y="1571625"/>
          <p14:tracePt t="43449" x="3517900" y="1571625"/>
          <p14:tracePt t="43465" x="3536950" y="1562100"/>
          <p14:tracePt t="43482" x="3571875" y="1562100"/>
          <p14:tracePt t="43499" x="3643313" y="1544638"/>
          <p14:tracePt t="43516" x="3679825" y="1544638"/>
          <p14:tracePt t="43532" x="3724275" y="1536700"/>
          <p14:tracePt t="43549" x="3759200" y="1536700"/>
          <p14:tracePt t="43566" x="3795713" y="1536700"/>
          <p14:tracePt t="43582" x="3830638" y="1536700"/>
          <p14:tracePt t="43599" x="3894138" y="1536700"/>
          <p14:tracePt t="43616" x="3946525" y="1536700"/>
          <p14:tracePt t="43633" x="4010025" y="1536700"/>
          <p14:tracePt t="43649" x="4071938" y="1536700"/>
          <p14:tracePt t="43666" x="4125913" y="1536700"/>
          <p14:tracePt t="43683" x="4214813" y="1536700"/>
          <p14:tracePt t="43700" x="4303713" y="1536700"/>
          <p14:tracePt t="43717" x="4394200" y="1536700"/>
          <p14:tracePt t="43733" x="4491038" y="1536700"/>
          <p14:tracePt t="43750" x="4608513" y="1536700"/>
          <p14:tracePt t="43766" x="4697413" y="1527175"/>
          <p14:tracePt t="43783" x="4795838" y="1527175"/>
          <p14:tracePt t="43800" x="4867275" y="1527175"/>
          <p14:tracePt t="43817" x="4946650" y="1527175"/>
          <p14:tracePt t="43833" x="5045075" y="1527175"/>
          <p14:tracePt t="43835" x="5099050" y="1527175"/>
          <p14:tracePt t="43850" x="5153025" y="1527175"/>
          <p14:tracePt t="43867" x="5241925" y="1527175"/>
          <p14:tracePt t="43884" x="5340350" y="1527175"/>
          <p14:tracePt t="43900" x="5384800" y="1527175"/>
          <p14:tracePt t="43917" x="5419725" y="1527175"/>
          <p14:tracePt t="43933" x="5438775" y="1527175"/>
          <p14:tracePt t="43950" x="5456238" y="1527175"/>
          <p14:tracePt t="43967" x="5465763" y="1527175"/>
          <p14:tracePt t="44012" x="5473700" y="1527175"/>
          <p14:tracePt t="44860" x="5500688" y="1509713"/>
          <p14:tracePt t="44868" x="5562600" y="1500188"/>
          <p14:tracePt t="44876" x="5599113" y="1490663"/>
          <p14:tracePt t="44886" x="5680075" y="1473200"/>
          <p14:tracePt t="44903" x="5776913" y="1465263"/>
          <p14:tracePt t="44919" x="5857875" y="1465263"/>
          <p14:tracePt t="44936" x="5902325" y="1465263"/>
          <p14:tracePt t="44953" x="5919788" y="1465263"/>
          <p14:tracePt t="45012" x="5929313" y="1465263"/>
          <p14:tracePt t="45021" x="5929313" y="1455738"/>
          <p14:tracePt t="45028" x="5946775" y="1455738"/>
          <p14:tracePt t="45036" x="5965825" y="1446213"/>
          <p14:tracePt t="45053" x="5983288" y="1446213"/>
          <p14:tracePt t="45070" x="6000750" y="1446213"/>
          <p14:tracePt t="45086" x="6018213" y="1446213"/>
          <p14:tracePt t="45103" x="6045200" y="1438275"/>
          <p14:tracePt t="45180" x="6018213" y="1438275"/>
          <p14:tracePt t="45188" x="5983288" y="1446213"/>
          <p14:tracePt t="45196" x="5938838" y="1473200"/>
          <p14:tracePt t="45205" x="5884863" y="1490663"/>
          <p14:tracePt t="45220" x="5867400" y="1500188"/>
          <p14:tracePt t="45237" x="5857875" y="1500188"/>
          <p14:tracePt t="45300" x="5894388" y="1500188"/>
          <p14:tracePt t="45308" x="5956300" y="1500188"/>
          <p14:tracePt t="45320" x="6027738" y="1500188"/>
          <p14:tracePt t="45337" x="6188075" y="1500188"/>
          <p14:tracePt t="45354" x="6323013" y="1500188"/>
          <p14:tracePt t="45371" x="6367463" y="1500188"/>
          <p14:tracePt t="46076" x="6375400" y="1500188"/>
          <p14:tracePt t="46084" x="6375400" y="1517650"/>
          <p14:tracePt t="46092" x="6357938" y="1527175"/>
          <p14:tracePt t="46106" x="6330950" y="1544638"/>
          <p14:tracePt t="46123" x="6251575" y="1571625"/>
          <p14:tracePt t="46139" x="6143625" y="1608138"/>
          <p14:tracePt t="46157" x="5803900" y="1697038"/>
          <p14:tracePt t="46173" x="5483225" y="1795463"/>
          <p14:tracePt t="46190" x="5197475" y="1822450"/>
          <p14:tracePt t="46206" x="4991100" y="1857375"/>
          <p14:tracePt t="46223" x="4840288" y="1893888"/>
          <p14:tracePt t="46240" x="4714875" y="1938338"/>
          <p14:tracePt t="46256" x="4581525" y="1982788"/>
          <p14:tracePt t="46273" x="4419600" y="2027238"/>
          <p14:tracePt t="46290" x="4259263" y="2081213"/>
          <p14:tracePt t="46306" x="4116388" y="2133600"/>
          <p14:tracePt t="46323" x="4017963" y="2152650"/>
          <p14:tracePt t="46326" x="3983038" y="2170113"/>
          <p14:tracePt t="46340" x="3902075" y="2187575"/>
          <p14:tracePt t="46357" x="3848100" y="2205038"/>
          <p14:tracePt t="46374" x="3776663" y="2224088"/>
          <p14:tracePt t="46390" x="3724275" y="2251075"/>
          <p14:tracePt t="46407" x="3643313" y="2268538"/>
          <p14:tracePt t="46424" x="3589338" y="2295525"/>
          <p14:tracePt t="46440" x="3527425" y="2322513"/>
          <p14:tracePt t="46457" x="3490913" y="2339975"/>
          <p14:tracePt t="46473" x="3455988" y="2347913"/>
          <p14:tracePt t="46490" x="3411538" y="2366963"/>
          <p14:tracePt t="46507" x="3367088" y="2384425"/>
          <p14:tracePt t="46525" x="3303588" y="2401888"/>
          <p14:tracePt t="46541" x="3276600" y="2419350"/>
          <p14:tracePt t="46558" x="3232150" y="2438400"/>
          <p14:tracePt t="46574" x="3179763" y="2465388"/>
          <p14:tracePt t="46591" x="3125788" y="2490788"/>
          <p14:tracePt t="46608" x="3054350" y="2500313"/>
          <p14:tracePt t="46624" x="3000375" y="2509838"/>
          <p14:tracePt t="46641" x="2946400" y="2536825"/>
          <p14:tracePt t="46658" x="2919413" y="2536825"/>
          <p14:tracePt t="46674" x="2901950" y="2544763"/>
          <p14:tracePt t="46717" x="2894013" y="2544763"/>
          <p14:tracePt t="46726" x="2874963" y="2544763"/>
          <p14:tracePt t="46741" x="2867025" y="2544763"/>
          <p14:tracePt t="46758" x="2867025" y="2536825"/>
          <p14:tracePt t="46774" x="2867025" y="2500313"/>
          <p14:tracePt t="46791" x="2867025" y="2465388"/>
          <p14:tracePt t="46808" x="2874963" y="2428875"/>
          <p14:tracePt t="46825" x="2901950" y="2393950"/>
          <p14:tracePt t="46841" x="2938463" y="2366963"/>
          <p14:tracePt t="46858" x="3017838" y="2347913"/>
          <p14:tracePt t="46875" x="3098800" y="2339975"/>
          <p14:tracePt t="46892" x="3187700" y="2330450"/>
          <p14:tracePt t="46909" x="3330575" y="2322513"/>
          <p14:tracePt t="46925" x="3411538" y="2322513"/>
          <p14:tracePt t="46942" x="3446463" y="2322513"/>
          <p14:tracePt t="46958" x="3473450" y="2322513"/>
          <p14:tracePt t="46975" x="3490913" y="2330450"/>
          <p14:tracePt t="47021" x="3500438" y="2330450"/>
          <p14:tracePt t="47045" x="3509963" y="2339975"/>
          <p14:tracePt t="47053" x="3509963" y="2347913"/>
          <p14:tracePt t="47061" x="3517900" y="2347913"/>
          <p14:tracePt t="47075" x="3517900" y="2357438"/>
          <p14:tracePt t="47092" x="3527425" y="2366963"/>
          <p14:tracePt t="47109" x="3536950" y="2366963"/>
          <p14:tracePt t="47126" x="3536950" y="2384425"/>
          <p14:tracePt t="47159" x="3527425" y="2411413"/>
          <p14:tracePt t="47176" x="3500438" y="2428875"/>
          <p14:tracePt t="47192" x="3455988" y="2455863"/>
          <p14:tracePt t="47209" x="3394075" y="2482850"/>
          <p14:tracePt t="47226" x="3303588" y="2517775"/>
          <p14:tracePt t="47243" x="3276600" y="2517775"/>
          <p14:tracePt t="47259" x="3259138" y="2517775"/>
          <p14:tracePt t="47276" x="3251200" y="2517775"/>
          <p14:tracePt t="47293" x="3224213" y="2517775"/>
          <p14:tracePt t="47310" x="3205163" y="2517775"/>
          <p14:tracePt t="47326" x="3197225" y="2517775"/>
          <p14:tracePt t="47343" x="3179763" y="2517775"/>
          <p14:tracePt t="47360" x="3160713" y="2500313"/>
          <p14:tracePt t="47376" x="3160713" y="2490788"/>
          <p14:tracePt t="47393" x="3160713" y="2465388"/>
          <p14:tracePt t="47410" x="3160713" y="2438400"/>
          <p14:tracePt t="47427" x="3160713" y="2401888"/>
          <p14:tracePt t="47443" x="3205163" y="2374900"/>
          <p14:tracePt t="47460" x="3232150" y="2357438"/>
          <p14:tracePt t="47477" x="3340100" y="2330450"/>
          <p14:tracePt t="47493" x="3419475" y="2322513"/>
          <p14:tracePt t="47510" x="3490913" y="2322513"/>
          <p14:tracePt t="47527" x="3536950" y="2322513"/>
          <p14:tracePt t="47543" x="3562350" y="2330450"/>
          <p14:tracePt t="47560" x="3571875" y="2330450"/>
          <p14:tracePt t="47577" x="3598863" y="2347913"/>
          <p14:tracePt t="47594" x="3598863" y="2366963"/>
          <p14:tracePt t="47610" x="3598863" y="2384425"/>
          <p14:tracePt t="47627" x="3598863" y="2401888"/>
          <p14:tracePt t="47644" x="3581400" y="2419350"/>
          <p14:tracePt t="47661" x="3536950" y="2428875"/>
          <p14:tracePt t="47677" x="3509963" y="2428875"/>
          <p14:tracePt t="47694" x="3482975" y="2428875"/>
          <p14:tracePt t="47710" x="3465513" y="2428875"/>
          <p14:tracePt t="47727" x="3429000" y="2428875"/>
          <p14:tracePt t="47744" x="3419475" y="2428875"/>
          <p14:tracePt t="47761" x="3402013" y="2428875"/>
          <p14:tracePt t="47777" x="3394075" y="2428875"/>
          <p14:tracePt t="47794" x="3375025" y="2419350"/>
          <p14:tracePt t="47827" x="3375025" y="2393950"/>
          <p14:tracePt t="47829" x="3375025" y="2384425"/>
          <p14:tracePt t="47844" x="3375025" y="2374900"/>
          <p14:tracePt t="47861" x="3384550" y="2357438"/>
          <p14:tracePt t="47878" x="3394075" y="2339975"/>
          <p14:tracePt t="47895" x="3438525" y="2330450"/>
          <p14:tracePt t="47911" x="3465513" y="2330450"/>
          <p14:tracePt t="47928" x="3500438" y="2330450"/>
          <p14:tracePt t="47945" x="3544888" y="2330450"/>
          <p14:tracePt t="47961" x="3608388" y="2330450"/>
          <p14:tracePt t="47978" x="3643313" y="2357438"/>
          <p14:tracePt t="47995" x="3670300" y="2366963"/>
          <p14:tracePt t="48011" x="3679825" y="2374900"/>
          <p14:tracePt t="48028" x="3697288" y="2401888"/>
          <p14:tracePt t="48045" x="3697288" y="2411413"/>
          <p14:tracePt t="48061" x="3687763" y="2419350"/>
          <p14:tracePt t="48079" x="3643313" y="2428875"/>
          <p14:tracePt t="48095" x="3562350" y="2455863"/>
          <p14:tracePt t="48112" x="3509963" y="2465388"/>
          <p14:tracePt t="48128" x="3455988" y="2465388"/>
          <p14:tracePt t="48145" x="3411538" y="2465388"/>
          <p14:tracePt t="48162" x="3402013" y="2465388"/>
          <p14:tracePt t="48198" x="3384550" y="2465388"/>
          <p14:tracePt t="48742" x="3384550" y="2455863"/>
          <p14:tracePt t="48749" x="3446463" y="2393950"/>
          <p14:tracePt t="48763" x="3509963" y="2339975"/>
          <p14:tracePt t="48780" x="3643313" y="2187575"/>
          <p14:tracePt t="48797" x="3848100" y="2009775"/>
          <p14:tracePt t="48814" x="3911600" y="1938338"/>
          <p14:tracePt t="48830" x="3946525" y="1919288"/>
          <p14:tracePt t="48847" x="3973513" y="1901825"/>
          <p14:tracePt t="48864" x="4017963" y="1901825"/>
          <p14:tracePt t="48880" x="4071938" y="1901825"/>
          <p14:tracePt t="48897" x="4116388" y="1901825"/>
          <p14:tracePt t="48913" x="4197350" y="1901825"/>
          <p14:tracePt t="48930" x="4251325" y="1901825"/>
          <p14:tracePt t="48947" x="4286250" y="1901825"/>
          <p14:tracePt t="48964" x="4340225" y="1901825"/>
          <p14:tracePt t="48981" x="4456113" y="1884363"/>
          <p14:tracePt t="48998" x="4527550" y="1874838"/>
          <p14:tracePt t="49015" x="4633913" y="1866900"/>
          <p14:tracePt t="49031" x="4751388" y="1839913"/>
          <p14:tracePt t="49047" x="4822825" y="1822450"/>
          <p14:tracePt t="49065" x="4867275" y="1795463"/>
          <p14:tracePt t="49081" x="4911725" y="1768475"/>
          <p14:tracePt t="49098" x="4946650" y="1751013"/>
          <p14:tracePt t="49114" x="4956175" y="1741488"/>
          <p14:tracePt t="49238" x="4965700" y="1731963"/>
          <p14:tracePt t="49285" x="4956175" y="1704975"/>
          <p14:tracePt t="49294" x="4929188" y="1670050"/>
          <p14:tracePt t="49301" x="4884738" y="1652588"/>
          <p14:tracePt t="49315" x="4840288" y="1625600"/>
          <p14:tracePt t="49332" x="4751388" y="1608138"/>
          <p14:tracePt t="49334" x="4679950" y="1589088"/>
          <p14:tracePt t="49348" x="4633913" y="1589088"/>
          <p14:tracePt t="49365" x="4438650" y="1589088"/>
          <p14:tracePt t="49382" x="4286250" y="1589088"/>
          <p14:tracePt t="49399" x="4160838" y="1589088"/>
          <p14:tracePt t="49415" x="4037013" y="1608138"/>
          <p14:tracePt t="49432" x="3867150" y="1633538"/>
          <p14:tracePt t="49449" x="3732213" y="1670050"/>
          <p14:tracePt t="49465" x="3589338" y="1714500"/>
          <p14:tracePt t="49482" x="3517900" y="1731963"/>
          <p14:tracePt t="49498" x="3438525" y="1758950"/>
          <p14:tracePt t="49515" x="3402013" y="1768475"/>
          <p14:tracePt t="49532" x="3367088" y="1768475"/>
          <p14:tracePt t="49550" x="3330575" y="1776413"/>
          <p14:tracePt t="49566" x="3313113" y="1776413"/>
          <p14:tracePt t="49582" x="3313113" y="1785938"/>
          <p14:tracePt t="49894" x="3322638" y="1768475"/>
          <p14:tracePt t="49902" x="3348038" y="1751013"/>
          <p14:tracePt t="49910" x="3402013" y="1714500"/>
          <p14:tracePt t="49918" x="3438525" y="1687513"/>
          <p14:tracePt t="49933" x="3517900" y="1660525"/>
          <p14:tracePt t="49950" x="3616325" y="1625600"/>
          <p14:tracePt t="49967" x="3759200" y="1589088"/>
          <p14:tracePt t="49984" x="3929063" y="1571625"/>
          <p14:tracePt t="50001" x="4160838" y="1544638"/>
          <p14:tracePt t="50017" x="4357688" y="1544638"/>
          <p14:tracePt t="50034" x="4581525" y="1544638"/>
          <p14:tracePt t="50050" x="4830763" y="1544638"/>
          <p14:tracePt t="50067" x="5037138" y="1571625"/>
          <p14:tracePt t="50084" x="5170488" y="1598613"/>
          <p14:tracePt t="50100" x="5241925" y="1608138"/>
          <p14:tracePt t="50117" x="5259388" y="1608138"/>
          <p14:tracePt t="50382" x="5241925" y="1608138"/>
          <p14:tracePt t="50390" x="5170488" y="1581150"/>
          <p14:tracePt t="50401" x="5072063" y="1562100"/>
          <p14:tracePt t="50418" x="4867275" y="1527175"/>
          <p14:tracePt t="50435" x="4643438" y="1527175"/>
          <p14:tracePt t="50451" x="4456113" y="1527175"/>
          <p14:tracePt t="50468" x="4276725" y="1527175"/>
          <p14:tracePt t="50485" x="4143375" y="1544638"/>
          <p14:tracePt t="50502" x="3973513" y="1643063"/>
          <p14:tracePt t="50518" x="3884613" y="1714500"/>
          <p14:tracePt t="50535" x="3803650" y="1776413"/>
          <p14:tracePt t="50552" x="3714750" y="1857375"/>
          <p14:tracePt t="50569" x="3670300" y="1893888"/>
          <p14:tracePt t="50585" x="3643313" y="1911350"/>
          <p14:tracePt t="50602" x="3625850" y="1928813"/>
          <p14:tracePt t="50742" x="3633788" y="1928813"/>
          <p14:tracePt t="50750" x="3652838" y="1911350"/>
          <p14:tracePt t="50758" x="3670300" y="1893888"/>
          <p14:tracePt t="50769" x="3714750" y="1866900"/>
          <p14:tracePt t="50785" x="3875088" y="1776413"/>
          <p14:tracePt t="50802" x="4062413" y="1724025"/>
          <p14:tracePt t="50819" x="4276725" y="1679575"/>
          <p14:tracePt t="50836" x="4473575" y="1670050"/>
          <p14:tracePt t="50838" x="4581525" y="1670050"/>
          <p14:tracePt t="50853" x="4670425" y="1670050"/>
          <p14:tracePt t="50869" x="4902200" y="1670050"/>
          <p14:tracePt t="50886" x="5126038" y="1741488"/>
          <p14:tracePt t="50903" x="5187950" y="1758950"/>
          <p14:tracePt t="50920" x="5197475" y="1758950"/>
          <p14:tracePt t="50936" x="5214938" y="1776413"/>
          <p14:tracePt t="51223" x="5214938" y="1785938"/>
          <p14:tracePt t="51230" x="5187950" y="1812925"/>
          <p14:tracePt t="51238" x="5170488" y="1822450"/>
          <p14:tracePt t="51254" x="5126038" y="1857375"/>
          <p14:tracePt t="51271" x="5037138" y="1919288"/>
          <p14:tracePt t="51287" x="4911725" y="2009775"/>
          <p14:tracePt t="51304" x="4759325" y="2116138"/>
          <p14:tracePt t="51320" x="4562475" y="2259013"/>
          <p14:tracePt t="51338" x="4384675" y="2384425"/>
          <p14:tracePt t="51354" x="4241800" y="2482850"/>
          <p14:tracePt t="51370" x="4152900" y="2571750"/>
          <p14:tracePt t="51387" x="4089400" y="2633663"/>
          <p14:tracePt t="51404" x="4054475" y="2660650"/>
          <p14:tracePt t="51421" x="4037013" y="2679700"/>
          <p14:tracePt t="51437" x="4017963" y="2679700"/>
          <p14:tracePt t="51526" x="4010025" y="2679700"/>
          <p14:tracePt t="51534" x="4000500" y="2670175"/>
          <p14:tracePt t="51542" x="3973513" y="2660650"/>
          <p14:tracePt t="51554" x="3946525" y="2652713"/>
          <p14:tracePt t="51571" x="3884613" y="2652713"/>
          <p14:tracePt t="51588" x="3830638" y="2633663"/>
          <p14:tracePt t="51605" x="3776663" y="2633663"/>
          <p14:tracePt t="51621" x="3741738" y="2633663"/>
          <p14:tracePt t="51638" x="3670300" y="2616200"/>
          <p14:tracePt t="51655" x="3598863" y="2608263"/>
          <p14:tracePt t="51672" x="3544888" y="2598738"/>
          <p14:tracePt t="51688" x="3509963" y="2598738"/>
          <p14:tracePt t="51705" x="3490913" y="2598738"/>
          <p14:tracePt t="51722" x="3482975" y="2598738"/>
          <p14:tracePt t="51783" x="3473450" y="2598738"/>
          <p14:tracePt t="51798" x="3465513" y="2589213"/>
          <p14:tracePt t="51806" x="3455988" y="2589213"/>
          <p14:tracePt t="51814" x="3455988" y="2581275"/>
          <p14:tracePt t="51830" x="3455988" y="2571750"/>
          <p14:tracePt t="51839" x="3455988" y="2562225"/>
          <p14:tracePt t="51855" x="3455988" y="2527300"/>
          <p14:tracePt t="51872" x="3455988" y="2509838"/>
          <p14:tracePt t="51905" x="3455988" y="2500313"/>
          <p14:tracePt t="52575" x="3473450" y="2500313"/>
          <p14:tracePt t="52583" x="3500438" y="2500313"/>
          <p14:tracePt t="52591" x="3527425" y="2500313"/>
          <p14:tracePt t="52607" x="3544888" y="2500313"/>
          <p14:tracePt t="52626" x="3562350" y="2500313"/>
          <p14:tracePt t="52641" x="3571875" y="2500313"/>
          <p14:tracePt t="52657" x="3589338" y="2500313"/>
          <p14:tracePt t="52674" x="3608388" y="2500313"/>
          <p14:tracePt t="52691" x="3625850" y="2500313"/>
          <p14:tracePt t="52708" x="3652838" y="2500313"/>
          <p14:tracePt t="52724" x="3670300" y="2500313"/>
          <p14:tracePt t="52741" x="3697288" y="2500313"/>
          <p14:tracePt t="52758" x="3705225" y="2500313"/>
          <p14:tracePt t="52792" x="3724275" y="2500313"/>
          <p14:tracePt t="52808" x="3732213" y="2500313"/>
          <p14:tracePt t="52831" x="3741738" y="2500313"/>
          <p14:tracePt t="52841" x="3759200" y="2500313"/>
          <p14:tracePt t="52858" x="3776663" y="2500313"/>
          <p14:tracePt t="52875" x="3803650" y="2482850"/>
          <p14:tracePt t="52892" x="3830638" y="2473325"/>
          <p14:tracePt t="52908" x="3875088" y="2473325"/>
          <p14:tracePt t="52925" x="3894138" y="2465388"/>
          <p14:tracePt t="52942" x="3894138" y="2455863"/>
          <p14:tracePt t="52976" x="3894138" y="2446338"/>
          <p14:tracePt t="52992" x="3848100" y="2446338"/>
          <p14:tracePt t="53008" x="3759200" y="2438400"/>
          <p14:tracePt t="53025" x="3687763" y="2438400"/>
          <p14:tracePt t="53042" x="3625850" y="2438400"/>
          <p14:tracePt t="53059" x="3616325" y="2438400"/>
          <p14:tracePt t="53095" x="3608388" y="2438400"/>
          <p14:tracePt t="53111" x="3598863" y="2438400"/>
          <p14:tracePt t="53125" x="3589338" y="2438400"/>
          <p14:tracePt t="53143" x="3562350" y="2446338"/>
          <p14:tracePt t="53159" x="3536950" y="2455863"/>
          <p14:tracePt t="53176" x="3509963" y="2465388"/>
          <p14:tracePt t="53192" x="3490913" y="2465388"/>
          <p14:tracePt t="53209" x="3473450" y="2473325"/>
          <p14:tracePt t="53242" x="3429000" y="2473325"/>
          <p14:tracePt t="53259" x="3384550" y="2473325"/>
          <p14:tracePt t="53276" x="3348038" y="2473325"/>
          <p14:tracePt t="53292" x="3340100" y="2473325"/>
          <p14:tracePt t="53391" x="3330575" y="2473325"/>
          <p14:tracePt t="53599" x="3340100" y="2473325"/>
          <p14:tracePt t="53615" x="3348038" y="2473325"/>
          <p14:tracePt t="53623" x="3357563" y="2473325"/>
          <p14:tracePt t="53631" x="3375025" y="2473325"/>
          <p14:tracePt t="53644" x="3394075" y="2473325"/>
          <p14:tracePt t="53660" x="3438525" y="2473325"/>
          <p14:tracePt t="53677" x="3509963" y="2473325"/>
          <p14:tracePt t="53694" x="3554413" y="2473325"/>
          <p14:tracePt t="53711" x="3608388" y="2482850"/>
          <p14:tracePt t="53727" x="3652838" y="2482850"/>
          <p14:tracePt t="53744" x="3705225" y="2482850"/>
          <p14:tracePt t="53760" x="3786188" y="2482850"/>
          <p14:tracePt t="53777" x="3884613" y="2482850"/>
          <p14:tracePt t="53794" x="3990975" y="2482850"/>
          <p14:tracePt t="53811" x="4116388" y="2482850"/>
          <p14:tracePt t="53828" x="4232275" y="2482850"/>
          <p14:tracePt t="53844" x="4340225" y="2482850"/>
          <p14:tracePt t="53861" x="4456113" y="2482850"/>
          <p14:tracePt t="53878" x="4510088" y="2473325"/>
          <p14:tracePt t="53894" x="4572000" y="2465388"/>
          <p14:tracePt t="53911" x="4633913" y="2455863"/>
          <p14:tracePt t="53928" x="4697413" y="2446338"/>
          <p14:tracePt t="53944" x="4741863" y="2446338"/>
          <p14:tracePt t="53961" x="4776788" y="2446338"/>
          <p14:tracePt t="53978" x="4803775" y="2446338"/>
          <p14:tracePt t="53995" x="4830763" y="2446338"/>
          <p14:tracePt t="54011" x="4840288" y="2446338"/>
          <p14:tracePt t="54119" x="4848225" y="2446338"/>
          <p14:tracePt t="54136" x="4857750" y="2446338"/>
          <p14:tracePt t="54143" x="4867275" y="2446338"/>
          <p14:tracePt t="54151" x="4884738" y="2446338"/>
          <p14:tracePt t="54161" x="4894263" y="2446338"/>
          <p14:tracePt t="54178" x="4946650" y="2455863"/>
          <p14:tracePt t="54195" x="5037138" y="2482850"/>
          <p14:tracePt t="54212" x="5108575" y="2482850"/>
          <p14:tracePt t="54228" x="5180013" y="2482850"/>
          <p14:tracePt t="54245" x="5286375" y="2482850"/>
          <p14:tracePt t="54262" x="5367338" y="2482850"/>
          <p14:tracePt t="54279" x="5438775" y="2446338"/>
          <p14:tracePt t="54295" x="5483225" y="2419350"/>
          <p14:tracePt t="54312" x="5491163" y="2411413"/>
          <p14:tracePt t="54329" x="5491163" y="2401888"/>
          <p14:tracePt t="54346" x="5491163" y="2393950"/>
          <p14:tracePt t="54362" x="5491163" y="2384425"/>
          <p14:tracePt t="54379" x="5473700" y="2384425"/>
          <p14:tracePt t="54395" x="5411788" y="2384425"/>
          <p14:tracePt t="54412" x="5348288" y="2384425"/>
          <p14:tracePt t="54429" x="5276850" y="2384425"/>
          <p14:tracePt t="54446" x="5197475" y="2384425"/>
          <p14:tracePt t="54462" x="5153025" y="2384425"/>
          <p14:tracePt t="54479" x="5099050" y="2384425"/>
          <p14:tracePt t="54496" x="5072063" y="2384425"/>
          <p14:tracePt t="54513" x="5054600" y="2384425"/>
          <p14:tracePt t="54530" x="5018088" y="2384425"/>
          <p14:tracePt t="54546" x="5010150" y="2384425"/>
          <p14:tracePt t="54563" x="4973638" y="2384425"/>
          <p14:tracePt t="54579" x="4929188" y="2384425"/>
          <p14:tracePt t="54596" x="4902200" y="2384425"/>
          <p14:tracePt t="54613" x="4884738" y="2384425"/>
          <p14:tracePt t="54629" x="4875213" y="2384425"/>
          <p14:tracePt t="54646" x="4867275" y="2384425"/>
          <p14:tracePt t="54680" x="4857750" y="2384425"/>
          <p14:tracePt t="54697" x="4840288" y="2393950"/>
          <p14:tracePt t="54713" x="4830763" y="2401888"/>
          <p14:tracePt t="54730" x="4830763" y="2411413"/>
          <p14:tracePt t="54763" x="4822825" y="2411413"/>
          <p14:tracePt t="54783" x="4822825" y="2419350"/>
          <p14:tracePt t="54799" x="4822825" y="2428875"/>
          <p14:tracePt t="54816" x="4830763" y="2438400"/>
          <p14:tracePt t="54832" x="4840288" y="2438400"/>
          <p14:tracePt t="54848" x="4867275" y="2446338"/>
          <p14:tracePt t="54864" x="4875213" y="2446338"/>
          <p14:tracePt t="54880" x="4902200" y="2446338"/>
          <p14:tracePt t="54898" x="4929188" y="2446338"/>
          <p14:tracePt t="54914" x="4946650" y="2446338"/>
          <p14:tracePt t="54930" x="4965700" y="2446338"/>
          <p14:tracePt t="54947" x="4983163" y="2446338"/>
          <p14:tracePt t="54964" x="5010150" y="2428875"/>
          <p14:tracePt t="54981" x="5018088" y="2428875"/>
          <p14:tracePt t="54997" x="5018088" y="2411413"/>
          <p14:tracePt t="55014" x="5018088" y="2401888"/>
          <p14:tracePt t="55031" x="5018088" y="2374900"/>
          <p14:tracePt t="55048" x="5010150" y="2366963"/>
          <p14:tracePt t="55064" x="5000625" y="2347913"/>
          <p14:tracePt t="55081" x="4991100" y="2347913"/>
          <p14:tracePt t="55098" x="4983163" y="2347913"/>
          <p14:tracePt t="55176" x="4973638" y="2347913"/>
          <p14:tracePt t="55184" x="4965700" y="2347913"/>
          <p14:tracePt t="55208" x="4956175" y="2347913"/>
          <p14:tracePt t="55216" x="4946650" y="2347913"/>
          <p14:tracePt t="55280" x="4946650" y="2357438"/>
          <p14:tracePt t="55296" x="4938713" y="2366963"/>
          <p14:tracePt t="55312" x="4938713" y="2384425"/>
          <p14:tracePt t="55336" x="4938713" y="2401888"/>
          <p14:tracePt t="55344" x="4938713" y="2411413"/>
          <p14:tracePt t="55552" x="4938713" y="2419350"/>
          <p14:tracePt t="55664" x="4938713" y="2428875"/>
          <p14:tracePt t="55688" x="4938713" y="2438400"/>
          <p14:tracePt t="55880" x="4938713" y="2446338"/>
          <p14:tracePt t="55888" x="4938713" y="2455863"/>
          <p14:tracePt t="55912" x="4938713" y="2465388"/>
          <p14:tracePt t="55920" x="4938713" y="2473325"/>
          <p14:tracePt t="55933" x="4946650" y="2482850"/>
          <p14:tracePt t="55950" x="4956175" y="2490788"/>
          <p14:tracePt t="55966" x="4965700" y="2490788"/>
          <p14:tracePt t="55984" x="4983163" y="2509838"/>
          <p14:tracePt t="56000" x="4991100" y="2509838"/>
          <p14:tracePt t="56017" x="5018088" y="2517775"/>
          <p14:tracePt t="56033" x="5045075" y="2517775"/>
          <p14:tracePt t="56050" x="5081588" y="2517775"/>
          <p14:tracePt t="56067" x="5108575" y="2517775"/>
          <p14:tracePt t="56084" x="5126038" y="2517775"/>
          <p14:tracePt t="56100" x="5133975" y="2517775"/>
          <p14:tracePt t="56264" x="5126038" y="2517775"/>
          <p14:tracePt t="56280" x="5116513" y="2517775"/>
          <p14:tracePt t="56368" x="5116513" y="2527300"/>
          <p14:tracePt t="56408" x="5099050" y="2527300"/>
          <p14:tracePt t="56424" x="5099050" y="2536825"/>
          <p14:tracePt t="56456" x="5089525" y="2536825"/>
          <p14:tracePt t="56480" x="5081588" y="2544763"/>
          <p14:tracePt t="56528" x="5062538" y="2544763"/>
          <p14:tracePt t="56600" x="5054600" y="2544763"/>
          <p14:tracePt t="56608" x="5054600" y="2554288"/>
          <p14:tracePt t="56744" x="5045075" y="2562225"/>
          <p14:tracePt t="56776" x="5037138" y="2562225"/>
          <p14:tracePt t="56920" x="5054600" y="2562225"/>
          <p14:tracePt t="56944" x="5062538" y="2554288"/>
          <p14:tracePt t="56960" x="5062538" y="2544763"/>
          <p14:tracePt t="56976" x="5062538" y="2536825"/>
          <p14:tracePt t="56984" x="5062538" y="2527300"/>
          <p14:tracePt t="56992" x="5062538" y="2517775"/>
          <p14:tracePt t="57002" x="5054600" y="2509838"/>
          <p14:tracePt t="57019" x="5054600" y="2500313"/>
          <p14:tracePt t="57040" x="5037138" y="2500313"/>
          <p14:tracePt t="57072" x="5027613" y="2490788"/>
          <p14:tracePt t="57096" x="5010150" y="2490788"/>
          <p14:tracePt t="57104" x="5000625" y="2482850"/>
          <p14:tracePt t="57137" x="4983163" y="2482850"/>
          <p14:tracePt t="57152" x="4973638" y="2482850"/>
          <p14:tracePt t="57176" x="4965700" y="2490788"/>
          <p14:tracePt t="57184" x="4965700" y="2500313"/>
          <p14:tracePt t="57208" x="4965700" y="2509838"/>
          <p14:tracePt t="57216" x="4965700" y="2517775"/>
          <p14:tracePt t="57240" x="4965700" y="2527300"/>
          <p14:tracePt t="57280" x="4965700" y="2536825"/>
          <p14:tracePt t="57288" x="4983163" y="2536825"/>
          <p14:tracePt t="57304" x="5000625" y="2536825"/>
          <p14:tracePt t="57312" x="5010150" y="2536825"/>
          <p14:tracePt t="57321" x="5010150" y="2527300"/>
          <p14:tracePt t="57337" x="5018088" y="2517775"/>
          <p14:tracePt t="57354" x="5027613" y="2509838"/>
          <p14:tracePt t="57400" x="5027613" y="2500313"/>
          <p14:tracePt t="57424" x="5018088" y="2500313"/>
          <p14:tracePt t="57432" x="5010150" y="2500313"/>
          <p14:tracePt t="57448" x="5000625" y="2500313"/>
          <p14:tracePt t="58297" x="4983163" y="2500313"/>
          <p14:tracePt t="58305" x="4973638" y="2500313"/>
          <p14:tracePt t="58313" x="4956175" y="2500313"/>
          <p14:tracePt t="58323" x="4938713" y="2500313"/>
          <p14:tracePt t="58340" x="4911725" y="2500313"/>
          <p14:tracePt t="58356" x="4884738" y="2500313"/>
          <p14:tracePt t="58373" x="4857750" y="2500313"/>
          <p14:tracePt t="58390" x="4822825" y="2500313"/>
          <p14:tracePt t="58407" x="4803775" y="2500313"/>
          <p14:tracePt t="58441" x="4795838" y="2500313"/>
          <p14:tracePt t="58457" x="4795838" y="2490788"/>
          <p14:tracePt t="58474" x="4795838" y="2482850"/>
          <p14:tracePt t="58491" x="4795838" y="2465388"/>
          <p14:tracePt t="58507" x="4795838" y="2446338"/>
          <p14:tracePt t="58523" x="4813300" y="2438400"/>
          <p14:tracePt t="58540" x="4848225" y="2419350"/>
          <p14:tracePt t="58557" x="4875213" y="2419350"/>
          <p14:tracePt t="58574" x="4911725" y="2419350"/>
          <p14:tracePt t="58590" x="4956175" y="2419350"/>
          <p14:tracePt t="58607" x="4991100" y="2419350"/>
          <p14:tracePt t="58625" x="5037138" y="2419350"/>
          <p14:tracePt t="58641" x="5045075" y="2428875"/>
          <p14:tracePt t="58657" x="5062538" y="2446338"/>
          <p14:tracePt t="58674" x="5062538" y="2473325"/>
          <p14:tracePt t="58691" x="5062538" y="2500313"/>
          <p14:tracePt t="58708" x="5000625" y="2554288"/>
          <p14:tracePt t="58724" x="4929188" y="2581275"/>
          <p14:tracePt t="58741" x="4875213" y="2598738"/>
          <p14:tracePt t="58758" x="4848225" y="2608263"/>
          <p14:tracePt t="58774" x="4830763" y="2608263"/>
          <p14:tracePt t="58791" x="4813300" y="2608263"/>
          <p14:tracePt t="58808" x="4786313" y="2598738"/>
          <p14:tracePt t="58825" x="4786313" y="2544763"/>
          <p14:tracePt t="58841" x="4786313" y="2500313"/>
          <p14:tracePt t="58858" x="4786313" y="2465388"/>
          <p14:tracePt t="58875" x="4813300" y="2401888"/>
          <p14:tracePt t="58891" x="4830763" y="2384425"/>
          <p14:tracePt t="58908" x="4848225" y="2374900"/>
          <p14:tracePt t="58925" x="4875213" y="2366963"/>
          <p14:tracePt t="58942" x="4894263" y="2366963"/>
          <p14:tracePt t="58958" x="4911725" y="2366963"/>
          <p14:tracePt t="58975" x="4938713" y="2366963"/>
          <p14:tracePt t="58992" x="4956175" y="2374900"/>
          <p14:tracePt t="59009" x="4983163" y="2393950"/>
          <p14:tracePt t="59025" x="4991100" y="2393950"/>
          <p14:tracePt t="59058" x="5000625" y="2393950"/>
          <p14:tracePt t="59089" x="5000625" y="2401888"/>
          <p14:tracePt t="59105" x="5000625" y="2428875"/>
          <p14:tracePt t="59113" x="4983163" y="2438400"/>
          <p14:tracePt t="59125" x="4956175" y="2465388"/>
          <p14:tracePt t="59142" x="4919663" y="2473325"/>
          <p14:tracePt t="59159" x="4884738" y="2490788"/>
          <p14:tracePt t="59175" x="4875213" y="2490788"/>
          <p14:tracePt t="59193" x="4867275" y="2490788"/>
          <p14:tracePt t="59209" x="4848225" y="2490788"/>
          <p14:tracePt t="59243" x="4840288" y="2490788"/>
          <p14:tracePt t="59259" x="4840288" y="2473325"/>
          <p14:tracePt t="59276" x="4840288" y="2446338"/>
          <p14:tracePt t="59292" x="4848225" y="2419350"/>
          <p14:tracePt t="59309" x="4848225" y="2401888"/>
          <p14:tracePt t="59326" x="4867275" y="2401888"/>
          <p14:tracePt t="59343" x="4894263" y="2393950"/>
          <p14:tracePt t="59359" x="4929188" y="2384425"/>
          <p14:tracePt t="59376" x="4965700" y="2384425"/>
          <p14:tracePt t="59393" x="5018088" y="2384425"/>
          <p14:tracePt t="59409" x="5054600" y="2411413"/>
          <p14:tracePt t="59426" x="5072063" y="2419350"/>
          <p14:tracePt t="59443" x="5072063" y="2446338"/>
          <p14:tracePt t="59459" x="5072063" y="2473325"/>
          <p14:tracePt t="59477" x="5072063" y="2490788"/>
          <p14:tracePt t="59493" x="5062538" y="2509838"/>
          <p14:tracePt t="59510" x="5045075" y="2517775"/>
          <p14:tracePt t="59526" x="5010150" y="2517775"/>
          <p14:tracePt t="59543" x="4983163" y="2517775"/>
          <p14:tracePt t="59560" x="4946650" y="2517775"/>
          <p14:tracePt t="59577" x="4911725" y="2517775"/>
          <p14:tracePt t="59594" x="4902200" y="2509838"/>
          <p14:tracePt t="59609" x="4894263" y="2490788"/>
          <p14:tracePt t="59626" x="4884738" y="2490788"/>
          <p14:tracePt t="59643" x="4884738" y="2473325"/>
          <p14:tracePt t="59660" x="4884738" y="2465388"/>
          <p14:tracePt t="59677" x="4884738" y="2446338"/>
          <p14:tracePt t="59693" x="4902200" y="2438400"/>
          <p14:tracePt t="59710" x="4911725" y="2438400"/>
          <p14:tracePt t="59727" x="4938713" y="2438400"/>
          <p14:tracePt t="59743" x="4946650" y="2438400"/>
          <p14:tracePt t="59760" x="4965700" y="2438400"/>
          <p14:tracePt t="59777" x="4973638" y="2438400"/>
          <p14:tracePt t="59817" x="4983163" y="2438400"/>
          <p14:tracePt t="59841" x="4983163" y="2446338"/>
          <p14:tracePt t="59850" x="4983163" y="2455863"/>
          <p14:tracePt t="59861" x="4983163" y="2465388"/>
          <p14:tracePt t="59877" x="4973638" y="2473325"/>
          <p14:tracePt t="59894" x="4965700" y="2473325"/>
          <p14:tracePt t="59911" x="4946650" y="2473325"/>
          <p14:tracePt t="59927" x="4938713" y="2473325"/>
          <p14:tracePt t="59961" x="4919663" y="2473325"/>
          <p14:tracePt t="59978" x="4911725" y="2473325"/>
          <p14:tracePt t="59995" x="4884738" y="2465388"/>
          <p14:tracePt t="60011" x="4875213" y="2465388"/>
          <p14:tracePt t="60028" x="4875213" y="2455863"/>
          <p14:tracePt t="60044" x="4875213" y="2438400"/>
          <p14:tracePt t="60061" x="4867275" y="2419350"/>
          <p14:tracePt t="60078" x="4867275" y="2411413"/>
          <p14:tracePt t="60094" x="4867275" y="2393950"/>
          <p14:tracePt t="60111" x="4875213" y="2384425"/>
          <p14:tracePt t="60128" x="4884738" y="2374900"/>
          <p14:tracePt t="60145" x="4902200" y="2374900"/>
          <p14:tracePt t="60161" x="4911725" y="2374900"/>
          <p14:tracePt t="60195" x="4929188" y="2374900"/>
          <p14:tracePt t="60212" x="4938713" y="2374900"/>
          <p14:tracePt t="60228" x="4956175" y="2374900"/>
          <p14:tracePt t="60245" x="4973638" y="2374900"/>
          <p14:tracePt t="60262" x="4983163" y="2374900"/>
          <p14:tracePt t="60279" x="4991100" y="2384425"/>
          <p14:tracePt t="60295" x="4991100" y="2393950"/>
          <p14:tracePt t="60312" x="4991100" y="2411413"/>
          <p14:tracePt t="60329" x="4991100" y="2446338"/>
          <p14:tracePt t="60346" x="4956175" y="2482850"/>
          <p14:tracePt t="60362" x="4919663" y="2500313"/>
          <p14:tracePt t="60379" x="4902200" y="2500313"/>
          <p14:tracePt t="60396" x="4894263" y="2500313"/>
          <p14:tracePt t="60412" x="4875213" y="2500313"/>
          <p14:tracePt t="60446" x="4848225" y="2500313"/>
          <p14:tracePt t="60462" x="4840288" y="2500313"/>
          <p14:tracePt t="60496" x="4822825" y="2500313"/>
          <p14:tracePt t="60513" x="4813300" y="2500313"/>
          <p14:tracePt t="60529" x="4803775" y="2490788"/>
          <p14:tracePt t="60546" x="4803775" y="2482850"/>
          <p14:tracePt t="60563" x="4803775" y="2473325"/>
          <p14:tracePt t="60579" x="4803775" y="2446338"/>
          <p14:tracePt t="60596" x="4803775" y="2438400"/>
          <p14:tracePt t="60613" x="4813300" y="2419350"/>
          <p14:tracePt t="60629" x="4822825" y="2411413"/>
          <p14:tracePt t="60646" x="4830763" y="2411413"/>
          <p14:tracePt t="60663" x="4840288" y="2411413"/>
          <p14:tracePt t="60679" x="4848225" y="2411413"/>
          <p14:tracePt t="60696" x="4867275" y="2401888"/>
          <p14:tracePt t="60713" x="4875213" y="2401888"/>
          <p14:tracePt t="60730" x="4902200" y="2401888"/>
          <p14:tracePt t="60747" x="4919663" y="2401888"/>
          <p14:tracePt t="60780" x="4938713" y="2411413"/>
          <p14:tracePt t="60898" x="4938713" y="2419350"/>
          <p14:tracePt t="60921" x="4938713" y="2428875"/>
          <p14:tracePt t="60930" x="4929188" y="2438400"/>
          <p14:tracePt t="60937" x="4919663" y="2446338"/>
          <p14:tracePt t="60961" x="4911725" y="2446338"/>
          <p14:tracePt t="60978" x="4902200" y="2446338"/>
          <p14:tracePt t="62018" x="4894263" y="2455863"/>
          <p14:tracePt t="62034" x="4894263" y="2465388"/>
          <p14:tracePt t="62050" x="4894263" y="2473325"/>
          <p14:tracePt t="62210" x="4894263" y="2482850"/>
          <p14:tracePt t="62266" x="4894263" y="2500313"/>
          <p14:tracePt t="62282" x="4902200" y="2500313"/>
          <p14:tracePt t="62298" x="4911725" y="2509838"/>
          <p14:tracePt t="66020" x="4911725" y="2517775"/>
          <p14:tracePt t="66028" x="4894263" y="2527300"/>
          <p14:tracePt t="66035" x="4857750" y="2527300"/>
          <p14:tracePt t="66044" x="4822825" y="2536825"/>
          <p14:tracePt t="66061" x="4714875" y="2544763"/>
          <p14:tracePt t="66078" x="4554538" y="2562225"/>
          <p14:tracePt t="66094" x="4375150" y="2562225"/>
          <p14:tracePt t="66111" x="4268788" y="2562225"/>
          <p14:tracePt t="66128" x="4197350" y="2562225"/>
          <p14:tracePt t="66145" x="4179888" y="2562225"/>
          <p14:tracePt t="66161" x="4152900" y="2562225"/>
          <p14:tracePt t="66178" x="4089400" y="2562225"/>
          <p14:tracePt t="66195" x="3857625" y="2562225"/>
          <p14:tracePt t="66212" x="3652838" y="2562225"/>
          <p14:tracePt t="66228" x="3482975" y="2562225"/>
          <p14:tracePt t="66245" x="3419475" y="2562225"/>
          <p14:tracePt t="66262" x="3411538" y="2562225"/>
          <p14:tracePt t="66387" x="3402013" y="2554288"/>
          <p14:tracePt t="66403" x="3402013" y="2544763"/>
          <p14:tracePt t="66412" x="3402013" y="2527300"/>
          <p14:tracePt t="66420" x="3402013" y="2509838"/>
          <p14:tracePt t="66436" x="3394075" y="2482850"/>
          <p14:tracePt t="66446" x="3394075" y="2473325"/>
          <p14:tracePt t="66462" x="3394075" y="2446338"/>
          <p14:tracePt t="66479" x="3394075" y="2419350"/>
          <p14:tracePt t="66495" x="3419475" y="2384425"/>
          <p14:tracePt t="66529" x="3419475" y="2374900"/>
          <p14:tracePt t="66546" x="3429000" y="2374900"/>
          <p14:tracePt t="66571" x="3438525" y="2374900"/>
          <p14:tracePt t="66580" x="3438525" y="2384425"/>
          <p14:tracePt t="66596" x="3438525" y="2411413"/>
          <p14:tracePt t="66612" x="3438525" y="2419350"/>
          <p14:tracePt t="66629" x="3438525" y="2446338"/>
          <p14:tracePt t="66646" x="3438525" y="2465388"/>
          <p14:tracePt t="66663" x="3411538" y="2482850"/>
          <p14:tracePt t="66679" x="3375025" y="2500313"/>
          <p14:tracePt t="66696" x="3357563" y="2500313"/>
          <p14:tracePt t="66713" x="3348038" y="2500313"/>
          <p14:tracePt t="66730" x="3340100" y="2500313"/>
          <p14:tracePt t="66763" x="3322638" y="2500313"/>
          <p14:tracePt t="66780" x="3322638" y="2473325"/>
          <p14:tracePt t="66796" x="3322638" y="2438400"/>
          <p14:tracePt t="66813" x="3330575" y="2419350"/>
          <p14:tracePt t="66830" x="3348038" y="2401888"/>
          <p14:tracePt t="66846" x="3367088" y="2384425"/>
          <p14:tracePt t="66863" x="3384550" y="2384425"/>
          <p14:tracePt t="66900" x="3394075" y="2384425"/>
          <p14:tracePt t="66913" x="3402013" y="2384425"/>
          <p14:tracePt t="66931" x="3419475" y="2384425"/>
          <p14:tracePt t="66947" x="3438525" y="2384425"/>
          <p14:tracePt t="66964" x="3446463" y="2401888"/>
          <p14:tracePt t="66980" x="3438525" y="2428875"/>
          <p14:tracePt t="66997" x="3419475" y="2438400"/>
          <p14:tracePt t="67030" x="3411538" y="2446338"/>
          <p14:tracePt t="67068" x="3402013" y="2446338"/>
          <p14:tracePt t="67132" x="3394075" y="2446338"/>
          <p14:tracePt t="67148" x="3394075" y="2428875"/>
          <p14:tracePt t="67156" x="3394075" y="2411413"/>
          <p14:tracePt t="67164" x="3394075" y="2401888"/>
          <p14:tracePt t="67181" x="3394075" y="2393950"/>
          <p14:tracePt t="67198" x="3402013" y="2374900"/>
          <p14:tracePt t="67214" x="3429000" y="2374900"/>
          <p14:tracePt t="67231" x="3455988" y="2374900"/>
          <p14:tracePt t="67248" x="3473450" y="2374900"/>
          <p14:tracePt t="67265" x="3490913" y="2374900"/>
          <p14:tracePt t="67282" x="3517900" y="2374900"/>
          <p14:tracePt t="67298" x="3527425" y="2374900"/>
          <p14:tracePt t="67314" x="3527425" y="2384425"/>
          <p14:tracePt t="67332" x="3473450" y="2419350"/>
          <p14:tracePt t="67348" x="3429000" y="2438400"/>
          <p14:tracePt t="67365" x="3384550" y="2438400"/>
          <p14:tracePt t="67381" x="3348038" y="2438400"/>
          <p14:tracePt t="67398" x="3330575" y="2438400"/>
          <p14:tracePt t="67415" x="3313113" y="2438400"/>
          <p14:tracePt t="67432" x="3295650" y="2438400"/>
          <p14:tracePt t="67448" x="3286125" y="2438400"/>
          <p14:tracePt t="67465" x="3286125" y="2419350"/>
          <p14:tracePt t="67482" x="3286125" y="2401888"/>
          <p14:tracePt t="67499" x="3313113" y="2384425"/>
          <p14:tracePt t="67516" x="3348038" y="2374900"/>
          <p14:tracePt t="67532" x="3375025" y="2374900"/>
          <p14:tracePt t="67549" x="3394075" y="2374900"/>
          <p14:tracePt t="67565" x="3411538" y="2374900"/>
          <p14:tracePt t="67582" x="3429000" y="2384425"/>
          <p14:tracePt t="67599" x="3438525" y="2401888"/>
          <p14:tracePt t="67616" x="3438525" y="2428875"/>
          <p14:tracePt t="67632" x="3429000" y="2446338"/>
          <p14:tracePt t="67649" x="3375025" y="2482850"/>
          <p14:tracePt t="67666" x="3357563" y="2482850"/>
          <p14:tracePt t="67682" x="3348038" y="2482850"/>
          <p14:tracePt t="67699" x="3340100" y="2482850"/>
          <p14:tracePt t="67715" x="3330575" y="2482850"/>
          <p14:tracePt t="67732" x="3322638" y="2473325"/>
          <p14:tracePt t="67749" x="3322638" y="2438400"/>
          <p14:tracePt t="67766" x="3322638" y="2411413"/>
          <p14:tracePt t="67782" x="3348038" y="2401888"/>
          <p14:tracePt t="67799" x="3384550" y="2401888"/>
          <p14:tracePt t="67816" x="3402013" y="2401888"/>
          <p14:tracePt t="67832" x="3429000" y="2401888"/>
          <p14:tracePt t="67852" x="3438525" y="2401888"/>
          <p14:tracePt t="67866" x="3438525" y="2411413"/>
          <p14:tracePt t="67883" x="3419475" y="2446338"/>
          <p14:tracePt t="67900" x="3330575" y="2490788"/>
          <p14:tracePt t="67916" x="3286125" y="2517775"/>
          <p14:tracePt t="67933" x="3259138" y="2517775"/>
          <p14:tracePt t="67966" x="3241675" y="2517775"/>
          <p14:tracePt t="67983" x="3232150" y="2517775"/>
          <p14:tracePt t="68000" x="3224213" y="2517775"/>
          <p14:tracePt t="68016" x="3224213" y="2490788"/>
          <p14:tracePt t="68033" x="3251200" y="2482850"/>
          <p14:tracePt t="68050" x="3286125" y="2473325"/>
          <p14:tracePt t="68067" x="3313113" y="2473325"/>
          <p14:tracePt t="68084" x="3348038" y="2473325"/>
          <p14:tracePt t="68100" x="3375025" y="2473325"/>
          <p14:tracePt t="68134" x="3384550" y="2473325"/>
          <p14:tracePt t="68150" x="3384550" y="2482850"/>
          <p14:tracePt t="68167" x="3384550" y="2490788"/>
          <p14:tracePt t="68332" x="3384550" y="2500313"/>
          <p14:tracePt t="68388" x="3375025" y="2490788"/>
          <p14:tracePt t="68412" x="3375025" y="2482850"/>
          <p14:tracePt t="68420" x="3384550" y="2473325"/>
          <p14:tracePt t="68428" x="3384550" y="2465388"/>
          <p14:tracePt t="68437" x="3394075" y="2465388"/>
          <p14:tracePt t="68451" x="3402013" y="2455863"/>
          <p14:tracePt t="68468" x="3429000" y="2446338"/>
          <p14:tracePt t="68485" x="3438525" y="2438400"/>
          <p14:tracePt t="68501" x="3446463" y="2438400"/>
          <p14:tracePt t="68518" x="3465513" y="2438400"/>
          <p14:tracePt t="68535" x="3490913" y="2438400"/>
          <p14:tracePt t="68551" x="3500438" y="2455863"/>
          <p14:tracePt t="68568" x="3500438" y="2490788"/>
          <p14:tracePt t="68585" x="3500438" y="2527300"/>
          <p14:tracePt t="68601" x="3473450" y="2544763"/>
          <p14:tracePt t="68618" x="3438525" y="2554288"/>
          <p14:tracePt t="68635" x="3394075" y="2562225"/>
          <p14:tracePt t="68652" x="3367088" y="2562225"/>
          <p14:tracePt t="68668" x="3340100" y="2554288"/>
          <p14:tracePt t="68685" x="3340100" y="2527300"/>
          <p14:tracePt t="68702" x="3340100" y="2473325"/>
          <p14:tracePt t="68718" x="3340100" y="2446338"/>
          <p14:tracePt t="68735" x="3340100" y="2438400"/>
          <p14:tracePt t="68752" x="3357563" y="2411413"/>
          <p14:tracePt t="68769" x="3367088" y="2401888"/>
          <p14:tracePt t="68785" x="3402013" y="2401888"/>
          <p14:tracePt t="68802" x="3419475" y="2401888"/>
          <p14:tracePt t="68837" x="3429000" y="2401888"/>
          <p14:tracePt t="68869" x="3438525" y="2401888"/>
          <p14:tracePt t="68932" x="3446463" y="2401888"/>
          <p14:tracePt t="69621" x="3446463" y="2411413"/>
          <p14:tracePt t="69629" x="3473450" y="2411413"/>
          <p14:tracePt t="69637" x="3517900" y="2411413"/>
          <p14:tracePt t="69654" x="3705225" y="2401888"/>
          <p14:tracePt t="69671" x="3857625" y="2374900"/>
          <p14:tracePt t="69688" x="4125913" y="2330450"/>
          <p14:tracePt t="69704" x="4375150" y="2330450"/>
          <p14:tracePt t="69721" x="4545013" y="2330450"/>
          <p14:tracePt t="69738" x="4616450" y="2330450"/>
          <p14:tracePt t="69755" x="4643438" y="2330450"/>
          <p14:tracePt t="69789" x="4652963" y="2330450"/>
          <p14:tracePt t="69836" x="4660900" y="2339975"/>
          <p14:tracePt t="69876" x="4660900" y="2347913"/>
          <p14:tracePt t="69884" x="4679950" y="2357438"/>
          <p14:tracePt t="69900" x="4697413" y="2357438"/>
          <p14:tracePt t="69908" x="4732338" y="2366963"/>
          <p14:tracePt t="69920" x="4776788" y="2374900"/>
          <p14:tracePt t="69938" x="4919663" y="2401888"/>
          <p14:tracePt t="69957" x="4991100" y="2411413"/>
          <p14:tracePt t="69973" x="5010150" y="2411413"/>
          <p14:tracePt t="70004" x="5018088" y="2411413"/>
          <p14:tracePt t="70021" x="5037138" y="2411413"/>
          <p14:tracePt t="70054" x="5045075" y="2419350"/>
          <p14:tracePt t="70100" x="5054600" y="2419350"/>
          <p14:tracePt t="70125" x="5062538" y="2428875"/>
          <p14:tracePt t="70141" x="5072063" y="2428875"/>
          <p14:tracePt t="70173" x="5081588" y="2438400"/>
          <p14:tracePt t="70205" x="5089525" y="2438400"/>
          <p14:tracePt t="70549" x="5081588" y="2438400"/>
          <p14:tracePt t="70558" x="5072063" y="2446338"/>
          <p14:tracePt t="70573" x="5045075" y="2455863"/>
          <p14:tracePt t="70629" x="5037138" y="2465388"/>
          <p14:tracePt t="70661" x="5027613" y="2465388"/>
          <p14:tracePt t="70685" x="5018088" y="2465388"/>
          <p14:tracePt t="70741" x="5010150" y="2465388"/>
          <p14:tracePt t="70757" x="5000625" y="2465388"/>
          <p14:tracePt t="70765" x="4991100" y="2465388"/>
          <p14:tracePt t="70774" x="4991100" y="2473325"/>
          <p14:tracePt t="70813" x="4983163" y="2473325"/>
          <p14:tracePt t="70830" x="4973638" y="2473325"/>
          <p14:tracePt t="70845" x="4965700" y="2473325"/>
          <p14:tracePt t="70869" x="4956175" y="2473325"/>
          <p14:tracePt t="70885" x="4946650" y="2473325"/>
          <p14:tracePt t="70893" x="4938713" y="2473325"/>
          <p14:tracePt t="70909" x="4929188" y="2473325"/>
          <p14:tracePt t="70925" x="4911725" y="2473325"/>
          <p14:tracePt t="70949" x="4902200" y="2473325"/>
          <p14:tracePt t="70957" x="4894263" y="2473325"/>
          <p14:tracePt t="70973" x="4875213" y="2473325"/>
          <p14:tracePt t="70981" x="4867275" y="2473325"/>
          <p14:tracePt t="70992" x="4857750" y="2473325"/>
          <p14:tracePt t="71013" x="4848225" y="2473325"/>
          <p14:tracePt t="71029" x="4840288" y="2473325"/>
          <p14:tracePt t="71077" x="4830763" y="2473325"/>
          <p14:tracePt t="71093" x="4822825" y="2465388"/>
          <p14:tracePt t="71125" x="4822825" y="2455863"/>
          <p14:tracePt t="71133" x="4822825" y="2446338"/>
          <p14:tracePt t="71158" x="4822825" y="2438400"/>
          <p14:tracePt t="71189" x="4822825" y="2428875"/>
          <p14:tracePt t="71197" x="4822825" y="2419350"/>
          <p14:tracePt t="71208" x="4822825" y="2411413"/>
          <p14:tracePt t="71225" x="4822825" y="2401888"/>
          <p14:tracePt t="71242" x="4830763" y="2393950"/>
          <p14:tracePt t="71259" x="4830763" y="2384425"/>
          <p14:tracePt t="71292" x="4840288" y="2374900"/>
          <p14:tracePt t="71309" x="4857750" y="2357438"/>
          <p14:tracePt t="71342" x="4867275" y="2357438"/>
          <p14:tracePt t="71359" x="4875213" y="2357438"/>
          <p14:tracePt t="71376" x="4884738" y="2357438"/>
          <p14:tracePt t="71393" x="4894263" y="2357438"/>
          <p14:tracePt t="71409" x="4902200" y="2347913"/>
          <p14:tracePt t="71429" x="4911725" y="2347913"/>
          <p14:tracePt t="71445" x="4919663" y="2347913"/>
          <p14:tracePt t="71459" x="4929188" y="2347913"/>
          <p14:tracePt t="71494" x="4938713" y="2347913"/>
          <p14:tracePt t="71629" x="4956175" y="2347913"/>
          <p14:tracePt t="72486" x="4965700" y="2347913"/>
          <p14:tracePt t="72494" x="4973638" y="2357438"/>
          <p14:tracePt t="72510" x="4991100" y="2366963"/>
          <p14:tracePt t="72526" x="5000625" y="2374900"/>
          <p14:tracePt t="72542" x="5000625" y="2384425"/>
          <p14:tracePt t="72557" x="5000625" y="2393950"/>
          <p14:tracePt t="72566" x="5000625" y="2401888"/>
          <p14:tracePt t="72582" x="5000625" y="2411413"/>
          <p14:tracePt t="72598" x="5000625" y="2428875"/>
          <p14:tracePt t="72614" x="5000625" y="2438400"/>
          <p14:tracePt t="72630" x="5000625" y="2455863"/>
          <p14:tracePt t="72646" x="5000625" y="2465388"/>
          <p14:tracePt t="72670" x="4991100" y="2465388"/>
          <p14:tracePt t="72680" x="4983163" y="2473325"/>
          <p14:tracePt t="72696" x="4973638" y="2473325"/>
          <p14:tracePt t="72713" x="4956175" y="2482850"/>
          <p14:tracePt t="72730" x="4956175" y="2490788"/>
          <p14:tracePt t="72746" x="4946650" y="2490788"/>
          <p14:tracePt t="72780" x="4938713" y="2490788"/>
          <p14:tracePt t="73582" x="4919663" y="2500313"/>
          <p14:tracePt t="73598" x="4911725" y="2500313"/>
          <p14:tracePt t="73614" x="4902200" y="2509838"/>
          <p14:tracePt t="73622" x="4884738" y="2517775"/>
          <p14:tracePt t="73632" x="4875213" y="2517775"/>
          <p14:tracePt t="73648" x="4857750" y="2527300"/>
          <p14:tracePt t="73665" x="4830763" y="2527300"/>
          <p14:tracePt t="73682" x="4813300" y="2536825"/>
          <p14:tracePt t="73698" x="4803775" y="2536825"/>
          <p14:tracePt t="73822" x="4803775" y="2527300"/>
          <p14:tracePt t="73831" x="4813300" y="2517775"/>
          <p14:tracePt t="73838" x="4813300" y="2490788"/>
          <p14:tracePt t="73849" x="4813300" y="2473325"/>
          <p14:tracePt t="73866" x="4840288" y="2446338"/>
          <p14:tracePt t="73882" x="4867275" y="2411413"/>
          <p14:tracePt t="73899" x="4875213" y="2411413"/>
          <p14:tracePt t="73916" x="4884738" y="2401888"/>
          <p14:tracePt t="73951" x="4902200" y="2401888"/>
          <p14:tracePt t="73966" x="4929188" y="2411413"/>
          <p14:tracePt t="73983" x="4973638" y="2428875"/>
          <p14:tracePt t="74000" x="5010150" y="2446338"/>
          <p14:tracePt t="74016" x="5027613" y="2455863"/>
          <p14:tracePt t="74033" x="5045075" y="2465388"/>
          <p14:tracePt t="74050" x="5054600" y="2473325"/>
          <p14:tracePt t="74066" x="5054600" y="2482850"/>
          <p14:tracePt t="74083" x="5045075" y="2500313"/>
          <p14:tracePt t="74100" x="5000625" y="2517775"/>
          <p14:tracePt t="74117" x="4946650" y="2536825"/>
          <p14:tracePt t="74134" x="4884738" y="2544763"/>
          <p14:tracePt t="74150" x="4875213" y="2544763"/>
          <p14:tracePt t="74184" x="4848225" y="2536825"/>
          <p14:tracePt t="74200" x="4840288" y="2509838"/>
          <p14:tracePt t="74217" x="4840288" y="2473325"/>
          <p14:tracePt t="74233" x="4840288" y="2438400"/>
          <p14:tracePt t="74250" x="4840288" y="2428875"/>
          <p14:tracePt t="74267" x="4848225" y="2411413"/>
          <p14:tracePt t="74284" x="4875213" y="2401888"/>
          <p14:tracePt t="74300" x="4884738" y="2393950"/>
          <p14:tracePt t="74317" x="4902200" y="2393950"/>
          <p14:tracePt t="74334" x="4911725" y="2393950"/>
          <p14:tracePt t="74358" x="4929188" y="2393950"/>
          <p14:tracePt t="74383" x="4938713" y="2393950"/>
          <p14:tracePt t="74398" x="4946650" y="2393950"/>
          <p14:tracePt t="74406" x="4956175" y="2393950"/>
          <p14:tracePt t="74422" x="4956175" y="2401888"/>
          <p14:tracePt t="74434" x="4956175" y="2411413"/>
          <p14:tracePt t="74451" x="4956175" y="2428875"/>
          <p14:tracePt t="74467" x="4956175" y="2438400"/>
          <p14:tracePt t="74484" x="4956175" y="2455863"/>
          <p14:tracePt t="74501" x="4956175" y="2465388"/>
          <p14:tracePt t="74566" x="4946650" y="2473325"/>
          <p14:tracePt t="74615" x="4938713" y="2473325"/>
          <p14:tracePt t="74638" x="4929188" y="2473325"/>
          <p14:tracePt t="74702" x="4929188" y="2465388"/>
          <p14:tracePt t="74934" x="4911725" y="2465388"/>
          <p14:tracePt t="74943" x="4902200" y="2465388"/>
          <p14:tracePt t="75015" x="4894263" y="2473325"/>
          <p14:tracePt t="75047" x="4894263" y="2465388"/>
          <p14:tracePt t="75063" x="4894263" y="2455863"/>
          <p14:tracePt t="75070" x="4894263" y="2446338"/>
          <p14:tracePt t="75087" x="4894263" y="2438400"/>
          <p14:tracePt t="75095" x="4902200" y="2438400"/>
          <p14:tracePt t="75103" x="4911725" y="2428875"/>
          <p14:tracePt t="75119" x="4929188" y="2411413"/>
          <p14:tracePt t="75136" x="4938713" y="2411413"/>
          <p14:tracePt t="75169" x="4956175" y="2411413"/>
          <p14:tracePt t="75191" x="4965700" y="2411413"/>
          <p14:tracePt t="75207" x="4973638" y="2411413"/>
          <p14:tracePt t="75223" x="4983163" y="2411413"/>
          <p14:tracePt t="75239" x="4991100" y="2411413"/>
          <p14:tracePt t="75263" x="4991100" y="2419350"/>
          <p14:tracePt t="75279" x="4991100" y="2446338"/>
          <p14:tracePt t="75288" x="4983163" y="2455863"/>
          <p14:tracePt t="75303" x="4965700" y="2473325"/>
          <p14:tracePt t="75320" x="4929188" y="2482850"/>
          <p14:tracePt t="75407" x="4919663" y="2482850"/>
          <p14:tracePt t="75431" x="4911725" y="2482850"/>
          <p14:tracePt t="75807" x="4929188" y="2482850"/>
          <p14:tracePt t="75815" x="4956175" y="2473325"/>
          <p14:tracePt t="75823" x="5010150" y="2465388"/>
          <p14:tracePt t="75838" x="5062538" y="2438400"/>
          <p14:tracePt t="75855" x="5394325" y="2438400"/>
          <p14:tracePt t="75872" x="5643563" y="2438400"/>
          <p14:tracePt t="75888" x="5803900" y="2438400"/>
          <p14:tracePt t="75905" x="5902325" y="2438400"/>
          <p14:tracePt t="75922" x="5929313" y="2438400"/>
          <p14:tracePt t="75975" x="5938838" y="2438400"/>
          <p14:tracePt t="76071" x="5956300" y="2438400"/>
          <p14:tracePt t="76087" x="5965825" y="2446338"/>
          <p14:tracePt t="76095" x="5983288" y="2446338"/>
          <p14:tracePt t="76105" x="5991225" y="2455863"/>
          <p14:tracePt t="76122" x="6010275" y="2455863"/>
          <p14:tracePt t="76139" x="6027738" y="2455863"/>
          <p14:tracePt t="76155" x="6037263" y="2455863"/>
          <p14:tracePt t="76172" x="6045200" y="2455863"/>
          <p14:tracePt t="76189" x="6072188" y="2455863"/>
          <p14:tracePt t="76206" x="6108700" y="2455863"/>
          <p14:tracePt t="76223" x="6180138" y="2455863"/>
          <p14:tracePt t="76239" x="6205538" y="2446338"/>
          <p14:tracePt t="76256" x="6215063" y="2438400"/>
          <p14:tracePt t="76336" x="6224588" y="2428875"/>
          <p14:tracePt t="76343" x="6232525" y="2428875"/>
          <p14:tracePt t="76359" x="6232525" y="2411413"/>
          <p14:tracePt t="76391" x="6232525" y="2401888"/>
          <p14:tracePt t="76407" x="6224588" y="2393950"/>
          <p14:tracePt t="76424" x="6215063" y="2384425"/>
          <p14:tracePt t="76431" x="6197600" y="2374900"/>
          <p14:tracePt t="76447" x="6188075" y="2374900"/>
          <p14:tracePt t="76457" x="6180138" y="2374900"/>
          <p14:tracePt t="76479" x="6170613" y="2374900"/>
          <p14:tracePt t="76490" x="6153150" y="2374900"/>
          <p14:tracePt t="76506" x="6126163" y="2374900"/>
          <p14:tracePt t="76523" x="6089650" y="2374900"/>
          <p14:tracePt t="76540" x="6081713" y="2374900"/>
          <p14:tracePt t="76557" x="6054725" y="2374900"/>
          <p14:tracePt t="76573" x="6027738" y="2374900"/>
          <p14:tracePt t="76590" x="6010275" y="2384425"/>
          <p14:tracePt t="76607" x="5991225" y="2419350"/>
          <p14:tracePt t="76624" x="5991225" y="2438400"/>
          <p14:tracePt t="76640" x="5991225" y="2455863"/>
          <p14:tracePt t="76657" x="5991225" y="2465388"/>
          <p14:tracePt t="76674" x="5991225" y="2473325"/>
          <p14:tracePt t="76691" x="6000750" y="2473325"/>
          <p14:tracePt t="76707" x="6010275" y="2473325"/>
          <p14:tracePt t="76724" x="6027738" y="2473325"/>
          <p14:tracePt t="76740" x="6054725" y="2473325"/>
          <p14:tracePt t="76757" x="6108700" y="2473325"/>
          <p14:tracePt t="76774" x="6143625" y="2455863"/>
          <p14:tracePt t="76791" x="6170613" y="2438400"/>
          <p14:tracePt t="76807" x="6170613" y="2411413"/>
          <p14:tracePt t="76824" x="6170613" y="2393950"/>
          <p14:tracePt t="76841" x="6170613" y="2374900"/>
          <p14:tracePt t="76857" x="6170613" y="2366963"/>
          <p14:tracePt t="76874" x="6143625" y="2357438"/>
          <p14:tracePt t="76891" x="6116638" y="2357438"/>
          <p14:tracePt t="76908" x="6089650" y="2357438"/>
          <p14:tracePt t="76924" x="6081713" y="2357438"/>
          <p14:tracePt t="76941" x="6072188" y="2357438"/>
          <p14:tracePt t="76975" x="6062663" y="2357438"/>
          <p14:tracePt t="76991" x="6054725" y="2374900"/>
          <p14:tracePt t="77008" x="6054725" y="2411413"/>
          <p14:tracePt t="77025" x="6072188" y="2455863"/>
          <p14:tracePt t="77041" x="6089650" y="2465388"/>
          <p14:tracePt t="77058" x="6099175" y="2482850"/>
          <p14:tracePt t="77074" x="6108700" y="2482850"/>
          <p14:tracePt t="77091" x="6126163" y="2490788"/>
          <p14:tracePt t="77108" x="6153150" y="2490788"/>
          <p14:tracePt t="77125" x="6188075" y="2482850"/>
          <p14:tracePt t="77142" x="6215063" y="2465388"/>
          <p14:tracePt t="77159" x="6224588" y="2438400"/>
          <p14:tracePt t="77175" x="6224588" y="2393950"/>
          <p14:tracePt t="77192" x="6224588" y="2374900"/>
          <p14:tracePt t="77208" x="6224588" y="2366963"/>
          <p14:tracePt t="77225" x="6197600" y="2366963"/>
          <p14:tracePt t="77242" x="6153150" y="2366963"/>
          <p14:tracePt t="77259" x="6108700" y="2366963"/>
          <p14:tracePt t="77275" x="6081713" y="2366963"/>
          <p14:tracePt t="77309" x="6054725" y="2366963"/>
          <p14:tracePt t="77342" x="6054725" y="2384425"/>
          <p14:tracePt t="77344" x="6054725" y="2393950"/>
          <p14:tracePt t="77359" x="6054725" y="2411413"/>
          <p14:tracePt t="77376" x="6072188" y="2428875"/>
          <p14:tracePt t="77392" x="6081713" y="2438400"/>
          <p14:tracePt t="77409" x="6099175" y="2438400"/>
          <p14:tracePt t="77442" x="6126163" y="2455863"/>
          <p14:tracePt t="77459" x="6143625" y="2455863"/>
          <p14:tracePt t="77492" x="6153150" y="2455863"/>
          <p14:tracePt t="77509" x="6170613" y="2455863"/>
          <p14:tracePt t="77526" x="6170613" y="2446338"/>
          <p14:tracePt t="77543" x="6170613" y="2438400"/>
          <p14:tracePt t="77560" x="6170613" y="2428875"/>
          <p14:tracePt t="77576" x="6161088" y="2419350"/>
          <p14:tracePt t="77593" x="6134100" y="2411413"/>
          <p14:tracePt t="77609" x="6108700" y="2411413"/>
          <p14:tracePt t="77626" x="6089650" y="2411413"/>
          <p14:tracePt t="77660" x="6081713" y="2411413"/>
          <p14:tracePt t="77676" x="6072188" y="2411413"/>
          <p14:tracePt t="77693" x="6072188" y="2428875"/>
          <p14:tracePt t="77710" x="6081713" y="2446338"/>
          <p14:tracePt t="77726" x="6099175" y="2455863"/>
          <p14:tracePt t="77744" x="6116638" y="2465388"/>
          <p14:tracePt t="77760" x="6143625" y="2465388"/>
          <p14:tracePt t="77777" x="6170613" y="2465388"/>
          <p14:tracePt t="77793" x="6180138" y="2465388"/>
          <p14:tracePt t="77810" x="6197600" y="2465388"/>
          <p14:tracePt t="77827" x="6197600" y="2438400"/>
          <p14:tracePt t="77843" x="6197600" y="2401888"/>
          <p14:tracePt t="77860" x="6197600" y="2374900"/>
          <p14:tracePt t="77877" x="6188075" y="2357438"/>
          <p14:tracePt t="77894" x="6153150" y="2357438"/>
          <p14:tracePt t="77911" x="6072188" y="2357438"/>
          <p14:tracePt t="77928" x="6037263" y="2357438"/>
          <p14:tracePt t="77944" x="6000750" y="2374900"/>
          <p14:tracePt t="77961" x="6000750" y="2393950"/>
          <p14:tracePt t="77977" x="6000750" y="2419350"/>
          <p14:tracePt t="77994" x="6000750" y="2428875"/>
          <p14:tracePt t="78010" x="6010275" y="2438400"/>
          <p14:tracePt t="78028" x="6054725" y="2446338"/>
          <p14:tracePt t="78044" x="6062663" y="2446338"/>
          <p14:tracePt t="78061" x="6089650" y="2446338"/>
          <p14:tracePt t="78077" x="6116638" y="2446338"/>
          <p14:tracePt t="78094" x="6126163" y="2446338"/>
          <p14:tracePt t="78111" x="6134100" y="2438400"/>
          <p14:tracePt t="78136" x="6134100" y="2428875"/>
          <p14:tracePt t="78144" x="6134100" y="2419350"/>
          <p14:tracePt t="78161" x="6116638" y="2411413"/>
          <p14:tracePt t="78178" x="6081713" y="2411413"/>
          <p14:tracePt t="78194" x="6062663" y="2411413"/>
          <p14:tracePt t="78211" x="6037263" y="2411413"/>
          <p14:tracePt t="78248" x="6037263" y="2419350"/>
          <p14:tracePt t="78261" x="6037263" y="2428875"/>
          <p14:tracePt t="78278" x="6054725" y="2438400"/>
          <p14:tracePt t="78295" x="6108700" y="2455863"/>
          <p14:tracePt t="78312" x="6126163" y="2455863"/>
          <p14:tracePt t="78328" x="6153150" y="2455863"/>
          <p14:tracePt t="78345" x="6170613" y="2455863"/>
          <p14:tracePt t="78368" x="6180138" y="2455863"/>
          <p14:tracePt t="78400" x="6170613" y="2438400"/>
          <p14:tracePt t="78408" x="6153150" y="2428875"/>
          <p14:tracePt t="78416" x="6134100" y="2428875"/>
          <p14:tracePt t="78428" x="6108700" y="2419350"/>
          <p14:tracePt t="78445" x="6045200" y="2419350"/>
          <p14:tracePt t="78462" x="6037263" y="2419350"/>
          <p14:tracePt t="78479" x="6010275" y="2419350"/>
          <p14:tracePt t="78496" x="6010275" y="2428875"/>
          <p14:tracePt t="78512" x="6018213" y="2446338"/>
          <p14:tracePt t="78529" x="6072188" y="2465388"/>
          <p14:tracePt t="78545" x="6108700" y="2465388"/>
          <p14:tracePt t="78562" x="6134100" y="2465388"/>
          <p14:tracePt t="78579" x="6161088" y="2465388"/>
          <p14:tracePt t="78596" x="6170613" y="2465388"/>
          <p14:tracePt t="78612" x="6180138" y="2465388"/>
          <p14:tracePt t="78646" x="6180138" y="2455863"/>
          <p14:tracePt t="78663" x="6180138" y="2446338"/>
          <p14:tracePt t="78680" x="6153150" y="2446338"/>
          <p14:tracePt t="78696" x="6134100" y="2446338"/>
          <p14:tracePt t="78713" x="6116638" y="2446338"/>
          <p14:tracePt t="78760" x="6116638" y="2455863"/>
          <p14:tracePt t="78776" x="6126163" y="2455863"/>
          <p14:tracePt t="78784" x="6134100" y="2465388"/>
          <p14:tracePt t="78800" x="6143625" y="2473325"/>
          <p14:tracePt t="78816" x="6153150" y="2473325"/>
          <p14:tracePt t="78832" x="6161088" y="2473325"/>
          <p14:tracePt t="78848" x="6170613" y="2473325"/>
          <p14:tracePt t="78880" x="6180138" y="2473325"/>
          <p14:tracePt t="78888" x="6188075" y="2473325"/>
          <p14:tracePt t="78896" x="6197600" y="2473325"/>
          <p14:tracePt t="78920" x="6205538" y="2473325"/>
          <p14:tracePt t="79056" x="6215063" y="2473325"/>
          <p14:tracePt t="79080" x="6224588" y="2473325"/>
          <p14:tracePt t="79096" x="6242050" y="2482850"/>
          <p14:tracePt t="79104" x="6242050" y="2490788"/>
          <p14:tracePt t="79114" x="6242050" y="2500313"/>
          <p14:tracePt t="79131" x="6224588" y="2536825"/>
          <p14:tracePt t="79147" x="6188075" y="2571750"/>
          <p14:tracePt t="79164" x="6153150" y="2598738"/>
          <p14:tracePt t="79180" x="6108700" y="2616200"/>
          <p14:tracePt t="79197" x="6054725" y="2625725"/>
          <p14:tracePt t="79214" x="6045200" y="2625725"/>
          <p14:tracePt t="79231" x="6027738" y="2616200"/>
          <p14:tracePt t="79248" x="5991225" y="2554288"/>
          <p14:tracePt t="79264" x="5991225" y="2500313"/>
          <p14:tracePt t="79281" x="5991225" y="2455863"/>
          <p14:tracePt t="79298" x="6010275" y="2428875"/>
          <p14:tracePt t="79314" x="6027738" y="2401888"/>
          <p14:tracePt t="79331" x="6054725" y="2384425"/>
          <p14:tracePt t="79348" x="6089650" y="2374900"/>
          <p14:tracePt t="79364" x="6116638" y="2374900"/>
          <p14:tracePt t="79381" x="6143625" y="2374900"/>
          <p14:tracePt t="79398" x="6170613" y="2374900"/>
          <p14:tracePt t="79414" x="6205538" y="2384425"/>
          <p14:tracePt t="79432" x="6232525" y="2419350"/>
          <p14:tracePt t="79465" x="6232525" y="2446338"/>
          <p14:tracePt t="79482" x="6232525" y="2465388"/>
          <p14:tracePt t="79498" x="6232525" y="2473325"/>
          <p14:tracePt t="79515" x="6232525" y="2490788"/>
          <p14:tracePt t="79531" x="6215063" y="2500313"/>
          <p14:tracePt t="79548" x="6188075" y="2509838"/>
          <p14:tracePt t="79565" x="6170613" y="2509838"/>
          <p14:tracePt t="79582" x="6143625" y="2509838"/>
          <p14:tracePt t="79598" x="6126163" y="2509838"/>
          <p14:tracePt t="79615" x="6099175" y="2509838"/>
          <p14:tracePt t="79632" x="6089650" y="2509838"/>
          <p14:tracePt t="79649" x="6072188" y="2509838"/>
          <p14:tracePt t="79666" x="6062663" y="2509838"/>
          <p14:tracePt t="79728" x="6054725" y="2500313"/>
          <p14:tracePt t="79752" x="6054725" y="2490788"/>
          <p14:tracePt t="79776" x="6054725" y="2482850"/>
          <p14:tracePt t="79784" x="6054725" y="2473325"/>
          <p14:tracePt t="79792" x="6054725" y="2465388"/>
          <p14:tracePt t="79801" x="6054725" y="2446338"/>
          <p14:tracePt t="79816" x="6062663" y="2428875"/>
          <p14:tracePt t="79832" x="6089650" y="2411413"/>
          <p14:tracePt t="79848" x="6099175" y="2411413"/>
          <p14:tracePt t="79865" x="6108700" y="2401888"/>
          <p14:tracePt t="79881" x="6116638" y="2401888"/>
          <p14:tracePt t="79920" x="6126163" y="2401888"/>
          <p14:tracePt t="79936" x="6134100" y="2401888"/>
          <p14:tracePt t="79944" x="6153150" y="2401888"/>
          <p14:tracePt t="79960" x="6161088" y="2401888"/>
          <p14:tracePt t="79968" x="6180138" y="2401888"/>
          <p14:tracePt t="79992" x="6197600" y="2411413"/>
          <p14:tracePt t="80008" x="6197600" y="2419350"/>
          <p14:tracePt t="80017" x="6205538" y="2428875"/>
          <p14:tracePt t="80040" x="6205538" y="2438400"/>
          <p14:tracePt t="80065" x="6205538" y="2446338"/>
          <p14:tracePt t="80096" x="6205538" y="2465388"/>
          <p14:tracePt t="80128" x="6188075" y="2473325"/>
          <p14:tracePt t="80137" x="6180138" y="2473325"/>
          <p14:tracePt t="80144" x="6170613" y="2473325"/>
          <p14:tracePt t="80152" x="6161088" y="2473325"/>
          <p14:tracePt t="80166" x="6153150" y="2473325"/>
          <p14:tracePt t="80183" x="6143625" y="2473325"/>
          <p14:tracePt t="80200" x="6134100" y="2473325"/>
          <p14:tracePt t="80328" x="6126163" y="2473325"/>
          <p14:tracePt t="80384" x="6116638" y="2473325"/>
          <p14:tracePt t="80401" x="6116638" y="2465388"/>
          <p14:tracePt t="80416" x="6116638" y="2455863"/>
          <p14:tracePt t="80424" x="6116638" y="2446338"/>
          <p14:tracePt t="80440" x="6116638" y="2438400"/>
          <p14:tracePt t="80451" x="6116638" y="2428875"/>
          <p14:tracePt t="80467" x="6116638" y="2419350"/>
          <p14:tracePt t="80496" x="6116638" y="2411413"/>
          <p14:tracePt t="80609" x="6126163" y="2401888"/>
          <p14:tracePt t="81001" x="6126163" y="2393950"/>
          <p14:tracePt t="81025" x="6143625" y="2393950"/>
          <p14:tracePt t="81033" x="6161088" y="2393950"/>
          <p14:tracePt t="81041" x="6180138" y="2393950"/>
          <p14:tracePt t="81057" x="6188075" y="2401888"/>
          <p14:tracePt t="81069" x="6197600" y="2401888"/>
          <p14:tracePt t="81086" x="6215063" y="2411413"/>
          <p14:tracePt t="81103" x="6232525" y="2428875"/>
          <p14:tracePt t="81119" x="6232525" y="2438400"/>
          <p14:tracePt t="81136" x="6232525" y="2465388"/>
          <p14:tracePt t="81169" x="6224588" y="2482850"/>
          <p14:tracePt t="81186" x="6205538" y="2482850"/>
          <p14:tracePt t="81203" x="6188075" y="2482850"/>
          <p14:tracePt t="81219" x="6180138" y="2482850"/>
          <p14:tracePt t="81236" x="6161088" y="2482850"/>
          <p14:tracePt t="81253" x="6153150" y="2482850"/>
          <p14:tracePt t="81270" x="6134100" y="2482850"/>
          <p14:tracePt t="81286" x="6126163" y="2482850"/>
          <p14:tracePt t="81303" x="6116638" y="2482850"/>
          <p14:tracePt t="81320" x="6116638" y="2473325"/>
          <p14:tracePt t="81337" x="6116638" y="2465388"/>
          <p14:tracePt t="81354" x="6116638" y="2455863"/>
          <p14:tracePt t="81377" x="6126163" y="2438400"/>
          <p14:tracePt t="81393" x="6143625" y="2428875"/>
          <p14:tracePt t="81403" x="6153150" y="2419350"/>
          <p14:tracePt t="81420" x="6161088" y="2411413"/>
          <p14:tracePt t="81449" x="6180138" y="2401888"/>
          <p14:tracePt t="81585" x="6180138" y="2411413"/>
          <p14:tracePt t="81625" x="6188075" y="2419350"/>
          <p14:tracePt t="81921" x="6188075" y="2428875"/>
          <p14:tracePt t="81929" x="6188075" y="2438400"/>
          <p14:tracePt t="85002" x="6170613" y="2438400"/>
          <p14:tracePt t="85018" x="6161088" y="2438400"/>
          <p14:tracePt t="85026" x="6143625" y="2438400"/>
          <p14:tracePt t="85034" x="6134100" y="2438400"/>
          <p14:tracePt t="85046" x="6099175" y="2438400"/>
          <p14:tracePt t="85063" x="6062663" y="2438400"/>
          <p14:tracePt t="85080" x="6027738" y="2438400"/>
          <p14:tracePt t="85097" x="6010275" y="2446338"/>
          <p14:tracePt t="85114" x="5983288" y="2446338"/>
          <p14:tracePt t="85130" x="5973763" y="2446338"/>
          <p14:tracePt t="85322" x="5983288" y="2438400"/>
          <p14:tracePt t="85339" x="6000750" y="2438400"/>
          <p14:tracePt t="85354" x="6010275" y="2438400"/>
          <p14:tracePt t="85370" x="6027738" y="2438400"/>
          <p14:tracePt t="85378" x="6037263" y="2419350"/>
          <p14:tracePt t="85402" x="6054725" y="2419350"/>
          <p14:tracePt t="85410" x="6062663" y="2419350"/>
          <p14:tracePt t="85426" x="6072188" y="2419350"/>
          <p14:tracePt t="85434" x="6089650" y="2419350"/>
          <p14:tracePt t="85450" x="6099175" y="2419350"/>
          <p14:tracePt t="85467" x="6108700" y="2419350"/>
          <p14:tracePt t="85481" x="6116638" y="2419350"/>
          <p14:tracePt t="85498" x="6126163" y="2411413"/>
          <p14:tracePt t="85874" x="6126163" y="2428875"/>
          <p14:tracePt t="85883" x="6134100" y="2438400"/>
          <p14:tracePt t="85890" x="6134100" y="2446338"/>
          <p14:tracePt t="85899" x="6143625" y="2465388"/>
          <p14:tracePt t="85917" x="6143625" y="2473325"/>
          <p14:tracePt t="85939" x="6143625" y="2482850"/>
          <p14:tracePt t="85954" x="6134100" y="2490788"/>
          <p14:tracePt t="85966" x="6108700" y="2490788"/>
          <p14:tracePt t="85982" x="6054725" y="2509838"/>
          <p14:tracePt t="85999" x="5991225" y="2517775"/>
          <p14:tracePt t="86016" x="5946775" y="2517775"/>
          <p14:tracePt t="86033" x="5929313" y="2517775"/>
          <p14:tracePt t="86050" x="5911850" y="2517775"/>
          <p14:tracePt t="86066" x="5894388" y="2517775"/>
          <p14:tracePt t="86083" x="5884863" y="2509838"/>
          <p14:tracePt t="86100" x="5884863" y="2490788"/>
          <p14:tracePt t="86116" x="5884863" y="2473325"/>
          <p14:tracePt t="86133" x="5884863" y="2455863"/>
          <p14:tracePt t="86150" x="5884863" y="2428875"/>
          <p14:tracePt t="86183" x="5884863" y="2419350"/>
          <p14:tracePt t="86200" x="5919788" y="2401888"/>
          <p14:tracePt t="86217" x="5965825" y="2393950"/>
          <p14:tracePt t="86233" x="5991225" y="2393950"/>
          <p14:tracePt t="86251" x="6045200" y="2393950"/>
          <p14:tracePt t="86267" x="6054725" y="2393950"/>
          <p14:tracePt t="86284" x="6072188" y="2393950"/>
          <p14:tracePt t="86317" x="6081713" y="2401888"/>
          <p14:tracePt t="86355" x="6089650" y="2401888"/>
          <p14:tracePt t="86386" x="6089650" y="2411413"/>
          <p14:tracePt t="86419" x="6108700" y="2411413"/>
          <p14:tracePt t="86435" x="6108700" y="2419350"/>
          <p14:tracePt t="86475" x="6116638" y="2419350"/>
          <p14:tracePt t="86507" x="6134100" y="2428875"/>
          <p14:tracePt t="88539" x="6134100" y="2419350"/>
          <p14:tracePt t="89212" x="6126163" y="2419350"/>
          <p14:tracePt t="89228" x="6116638" y="2419350"/>
          <p14:tracePt t="89236" x="6108700" y="2419350"/>
          <p14:tracePt t="89244" x="6108700" y="2428875"/>
          <p14:tracePt t="89276" x="6108700" y="2438400"/>
          <p14:tracePt t="89316" x="6108700" y="2446338"/>
          <p14:tracePt t="89341" x="6099175" y="2455863"/>
          <p14:tracePt t="89348" x="6089650" y="2455863"/>
          <p14:tracePt t="89372" x="6081713" y="2465388"/>
          <p14:tracePt t="89452" x="6072188" y="2465388"/>
          <p14:tracePt t="89460" x="6062663" y="2465388"/>
          <p14:tracePt t="89468" x="6054725" y="2465388"/>
          <p14:tracePt t="89564" x="6045200" y="2465388"/>
          <p14:tracePt t="89580" x="6037263" y="2465388"/>
          <p14:tracePt t="89604" x="6027738" y="2465388"/>
          <p14:tracePt t="89644" x="6018213" y="2465388"/>
          <p14:tracePt t="89652" x="6010275" y="2465388"/>
          <p14:tracePt t="89684" x="6000750" y="2465388"/>
          <p14:tracePt t="89692" x="5991225" y="2473325"/>
          <p14:tracePt t="89748" x="5983288" y="2473325"/>
          <p14:tracePt t="89796" x="5973763" y="2482850"/>
          <p14:tracePt t="89980" x="5965825" y="2482850"/>
          <p14:tracePt t="90068" x="5973763" y="2490788"/>
          <p14:tracePt t="90100" x="5983288" y="2490788"/>
          <p14:tracePt t="90108" x="5991225" y="2490788"/>
          <p14:tracePt t="90124" x="6000750" y="2490788"/>
          <p14:tracePt t="90140" x="6018213" y="2490788"/>
          <p14:tracePt t="90156" x="6037263" y="2490788"/>
          <p14:tracePt t="90164" x="6045200" y="2490788"/>
          <p14:tracePt t="90177" x="6054725" y="2490788"/>
          <p14:tracePt t="90194" x="6062663" y="2490788"/>
          <p14:tracePt t="90211" x="6081713" y="2500313"/>
          <p14:tracePt t="90228" x="6116638" y="2500313"/>
          <p14:tracePt t="90245" x="6161088" y="2500313"/>
          <p14:tracePt t="90261" x="6197600" y="2500313"/>
          <p14:tracePt t="90278" x="6224588" y="2500313"/>
          <p14:tracePt t="90295" x="6232525" y="2500313"/>
          <p14:tracePt t="90332" x="6242050" y="2500313"/>
          <p14:tracePt t="90364" x="6251575" y="2500313"/>
          <p14:tracePt t="90380" x="6259513" y="2500313"/>
          <p14:tracePt t="90396" x="6269038" y="2500313"/>
          <p14:tracePt t="90404" x="6276975" y="2500313"/>
          <p14:tracePt t="90412" x="6286500" y="2500313"/>
          <p14:tracePt t="90428" x="6313488" y="2500313"/>
          <p14:tracePt t="90445" x="6330950" y="2490788"/>
          <p14:tracePt t="90462" x="6348413" y="2482850"/>
          <p14:tracePt t="90478" x="6348413" y="2473325"/>
          <p14:tracePt t="90495" x="6357938" y="2455863"/>
          <p14:tracePt t="90512" x="6357938" y="2428875"/>
          <p14:tracePt t="90529" x="6357938" y="2401888"/>
          <p14:tracePt t="90545" x="6357938" y="2384425"/>
          <p14:tracePt t="90562" x="6357938" y="2366963"/>
          <p14:tracePt t="90579" x="6357938" y="2357438"/>
          <p14:tracePt t="90596" x="6357938" y="2339975"/>
          <p14:tracePt t="90629" x="6348413" y="2339975"/>
          <p14:tracePt t="90652" x="6340475" y="2339975"/>
          <p14:tracePt t="90662" x="6323013" y="2339975"/>
          <p14:tracePt t="90684" x="6303963" y="2339975"/>
          <p14:tracePt t="90696" x="6296025" y="2339975"/>
          <p14:tracePt t="90712" x="6286500" y="2339975"/>
          <p14:tracePt t="90729" x="6269038" y="2339975"/>
          <p14:tracePt t="90772" x="6259513" y="2339975"/>
          <p14:tracePt t="90788" x="6251575" y="2339975"/>
          <p14:tracePt t="91028" x="6242050" y="2339975"/>
          <p14:tracePt t="91052" x="6232525" y="2339975"/>
          <p14:tracePt t="91076" x="6224588" y="2339975"/>
          <p14:tracePt t="91100" x="6215063" y="2339975"/>
          <p14:tracePt t="91124" x="6205538" y="2339975"/>
          <p14:tracePt t="91133" x="6197600" y="2339975"/>
          <p14:tracePt t="91140" x="6188075" y="2339975"/>
          <p14:tracePt t="91164" x="6180138" y="2339975"/>
          <p14:tracePt t="91188" x="6170613" y="2339975"/>
          <p14:tracePt t="91228" x="6161088" y="2339975"/>
          <p14:tracePt t="91236" x="6153150" y="2339975"/>
          <p14:tracePt t="91252" x="6143625" y="2339975"/>
          <p14:tracePt t="91292" x="6134100" y="2339975"/>
          <p14:tracePt t="91332" x="6116638" y="2339975"/>
          <p14:tracePt t="91348" x="6108700" y="2339975"/>
          <p14:tracePt t="91356" x="6099175" y="2347913"/>
          <p14:tracePt t="91372" x="6089650" y="2357438"/>
          <p14:tracePt t="91381" x="6072188" y="2366963"/>
          <p14:tracePt t="91398" x="6062663" y="2374900"/>
          <p14:tracePt t="91414" x="6054725" y="2393950"/>
          <p14:tracePt t="91431" x="6054725" y="2419350"/>
          <p14:tracePt t="91447" x="6054725" y="2428875"/>
          <p14:tracePt t="91464" x="6054725" y="2446338"/>
          <p14:tracePt t="91498" x="6054725" y="2455863"/>
          <p14:tracePt t="91548" x="6062663" y="2455863"/>
          <p14:tracePt t="91556" x="6081713" y="2473325"/>
          <p14:tracePt t="91572" x="6108700" y="2482850"/>
          <p14:tracePt t="91588" x="6116638" y="2482850"/>
          <p14:tracePt t="91598" x="6134100" y="2482850"/>
          <p14:tracePt t="91615" x="6143625" y="2482850"/>
          <p14:tracePt t="91632" x="6170613" y="2482850"/>
          <p14:tracePt t="91648" x="6188075" y="2482850"/>
          <p14:tracePt t="91665" x="6215063" y="2482850"/>
          <p14:tracePt t="91682" x="6242050" y="2482850"/>
          <p14:tracePt t="91698" x="6276975" y="2465388"/>
          <p14:tracePt t="91715" x="6286500" y="2465388"/>
          <p14:tracePt t="91732" x="6313488" y="2446338"/>
          <p14:tracePt t="91749" x="6313488" y="2438400"/>
          <p14:tracePt t="91765" x="6323013" y="2438400"/>
          <p14:tracePt t="91782" x="6323013" y="2428875"/>
          <p14:tracePt t="91799" x="6330950" y="2428875"/>
          <p14:tracePt t="91815" x="6330950" y="2419350"/>
          <p14:tracePt t="91832" x="6330950" y="2411413"/>
          <p14:tracePt t="91849" x="6330950" y="2401888"/>
          <p14:tracePt t="91865" x="6323013" y="2393950"/>
          <p14:tracePt t="91882" x="6313488" y="2384425"/>
          <p14:tracePt t="91899" x="6296025" y="2384425"/>
          <p14:tracePt t="91916" x="6259513" y="2366963"/>
          <p14:tracePt t="91933" x="6232525" y="2366963"/>
          <p14:tracePt t="91949" x="6224588" y="2366963"/>
          <p14:tracePt t="91966" x="6205538" y="2366963"/>
          <p14:tracePt t="91983" x="6188075" y="2366963"/>
          <p14:tracePt t="91999" x="6180138" y="2366963"/>
          <p14:tracePt t="92016" x="6161088" y="2366963"/>
          <p14:tracePt t="92033" x="6143625" y="2366963"/>
          <p14:tracePt t="92050" x="6134100" y="2374900"/>
          <p14:tracePt t="92066" x="6134100" y="2401888"/>
          <p14:tracePt t="92083" x="6134100" y="2428875"/>
          <p14:tracePt t="92100" x="6134100" y="2473325"/>
          <p14:tracePt t="92117" x="6143625" y="2490788"/>
          <p14:tracePt t="92133" x="6161088" y="2500313"/>
          <p14:tracePt t="92150" x="6205538" y="2509838"/>
          <p14:tracePt t="92167" x="6259513" y="2509838"/>
          <p14:tracePt t="92183" x="6303963" y="2509838"/>
          <p14:tracePt t="92200" x="6323013" y="2509838"/>
          <p14:tracePt t="92233" x="6323013" y="2490788"/>
          <p14:tracePt t="92250" x="6323013" y="2455863"/>
          <p14:tracePt t="92266" x="6323013" y="2438400"/>
          <p14:tracePt t="92283" x="6303963" y="2419350"/>
          <p14:tracePt t="92300" x="6205538" y="2393950"/>
          <p14:tracePt t="92317" x="6143625" y="2393950"/>
          <p14:tracePt t="92333" x="6116638" y="2393950"/>
          <p14:tracePt t="92350" x="6081713" y="2393950"/>
          <p14:tracePt t="92367" x="6072188" y="2393950"/>
          <p14:tracePt t="92384" x="6062663" y="2393950"/>
          <p14:tracePt t="92405" x="6062663" y="2411413"/>
          <p14:tracePt t="92421" x="6072188" y="2419350"/>
          <p14:tracePt t="92437" x="6072188" y="2428875"/>
          <p14:tracePt t="92450" x="6081713" y="2438400"/>
          <p14:tracePt t="92467" x="6089650" y="2446338"/>
          <p14:tracePt t="92484" x="6108700" y="2446338"/>
          <p14:tracePt t="92501" x="6134100" y="2455863"/>
          <p14:tracePt t="92517" x="6161088" y="2455863"/>
          <p14:tracePt t="92534" x="6197600" y="2455863"/>
          <p14:tracePt t="92551" x="6215063" y="2455863"/>
          <p14:tracePt t="92567" x="6224588" y="2455863"/>
          <p14:tracePt t="92584" x="6232525" y="2455863"/>
          <p14:tracePt t="92601" x="6242050" y="2455863"/>
          <p14:tracePt t="92618" x="6242050" y="2446338"/>
          <p14:tracePt t="92651" x="6205538" y="2446338"/>
          <p14:tracePt t="92668" x="6161088" y="2446338"/>
          <p14:tracePt t="92685" x="6126163" y="2446338"/>
          <p14:tracePt t="92701" x="6099175" y="2446338"/>
          <p14:tracePt t="92718" x="6081713" y="2446338"/>
          <p14:tracePt t="92797" x="6081713" y="2465388"/>
          <p14:tracePt t="92869" x="6089650" y="2465388"/>
          <p14:tracePt t="92893" x="6099175" y="2465388"/>
          <p14:tracePt t="92901" x="6116638" y="2465388"/>
          <p14:tracePt t="92917" x="6126163" y="2465388"/>
          <p14:tracePt t="92925" x="6134100" y="2465388"/>
          <p14:tracePt t="92935" x="6143625" y="2465388"/>
          <p14:tracePt t="92952" x="6153150" y="2455863"/>
          <p14:tracePt t="92968" x="6170613" y="2438400"/>
          <p14:tracePt t="92985" x="6180138" y="2428875"/>
          <p14:tracePt t="93002" x="6197600" y="2411413"/>
          <p14:tracePt t="93019" x="6224588" y="2384425"/>
          <p14:tracePt t="93035" x="6232525" y="2374900"/>
          <p14:tracePt t="93101" x="6242050" y="2374900"/>
          <p14:tracePt t="93118" x="6251575" y="2374900"/>
          <p14:tracePt t="93125" x="6259513" y="2374900"/>
          <p14:tracePt t="93141" x="6269038" y="2374900"/>
          <p14:tracePt t="93165" x="6286500" y="2384425"/>
          <p14:tracePt t="93229" x="6296025" y="2393950"/>
          <p14:tracePt t="93277" x="6296025" y="2401888"/>
          <p14:tracePt t="93349" x="6296025" y="2411413"/>
          <p14:tracePt t="93397" x="6296025" y="2419350"/>
          <p14:tracePt t="94822" x="6313488" y="2419350"/>
          <p14:tracePt t="94854" x="6313488" y="2411413"/>
          <p14:tracePt t="94885" x="6313488" y="2401888"/>
          <p14:tracePt t="94894" x="6313488" y="2393950"/>
          <p14:tracePt t="94902" x="6313488" y="2384425"/>
          <p14:tracePt t="94926" x="6296025" y="2374900"/>
          <p14:tracePt t="94933" x="6276975" y="2366963"/>
          <p14:tracePt t="94942" x="6259513" y="2366963"/>
          <p14:tracePt t="94957" x="6232525" y="2357438"/>
          <p14:tracePt t="94974" x="6215063" y="2357438"/>
          <p14:tracePt t="94991" x="6188075" y="2347913"/>
          <p14:tracePt t="95008" x="6170613" y="2347913"/>
          <p14:tracePt t="95024" x="6143625" y="2347913"/>
          <p14:tracePt t="95041" x="6116638" y="2347913"/>
          <p14:tracePt t="95058" x="6089650" y="2347913"/>
          <p14:tracePt t="95075" x="6054725" y="2347913"/>
          <p14:tracePt t="95091" x="6027738" y="2347913"/>
          <p14:tracePt t="95108" x="6010275" y="2357438"/>
          <p14:tracePt t="95124" x="6000750" y="2357438"/>
          <p14:tracePt t="95141" x="5991225" y="2366963"/>
          <p14:tracePt t="95158" x="5991225" y="2374900"/>
          <p14:tracePt t="95175" x="5991225" y="2384425"/>
          <p14:tracePt t="95198" x="6000750" y="2393950"/>
          <p14:tracePt t="95222" x="6018213" y="2401888"/>
          <p14:tracePt t="95238" x="6018213" y="2411413"/>
          <p14:tracePt t="95246" x="6037263" y="2411413"/>
          <p14:tracePt t="95262" x="6054725" y="2419350"/>
          <p14:tracePt t="95275" x="6081713" y="2438400"/>
          <p14:tracePt t="95291" x="6108700" y="2438400"/>
          <p14:tracePt t="95308" x="6153150" y="2438400"/>
          <p14:tracePt t="95325" x="6197600" y="2438400"/>
          <p14:tracePt t="95342" x="6205538" y="2438400"/>
          <p14:tracePt t="95359" x="6232525" y="2438400"/>
          <p14:tracePt t="95375" x="6251575" y="2438400"/>
          <p14:tracePt t="95392" x="6269038" y="2438400"/>
          <p14:tracePt t="95409" x="6286500" y="2438400"/>
          <p14:tracePt t="95442" x="6296025" y="2428875"/>
          <p14:tracePt t="95458" x="6296025" y="2419350"/>
          <p14:tracePt t="95476" x="6303963" y="2411413"/>
          <p14:tracePt t="95492" x="6303963" y="2384425"/>
          <p14:tracePt t="95509" x="6303963" y="2374900"/>
          <p14:tracePt t="95525" x="6303963" y="2366963"/>
          <p14:tracePt t="95542" x="6303963" y="2357438"/>
          <p14:tracePt t="95559" x="6303963" y="2347913"/>
          <p14:tracePt t="95576" x="6286500" y="2347913"/>
          <p14:tracePt t="95592" x="6269038" y="2330450"/>
          <p14:tracePt t="95609" x="6251575" y="2330450"/>
          <p14:tracePt t="95626" x="6232525" y="2330450"/>
          <p14:tracePt t="95643" x="6224588" y="2330450"/>
          <p14:tracePt t="95659" x="6197600" y="2330450"/>
          <p14:tracePt t="95676" x="6170613" y="2330450"/>
          <p14:tracePt t="95693" x="6161088" y="2330450"/>
          <p14:tracePt t="95710" x="6143625" y="2330450"/>
          <p14:tracePt t="95726" x="6116638" y="2330450"/>
          <p14:tracePt t="95760" x="6108700" y="2339975"/>
          <p14:tracePt t="95776" x="6099175" y="2347913"/>
          <p14:tracePt t="95793" x="6099175" y="2357438"/>
          <p14:tracePt t="95810" x="6089650" y="2357438"/>
          <p14:tracePt t="95826" x="6081713" y="2366963"/>
          <p14:tracePt t="95860" x="6081713" y="2384425"/>
          <p14:tracePt t="95893" x="6081713" y="2393950"/>
          <p14:tracePt t="95910" x="6081713" y="2411413"/>
          <p14:tracePt t="95927" x="6089650" y="2411413"/>
          <p14:tracePt t="95960" x="6108700" y="2419350"/>
          <p14:tracePt t="95977" x="6134100" y="2428875"/>
          <p14:tracePt t="95993" x="6153150" y="2438400"/>
          <p14:tracePt t="96011" x="6180138" y="2438400"/>
          <p14:tracePt t="96027" x="6205538" y="2438400"/>
          <p14:tracePt t="96043" x="6232525" y="2438400"/>
          <p14:tracePt t="96060" x="6242050" y="2438400"/>
          <p14:tracePt t="96077" x="6259513" y="2438400"/>
          <p14:tracePt t="96094" x="6269038" y="2438400"/>
          <p14:tracePt t="96127" x="6286500" y="2428875"/>
          <p14:tracePt t="96150" x="6296025" y="2428875"/>
          <p14:tracePt t="96174" x="6296025" y="2419350"/>
          <p14:tracePt t="96206" x="6296025" y="2411413"/>
          <p14:tracePt t="96238" x="6296025" y="2401888"/>
          <p14:tracePt t="96246" x="6296025" y="2393950"/>
          <p14:tracePt t="96254" x="6296025" y="2384425"/>
          <p14:tracePt t="96270" x="6286500" y="2384425"/>
          <p14:tracePt t="96279" x="6276975" y="2374900"/>
          <p14:tracePt t="96294" x="6259513" y="2366963"/>
          <p14:tracePt t="96311" x="6251575" y="2357438"/>
          <p14:tracePt t="96328" x="6232525" y="2357438"/>
          <p14:tracePt t="96345" x="6205538" y="2357438"/>
          <p14:tracePt t="96361" x="6180138" y="2357438"/>
          <p14:tracePt t="96378" x="6161088" y="2357438"/>
          <p14:tracePt t="96395" x="6134100" y="2357438"/>
          <p14:tracePt t="96411" x="6116638" y="2357438"/>
          <p14:tracePt t="96428" x="6108700" y="2357438"/>
          <p14:tracePt t="96445" x="6099175" y="2357438"/>
          <p14:tracePt t="96462" x="6081713" y="2357438"/>
          <p14:tracePt t="96479" x="6062663" y="2374900"/>
          <p14:tracePt t="96512" x="6062663" y="2384425"/>
          <p14:tracePt t="96529" x="6062663" y="2401888"/>
          <p14:tracePt t="96558" x="6062663" y="2411413"/>
          <p14:tracePt t="96566" x="6072188" y="2411413"/>
          <p14:tracePt t="96590" x="6081713" y="2419350"/>
          <p14:tracePt t="96598" x="6089650" y="2419350"/>
          <p14:tracePt t="96612" x="6099175" y="2428875"/>
          <p14:tracePt t="96628" x="6108700" y="2438400"/>
          <p14:tracePt t="96645" x="6126163" y="2438400"/>
          <p14:tracePt t="96662" x="6153150" y="2438400"/>
          <p14:tracePt t="96679" x="6180138" y="2438400"/>
          <p14:tracePt t="96696" x="6215063" y="2438400"/>
          <p14:tracePt t="96713" x="6251575" y="2438400"/>
          <p14:tracePt t="96729" x="6269038" y="2438400"/>
          <p14:tracePt t="96746" x="6286500" y="2438400"/>
          <p14:tracePt t="96779" x="6296025" y="2419350"/>
          <p14:tracePt t="96796" x="6303963" y="2411413"/>
          <p14:tracePt t="96812" x="6303963" y="2401888"/>
          <p14:tracePt t="96829" x="6296025" y="2384425"/>
          <p14:tracePt t="96846" x="6269038" y="2366963"/>
          <p14:tracePt t="96863" x="6242050" y="2357438"/>
          <p14:tracePt t="96880" x="6215063" y="2347913"/>
          <p14:tracePt t="96896" x="6197600" y="2339975"/>
          <p14:tracePt t="96913" x="6180138" y="2339975"/>
          <p14:tracePt t="96929" x="6170613" y="2339975"/>
          <p14:tracePt t="96946" x="6161088" y="2339975"/>
          <p14:tracePt t="96979" x="6143625" y="2339975"/>
          <p14:tracePt t="96996" x="6134100" y="2339975"/>
          <p14:tracePt t="97013" x="6126163" y="2339975"/>
          <p14:tracePt t="97030" x="6116638" y="2347913"/>
          <p14:tracePt t="97063" x="6116638" y="2366963"/>
          <p14:tracePt t="97096" x="6116638" y="2374900"/>
          <p14:tracePt t="97113" x="6116638" y="2384425"/>
          <p14:tracePt t="97135" x="6116638" y="2393950"/>
          <p14:tracePt t="97183" x="6116638" y="2401888"/>
          <p14:tracePt t="97214" x="6126163" y="2401888"/>
          <p14:tracePt t="97222" x="6134100" y="2401888"/>
          <p14:tracePt t="97238" x="6143625" y="2411413"/>
          <p14:tracePt t="97254" x="6143625" y="2419350"/>
          <p14:tracePt t="97264" x="6161088" y="2419350"/>
          <p14:tracePt t="97280" x="6170613" y="2428875"/>
          <p14:tracePt t="97297" x="6197600" y="2428875"/>
          <p14:tracePt t="97314" x="6215063" y="2428875"/>
          <p14:tracePt t="97331" x="6232525" y="2428875"/>
          <p14:tracePt t="97347" x="6251575" y="2428875"/>
          <p14:tracePt t="97364" x="6286500" y="2428875"/>
          <p14:tracePt t="97381" x="6313488" y="2428875"/>
          <p14:tracePt t="97397" x="6330950" y="2419350"/>
          <p14:tracePt t="97414" x="6340475" y="2411413"/>
          <p14:tracePt t="97448" x="6340475" y="2401888"/>
          <p14:tracePt t="97487" x="6340475" y="2393950"/>
          <p14:tracePt t="97510" x="6340475" y="2384425"/>
          <p14:tracePt t="97535" x="6330950" y="2384425"/>
          <p14:tracePt t="97543" x="6313488" y="2384425"/>
          <p14:tracePt t="97558" x="6303963" y="2384425"/>
          <p14:tracePt t="97574" x="6296025" y="2384425"/>
          <p14:tracePt t="97591" x="6286500" y="2384425"/>
          <p14:tracePt t="97623" x="6276975" y="2384425"/>
          <p14:tracePt t="97655" x="6269038" y="2384425"/>
          <p14:tracePt t="97671" x="6251575" y="2393950"/>
          <p14:tracePt t="97678" x="6251575" y="2401888"/>
          <p14:tracePt t="97711" x="6242050" y="2411413"/>
          <p14:tracePt t="97719" x="6232525" y="2411413"/>
          <p14:tracePt t="97799" x="6224588" y="2419350"/>
          <p14:tracePt t="97910" x="6215063" y="2419350"/>
          <p14:tracePt t="97919" x="6205538" y="2419350"/>
          <p14:tracePt t="97951" x="6197600" y="2428875"/>
          <p14:tracePt t="97983" x="6197600" y="2438400"/>
          <p14:tracePt t="97990" x="6197600" y="2446338"/>
          <p14:tracePt t="98014" x="6197600" y="2455863"/>
          <p14:tracePt t="98031" x="6197600" y="2465388"/>
          <p14:tracePt t="98047" x="6205538" y="2473325"/>
          <p14:tracePt t="98055" x="6215063" y="2473325"/>
          <p14:tracePt t="98071" x="6224588" y="2473325"/>
          <p14:tracePt t="98082" x="6232525" y="2473325"/>
          <p14:tracePt t="98100" x="6242050" y="2473325"/>
          <p14:tracePt t="98116" x="6251575" y="2473325"/>
          <p14:tracePt t="98135" x="6259513" y="2473325"/>
          <p14:tracePt t="98175" x="6259513" y="2465388"/>
          <p14:tracePt t="98183" x="6259513" y="2455863"/>
          <p14:tracePt t="98207" x="6251575" y="2446338"/>
          <p14:tracePt t="98215" x="6242050" y="2446338"/>
          <p14:tracePt t="98223" x="6232525" y="2446338"/>
          <p14:tracePt t="98233" x="6224588" y="2446338"/>
          <p14:tracePt t="98250" x="6197600" y="2446338"/>
          <p14:tracePt t="98267" x="6170613" y="2446338"/>
          <p14:tracePt t="98283" x="6153150" y="2446338"/>
          <p14:tracePt t="98300" x="6134100" y="2446338"/>
          <p14:tracePt t="98317" x="6108700" y="2446338"/>
          <p14:tracePt t="98333" x="6108700" y="2455863"/>
          <p14:tracePt t="98455" x="6108700" y="2465388"/>
          <p14:tracePt t="98479" x="6134100" y="2465388"/>
          <p14:tracePt t="98487" x="6143625" y="2465388"/>
          <p14:tracePt t="98495" x="6161088" y="2465388"/>
          <p14:tracePt t="98503" x="6170613" y="2465388"/>
          <p14:tracePt t="98517" x="6197600" y="2465388"/>
          <p14:tracePt t="98534" x="6205538" y="2465388"/>
          <p14:tracePt t="98551" x="6224588" y="2446338"/>
          <p14:tracePt t="98567" x="6224588" y="2428875"/>
          <p14:tracePt t="98584" x="6215063" y="2401888"/>
          <p14:tracePt t="98601" x="6180138" y="2393950"/>
          <p14:tracePt t="98617" x="6143625" y="2393950"/>
          <p14:tracePt t="98634" x="6108700" y="2393950"/>
          <p14:tracePt t="98651" x="6062663" y="2393950"/>
          <p14:tracePt t="98668" x="6054725" y="2393950"/>
          <p14:tracePt t="98684" x="6037263" y="2401888"/>
          <p14:tracePt t="98717" x="6037263" y="2411413"/>
          <p14:tracePt t="98736" x="6037263" y="2419350"/>
          <p14:tracePt t="98752" x="6045200" y="2419350"/>
          <p14:tracePt t="98783" x="6045200" y="2428875"/>
          <p14:tracePt t="98839" x="6045200" y="2438400"/>
          <p14:tracePt t="98847" x="6045200" y="2446338"/>
          <p14:tracePt t="98855" x="6045200" y="2455863"/>
          <p14:tracePt t="98868" x="6027738" y="2465388"/>
          <p14:tracePt t="98885" x="5983288" y="2482850"/>
          <p14:tracePt t="98901" x="5929313" y="2500313"/>
          <p14:tracePt t="98919" x="5867400" y="2517775"/>
          <p14:tracePt t="98935" x="5813425" y="2527300"/>
          <p14:tracePt t="98952" x="5759450" y="2544763"/>
          <p14:tracePt t="98969" x="5643563" y="2589213"/>
          <p14:tracePt t="98985" x="5491163" y="2633663"/>
          <p14:tracePt t="99002" x="5348288" y="2660650"/>
          <p14:tracePt t="99019" x="5205413" y="2705100"/>
          <p14:tracePt t="99036" x="5072063" y="2714625"/>
          <p14:tracePt t="99052" x="4991100" y="2732088"/>
          <p14:tracePt t="99069" x="4938713" y="2741613"/>
          <p14:tracePt t="99085" x="4884738" y="2751138"/>
          <p14:tracePt t="99103" x="4751388" y="2776538"/>
          <p14:tracePt t="99119" x="4616450" y="2803525"/>
          <p14:tracePt t="99136" x="4473575" y="2813050"/>
          <p14:tracePt t="99152" x="4322763" y="2830513"/>
          <p14:tracePt t="99169" x="4187825" y="2857500"/>
          <p14:tracePt t="99186" x="4071938" y="2874963"/>
          <p14:tracePt t="99203" x="3965575" y="2894013"/>
          <p14:tracePt t="99219" x="3848100" y="2911475"/>
          <p14:tracePt t="99236" x="3759200" y="2911475"/>
          <p14:tracePt t="99253" x="3697288" y="2919413"/>
          <p14:tracePt t="99270" x="3679825" y="2919413"/>
          <p14:tracePt t="99286" x="3670300" y="2919413"/>
          <p14:tracePt t="99302" x="3660775" y="2919413"/>
          <p14:tracePt t="99319" x="3652838" y="2919413"/>
          <p14:tracePt t="99336" x="3643313" y="2919413"/>
          <p14:tracePt t="99415" x="3633788" y="2919413"/>
          <p14:tracePt t="99431" x="3616325" y="2919413"/>
          <p14:tracePt t="99439" x="3608388" y="2919413"/>
          <p14:tracePt t="99453" x="3598863" y="2919413"/>
          <p14:tracePt t="99470" x="3562350" y="2919413"/>
          <p14:tracePt t="99487" x="3473450" y="2919413"/>
          <p14:tracePt t="99503" x="3411538" y="2919413"/>
          <p14:tracePt t="99520" x="3348038" y="2919413"/>
          <p14:tracePt t="99537" x="3303588" y="2911475"/>
          <p14:tracePt t="99553" x="3286125" y="2901950"/>
          <p14:tracePt t="99767" x="3276600" y="2894013"/>
          <p14:tracePt t="99775" x="3276600" y="2884488"/>
          <p14:tracePt t="99787" x="3286125" y="2867025"/>
          <p14:tracePt t="99804" x="3295650" y="2857500"/>
          <p14:tracePt t="99821" x="3303588" y="2847975"/>
          <p14:tracePt t="99856" x="3313113" y="2847975"/>
          <p14:tracePt t="100039" x="3322638" y="2840038"/>
          <p14:tracePt t="100071" x="3330575" y="2830513"/>
          <p14:tracePt t="100095" x="3330575" y="2822575"/>
          <p14:tracePt t="100159" x="3340100" y="2813050"/>
          <p14:tracePt t="100191" x="3348038" y="2795588"/>
          <p14:tracePt t="100296" x="3357563" y="2795588"/>
          <p14:tracePt t="100328" x="3367088" y="2786063"/>
          <p14:tracePt t="100359" x="3375025" y="2776538"/>
          <p14:tracePt t="100383" x="3384550" y="2776538"/>
          <p14:tracePt t="100391" x="3394075" y="2768600"/>
          <p14:tracePt t="100408" x="3402013" y="2768600"/>
          <p14:tracePt t="100415" x="3419475" y="2768600"/>
          <p14:tracePt t="100432" x="3438525" y="2759075"/>
          <p14:tracePt t="100440" x="3465513" y="2751138"/>
          <p14:tracePt t="100456" x="3482975" y="2751138"/>
          <p14:tracePt t="100473" x="3517900" y="2741613"/>
          <p14:tracePt t="100489" x="3544888" y="2732088"/>
          <p14:tracePt t="100506" x="3598863" y="2724150"/>
          <p14:tracePt t="100523" x="3687763" y="2714625"/>
          <p14:tracePt t="100539" x="3768725" y="2697163"/>
          <p14:tracePt t="100556" x="3803650" y="2697163"/>
          <p14:tracePt t="100573" x="3830638" y="2697163"/>
          <p14:tracePt t="100590" x="3848100" y="2697163"/>
          <p14:tracePt t="100606" x="3857625" y="2697163"/>
          <p14:tracePt t="100632" x="3875088" y="2697163"/>
          <p14:tracePt t="100655" x="3884613" y="2697163"/>
          <p14:tracePt t="100672" x="3902075" y="2697163"/>
          <p14:tracePt t="100680" x="3911600" y="2697163"/>
          <p14:tracePt t="100696" x="3929063" y="2697163"/>
          <p14:tracePt t="100706" x="3938588" y="2697163"/>
          <p14:tracePt t="100723" x="3973513" y="2697163"/>
          <p14:tracePt t="100740" x="4000500" y="2697163"/>
          <p14:tracePt t="100757" x="4017963" y="2697163"/>
          <p14:tracePt t="100773" x="4044950" y="2697163"/>
          <p14:tracePt t="100790" x="4071938" y="2697163"/>
          <p14:tracePt t="100807" x="4143375" y="2697163"/>
          <p14:tracePt t="100824" x="4197350" y="2697163"/>
          <p14:tracePt t="100841" x="4251325" y="2697163"/>
          <p14:tracePt t="100858" x="4268788" y="2697163"/>
          <p14:tracePt t="100874" x="4286250" y="2697163"/>
          <p14:tracePt t="100891" x="4303713" y="2697163"/>
          <p14:tracePt t="100907" x="4330700" y="2697163"/>
          <p14:tracePt t="100924" x="4367213" y="2697163"/>
          <p14:tracePt t="100940" x="4446588" y="2697163"/>
          <p14:tracePt t="100957" x="4572000" y="2697163"/>
          <p14:tracePt t="100974" x="4705350" y="2697163"/>
          <p14:tracePt t="100991" x="4822825" y="2697163"/>
          <p14:tracePt t="101008" x="4983163" y="2697163"/>
          <p14:tracePt t="101024" x="5054600" y="2697163"/>
          <p14:tracePt t="101041" x="5108575" y="2697163"/>
          <p14:tracePt t="101058" x="5170488" y="2697163"/>
          <p14:tracePt t="101074" x="5224463" y="2697163"/>
          <p14:tracePt t="101091" x="5268913" y="2697163"/>
          <p14:tracePt t="101108" x="5313363" y="2697163"/>
          <p14:tracePt t="101124" x="5367338" y="2705100"/>
          <p14:tracePt t="101141" x="5402263" y="2714625"/>
          <p14:tracePt t="101158" x="5456238" y="2714625"/>
          <p14:tracePt t="101175" x="5500688" y="2724150"/>
          <p14:tracePt t="101192" x="5562600" y="2724150"/>
          <p14:tracePt t="101208" x="5599113" y="2724150"/>
          <p14:tracePt t="101225" x="5626100" y="2724150"/>
          <p14:tracePt t="101241" x="5670550" y="2724150"/>
          <p14:tracePt t="101258" x="5697538" y="2724150"/>
          <p14:tracePt t="101275" x="5751513" y="2724150"/>
          <p14:tracePt t="101292" x="5786438" y="2724150"/>
          <p14:tracePt t="101308" x="5848350" y="2732088"/>
          <p14:tracePt t="101325" x="5919788" y="2741613"/>
          <p14:tracePt t="101342" x="5965825" y="2751138"/>
          <p14:tracePt t="101344" x="5983288" y="2751138"/>
          <p14:tracePt t="101358" x="6010275" y="2759075"/>
          <p14:tracePt t="101376" x="6054725" y="2759075"/>
          <p14:tracePt t="101392" x="6081713" y="2759075"/>
          <p14:tracePt t="101408" x="6108700" y="2759075"/>
          <p14:tracePt t="101425" x="6134100" y="2759075"/>
          <p14:tracePt t="101442" x="6170613" y="2759075"/>
          <p14:tracePt t="101459" x="6197600" y="2759075"/>
          <p14:tracePt t="101475" x="6242050" y="2768600"/>
          <p14:tracePt t="101492" x="6296025" y="2776538"/>
          <p14:tracePt t="101509" x="6340475" y="2776538"/>
          <p14:tracePt t="101525" x="6384925" y="2776538"/>
          <p14:tracePt t="101542" x="6429375" y="2795588"/>
          <p14:tracePt t="101559" x="6483350" y="2795588"/>
          <p14:tracePt t="101576" x="6572250" y="2795588"/>
          <p14:tracePt t="101592" x="6616700" y="2795588"/>
          <p14:tracePt t="101609" x="6653213" y="2803525"/>
          <p14:tracePt t="101626" x="6661150" y="2803525"/>
          <p14:tracePt t="101720" x="6670675" y="2803525"/>
          <p14:tracePt t="101768" x="6670675" y="2822575"/>
          <p14:tracePt t="101824" x="6653213" y="2822575"/>
          <p14:tracePt t="101832" x="6643688" y="2822575"/>
          <p14:tracePt t="101843" x="6616700" y="2822575"/>
          <p14:tracePt t="101859" x="6554788" y="2822575"/>
          <p14:tracePt t="101876" x="6473825" y="2822575"/>
          <p14:tracePt t="101893" x="6348413" y="2822575"/>
          <p14:tracePt t="101910" x="6180138" y="2822575"/>
          <p14:tracePt t="101927" x="6000750" y="2822575"/>
          <p14:tracePt t="101944" x="5795963" y="2822575"/>
          <p14:tracePt t="101961" x="5732463" y="2822575"/>
          <p14:tracePt t="101977" x="5697538" y="2822575"/>
          <p14:tracePt t="101994" x="5661025" y="2822575"/>
          <p14:tracePt t="102010" x="5616575" y="2822575"/>
          <p14:tracePt t="102027" x="5554663" y="2822575"/>
          <p14:tracePt t="102043" x="5438775" y="2822575"/>
          <p14:tracePt t="102060" x="5348288" y="2822575"/>
          <p14:tracePt t="102077" x="5241925" y="2822575"/>
          <p14:tracePt t="102094" x="5143500" y="2822575"/>
          <p14:tracePt t="102111" x="5037138" y="2822575"/>
          <p14:tracePt t="102127" x="4956175" y="2822575"/>
          <p14:tracePt t="102144" x="4803775" y="2822575"/>
          <p14:tracePt t="102161" x="4724400" y="2822575"/>
          <p14:tracePt t="102177" x="4643438" y="2822575"/>
          <p14:tracePt t="102194" x="4562475" y="2822575"/>
          <p14:tracePt t="102211" x="4473575" y="2822575"/>
          <p14:tracePt t="102227" x="4367213" y="2822575"/>
          <p14:tracePt t="102244" x="4268788" y="2822575"/>
          <p14:tracePt t="102261" x="4160838" y="2822575"/>
          <p14:tracePt t="102278" x="4081463" y="2822575"/>
          <p14:tracePt t="102294" x="3990975" y="2822575"/>
          <p14:tracePt t="102312" x="3929063" y="2822575"/>
          <p14:tracePt t="102328" x="3848100" y="2822575"/>
          <p14:tracePt t="102344" x="3786188" y="2822575"/>
          <p14:tracePt t="102361" x="3732213" y="2822575"/>
          <p14:tracePt t="102378" x="3687763" y="2822575"/>
          <p14:tracePt t="102395" x="3652838" y="2822575"/>
          <p14:tracePt t="102428" x="3625850" y="2822575"/>
          <p14:tracePt t="102445" x="3608388" y="2822575"/>
          <p14:tracePt t="102461" x="3562350" y="2822575"/>
          <p14:tracePt t="102478" x="3509963" y="2822575"/>
          <p14:tracePt t="102495" x="3455988" y="2822575"/>
          <p14:tracePt t="102512" x="3402013" y="2822575"/>
          <p14:tracePt t="102529" x="3367088" y="2822575"/>
          <p14:tracePt t="102545" x="3357563" y="2822575"/>
          <p14:tracePt t="102562" x="3340100" y="2822575"/>
          <p14:tracePt t="102601" x="3330575" y="2822575"/>
          <p14:tracePt t="102616" x="3322638" y="2822575"/>
          <p14:tracePt t="102632" x="3313113" y="2822575"/>
          <p14:tracePt t="102648" x="3303588" y="2822575"/>
          <p14:tracePt t="102664" x="3295650" y="2822575"/>
          <p14:tracePt t="102679" x="3295650" y="2830513"/>
          <p14:tracePt t="103080" x="3313113" y="2830513"/>
          <p14:tracePt t="103128" x="3322638" y="2830513"/>
          <p14:tracePt t="103153" x="3340100" y="2830513"/>
          <p14:tracePt t="103160" x="3348038" y="2830513"/>
          <p14:tracePt t="103176" x="3367088" y="2830513"/>
          <p14:tracePt t="103192" x="3367088" y="2822575"/>
          <p14:tracePt t="103200" x="3375025" y="2822575"/>
          <p14:tracePt t="103217" x="3394075" y="2822575"/>
          <p14:tracePt t="103230" x="3402013" y="2813050"/>
          <p14:tracePt t="103247" x="3429000" y="2813050"/>
          <p14:tracePt t="103264" x="3490913" y="2813050"/>
          <p14:tracePt t="103280" x="3527425" y="2813050"/>
          <p14:tracePt t="103297" x="3562350" y="2813050"/>
          <p14:tracePt t="103314" x="3589338" y="2813050"/>
          <p14:tracePt t="103331" x="3608388" y="2813050"/>
          <p14:tracePt t="103347" x="3633788" y="2813050"/>
          <p14:tracePt t="103364" x="3660775" y="2813050"/>
          <p14:tracePt t="103380" x="3714750" y="2813050"/>
          <p14:tracePt t="103397" x="3786188" y="2813050"/>
          <p14:tracePt t="103414" x="3857625" y="2813050"/>
          <p14:tracePt t="103431" x="3911600" y="2813050"/>
          <p14:tracePt t="103447" x="3965575" y="2813050"/>
          <p14:tracePt t="103464" x="4037013" y="2813050"/>
          <p14:tracePt t="103481" x="4089400" y="2813050"/>
          <p14:tracePt t="103498" x="4125913" y="2813050"/>
          <p14:tracePt t="103514" x="4187825" y="2813050"/>
          <p14:tracePt t="103531" x="4241800" y="2813050"/>
          <p14:tracePt t="103548" x="4295775" y="2813050"/>
          <p14:tracePt t="103564" x="4375150" y="2813050"/>
          <p14:tracePt t="103581" x="4438650" y="2813050"/>
          <p14:tracePt t="103598" x="4510088" y="2813050"/>
          <p14:tracePt t="103614" x="4562475" y="2813050"/>
          <p14:tracePt t="103631" x="4616450" y="2813050"/>
          <p14:tracePt t="103648" x="4705350" y="2813050"/>
          <p14:tracePt t="103665" x="4768850" y="2813050"/>
          <p14:tracePt t="103681" x="4822825" y="2813050"/>
          <p14:tracePt t="103698" x="4884738" y="2813050"/>
          <p14:tracePt t="103715" x="4946650" y="2813050"/>
          <p14:tracePt t="103732" x="4983163" y="2813050"/>
          <p14:tracePt t="103748" x="5018088" y="2813050"/>
          <p14:tracePt t="103765" x="5072063" y="2813050"/>
          <p14:tracePt t="103782" x="5126038" y="2813050"/>
          <p14:tracePt t="103798" x="5180013" y="2813050"/>
          <p14:tracePt t="103815" x="5224463" y="2813050"/>
          <p14:tracePt t="103832" x="5251450" y="2813050"/>
          <p14:tracePt t="103849" x="5259388" y="2813050"/>
          <p14:tracePt t="103865" x="5268913" y="2813050"/>
          <p14:tracePt t="103882" x="5276850" y="2813050"/>
          <p14:tracePt t="103899" x="5295900" y="2813050"/>
          <p14:tracePt t="103915" x="5322888" y="2813050"/>
          <p14:tracePt t="103932" x="5330825" y="2813050"/>
          <p14:tracePt t="104105" x="5303838" y="2813050"/>
          <p14:tracePt t="104113" x="5268913" y="2813050"/>
          <p14:tracePt t="104121" x="5224463" y="2813050"/>
          <p14:tracePt t="104132" x="5160963" y="2813050"/>
          <p14:tracePt t="104149" x="4983163" y="2813050"/>
          <p14:tracePt t="104166" x="4786313" y="2813050"/>
          <p14:tracePt t="104183" x="4562475" y="2813050"/>
          <p14:tracePt t="104199" x="4419600" y="2795588"/>
          <p14:tracePt t="104217" x="4303713" y="2795588"/>
          <p14:tracePt t="104233" x="4241800" y="2795588"/>
          <p14:tracePt t="104249" x="4197350" y="2795588"/>
          <p14:tracePt t="104267" x="4160838" y="2795588"/>
          <p14:tracePt t="104283" x="4133850" y="2795588"/>
          <p14:tracePt t="104300" x="4098925" y="2795588"/>
          <p14:tracePt t="104317" x="4071938" y="2795588"/>
          <p14:tracePt t="104333" x="4044950" y="2795588"/>
          <p14:tracePt t="104350" x="4017963" y="2803525"/>
          <p14:tracePt t="104353" x="3990975" y="2803525"/>
          <p14:tracePt t="104367" x="3973513" y="2803525"/>
          <p14:tracePt t="104383" x="3919538" y="2803525"/>
          <p14:tracePt t="104400" x="3884613" y="2803525"/>
          <p14:tracePt t="104417" x="3867150" y="2803525"/>
          <p14:tracePt t="104434" x="3840163" y="2803525"/>
          <p14:tracePt t="104451" x="3830638" y="2803525"/>
          <p14:tracePt t="104467" x="3795713" y="2803525"/>
          <p14:tracePt t="104484" x="3768725" y="2803525"/>
          <p14:tracePt t="104500" x="3741738" y="2803525"/>
          <p14:tracePt t="104517" x="3724275" y="2803525"/>
          <p14:tracePt t="104534" x="3697288" y="2803525"/>
          <p14:tracePt t="104551" x="3687763" y="2803525"/>
          <p14:tracePt t="104567" x="3670300" y="2803525"/>
          <p14:tracePt t="104584" x="3660775" y="2803525"/>
          <p14:tracePt t="104601" x="3633788" y="2803525"/>
          <p14:tracePt t="104617" x="3616325" y="2803525"/>
          <p14:tracePt t="104634" x="3608388" y="2803525"/>
          <p14:tracePt t="104721" x="3598863" y="2803525"/>
          <p14:tracePt t="104729" x="3581400" y="2813050"/>
          <p14:tracePt t="104753" x="3571875" y="2813050"/>
          <p14:tracePt t="104761" x="3562350" y="2822575"/>
          <p14:tracePt t="104769" x="3544888" y="2822575"/>
          <p14:tracePt t="104786" x="3536950" y="2830513"/>
          <p14:tracePt t="104801" x="3517900" y="2840038"/>
          <p14:tracePt t="104849" x="3509963" y="2840038"/>
          <p14:tracePt t="104881" x="3500438" y="2840038"/>
          <p14:tracePt t="105665" x="3500438" y="2847975"/>
          <p14:tracePt t="105681" x="3490913" y="2857500"/>
          <p14:tracePt t="105705" x="3482975" y="2857500"/>
          <p14:tracePt t="105721" x="3473450" y="2857500"/>
          <p14:tracePt t="105729" x="3429000" y="2884488"/>
          <p14:tracePt t="105745" x="3402013" y="2894013"/>
          <p14:tracePt t="105754" x="3375025" y="2894013"/>
          <p14:tracePt t="105770" x="3330575" y="2894013"/>
          <p14:tracePt t="105787" x="3295650" y="2911475"/>
          <p14:tracePt t="105804" x="3276600" y="2911475"/>
          <p14:tracePt t="105821" x="3268663" y="2919413"/>
          <p14:tracePt t="105945" x="3259138" y="2919413"/>
          <p14:tracePt t="105953" x="3259138" y="2911475"/>
          <p14:tracePt t="105961" x="3251200" y="2911475"/>
          <p14:tracePt t="105971" x="3251200" y="2901950"/>
          <p14:tracePt t="105988" x="3251200" y="2884488"/>
          <p14:tracePt t="106004" x="3251200" y="2857500"/>
          <p14:tracePt t="106021" x="3251200" y="2830513"/>
          <p14:tracePt t="106038" x="3251200" y="2822575"/>
          <p14:tracePt t="106055" x="3268663" y="2813050"/>
          <p14:tracePt t="106071" x="3276600" y="2803525"/>
          <p14:tracePt t="106088" x="3313113" y="2795588"/>
          <p14:tracePt t="106105" x="3375025" y="2795588"/>
          <p14:tracePt t="106122" x="3429000" y="2795588"/>
          <p14:tracePt t="106138" x="3473450" y="2795588"/>
          <p14:tracePt t="106155" x="3517900" y="2795588"/>
          <p14:tracePt t="106172" x="3562350" y="2795588"/>
          <p14:tracePt t="106188" x="3589338" y="2795588"/>
          <p14:tracePt t="106205" x="3598863" y="2795588"/>
          <p14:tracePt t="106222" x="3616325" y="2795588"/>
          <p14:tracePt t="106258" x="3625850" y="2795588"/>
          <p14:tracePt t="106274" x="3625850" y="2803525"/>
          <p14:tracePt t="106298" x="3625850" y="2813050"/>
          <p14:tracePt t="106314" x="3625850" y="2822575"/>
          <p14:tracePt t="106347" x="3625850" y="2830513"/>
          <p14:tracePt t="106354" x="3616325" y="2830513"/>
          <p14:tracePt t="106361" x="3608388" y="2830513"/>
          <p14:tracePt t="106372" x="3598863" y="2830513"/>
          <p14:tracePt t="106389" x="3571875" y="2830513"/>
          <p14:tracePt t="106406" x="3544888" y="2830513"/>
          <p14:tracePt t="106422" x="3536950" y="2830513"/>
          <p14:tracePt t="106439" x="3517900" y="2830513"/>
          <p14:tracePt t="106456" x="3509963" y="2830513"/>
          <p14:tracePt t="106472" x="3482975" y="2830513"/>
          <p14:tracePt t="106489" x="3438525" y="2830513"/>
          <p14:tracePt t="106506" x="3429000" y="2830513"/>
          <p14:tracePt t="106540" x="3419475" y="2830513"/>
          <p14:tracePt t="106570" x="3411538" y="2822575"/>
          <p14:tracePt t="106578" x="3411538" y="2813050"/>
          <p14:tracePt t="106594" x="3411538" y="2803525"/>
          <p14:tracePt t="106606" x="3411538" y="2795588"/>
          <p14:tracePt t="106623" x="3411538" y="2786063"/>
          <p14:tracePt t="106642" x="3411538" y="2776538"/>
          <p14:tracePt t="106658" x="3411538" y="2768600"/>
          <p14:tracePt t="106673" x="3411538" y="2759075"/>
          <p14:tracePt t="106690" x="3429000" y="2741613"/>
          <p14:tracePt t="106706" x="3446463" y="2741613"/>
          <p14:tracePt t="106723" x="3473450" y="2724150"/>
          <p14:tracePt t="106740" x="3490913" y="2724150"/>
          <p14:tracePt t="106756" x="3509963" y="2724150"/>
          <p14:tracePt t="106790" x="3517900" y="2724150"/>
          <p14:tracePt t="106807" x="3527425" y="2724150"/>
          <p14:tracePt t="106823" x="3536950" y="2724150"/>
          <p14:tracePt t="106840" x="3544888" y="2724150"/>
          <p14:tracePt t="106857" x="3544888" y="2741613"/>
          <p14:tracePt t="106874" x="3544888" y="2776538"/>
          <p14:tracePt t="106890" x="3527425" y="2795588"/>
          <p14:tracePt t="106907" x="3509963" y="2803525"/>
          <p14:tracePt t="106924" x="3473450" y="2803525"/>
          <p14:tracePt t="106940" x="3446463" y="2803525"/>
          <p14:tracePt t="106957" x="3411538" y="2813050"/>
          <p14:tracePt t="106990" x="3402013" y="2813050"/>
          <p14:tracePt t="107010" x="3394075" y="2813050"/>
          <p14:tracePt t="107026" x="3384550" y="2813050"/>
          <p14:tracePt t="107042" x="3375025" y="2813050"/>
          <p14:tracePt t="107059" x="3375025" y="2803525"/>
          <p14:tracePt t="107082" x="3375025" y="2795588"/>
          <p14:tracePt t="107091" x="3375025" y="2786063"/>
          <p14:tracePt t="107114" x="3375025" y="2776538"/>
          <p14:tracePt t="107124" x="3375025" y="2768600"/>
          <p14:tracePt t="107141" x="3384550" y="2759075"/>
          <p14:tracePt t="107158" x="3394075" y="2759075"/>
          <p14:tracePt t="107174" x="3429000" y="2751138"/>
          <p14:tracePt t="107191" x="3438525" y="2751138"/>
          <p14:tracePt t="107274" x="3446463" y="2751138"/>
          <p14:tracePt t="107282" x="3455988" y="2751138"/>
          <p14:tracePt t="107306" x="3465513" y="2751138"/>
          <p14:tracePt t="107330" x="3473450" y="2751138"/>
          <p14:tracePt t="107338" x="3482975" y="2751138"/>
          <p14:tracePt t="107362" x="3482975" y="2759075"/>
          <p14:tracePt t="107410" x="3482975" y="2768600"/>
          <p14:tracePt t="107530" x="3482975" y="2776538"/>
          <p14:tracePt t="107578" x="3482975" y="2786063"/>
          <p14:tracePt t="107602" x="3473450" y="2786063"/>
          <p14:tracePt t="107658" x="3465513" y="2795588"/>
          <p14:tracePt t="107691" x="3446463" y="2795588"/>
          <p14:tracePt t="107722" x="3446463" y="2803525"/>
          <p14:tracePt t="107738" x="3438525" y="2803525"/>
          <p14:tracePt t="107770" x="3438525" y="2813050"/>
          <p14:tracePt t="107786" x="3429000" y="2822575"/>
          <p14:tracePt t="107810" x="3419475" y="2822575"/>
          <p14:tracePt t="107858" x="3411538" y="2830513"/>
          <p14:tracePt t="107890" x="3394075" y="2830513"/>
          <p14:tracePt t="108234" x="3384550" y="2830513"/>
          <p14:tracePt t="108242" x="3375025" y="2830513"/>
          <p14:tracePt t="108250" x="3367088" y="2830513"/>
          <p14:tracePt t="109299" x="3357563" y="2847975"/>
          <p14:tracePt t="109307" x="3357563" y="2911475"/>
          <p14:tracePt t="109315" x="3330575" y="3017838"/>
          <p14:tracePt t="109330" x="3313113" y="3251200"/>
          <p14:tracePt t="109347" x="3268663" y="3517900"/>
          <p14:tracePt t="109364" x="3251200" y="3714750"/>
          <p14:tracePt t="109381" x="3232150" y="3751263"/>
          <p14:tracePt t="109414" x="3224213" y="3751263"/>
          <p14:tracePt t="109699" x="3214688" y="3759200"/>
          <p14:tracePt t="109803" x="3205163" y="3759200"/>
          <p14:tracePt t="109811" x="3205163" y="3714750"/>
          <p14:tracePt t="109819" x="3205163" y="3660775"/>
          <p14:tracePt t="109831" x="3205163" y="3589338"/>
          <p14:tracePt t="109848" x="3205163" y="3500438"/>
          <p14:tracePt t="109865" x="3214688" y="3419475"/>
          <p14:tracePt t="109882" x="3214688" y="3268663"/>
          <p14:tracePt t="109899" x="3205163" y="3152775"/>
          <p14:tracePt t="109915" x="3187700" y="3062288"/>
          <p14:tracePt t="109932" x="3160713" y="3000375"/>
          <p14:tracePt t="109949" x="3143250" y="2946400"/>
          <p14:tracePt t="109965" x="3125788" y="2911475"/>
          <p14:tracePt t="109982" x="3125788" y="2901950"/>
          <p14:tracePt t="109999" x="3125788" y="2894013"/>
          <p14:tracePt t="110016" x="3116263" y="2884488"/>
          <p14:tracePt t="110032" x="3116263" y="2874963"/>
          <p14:tracePt t="110049" x="3116263" y="2867025"/>
          <p14:tracePt t="110067" x="3116263" y="2847975"/>
          <p14:tracePt t="110084" x="3116263" y="2840038"/>
          <p14:tracePt t="110099" x="3133725" y="2822575"/>
          <p14:tracePt t="110116" x="3160713" y="2786063"/>
          <p14:tracePt t="110132" x="3179763" y="2768600"/>
          <p14:tracePt t="110149" x="3187700" y="2759075"/>
          <p14:tracePt t="110183" x="3197225" y="2759075"/>
          <p14:tracePt t="110867" x="3205163" y="2759075"/>
          <p14:tracePt t="110883" x="3224213" y="2768600"/>
          <p14:tracePt t="110955" x="3232150" y="2768600"/>
          <p14:tracePt t="110987" x="3241675" y="2776538"/>
          <p14:tracePt t="111019" x="3259138" y="2776538"/>
          <p14:tracePt t="111027" x="3268663" y="2776538"/>
          <p14:tracePt t="111043" x="3276600" y="2776538"/>
          <p14:tracePt t="111067" x="3286125" y="2776538"/>
          <p14:tracePt t="111084" x="3295650" y="2776538"/>
          <p14:tracePt t="111139" x="3303588" y="2776538"/>
          <p14:tracePt t="111156" x="3313113" y="2776538"/>
          <p14:tracePt t="111179" x="3322638" y="2776538"/>
          <p14:tracePt t="111219" x="3330575" y="2776538"/>
          <p14:tracePt t="111243" x="3348038" y="2786063"/>
          <p14:tracePt t="111259" x="3348038" y="2795588"/>
          <p14:tracePt t="111268" x="3357563" y="2795588"/>
          <p14:tracePt t="111283" x="3367088" y="2795588"/>
          <p14:tracePt t="111291" x="3384550" y="2803525"/>
          <p14:tracePt t="111307" x="3402013" y="2803525"/>
          <p14:tracePt t="111319" x="3411538" y="2822575"/>
          <p14:tracePt t="111355" x="3419475" y="2822575"/>
          <p14:tracePt t="111387" x="3419475" y="2830513"/>
          <p14:tracePt t="111395" x="3419475" y="2840038"/>
          <p14:tracePt t="111404" x="3419475" y="2847975"/>
          <p14:tracePt t="111419" x="3411538" y="2867025"/>
          <p14:tracePt t="111436" x="3384550" y="2874963"/>
          <p14:tracePt t="111453" x="3367088" y="2884488"/>
          <p14:tracePt t="111470" x="3357563" y="2884488"/>
          <p14:tracePt t="111486" x="3348038" y="2894013"/>
          <p14:tracePt t="111524" x="3330575" y="2894013"/>
          <p14:tracePt t="111547" x="3322638" y="2894013"/>
          <p14:tracePt t="111556" x="3313113" y="2894013"/>
          <p14:tracePt t="111595" x="3303588" y="2894013"/>
          <p14:tracePt t="111619" x="3295650" y="2894013"/>
          <p14:tracePt t="111643" x="3295650" y="2884488"/>
          <p14:tracePt t="111660" x="3295650" y="2874963"/>
          <p14:tracePt t="111667" x="3295650" y="2867025"/>
          <p14:tracePt t="111675" x="3295650" y="2857500"/>
          <p14:tracePt t="111686" x="3295650" y="2840038"/>
          <p14:tracePt t="111703" x="3295650" y="2822575"/>
          <p14:tracePt t="111720" x="3313113" y="2795588"/>
          <p14:tracePt t="111737" x="3322638" y="2786063"/>
          <p14:tracePt t="111754" x="3348038" y="2768600"/>
          <p14:tracePt t="111770" x="3367088" y="2768600"/>
          <p14:tracePt t="111787" x="3411538" y="2768600"/>
          <p14:tracePt t="111804" x="3419475" y="2768600"/>
          <p14:tracePt t="111820" x="3446463" y="2768600"/>
          <p14:tracePt t="111837" x="3482975" y="2768600"/>
          <p14:tracePt t="111892" x="3490913" y="2776538"/>
          <p14:tracePt t="112011" x="3490913" y="2786063"/>
          <p14:tracePt t="112035" x="3482975" y="2786063"/>
          <p14:tracePt t="112068" x="3473450" y="2786063"/>
          <p14:tracePt t="112076" x="3473450" y="2795588"/>
          <p14:tracePt t="112116" x="3465513" y="2795588"/>
          <p14:tracePt t="112124" x="3455988" y="2795588"/>
          <p14:tracePt t="112132" x="3455988" y="2803525"/>
          <p14:tracePt t="112156" x="3446463" y="2803525"/>
          <p14:tracePt t="112164" x="3438525" y="2803525"/>
          <p14:tracePt t="112332" x="3429000" y="2803525"/>
          <p14:tracePt t="112428" x="3429000" y="2795588"/>
          <p14:tracePt t="112460" x="3438525" y="2786063"/>
          <p14:tracePt t="112468" x="3446463" y="2786063"/>
          <p14:tracePt t="112476" x="3455988" y="2786063"/>
          <p14:tracePt t="112492" x="3482975" y="2776538"/>
          <p14:tracePt t="112508" x="3490913" y="2768600"/>
          <p14:tracePt t="112522" x="3500438" y="2768600"/>
          <p14:tracePt t="112540" x="3509963" y="2768600"/>
          <p14:tracePt t="112556" x="3527425" y="2768600"/>
          <p14:tracePt t="112572" x="3536950" y="2768600"/>
          <p14:tracePt t="112596" x="3544888" y="2768600"/>
          <p14:tracePt t="112612" x="3544888" y="2786063"/>
          <p14:tracePt t="112623" x="3544888" y="2795588"/>
          <p14:tracePt t="112639" x="3544888" y="2830513"/>
          <p14:tracePt t="112657" x="3527425" y="2884488"/>
          <p14:tracePt t="112673" x="3490913" y="2919413"/>
          <p14:tracePt t="112690" x="3465513" y="2938463"/>
          <p14:tracePt t="112706" x="3438525" y="2955925"/>
          <p14:tracePt t="112723" x="3411538" y="2965450"/>
          <p14:tracePt t="112740" x="3402013" y="2965450"/>
          <p14:tracePt t="112756" x="3384550" y="2965450"/>
          <p14:tracePt t="112774" x="3348038" y="2946400"/>
          <p14:tracePt t="112790" x="3340100" y="2911475"/>
          <p14:tracePt t="112806" x="3330575" y="2874963"/>
          <p14:tracePt t="112823" x="3330575" y="2840038"/>
          <p14:tracePt t="112840" x="3330575" y="2813050"/>
          <p14:tracePt t="112857" x="3330575" y="2803525"/>
          <p14:tracePt t="112873" x="3330575" y="2776538"/>
          <p14:tracePt t="112890" x="3348038" y="2768600"/>
          <p14:tracePt t="112907" x="3367088" y="2759075"/>
          <p14:tracePt t="112924" x="3411538" y="2741613"/>
          <p14:tracePt t="112940" x="3429000" y="2741613"/>
          <p14:tracePt t="112957" x="3446463" y="2741613"/>
          <p14:tracePt t="112974" x="3465513" y="2741613"/>
          <p14:tracePt t="112990" x="3490913" y="2741613"/>
          <p14:tracePt t="113007" x="3500438" y="2741613"/>
          <p14:tracePt t="113024" x="3509963" y="2741613"/>
          <p14:tracePt t="113057" x="3517900" y="2741613"/>
          <p14:tracePt t="113074" x="3517900" y="2751138"/>
          <p14:tracePt t="113091" x="3517900" y="2759075"/>
          <p14:tracePt t="113107" x="3517900" y="2768600"/>
          <p14:tracePt t="113132" x="3517900" y="2776538"/>
          <p14:tracePt t="113164" x="3517900" y="2786063"/>
          <p14:tracePt t="113572" x="3509963" y="2786063"/>
          <p14:tracePt t="113772" x="3500438" y="2786063"/>
          <p14:tracePt t="113812" x="3490913" y="2786063"/>
          <p14:tracePt t="113820" x="3482975" y="2786063"/>
          <p14:tracePt t="113836" x="3473450" y="2786063"/>
          <p14:tracePt t="113845" x="3465513" y="2786063"/>
          <p14:tracePt t="113861" x="3455988" y="2786063"/>
          <p14:tracePt t="113876" x="3446463" y="2795588"/>
          <p14:tracePt t="113893" x="3438525" y="2803525"/>
          <p14:tracePt t="113909" x="3429000" y="2803525"/>
          <p14:tracePt t="113926" x="3419475" y="2813050"/>
          <p14:tracePt t="113943" x="3411538" y="2813050"/>
          <p14:tracePt t="113960" x="3394075" y="2822575"/>
          <p14:tracePt t="113976" x="3394075" y="2830513"/>
          <p14:tracePt t="113993" x="3375025" y="2840038"/>
          <p14:tracePt t="114010" x="3357563" y="2857500"/>
          <p14:tracePt t="114026" x="3348038" y="2857500"/>
          <p14:tracePt t="114044" x="3330575" y="2857500"/>
          <p14:tracePt t="114060" x="3303588" y="2857500"/>
          <p14:tracePt t="114077" x="3295650" y="2857500"/>
          <p14:tracePt t="114093" x="3286125" y="2857500"/>
          <p14:tracePt t="114110" x="3268663" y="2847975"/>
          <p14:tracePt t="114127" x="3259138" y="2847975"/>
          <p14:tracePt t="114143" x="3259138" y="2840038"/>
          <p14:tracePt t="114160" x="3251200" y="2840038"/>
          <p14:tracePt t="114177" x="3251200" y="2822575"/>
          <p14:tracePt t="114194" x="3251200" y="2795588"/>
          <p14:tracePt t="114210" x="3259138" y="2759075"/>
          <p14:tracePt t="114227" x="3276600" y="2751138"/>
          <p14:tracePt t="114244" x="3322638" y="2732088"/>
          <p14:tracePt t="114261" x="3348038" y="2724150"/>
          <p14:tracePt t="114277" x="3367088" y="2724150"/>
          <p14:tracePt t="114294" x="3402013" y="2724150"/>
          <p14:tracePt t="114310" x="3411538" y="2724150"/>
          <p14:tracePt t="114328" x="3446463" y="2724150"/>
          <p14:tracePt t="114344" x="3465513" y="2741613"/>
          <p14:tracePt t="114361" x="3482975" y="2768600"/>
          <p14:tracePt t="114377" x="3500438" y="2795588"/>
          <p14:tracePt t="114394" x="3500438" y="2822575"/>
          <p14:tracePt t="114411" x="3500438" y="2847975"/>
          <p14:tracePt t="114428" x="3490913" y="2874963"/>
          <p14:tracePt t="114445" x="3473450" y="2884488"/>
          <p14:tracePt t="114461" x="3429000" y="2894013"/>
          <p14:tracePt t="114478" x="3394075" y="2894013"/>
          <p14:tracePt t="114495" x="3348038" y="2894013"/>
          <p14:tracePt t="114511" x="3313113" y="2894013"/>
          <p14:tracePt t="114528" x="3303588" y="2884488"/>
          <p14:tracePt t="114545" x="3276600" y="2874963"/>
          <p14:tracePt t="114561" x="3268663" y="2867025"/>
          <p14:tracePt t="114578" x="3268663" y="2847975"/>
          <p14:tracePt t="114595" x="3259138" y="2830513"/>
          <p14:tracePt t="114611" x="3259138" y="2813050"/>
          <p14:tracePt t="114628" x="3259138" y="2786063"/>
          <p14:tracePt t="114645" x="3259138" y="2776538"/>
          <p14:tracePt t="114662" x="3268663" y="2768600"/>
          <p14:tracePt t="114678" x="3286125" y="2751138"/>
          <p14:tracePt t="114695" x="3295650" y="2751138"/>
          <p14:tracePt t="114712" x="3303588" y="2741613"/>
          <p14:tracePt t="114728" x="3313113" y="2741613"/>
          <p14:tracePt t="114745" x="3330575" y="2741613"/>
          <p14:tracePt t="114762" x="3340100" y="2741613"/>
          <p14:tracePt t="114779" x="3348038" y="2741613"/>
          <p14:tracePt t="114795" x="3357563" y="2741613"/>
          <p14:tracePt t="114812" x="3384550" y="2768600"/>
          <p14:tracePt t="114829" x="3384550" y="2813050"/>
          <p14:tracePt t="114846" x="3375025" y="2857500"/>
          <p14:tracePt t="114862" x="3348038" y="2884488"/>
          <p14:tracePt t="114879" x="3340100" y="2894013"/>
          <p14:tracePt t="114916" x="3330575" y="2894013"/>
          <p14:tracePt t="114933" x="3322638" y="2894013"/>
          <p14:tracePt t="114948" x="3313113" y="2894013"/>
          <p14:tracePt t="114962" x="3295650" y="2894013"/>
          <p14:tracePt t="114981" x="3286125" y="2894013"/>
          <p14:tracePt t="114996" x="3276600" y="2884488"/>
          <p14:tracePt t="115021" x="3276600" y="2874963"/>
          <p14:tracePt t="115069" x="3276600" y="2857500"/>
          <p14:tracePt t="115325" x="3295650" y="2840038"/>
          <p14:tracePt t="115333" x="3303588" y="2830513"/>
          <p14:tracePt t="115341" x="3313113" y="2822575"/>
          <p14:tracePt t="115349" x="3322638" y="2822575"/>
          <p14:tracePt t="115364" x="3322638" y="2813050"/>
          <p14:tracePt t="115380" x="3330575" y="2803525"/>
          <p14:tracePt t="115405" x="3340100" y="2795588"/>
          <p14:tracePt t="115414" x="3348038" y="2795588"/>
          <p14:tracePt t="115430" x="3357563" y="2786063"/>
          <p14:tracePt t="115447" x="3394075" y="2776538"/>
          <p14:tracePt t="115464" x="3419475" y="2768600"/>
          <p14:tracePt t="115481" x="3490913" y="2759075"/>
          <p14:tracePt t="115497" x="3660775" y="2759075"/>
          <p14:tracePt t="115514" x="3857625" y="2759075"/>
          <p14:tracePt t="115531" x="4062413" y="2759075"/>
          <p14:tracePt t="115548" x="4179888" y="2759075"/>
          <p14:tracePt t="115565" x="4224338" y="2759075"/>
          <p14:tracePt t="115581" x="4232275" y="2759075"/>
          <p14:tracePt t="115645" x="4251325" y="2759075"/>
          <p14:tracePt t="115661" x="4268788" y="2759075"/>
          <p14:tracePt t="115669" x="4276725" y="2768600"/>
          <p14:tracePt t="115681" x="4295775" y="2786063"/>
          <p14:tracePt t="115698" x="4429125" y="2813050"/>
          <p14:tracePt t="115714" x="4589463" y="2847975"/>
          <p14:tracePt t="115731" x="4714875" y="2857500"/>
          <p14:tracePt t="115749" x="4776788" y="2867025"/>
          <p14:tracePt t="115765" x="4795838" y="2867025"/>
          <p14:tracePt t="115781" x="4803775" y="2867025"/>
          <p14:tracePt t="115798" x="4830763" y="2867025"/>
          <p14:tracePt t="115815" x="4867275" y="2867025"/>
          <p14:tracePt t="115832" x="4919663" y="2857500"/>
          <p14:tracePt t="115848" x="4956175" y="2847975"/>
          <p14:tracePt t="115865" x="4965700" y="2847975"/>
          <p14:tracePt t="116093" x="4965700" y="2840038"/>
          <p14:tracePt t="116101" x="4946650" y="2830513"/>
          <p14:tracePt t="116109" x="4919663" y="2822575"/>
          <p14:tracePt t="116117" x="4902200" y="2822575"/>
          <p14:tracePt t="116133" x="4830763" y="2822575"/>
          <p14:tracePt t="116149" x="4741863" y="2795588"/>
          <p14:tracePt t="116166" x="4652963" y="2786063"/>
          <p14:tracePt t="116182" x="4581525" y="2786063"/>
          <p14:tracePt t="116199" x="4483100" y="2786063"/>
          <p14:tracePt t="116216" x="4375150" y="2786063"/>
          <p14:tracePt t="116233" x="4276725" y="2786063"/>
          <p14:tracePt t="116251" x="4187825" y="2786063"/>
          <p14:tracePt t="116266" x="4133850" y="2786063"/>
          <p14:tracePt t="116283" x="4116388" y="2786063"/>
          <p14:tracePt t="116299" x="4108450" y="2786063"/>
          <p14:tracePt t="116317" x="4071938" y="2786063"/>
          <p14:tracePt t="116333" x="4037013" y="2786063"/>
          <p14:tracePt t="116350" x="3973513" y="2786063"/>
          <p14:tracePt t="116367" x="3911600" y="2786063"/>
          <p14:tracePt t="116383" x="3840163" y="2795588"/>
          <p14:tracePt t="116400" x="3759200" y="2822575"/>
          <p14:tracePt t="116416" x="3679825" y="2822575"/>
          <p14:tracePt t="116433" x="3616325" y="2830513"/>
          <p14:tracePt t="116450" x="3589338" y="2830513"/>
          <p14:tracePt t="116467" x="3581400" y="2830513"/>
          <p14:tracePt t="116483" x="3562350" y="2830513"/>
          <p14:tracePt t="116500" x="3554413" y="2830513"/>
          <p14:tracePt t="116517" x="3536950" y="2840038"/>
          <p14:tracePt t="116534" x="3509963" y="2847975"/>
          <p14:tracePt t="116550" x="3500438" y="2847975"/>
          <p14:tracePt t="116709" x="3490913" y="2847975"/>
          <p14:tracePt t="116725" x="3509963" y="2840038"/>
          <p14:tracePt t="116733" x="3517900" y="2830513"/>
          <p14:tracePt t="116741" x="3536950" y="2813050"/>
          <p14:tracePt t="116751" x="3562350" y="2813050"/>
          <p14:tracePt t="116767" x="3608388" y="2786063"/>
          <p14:tracePt t="116784" x="3705225" y="2776538"/>
          <p14:tracePt t="116801" x="3813175" y="2768600"/>
          <p14:tracePt t="116818" x="3946525" y="2741613"/>
          <p14:tracePt t="116834" x="4081463" y="2741613"/>
          <p14:tracePt t="116851" x="4187825" y="2741613"/>
          <p14:tracePt t="116853" x="4241800" y="2741613"/>
          <p14:tracePt t="116867" x="4276725" y="2741613"/>
          <p14:tracePt t="116885" x="4357688" y="2741613"/>
          <p14:tracePt t="116901" x="4510088" y="2741613"/>
          <p14:tracePt t="116918" x="4625975" y="2741613"/>
          <p14:tracePt t="116935" x="4759325" y="2741613"/>
          <p14:tracePt t="116951" x="4867275" y="2741613"/>
          <p14:tracePt t="116968" x="4919663" y="2741613"/>
          <p14:tracePt t="116984" x="4946650" y="2741613"/>
          <p14:tracePt t="117001" x="4956175" y="2741613"/>
          <p14:tracePt t="117035" x="4965700" y="2741613"/>
          <p14:tracePt t="117062" x="4973638" y="2741613"/>
          <p14:tracePt t="117293" x="4965700" y="2741613"/>
          <p14:tracePt t="117301" x="4919663" y="2741613"/>
          <p14:tracePt t="117309" x="4867275" y="2741613"/>
          <p14:tracePt t="117319" x="4776788" y="2741613"/>
          <p14:tracePt t="117336" x="4510088" y="2741613"/>
          <p14:tracePt t="117352" x="4089400" y="2741613"/>
          <p14:tracePt t="117369" x="3751263" y="2741613"/>
          <p14:tracePt t="117386" x="3554413" y="2768600"/>
          <p14:tracePt t="117402" x="3465513" y="2786063"/>
          <p14:tracePt t="117419" x="3446463" y="2795588"/>
          <p14:tracePt t="117453" x="3438525" y="2803525"/>
          <p14:tracePt t="117469" x="3438525" y="2813050"/>
          <p14:tracePt t="117486" x="3429000" y="2822575"/>
          <p14:tracePt t="117534" x="3429000" y="2830513"/>
          <p14:tracePt t="117542" x="3419475" y="2847975"/>
          <p14:tracePt t="117558" x="3411538" y="2847975"/>
          <p14:tracePt t="117570" x="3402013" y="2857500"/>
          <p14:tracePt t="117586" x="3394075" y="2867025"/>
          <p14:tracePt t="117603" x="3375025" y="2874963"/>
          <p14:tracePt t="117670" x="3367088" y="2874963"/>
          <p14:tracePt t="117790" x="3375025" y="2874963"/>
          <p14:tracePt t="117798" x="3384550" y="2874963"/>
          <p14:tracePt t="117806" x="3394075" y="2874963"/>
          <p14:tracePt t="117820" x="3411538" y="2874963"/>
          <p14:tracePt t="117837" x="3465513" y="2847975"/>
          <p14:tracePt t="117854" x="3500438" y="2830513"/>
          <p14:tracePt t="117871" x="3598863" y="2813050"/>
          <p14:tracePt t="117887" x="3697288" y="2803525"/>
          <p14:tracePt t="117904" x="3822700" y="2795588"/>
          <p14:tracePt t="117921" x="3990975" y="2759075"/>
          <p14:tracePt t="117937" x="4143375" y="2759075"/>
          <p14:tracePt t="117954" x="4276725" y="2759075"/>
          <p14:tracePt t="117971" x="4375150" y="2759075"/>
          <p14:tracePt t="117988" x="4456113" y="2759075"/>
          <p14:tracePt t="118004" x="4554538" y="2759075"/>
          <p14:tracePt t="118021" x="4679950" y="2759075"/>
          <p14:tracePt t="118038" x="4830763" y="2759075"/>
          <p14:tracePt t="118054" x="4884738" y="2759075"/>
          <p14:tracePt t="118071" x="4902200" y="2759075"/>
          <p14:tracePt t="118134" x="4911725" y="2759075"/>
          <p14:tracePt t="118230" x="4919663" y="2759075"/>
          <p14:tracePt t="118238" x="4938713" y="2759075"/>
          <p14:tracePt t="118246" x="4965700" y="2759075"/>
          <p14:tracePt t="118255" x="5010150" y="2759075"/>
          <p14:tracePt t="118272" x="5133975" y="2795588"/>
          <p14:tracePt t="118288" x="5232400" y="2822575"/>
          <p14:tracePt t="118305" x="5268913" y="2830513"/>
          <p14:tracePt t="118446" x="5259388" y="2830513"/>
          <p14:tracePt t="118470" x="5251450" y="2830513"/>
          <p14:tracePt t="118478" x="5232400" y="2830513"/>
          <p14:tracePt t="118502" x="5214938" y="2830513"/>
          <p14:tracePt t="118510" x="5205413" y="2830513"/>
          <p14:tracePt t="118522" x="5187950" y="2830513"/>
          <p14:tracePt t="118539" x="5170488" y="2830513"/>
          <p14:tracePt t="118555" x="5153025" y="2830513"/>
          <p14:tracePt t="118572" x="5116513" y="2822575"/>
          <p14:tracePt t="118590" x="5081588" y="2803525"/>
          <p14:tracePt t="118606" x="5045075" y="2803525"/>
          <p14:tracePt t="118622" x="4991100" y="2803525"/>
          <p14:tracePt t="118640" x="4938713" y="2795588"/>
          <p14:tracePt t="118656" x="4884738" y="2776538"/>
          <p14:tracePt t="118673" x="4803775" y="2768600"/>
          <p14:tracePt t="118690" x="4732338" y="2759075"/>
          <p14:tracePt t="118706" x="4660900" y="2732088"/>
          <p14:tracePt t="118723" x="4589463" y="2724150"/>
          <p14:tracePt t="118740" x="4545013" y="2724150"/>
          <p14:tracePt t="118756" x="4483100" y="2724150"/>
          <p14:tracePt t="118773" x="4357688" y="2724150"/>
          <p14:tracePt t="118790" x="4276725" y="2724150"/>
          <p14:tracePt t="118806" x="4224338" y="2724150"/>
          <p14:tracePt t="118823" x="4133850" y="2732088"/>
          <p14:tracePt t="118840" x="4027488" y="2741613"/>
          <p14:tracePt t="118857" x="3929063" y="2759075"/>
          <p14:tracePt t="118873" x="3848100" y="2776538"/>
          <p14:tracePt t="118890" x="3768725" y="2776538"/>
          <p14:tracePt t="118906" x="3705225" y="2795588"/>
          <p14:tracePt t="118923" x="3625850" y="2822575"/>
          <p14:tracePt t="118940" x="3571875" y="2830513"/>
          <p14:tracePt t="118957" x="3527425" y="2847975"/>
          <p14:tracePt t="118974" x="3465513" y="2874963"/>
          <p14:tracePt t="118990" x="3455988" y="2884488"/>
          <p14:tracePt t="119024" x="3429000" y="2894013"/>
          <p14:tracePt t="119166" x="3446463" y="2884488"/>
          <p14:tracePt t="119174" x="3473450" y="2874963"/>
          <p14:tracePt t="119182" x="3527425" y="2847975"/>
          <p14:tracePt t="119191" x="3589338" y="2830513"/>
          <p14:tracePt t="119208" x="3714750" y="2776538"/>
          <p14:tracePt t="119224" x="3822700" y="2741613"/>
          <p14:tracePt t="119241" x="3911600" y="2714625"/>
          <p14:tracePt t="119258" x="4017963" y="2705100"/>
          <p14:tracePt t="119274" x="4152900" y="2705100"/>
          <p14:tracePt t="119291" x="4340225" y="2705100"/>
          <p14:tracePt t="119308" x="4527550" y="2705100"/>
          <p14:tracePt t="119324" x="4724400" y="2705100"/>
          <p14:tracePt t="119342" x="4946650" y="2705100"/>
          <p14:tracePt t="119358" x="4983163" y="2714625"/>
          <p14:tracePt t="119526" x="4991100" y="2714625"/>
          <p14:tracePt t="119534" x="5010150" y="2724150"/>
          <p14:tracePt t="119550" x="5018088" y="2732088"/>
          <p14:tracePt t="119559" x="5027613" y="2741613"/>
          <p14:tracePt t="119575" x="5045075" y="2759075"/>
          <p14:tracePt t="119638" x="5045075" y="2768600"/>
          <p14:tracePt t="119830" x="5037138" y="2768600"/>
          <p14:tracePt t="119838" x="5027613" y="2768600"/>
          <p14:tracePt t="119847" x="5010150" y="2768600"/>
          <p14:tracePt t="119859" x="4991100" y="2768600"/>
          <p14:tracePt t="119876" x="4938713" y="2759075"/>
          <p14:tracePt t="119892" x="4840288" y="2751138"/>
          <p14:tracePt t="119909" x="4732338" y="2741613"/>
          <p14:tracePt t="119926" x="4562475" y="2741613"/>
          <p14:tracePt t="119943" x="4438650" y="2741613"/>
          <p14:tracePt t="119960" x="4322763" y="2741613"/>
          <p14:tracePt t="119976" x="4179888" y="2741613"/>
          <p14:tracePt t="119993" x="4037013" y="2741613"/>
          <p14:tracePt t="120010" x="3902075" y="2768600"/>
          <p14:tracePt t="120027" x="3786188" y="2803525"/>
          <p14:tracePt t="120043" x="3751263" y="2813050"/>
          <p14:tracePt t="120060" x="3714750" y="2813050"/>
          <p14:tracePt t="120077" x="3670300" y="2840038"/>
          <p14:tracePt t="120093" x="3643313" y="2847975"/>
          <p14:tracePt t="120110" x="3581400" y="2874963"/>
          <p14:tracePt t="120127" x="3562350" y="2874963"/>
          <p14:tracePt t="120143" x="3554413" y="2884488"/>
          <p14:tracePt t="120222" x="3544888" y="2884488"/>
          <p14:tracePt t="120238" x="3544888" y="2874963"/>
          <p14:tracePt t="120246" x="3544888" y="2867025"/>
          <p14:tracePt t="120263" x="3544888" y="2857500"/>
          <p14:tracePt t="120279" x="3544888" y="2847975"/>
          <p14:tracePt t="120294" x="3544888" y="2840038"/>
          <p14:tracePt t="120391" x="3527425" y="2840038"/>
          <p14:tracePt t="120398" x="3500438" y="2840038"/>
          <p14:tracePt t="120411" x="3446463" y="2857500"/>
          <p14:tracePt t="120428" x="3402013" y="2857500"/>
          <p14:tracePt t="120444" x="3357563" y="2867025"/>
          <p14:tracePt t="120461" x="3348038" y="2867025"/>
          <p14:tracePt t="120511" x="3340100" y="2867025"/>
          <p14:tracePt t="120518" x="3340100" y="2857500"/>
          <p14:tracePt t="120528" x="3348038" y="2847975"/>
          <p14:tracePt t="120544" x="3375025" y="2822575"/>
          <p14:tracePt t="120561" x="3419475" y="2803525"/>
          <p14:tracePt t="120578" x="3473450" y="2795588"/>
          <p14:tracePt t="120594" x="3589338" y="2795588"/>
          <p14:tracePt t="120611" x="3724275" y="2803525"/>
          <p14:tracePt t="120628" x="3840163" y="2847975"/>
          <p14:tracePt t="120645" x="3894138" y="2857500"/>
          <p14:tracePt t="120661" x="3902075" y="2867025"/>
          <p14:tracePt t="120679" x="3894138" y="2894013"/>
          <p14:tracePt t="120695" x="3786188" y="2911475"/>
          <p14:tracePt t="120712" x="3598863" y="2919413"/>
          <p14:tracePt t="120728" x="3455988" y="2919413"/>
          <p14:tracePt t="120745" x="3375025" y="2919413"/>
          <p14:tracePt t="120762" x="3357563" y="2911475"/>
          <p14:tracePt t="120778" x="3348038" y="2884488"/>
          <p14:tracePt t="120795" x="3348038" y="2847975"/>
          <p14:tracePt t="120812" x="3367088" y="2803525"/>
          <p14:tracePt t="120829" x="3438525" y="2776538"/>
          <p14:tracePt t="120845" x="3544888" y="2741613"/>
          <p14:tracePt t="120863" x="3687763" y="2732088"/>
          <p14:tracePt t="120879" x="3732213" y="2732088"/>
          <p14:tracePt t="120912" x="3741738" y="2741613"/>
          <p14:tracePt t="120929" x="3741738" y="2776538"/>
          <p14:tracePt t="120945" x="3679825" y="2813050"/>
          <p14:tracePt t="120963" x="3589338" y="2847975"/>
          <p14:tracePt t="120979" x="3554413" y="2847975"/>
          <p14:tracePt t="120996" x="3544888" y="2847975"/>
          <p14:tracePt t="121029" x="3536950" y="2847975"/>
          <p14:tracePt t="121046" x="3544888" y="2813050"/>
          <p14:tracePt t="121063" x="3562350" y="2795588"/>
          <p14:tracePt t="121079" x="3581400" y="2786063"/>
          <p14:tracePt t="121096" x="3598863" y="2786063"/>
          <p14:tracePt t="121113" x="3633788" y="2786063"/>
          <p14:tracePt t="121130" x="3670300" y="2776538"/>
          <p14:tracePt t="121146" x="3751263" y="2776538"/>
          <p14:tracePt t="121163" x="3919538" y="2776538"/>
          <p14:tracePt t="121180" x="4098925" y="2776538"/>
          <p14:tracePt t="121196" x="4313238" y="2776538"/>
          <p14:tracePt t="121213" x="4527550" y="2776538"/>
          <p14:tracePt t="121230" x="4714875" y="2776538"/>
          <p14:tracePt t="121247" x="4894263" y="2776538"/>
          <p14:tracePt t="121263" x="4929188" y="2776538"/>
          <p14:tracePt t="121297" x="4938713" y="2776538"/>
          <p14:tracePt t="121327" x="4946650" y="2776538"/>
          <p14:tracePt t="121375" x="4956175" y="2776538"/>
          <p14:tracePt t="121567" x="4965700" y="2776538"/>
          <p14:tracePt t="121607" x="4965700" y="2768600"/>
          <p14:tracePt t="121639" x="4973638" y="2759075"/>
          <p14:tracePt t="121647" x="4991100" y="2732088"/>
          <p14:tracePt t="121655" x="5000625" y="2724150"/>
          <p14:tracePt t="121665" x="5027613" y="2697163"/>
          <p14:tracePt t="121681" x="5081588" y="2598738"/>
          <p14:tracePt t="121698" x="5108575" y="2482850"/>
          <p14:tracePt t="121714" x="5108575" y="2366963"/>
          <p14:tracePt t="121731" x="5108575" y="2214563"/>
          <p14:tracePt t="121748" x="5108575" y="2187575"/>
          <p14:tracePt t="121959" x="5108575" y="2197100"/>
          <p14:tracePt t="121967" x="5108575" y="2214563"/>
          <p14:tracePt t="121975" x="5108575" y="2251075"/>
          <p14:tracePt t="121983" x="5108575" y="2276475"/>
          <p14:tracePt t="121999" x="5116513" y="2357438"/>
          <p14:tracePt t="122015" x="5126038" y="2482850"/>
          <p14:tracePt t="122032" x="5133975" y="2571750"/>
          <p14:tracePt t="122048" x="5153025" y="2625725"/>
          <p14:tracePt t="122065" x="5153025" y="2633663"/>
          <p14:tracePt t="122082" x="5153025" y="2660650"/>
          <p14:tracePt t="122099" x="5153025" y="2670175"/>
          <p14:tracePt t="122132" x="5153025" y="2679700"/>
          <p14:tracePt t="122159" x="5153025" y="2687638"/>
          <p14:tracePt t="122184" x="5153025" y="2705100"/>
          <p14:tracePt t="122191" x="5153025" y="2714625"/>
          <p14:tracePt t="122207" x="5153025" y="2724150"/>
          <p14:tracePt t="122216" x="5153025" y="2732088"/>
          <p14:tracePt t="122232" x="5153025" y="2741613"/>
          <p14:tracePt t="122249" x="5153025" y="2759075"/>
          <p14:tracePt t="122266" x="5160963" y="2768600"/>
          <p14:tracePt t="122283" x="5160963" y="2795588"/>
          <p14:tracePt t="122299" x="5160963" y="2813050"/>
          <p14:tracePt t="122316" x="5160963" y="2822575"/>
          <p14:tracePt t="122479" x="5160963" y="2813050"/>
          <p14:tracePt t="122495" x="5153025" y="2813050"/>
          <p14:tracePt t="122503" x="5116513" y="2813050"/>
          <p14:tracePt t="122516" x="5054600" y="2813050"/>
          <p14:tracePt t="122533" x="4956175" y="2813050"/>
          <p14:tracePt t="122550" x="4867275" y="2847975"/>
          <p14:tracePt t="122567" x="4830763" y="2874963"/>
          <p14:tracePt t="122600" x="4830763" y="2884488"/>
          <p14:tracePt t="122617" x="4848225" y="2884488"/>
          <p14:tracePt t="122634" x="4884738" y="2884488"/>
          <p14:tracePt t="122650" x="4911725" y="2884488"/>
          <p14:tracePt t="122667" x="4938713" y="2884488"/>
          <p14:tracePt t="122684" x="4946650" y="2874963"/>
          <p14:tracePt t="122700" x="4956175" y="2867025"/>
          <p14:tracePt t="122717" x="4956175" y="2857500"/>
          <p14:tracePt t="122734" x="4938713" y="2840038"/>
          <p14:tracePt t="122751" x="4884738" y="2822575"/>
          <p14:tracePt t="122768" x="4830763" y="2813050"/>
          <p14:tracePt t="122784" x="4822825" y="2813050"/>
          <p14:tracePt t="122801" x="4795838" y="2813050"/>
          <p14:tracePt t="122903" x="4813300" y="2813050"/>
          <p14:tracePt t="122911" x="4822825" y="2813050"/>
          <p14:tracePt t="122920" x="4830763" y="2813050"/>
          <p14:tracePt t="122934" x="4840288" y="2803525"/>
          <p14:tracePt t="122951" x="4857750" y="2803525"/>
          <p14:tracePt t="122968" x="4867275" y="2803525"/>
          <p14:tracePt t="122984" x="4875213" y="2795588"/>
          <p14:tracePt t="123223" x="4875213" y="2786063"/>
          <p14:tracePt t="123240" x="4884738" y="2786063"/>
          <p14:tracePt t="123247" x="4894263" y="2786063"/>
          <p14:tracePt t="123256" x="4911725" y="2786063"/>
          <p14:tracePt t="123268" x="4911725" y="2795588"/>
          <p14:tracePt t="123285" x="4929188" y="2813050"/>
          <p14:tracePt t="123302" x="4938713" y="2813050"/>
          <p14:tracePt t="123319" x="4938713" y="2822575"/>
          <p14:tracePt t="123600" x="4938713" y="2830513"/>
          <p14:tracePt t="123616" x="4946650" y="2830513"/>
          <p14:tracePt t="123624" x="4956175" y="2840038"/>
          <p14:tracePt t="123636" x="4956175" y="2847975"/>
          <p14:tracePt t="123653" x="4973638" y="2857500"/>
          <p14:tracePt t="123670" x="4991100" y="2894013"/>
          <p14:tracePt t="123687" x="5010150" y="2901950"/>
          <p14:tracePt t="123704" x="5010150" y="2911475"/>
          <p14:tracePt t="123792" x="5018088" y="2911475"/>
          <p14:tracePt t="123816" x="5027613" y="2911475"/>
          <p14:tracePt t="123824" x="5037138" y="2901950"/>
          <p14:tracePt t="123840" x="5037138" y="2894013"/>
          <p14:tracePt t="123854" x="5045075" y="2874963"/>
          <p14:tracePt t="123870" x="5045075" y="2847975"/>
          <p14:tracePt t="123888" x="5045075" y="2822575"/>
          <p14:tracePt t="123960" x="5045075" y="2813050"/>
          <p14:tracePt t="124528" x="5072063" y="2813050"/>
          <p14:tracePt t="124536" x="5099050" y="2813050"/>
          <p14:tracePt t="124544" x="5126038" y="2813050"/>
          <p14:tracePt t="124555" x="5143500" y="2813050"/>
          <p14:tracePt t="124572" x="5160963" y="2813050"/>
          <p14:tracePt t="124592" x="5170488" y="2813050"/>
          <p14:tracePt t="124608" x="5180013" y="2813050"/>
          <p14:tracePt t="124624" x="5187950" y="2803525"/>
          <p14:tracePt t="124928" x="5180013" y="2803525"/>
          <p14:tracePt t="125024" x="5170488" y="2803525"/>
          <p14:tracePt t="125064" x="5160963" y="2803525"/>
          <p14:tracePt t="125072" x="5153025" y="2803525"/>
          <p14:tracePt t="125112" x="5153025" y="2813050"/>
          <p14:tracePt t="125128" x="5143500" y="2822575"/>
          <p14:tracePt t="125168" x="5133975" y="2822575"/>
          <p14:tracePt t="125184" x="5126038" y="2822575"/>
          <p14:tracePt t="125200" x="5108575" y="2840038"/>
          <p14:tracePt t="125280" x="5099050" y="2847975"/>
          <p14:tracePt t="125313" x="5089525" y="2857500"/>
          <p14:tracePt t="125328" x="5089525" y="2867025"/>
          <p14:tracePt t="125336" x="5081588" y="2884488"/>
          <p14:tracePt t="125353" x="5072063" y="2901950"/>
          <p14:tracePt t="125360" x="5072063" y="2911475"/>
          <p14:tracePt t="125374" x="5072063" y="2919413"/>
          <p14:tracePt t="125391" x="5062538" y="2919413"/>
          <p14:tracePt t="125408" x="5062538" y="2928938"/>
          <p14:tracePt t="125664" x="5054600" y="2928938"/>
          <p14:tracePt t="125672" x="5037138" y="2928938"/>
          <p14:tracePt t="125688" x="5018088" y="2928938"/>
          <p14:tracePt t="125696" x="4983163" y="2928938"/>
          <p14:tracePt t="125709" x="4956175" y="2946400"/>
          <p14:tracePt t="125725" x="4867275" y="2955925"/>
          <p14:tracePt t="125742" x="4813300" y="2955925"/>
          <p14:tracePt t="125759" x="4786313" y="2955925"/>
          <p14:tracePt t="125776" x="4732338" y="2955925"/>
          <p14:tracePt t="125792" x="4705350" y="2955925"/>
          <p14:tracePt t="125809" x="4670425" y="2955925"/>
          <p14:tracePt t="125826" x="4633913" y="2955925"/>
          <p14:tracePt t="125842" x="4581525" y="2955925"/>
          <p14:tracePt t="125859" x="4545013" y="2946400"/>
          <p14:tracePt t="125876" x="4518025" y="2938463"/>
          <p14:tracePt t="125892" x="4500563" y="2919413"/>
          <p14:tracePt t="125929" x="4491038" y="2919413"/>
          <p14:tracePt t="125976" x="4491038" y="2901950"/>
          <p14:tracePt t="125993" x="4491038" y="2894013"/>
          <p14:tracePt t="126000" x="4500563" y="2884488"/>
          <p14:tracePt t="126010" x="4510088" y="2874963"/>
          <p14:tracePt t="126026" x="4572000" y="2847975"/>
          <p14:tracePt t="126043" x="4643438" y="2840038"/>
          <p14:tracePt t="126060" x="4732338" y="2813050"/>
          <p14:tracePt t="126076" x="4848225" y="2803525"/>
          <p14:tracePt t="126094" x="4956175" y="2776538"/>
          <p14:tracePt t="126110" x="5054600" y="2768600"/>
          <p14:tracePt t="126126" x="5116513" y="2768600"/>
          <p14:tracePt t="126143" x="5160963" y="2768600"/>
          <p14:tracePt t="126160" x="5170488" y="2768600"/>
          <p14:tracePt t="126177" x="5187950" y="2768600"/>
          <p14:tracePt t="126281" x="5187950" y="2759075"/>
          <p14:tracePt t="126313" x="5197475" y="2759075"/>
          <p14:tracePt t="126321" x="5214938" y="2759075"/>
          <p14:tracePt t="126329" x="5224463" y="2759075"/>
          <p14:tracePt t="126344" x="5259388" y="2751138"/>
          <p14:tracePt t="126361" x="5295900" y="2732088"/>
          <p14:tracePt t="126378" x="5357813" y="2724150"/>
          <p14:tracePt t="126394" x="5438775" y="2714625"/>
          <p14:tracePt t="126411" x="5527675" y="2705100"/>
          <p14:tracePt t="126427" x="5608638" y="2697163"/>
          <p14:tracePt t="126444" x="5670550" y="2687638"/>
          <p14:tracePt t="126461" x="5732463" y="2687638"/>
          <p14:tracePt t="126478" x="5795963" y="2687638"/>
          <p14:tracePt t="126494" x="5830888" y="2687638"/>
          <p14:tracePt t="126511" x="5857875" y="2687638"/>
          <p14:tracePt t="126528" x="5884863" y="2687638"/>
          <p14:tracePt t="126544" x="5902325" y="2687638"/>
          <p14:tracePt t="126561" x="5911850" y="2687638"/>
          <p14:tracePt t="126578" x="5956300" y="2697163"/>
          <p14:tracePt t="126595" x="5973763" y="2705100"/>
          <p14:tracePt t="126611" x="6010275" y="2714625"/>
          <p14:tracePt t="126628" x="6054725" y="2741613"/>
          <p14:tracePt t="126644" x="6081713" y="2741613"/>
          <p14:tracePt t="126661" x="6116638" y="2751138"/>
          <p14:tracePt t="126678" x="6153150" y="2759075"/>
          <p14:tracePt t="126694" x="6180138" y="2768600"/>
          <p14:tracePt t="126711" x="6197600" y="2768600"/>
          <p14:tracePt t="126728" x="6215063" y="2776538"/>
          <p14:tracePt t="126745" x="6224588" y="2776538"/>
          <p14:tracePt t="126762" x="6259513" y="2776538"/>
          <p14:tracePt t="126778" x="6286500" y="2776538"/>
          <p14:tracePt t="126795" x="6303963" y="2795588"/>
          <p14:tracePt t="126812" x="6348413" y="2803525"/>
          <p14:tracePt t="126829" x="6367463" y="2813050"/>
          <p14:tracePt t="126889" x="6367463" y="2830513"/>
          <p14:tracePt t="126897" x="6357938" y="2840038"/>
          <p14:tracePt t="126905" x="6330950" y="2857500"/>
          <p14:tracePt t="126914" x="6303963" y="2867025"/>
          <p14:tracePt t="126929" x="6251575" y="2894013"/>
          <p14:tracePt t="126945" x="6215063" y="2901950"/>
          <p14:tracePt t="126962" x="6180138" y="2911475"/>
          <p14:tracePt t="126979" x="6161088" y="2911475"/>
          <p14:tracePt t="126996" x="6153150" y="2911475"/>
          <p14:tracePt t="127012" x="6134100" y="2911475"/>
          <p14:tracePt t="127030" x="6126163" y="2911475"/>
          <p14:tracePt t="127046" x="6108700" y="2884488"/>
          <p14:tracePt t="127062" x="6099175" y="2867025"/>
          <p14:tracePt t="127079" x="6081713" y="2830513"/>
          <p14:tracePt t="127096" x="6081713" y="2803525"/>
          <p14:tracePt t="127113" x="6072188" y="2795588"/>
          <p14:tracePt t="127129" x="6072188" y="2776538"/>
          <p14:tracePt t="127146" x="6072188" y="2768600"/>
          <p14:tracePt t="127163" x="6089650" y="2741613"/>
          <p14:tracePt t="127179" x="6116638" y="2724150"/>
          <p14:tracePt t="127196" x="6134100" y="2714625"/>
          <p14:tracePt t="127213" x="6161088" y="2705100"/>
          <p14:tracePt t="127230" x="6180138" y="2705100"/>
          <p14:tracePt t="127246" x="6188075" y="2705100"/>
          <p14:tracePt t="127263" x="6205538" y="2705100"/>
          <p14:tracePt t="127280" x="6224588" y="2705100"/>
          <p14:tracePt t="127297" x="6259513" y="2741613"/>
          <p14:tracePt t="127314" x="6259513" y="2768600"/>
          <p14:tracePt t="127330" x="6259513" y="2813050"/>
          <p14:tracePt t="127347" x="6259513" y="2847975"/>
          <p14:tracePt t="127363" x="6232525" y="2874963"/>
          <p14:tracePt t="127380" x="6205538" y="2884488"/>
          <p14:tracePt t="127397" x="6170613" y="2901950"/>
          <p14:tracePt t="127413" x="6143625" y="2901950"/>
          <p14:tracePt t="127430" x="6134100" y="2901950"/>
          <p14:tracePt t="127447" x="6126163" y="2901950"/>
          <p14:tracePt t="127464" x="6108700" y="2901950"/>
          <p14:tracePt t="127481" x="6089650" y="2894013"/>
          <p14:tracePt t="127497" x="6081713" y="2874963"/>
          <p14:tracePt t="127514" x="6081713" y="2840038"/>
          <p14:tracePt t="127530" x="6081713" y="2813050"/>
          <p14:tracePt t="127547" x="6081713" y="2786063"/>
          <p14:tracePt t="127564" x="6089650" y="2776538"/>
          <p14:tracePt t="127580" x="6099175" y="2759075"/>
          <p14:tracePt t="127598" x="6108700" y="2751138"/>
          <p14:tracePt t="127614" x="6126163" y="2751138"/>
          <p14:tracePt t="127630" x="6161088" y="2751138"/>
          <p14:tracePt t="127647" x="6180138" y="2751138"/>
          <p14:tracePt t="127664" x="6197600" y="2751138"/>
          <p14:tracePt t="127681" x="6215063" y="2751138"/>
          <p14:tracePt t="127697" x="6232525" y="2768600"/>
          <p14:tracePt t="127715" x="6232525" y="2786063"/>
          <p14:tracePt t="127731" x="6232525" y="2803525"/>
          <p14:tracePt t="127748" x="6232525" y="2830513"/>
          <p14:tracePt t="127764" x="6224588" y="2847975"/>
          <p14:tracePt t="127781" x="6180138" y="2847975"/>
          <p14:tracePt t="127798" x="6170613" y="2857500"/>
          <p14:tracePt t="127815" x="6143625" y="2867025"/>
          <p14:tracePt t="127831" x="6108700" y="2867025"/>
          <p14:tracePt t="127848" x="6089650" y="2867025"/>
          <p14:tracePt t="127865" x="6062663" y="2867025"/>
          <p14:tracePt t="127882" x="6054725" y="2857500"/>
          <p14:tracePt t="127898" x="6054725" y="2822575"/>
          <p14:tracePt t="127915" x="6054725" y="2803525"/>
          <p14:tracePt t="127932" x="6062663" y="2776538"/>
          <p14:tracePt t="127948" x="6089650" y="2751138"/>
          <p14:tracePt t="127965" x="6108700" y="2741613"/>
          <p14:tracePt t="127982" x="6143625" y="2741613"/>
          <p14:tracePt t="127998" x="6161088" y="2741613"/>
          <p14:tracePt t="128015" x="6180138" y="2741613"/>
          <p14:tracePt t="128032" x="6215063" y="2741613"/>
          <p14:tracePt t="128049" x="6232525" y="2768600"/>
          <p14:tracePt t="128065" x="6232525" y="2786063"/>
          <p14:tracePt t="128082" x="6232525" y="2830513"/>
          <p14:tracePt t="128099" x="6232525" y="2847975"/>
          <p14:tracePt t="128116" x="6215063" y="2884488"/>
          <p14:tracePt t="128132" x="6205538" y="2884488"/>
          <p14:tracePt t="128149" x="6188075" y="2884488"/>
          <p14:tracePt t="128166" x="6170613" y="2884488"/>
          <p14:tracePt t="128182" x="6153150" y="2884488"/>
          <p14:tracePt t="128199" x="6143625" y="2884488"/>
          <p14:tracePt t="128216" x="6126163" y="2884488"/>
          <p14:tracePt t="128233" x="6108700" y="2884488"/>
          <p14:tracePt t="128250" x="6108700" y="2867025"/>
          <p14:tracePt t="128266" x="6108700" y="2847975"/>
          <p14:tracePt t="128283" x="6108700" y="2830513"/>
          <p14:tracePt t="128299" x="6116638" y="2822575"/>
          <p14:tracePt t="128316" x="6126163" y="2822575"/>
          <p14:tracePt t="128333" x="6143625" y="2822575"/>
          <p14:tracePt t="128349" x="6153150" y="2822575"/>
          <p14:tracePt t="128366" x="6161088" y="2822575"/>
          <p14:tracePt t="128383" x="6170613" y="2822575"/>
          <p14:tracePt t="128537" x="6161088" y="2822575"/>
          <p14:tracePt t="128553" x="6153150" y="2813050"/>
          <p14:tracePt t="128569" x="6153150" y="2803525"/>
          <p14:tracePt t="128577" x="6143625" y="2795588"/>
          <p14:tracePt t="128594" x="6143625" y="2786063"/>
          <p14:tracePt t="128602" x="6143625" y="2776538"/>
          <p14:tracePt t="128617" x="6134100" y="2776538"/>
          <p14:tracePt t="128634" x="6134100" y="2768600"/>
          <p14:tracePt t="128650" x="6126163" y="2768600"/>
          <p14:tracePt t="128667" x="6072188" y="2768600"/>
          <p14:tracePt t="128684" x="6018213" y="2768600"/>
          <p14:tracePt t="128700" x="5938838" y="2768600"/>
          <p14:tracePt t="128717" x="5813425" y="2768600"/>
          <p14:tracePt t="128734" x="5634038" y="2768600"/>
          <p14:tracePt t="128751" x="5438775" y="2768600"/>
          <p14:tracePt t="128767" x="5214938" y="2768600"/>
          <p14:tracePt t="128784" x="5000625" y="2768600"/>
          <p14:tracePt t="128801" x="4822825" y="2768600"/>
          <p14:tracePt t="128818" x="4660900" y="2768600"/>
          <p14:tracePt t="128834" x="4581525" y="2768600"/>
          <p14:tracePt t="128851" x="4537075" y="2768600"/>
          <p14:tracePt t="128867" x="4483100" y="2768600"/>
          <p14:tracePt t="128884" x="4402138" y="2776538"/>
          <p14:tracePt t="128901" x="4322763" y="2786063"/>
          <p14:tracePt t="128918" x="4232275" y="2795588"/>
          <p14:tracePt t="128934" x="4133850" y="2803525"/>
          <p14:tracePt t="128951" x="4054475" y="2822575"/>
          <p14:tracePt t="128967" x="3990975" y="2847975"/>
          <p14:tracePt t="128984" x="3884613" y="2867025"/>
          <p14:tracePt t="129001" x="3697288" y="2894013"/>
          <p14:tracePt t="129018" x="3608388" y="2901950"/>
          <p14:tracePt t="129034" x="3581400" y="2901950"/>
          <p14:tracePt t="129051" x="3562350" y="2901950"/>
          <p14:tracePt t="129068" x="3554413" y="2911475"/>
          <p14:tracePt t="129274" x="3598863" y="2894013"/>
          <p14:tracePt t="129282" x="3670300" y="2884488"/>
          <p14:tracePt t="129290" x="3724275" y="2867025"/>
          <p14:tracePt t="129302" x="3759200" y="2847975"/>
          <p14:tracePt t="129318" x="3884613" y="2840038"/>
          <p14:tracePt t="129335" x="4017963" y="2813050"/>
          <p14:tracePt t="129352" x="4143375" y="2803525"/>
          <p14:tracePt t="129354" x="4224338" y="2803525"/>
          <p14:tracePt t="129369" x="4375150" y="2795588"/>
          <p14:tracePt t="129386" x="4545013" y="2786063"/>
          <p14:tracePt t="129402" x="4724400" y="2786063"/>
          <p14:tracePt t="129419" x="4911725" y="2786063"/>
          <p14:tracePt t="129436" x="5108575" y="2786063"/>
          <p14:tracePt t="129452" x="5295900" y="2786063"/>
          <p14:tracePt t="129469" x="5483225" y="2786063"/>
          <p14:tracePt t="129486" x="5661025" y="2786063"/>
          <p14:tracePt t="129502" x="5759450" y="2786063"/>
          <p14:tracePt t="129519" x="5848350" y="2786063"/>
          <p14:tracePt t="129536" x="5929313" y="2786063"/>
          <p14:tracePt t="129553" x="6134100" y="2786063"/>
          <p14:tracePt t="129570" x="6296025" y="2786063"/>
          <p14:tracePt t="129586" x="6394450" y="2786063"/>
          <p14:tracePt t="129603" x="6419850" y="2786063"/>
          <p14:tracePt t="130090" x="6429375" y="2776538"/>
          <p14:tracePt t="130098" x="6419850" y="2759075"/>
          <p14:tracePt t="130106" x="6411913" y="2751138"/>
          <p14:tracePt t="130121" x="6402388" y="2732088"/>
          <p14:tracePt t="130138" x="6384925" y="2714625"/>
          <p14:tracePt t="130194" x="6384925" y="2705100"/>
          <p14:tracePt t="130202" x="6367463" y="2705100"/>
          <p14:tracePt t="130210" x="6340475" y="2714625"/>
          <p14:tracePt t="130221" x="6313488" y="2732088"/>
          <p14:tracePt t="130237" x="6269038" y="2759075"/>
          <p14:tracePt t="130254" x="6251575" y="2776538"/>
          <p14:tracePt t="130271" x="6251575" y="2786063"/>
          <p14:tracePt t="130288" x="6251575" y="2795588"/>
          <p14:tracePt t="130305" x="6251575" y="2813050"/>
          <p14:tracePt t="130322" x="6276975" y="2813050"/>
          <p14:tracePt t="130338" x="6296025" y="2813050"/>
          <p14:tracePt t="130355" x="6303963" y="2813050"/>
          <p14:tracePt t="130372" x="6313488" y="2813050"/>
          <p14:tracePt t="130388" x="6323013" y="2813050"/>
          <p14:tracePt t="130418" x="6330950" y="2813050"/>
          <p14:tracePt t="130434" x="6330950" y="2803525"/>
          <p14:tracePt t="130442" x="6313488" y="2795588"/>
          <p14:tracePt t="130455" x="6296025" y="2776538"/>
          <p14:tracePt t="130472" x="6251575" y="2768600"/>
          <p14:tracePt t="130489" x="6215063" y="2768600"/>
          <p14:tracePt t="130505" x="6170613" y="2759075"/>
          <p14:tracePt t="130522" x="6072188" y="2759075"/>
          <p14:tracePt t="130539" x="6045200" y="2759075"/>
          <p14:tracePt t="130555" x="6027738" y="2759075"/>
          <p14:tracePt t="130572" x="6027738" y="2776538"/>
          <p14:tracePt t="130589" x="6027738" y="2786063"/>
          <p14:tracePt t="130605" x="6027738" y="2803525"/>
          <p14:tracePt t="130622" x="6037263" y="2803525"/>
          <p14:tracePt t="130658" x="6045200" y="2803525"/>
          <p14:tracePt t="130672" x="6054725" y="2803525"/>
          <p14:tracePt t="130689" x="6081713" y="2803525"/>
          <p14:tracePt t="130706" x="6116638" y="2795588"/>
          <p14:tracePt t="130723" x="6134100" y="2768600"/>
          <p14:tracePt t="130740" x="6134100" y="2759075"/>
          <p14:tracePt t="130756" x="6134100" y="2751138"/>
          <p14:tracePt t="130773" x="6134100" y="2741613"/>
          <p14:tracePt t="130789" x="6116638" y="2741613"/>
          <p14:tracePt t="130806" x="6089650" y="2741613"/>
          <p14:tracePt t="130823" x="6054725" y="2741613"/>
          <p14:tracePt t="130839" x="6037263" y="2741613"/>
          <p14:tracePt t="130856" x="6037263" y="2751138"/>
          <p14:tracePt t="130858" x="6037263" y="2759075"/>
          <p14:tracePt t="130875" x="6037263" y="2768600"/>
          <p14:tracePt t="130891" x="6037263" y="2776538"/>
          <p14:tracePt t="131018" x="6054725" y="2776538"/>
          <p14:tracePt t="131434" x="6054725" y="2786063"/>
          <p14:tracePt t="131474" x="6054725" y="2795588"/>
          <p14:tracePt t="131490" x="6054725" y="2813050"/>
          <p14:tracePt t="131498" x="6054725" y="2830513"/>
          <p14:tracePt t="131508" x="6054725" y="2847975"/>
          <p14:tracePt t="131525" x="6054725" y="2874963"/>
          <p14:tracePt t="131541" x="6054725" y="2894013"/>
          <p14:tracePt t="131558" x="6054725" y="2973388"/>
          <p14:tracePt t="131575" x="6045200" y="3133725"/>
          <p14:tracePt t="131592" x="6018213" y="3348038"/>
          <p14:tracePt t="131608" x="5973763" y="3598863"/>
          <p14:tracePt t="131625" x="5946775" y="3902075"/>
          <p14:tracePt t="131642" x="5867400" y="4367213"/>
          <p14:tracePt t="131659" x="5830888" y="4643438"/>
          <p14:tracePt t="131675" x="5776913" y="4867275"/>
          <p14:tracePt t="131692" x="5759450" y="4965700"/>
          <p14:tracePt t="131708" x="5732463" y="5000625"/>
          <p14:tracePt t="131742" x="5724525" y="5000625"/>
          <p14:tracePt t="131759" x="5705475" y="5010150"/>
          <p14:tracePt t="131775" x="5688013" y="5018088"/>
          <p14:tracePt t="131792" x="5670550" y="5027613"/>
          <p14:tracePt t="131809" x="5661025" y="5081588"/>
          <p14:tracePt t="131826" x="5643563" y="5276850"/>
          <p14:tracePt t="131843" x="5616575" y="5483225"/>
          <p14:tracePt t="131859" x="5572125" y="5768975"/>
          <p14:tracePt t="131876" x="5510213" y="6143625"/>
          <p14:tracePt t="131893" x="5446713" y="6510338"/>
          <p14:tracePt t="131909" x="5375275" y="6751638"/>
          <p14:tracePt t="131926" x="5295900" y="6848475"/>
          <p14:tracePt t="131943" x="5133975" y="6848475"/>
          <p14:tracePt t="131960" x="4991100" y="6848475"/>
          <p14:tracePt t="131976" x="4830763" y="6848475"/>
          <p14:tracePt t="131993" x="4660900" y="6848475"/>
          <p14:tracePt t="132009" x="4465638" y="6848475"/>
          <p14:tracePt t="132027" x="4179888" y="6848475"/>
          <p14:tracePt t="132043" x="3946525" y="6848475"/>
          <p14:tracePt t="132060" x="3759200" y="6848475"/>
          <p14:tracePt t="132076" x="3697288" y="6848475"/>
          <p14:tracePt t="132093" x="3608388" y="6848475"/>
          <p14:tracePt t="132110" x="3527425" y="6848475"/>
          <p14:tracePt t="132127" x="3465513" y="6848475"/>
          <p14:tracePt t="132143" x="3375025" y="6848475"/>
          <p14:tracePt t="132160" x="3303588" y="6848475"/>
          <p14:tracePt t="132177" x="3187700" y="6848475"/>
          <p14:tracePt t="132193" x="3054350" y="6848475"/>
          <p14:tracePt t="132211" x="2830513" y="6848475"/>
          <p14:tracePt t="132227" x="2589213" y="6848475"/>
          <p14:tracePt t="132244" x="2393950" y="6848475"/>
          <p14:tracePt t="132260" x="2143125" y="6848475"/>
          <p14:tracePt t="132277" x="1830388" y="684847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dirty="0" err="1" smtClean="0"/>
              <a:t>fim</a:t>
            </a:r>
            <a:endParaRPr lang="en-US" altLang="en-US" dirty="0" smtClean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5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Seção 18</a:t>
            </a:r>
            <a:endParaRPr lang="pt-BR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Performance e validação – Parte 2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t-BR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Marcel de Souza Borges Quintana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marcel.quintana@ini.fiocruz.br</a:t>
            </a:r>
            <a:endParaRPr lang="pt-BR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2019</a:t>
            </a:r>
            <a:endParaRPr lang="pt-BR" dirty="0"/>
          </a:p>
          <a:p>
            <a:pPr eaLnBrk="1" fontAlgn="auto" hangingPunct="1">
              <a:spcAft>
                <a:spcPts val="0"/>
              </a:spcAft>
              <a:defRPr/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89886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1092</TotalTime>
  <Words>244</Words>
  <Application>Microsoft Office PowerPoint</Application>
  <PresentationFormat>Apresentação na tela (4:3)</PresentationFormat>
  <Paragraphs>86</Paragraphs>
  <Slides>8</Slides>
  <Notes>2</Notes>
  <HiddenSlides>0</HiddenSlides>
  <MMClips>6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Cambria Math</vt:lpstr>
      <vt:lpstr>Tema do Office</vt:lpstr>
      <vt:lpstr>Regression and Clinical prediction models</vt:lpstr>
      <vt:lpstr>Apresentação do PowerPoint</vt:lpstr>
      <vt:lpstr>Avaliação da performance do modelo (Cap 15)</vt:lpstr>
      <vt:lpstr>Avaliação da performance do modelo (Cap 15)</vt:lpstr>
      <vt:lpstr>Avaliação da performance do modelo (Cap 15)</vt:lpstr>
      <vt:lpstr>Avaliação da performance do modelo (Cap 15)</vt:lpstr>
      <vt:lpstr>Avaliação da performance do modelo (Cap 15)</vt:lpstr>
      <vt:lpstr>fim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Vinicius Kunz Carneiro de Souza</dc:creator>
  <cp:lastModifiedBy>Pedro Brasil</cp:lastModifiedBy>
  <cp:revision>113</cp:revision>
  <dcterms:created xsi:type="dcterms:W3CDTF">2013-12-06T17:33:37Z</dcterms:created>
  <dcterms:modified xsi:type="dcterms:W3CDTF">2019-11-19T20:41:07Z</dcterms:modified>
</cp:coreProperties>
</file>