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86" r:id="rId3"/>
    <p:sldId id="265" r:id="rId4"/>
    <p:sldId id="266" r:id="rId5"/>
    <p:sldId id="270" r:id="rId6"/>
    <p:sldId id="258" r:id="rId7"/>
    <p:sldId id="272" r:id="rId8"/>
    <p:sldId id="271" r:id="rId9"/>
    <p:sldId id="268" r:id="rId10"/>
    <p:sldId id="273" r:id="rId11"/>
    <p:sldId id="287" r:id="rId12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268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9BFA3AD-44D0-412D-8289-5EEFE7CA5F08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05454FC-744A-4B18-BFC0-B05E8E3AFA0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97026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 smtClean="0"/>
          </a:p>
        </p:txBody>
      </p:sp>
      <p:sp>
        <p:nvSpPr>
          <p:cNvPr id="41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8B75FFA-6637-4283-A2D7-45EA51C9C56F}" type="slidenum">
              <a:rPr lang="en-US" altLang="pt-BR" smtClean="0"/>
              <a:pPr/>
              <a:t>1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3229903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 smtClean="0"/>
          </a:p>
        </p:txBody>
      </p:sp>
      <p:sp>
        <p:nvSpPr>
          <p:cNvPr id="41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8B75FFA-6637-4283-A2D7-45EA51C9C56F}" type="slidenum">
              <a:rPr lang="en-US" altLang="pt-BR" smtClean="0"/>
              <a:pPr/>
              <a:t>11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1000455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4D49C-F87C-46BF-B906-61B63D44E321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02082-1ED7-47B0-A890-7602EF44CF2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06002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0EBBA-6D03-4377-B546-D5B8524C395C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63861-A960-450B-952D-15197FA0A29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13269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71CC6-F129-455C-9DDB-CA09D40AA290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5A106-728E-4AF2-984C-5CBC38A92C5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59015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D8536-F064-4188-AFF9-ACE1022B6F4B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FE55C-0EA4-4D4C-B9CE-36B2BC9B95C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93535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4F56D-4353-4682-A2DC-0E542F222A27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11537-27C5-44FE-9481-95DE1AC7380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6352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2E8D0-73CC-43C2-A225-43B52F91FE7B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63CCB-A83F-4B03-B0A9-1CD8A2E02A2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27502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6840D-1384-45E9-8AF0-02CF0A6C74DC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EBC9A-1EC5-4904-B742-20D02400717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5322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72149-A5B4-4A5F-BC1E-A09D440BB2EB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7A27F-8032-46E5-991E-643E37FC592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04679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AEE3C-52A6-40B6-B170-FF9BDF322D86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55EEE-C97B-4C82-B4BB-4347A06C5E7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2609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CE8EC-F601-48E1-887C-D92A49A89A4A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6415F-007A-43A2-B8F0-EB410F8B471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10591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C119A-DDB6-4C18-9A91-2DCF6D2834A2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D0037-D9E3-4029-853D-FA2C797CCC7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41481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2D7748-4B6C-4FFC-BC84-5D336F14BD4D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F4D3771-ADEE-4BBA-87DD-D6AF0A7396B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altLang="pt-BR" dirty="0" err="1" smtClean="0"/>
              <a:t>Regression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and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Clinical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prediction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models</a:t>
            </a:r>
            <a:endParaRPr lang="en-US" altLang="en-US" dirty="0" smtClean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5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Seção 18</a:t>
            </a:r>
            <a:endParaRPr lang="pt-BR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Performance e validação – Parte 1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t-BR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Marcel de Souza Borges Quintana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marcel.quintana@ini.fiocruz.br</a:t>
            </a:r>
            <a:endParaRPr lang="pt-BR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2019</a:t>
            </a:r>
            <a:endParaRPr lang="pt-BR" dirty="0"/>
          </a:p>
          <a:p>
            <a:pPr eaLnBrk="1" fontAlgn="auto" hangingPunct="1">
              <a:spcAft>
                <a:spcPts val="0"/>
              </a:spcAft>
              <a:defRPr/>
            </a:pPr>
            <a:endParaRPr lang="pt-BR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Session 2</a:t>
            </a:r>
          </a:p>
        </p:txBody>
      </p:sp>
      <p:sp>
        <p:nvSpPr>
          <p:cNvPr id="6150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5A0526-8DA6-4EA4-B049-4717BAA0A26C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8" name="Título 2"/>
          <p:cNvSpPr>
            <a:spLocks noGrp="1"/>
          </p:cNvSpPr>
          <p:nvPr>
            <p:ph type="title"/>
          </p:nvPr>
        </p:nvSpPr>
        <p:spPr>
          <a:xfrm>
            <a:off x="323850" y="-171450"/>
            <a:ext cx="8434388" cy="1143000"/>
          </a:xfrm>
        </p:spPr>
        <p:txBody>
          <a:bodyPr/>
          <a:lstStyle/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pt-BR" sz="2000" b="1" dirty="0" err="1" smtClean="0"/>
              <a:t>Avaliação</a:t>
            </a:r>
            <a:r>
              <a:rPr lang="en-US" altLang="pt-BR" sz="2000" b="1" dirty="0" smtClean="0"/>
              <a:t> da performance do </a:t>
            </a:r>
            <a:r>
              <a:rPr lang="en-US" altLang="pt-BR" sz="2000" b="1" dirty="0" err="1" smtClean="0"/>
              <a:t>modelo</a:t>
            </a:r>
            <a:r>
              <a:rPr lang="en-US" altLang="pt-BR" sz="2000" b="1" dirty="0" smtClean="0"/>
              <a:t> (Cap 15)</a:t>
            </a:r>
          </a:p>
        </p:txBody>
      </p:sp>
      <p:sp>
        <p:nvSpPr>
          <p:cNvPr id="10" name="Título 2"/>
          <p:cNvSpPr txBox="1">
            <a:spLocks/>
          </p:cNvSpPr>
          <p:nvPr/>
        </p:nvSpPr>
        <p:spPr bwMode="auto">
          <a:xfrm>
            <a:off x="395536" y="558230"/>
            <a:ext cx="7838454" cy="78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00050" lvl="1" indent="0" algn="ctr">
              <a:lnSpc>
                <a:spcPct val="90000"/>
              </a:lnSpc>
              <a:buNone/>
              <a:defRPr/>
            </a:pPr>
            <a:r>
              <a:rPr lang="en-US" altLang="pt-BR" sz="2400" b="1" dirty="0" err="1" smtClean="0"/>
              <a:t>Capacidade</a:t>
            </a:r>
            <a:r>
              <a:rPr lang="en-US" altLang="pt-BR" sz="2400" b="1" dirty="0" smtClean="0"/>
              <a:t> </a:t>
            </a:r>
            <a:r>
              <a:rPr lang="en-US" altLang="pt-BR" sz="2400" b="1" dirty="0" err="1"/>
              <a:t>d</a:t>
            </a:r>
            <a:r>
              <a:rPr lang="en-US" altLang="pt-BR" sz="2400" b="1" dirty="0" err="1" smtClean="0"/>
              <a:t>iscriminativa</a:t>
            </a:r>
            <a:endParaRPr lang="en-US" altLang="pt-BR" sz="2400" b="1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528638" y="1232443"/>
            <a:ext cx="8229600" cy="5625557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pt-BR" sz="2400" dirty="0" smtClean="0"/>
              <a:t>Estatística C</a:t>
            </a:r>
          </a:p>
          <a:p>
            <a:pPr lvl="1"/>
            <a:r>
              <a:rPr lang="pt-BR" sz="2000" dirty="0" smtClean="0"/>
              <a:t>Para variáveis binárias é equivalente a área sobre a curva da curva ROC.</a:t>
            </a:r>
          </a:p>
          <a:p>
            <a:pPr lvl="1"/>
            <a:endParaRPr lang="pt-BR" sz="2000" dirty="0"/>
          </a:p>
          <a:p>
            <a:pPr lvl="1"/>
            <a:endParaRPr lang="pt-BR" sz="2000" dirty="0" smtClean="0"/>
          </a:p>
          <a:p>
            <a:pPr lvl="1"/>
            <a:endParaRPr lang="pt-BR" sz="2000" dirty="0"/>
          </a:p>
          <a:p>
            <a:pPr lvl="1"/>
            <a:endParaRPr lang="pt-BR" sz="2000" dirty="0" smtClean="0"/>
          </a:p>
          <a:p>
            <a:pPr lvl="1"/>
            <a:endParaRPr lang="pt-BR" sz="2000" dirty="0"/>
          </a:p>
          <a:p>
            <a:pPr lvl="1"/>
            <a:endParaRPr lang="pt-BR" sz="2000" dirty="0" smtClean="0"/>
          </a:p>
          <a:p>
            <a:pPr lvl="1"/>
            <a:endParaRPr lang="pt-BR" sz="2000" dirty="0"/>
          </a:p>
          <a:p>
            <a:pPr lvl="1"/>
            <a:endParaRPr lang="pt-BR" sz="2000" dirty="0" smtClean="0"/>
          </a:p>
          <a:p>
            <a:pPr lvl="1"/>
            <a:r>
              <a:rPr lang="pt-BR" sz="2000" dirty="0" smtClean="0"/>
              <a:t>C varia entre 0.5 e 1</a:t>
            </a:r>
          </a:p>
          <a:p>
            <a:pPr lvl="2"/>
            <a:r>
              <a:rPr lang="pt-BR" sz="1600" dirty="0" smtClean="0"/>
              <a:t>Quanto mais próximo de 1 melhor é a capacidade discriminativa do modelo</a:t>
            </a:r>
          </a:p>
          <a:p>
            <a:pPr lvl="1"/>
            <a:r>
              <a:rPr lang="pt-BR" sz="2000" dirty="0" smtClean="0"/>
              <a:t>A Estatística C também está disponível em modelos de sobrevivência</a:t>
            </a:r>
          </a:p>
          <a:p>
            <a:pPr lvl="1"/>
            <a:endParaRPr lang="pt-BR" sz="20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2060848"/>
            <a:ext cx="4070287" cy="3105275"/>
          </a:xfrm>
          <a:prstGeom prst="rect">
            <a:avLst/>
          </a:prstGeom>
        </p:spPr>
      </p:pic>
      <p:sp>
        <p:nvSpPr>
          <p:cNvPr id="9" name="Espaço Reservado para Data 3"/>
          <p:cNvSpPr txBox="1">
            <a:spLocks/>
          </p:cNvSpPr>
          <p:nvPr/>
        </p:nvSpPr>
        <p:spPr>
          <a:xfrm>
            <a:off x="395536" y="6376243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11" name="Espaço Reservado para Rodapé 4"/>
          <p:cNvSpPr txBox="1">
            <a:spLocks/>
          </p:cNvSpPr>
          <p:nvPr/>
        </p:nvSpPr>
        <p:spPr>
          <a:xfrm>
            <a:off x="3062536" y="6376243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18</a:t>
            </a:r>
            <a:endParaRPr lang="pt-BR" dirty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1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82"/>
    </mc:Choice>
    <mc:Fallback xmlns="">
      <p:transition spd="slow" advTm="42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285" x="7348538" y="4652963"/>
          <p14:tracePt t="2293" x="7340600" y="4652963"/>
          <p14:tracePt t="2301" x="7331075" y="4652963"/>
          <p14:tracePt t="2333" x="7323138" y="4652963"/>
          <p14:tracePt t="2341" x="7313613" y="4652963"/>
          <p14:tracePt t="2373" x="7304088" y="4643438"/>
          <p14:tracePt t="2421" x="7296150" y="4643438"/>
          <p14:tracePt t="2437" x="7286625" y="4643438"/>
          <p14:tracePt t="2445" x="7277100" y="4633913"/>
          <p14:tracePt t="2457" x="7277100" y="4625975"/>
          <p14:tracePt t="2477" x="7269163" y="4625975"/>
          <p14:tracePt t="2509" x="7259638" y="4625975"/>
          <p14:tracePt t="2517" x="7251700" y="4625975"/>
          <p14:tracePt t="2526" x="7251700" y="4616450"/>
          <p14:tracePt t="2541" x="7242175" y="4616450"/>
          <p14:tracePt t="2558" x="7232650" y="4616450"/>
          <p14:tracePt t="2575" x="7224713" y="4616450"/>
          <p14:tracePt t="2591" x="7215188" y="4616450"/>
          <p14:tracePt t="2608" x="7188200" y="4608513"/>
          <p14:tracePt t="2624" x="7161213" y="4598988"/>
          <p14:tracePt t="2641" x="7126288" y="4589463"/>
          <p14:tracePt t="2658" x="7081838" y="4562475"/>
          <p14:tracePt t="2675" x="7037388" y="4545013"/>
          <p14:tracePt t="2692" x="7010400" y="4537075"/>
          <p14:tracePt t="2709" x="6983413" y="4518025"/>
          <p14:tracePt t="2725" x="6965950" y="4500563"/>
          <p14:tracePt t="2742" x="6946900" y="4500563"/>
          <p14:tracePt t="2759" x="6938963" y="4491038"/>
          <p14:tracePt t="2775" x="6929438" y="4483100"/>
          <p14:tracePt t="2792" x="6929438" y="4473575"/>
          <p14:tracePt t="2808" x="6911975" y="4465638"/>
          <p14:tracePt t="2825" x="6911975" y="4456113"/>
          <p14:tracePt t="2842" x="6911975" y="4429125"/>
          <p14:tracePt t="2859" x="6894513" y="4402138"/>
          <p14:tracePt t="2875" x="6884988" y="4384675"/>
          <p14:tracePt t="2892" x="6875463" y="4357688"/>
          <p14:tracePt t="2909" x="6848475" y="4295775"/>
          <p14:tracePt t="2926" x="6823075" y="4259263"/>
          <p14:tracePt t="2942" x="6796088" y="4179888"/>
          <p14:tracePt t="2959" x="6751638" y="4081463"/>
          <p14:tracePt t="2976" x="6697663" y="3965575"/>
          <p14:tracePt t="2992" x="6643688" y="3867150"/>
          <p14:tracePt t="3009" x="6562725" y="3714750"/>
          <p14:tracePt t="3026" x="6510338" y="3554413"/>
          <p14:tracePt t="3042" x="6411913" y="3411538"/>
          <p14:tracePt t="3059" x="6269038" y="3268663"/>
          <p14:tracePt t="3076" x="6062663" y="3133725"/>
          <p14:tracePt t="3092" x="5803900" y="2973388"/>
          <p14:tracePt t="3109" x="5429250" y="2813050"/>
          <p14:tracePt t="3126" x="5197475" y="2705100"/>
          <p14:tracePt t="3143" x="4991100" y="2625725"/>
          <p14:tracePt t="3159" x="4795838" y="2544763"/>
          <p14:tracePt t="3176" x="4554538" y="2446338"/>
          <p14:tracePt t="3193" x="4276725" y="2330450"/>
          <p14:tracePt t="3209" x="3973513" y="2224088"/>
          <p14:tracePt t="3226" x="3724275" y="2143125"/>
          <p14:tracePt t="3243" x="3562350" y="2116138"/>
          <p14:tracePt t="3260" x="3429000" y="2089150"/>
          <p14:tracePt t="3276" x="3384550" y="2089150"/>
          <p14:tracePt t="3293" x="3268663" y="2089150"/>
          <p14:tracePt t="3310" x="3170238" y="2098675"/>
          <p14:tracePt t="3326" x="3017838" y="2152650"/>
          <p14:tracePt t="3343" x="2884488" y="2187575"/>
          <p14:tracePt t="3360" x="2776538" y="2232025"/>
          <p14:tracePt t="3377" x="2724150" y="2241550"/>
          <p14:tracePt t="3394" x="2697163" y="2251075"/>
          <p14:tracePt t="3410" x="2687638" y="2259013"/>
          <p14:tracePt t="3549" x="2670175" y="2259013"/>
          <p14:tracePt t="3557" x="2633663" y="2259013"/>
          <p14:tracePt t="3565" x="2598738" y="2259013"/>
          <p14:tracePt t="3577" x="2527300" y="2259013"/>
          <p14:tracePt t="3594" x="2366963" y="2259013"/>
          <p14:tracePt t="3610" x="2205038" y="2259013"/>
          <p14:tracePt t="3627" x="2054225" y="2259013"/>
          <p14:tracePt t="3644" x="1973263" y="2259013"/>
          <p14:tracePt t="3661" x="1901825" y="2259013"/>
          <p14:tracePt t="3677" x="1847850" y="2259013"/>
          <p14:tracePt t="3694" x="1830388" y="2259013"/>
          <p14:tracePt t="3711" x="1785938" y="2241550"/>
          <p14:tracePt t="3727" x="1731963" y="2205038"/>
          <p14:tracePt t="3744" x="1697038" y="2152650"/>
          <p14:tracePt t="3761" x="1660525" y="2108200"/>
          <p14:tracePt t="3778" x="1625600" y="2036763"/>
          <p14:tracePt t="3794" x="1598613" y="1973263"/>
          <p14:tracePt t="3811" x="1589088" y="1938338"/>
          <p14:tracePt t="3828" x="1581150" y="1911350"/>
          <p14:tracePt t="3845" x="1562100" y="1874838"/>
          <p14:tracePt t="3862" x="1562100" y="1857375"/>
          <p14:tracePt t="3878" x="1562100" y="1847850"/>
          <p14:tracePt t="3895" x="1562100" y="1830388"/>
          <p14:tracePt t="3912" x="1571625" y="1822450"/>
          <p14:tracePt t="3928" x="1581150" y="1812925"/>
          <p14:tracePt t="4157" x="1589088" y="1803400"/>
          <p14:tracePt t="4173" x="1589088" y="1795463"/>
          <p14:tracePt t="4181" x="1589088" y="1785938"/>
          <p14:tracePt t="4198" x="1581150" y="1785938"/>
          <p14:tracePt t="4212" x="1571625" y="1785938"/>
          <p14:tracePt t="4229" x="1554163" y="1768475"/>
          <p14:tracePt t="6190" x="1544638" y="1768475"/>
          <p14:tracePt t="6223" x="1536700" y="1768475"/>
          <p14:tracePt t="6879" x="1527175" y="1768475"/>
          <p14:tracePt t="6894" x="1517650" y="1768475"/>
          <p14:tracePt t="6902" x="1500188" y="1768475"/>
          <p14:tracePt t="6910" x="1500188" y="1758950"/>
          <p14:tracePt t="8967" x="1509713" y="1751013"/>
          <p14:tracePt t="8975" x="1554163" y="1731963"/>
          <p14:tracePt t="8983" x="1625600" y="1731963"/>
          <p14:tracePt t="8992" x="1652588" y="1724025"/>
          <p14:tracePt t="9009" x="1714500" y="1714500"/>
          <p14:tracePt t="9026" x="1758950" y="1704975"/>
          <p14:tracePt t="9042" x="1785938" y="1704975"/>
          <p14:tracePt t="9059" x="1803400" y="1704975"/>
          <p14:tracePt t="9076" x="1822450" y="1697038"/>
          <p14:tracePt t="9092" x="1847850" y="1697038"/>
          <p14:tracePt t="9109" x="1874838" y="1687513"/>
          <p14:tracePt t="9126" x="1911350" y="1687513"/>
          <p14:tracePt t="9423" x="1928813" y="1687513"/>
          <p14:tracePt t="9431" x="1955800" y="1687513"/>
          <p14:tracePt t="9443" x="1990725" y="1687513"/>
          <p14:tracePt t="9460" x="2027238" y="1670050"/>
          <p14:tracePt t="9477" x="2081213" y="1670050"/>
          <p14:tracePt t="9493" x="2179638" y="1670050"/>
          <p14:tracePt t="9510" x="2259013" y="1670050"/>
          <p14:tracePt t="9527" x="2312988" y="1670050"/>
          <p14:tracePt t="9784" x="2339975" y="1670050"/>
          <p14:tracePt t="9791" x="2366963" y="1670050"/>
          <p14:tracePt t="9799" x="2419350" y="1679575"/>
          <p14:tracePt t="9811" x="2473325" y="1679575"/>
          <p14:tracePt t="9828" x="2625725" y="1704975"/>
          <p14:tracePt t="9844" x="2724150" y="1714500"/>
          <p14:tracePt t="9861" x="2803525" y="1714500"/>
          <p14:tracePt t="9878" x="2830513" y="1714500"/>
          <p14:tracePt t="9895" x="2847975" y="1714500"/>
          <p14:tracePt t="12336" x="2840038" y="1714500"/>
          <p14:tracePt t="12408" x="2830513" y="1714500"/>
          <p14:tracePt t="12440" x="2813050" y="1714500"/>
          <p14:tracePt t="12456" x="2803525" y="1714500"/>
          <p14:tracePt t="12481" x="2795588" y="1714500"/>
          <p14:tracePt t="12488" x="2786063" y="1714500"/>
          <p14:tracePt t="12504" x="2776538" y="1714500"/>
          <p14:tracePt t="12520" x="2768600" y="1714500"/>
          <p14:tracePt t="12529" x="2759075" y="1714500"/>
          <p14:tracePt t="12537" x="2751138" y="1714500"/>
          <p14:tracePt t="12552" x="2724150" y="1714500"/>
          <p14:tracePt t="12569" x="2660650" y="1724025"/>
          <p14:tracePt t="12585" x="2598738" y="1724025"/>
          <p14:tracePt t="12602" x="2554288" y="1741488"/>
          <p14:tracePt t="12619" x="2517775" y="1741488"/>
          <p14:tracePt t="12636" x="2500313" y="1741488"/>
          <p14:tracePt t="12652" x="2490788" y="1741488"/>
          <p14:tracePt t="12669" x="2482850" y="1741488"/>
          <p14:tracePt t="12686" x="2473325" y="1741488"/>
          <p14:tracePt t="12961" x="2465388" y="1741488"/>
          <p14:tracePt t="12985" x="2455863" y="1741488"/>
          <p14:tracePt t="13001" x="2446338" y="1741488"/>
          <p14:tracePt t="13073" x="2438400" y="1741488"/>
          <p14:tracePt t="13089" x="2428875" y="1741488"/>
          <p14:tracePt t="13105" x="2419350" y="1741488"/>
          <p14:tracePt t="13249" x="2411413" y="1741488"/>
          <p14:tracePt t="13313" x="2401888" y="1741488"/>
          <p14:tracePt t="13329" x="2393950" y="1741488"/>
          <p14:tracePt t="13377" x="2384425" y="1741488"/>
          <p14:tracePt t="13393" x="2374900" y="1741488"/>
          <p14:tracePt t="13409" x="2366963" y="1741488"/>
          <p14:tracePt t="13433" x="2357438" y="1741488"/>
          <p14:tracePt t="13441" x="2339975" y="1741488"/>
          <p14:tracePt t="13457" x="2339975" y="1751013"/>
          <p14:tracePt t="13465" x="2330450" y="1751013"/>
          <p14:tracePt t="13473" x="2303463" y="1758950"/>
          <p14:tracePt t="13489" x="2286000" y="1768475"/>
          <p14:tracePt t="13505" x="2251075" y="1785938"/>
          <p14:tracePt t="13521" x="2214563" y="1803400"/>
          <p14:tracePt t="13538" x="2197100" y="1812925"/>
          <p14:tracePt t="13555" x="2187575" y="1812925"/>
          <p14:tracePt t="13572" x="2187575" y="1822450"/>
          <p14:tracePt t="13945" x="2179638" y="1822450"/>
          <p14:tracePt t="13953" x="2179638" y="1812925"/>
          <p14:tracePt t="13985" x="2179638" y="1803400"/>
          <p14:tracePt t="17186" x="2179638" y="1785938"/>
          <p14:tracePt t="17290" x="2170113" y="1776413"/>
          <p14:tracePt t="17322" x="2160588" y="1776413"/>
          <p14:tracePt t="17634" x="2160588" y="1758950"/>
          <p14:tracePt t="17650" x="2160588" y="1751013"/>
          <p14:tracePt t="17706" x="2160588" y="1741488"/>
          <p14:tracePt t="17738" x="2160588" y="1731963"/>
          <p14:tracePt t="25077" x="2160588" y="1741488"/>
          <p14:tracePt t="25253" x="2160588" y="1751013"/>
          <p14:tracePt t="25493" x="2152650" y="1758950"/>
          <p14:tracePt t="25509" x="2152650" y="1776413"/>
          <p14:tracePt t="25517" x="2133600" y="1795463"/>
          <p14:tracePt t="25525" x="2133600" y="1803400"/>
          <p14:tracePt t="25537" x="2125663" y="1812925"/>
          <p14:tracePt t="25554" x="2125663" y="1847850"/>
          <p14:tracePt t="25571" x="2116138" y="1866900"/>
          <p14:tracePt t="25588" x="2108200" y="1893888"/>
          <p14:tracePt t="25605" x="2108200" y="1946275"/>
          <p14:tracePt t="25621" x="2108200" y="1990725"/>
          <p14:tracePt t="25638" x="2108200" y="2027238"/>
          <p14:tracePt t="25655" x="2108200" y="2054225"/>
          <p14:tracePt t="25671" x="2089150" y="2081213"/>
          <p14:tracePt t="25688" x="2089150" y="2089150"/>
          <p14:tracePt t="25705" x="2071688" y="2108200"/>
          <p14:tracePt t="26005" x="2071688" y="2116138"/>
          <p14:tracePt t="26029" x="2062163" y="2116138"/>
          <p14:tracePt t="26109" x="2054225" y="2116138"/>
          <p14:tracePt t="26117" x="2044700" y="2116138"/>
          <p14:tracePt t="26149" x="2036763" y="2116138"/>
          <p14:tracePt t="26157" x="2027238" y="2116138"/>
          <p14:tracePt t="26181" x="2017713" y="2116138"/>
          <p14:tracePt t="26190" x="2009775" y="2116138"/>
          <p14:tracePt t="26205" x="2000250" y="2116138"/>
          <p14:tracePt t="26221" x="1990725" y="2116138"/>
          <p14:tracePt t="26237" x="1982788" y="2116138"/>
          <p14:tracePt t="26246" x="1973263" y="2125663"/>
          <p14:tracePt t="26261" x="1965325" y="2133600"/>
          <p14:tracePt t="26273" x="1946275" y="2143125"/>
          <p14:tracePt t="26293" x="1938338" y="2152650"/>
          <p14:tracePt t="26533" x="1928813" y="2160588"/>
          <p14:tracePt t="26542" x="1928813" y="2179638"/>
          <p14:tracePt t="26549" x="1938338" y="2179638"/>
          <p14:tracePt t="26558" x="1938338" y="2197100"/>
          <p14:tracePt t="26574" x="1955800" y="2241550"/>
          <p14:tracePt t="26591" x="1965325" y="2259013"/>
          <p14:tracePt t="26607" x="1973263" y="2295525"/>
          <p14:tracePt t="26624" x="1990725" y="2312988"/>
          <p14:tracePt t="26641" x="2009775" y="2322513"/>
          <p14:tracePt t="26674" x="2009775" y="2330450"/>
          <p14:tracePt t="26691" x="2017713" y="2330450"/>
          <p14:tracePt t="26708" x="2036763" y="2330450"/>
          <p14:tracePt t="26724" x="2044700" y="2330450"/>
          <p14:tracePt t="26741" x="2054225" y="2330450"/>
          <p14:tracePt t="26758" x="2071688" y="2322513"/>
          <p14:tracePt t="26791" x="2081213" y="2322513"/>
          <p14:tracePt t="26808" x="2098675" y="2322513"/>
          <p14:tracePt t="26825" x="2108200" y="2312988"/>
          <p14:tracePt t="27021" x="2108200" y="2303463"/>
          <p14:tracePt t="27134" x="2089150" y="2303463"/>
          <p14:tracePt t="27318" x="2071688" y="2295525"/>
          <p14:tracePt t="27326" x="2062163" y="2295525"/>
          <p14:tracePt t="27334" x="2054225" y="2295525"/>
          <p14:tracePt t="27343" x="2036763" y="2295525"/>
          <p14:tracePt t="27360" x="2017713" y="2295525"/>
          <p14:tracePt t="27376" x="2000250" y="2295525"/>
          <p14:tracePt t="27393" x="1990725" y="2295525"/>
          <p14:tracePt t="27410" x="1982788" y="2295525"/>
          <p14:tracePt t="27426" x="1965325" y="2295525"/>
          <p14:tracePt t="27443" x="1955800" y="2295525"/>
          <p14:tracePt t="27460" x="1946275" y="2295525"/>
          <p14:tracePt t="27476" x="1928813" y="2295525"/>
          <p14:tracePt t="27493" x="1911350" y="2295525"/>
          <p14:tracePt t="27510" x="1901825" y="2295525"/>
          <p14:tracePt t="27527" x="1893888" y="2295525"/>
          <p14:tracePt t="27543" x="1884363" y="2295525"/>
          <p14:tracePt t="27560" x="1866900" y="2295525"/>
          <p14:tracePt t="27577" x="1857375" y="2295525"/>
          <p14:tracePt t="27593" x="1847850" y="2303463"/>
          <p14:tracePt t="28230" x="1839913" y="2295525"/>
          <p14:tracePt t="28246" x="1839913" y="2286000"/>
          <p14:tracePt t="28254" x="1839913" y="2276475"/>
          <p14:tracePt t="28263" x="1839913" y="2268538"/>
          <p14:tracePt t="28510" x="1839913" y="2259013"/>
          <p14:tracePt t="28518" x="1839913" y="2251075"/>
          <p14:tracePt t="28542" x="1839913" y="2241550"/>
          <p14:tracePt t="28574" x="1839913" y="2232025"/>
          <p14:tracePt t="29446" x="1893888" y="2268538"/>
          <p14:tracePt t="29455" x="1938338" y="2322513"/>
          <p14:tracePt t="29465" x="1982788" y="2384425"/>
          <p14:tracePt t="29482" x="2108200" y="2536825"/>
          <p14:tracePt t="29498" x="2295525" y="2759075"/>
          <p14:tracePt t="29515" x="2482850" y="3000375"/>
          <p14:tracePt t="29532" x="2625725" y="3152775"/>
          <p14:tracePt t="29549" x="2741613" y="3276600"/>
          <p14:tracePt t="29565" x="2830513" y="3357563"/>
          <p14:tracePt t="29583" x="2894013" y="3438525"/>
          <p14:tracePt t="29599" x="2911475" y="3465513"/>
          <p14:tracePt t="29616" x="2928938" y="3482975"/>
          <p14:tracePt t="29649" x="2928938" y="3490913"/>
          <p14:tracePt t="29666" x="2938463" y="3490913"/>
          <p14:tracePt t="29703" x="2946400" y="3490913"/>
          <p14:tracePt t="29719" x="2965450" y="3490913"/>
          <p14:tracePt t="29726" x="2990850" y="3509963"/>
          <p14:tracePt t="29735" x="3017838" y="3536950"/>
          <p14:tracePt t="29749" x="3062288" y="3571875"/>
          <p14:tracePt t="29766" x="3160713" y="3652838"/>
          <p14:tracePt t="29783" x="3330575" y="3741738"/>
          <p14:tracePt t="29799" x="3402013" y="3776663"/>
          <p14:tracePt t="29816" x="3419475" y="3795713"/>
          <p14:tracePt t="29833" x="3429000" y="3795713"/>
          <p14:tracePt t="29850" x="3455988" y="3813175"/>
          <p14:tracePt t="29866" x="3465513" y="3822700"/>
          <p14:tracePt t="29883" x="3544888" y="3884613"/>
          <p14:tracePt t="29900" x="3633788" y="3956050"/>
          <p14:tracePt t="29916" x="3705225" y="3990975"/>
          <p14:tracePt t="29933" x="3751263" y="4027488"/>
          <p14:tracePt t="29950" x="3768725" y="4044950"/>
          <p14:tracePt t="30039" x="3759200" y="4044950"/>
          <p14:tracePt t="30047" x="3751263" y="4054475"/>
          <p14:tracePt t="30071" x="3751263" y="4062413"/>
          <p14:tracePt t="30079" x="3741738" y="4071938"/>
          <p14:tracePt t="30094" x="3732213" y="4098925"/>
          <p14:tracePt t="30103" x="3732213" y="4125913"/>
          <p14:tracePt t="30117" x="3732213" y="4143375"/>
          <p14:tracePt t="30134" x="3732213" y="4224338"/>
          <p14:tracePt t="30151" x="3759200" y="4286250"/>
          <p14:tracePt t="30167" x="3840163" y="4322763"/>
          <p14:tracePt t="30184" x="4017963" y="4411663"/>
          <p14:tracePt t="30200" x="4205288" y="4518025"/>
          <p14:tracePt t="30217" x="4322763" y="4581525"/>
          <p14:tracePt t="30234" x="4375150" y="4625975"/>
          <p14:tracePt t="30367" x="4384675" y="4625975"/>
          <p14:tracePt t="30375" x="4384675" y="4633913"/>
          <p14:tracePt t="30391" x="4411663" y="4633913"/>
          <p14:tracePt t="30401" x="4419600" y="4633913"/>
          <p14:tracePt t="30418" x="4446588" y="4652963"/>
          <p14:tracePt t="30434" x="4510088" y="4670425"/>
          <p14:tracePt t="30451" x="4589463" y="4697413"/>
          <p14:tracePt t="30468" x="4660900" y="4705350"/>
          <p14:tracePt t="30485" x="4705350" y="4732338"/>
          <p14:tracePt t="30502" x="4751388" y="4741863"/>
          <p14:tracePt t="30519" x="4776788" y="4751388"/>
          <p14:tracePt t="30552" x="4786313" y="4759325"/>
          <p14:tracePt t="30615" x="4776788" y="4759325"/>
          <p14:tracePt t="30623" x="4768850" y="4759325"/>
          <p14:tracePt t="30639" x="4759325" y="4759325"/>
          <p14:tracePt t="30652" x="4751388" y="4759325"/>
          <p14:tracePt t="30668" x="4732338" y="4759325"/>
          <p14:tracePt t="30685" x="4714875" y="4776788"/>
          <p14:tracePt t="30702" x="4714875" y="4786313"/>
          <p14:tracePt t="30719" x="4714875" y="4795838"/>
          <p14:tracePt t="30735" x="4714875" y="4803775"/>
          <p14:tracePt t="30753" x="4714875" y="4813300"/>
          <p14:tracePt t="30831" x="4705350" y="4813300"/>
          <p14:tracePt t="30839" x="4697413" y="4813300"/>
          <p14:tracePt t="30847" x="4687888" y="4822825"/>
          <p14:tracePt t="30863" x="4687888" y="4830763"/>
          <p14:tracePt t="30871" x="4679950" y="4840288"/>
          <p14:tracePt t="30886" x="4670425" y="4840288"/>
          <p14:tracePt t="30904" x="4670425" y="4848225"/>
          <p14:tracePt t="31263" x="4652963" y="4848225"/>
          <p14:tracePt t="31271" x="4643438" y="4848225"/>
          <p14:tracePt t="31279" x="4633913" y="4848225"/>
          <p14:tracePt t="31303" x="4616450" y="4848225"/>
          <p14:tracePt t="31319" x="4608513" y="4848225"/>
          <p14:tracePt t="31327" x="4598988" y="4848225"/>
          <p14:tracePt t="31337" x="4581525" y="4848225"/>
          <p14:tracePt t="31354" x="4554538" y="4848225"/>
          <p14:tracePt t="31370" x="4518025" y="4848225"/>
          <p14:tracePt t="31387" x="4500563" y="4848225"/>
          <p14:tracePt t="31404" x="4483100" y="4848225"/>
          <p14:tracePt t="31420" x="4465638" y="4848225"/>
          <p14:tracePt t="31437" x="4446588" y="4840288"/>
          <p14:tracePt t="31454" x="4438650" y="4840288"/>
          <p14:tracePt t="31471" x="4402138" y="4830763"/>
          <p14:tracePt t="31488" x="4375150" y="4803775"/>
          <p14:tracePt t="31504" x="4367213" y="4803775"/>
          <p14:tracePt t="31521" x="4348163" y="4795838"/>
          <p14:tracePt t="31537" x="4322763" y="4786313"/>
          <p14:tracePt t="31554" x="4313238" y="4776788"/>
          <p14:tracePt t="31571" x="4286250" y="4776788"/>
          <p14:tracePt t="31588" x="4268788" y="4759325"/>
          <p14:tracePt t="31605" x="4251325" y="4741863"/>
          <p14:tracePt t="31621" x="4205288" y="4724400"/>
          <p14:tracePt t="31638" x="4160838" y="4705350"/>
          <p14:tracePt t="31655" x="4081463" y="4652963"/>
          <p14:tracePt t="31672" x="4037013" y="4616450"/>
          <p14:tracePt t="31688" x="4010025" y="4598988"/>
          <p14:tracePt t="31705" x="3990975" y="4581525"/>
          <p14:tracePt t="31721" x="3983038" y="4581525"/>
          <p14:tracePt t="31738" x="3965575" y="4562475"/>
          <p14:tracePt t="31755" x="3956050" y="4554538"/>
          <p14:tracePt t="31788" x="3938588" y="4537075"/>
          <p14:tracePt t="31805" x="3929063" y="4527550"/>
          <p14:tracePt t="31822" x="3919538" y="4518025"/>
          <p14:tracePt t="31838" x="3902075" y="4510088"/>
          <p14:tracePt t="31855" x="3884613" y="4491038"/>
          <p14:tracePt t="31872" x="3867150" y="4491038"/>
          <p14:tracePt t="31889" x="3848100" y="4473575"/>
          <p14:tracePt t="31905" x="3840163" y="4456113"/>
          <p14:tracePt t="31922" x="3822700" y="4438650"/>
          <p14:tracePt t="31939" x="3803650" y="4411663"/>
          <p14:tracePt t="31955" x="3795713" y="4367213"/>
          <p14:tracePt t="31972" x="3786188" y="4322763"/>
          <p14:tracePt t="31989" x="3786188" y="4276725"/>
          <p14:tracePt t="32006" x="3786188" y="4251325"/>
          <p14:tracePt t="32023" x="3786188" y="4197350"/>
          <p14:tracePt t="32039" x="3776663" y="4125913"/>
          <p14:tracePt t="32056" x="3776663" y="4054475"/>
          <p14:tracePt t="32073" x="3776663" y="3929063"/>
          <p14:tracePt t="32089" x="3776663" y="3848100"/>
          <p14:tracePt t="32106" x="3776663" y="3776663"/>
          <p14:tracePt t="32123" x="3776663" y="3687763"/>
          <p14:tracePt t="32139" x="3776663" y="3625850"/>
          <p14:tracePt t="32156" x="3768725" y="3581400"/>
          <p14:tracePt t="32173" x="3759200" y="3527425"/>
          <p14:tracePt t="32190" x="3751263" y="3500438"/>
          <p14:tracePt t="32206" x="3741738" y="3482975"/>
          <p14:tracePt t="32223" x="3724275" y="3402013"/>
          <p14:tracePt t="32240" x="3714750" y="3303588"/>
          <p14:tracePt t="32256" x="3714750" y="3187700"/>
          <p14:tracePt t="32273" x="3714750" y="3089275"/>
          <p14:tracePt t="32290" x="3714750" y="2982913"/>
          <p14:tracePt t="32306" x="3741738" y="2874963"/>
          <p14:tracePt t="32323" x="3786188" y="2741613"/>
          <p14:tracePt t="32340" x="3803650" y="2625725"/>
          <p14:tracePt t="32356" x="3830638" y="2536825"/>
          <p14:tracePt t="32373" x="3848100" y="2446338"/>
          <p14:tracePt t="32390" x="3875088" y="2366963"/>
          <p14:tracePt t="32407" x="3894138" y="2312988"/>
          <p14:tracePt t="32424" x="3911600" y="2241550"/>
          <p14:tracePt t="32440" x="3929063" y="2197100"/>
          <p14:tracePt t="32457" x="3929063" y="2170113"/>
          <p14:tracePt t="32473" x="3938588" y="2143125"/>
          <p14:tracePt t="32490" x="3956050" y="2125663"/>
          <p14:tracePt t="32507" x="3965575" y="2116138"/>
          <p14:tracePt t="32524" x="3990975" y="2116138"/>
          <p14:tracePt t="32540" x="4017963" y="2116138"/>
          <p14:tracePt t="32557" x="4081463" y="2116138"/>
          <p14:tracePt t="32574" x="4160838" y="2116138"/>
          <p14:tracePt t="32590" x="4286250" y="2116138"/>
          <p14:tracePt t="32608" x="4518025" y="2116138"/>
          <p14:tracePt t="32625" x="4687888" y="2116138"/>
          <p14:tracePt t="32641" x="4830763" y="2116138"/>
          <p14:tracePt t="32657" x="4965700" y="2125663"/>
          <p14:tracePt t="32674" x="5045075" y="2133600"/>
          <p14:tracePt t="32691" x="5153025" y="2170113"/>
          <p14:tracePt t="32707" x="5259388" y="2187575"/>
          <p14:tracePt t="32724" x="5367338" y="2205038"/>
          <p14:tracePt t="32741" x="5456238" y="2214563"/>
          <p14:tracePt t="32758" x="5518150" y="2224088"/>
          <p14:tracePt t="32774" x="5554663" y="2241550"/>
          <p14:tracePt t="32791" x="5608638" y="2251075"/>
          <p14:tracePt t="32808" x="5626100" y="2251075"/>
          <p14:tracePt t="32824" x="5634038" y="2251075"/>
          <p14:tracePt t="33096" x="5634038" y="2268538"/>
          <p14:tracePt t="33104" x="5634038" y="2303463"/>
          <p14:tracePt t="33112" x="5616575" y="2339975"/>
          <p14:tracePt t="33125" x="5562600" y="2401888"/>
          <p14:tracePt t="33142" x="5456238" y="2589213"/>
          <p14:tracePt t="33159" x="5259388" y="2965450"/>
          <p14:tracePt t="33176" x="4946650" y="3554413"/>
          <p14:tracePt t="33192" x="4813300" y="3795713"/>
          <p14:tracePt t="33209" x="4741863" y="3973513"/>
          <p14:tracePt t="33225" x="4643438" y="4125913"/>
          <p14:tracePt t="33242" x="4589463" y="4232275"/>
          <p14:tracePt t="33259" x="4581525" y="4276725"/>
          <p14:tracePt t="33276" x="4554538" y="4330700"/>
          <p14:tracePt t="33293" x="4545013" y="4348163"/>
          <p14:tracePt t="33309" x="4537075" y="4375150"/>
          <p14:tracePt t="33326" x="4510088" y="4419600"/>
          <p14:tracePt t="33342" x="4483100" y="4510088"/>
          <p14:tracePt t="33360" x="4394200" y="4714875"/>
          <p14:tracePt t="33376" x="4375150" y="4813300"/>
          <p14:tracePt t="33393" x="4348163" y="4867275"/>
          <p14:tracePt t="33409" x="4348163" y="4894263"/>
          <p14:tracePt t="33443" x="4330700" y="4902200"/>
          <p14:tracePt t="33568" x="4313238" y="4902200"/>
          <p14:tracePt t="33576" x="4303713" y="4902200"/>
          <p14:tracePt t="33584" x="4295775" y="4902200"/>
          <p14:tracePt t="33594" x="4286250" y="4902200"/>
          <p14:tracePt t="33610" x="4251325" y="4902200"/>
          <p14:tracePt t="33626" x="4232275" y="4902200"/>
          <p14:tracePt t="33644" x="4224338" y="4902200"/>
          <p14:tracePt t="33768" x="4232275" y="4902200"/>
          <p14:tracePt t="33776" x="4259263" y="4894263"/>
          <p14:tracePt t="33784" x="4276725" y="4894263"/>
          <p14:tracePt t="33794" x="4295775" y="4894263"/>
          <p14:tracePt t="33811" x="4322763" y="4884738"/>
          <p14:tracePt t="33827" x="4348163" y="4884738"/>
          <p14:tracePt t="33844" x="4367213" y="4875213"/>
          <p14:tracePt t="33861" x="4402138" y="4875213"/>
          <p14:tracePt t="33877" x="4419600" y="4875213"/>
          <p14:tracePt t="33894" x="4456113" y="4875213"/>
          <p14:tracePt t="33911" x="4483100" y="4875213"/>
          <p14:tracePt t="33928" x="4527550" y="4875213"/>
          <p14:tracePt t="33944" x="4572000" y="4875213"/>
          <p14:tracePt t="33961" x="4608513" y="4875213"/>
          <p14:tracePt t="33978" x="4643438" y="4875213"/>
          <p14:tracePt t="33994" x="4679950" y="4875213"/>
          <p14:tracePt t="34011" x="4714875" y="4875213"/>
          <p14:tracePt t="34028" x="4776788" y="4875213"/>
          <p14:tracePt t="34044" x="4848225" y="4875213"/>
          <p14:tracePt t="34062" x="4919663" y="4875213"/>
          <p14:tracePt t="34078" x="5010150" y="4875213"/>
          <p14:tracePt t="34095" x="5108575" y="4875213"/>
          <p14:tracePt t="34112" x="5224463" y="4875213"/>
          <p14:tracePt t="34128" x="5286375" y="4875213"/>
          <p14:tracePt t="34145" x="5348288" y="4867275"/>
          <p14:tracePt t="34162" x="5375275" y="4867275"/>
          <p14:tracePt t="34178" x="5419725" y="4867275"/>
          <p14:tracePt t="34195" x="5429250" y="4867275"/>
          <p14:tracePt t="34212" x="5438775" y="4867275"/>
          <p14:tracePt t="34228" x="5446713" y="4867275"/>
          <p14:tracePt t="34336" x="5456238" y="4857750"/>
          <p14:tracePt t="34368" x="5438775" y="4857750"/>
          <p14:tracePt t="34376" x="5419725" y="4857750"/>
          <p14:tracePt t="34384" x="5402263" y="4857750"/>
          <p14:tracePt t="34396" x="5394325" y="4857750"/>
          <p14:tracePt t="34412" x="5357813" y="4857750"/>
          <p14:tracePt t="34429" x="5295900" y="4848225"/>
          <p14:tracePt t="34445" x="5214938" y="4830763"/>
          <p14:tracePt t="34462" x="5108575" y="4830763"/>
          <p14:tracePt t="34479" x="5045075" y="4830763"/>
          <p14:tracePt t="34496" x="4894263" y="4830763"/>
          <p14:tracePt t="34512" x="4803775" y="4830763"/>
          <p14:tracePt t="34529" x="4724400" y="4830763"/>
          <p14:tracePt t="34546" x="4670425" y="4830763"/>
          <p14:tracePt t="34563" x="4616450" y="4830763"/>
          <p14:tracePt t="34579" x="4589463" y="4830763"/>
          <p14:tracePt t="34596" x="4562475" y="4830763"/>
          <p14:tracePt t="34613" x="4554538" y="4830763"/>
          <p14:tracePt t="34629" x="4545013" y="4830763"/>
          <p14:tracePt t="34646" x="4527550" y="4830763"/>
          <p14:tracePt t="34663" x="4527550" y="4822825"/>
          <p14:tracePt t="34680" x="4510088" y="4822825"/>
          <p14:tracePt t="34697" x="4500563" y="4822825"/>
          <p14:tracePt t="34713" x="4483100" y="4822825"/>
          <p14:tracePt t="34746" x="4473575" y="4822825"/>
          <p14:tracePt t="34763" x="4465638" y="4822825"/>
          <p14:tracePt t="34784" x="4456113" y="4822825"/>
          <p14:tracePt t="34904" x="4438650" y="4822825"/>
          <p14:tracePt t="34921" x="4429125" y="4822825"/>
          <p14:tracePt t="35024" x="4419600" y="4822825"/>
          <p14:tracePt t="35032" x="4411663" y="4822825"/>
          <p14:tracePt t="35040" x="4402138" y="4822825"/>
          <p14:tracePt t="35049" x="4402138" y="4813300"/>
          <p14:tracePt t="35065" x="4384675" y="4803775"/>
          <p14:tracePt t="35289" x="4384675" y="4795838"/>
          <p14:tracePt t="36009" x="4367213" y="4786313"/>
          <p14:tracePt t="36065" x="4357688" y="4776788"/>
          <p14:tracePt t="36129" x="4357688" y="4768850"/>
          <p14:tracePt t="36177" x="4348163" y="4759325"/>
          <p14:tracePt t="36305" x="4340225" y="4759325"/>
          <p14:tracePt t="36481" x="4340225" y="4751388"/>
          <p14:tracePt t="36489" x="4348163" y="4751388"/>
          <p14:tracePt t="36501" x="4367213" y="4751388"/>
          <p14:tracePt t="36518" x="4394200" y="4741863"/>
          <p14:tracePt t="36535" x="4402138" y="4741863"/>
          <p14:tracePt t="36552" x="4419600" y="4741863"/>
          <p14:tracePt t="36568" x="4446588" y="4741863"/>
          <p14:tracePt t="36585" x="4456113" y="4741863"/>
          <p14:tracePt t="36601" x="4473575" y="4741863"/>
          <p14:tracePt t="36618" x="4483100" y="4741863"/>
          <p14:tracePt t="36635" x="4491038" y="4741863"/>
          <p14:tracePt t="36652" x="4510088" y="4741863"/>
          <p14:tracePt t="36668" x="4537075" y="4741863"/>
          <p14:tracePt t="36685" x="4562475" y="4741863"/>
          <p14:tracePt t="36702" x="4589463" y="4741863"/>
          <p14:tracePt t="36718" x="4616450" y="4741863"/>
          <p14:tracePt t="36735" x="4660900" y="4741863"/>
          <p14:tracePt t="36752" x="4687888" y="4741863"/>
          <p14:tracePt t="36769" x="4751388" y="4741863"/>
          <p14:tracePt t="36785" x="4795838" y="4741863"/>
          <p14:tracePt t="36802" x="4840288" y="4741863"/>
          <p14:tracePt t="36819" x="4867275" y="4741863"/>
          <p14:tracePt t="36835" x="4884738" y="4741863"/>
          <p14:tracePt t="36852" x="4911725" y="4741863"/>
          <p14:tracePt t="36885" x="4929188" y="4741863"/>
          <p14:tracePt t="36919" x="4956175" y="4741863"/>
          <p14:tracePt t="36936" x="4965700" y="4741863"/>
          <p14:tracePt t="36953" x="5010150" y="4741863"/>
          <p14:tracePt t="36969" x="5018088" y="4741863"/>
          <p14:tracePt t="36986" x="5054600" y="4741863"/>
          <p14:tracePt t="37003" x="5081588" y="4741863"/>
          <p14:tracePt t="37019" x="5108575" y="4741863"/>
          <p14:tracePt t="37036" x="5133975" y="4741863"/>
          <p14:tracePt t="37053" x="5160963" y="4741863"/>
          <p14:tracePt t="37070" x="5187950" y="4741863"/>
          <p14:tracePt t="37086" x="5205413" y="4741863"/>
          <p14:tracePt t="37103" x="5224463" y="4741863"/>
          <p14:tracePt t="37119" x="5232400" y="4732338"/>
          <p14:tracePt t="37186" x="5241925" y="4732338"/>
          <p14:tracePt t="37193" x="5251450" y="4732338"/>
          <p14:tracePt t="37209" x="5268913" y="4732338"/>
          <p14:tracePt t="37220" x="5276850" y="4732338"/>
          <p14:tracePt t="37237" x="5303838" y="4732338"/>
          <p14:tracePt t="37253" x="5322888" y="4732338"/>
          <p14:tracePt t="37270" x="5330825" y="4732338"/>
          <p14:tracePt t="38130" x="5295900" y="4732338"/>
          <p14:tracePt t="38138" x="5241925" y="4732338"/>
          <p14:tracePt t="38145" x="5160963" y="4732338"/>
          <p14:tracePt t="38156" x="5062538" y="4732338"/>
          <p14:tracePt t="38172" x="4840288" y="4732338"/>
          <p14:tracePt t="38189" x="4598988" y="4697413"/>
          <p14:tracePt t="38206" x="4367213" y="4643438"/>
          <p14:tracePt t="38222" x="4205288" y="4598988"/>
          <p14:tracePt t="38240" x="4089400" y="4545013"/>
          <p14:tracePt t="38256" x="4027488" y="4500563"/>
          <p14:tracePt t="38273" x="3973513" y="4456113"/>
          <p14:tracePt t="38290" x="3929063" y="4402138"/>
          <p14:tracePt t="38306" x="3929063" y="4384675"/>
          <p14:tracePt t="38323" x="3894138" y="4340225"/>
          <p14:tracePt t="38340" x="3830638" y="4268788"/>
          <p14:tracePt t="38356" x="3786188" y="4116388"/>
          <p14:tracePt t="38373" x="3724275" y="3990975"/>
          <p14:tracePt t="38390" x="3652838" y="3848100"/>
          <p14:tracePt t="38407" x="3581400" y="3741738"/>
          <p14:tracePt t="38423" x="3490913" y="3608388"/>
          <p14:tracePt t="38440" x="3438525" y="3482975"/>
          <p14:tracePt t="38457" x="3394075" y="3367088"/>
          <p14:tracePt t="38473" x="3367088" y="3295650"/>
          <p14:tracePt t="38490" x="3357563" y="3268663"/>
          <p14:tracePt t="38507" x="3348038" y="3259138"/>
          <p14:tracePt t="38540" x="3348038" y="3251200"/>
          <p14:tracePt t="38650" x="3340100" y="3251200"/>
          <p14:tracePt t="38658" x="3340100" y="3268663"/>
          <p14:tracePt t="38666" x="3340100" y="3286125"/>
          <p14:tracePt t="38674" x="3330575" y="3313113"/>
          <p14:tracePt t="38691" x="3322638" y="3330575"/>
          <p14:tracePt t="38707" x="3313113" y="3357563"/>
          <p14:tracePt t="38741" x="3313113" y="3384550"/>
          <p14:tracePt t="38757" x="3313113" y="3411538"/>
          <p14:tracePt t="38774" x="3313113" y="3438525"/>
          <p14:tracePt t="38791" x="3322638" y="3465513"/>
          <p14:tracePt t="38808" x="3330575" y="3490913"/>
          <p14:tracePt t="38824" x="3340100" y="3517900"/>
          <p14:tracePt t="38842" x="3357563" y="3562350"/>
          <p14:tracePt t="38874" x="3357563" y="3581400"/>
          <p14:tracePt t="38908" x="3357563" y="3589338"/>
          <p14:tracePt t="38924" x="3357563" y="3598863"/>
          <p14:tracePt t="38941" x="3357563" y="3608388"/>
          <p14:tracePt t="39114" x="3357563" y="3589338"/>
          <p14:tracePt t="39122" x="3357563" y="3581400"/>
          <p14:tracePt t="39130" x="3357563" y="3562350"/>
          <p14:tracePt t="39142" x="3357563" y="3544888"/>
          <p14:tracePt t="39158" x="3357563" y="3490913"/>
          <p14:tracePt t="39175" x="3375025" y="3438525"/>
          <p14:tracePt t="39192" x="3375025" y="3402013"/>
          <p14:tracePt t="39208" x="3375025" y="3367088"/>
          <p14:tracePt t="39226" x="3384550" y="3295650"/>
          <p14:tracePt t="39242" x="3384550" y="3251200"/>
          <p14:tracePt t="39259" x="3384550" y="3197225"/>
          <p14:tracePt t="39276" x="3384550" y="3143250"/>
          <p14:tracePt t="39292" x="3402013" y="3081338"/>
          <p14:tracePt t="39309" x="3411538" y="3044825"/>
          <p14:tracePt t="39326" x="3411538" y="2990850"/>
          <p14:tracePt t="39342" x="3411538" y="2955925"/>
          <p14:tracePt t="39359" x="3411538" y="2894013"/>
          <p14:tracePt t="39376" x="3411538" y="2857500"/>
          <p14:tracePt t="39392" x="3411538" y="2830513"/>
          <p14:tracePt t="39410" x="3411538" y="2803525"/>
          <p14:tracePt t="39426" x="3411538" y="2795588"/>
          <p14:tracePt t="39443" x="3411538" y="2768600"/>
          <p14:tracePt t="39626" x="3411538" y="2759075"/>
          <p14:tracePt t="39642" x="3402013" y="2768600"/>
          <p14:tracePt t="39650" x="3402013" y="2786063"/>
          <p14:tracePt t="39660" x="3402013" y="2803525"/>
          <p14:tracePt t="39677" x="3402013" y="2830513"/>
          <p14:tracePt t="39693" x="3402013" y="2867025"/>
          <p14:tracePt t="39710" x="3402013" y="2901950"/>
          <p14:tracePt t="39727" x="3402013" y="2928938"/>
          <p14:tracePt t="39743" x="3402013" y="2965450"/>
          <p14:tracePt t="39760" x="3402013" y="2982913"/>
          <p14:tracePt t="39777" x="3402013" y="3017838"/>
          <p14:tracePt t="39794" x="3402013" y="3044825"/>
          <p14:tracePt t="39810" x="3402013" y="3071813"/>
          <p14:tracePt t="39827" x="3402013" y="3098800"/>
          <p14:tracePt t="39844" x="3402013" y="3133725"/>
          <p14:tracePt t="39860" x="3402013" y="3160713"/>
          <p14:tracePt t="39877" x="3402013" y="3197225"/>
          <p14:tracePt t="39894" x="3402013" y="3224213"/>
          <p14:tracePt t="39911" x="3402013" y="3251200"/>
          <p14:tracePt t="39927" x="3411538" y="3286125"/>
          <p14:tracePt t="39944" x="3411538" y="3322638"/>
          <p14:tracePt t="39961" x="3411538" y="3357563"/>
          <p14:tracePt t="39978" x="3419475" y="3411538"/>
          <p14:tracePt t="39994" x="3419475" y="3429000"/>
          <p14:tracePt t="40011" x="3419475" y="3465513"/>
          <p14:tracePt t="40028" x="3419475" y="3490913"/>
          <p14:tracePt t="40044" x="3419475" y="3527425"/>
          <p14:tracePt t="40061" x="3419475" y="3571875"/>
          <p14:tracePt t="40078" x="3419475" y="3589338"/>
          <p14:tracePt t="40094" x="3419475" y="3625850"/>
          <p14:tracePt t="40111" x="3419475" y="3633788"/>
          <p14:tracePt t="40128" x="3419475" y="3643313"/>
          <p14:tracePt t="40144" x="3419475" y="3652838"/>
          <p14:tracePt t="40161" x="3419475" y="3670300"/>
          <p14:tracePt t="40202" x="3419475" y="3679825"/>
          <p14:tracePt t="40306" x="3419475" y="3687763"/>
          <p14:tracePt t="40338" x="3419475" y="3697288"/>
          <p14:tracePt t="40434" x="3419475" y="3687763"/>
          <p14:tracePt t="40442" x="3419475" y="3679825"/>
          <p14:tracePt t="40450" x="3419475" y="3652838"/>
          <p14:tracePt t="40462" x="3419475" y="3633788"/>
          <p14:tracePt t="40479" x="3419475" y="3571875"/>
          <p14:tracePt t="40495" x="3419475" y="3500438"/>
          <p14:tracePt t="40512" x="3419475" y="3429000"/>
          <p14:tracePt t="40529" x="3419475" y="3322638"/>
          <p14:tracePt t="40546" x="3402013" y="3232150"/>
          <p14:tracePt t="40563" x="3394075" y="3108325"/>
          <p14:tracePt t="40579" x="3384550" y="3044825"/>
          <p14:tracePt t="40596" x="3384550" y="3000375"/>
          <p14:tracePt t="40613" x="3384550" y="2973388"/>
          <p14:tracePt t="40629" x="3384550" y="2946400"/>
          <p14:tracePt t="40646" x="3384550" y="2938463"/>
          <p14:tracePt t="40663" x="3384550" y="2928938"/>
          <p14:tracePt t="40802" x="3367088" y="2911475"/>
          <p14:tracePt t="40810" x="3330575" y="2894013"/>
          <p14:tracePt t="40818" x="3241675" y="2857500"/>
          <p14:tracePt t="40830" x="3133725" y="2803525"/>
          <p14:tracePt t="40846" x="2857500" y="2643188"/>
          <p14:tracePt t="40863" x="2527300" y="2374900"/>
          <p14:tracePt t="40880" x="2054225" y="2009775"/>
          <p14:tracePt t="40897" x="1608138" y="1670050"/>
          <p14:tracePt t="40913" x="1196975" y="1322388"/>
          <p14:tracePt t="40930" x="795338" y="1036638"/>
          <p14:tracePt t="40947" x="615950" y="901700"/>
          <p14:tracePt t="40964" x="500063" y="839788"/>
          <p14:tracePt t="40980" x="419100" y="795338"/>
          <p14:tracePt t="40997" x="339725" y="758825"/>
          <p14:tracePt t="41014" x="241300" y="714375"/>
          <p14:tracePt t="41030" x="125413" y="669925"/>
          <p14:tracePt t="42232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fim</a:t>
            </a:r>
            <a:endParaRPr lang="en-US" altLang="en-US" dirty="0" smtClean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5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Seção 18</a:t>
            </a:r>
            <a:endParaRPr lang="pt-BR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Performance e validação – Parte 1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t-BR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Marcel de Souza Borges Quintana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marcel.quintana@ini.fiocruz.br</a:t>
            </a:r>
            <a:endParaRPr lang="pt-BR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2019</a:t>
            </a:r>
            <a:endParaRPr lang="pt-BR" dirty="0"/>
          </a:p>
          <a:p>
            <a:pPr eaLnBrk="1" fontAlgn="auto" hangingPunct="1">
              <a:spcAft>
                <a:spcPts val="0"/>
              </a:spcAft>
              <a:defRPr/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29515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/>
          <p:cNvSpPr>
            <a:spLocks noGrp="1"/>
          </p:cNvSpPr>
          <p:nvPr>
            <p:ph type="title"/>
          </p:nvPr>
        </p:nvSpPr>
        <p:spPr>
          <a:xfrm>
            <a:off x="303213" y="-171400"/>
            <a:ext cx="8229600" cy="1143000"/>
          </a:xfrm>
        </p:spPr>
        <p:txBody>
          <a:bodyPr/>
          <a:lstStyle/>
          <a:p>
            <a:r>
              <a:rPr lang="en-US" altLang="pt-BR" sz="4000" dirty="0" err="1" smtClean="0"/>
              <a:t>Estrutura</a:t>
            </a:r>
            <a:endParaRPr lang="en-US" altLang="pt-BR" sz="4000" dirty="0" smtClean="0"/>
          </a:p>
        </p:txBody>
      </p:sp>
      <p:sp>
        <p:nvSpPr>
          <p:cNvPr id="512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816471"/>
            <a:ext cx="9155113" cy="6869113"/>
          </a:xfrm>
        </p:spPr>
        <p:txBody>
          <a:bodyPr/>
          <a:lstStyle/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pt-BR" sz="2400" b="1" dirty="0" err="1" smtClean="0"/>
              <a:t>Avaliação</a:t>
            </a:r>
            <a:r>
              <a:rPr lang="en-US" altLang="pt-BR" sz="2400" b="1" dirty="0" smtClean="0"/>
              <a:t> do </a:t>
            </a:r>
            <a:r>
              <a:rPr lang="en-US" altLang="pt-BR" sz="2400" b="1" dirty="0" err="1" smtClean="0"/>
              <a:t>desempenho</a:t>
            </a:r>
            <a:r>
              <a:rPr lang="en-US" altLang="pt-BR" sz="2400" b="1" dirty="0" smtClean="0"/>
              <a:t> do </a:t>
            </a:r>
            <a:r>
              <a:rPr lang="en-US" altLang="pt-BR" sz="2400" b="1" dirty="0" err="1" smtClean="0"/>
              <a:t>modelo</a:t>
            </a:r>
            <a:r>
              <a:rPr lang="en-US" altLang="pt-BR" sz="2400" b="1" dirty="0" smtClean="0"/>
              <a:t> (Cap 15)</a:t>
            </a:r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2000" dirty="0" err="1" smtClean="0"/>
              <a:t>Medidas</a:t>
            </a:r>
            <a:r>
              <a:rPr lang="en-US" altLang="pt-BR" sz="2000" dirty="0"/>
              <a:t> </a:t>
            </a:r>
            <a:r>
              <a:rPr lang="en-US" altLang="pt-BR" sz="2000" dirty="0" err="1" smtClean="0"/>
              <a:t>gerais</a:t>
            </a:r>
            <a:r>
              <a:rPr lang="en-US" altLang="pt-BR" sz="2000" dirty="0" smtClean="0"/>
              <a:t> de </a:t>
            </a:r>
            <a:r>
              <a:rPr lang="en-US" altLang="pt-BR" sz="2000" dirty="0" err="1" smtClean="0"/>
              <a:t>desempenho</a:t>
            </a:r>
            <a:endParaRPr lang="en-US" altLang="pt-BR" sz="2000" dirty="0" smtClean="0"/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2000" dirty="0" err="1" smtClean="0"/>
              <a:t>Capacidade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discriminativa</a:t>
            </a:r>
            <a:endParaRPr lang="en-US" altLang="pt-BR" sz="2000" dirty="0"/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2000" dirty="0" err="1" smtClean="0"/>
              <a:t>Calibração</a:t>
            </a:r>
            <a:endParaRPr lang="en-US" altLang="pt-BR" sz="2000" dirty="0" smtClean="0"/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pt-BR" sz="2400" b="1" dirty="0" err="1" smtClean="0"/>
              <a:t>Métodos</a:t>
            </a:r>
            <a:r>
              <a:rPr lang="en-US" altLang="pt-BR" sz="2400" b="1" dirty="0" smtClean="0"/>
              <a:t> de Shrinkage (Cap 13)</a:t>
            </a:r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2000" dirty="0" err="1" smtClean="0"/>
              <a:t>Introdução</a:t>
            </a:r>
            <a:endParaRPr lang="en-US" altLang="pt-BR" sz="2000" dirty="0" smtClean="0"/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2000" dirty="0" smtClean="0"/>
              <a:t>Shrinkage </a:t>
            </a:r>
            <a:r>
              <a:rPr lang="en-US" altLang="pt-BR" sz="2000" dirty="0" err="1" smtClean="0"/>
              <a:t>uniforme</a:t>
            </a:r>
            <a:endParaRPr lang="en-US" altLang="pt-BR" sz="2000" dirty="0" smtClean="0"/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2000" dirty="0" smtClean="0"/>
              <a:t>Shrinkage </a:t>
            </a:r>
            <a:r>
              <a:rPr lang="en-US" altLang="pt-BR" sz="2000" dirty="0" err="1" smtClean="0"/>
              <a:t>por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máxima</a:t>
            </a:r>
            <a:r>
              <a:rPr lang="en-US" altLang="pt-BR" sz="2000" dirty="0"/>
              <a:t> </a:t>
            </a:r>
            <a:r>
              <a:rPr lang="en-US" altLang="pt-BR" sz="2000" dirty="0" err="1" smtClean="0"/>
              <a:t>verossimilhança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penalizada</a:t>
            </a:r>
            <a:endParaRPr lang="en-US" altLang="pt-BR" sz="2000" dirty="0" smtClean="0"/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2000" dirty="0" smtClean="0"/>
              <a:t>Shrinkage LASSO</a:t>
            </a:r>
          </a:p>
          <a:p>
            <a:pPr marL="914400" lvl="1" indent="-514350">
              <a:lnSpc>
                <a:spcPct val="90000"/>
              </a:lnSpc>
              <a:defRPr/>
            </a:pPr>
            <a:endParaRPr lang="en-US" altLang="pt-BR" sz="2000" dirty="0"/>
          </a:p>
          <a:p>
            <a:pPr lvl="1">
              <a:lnSpc>
                <a:spcPct val="90000"/>
              </a:lnSpc>
              <a:defRPr/>
            </a:pPr>
            <a:endParaRPr lang="en-US" altLang="pt-BR" sz="18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altLang="pt-BR" sz="24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altLang="pt-BR" sz="24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altLang="pt-BR" sz="24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altLang="pt-BR" sz="2400" dirty="0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18</a:t>
            </a:r>
            <a:endParaRPr lang="pt-BR" dirty="0"/>
          </a:p>
        </p:txBody>
      </p:sp>
      <p:sp>
        <p:nvSpPr>
          <p:cNvPr id="5126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4C9764-3C75-4BD6-AE20-754FEFC2720E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1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04"/>
    </mc:Choice>
    <mc:Fallback xmlns="">
      <p:transition spd="slow" advTm="17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/>
          <p:cNvSpPr>
            <a:spLocks noGrp="1"/>
          </p:cNvSpPr>
          <p:nvPr>
            <p:ph type="title"/>
          </p:nvPr>
        </p:nvSpPr>
        <p:spPr>
          <a:xfrm>
            <a:off x="303213" y="-171400"/>
            <a:ext cx="8229600" cy="1143000"/>
          </a:xfrm>
        </p:spPr>
        <p:txBody>
          <a:bodyPr/>
          <a:lstStyle/>
          <a:p>
            <a:r>
              <a:rPr lang="en-US" altLang="pt-BR" sz="4000" dirty="0" err="1" smtClean="0"/>
              <a:t>Estrutura</a:t>
            </a:r>
            <a:endParaRPr lang="en-US" altLang="pt-BR" sz="4000" dirty="0" smtClean="0"/>
          </a:p>
        </p:txBody>
      </p:sp>
      <p:sp>
        <p:nvSpPr>
          <p:cNvPr id="512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816471"/>
            <a:ext cx="9155113" cy="6869113"/>
          </a:xfrm>
        </p:spPr>
        <p:txBody>
          <a:bodyPr/>
          <a:lstStyle/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pt-BR" sz="2400" b="1" dirty="0" err="1" smtClean="0"/>
              <a:t>Avaliação</a:t>
            </a:r>
            <a:r>
              <a:rPr lang="en-US" altLang="pt-BR" sz="2400" b="1" dirty="0" smtClean="0"/>
              <a:t> do </a:t>
            </a:r>
            <a:r>
              <a:rPr lang="en-US" altLang="pt-BR" sz="2400" b="1" dirty="0" err="1" smtClean="0"/>
              <a:t>desempenho</a:t>
            </a:r>
            <a:r>
              <a:rPr lang="en-US" altLang="pt-BR" sz="2400" b="1" dirty="0" smtClean="0"/>
              <a:t> do </a:t>
            </a:r>
            <a:r>
              <a:rPr lang="en-US" altLang="pt-BR" sz="2400" b="1" dirty="0" err="1" smtClean="0"/>
              <a:t>modelo</a:t>
            </a:r>
            <a:r>
              <a:rPr lang="en-US" altLang="pt-BR" sz="2400" b="1" dirty="0" smtClean="0"/>
              <a:t> (Cap 15)</a:t>
            </a:r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2000" dirty="0" err="1" smtClean="0"/>
              <a:t>Medidas</a:t>
            </a:r>
            <a:r>
              <a:rPr lang="en-US" altLang="pt-BR" sz="2000" dirty="0"/>
              <a:t> </a:t>
            </a:r>
            <a:r>
              <a:rPr lang="en-US" altLang="pt-BR" sz="2000" dirty="0" err="1" smtClean="0"/>
              <a:t>gerais</a:t>
            </a:r>
            <a:r>
              <a:rPr lang="en-US" altLang="pt-BR" sz="2000" dirty="0" smtClean="0"/>
              <a:t> de </a:t>
            </a:r>
            <a:r>
              <a:rPr lang="en-US" altLang="pt-BR" sz="2000" dirty="0" err="1" smtClean="0"/>
              <a:t>desempenho</a:t>
            </a:r>
            <a:endParaRPr lang="en-US" altLang="pt-BR" sz="2000" dirty="0" smtClean="0"/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2000" dirty="0" err="1" smtClean="0"/>
              <a:t>Capacidade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discriminativa</a:t>
            </a:r>
            <a:endParaRPr lang="en-US" altLang="pt-BR" sz="2000" dirty="0"/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2000" dirty="0" err="1" smtClean="0"/>
              <a:t>Calibração</a:t>
            </a:r>
            <a:endParaRPr lang="en-US" altLang="pt-BR" sz="2000" dirty="0" smtClean="0"/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pt-BR" sz="2400" b="1" dirty="0" err="1" smtClean="0"/>
              <a:t>Métodos</a:t>
            </a:r>
            <a:r>
              <a:rPr lang="en-US" altLang="pt-BR" sz="2400" b="1" dirty="0" smtClean="0"/>
              <a:t> de Shrinkage (Cap 13)</a:t>
            </a:r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2000" dirty="0" err="1" smtClean="0"/>
              <a:t>Introdução</a:t>
            </a:r>
            <a:endParaRPr lang="en-US" altLang="pt-BR" sz="2000" dirty="0" smtClean="0"/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2000" dirty="0" smtClean="0"/>
              <a:t>Shrinkage </a:t>
            </a:r>
            <a:r>
              <a:rPr lang="en-US" altLang="pt-BR" sz="2000" dirty="0" err="1" smtClean="0"/>
              <a:t>uniforme</a:t>
            </a:r>
            <a:endParaRPr lang="en-US" altLang="pt-BR" sz="2000" dirty="0" smtClean="0"/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2000" dirty="0" smtClean="0"/>
              <a:t>Shrinkage </a:t>
            </a:r>
            <a:r>
              <a:rPr lang="en-US" altLang="pt-BR" sz="2000" dirty="0" err="1" smtClean="0"/>
              <a:t>por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máxima</a:t>
            </a:r>
            <a:r>
              <a:rPr lang="en-US" altLang="pt-BR" sz="2000" dirty="0"/>
              <a:t> </a:t>
            </a:r>
            <a:r>
              <a:rPr lang="en-US" altLang="pt-BR" sz="2000" dirty="0" err="1" smtClean="0"/>
              <a:t>verossimilhança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penalizada</a:t>
            </a:r>
            <a:endParaRPr lang="en-US" altLang="pt-BR" sz="2000" dirty="0" smtClean="0"/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2000" dirty="0" smtClean="0"/>
              <a:t>Shrinkage LASSO</a:t>
            </a:r>
          </a:p>
          <a:p>
            <a:pPr marL="914400" lvl="1" indent="-514350">
              <a:lnSpc>
                <a:spcPct val="90000"/>
              </a:lnSpc>
              <a:defRPr/>
            </a:pPr>
            <a:endParaRPr lang="en-US" altLang="pt-BR" sz="2000" dirty="0"/>
          </a:p>
          <a:p>
            <a:pPr lvl="1">
              <a:lnSpc>
                <a:spcPct val="90000"/>
              </a:lnSpc>
              <a:defRPr/>
            </a:pPr>
            <a:endParaRPr lang="en-US" altLang="pt-BR" sz="18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altLang="pt-BR" sz="24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altLang="pt-BR" sz="24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altLang="pt-BR" sz="24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altLang="pt-BR" sz="2400" dirty="0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/>
              <a:t>Session</a:t>
            </a:r>
            <a:r>
              <a:rPr lang="pt-BR" dirty="0"/>
              <a:t> </a:t>
            </a:r>
            <a:r>
              <a:rPr lang="pt-BR" dirty="0" smtClean="0"/>
              <a:t>4</a:t>
            </a:r>
            <a:endParaRPr lang="pt-BR" dirty="0"/>
          </a:p>
        </p:txBody>
      </p:sp>
      <p:sp>
        <p:nvSpPr>
          <p:cNvPr id="5126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4C9764-3C75-4BD6-AE20-754FEFC2720E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92547" y="3284984"/>
            <a:ext cx="7941195" cy="230425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spaço Reservado para Data 3"/>
          <p:cNvSpPr txBox="1">
            <a:spLocks/>
          </p:cNvSpPr>
          <p:nvPr/>
        </p:nvSpPr>
        <p:spPr>
          <a:xfrm>
            <a:off x="395536" y="6376243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11" name="Espaço Reservado para Rodapé 4"/>
          <p:cNvSpPr txBox="1">
            <a:spLocks/>
          </p:cNvSpPr>
          <p:nvPr/>
        </p:nvSpPr>
        <p:spPr>
          <a:xfrm>
            <a:off x="3062536" y="6376243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18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0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22"/>
    </mc:Choice>
    <mc:Fallback xmlns="">
      <p:transition spd="slow" advTm="48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ítulo 1"/>
          <p:cNvSpPr>
            <a:spLocks noGrp="1"/>
          </p:cNvSpPr>
          <p:nvPr>
            <p:ph type="title"/>
          </p:nvPr>
        </p:nvSpPr>
        <p:spPr>
          <a:xfrm>
            <a:off x="457200" y="3141663"/>
            <a:ext cx="8229600" cy="762000"/>
          </a:xfrm>
        </p:spPr>
        <p:txBody>
          <a:bodyPr/>
          <a:lstStyle/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pt-BR" sz="3600" b="1" dirty="0" err="1" smtClean="0"/>
              <a:t>Avaliação</a:t>
            </a:r>
            <a:r>
              <a:rPr lang="en-US" altLang="pt-BR" sz="3600" b="1" dirty="0" smtClean="0"/>
              <a:t> do </a:t>
            </a:r>
            <a:r>
              <a:rPr lang="en-US" altLang="pt-BR" sz="3600" b="1" dirty="0" err="1" smtClean="0"/>
              <a:t>desempenho</a:t>
            </a:r>
            <a:r>
              <a:rPr lang="en-US" altLang="pt-BR" sz="3600" b="1" dirty="0" smtClean="0"/>
              <a:t> do </a:t>
            </a:r>
            <a:r>
              <a:rPr lang="en-US" altLang="pt-BR" sz="3600" b="1" dirty="0" err="1" smtClean="0"/>
              <a:t>modelo</a:t>
            </a:r>
            <a:r>
              <a:rPr lang="en-US" altLang="pt-BR" sz="3600" b="1" dirty="0" smtClean="0"/>
              <a:t> (Cap 15)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/>
              <a:t>Session</a:t>
            </a:r>
            <a:r>
              <a:rPr lang="pt-BR" dirty="0"/>
              <a:t> </a:t>
            </a:r>
            <a:r>
              <a:rPr lang="pt-BR" dirty="0" smtClean="0"/>
              <a:t>4</a:t>
            </a:r>
            <a:endParaRPr lang="pt-BR" dirty="0"/>
          </a:p>
        </p:txBody>
      </p:sp>
      <p:sp>
        <p:nvSpPr>
          <p:cNvPr id="6149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EFA8F0F-D886-4240-9B32-327D3FE28582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8" name="Espaço Reservado para Data 3"/>
          <p:cNvSpPr txBox="1">
            <a:spLocks/>
          </p:cNvSpPr>
          <p:nvPr/>
        </p:nvSpPr>
        <p:spPr>
          <a:xfrm>
            <a:off x="395536" y="6376243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9" name="Espaço Reservado para Rodapé 4"/>
          <p:cNvSpPr txBox="1">
            <a:spLocks/>
          </p:cNvSpPr>
          <p:nvPr/>
        </p:nvSpPr>
        <p:spPr>
          <a:xfrm>
            <a:off x="3062536" y="6376243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18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3"/>
    </mc:Choice>
    <mc:Fallback xmlns="">
      <p:transition spd="slow" advTm="2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Espaço Reservado para Conteúdo 2"/>
          <p:cNvSpPr>
            <a:spLocks noGrp="1"/>
          </p:cNvSpPr>
          <p:nvPr>
            <p:ph idx="1"/>
          </p:nvPr>
        </p:nvSpPr>
        <p:spPr>
          <a:xfrm>
            <a:off x="426244" y="1804039"/>
            <a:ext cx="8229600" cy="4525963"/>
          </a:xfrm>
        </p:spPr>
        <p:txBody>
          <a:bodyPr/>
          <a:lstStyle/>
          <a:p>
            <a:r>
              <a:rPr lang="en-US" altLang="pt-BR" sz="2400" dirty="0" smtClean="0"/>
              <a:t>Para </a:t>
            </a:r>
            <a:r>
              <a:rPr lang="en-US" altLang="pt-BR" sz="2400" dirty="0" err="1" smtClean="0"/>
              <a:t>avaliar</a:t>
            </a:r>
            <a:r>
              <a:rPr lang="en-US" altLang="pt-BR" sz="2400" dirty="0" smtClean="0"/>
              <a:t> a performance do </a:t>
            </a:r>
            <a:r>
              <a:rPr lang="en-US" altLang="pt-BR" sz="2400" dirty="0" err="1" smtClean="0"/>
              <a:t>modelo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precisamos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verificar</a:t>
            </a:r>
            <a:r>
              <a:rPr lang="en-US" altLang="pt-BR" sz="2400" dirty="0" smtClean="0"/>
              <a:t>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pt-BR" sz="2000" dirty="0" smtClean="0"/>
              <a:t>O </a:t>
            </a:r>
            <a:r>
              <a:rPr lang="en-US" altLang="pt-BR" sz="2000" dirty="0" err="1" smtClean="0"/>
              <a:t>modelo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está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gerando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valores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preditos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próximos</a:t>
            </a:r>
            <a:r>
              <a:rPr lang="en-US" altLang="pt-BR" sz="2000" dirty="0" smtClean="0"/>
              <a:t> dos </a:t>
            </a:r>
            <a:r>
              <a:rPr lang="en-US" altLang="pt-BR" sz="2000" dirty="0" err="1" smtClean="0"/>
              <a:t>valores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observados</a:t>
            </a:r>
            <a:r>
              <a:rPr lang="en-US" altLang="pt-BR" sz="2000" dirty="0" smtClean="0"/>
              <a:t>?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pt-BR" sz="2000" dirty="0" smtClean="0"/>
              <a:t>Como </a:t>
            </a:r>
            <a:r>
              <a:rPr lang="en-US" altLang="pt-BR" sz="2000" dirty="0" err="1" smtClean="0"/>
              <a:t>seria</a:t>
            </a:r>
            <a:r>
              <a:rPr lang="en-US" altLang="pt-BR" sz="2000" dirty="0" smtClean="0"/>
              <a:t> o </a:t>
            </a:r>
            <a:r>
              <a:rPr lang="en-US" altLang="pt-BR" sz="2000" dirty="0" err="1" smtClean="0"/>
              <a:t>desempenho</a:t>
            </a:r>
            <a:r>
              <a:rPr lang="en-US" altLang="pt-BR" sz="2000" dirty="0" smtClean="0"/>
              <a:t> do </a:t>
            </a:r>
            <a:r>
              <a:rPr lang="en-US" altLang="pt-BR" sz="2000" dirty="0" err="1" smtClean="0"/>
              <a:t>modelo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em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outras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amostras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semelhantes</a:t>
            </a:r>
            <a:r>
              <a:rPr lang="en-US" altLang="pt-BR" sz="2000" dirty="0" smtClean="0"/>
              <a:t> a </a:t>
            </a:r>
            <a:r>
              <a:rPr lang="en-US" altLang="pt-BR" sz="2000" dirty="0" err="1" smtClean="0"/>
              <a:t>minha</a:t>
            </a:r>
            <a:r>
              <a:rPr lang="en-US" altLang="pt-BR" sz="2000" dirty="0" smtClean="0"/>
              <a:t>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pt-BR" sz="2000" dirty="0" smtClean="0"/>
              <a:t>Como </a:t>
            </a:r>
            <a:r>
              <a:rPr lang="en-US" altLang="pt-BR" sz="2000" dirty="0" err="1" smtClean="0"/>
              <a:t>seria</a:t>
            </a:r>
            <a:r>
              <a:rPr lang="en-US" altLang="pt-BR" sz="2000" dirty="0" smtClean="0"/>
              <a:t> o </a:t>
            </a:r>
            <a:r>
              <a:rPr lang="en-US" altLang="pt-BR" sz="2000" dirty="0" err="1" smtClean="0"/>
              <a:t>desempenho</a:t>
            </a:r>
            <a:r>
              <a:rPr lang="en-US" altLang="pt-BR" sz="2000" dirty="0" smtClean="0"/>
              <a:t> do </a:t>
            </a:r>
            <a:r>
              <a:rPr lang="en-US" altLang="pt-BR" sz="2000" dirty="0" err="1" smtClean="0"/>
              <a:t>modelo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em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outras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amostras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externas</a:t>
            </a:r>
            <a:r>
              <a:rPr lang="en-US" altLang="pt-BR" sz="2000" dirty="0" smtClean="0"/>
              <a:t>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pt-BR" sz="2000" dirty="0" err="1" smtClean="0"/>
              <a:t>Qual</a:t>
            </a:r>
            <a:r>
              <a:rPr lang="en-US" altLang="pt-BR" sz="2000" dirty="0" smtClean="0"/>
              <a:t> é a </a:t>
            </a:r>
            <a:r>
              <a:rPr lang="en-US" altLang="pt-BR" sz="2000" dirty="0" err="1" smtClean="0"/>
              <a:t>capacidade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discriminativa</a:t>
            </a:r>
            <a:r>
              <a:rPr lang="en-US" altLang="pt-BR" sz="2000" dirty="0" smtClean="0"/>
              <a:t> do </a:t>
            </a:r>
            <a:r>
              <a:rPr lang="en-US" altLang="pt-BR" sz="2000" dirty="0" err="1" smtClean="0"/>
              <a:t>modelo</a:t>
            </a:r>
            <a:r>
              <a:rPr lang="en-US" altLang="pt-BR" sz="2000" dirty="0" smtClean="0"/>
              <a:t>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pt-BR" sz="2000" dirty="0" smtClean="0"/>
              <a:t>As </a:t>
            </a:r>
            <a:r>
              <a:rPr lang="en-US" altLang="pt-BR" sz="2000" dirty="0" err="1" smtClean="0"/>
              <a:t>predições</a:t>
            </a:r>
            <a:r>
              <a:rPr lang="en-US" altLang="pt-BR" sz="2000" dirty="0" smtClean="0"/>
              <a:t> do </a:t>
            </a:r>
            <a:r>
              <a:rPr lang="en-US" altLang="pt-BR" sz="2000" dirty="0" err="1" smtClean="0"/>
              <a:t>modelo</a:t>
            </a:r>
            <a:r>
              <a:rPr lang="en-US" altLang="pt-BR" sz="2000" dirty="0" smtClean="0"/>
              <a:t> para a </a:t>
            </a:r>
            <a:r>
              <a:rPr lang="en-US" altLang="pt-BR" sz="2000" dirty="0" err="1" smtClean="0"/>
              <a:t>minha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amostra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são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equivalentes</a:t>
            </a:r>
            <a:r>
              <a:rPr lang="en-US" altLang="pt-BR" sz="2000" dirty="0" smtClean="0"/>
              <a:t> a </a:t>
            </a:r>
            <a:r>
              <a:rPr lang="en-US" altLang="pt-BR" sz="2000" dirty="0" err="1" smtClean="0"/>
              <a:t>predições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em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amostras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externas</a:t>
            </a:r>
            <a:r>
              <a:rPr lang="en-US" altLang="pt-BR" sz="2000" dirty="0" smtClean="0"/>
              <a:t>?</a:t>
            </a:r>
          </a:p>
          <a:p>
            <a:pPr marL="457200" lvl="1" indent="0">
              <a:buNone/>
            </a:pPr>
            <a:endParaRPr lang="en-US" altLang="pt-BR" sz="2000" dirty="0" smtClean="0"/>
          </a:p>
          <a:p>
            <a:pPr marL="971550" lvl="1" indent="-514350">
              <a:buFont typeface="+mj-lt"/>
              <a:buAutoNum type="arabicPeriod"/>
            </a:pPr>
            <a:endParaRPr lang="en-US" altLang="pt-BR" sz="2000" dirty="0" smtClean="0"/>
          </a:p>
          <a:p>
            <a:pPr marL="971550" lvl="1" indent="-514350">
              <a:buFont typeface="+mj-lt"/>
              <a:buAutoNum type="arabicPeriod"/>
            </a:pPr>
            <a:endParaRPr lang="en-US" altLang="pt-BR" sz="2000" dirty="0" smtClean="0"/>
          </a:p>
          <a:p>
            <a:pPr marL="971550" lvl="1" indent="-514350">
              <a:buFont typeface="+mj-lt"/>
              <a:buAutoNum type="arabicPeriod"/>
            </a:pPr>
            <a:endParaRPr lang="en-US" altLang="pt-BR" sz="2000" dirty="0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Session 2</a:t>
            </a:r>
          </a:p>
        </p:txBody>
      </p:sp>
      <p:sp>
        <p:nvSpPr>
          <p:cNvPr id="6150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5A0526-8DA6-4EA4-B049-4717BAA0A26C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8" name="Título 2"/>
          <p:cNvSpPr>
            <a:spLocks noGrp="1"/>
          </p:cNvSpPr>
          <p:nvPr>
            <p:ph type="title"/>
          </p:nvPr>
        </p:nvSpPr>
        <p:spPr>
          <a:xfrm>
            <a:off x="323850" y="-171450"/>
            <a:ext cx="8434388" cy="1143000"/>
          </a:xfrm>
        </p:spPr>
        <p:txBody>
          <a:bodyPr/>
          <a:lstStyle/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pt-BR" sz="2000" b="1" dirty="0" err="1" smtClean="0"/>
              <a:t>Avaliação</a:t>
            </a:r>
            <a:r>
              <a:rPr lang="en-US" altLang="pt-BR" sz="2000" b="1" dirty="0" smtClean="0"/>
              <a:t> da performance do </a:t>
            </a:r>
            <a:r>
              <a:rPr lang="en-US" altLang="pt-BR" sz="2000" b="1" dirty="0" err="1" smtClean="0"/>
              <a:t>modelo</a:t>
            </a:r>
            <a:r>
              <a:rPr lang="en-US" altLang="pt-BR" sz="2000" b="1" dirty="0" smtClean="0"/>
              <a:t> (Cap 15)</a:t>
            </a:r>
          </a:p>
        </p:txBody>
      </p:sp>
      <p:sp>
        <p:nvSpPr>
          <p:cNvPr id="10" name="Título 2"/>
          <p:cNvSpPr txBox="1">
            <a:spLocks/>
          </p:cNvSpPr>
          <p:nvPr/>
        </p:nvSpPr>
        <p:spPr bwMode="auto">
          <a:xfrm>
            <a:off x="652773" y="702246"/>
            <a:ext cx="7838454" cy="78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00050" lvl="1" indent="0" algn="ctr">
              <a:lnSpc>
                <a:spcPct val="90000"/>
              </a:lnSpc>
              <a:buNone/>
              <a:defRPr/>
            </a:pPr>
            <a:r>
              <a:rPr lang="en-US" altLang="pt-BR" b="1" dirty="0" err="1" smtClean="0"/>
              <a:t>Introdução</a:t>
            </a:r>
            <a:endParaRPr lang="en-US" altLang="pt-BR" b="1" dirty="0"/>
          </a:p>
        </p:txBody>
      </p:sp>
      <p:sp>
        <p:nvSpPr>
          <p:cNvPr id="9" name="Espaço Reservado para Data 3"/>
          <p:cNvSpPr txBox="1">
            <a:spLocks/>
          </p:cNvSpPr>
          <p:nvPr/>
        </p:nvSpPr>
        <p:spPr>
          <a:xfrm>
            <a:off x="395536" y="6376243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11" name="Espaço Reservado para Rodapé 4"/>
          <p:cNvSpPr txBox="1">
            <a:spLocks/>
          </p:cNvSpPr>
          <p:nvPr/>
        </p:nvSpPr>
        <p:spPr>
          <a:xfrm>
            <a:off x="3062536" y="6376243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18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5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310"/>
    </mc:Choice>
    <mc:Fallback xmlns="">
      <p:transition spd="slow" advTm="155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147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277688" y="1173137"/>
                <a:ext cx="8686800" cy="5280199"/>
              </a:xfrm>
            </p:spPr>
            <p:txBody>
              <a:bodyPr/>
              <a:lstStyle/>
              <a:p>
                <a:pPr marL="514350" indent="-514350"/>
                <a:r>
                  <a:rPr lang="en-US" altLang="pt-BR" sz="2000" dirty="0" err="1" smtClean="0"/>
                  <a:t>Respondem</a:t>
                </a:r>
                <a:r>
                  <a:rPr lang="en-US" altLang="pt-BR" sz="2000" dirty="0" smtClean="0"/>
                  <a:t> a </a:t>
                </a:r>
                <a:r>
                  <a:rPr lang="en-US" altLang="pt-BR" sz="2000" dirty="0" err="1" smtClean="0"/>
                  <a:t>pergunta</a:t>
                </a:r>
                <a:r>
                  <a:rPr lang="en-US" altLang="pt-BR" sz="2000" dirty="0" smtClean="0"/>
                  <a:t> 1 – “O </a:t>
                </a:r>
                <a:r>
                  <a:rPr lang="en-US" altLang="pt-BR" sz="2000" dirty="0" err="1" smtClean="0"/>
                  <a:t>modelo</a:t>
                </a:r>
                <a:r>
                  <a:rPr lang="en-US" altLang="pt-BR" sz="2000" dirty="0" smtClean="0"/>
                  <a:t> </a:t>
                </a:r>
                <a:r>
                  <a:rPr lang="en-US" altLang="pt-BR" sz="2000" dirty="0" err="1" smtClean="0"/>
                  <a:t>está</a:t>
                </a:r>
                <a:r>
                  <a:rPr lang="en-US" altLang="pt-BR" sz="2000" dirty="0" smtClean="0"/>
                  <a:t> </a:t>
                </a:r>
                <a:r>
                  <a:rPr lang="en-US" altLang="pt-BR" sz="2000" dirty="0" err="1" smtClean="0"/>
                  <a:t>gerando</a:t>
                </a:r>
                <a:r>
                  <a:rPr lang="en-US" altLang="pt-BR" sz="2000" dirty="0" smtClean="0"/>
                  <a:t> </a:t>
                </a:r>
                <a:r>
                  <a:rPr lang="en-US" altLang="pt-BR" sz="2000" dirty="0" err="1" smtClean="0"/>
                  <a:t>valores</a:t>
                </a:r>
                <a:r>
                  <a:rPr lang="en-US" altLang="pt-BR" sz="2000" dirty="0" smtClean="0"/>
                  <a:t> </a:t>
                </a:r>
                <a:r>
                  <a:rPr lang="en-US" altLang="pt-BR" sz="2000" dirty="0" err="1" smtClean="0"/>
                  <a:t>preditos</a:t>
                </a:r>
                <a:r>
                  <a:rPr lang="en-US" altLang="pt-BR" sz="2000" dirty="0" smtClean="0"/>
                  <a:t> </a:t>
                </a:r>
                <a:r>
                  <a:rPr lang="en-US" altLang="pt-BR" sz="2000" dirty="0" err="1" smtClean="0"/>
                  <a:t>próximos</a:t>
                </a:r>
                <a:r>
                  <a:rPr lang="en-US" altLang="pt-BR" sz="2000" dirty="0" smtClean="0"/>
                  <a:t> dos </a:t>
                </a:r>
                <a:r>
                  <a:rPr lang="en-US" altLang="pt-BR" sz="2000" dirty="0" err="1" smtClean="0"/>
                  <a:t>valores</a:t>
                </a:r>
                <a:r>
                  <a:rPr lang="en-US" altLang="pt-BR" sz="2000" dirty="0" smtClean="0"/>
                  <a:t> </a:t>
                </a:r>
                <a:r>
                  <a:rPr lang="en-US" altLang="pt-BR" sz="2000" dirty="0" err="1" smtClean="0"/>
                  <a:t>observados</a:t>
                </a:r>
                <a:r>
                  <a:rPr lang="en-US" altLang="pt-BR" sz="2000" dirty="0" smtClean="0"/>
                  <a:t>? “</a:t>
                </a:r>
              </a:p>
              <a:p>
                <a:pPr lvl="1" indent="-342900">
                  <a:buFont typeface="+mj-lt"/>
                  <a:buAutoNum type="arabicPeriod"/>
                </a:pPr>
                <a:r>
                  <a:rPr lang="en-US" altLang="pt-BR" sz="1800" b="1" dirty="0" err="1" smtClean="0"/>
                  <a:t>Variância</a:t>
                </a:r>
                <a:r>
                  <a:rPr lang="en-US" altLang="pt-BR" sz="1800" b="1" dirty="0" smtClean="0"/>
                  <a:t> </a:t>
                </a:r>
                <a:r>
                  <a:rPr lang="en-US" altLang="pt-BR" sz="1800" b="1" dirty="0" err="1" smtClean="0"/>
                  <a:t>explicada</a:t>
                </a:r>
                <a:endParaRPr lang="en-US" altLang="pt-BR" sz="1800" b="1" dirty="0" smtClean="0"/>
              </a:p>
              <a:p>
                <a:pPr marL="8001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pt-BR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altLang="pt-BR" sz="1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pt-BR" altLang="pt-B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altLang="pt-B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altLang="pt-B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altLang="pt-BR" sz="1400" b="0" i="1" smtClean="0">
                              <a:latin typeface="Cambria Math" panose="02040503050406030204" pitchFamily="18" charset="0"/>
                            </a:rPr>
                            <m:t>𝑉𝑎𝑟𝑖𝑎𝑏𝑖𝑙𝑖𝑑𝑎𝑑𝑒</m:t>
                          </m:r>
                          <m:r>
                            <a:rPr lang="pt-BR" altLang="pt-BR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altLang="pt-BR" sz="1400" b="0" i="1" smtClean="0">
                              <a:latin typeface="Cambria Math" panose="02040503050406030204" pitchFamily="18" charset="0"/>
                            </a:rPr>
                            <m:t>𝑒𝑥𝑝𝑙𝑖𝑐𝑎𝑑𝑎</m:t>
                          </m:r>
                          <m:r>
                            <a:rPr lang="pt-BR" altLang="pt-BR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altLang="pt-BR" sz="1400" b="0" i="1" smtClean="0">
                              <a:latin typeface="Cambria Math" panose="02040503050406030204" pitchFamily="18" charset="0"/>
                            </a:rPr>
                            <m:t>𝑝𝑒𝑙𝑜</m:t>
                          </m:r>
                          <m:r>
                            <a:rPr lang="pt-BR" altLang="pt-BR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altLang="pt-BR" sz="1400" b="0" i="1" smtClean="0">
                              <a:latin typeface="Cambria Math" panose="02040503050406030204" pitchFamily="18" charset="0"/>
                            </a:rPr>
                            <m:t>𝑚𝑜𝑑𝑒𝑙𝑜</m:t>
                          </m:r>
                        </m:num>
                        <m:den>
                          <m:r>
                            <a:rPr lang="pt-BR" altLang="pt-BR" sz="1400" b="0" i="1" smtClean="0">
                              <a:latin typeface="Cambria Math" panose="02040503050406030204" pitchFamily="18" charset="0"/>
                            </a:rPr>
                            <m:t>𝑉𝑎𝑟𝑖𝑎𝑏𝑖𝑙𝑖𝑑𝑎𝑑𝑒</m:t>
                          </m:r>
                          <m:r>
                            <a:rPr lang="pt-BR" altLang="pt-BR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altLang="pt-BR" sz="1400" b="0" i="1" smtClean="0"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</m:den>
                      </m:f>
                    </m:oMath>
                  </m:oMathPara>
                </a14:m>
                <a:endParaRPr lang="en-US" altLang="pt-BR" sz="1600" dirty="0"/>
              </a:p>
              <a:p>
                <a:pPr lvl="2" indent="-342900"/>
                <a:r>
                  <a:rPr lang="en-US" altLang="pt-BR" sz="1600" dirty="0" err="1" smtClean="0"/>
                  <a:t>Varia</a:t>
                </a:r>
                <a:r>
                  <a:rPr lang="en-US" altLang="pt-BR" sz="1600" dirty="0" smtClean="0"/>
                  <a:t> entre 0 e 1.	</a:t>
                </a:r>
              </a:p>
              <a:p>
                <a:pPr marL="1714500" lvl="3" indent="-457200"/>
                <a:r>
                  <a:rPr lang="en-US" altLang="pt-BR" sz="1400" dirty="0" err="1" smtClean="0"/>
                  <a:t>Quanto</a:t>
                </a:r>
                <a:r>
                  <a:rPr lang="en-US" altLang="pt-BR" sz="1400" dirty="0" smtClean="0"/>
                  <a:t> </a:t>
                </a:r>
                <a:r>
                  <a:rPr lang="en-US" altLang="pt-BR" sz="1400" dirty="0" err="1" smtClean="0"/>
                  <a:t>mais</a:t>
                </a:r>
                <a:r>
                  <a:rPr lang="en-US" altLang="pt-BR" sz="1400" dirty="0" smtClean="0"/>
                  <a:t> </a:t>
                </a:r>
                <a:r>
                  <a:rPr lang="en-US" altLang="pt-BR" sz="1400" dirty="0" err="1" smtClean="0"/>
                  <a:t>próximo</a:t>
                </a:r>
                <a:r>
                  <a:rPr lang="en-US" altLang="pt-BR" sz="1400" dirty="0" smtClean="0"/>
                  <a:t> de 1 -&gt; </a:t>
                </a:r>
                <a:r>
                  <a:rPr lang="en-US" altLang="pt-BR" sz="1400" dirty="0" err="1" smtClean="0"/>
                  <a:t>Maior</a:t>
                </a:r>
                <a:r>
                  <a:rPr lang="en-US" altLang="pt-BR" sz="1400" dirty="0" smtClean="0"/>
                  <a:t> a </a:t>
                </a:r>
                <a:r>
                  <a:rPr lang="en-US" altLang="pt-BR" sz="1400" dirty="0" err="1" smtClean="0"/>
                  <a:t>a</a:t>
                </a:r>
                <a:r>
                  <a:rPr lang="en-US" altLang="pt-BR" sz="1400" dirty="0" smtClean="0"/>
                  <a:t> </a:t>
                </a:r>
                <a:r>
                  <a:rPr lang="en-US" altLang="pt-BR" sz="1400" dirty="0" err="1" smtClean="0"/>
                  <a:t>variabilidade</a:t>
                </a:r>
                <a:r>
                  <a:rPr lang="en-US" altLang="pt-BR" sz="1400" dirty="0" smtClean="0"/>
                  <a:t> </a:t>
                </a:r>
                <a:r>
                  <a:rPr lang="en-US" altLang="pt-BR" sz="1400" dirty="0" err="1" smtClean="0"/>
                  <a:t>explicada</a:t>
                </a:r>
                <a:endParaRPr lang="en-US" altLang="pt-BR" sz="1400" dirty="0" smtClean="0"/>
              </a:p>
              <a:p>
                <a:pPr marL="400050" lvl="1" indent="0">
                  <a:buNone/>
                </a:pPr>
                <a:r>
                  <a:rPr lang="en-US" altLang="pt-BR" sz="1800" b="1" dirty="0" smtClean="0"/>
                  <a:t>2.   </a:t>
                </a:r>
                <a:r>
                  <a:rPr lang="en-US" altLang="pt-BR" sz="1800" b="1" dirty="0" err="1" smtClean="0"/>
                  <a:t>Escore</a:t>
                </a:r>
                <a:r>
                  <a:rPr lang="en-US" altLang="pt-BR" sz="1800" b="1" dirty="0" smtClean="0"/>
                  <a:t> de Brier</a:t>
                </a:r>
                <a:endParaRPr lang="en-US" altLang="pt-BR" sz="1800" b="1" dirty="0"/>
              </a:p>
              <a:p>
                <a:pPr marL="1257300" lvl="2" indent="-457200"/>
                <a:r>
                  <a:rPr lang="en-US" altLang="pt-BR" sz="1600" dirty="0" err="1" smtClean="0"/>
                  <a:t>Apenas</a:t>
                </a:r>
                <a:r>
                  <a:rPr lang="en-US" altLang="pt-BR" sz="1600" dirty="0" smtClean="0"/>
                  <a:t> para </a:t>
                </a:r>
                <a:r>
                  <a:rPr lang="en-US" altLang="pt-BR" sz="1600" dirty="0" err="1" smtClean="0"/>
                  <a:t>variáveis</a:t>
                </a:r>
                <a:r>
                  <a:rPr lang="en-US" altLang="pt-BR" sz="1600" dirty="0" smtClean="0"/>
                  <a:t> </a:t>
                </a:r>
                <a:r>
                  <a:rPr lang="en-US" altLang="pt-BR" sz="1600" dirty="0" err="1" smtClean="0"/>
                  <a:t>binárias</a:t>
                </a:r>
                <a:endParaRPr lang="en-US" altLang="pt-BR" sz="1600" dirty="0" smtClean="0"/>
              </a:p>
              <a:p>
                <a:pPr marL="1257300" lvl="3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altLang="pt-BR" sz="1400" b="0" i="1" smtClean="0">
                          <a:latin typeface="Cambria Math" panose="02040503050406030204" pitchFamily="18" charset="0"/>
                        </a:rPr>
                        <m:t>𝐵𝑟𝑖𝑒𝑟</m:t>
                      </m:r>
                      <m:r>
                        <a:rPr lang="pt-BR" altLang="pt-B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pt-BR" altLang="pt-BR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altLang="pt-BR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altLang="pt-BR" sz="1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pt-BR" altLang="pt-BR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pt-BR" altLang="pt-B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altLang="pt-BR" sz="14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pt-BR" altLang="pt-BR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pt-BR" altLang="pt-B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 </m:t>
                          </m:r>
                        </m:e>
                      </m:nary>
                      <m:sSup>
                        <m:sSupPr>
                          <m:ctrlPr>
                            <a:rPr lang="pt-BR" altLang="pt-B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altLang="pt-B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(1−</m:t>
                          </m:r>
                          <m:acc>
                            <m:accPr>
                              <m:chr m:val="̂"/>
                              <m:ctrlPr>
                                <a:rPr lang="pt-BR" altLang="pt-B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pt-BR" altLang="pt-B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altLang="pt-B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pt-BR" altLang="pt-B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  <m:r>
                            <a:rPr lang="pt-BR" altLang="pt-B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pt-BR" altLang="pt-B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altLang="pt-BR" sz="1400" b="0" i="1" smtClean="0">
                          <a:latin typeface="Cambria Math" panose="02040503050406030204" pitchFamily="18" charset="0"/>
                        </a:rPr>
                        <m:t>+(1−</m:t>
                      </m:r>
                      <m:sSub>
                        <m:sSubPr>
                          <m:ctrlPr>
                            <a:rPr lang="pt-BR" altLang="pt-B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altLang="pt-BR" sz="1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pt-BR" altLang="pt-BR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altLang="pt-BR" sz="14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pt-BR" altLang="pt-B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pt-BR" altLang="pt-B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pt-BR" altLang="pt-B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pt-BR" altLang="pt-B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altLang="pt-B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pt-BR" altLang="pt-B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pt-BR" altLang="pt-B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pt-BR" sz="1400" dirty="0" smtClean="0"/>
              </a:p>
              <a:p>
                <a:pPr lvl="2" indent="-342900"/>
                <a:r>
                  <a:rPr lang="en-US" altLang="pt-BR" sz="1600" dirty="0" err="1" smtClean="0"/>
                  <a:t>Varia</a:t>
                </a:r>
                <a:r>
                  <a:rPr lang="en-US" altLang="pt-BR" sz="1600" dirty="0"/>
                  <a:t> </a:t>
                </a:r>
                <a:r>
                  <a:rPr lang="en-US" altLang="pt-BR" sz="1600" dirty="0" smtClean="0"/>
                  <a:t>entre 0 e 1</a:t>
                </a:r>
              </a:p>
              <a:p>
                <a:pPr lvl="3" indent="-342900"/>
                <a:r>
                  <a:rPr lang="en-US" altLang="pt-BR" sz="1400" dirty="0" err="1" smtClean="0"/>
                  <a:t>Quanto</a:t>
                </a:r>
                <a:r>
                  <a:rPr lang="en-US" altLang="pt-BR" sz="1400" dirty="0" smtClean="0"/>
                  <a:t> </a:t>
                </a:r>
                <a:r>
                  <a:rPr lang="en-US" altLang="pt-BR" sz="1400" dirty="0" err="1" smtClean="0"/>
                  <a:t>mais</a:t>
                </a:r>
                <a:r>
                  <a:rPr lang="en-US" altLang="pt-BR" sz="1400" dirty="0" smtClean="0"/>
                  <a:t> </a:t>
                </a:r>
                <a:r>
                  <a:rPr lang="en-US" altLang="pt-BR" sz="1400" dirty="0" err="1" smtClean="0"/>
                  <a:t>próximo</a:t>
                </a:r>
                <a:r>
                  <a:rPr lang="en-US" altLang="pt-BR" sz="1400" dirty="0" smtClean="0"/>
                  <a:t> de 0 -&gt; </a:t>
                </a:r>
                <a:r>
                  <a:rPr lang="en-US" altLang="pt-BR" sz="1400" dirty="0" err="1" smtClean="0"/>
                  <a:t>Melhor</a:t>
                </a:r>
                <a:r>
                  <a:rPr lang="en-US" altLang="pt-BR" sz="1400" dirty="0" smtClean="0"/>
                  <a:t> o </a:t>
                </a:r>
                <a:r>
                  <a:rPr lang="en-US" altLang="pt-BR" sz="1400" dirty="0" err="1" smtClean="0"/>
                  <a:t>ajuste</a:t>
                </a:r>
                <a:r>
                  <a:rPr lang="en-US" altLang="pt-BR" sz="1400" dirty="0" smtClean="0"/>
                  <a:t> do </a:t>
                </a:r>
                <a:r>
                  <a:rPr lang="en-US" altLang="pt-BR" sz="1400" dirty="0" err="1" smtClean="0"/>
                  <a:t>modelo</a:t>
                </a:r>
                <a:endParaRPr lang="en-US" altLang="pt-BR" sz="1400" dirty="0" smtClean="0"/>
              </a:p>
              <a:p>
                <a:pPr lvl="3" indent="-342900"/>
                <a:r>
                  <a:rPr lang="en-US" altLang="pt-BR" sz="1400" dirty="0" err="1" smtClean="0"/>
                  <a:t>Desvantagem</a:t>
                </a:r>
                <a:r>
                  <a:rPr lang="en-US" altLang="pt-BR" sz="1400" dirty="0" smtClean="0"/>
                  <a:t>: </a:t>
                </a:r>
                <a:r>
                  <a:rPr lang="en-US" altLang="pt-BR" sz="1400" dirty="0" err="1" smtClean="0"/>
                  <a:t>Depende</a:t>
                </a:r>
                <a:r>
                  <a:rPr lang="en-US" altLang="pt-BR" sz="1400" dirty="0" smtClean="0"/>
                  <a:t> da </a:t>
                </a:r>
                <a:r>
                  <a:rPr lang="en-US" altLang="pt-BR" sz="1400" dirty="0" err="1" smtClean="0"/>
                  <a:t>prevalência</a:t>
                </a:r>
                <a:endParaRPr lang="en-US" altLang="pt-BR" sz="1400" dirty="0" smtClean="0"/>
              </a:p>
              <a:p>
                <a:pPr marL="400050" lvl="1" indent="0">
                  <a:buNone/>
                </a:pPr>
                <a:r>
                  <a:rPr lang="en-US" altLang="pt-BR" sz="1800" b="1" dirty="0" smtClean="0"/>
                  <a:t>3.   </a:t>
                </a:r>
                <a:r>
                  <a:rPr lang="en-US" altLang="pt-BR" sz="1800" b="1" dirty="0" err="1" smtClean="0"/>
                  <a:t>Escore</a:t>
                </a:r>
                <a:r>
                  <a:rPr lang="en-US" altLang="pt-BR" sz="1800" b="1" dirty="0" smtClean="0"/>
                  <a:t> de Brier </a:t>
                </a:r>
                <a:r>
                  <a:rPr lang="en-US" altLang="pt-BR" sz="1800" b="1" dirty="0" err="1" smtClean="0"/>
                  <a:t>Padronizado</a:t>
                </a:r>
                <a:endParaRPr lang="en-US" altLang="pt-BR" sz="1800" b="1" dirty="0" smtClean="0"/>
              </a:p>
              <a:p>
                <a:pPr marL="8001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altLang="pt-B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altLang="pt-BR" sz="1600" b="0" i="1" smtClean="0">
                              <a:latin typeface="Cambria Math" panose="02040503050406030204" pitchFamily="18" charset="0"/>
                            </a:rPr>
                            <m:t>𝐵𝑟𝑖𝑒𝑟</m:t>
                          </m:r>
                        </m:e>
                        <m:sub>
                          <m:r>
                            <a:rPr lang="pt-BR" altLang="pt-BR" sz="1600" b="0" i="1" smtClean="0">
                              <a:latin typeface="Cambria Math" panose="02040503050406030204" pitchFamily="18" charset="0"/>
                            </a:rPr>
                            <m:t>𝑝𝑎𝑑</m:t>
                          </m:r>
                        </m:sub>
                      </m:sSub>
                      <m:r>
                        <a:rPr lang="pt-BR" altLang="pt-BR" sz="1600" b="0" i="1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type m:val="skw"/>
                          <m:ctrlPr>
                            <a:rPr lang="pt-BR" altLang="pt-B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altLang="pt-BR" sz="1600" b="0" i="1" smtClean="0">
                              <a:latin typeface="Cambria Math" panose="02040503050406030204" pitchFamily="18" charset="0"/>
                            </a:rPr>
                            <m:t>𝐵𝑟𝑖𝑒𝑟</m:t>
                          </m:r>
                        </m:num>
                        <m:den>
                          <m:sSub>
                            <m:sSubPr>
                              <m:ctrlPr>
                                <a:rPr lang="pt-BR" alt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altLang="pt-BR" sz="1600" b="0" i="1" smtClean="0">
                                  <a:latin typeface="Cambria Math" panose="02040503050406030204" pitchFamily="18" charset="0"/>
                                </a:rPr>
                                <m:t>𝐵𝑟𝑖𝑒𝑟</m:t>
                              </m:r>
                            </m:e>
                            <m:sub>
                              <m:r>
                                <a:rPr lang="pt-BR" altLang="pt-BR" sz="1600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pt-BR" sz="1600" dirty="0" smtClean="0"/>
              </a:p>
              <a:p>
                <a:pPr lvl="2" indent="-342900"/>
                <a:r>
                  <a:rPr lang="en-US" altLang="pt-BR" sz="1600" dirty="0" err="1" smtClean="0"/>
                  <a:t>Varia</a:t>
                </a:r>
                <a:r>
                  <a:rPr lang="en-US" altLang="pt-BR" sz="1600" dirty="0" smtClean="0"/>
                  <a:t> entre 0 e 1</a:t>
                </a:r>
              </a:p>
              <a:p>
                <a:pPr lvl="3" indent="-342900"/>
                <a:r>
                  <a:rPr lang="en-US" altLang="pt-BR" sz="1400" dirty="0" err="1" smtClean="0"/>
                  <a:t>Quanto</a:t>
                </a:r>
                <a:r>
                  <a:rPr lang="en-US" altLang="pt-BR" sz="1400" dirty="0" smtClean="0"/>
                  <a:t> </a:t>
                </a:r>
                <a:r>
                  <a:rPr lang="en-US" altLang="pt-BR" sz="1400" dirty="0" err="1" smtClean="0"/>
                  <a:t>mais</a:t>
                </a:r>
                <a:r>
                  <a:rPr lang="en-US" altLang="pt-BR" sz="1400" dirty="0" smtClean="0"/>
                  <a:t> </a:t>
                </a:r>
                <a:r>
                  <a:rPr lang="en-US" altLang="pt-BR" sz="1400" dirty="0" err="1" smtClean="0"/>
                  <a:t>próximo</a:t>
                </a:r>
                <a:r>
                  <a:rPr lang="en-US" altLang="pt-BR" sz="1400" dirty="0" smtClean="0"/>
                  <a:t> de 1 -&gt; </a:t>
                </a:r>
                <a:r>
                  <a:rPr lang="en-US" altLang="pt-BR" sz="1400" dirty="0" err="1" smtClean="0"/>
                  <a:t>Melhor</a:t>
                </a:r>
                <a:r>
                  <a:rPr lang="en-US" altLang="pt-BR" sz="1400" dirty="0" smtClean="0"/>
                  <a:t> o </a:t>
                </a:r>
                <a:r>
                  <a:rPr lang="en-US" altLang="pt-BR" sz="1400" dirty="0" err="1" smtClean="0"/>
                  <a:t>ajuste</a:t>
                </a:r>
                <a:r>
                  <a:rPr lang="en-US" altLang="pt-BR" sz="1400" dirty="0" smtClean="0"/>
                  <a:t> do </a:t>
                </a:r>
                <a:r>
                  <a:rPr lang="en-US" altLang="pt-BR" sz="1400" dirty="0" err="1" smtClean="0"/>
                  <a:t>modelo</a:t>
                </a:r>
                <a:endParaRPr lang="en-US" altLang="pt-BR" sz="1400" dirty="0" smtClean="0"/>
              </a:p>
              <a:p>
                <a:pPr marL="1257300" lvl="3" indent="0">
                  <a:buNone/>
                </a:pPr>
                <a:endParaRPr lang="en-US" altLang="pt-BR" sz="1400" dirty="0" smtClean="0"/>
              </a:p>
            </p:txBody>
          </p:sp>
        </mc:Choice>
        <mc:Fallback xmlns="">
          <p:sp>
            <p:nvSpPr>
              <p:cNvPr id="6147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7688" y="1173137"/>
                <a:ext cx="8686800" cy="5280199"/>
              </a:xfrm>
              <a:blipFill rotWithShape="0">
                <a:blip r:embed="rId4"/>
                <a:stretch>
                  <a:fillRect l="-632" t="-577" b="-173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/>
              <a:t>Session</a:t>
            </a:r>
            <a:r>
              <a:rPr lang="pt-BR" dirty="0"/>
              <a:t> </a:t>
            </a:r>
            <a:r>
              <a:rPr lang="pt-BR" dirty="0" smtClean="0"/>
              <a:t>5</a:t>
            </a:r>
            <a:endParaRPr lang="pt-BR" dirty="0"/>
          </a:p>
        </p:txBody>
      </p:sp>
      <p:sp>
        <p:nvSpPr>
          <p:cNvPr id="6150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5A0526-8DA6-4EA4-B049-4717BAA0A26C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pt-BR" altLang="en-US" sz="1200" dirty="0" smtClean="0">
              <a:solidFill>
                <a:srgbClr val="898989"/>
              </a:solidFill>
            </a:endParaRPr>
          </a:p>
        </p:txBody>
      </p:sp>
      <p:sp>
        <p:nvSpPr>
          <p:cNvPr id="8" name="Título 2"/>
          <p:cNvSpPr>
            <a:spLocks noGrp="1"/>
          </p:cNvSpPr>
          <p:nvPr>
            <p:ph type="title"/>
          </p:nvPr>
        </p:nvSpPr>
        <p:spPr>
          <a:xfrm>
            <a:off x="323850" y="-171450"/>
            <a:ext cx="8434388" cy="1143000"/>
          </a:xfrm>
        </p:spPr>
        <p:txBody>
          <a:bodyPr/>
          <a:lstStyle/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pt-BR" sz="2000" b="1" dirty="0" err="1" smtClean="0"/>
              <a:t>Avaliação</a:t>
            </a:r>
            <a:r>
              <a:rPr lang="en-US" altLang="pt-BR" sz="2000" b="1" dirty="0" smtClean="0"/>
              <a:t> da performance do </a:t>
            </a:r>
            <a:r>
              <a:rPr lang="en-US" altLang="pt-BR" sz="2000" b="1" dirty="0" err="1" smtClean="0"/>
              <a:t>modelo</a:t>
            </a:r>
            <a:r>
              <a:rPr lang="en-US" altLang="pt-BR" sz="2000" b="1" dirty="0" smtClean="0"/>
              <a:t> (Cap 15)</a:t>
            </a:r>
          </a:p>
        </p:txBody>
      </p:sp>
      <p:sp>
        <p:nvSpPr>
          <p:cNvPr id="10" name="Título 2"/>
          <p:cNvSpPr txBox="1">
            <a:spLocks/>
          </p:cNvSpPr>
          <p:nvPr/>
        </p:nvSpPr>
        <p:spPr bwMode="auto">
          <a:xfrm>
            <a:off x="652773" y="548680"/>
            <a:ext cx="7838454" cy="78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00050" lvl="1" indent="0" algn="ctr">
              <a:lnSpc>
                <a:spcPct val="90000"/>
              </a:lnSpc>
              <a:buNone/>
              <a:defRPr/>
            </a:pPr>
            <a:r>
              <a:rPr lang="en-US" altLang="pt-BR" b="1" dirty="0" err="1" smtClean="0"/>
              <a:t>Medidas</a:t>
            </a:r>
            <a:r>
              <a:rPr lang="en-US" altLang="pt-BR" b="1" dirty="0" smtClean="0"/>
              <a:t> </a:t>
            </a:r>
            <a:r>
              <a:rPr lang="en-US" altLang="pt-BR" b="1" dirty="0" err="1" smtClean="0"/>
              <a:t>gerais</a:t>
            </a:r>
            <a:r>
              <a:rPr lang="en-US" altLang="pt-BR" b="1" dirty="0" smtClean="0"/>
              <a:t> de </a:t>
            </a:r>
            <a:r>
              <a:rPr lang="en-US" altLang="pt-BR" b="1" dirty="0" err="1" smtClean="0"/>
              <a:t>desempenho</a:t>
            </a:r>
            <a:endParaRPr lang="en-US" altLang="pt-BR" b="1" dirty="0"/>
          </a:p>
        </p:txBody>
      </p:sp>
      <p:sp>
        <p:nvSpPr>
          <p:cNvPr id="9" name="Espaço Reservado para Data 3"/>
          <p:cNvSpPr txBox="1">
            <a:spLocks/>
          </p:cNvSpPr>
          <p:nvPr/>
        </p:nvSpPr>
        <p:spPr>
          <a:xfrm>
            <a:off x="395536" y="6376243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11" name="Espaço Reservado para Rodapé 4"/>
          <p:cNvSpPr txBox="1">
            <a:spLocks/>
          </p:cNvSpPr>
          <p:nvPr/>
        </p:nvSpPr>
        <p:spPr>
          <a:xfrm>
            <a:off x="3062536" y="6376243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18</a:t>
            </a:r>
            <a:endParaRPr lang="pt-BR" dirty="0"/>
          </a:p>
        </p:txBody>
      </p:sp>
      <p:pic>
        <p:nvPicPr>
          <p:cNvPr id="3" name="Meu Filme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36038" y="48958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460"/>
    </mc:Choice>
    <mc:Fallback xmlns="">
      <p:transition spd="slow" advTm="329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5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631" x="955675" y="5027613"/>
          <p14:tracePt t="4880" x="901700" y="5062538"/>
          <p14:tracePt t="4897" x="847725" y="5153025"/>
          <p14:tracePt t="4913" x="723900" y="5286375"/>
          <p14:tracePt t="4930" x="581025" y="5411788"/>
          <p14:tracePt t="4947" x="490538" y="5510213"/>
          <p14:tracePt t="4964" x="303213" y="5670550"/>
          <p14:tracePt t="4980" x="187325" y="5759450"/>
          <p14:tracePt t="4997" x="107950" y="5840413"/>
          <p14:tracePt t="5014" x="61913" y="5902325"/>
          <p14:tracePt t="5030" x="0" y="5965825"/>
          <p14:tracePt t="5431" x="0" y="6438900"/>
          <p14:tracePt t="5448" x="17463" y="6438900"/>
          <p14:tracePt t="5465" x="26988" y="6438900"/>
          <p14:tracePt t="5632" x="53975" y="6429375"/>
          <p14:tracePt t="5649" x="61913" y="6419850"/>
          <p14:tracePt t="5665" x="61913" y="6411913"/>
          <p14:tracePt t="5682" x="71438" y="6402388"/>
          <p14:tracePt t="5699" x="88900" y="6394450"/>
          <p14:tracePt t="5716" x="88900" y="6384925"/>
          <p14:tracePt t="5732" x="98425" y="6375400"/>
          <p14:tracePt t="5765" x="107950" y="6367463"/>
          <p14:tracePt t="5782" x="107950" y="6357938"/>
          <p14:tracePt t="6067" x="107950" y="6348413"/>
          <p14:tracePt t="6083" x="115888" y="6348413"/>
          <p14:tracePt t="6100" x="115888" y="6330950"/>
          <p14:tracePt t="6117" x="115888" y="6296025"/>
          <p14:tracePt t="6133" x="125413" y="6269038"/>
          <p14:tracePt t="6151" x="142875" y="6224588"/>
          <p14:tracePt t="6167" x="179388" y="6143625"/>
          <p14:tracePt t="6183" x="204788" y="6027738"/>
          <p14:tracePt t="6200" x="223838" y="5840413"/>
          <p14:tracePt t="6217" x="268288" y="5500688"/>
          <p14:tracePt t="6233" x="295275" y="5241925"/>
          <p14:tracePt t="6250" x="339725" y="5027613"/>
          <p14:tracePt t="6267" x="366713" y="4776788"/>
          <p14:tracePt t="6284" x="401638" y="4537075"/>
          <p14:tracePt t="6300" x="482600" y="4000500"/>
          <p14:tracePt t="6318" x="509588" y="3795713"/>
          <p14:tracePt t="6333" x="544513" y="3670300"/>
          <p14:tracePt t="6351" x="571500" y="3598863"/>
          <p14:tracePt t="6367" x="581025" y="3571875"/>
          <p14:tracePt t="6384" x="598488" y="3536950"/>
          <p14:tracePt t="6401" x="625475" y="3509963"/>
          <p14:tracePt t="6417" x="687388" y="3465513"/>
          <p14:tracePt t="6434" x="758825" y="3394075"/>
          <p14:tracePt t="6451" x="857250" y="3303588"/>
          <p14:tracePt t="6468" x="990600" y="3143250"/>
          <p14:tracePt t="6485" x="1071563" y="3036888"/>
          <p14:tracePt t="6501" x="1160463" y="2894013"/>
          <p14:tracePt t="6518" x="1250950" y="2768600"/>
          <p14:tracePt t="6534" x="1322388" y="2643188"/>
          <p14:tracePt t="6551" x="1384300" y="2554288"/>
          <p14:tracePt t="6568" x="1438275" y="2490788"/>
          <p14:tracePt t="6584" x="1482725" y="2446338"/>
          <p14:tracePt t="6601" x="1544638" y="2384425"/>
          <p14:tracePt t="6618" x="1608138" y="2339975"/>
          <p14:tracePt t="6634" x="1670050" y="2303463"/>
          <p14:tracePt t="6651" x="1741488" y="2241550"/>
          <p14:tracePt t="6669" x="1874838" y="2197100"/>
          <p14:tracePt t="6685" x="2017713" y="2152650"/>
          <p14:tracePt t="6701" x="2160588" y="2116138"/>
          <p14:tracePt t="6718" x="2357438" y="2036763"/>
          <p14:tracePt t="6735" x="2554288" y="1946275"/>
          <p14:tracePt t="6751" x="2741613" y="1866900"/>
          <p14:tracePt t="6769" x="2938463" y="1785938"/>
          <p14:tracePt t="6785" x="3089275" y="1751013"/>
          <p14:tracePt t="6802" x="3197225" y="1714500"/>
          <p14:tracePt t="6818" x="3251200" y="1704975"/>
          <p14:tracePt t="6835" x="3286125" y="1697038"/>
          <p14:tracePt t="6853" x="3303588" y="1687513"/>
          <p14:tracePt t="6869" x="3322638" y="1687513"/>
          <p14:tracePt t="6886" x="3330575" y="1687513"/>
          <p14:tracePt t="6902" x="3367088" y="1687513"/>
          <p14:tracePt t="6919" x="3429000" y="1687513"/>
          <p14:tracePt t="6935" x="3517900" y="1687513"/>
          <p14:tracePt t="6952" x="3616325" y="1670050"/>
          <p14:tracePt t="6969" x="3732213" y="1652588"/>
          <p14:tracePt t="6985" x="3857625" y="1616075"/>
          <p14:tracePt t="7002" x="3911600" y="1598613"/>
          <p14:tracePt t="7019" x="3946525" y="1589088"/>
          <p14:tracePt t="7220" x="3956050" y="1571625"/>
          <p14:tracePt t="7253" x="3956050" y="1554163"/>
          <p14:tracePt t="7286" x="3956050" y="1544638"/>
          <p14:tracePt t="7571" x="3956050" y="1536700"/>
          <p14:tracePt t="7605" x="3938588" y="1536700"/>
          <p14:tracePt t="7621" x="3911600" y="1536700"/>
          <p14:tracePt t="7638" x="3875088" y="1536700"/>
          <p14:tracePt t="7654" x="3848100" y="1536700"/>
          <p14:tracePt t="7671" x="3830638" y="1536700"/>
          <p14:tracePt t="7688" x="3822700" y="1536700"/>
          <p14:tracePt t="7721" x="3813175" y="1536700"/>
          <p14:tracePt t="8891" x="3894138" y="1536700"/>
          <p14:tracePt t="8908" x="3983038" y="1536700"/>
          <p14:tracePt t="8924" x="4098925" y="1544638"/>
          <p14:tracePt t="8942" x="4295775" y="1562100"/>
          <p14:tracePt t="8958" x="4438650" y="1571625"/>
          <p14:tracePt t="8975" x="4589463" y="1571625"/>
          <p14:tracePt t="8991" x="4759325" y="1581150"/>
          <p14:tracePt t="9008" x="4894263" y="1608138"/>
          <p14:tracePt t="9024" x="5045075" y="1616075"/>
          <p14:tracePt t="9041" x="5232400" y="1643063"/>
          <p14:tracePt t="9058" x="5419725" y="1670050"/>
          <p14:tracePt t="9075" x="5589588" y="1697038"/>
          <p14:tracePt t="9091" x="5732463" y="1697038"/>
          <p14:tracePt t="9108" x="5857875" y="1704975"/>
          <p14:tracePt t="9125" x="5938838" y="1704975"/>
          <p14:tracePt t="9142" x="6018213" y="1704975"/>
          <p14:tracePt t="9159" x="6045200" y="1704975"/>
          <p14:tracePt t="9175" x="6081713" y="1704975"/>
          <p14:tracePt t="9192" x="6116638" y="1704975"/>
          <p14:tracePt t="9209" x="6170613" y="1704975"/>
          <p14:tracePt t="9225" x="6251575" y="1704975"/>
          <p14:tracePt t="9243" x="6357938" y="1704975"/>
          <p14:tracePt t="9258" x="6446838" y="1704975"/>
          <p14:tracePt t="9275" x="6572250" y="1704975"/>
          <p14:tracePt t="9292" x="6705600" y="1704975"/>
          <p14:tracePt t="9308" x="6831013" y="1704975"/>
          <p14:tracePt t="9326" x="7018338" y="1704975"/>
          <p14:tracePt t="9342" x="7143750" y="1704975"/>
          <p14:tracePt t="9359" x="7286625" y="1704975"/>
          <p14:tracePt t="9375" x="7429500" y="1704975"/>
          <p14:tracePt t="9392" x="7589838" y="1704975"/>
          <p14:tracePt t="9409" x="7724775" y="1704975"/>
          <p14:tracePt t="9425" x="7831138" y="1697038"/>
          <p14:tracePt t="9443" x="7912100" y="1679575"/>
          <p14:tracePt t="9459" x="7983538" y="1660525"/>
          <p14:tracePt t="9476" x="8099425" y="1652588"/>
          <p14:tracePt t="9493" x="8197850" y="1616075"/>
          <p14:tracePt t="9509" x="8358188" y="1571625"/>
          <p14:tracePt t="9526" x="8474075" y="1562100"/>
          <p14:tracePt t="9543" x="8537575" y="1554163"/>
          <p14:tracePt t="9559" x="8589963" y="1536700"/>
          <p14:tracePt t="9576" x="8609013" y="1527175"/>
          <p14:tracePt t="9777" x="8599488" y="1527175"/>
          <p14:tracePt t="9793" x="8518525" y="1527175"/>
          <p14:tracePt t="9810" x="8394700" y="1527175"/>
          <p14:tracePt t="9826" x="8224838" y="1527175"/>
          <p14:tracePt t="9843" x="8010525" y="1527175"/>
          <p14:tracePt t="9860" x="7796213" y="1527175"/>
          <p14:tracePt t="9877" x="7581900" y="1527175"/>
          <p14:tracePt t="9894" x="7296150" y="1527175"/>
          <p14:tracePt t="9910" x="7081838" y="1527175"/>
          <p14:tracePt t="9927" x="6840538" y="1527175"/>
          <p14:tracePt t="9944" x="6500813" y="1527175"/>
          <p14:tracePt t="9960" x="6161088" y="1527175"/>
          <p14:tracePt t="9977" x="5795963" y="1527175"/>
          <p14:tracePt t="9994" x="5375275" y="1527175"/>
          <p14:tracePt t="10011" x="5010150" y="1527175"/>
          <p14:tracePt t="10027" x="4572000" y="1527175"/>
          <p14:tracePt t="10044" x="4205288" y="1527175"/>
          <p14:tracePt t="10046" x="4037013" y="1527175"/>
          <p14:tracePt t="10060" x="3867150" y="1527175"/>
          <p14:tracePt t="10077" x="3251200" y="1527175"/>
          <p14:tracePt t="10094" x="2982913" y="1527175"/>
          <p14:tracePt t="10111" x="2732088" y="1527175"/>
          <p14:tracePt t="10128" x="2509838" y="1527175"/>
          <p14:tracePt t="10144" x="2312988" y="1554163"/>
          <p14:tracePt t="10161" x="2152650" y="1581150"/>
          <p14:tracePt t="10178" x="1990725" y="1598613"/>
          <p14:tracePt t="10194" x="1830388" y="1625600"/>
          <p14:tracePt t="10212" x="1697038" y="1633538"/>
          <p14:tracePt t="10228" x="1527175" y="1633538"/>
          <p14:tracePt t="10245" x="1347788" y="1633538"/>
          <p14:tracePt t="10262" x="1089025" y="1633538"/>
          <p14:tracePt t="10279" x="938213" y="1633538"/>
          <p14:tracePt t="10295" x="812800" y="1633538"/>
          <p14:tracePt t="10311" x="750888" y="1643063"/>
          <p14:tracePt t="10328" x="704850" y="1643063"/>
          <p14:tracePt t="10345" x="660400" y="1670050"/>
          <p14:tracePt t="10361" x="625475" y="1679575"/>
          <p14:tracePt t="10378" x="598488" y="1704975"/>
          <p14:tracePt t="10395" x="554038" y="1751013"/>
          <p14:tracePt t="10411" x="536575" y="1795463"/>
          <p14:tracePt t="10428" x="517525" y="1822450"/>
          <p14:tracePt t="10445" x="500063" y="1857375"/>
          <p14:tracePt t="10496" x="500063" y="1884363"/>
          <p14:tracePt t="10528" x="500063" y="1901825"/>
          <p14:tracePt t="10545" x="517525" y="1911350"/>
          <p14:tracePt t="10562" x="571500" y="1919288"/>
          <p14:tracePt t="10579" x="633413" y="1919288"/>
          <p14:tracePt t="10595" x="758825" y="1928813"/>
          <p14:tracePt t="10612" x="874713" y="1928813"/>
          <p14:tracePt t="10629" x="973138" y="1928813"/>
          <p14:tracePt t="10646" x="1044575" y="1928813"/>
          <p14:tracePt t="10663" x="1062038" y="1928813"/>
          <p14:tracePt t="10679" x="1071563" y="1928813"/>
          <p14:tracePt t="10713" x="1089025" y="1928813"/>
          <p14:tracePt t="10729" x="1098550" y="1928813"/>
          <p14:tracePt t="10746" x="1116013" y="1928813"/>
          <p14:tracePt t="10762" x="1143000" y="1928813"/>
          <p14:tracePt t="10779" x="1187450" y="1928813"/>
          <p14:tracePt t="10796" x="1223963" y="1928813"/>
          <p14:tracePt t="10813" x="1285875" y="1928813"/>
          <p14:tracePt t="10830" x="1428750" y="1928813"/>
          <p14:tracePt t="10846" x="1527175" y="1928813"/>
          <p14:tracePt t="10863" x="1608138" y="1928813"/>
          <p14:tracePt t="10880" x="1714500" y="1928813"/>
          <p14:tracePt t="10897" x="1803400" y="1928813"/>
          <p14:tracePt t="10913" x="1866900" y="1928813"/>
          <p14:tracePt t="10930" x="1893888" y="1928813"/>
          <p14:tracePt t="10947" x="1919288" y="1928813"/>
          <p14:tracePt t="11114" x="1928813" y="1928813"/>
          <p14:tracePt t="11131" x="1946275" y="1928813"/>
          <p14:tracePt t="11148" x="1955800" y="1928813"/>
          <p14:tracePt t="11164" x="1973263" y="1928813"/>
          <p14:tracePt t="11181" x="2000250" y="1928813"/>
          <p14:tracePt t="11197" x="2027238" y="1928813"/>
          <p14:tracePt t="11214" x="2071688" y="1928813"/>
          <p14:tracePt t="11231" x="2098675" y="1928813"/>
          <p14:tracePt t="11247" x="2133600" y="1928813"/>
          <p14:tracePt t="11264" x="2143125" y="1928813"/>
          <p14:tracePt t="11281" x="2160588" y="1928813"/>
          <p14:tracePt t="11297" x="2179638" y="1928813"/>
          <p14:tracePt t="11314" x="2197100" y="1928813"/>
          <p14:tracePt t="11331" x="2205038" y="1928813"/>
          <p14:tracePt t="11348" x="2214563" y="1928813"/>
          <p14:tracePt t="11364" x="2232025" y="1928813"/>
          <p14:tracePt t="11381" x="2251075" y="1928813"/>
          <p14:tracePt t="11398" x="2295525" y="1928813"/>
          <p14:tracePt t="11415" x="2330450" y="1928813"/>
          <p14:tracePt t="11432" x="2357438" y="1928813"/>
          <p14:tracePt t="11448" x="2401888" y="1928813"/>
          <p14:tracePt t="11465" x="2446338" y="1928813"/>
          <p14:tracePt t="11481" x="2490788" y="1928813"/>
          <p14:tracePt t="11498" x="2517775" y="1928813"/>
          <p14:tracePt t="11515" x="2562225" y="1928813"/>
          <p14:tracePt t="11531" x="2616200" y="1928813"/>
          <p14:tracePt t="11548" x="2652713" y="1928813"/>
          <p14:tracePt t="11550" x="2679700" y="1928813"/>
          <p14:tracePt t="11565" x="2705100" y="1928813"/>
          <p14:tracePt t="11582" x="2776538" y="1928813"/>
          <p14:tracePt t="11598" x="2813050" y="1928813"/>
          <p14:tracePt t="11615" x="2867025" y="1928813"/>
          <p14:tracePt t="11632" x="2911475" y="1928813"/>
          <p14:tracePt t="11648" x="2955925" y="1928813"/>
          <p14:tracePt t="11665" x="3017838" y="1928813"/>
          <p14:tracePt t="11682" x="3071813" y="1928813"/>
          <p14:tracePt t="11698" x="3125788" y="1928813"/>
          <p14:tracePt t="11716" x="3187700" y="1928813"/>
          <p14:tracePt t="11732" x="3251200" y="1928813"/>
          <p14:tracePt t="11748" x="3313113" y="1928813"/>
          <p14:tracePt t="11765" x="3375025" y="1928813"/>
          <p14:tracePt t="11782" x="3500438" y="1928813"/>
          <p14:tracePt t="11799" x="3581400" y="1928813"/>
          <p14:tracePt t="11815" x="3670300" y="1928813"/>
          <p14:tracePt t="11832" x="3741738" y="1928813"/>
          <p14:tracePt t="11849" x="3813175" y="1928813"/>
          <p14:tracePt t="11866" x="3884613" y="1928813"/>
          <p14:tracePt t="11883" x="3956050" y="1928813"/>
          <p14:tracePt t="11899" x="4017963" y="1928813"/>
          <p14:tracePt t="11916" x="4098925" y="1928813"/>
          <p14:tracePt t="11932" x="4160838" y="1928813"/>
          <p14:tracePt t="11949" x="4205288" y="1928813"/>
          <p14:tracePt t="11966" x="4268788" y="1928813"/>
          <p14:tracePt t="11983" x="4322763" y="1928813"/>
          <p14:tracePt t="12000" x="4357688" y="1928813"/>
          <p14:tracePt t="12016" x="4394200" y="1928813"/>
          <p14:tracePt t="12033" x="4411663" y="1928813"/>
          <p14:tracePt t="12050" x="4419600" y="1928813"/>
          <p14:tracePt t="12116" x="4429125" y="1928813"/>
          <p14:tracePt t="13504" x="4419600" y="1919288"/>
          <p14:tracePt t="13521" x="4411663" y="1919288"/>
          <p14:tracePt t="13537" x="4402138" y="1919288"/>
          <p14:tracePt t="13554" x="4394200" y="1911350"/>
          <p14:tracePt t="13637" x="4375150" y="1911350"/>
          <p14:tracePt t="13671" x="4375150" y="1901825"/>
          <p14:tracePt t="13721" x="4367213" y="1901825"/>
          <p14:tracePt t="13838" x="4357688" y="1901825"/>
          <p14:tracePt t="13871" x="4348163" y="1893888"/>
          <p14:tracePt t="13922" x="4340225" y="1893888"/>
          <p14:tracePt t="13955" x="4330700" y="1893888"/>
          <p14:tracePt t="13971" x="4322763" y="1893888"/>
          <p14:tracePt t="14022" x="4313238" y="1893888"/>
          <p14:tracePt t="14055" x="4303713" y="1893888"/>
          <p14:tracePt t="14088" x="4295775" y="1884363"/>
          <p14:tracePt t="15426" x="4276725" y="1884363"/>
          <p14:tracePt t="15442" x="4214813" y="1884363"/>
          <p14:tracePt t="15459" x="4143375" y="1884363"/>
          <p14:tracePt t="15476" x="4044950" y="1884363"/>
          <p14:tracePt t="15493" x="3965575" y="1884363"/>
          <p14:tracePt t="15509" x="3902075" y="1884363"/>
          <p14:tracePt t="15526" x="3867150" y="1884363"/>
          <p14:tracePt t="15543" x="3822700" y="1884363"/>
          <p14:tracePt t="15560" x="3795713" y="1884363"/>
          <p14:tracePt t="15577" x="3768725" y="1884363"/>
          <p14:tracePt t="15593" x="3751263" y="1884363"/>
          <p14:tracePt t="15609" x="3732213" y="1884363"/>
          <p14:tracePt t="15626" x="3714750" y="1884363"/>
          <p14:tracePt t="15643" x="3679825" y="1884363"/>
          <p14:tracePt t="15660" x="3643313" y="1884363"/>
          <p14:tracePt t="15676" x="3616325" y="1884363"/>
          <p14:tracePt t="15693" x="3581400" y="1884363"/>
          <p14:tracePt t="15710" x="3554413" y="1884363"/>
          <p14:tracePt t="15726" x="3482975" y="1884363"/>
          <p14:tracePt t="15743" x="3419475" y="1884363"/>
          <p14:tracePt t="15760" x="3313113" y="1884363"/>
          <p14:tracePt t="15777" x="3205163" y="1857375"/>
          <p14:tracePt t="15793" x="3108325" y="1857375"/>
          <p14:tracePt t="15810" x="3000375" y="1857375"/>
          <p14:tracePt t="15827" x="2901950" y="1857375"/>
          <p14:tracePt t="15843" x="2830513" y="1857375"/>
          <p14:tracePt t="15860" x="2786063" y="1857375"/>
          <p14:tracePt t="15877" x="2751138" y="1857375"/>
          <p14:tracePt t="15893" x="2705100" y="1866900"/>
          <p14:tracePt t="15910" x="2660650" y="1866900"/>
          <p14:tracePt t="15927" x="2581275" y="1893888"/>
          <p14:tracePt t="15943" x="2517775" y="1901825"/>
          <p14:tracePt t="15961" x="2446338" y="1901825"/>
          <p14:tracePt t="15977" x="2384425" y="1901825"/>
          <p14:tracePt t="15994" x="2330450" y="1901825"/>
          <p14:tracePt t="16010" x="2259013" y="1911350"/>
          <p14:tracePt t="16028" x="2214563" y="1928813"/>
          <p14:tracePt t="16044" x="2197100" y="1928813"/>
          <p14:tracePt t="16060" x="2179638" y="1928813"/>
          <p14:tracePt t="16077" x="2160588" y="1928813"/>
          <p14:tracePt t="16094" x="2116138" y="1928813"/>
          <p14:tracePt t="16111" x="2098675" y="1928813"/>
          <p14:tracePt t="16128" x="2062163" y="1901825"/>
          <p14:tracePt t="16144" x="2036763" y="1893888"/>
          <p14:tracePt t="16162" x="2000250" y="1884363"/>
          <p14:tracePt t="16177" x="1946275" y="1866900"/>
          <p14:tracePt t="16194" x="1893888" y="1857375"/>
          <p14:tracePt t="16211" x="1830388" y="1839913"/>
          <p14:tracePt t="16228" x="1768475" y="1830388"/>
          <p14:tracePt t="16244" x="1741488" y="1830388"/>
          <p14:tracePt t="16261" x="1697038" y="1795463"/>
          <p14:tracePt t="16278" x="1660525" y="1785938"/>
          <p14:tracePt t="16294" x="1643063" y="1768475"/>
          <p14:tracePt t="16312" x="1616075" y="1731963"/>
          <p14:tracePt t="16328" x="1589088" y="1731963"/>
          <p14:tracePt t="16344" x="1589088" y="1724025"/>
          <p14:tracePt t="16880" x="1581150" y="1724025"/>
          <p14:tracePt t="16913" x="1554163" y="1724025"/>
          <p14:tracePt t="16930" x="1527175" y="1724025"/>
          <p14:tracePt t="17298" x="1527175" y="1731963"/>
          <p14:tracePt t="17314" x="1643063" y="1731963"/>
          <p14:tracePt t="17331" x="1874838" y="1731963"/>
          <p14:tracePt t="17347" x="2160588" y="1724025"/>
          <p14:tracePt t="17364" x="2455863" y="1625600"/>
          <p14:tracePt t="17381" x="2705100" y="1554163"/>
          <p14:tracePt t="17397" x="2928938" y="1428750"/>
          <p14:tracePt t="17414" x="3071813" y="1330325"/>
          <p14:tracePt t="17431" x="3133725" y="1276350"/>
          <p14:tracePt t="17448" x="3152775" y="1268413"/>
          <p14:tracePt t="17465" x="3160713" y="1258888"/>
          <p14:tracePt t="17699" x="3160713" y="1250950"/>
          <p14:tracePt t="17716" x="3152775" y="1231900"/>
          <p14:tracePt t="17732" x="3108325" y="1223963"/>
          <p14:tracePt t="17749" x="3044825" y="1223963"/>
          <p14:tracePt t="17765" x="2965450" y="1196975"/>
          <p14:tracePt t="17782" x="2919413" y="1196975"/>
          <p14:tracePt t="17799" x="2857500" y="1187450"/>
          <p14:tracePt t="17815" x="2822575" y="1179513"/>
          <p14:tracePt t="17833" x="2786063" y="1179513"/>
          <p14:tracePt t="17849" x="2759075" y="1179513"/>
          <p14:tracePt t="17866" x="2741613" y="1169988"/>
          <p14:tracePt t="17882" x="2724150" y="1169988"/>
          <p14:tracePt t="17899" x="2705100" y="1160463"/>
          <p14:tracePt t="17916" x="2687638" y="1160463"/>
          <p14:tracePt t="17932" x="2660650" y="1152525"/>
          <p14:tracePt t="17949" x="2652713" y="1152525"/>
          <p14:tracePt t="17966" x="2633663" y="1152525"/>
          <p14:tracePt t="17982" x="2608263" y="1152525"/>
          <p14:tracePt t="17999" x="2589213" y="1133475"/>
          <p14:tracePt t="18016" x="2581275" y="1133475"/>
          <p14:tracePt t="18200" x="2768600" y="1133475"/>
          <p14:tracePt t="18216" x="2911475" y="1133475"/>
          <p14:tracePt t="18234" x="3081338" y="1133475"/>
          <p14:tracePt t="18250" x="3268663" y="1133475"/>
          <p14:tracePt t="18267" x="3465513" y="1133475"/>
          <p14:tracePt t="18284" x="3670300" y="1133475"/>
          <p14:tracePt t="18300" x="3884613" y="1143000"/>
          <p14:tracePt t="18317" x="4098925" y="1160463"/>
          <p14:tracePt t="18334" x="4295775" y="1187450"/>
          <p14:tracePt t="18350" x="4473575" y="1196975"/>
          <p14:tracePt t="18367" x="4643438" y="1231900"/>
          <p14:tracePt t="18384" x="4830763" y="1258888"/>
          <p14:tracePt t="18400" x="5170488" y="1303338"/>
          <p14:tracePt t="18417" x="5394325" y="1339850"/>
          <p14:tracePt t="18434" x="5581650" y="1357313"/>
          <p14:tracePt t="18450" x="5724525" y="1384300"/>
          <p14:tracePt t="18467" x="5822950" y="1384300"/>
          <p14:tracePt t="18484" x="5894388" y="1384300"/>
          <p14:tracePt t="18500" x="5956300" y="1384300"/>
          <p14:tracePt t="18518" x="5991225" y="1384300"/>
          <p14:tracePt t="18534" x="6045200" y="1384300"/>
          <p14:tracePt t="18551" x="6072188" y="1384300"/>
          <p14:tracePt t="18553" x="6089650" y="1384300"/>
          <p14:tracePt t="18567" x="6116638" y="1384300"/>
          <p14:tracePt t="18584" x="6205538" y="1384300"/>
          <p14:tracePt t="18602" x="6276975" y="1384300"/>
          <p14:tracePt t="18618" x="6357938" y="1384300"/>
          <p14:tracePt t="18634" x="6411913" y="1384300"/>
          <p14:tracePt t="18652" x="6473825" y="1384300"/>
          <p14:tracePt t="18667" x="6527800" y="1384300"/>
          <p14:tracePt t="18684" x="6572250" y="1384300"/>
          <p14:tracePt t="18701" x="6634163" y="1384300"/>
          <p14:tracePt t="18718" x="6715125" y="1384300"/>
          <p14:tracePt t="18735" x="6804025" y="1384300"/>
          <p14:tracePt t="18751" x="6911975" y="1366838"/>
          <p14:tracePt t="18769" x="7018338" y="1357313"/>
          <p14:tracePt t="18785" x="7081838" y="1339850"/>
          <p14:tracePt t="18802" x="7126288" y="1330325"/>
          <p14:tracePt t="18818" x="7143750" y="1322388"/>
          <p14:tracePt t="18835" x="7161213" y="1322388"/>
          <p14:tracePt t="18868" x="7170738" y="1312863"/>
          <p14:tracePt t="18935" x="7180263" y="1312863"/>
          <p14:tracePt t="19052" x="7170738" y="1303338"/>
          <p14:tracePt t="19069" x="7126288" y="1303338"/>
          <p14:tracePt t="19086" x="7045325" y="1303338"/>
          <p14:tracePt t="19103" x="6902450" y="1303338"/>
          <p14:tracePt t="19119" x="6715125" y="1303338"/>
          <p14:tracePt t="19136" x="6465888" y="1303338"/>
          <p14:tracePt t="19153" x="5983288" y="1258888"/>
          <p14:tracePt t="19169" x="5715000" y="1231900"/>
          <p14:tracePt t="19186" x="5456238" y="1187450"/>
          <p14:tracePt t="19203" x="5205413" y="1143000"/>
          <p14:tracePt t="19220" x="5018088" y="1143000"/>
          <p14:tracePt t="19236" x="4840288" y="1143000"/>
          <p14:tracePt t="19253" x="4679950" y="1143000"/>
          <p14:tracePt t="19269" x="4510088" y="1143000"/>
          <p14:tracePt t="19286" x="4322763" y="1143000"/>
          <p14:tracePt t="19303" x="4108450" y="1143000"/>
          <p14:tracePt t="19319" x="3884613" y="1143000"/>
          <p14:tracePt t="19337" x="3490913" y="1143000"/>
          <p14:tracePt t="19353" x="3276600" y="1143000"/>
          <p14:tracePt t="19370" x="3071813" y="1133475"/>
          <p14:tracePt t="19387" x="2857500" y="1098550"/>
          <p14:tracePt t="19403" x="2687638" y="1081088"/>
          <p14:tracePt t="19420" x="2527300" y="1044575"/>
          <p14:tracePt t="19437" x="2419350" y="1044575"/>
          <p14:tracePt t="19454" x="2357438" y="1036638"/>
          <p14:tracePt t="19470" x="2312988" y="1017588"/>
          <p14:tracePt t="19486" x="2295525" y="1017588"/>
          <p14:tracePt t="19503" x="2295525" y="1009650"/>
          <p14:tracePt t="20523" x="2286000" y="1009650"/>
          <p14:tracePt t="20540" x="2276475" y="1009650"/>
          <p14:tracePt t="20607" x="2268538" y="1009650"/>
          <p14:tracePt t="20639" x="2251075" y="1009650"/>
          <p14:tracePt t="20657" x="2170113" y="1036638"/>
          <p14:tracePt t="20673" x="2071688" y="1108075"/>
          <p14:tracePt t="20691" x="1938338" y="1196975"/>
          <p14:tracePt t="20707" x="1822450" y="1312863"/>
          <p14:tracePt t="20724" x="1589088" y="1536700"/>
          <p14:tracePt t="20740" x="1295400" y="1857375"/>
          <p14:tracePt t="20757" x="990600" y="2098675"/>
          <p14:tracePt t="20774" x="758825" y="2268538"/>
          <p14:tracePt t="20790" x="598488" y="2384425"/>
          <p14:tracePt t="20808" x="517525" y="2455863"/>
          <p14:tracePt t="20823" x="473075" y="2490788"/>
          <p14:tracePt t="20840" x="446088" y="2517775"/>
          <p14:tracePt t="20958" x="438150" y="2527300"/>
          <p14:tracePt t="21058" x="455613" y="2527300"/>
          <p14:tracePt t="21075" x="465138" y="2527300"/>
          <p14:tracePt t="21108" x="473075" y="2527300"/>
          <p14:tracePt t="21125" x="490538" y="2517775"/>
          <p14:tracePt t="21141" x="527050" y="2517775"/>
          <p14:tracePt t="21158" x="561975" y="2500313"/>
          <p14:tracePt t="21175" x="625475" y="2482850"/>
          <p14:tracePt t="21191" x="669925" y="2473325"/>
          <p14:tracePt t="21208" x="714375" y="2455863"/>
          <p14:tracePt t="21225" x="758825" y="2446338"/>
          <p14:tracePt t="21241" x="822325" y="2411413"/>
          <p14:tracePt t="21259" x="839788" y="2401888"/>
          <p14:tracePt t="21275" x="857250" y="2401888"/>
          <p14:tracePt t="21292" x="874713" y="2384425"/>
          <p14:tracePt t="21308" x="893763" y="2374900"/>
          <p14:tracePt t="21325" x="901700" y="2374900"/>
          <p14:tracePt t="21342" x="911225" y="2374900"/>
          <p14:tracePt t="21358" x="919163" y="2366963"/>
          <p14:tracePt t="21392" x="928688" y="2357438"/>
          <p14:tracePt t="21459" x="938213" y="2347913"/>
          <p14:tracePt t="21526" x="946150" y="2347913"/>
          <p14:tracePt t="25069" x="982663" y="2347913"/>
          <p14:tracePt t="25086" x="1116013" y="2347913"/>
          <p14:tracePt t="25102" x="1295400" y="2366963"/>
          <p14:tracePt t="25119" x="1500188" y="2384425"/>
          <p14:tracePt t="25136" x="1679575" y="2411413"/>
          <p14:tracePt t="25152" x="1857375" y="2446338"/>
          <p14:tracePt t="25169" x="2009775" y="2465388"/>
          <p14:tracePt t="25186" x="2116138" y="2482850"/>
          <p14:tracePt t="25203" x="2259013" y="2500313"/>
          <p14:tracePt t="25219" x="2303463" y="2509838"/>
          <p14:tracePt t="25236" x="2384425" y="2517775"/>
          <p14:tracePt t="25252" x="2438400" y="2527300"/>
          <p14:tracePt t="25269" x="2465388" y="2527300"/>
          <p14:tracePt t="25286" x="2500313" y="2536825"/>
          <p14:tracePt t="25303" x="2509838" y="2536825"/>
          <p14:tracePt t="25319" x="2527300" y="2536825"/>
          <p14:tracePt t="25352" x="2554288" y="2536825"/>
          <p14:tracePt t="25370" x="2571750" y="2536825"/>
          <p14:tracePt t="25386" x="2589213" y="2544763"/>
          <p14:tracePt t="25404" x="2608263" y="2544763"/>
          <p14:tracePt t="25420" x="2616200" y="2554288"/>
          <p14:tracePt t="25436" x="2625725" y="2554288"/>
          <p14:tracePt t="25453" x="2660650" y="2554288"/>
          <p14:tracePt t="25470" x="2670175" y="2554288"/>
          <p14:tracePt t="25487" x="2697163" y="2554288"/>
          <p14:tracePt t="25503" x="2714625" y="2554288"/>
          <p14:tracePt t="25520" x="2724150" y="2554288"/>
          <p14:tracePt t="25536" x="2751138" y="2554288"/>
          <p14:tracePt t="25553" x="2768600" y="2554288"/>
          <p14:tracePt t="25555" x="2776538" y="2554288"/>
          <p14:tracePt t="25570" x="2786063" y="2554288"/>
          <p14:tracePt t="25587" x="2813050" y="2536825"/>
          <p14:tracePt t="25604" x="2840038" y="2500313"/>
          <p14:tracePt t="25620" x="2840038" y="2473325"/>
          <p14:tracePt t="25637" x="2840038" y="2438400"/>
          <p14:tracePt t="25654" x="2840038" y="2393950"/>
          <p14:tracePt t="25671" x="2840038" y="2357438"/>
          <p14:tracePt t="25687" x="2840038" y="2347913"/>
          <p14:tracePt t="25704" x="2840038" y="2322513"/>
          <p14:tracePt t="25720" x="2840038" y="2312988"/>
          <p14:tracePt t="25738" x="2830513" y="2312988"/>
          <p14:tracePt t="25754" x="2822575" y="2303463"/>
          <p14:tracePt t="25771" x="2795588" y="2286000"/>
          <p14:tracePt t="25788" x="2786063" y="2286000"/>
          <p14:tracePt t="25804" x="2768600" y="2286000"/>
          <p14:tracePt t="25821" x="2759075" y="2268538"/>
          <p14:tracePt t="25837" x="2741613" y="2268538"/>
          <p14:tracePt t="25854" x="2724150" y="2268538"/>
          <p14:tracePt t="25871" x="2705100" y="2268538"/>
          <p14:tracePt t="25887" x="2697163" y="2259013"/>
          <p14:tracePt t="25905" x="2679700" y="2259013"/>
          <p14:tracePt t="25921" x="2652713" y="2259013"/>
          <p14:tracePt t="25938" x="2633663" y="2259013"/>
          <p14:tracePt t="25954" x="2625725" y="2259013"/>
          <p14:tracePt t="25971" x="2571750" y="2259013"/>
          <p14:tracePt t="25988" x="2536825" y="2259013"/>
          <p14:tracePt t="26005" x="2490788" y="2259013"/>
          <p14:tracePt t="26021" x="2446338" y="2259013"/>
          <p14:tracePt t="26038" x="2411413" y="2259013"/>
          <p14:tracePt t="26055" x="2401888" y="2259013"/>
          <p14:tracePt t="26088" x="2374900" y="2268538"/>
          <p14:tracePt t="26105" x="2366963" y="2276475"/>
          <p14:tracePt t="26121" x="2366963" y="2303463"/>
          <p14:tracePt t="26139" x="2366963" y="2330450"/>
          <p14:tracePt t="26155" x="2366963" y="2384425"/>
          <p14:tracePt t="26172" x="2366963" y="2419350"/>
          <p14:tracePt t="26189" x="2384425" y="2482850"/>
          <p14:tracePt t="26205" x="2393950" y="2517775"/>
          <p14:tracePt t="26222" x="2428875" y="2562225"/>
          <p14:tracePt t="26239" x="2455863" y="2581275"/>
          <p14:tracePt t="26255" x="2465388" y="2598738"/>
          <p14:tracePt t="26272" x="2482850" y="2608263"/>
          <p14:tracePt t="26289" x="2517775" y="2616200"/>
          <p14:tracePt t="26306" x="2536825" y="2625725"/>
          <p14:tracePt t="26322" x="2571750" y="2625725"/>
          <p14:tracePt t="26339" x="2598738" y="2633663"/>
          <p14:tracePt t="26356" x="2633663" y="2633663"/>
          <p14:tracePt t="26373" x="2652713" y="2633663"/>
          <p14:tracePt t="26757" x="2660650" y="2633663"/>
          <p14:tracePt t="26773" x="2660650" y="2616200"/>
          <p14:tracePt t="26791" x="2652713" y="2616200"/>
          <p14:tracePt t="26807" x="2643188" y="2598738"/>
          <p14:tracePt t="26823" x="2633663" y="2581275"/>
          <p14:tracePt t="26857" x="2625725" y="2571750"/>
          <p14:tracePt t="26874" x="2616200" y="2562225"/>
          <p14:tracePt t="26907" x="2608263" y="2554288"/>
          <p14:tracePt t="30534" x="2598738" y="2554288"/>
          <p14:tracePt t="40228" x="2571750" y="2554288"/>
          <p14:tracePt t="40244" x="2536825" y="2581275"/>
          <p14:tracePt t="40261" x="2536825" y="2598738"/>
          <p14:tracePt t="40277" x="2517775" y="2633663"/>
          <p14:tracePt t="40294" x="2500313" y="2652713"/>
          <p14:tracePt t="40311" x="2482850" y="2687638"/>
          <p14:tracePt t="40327" x="2482850" y="2697163"/>
          <p14:tracePt t="40378" x="2482850" y="2705100"/>
          <p14:tracePt t="40461" x="2482850" y="2724150"/>
          <p14:tracePt t="40495" x="2482850" y="2741613"/>
          <p14:tracePt t="40512" x="2482850" y="2768600"/>
          <p14:tracePt t="40528" x="2482850" y="2803525"/>
          <p14:tracePt t="40545" x="2473325" y="2840038"/>
          <p14:tracePt t="40562" x="2455863" y="2901950"/>
          <p14:tracePt t="40578" x="2411413" y="2982913"/>
          <p14:tracePt t="40595" x="2339975" y="3116263"/>
          <p14:tracePt t="40611" x="2241550" y="3232150"/>
          <p14:tracePt t="40628" x="2170113" y="3348038"/>
          <p14:tracePt t="40645" x="2133600" y="3438525"/>
          <p14:tracePt t="40662" x="2098675" y="3517900"/>
          <p14:tracePt t="40679" x="2081213" y="3608388"/>
          <p14:tracePt t="40695" x="2071688" y="3687763"/>
          <p14:tracePt t="40712" x="2071688" y="3822700"/>
          <p14:tracePt t="40729" x="2071688" y="3867150"/>
          <p14:tracePt t="40745" x="2071688" y="3919538"/>
          <p14:tracePt t="40762" x="2089150" y="3983038"/>
          <p14:tracePt t="40779" x="2108200" y="4037013"/>
          <p14:tracePt t="40796" x="2143125" y="4098925"/>
          <p14:tracePt t="40812" x="2170113" y="4143375"/>
          <p14:tracePt t="40829" x="2197100" y="4187825"/>
          <p14:tracePt t="40846" x="2214563" y="4224338"/>
          <p14:tracePt t="40862" x="2241550" y="4259263"/>
          <p14:tracePt t="40880" x="2251075" y="4276725"/>
          <p14:tracePt t="40896" x="2268538" y="4286250"/>
          <p14:tracePt t="40912" x="2286000" y="4295775"/>
          <p14:tracePt t="40930" x="2303463" y="4295775"/>
          <p14:tracePt t="40945" x="2312988" y="4295775"/>
          <p14:tracePt t="40979" x="2330450" y="4295775"/>
          <p14:tracePt t="40996" x="2339975" y="4276725"/>
          <p14:tracePt t="41013" x="2357438" y="4268788"/>
          <p14:tracePt t="41029" x="2384425" y="4241800"/>
          <p14:tracePt t="41046" x="2411413" y="4214813"/>
          <p14:tracePt t="41079" x="2428875" y="4187825"/>
          <p14:tracePt t="41097" x="2428875" y="4170363"/>
          <p14:tracePt t="41113" x="2428875" y="4152900"/>
          <p14:tracePt t="41130" x="2428875" y="4143375"/>
          <p14:tracePt t="41146" x="2419350" y="4125913"/>
          <p14:tracePt t="41164" x="2419350" y="4108450"/>
          <p14:tracePt t="41180" x="2401888" y="4089400"/>
          <p14:tracePt t="41196" x="2384425" y="4071938"/>
          <p14:tracePt t="41213" x="2374900" y="4054475"/>
          <p14:tracePt t="41230" x="2366963" y="4044950"/>
          <p14:tracePt t="41247" x="2357438" y="4037013"/>
          <p14:tracePt t="41263" x="2347913" y="4027488"/>
          <p14:tracePt t="41297" x="2322513" y="4017963"/>
          <p14:tracePt t="41314" x="2303463" y="4017963"/>
          <p14:tracePt t="41330" x="2286000" y="4017963"/>
          <p14:tracePt t="41347" x="2276475" y="4017963"/>
          <p14:tracePt t="41363" x="2259013" y="4017963"/>
          <p14:tracePt t="41397" x="2251075" y="4017963"/>
          <p14:tracePt t="41414" x="2241550" y="4017963"/>
          <p14:tracePt t="41447" x="2232025" y="4017963"/>
          <p14:tracePt t="41514" x="2214563" y="4017963"/>
          <p14:tracePt t="41531" x="2197100" y="4017963"/>
          <p14:tracePt t="41547" x="2179638" y="4037013"/>
          <p14:tracePt t="41564" x="2133600" y="4089400"/>
          <p14:tracePt t="41581" x="2098675" y="4179888"/>
          <p14:tracePt t="41597" x="2062163" y="4286250"/>
          <p14:tracePt t="41615" x="2054225" y="4384675"/>
          <p14:tracePt t="41631" x="2054225" y="4510088"/>
          <p14:tracePt t="41647" x="2062163" y="4714875"/>
          <p14:tracePt t="41665" x="2133600" y="4938713"/>
          <p14:tracePt t="41681" x="2187575" y="5062538"/>
          <p14:tracePt t="41698" x="2241550" y="5180013"/>
          <p14:tracePt t="41714" x="2276475" y="5313363"/>
          <p14:tracePt t="41732" x="2322513" y="5402263"/>
          <p14:tracePt t="41748" x="2347913" y="5446713"/>
          <p14:tracePt t="41765" x="2393950" y="5510213"/>
          <p14:tracePt t="41781" x="2455863" y="5572125"/>
          <p14:tracePt t="41798" x="2536825" y="5670550"/>
          <p14:tracePt t="41815" x="2616200" y="5776913"/>
          <p14:tracePt t="41832" x="2687638" y="5857875"/>
          <p14:tracePt t="41848" x="2724150" y="5902325"/>
          <p14:tracePt t="41865" x="2813050" y="5956300"/>
          <p14:tracePt t="41882" x="2874963" y="5991225"/>
          <p14:tracePt t="41899" x="2928938" y="6000750"/>
          <p14:tracePt t="41915" x="3000375" y="6000750"/>
          <p14:tracePt t="41932" x="3017838" y="6000750"/>
          <p14:tracePt t="41948" x="3027363" y="6000750"/>
          <p14:tracePt t="42066" x="2973388" y="5973763"/>
          <p14:tracePt t="42082" x="2928938" y="5956300"/>
          <p14:tracePt t="42099" x="2857500" y="5938838"/>
          <p14:tracePt t="42115" x="2768600" y="5911850"/>
          <p14:tracePt t="42132" x="2652713" y="5875338"/>
          <p14:tracePt t="42149" x="2562225" y="5840413"/>
          <p14:tracePt t="42166" x="2465388" y="5776913"/>
          <p14:tracePt t="42182" x="2401888" y="5715000"/>
          <p14:tracePt t="42201" x="2339975" y="5599113"/>
          <p14:tracePt t="42217" x="2312988" y="5518150"/>
          <p14:tracePt t="42233" x="2303463" y="5446713"/>
          <p14:tracePt t="42249" x="2303463" y="5313363"/>
          <p14:tracePt t="42266" x="2303463" y="5180013"/>
          <p14:tracePt t="42282" x="2303463" y="5072063"/>
          <p14:tracePt t="42299" x="2303463" y="4965700"/>
          <p14:tracePt t="42315" x="2303463" y="4884738"/>
          <p14:tracePt t="42333" x="2303463" y="4786313"/>
          <p14:tracePt t="42349" x="2322513" y="4697413"/>
          <p14:tracePt t="42365" x="2330450" y="4608513"/>
          <p14:tracePt t="42382" x="2347913" y="4527550"/>
          <p14:tracePt t="42399" x="2357438" y="4465638"/>
          <p14:tracePt t="42415" x="2374900" y="4384675"/>
          <p14:tracePt t="42432" x="2374900" y="4303713"/>
          <p14:tracePt t="42448" x="2401888" y="4170363"/>
          <p14:tracePt t="42466" x="2411413" y="4037013"/>
          <p14:tracePt t="42483" x="2438400" y="3973513"/>
          <p14:tracePt t="42500" x="2473325" y="3894138"/>
          <p14:tracePt t="42516" x="2500313" y="3813175"/>
          <p14:tracePt t="42533" x="2527300" y="3751263"/>
          <p14:tracePt t="42551" x="2589213" y="3670300"/>
          <p14:tracePt t="42567" x="2598738" y="3633788"/>
          <p14:tracePt t="42569" x="2608263" y="3625850"/>
          <p14:tracePt t="42600" x="2608263" y="3616325"/>
          <p14:tracePt t="42785" x="2589213" y="3625850"/>
          <p14:tracePt t="42802" x="2554288" y="3670300"/>
          <p14:tracePt t="42817" x="2517775" y="3687763"/>
          <p14:tracePt t="42835" x="2482850" y="3724275"/>
          <p14:tracePt t="42851" x="2455863" y="3751263"/>
          <p14:tracePt t="42868" x="2438400" y="3776663"/>
          <p14:tracePt t="42885" x="2419350" y="3813175"/>
          <p14:tracePt t="42902" x="2393950" y="3840163"/>
          <p14:tracePt t="42918" x="2374900" y="3867150"/>
          <p14:tracePt t="42934" x="2366963" y="3875088"/>
          <p14:tracePt t="42951" x="2347913" y="3894138"/>
          <p14:tracePt t="42968" x="2322513" y="3902075"/>
          <p14:tracePt t="42984" x="2303463" y="3902075"/>
          <p14:tracePt t="43002" x="2259013" y="3902075"/>
          <p14:tracePt t="43019" x="2205038" y="3894138"/>
          <p14:tracePt t="43036" x="2133600" y="3795713"/>
          <p14:tracePt t="43052" x="2044700" y="3660775"/>
          <p14:tracePt t="43068" x="2000250" y="3544888"/>
          <p14:tracePt t="43085" x="1973263" y="3375025"/>
          <p14:tracePt t="43102" x="1955800" y="3224213"/>
          <p14:tracePt t="43119" x="1955800" y="3027363"/>
          <p14:tracePt t="43135" x="1955800" y="2847975"/>
          <p14:tracePt t="43152" x="1955800" y="2741613"/>
          <p14:tracePt t="43168" x="1973263" y="2643188"/>
          <p14:tracePt t="43185" x="2027238" y="2490788"/>
          <p14:tracePt t="43203" x="2044700" y="2428875"/>
          <p14:tracePt t="43219" x="2081213" y="2374900"/>
          <p14:tracePt t="43236" x="2108200" y="2347913"/>
          <p14:tracePt t="43253" x="2143125" y="2322513"/>
          <p14:tracePt t="43268" x="2187575" y="2295525"/>
          <p14:tracePt t="43285" x="2251075" y="2276475"/>
          <p14:tracePt t="43301" x="2312988" y="2251075"/>
          <p14:tracePt t="43318" x="2384425" y="2224088"/>
          <p14:tracePt t="43334" x="2465388" y="2179638"/>
          <p14:tracePt t="43351" x="2527300" y="2160588"/>
          <p14:tracePt t="43368" x="2581275" y="2133600"/>
          <p14:tracePt t="43385" x="2616200" y="2125663"/>
          <p14:tracePt t="43620" x="2625725" y="2133600"/>
          <p14:tracePt t="43636" x="2625725" y="2143125"/>
          <p14:tracePt t="43653" x="2625725" y="2160588"/>
          <p14:tracePt t="43670" x="2625725" y="2170113"/>
          <p14:tracePt t="43686" x="2625725" y="2187575"/>
          <p14:tracePt t="43704" x="2625725" y="2205038"/>
          <p14:tracePt t="43720" x="2625725" y="2214563"/>
          <p14:tracePt t="43753" x="2625725" y="2224088"/>
          <p14:tracePt t="43787" x="2625725" y="2241550"/>
          <p14:tracePt t="43820" x="2616200" y="2251075"/>
          <p14:tracePt t="43871" x="2616200" y="2259013"/>
          <p14:tracePt t="43887" x="2616200" y="2268538"/>
          <p14:tracePt t="44122" x="2589213" y="2295525"/>
          <p14:tracePt t="44138" x="2581275" y="2303463"/>
          <p14:tracePt t="44155" x="2554288" y="2322513"/>
          <p14:tracePt t="44171" x="2536825" y="2339975"/>
          <p14:tracePt t="44188" x="2527300" y="2347913"/>
          <p14:tracePt t="44205" x="2517775" y="2374900"/>
          <p14:tracePt t="44222" x="2509838" y="2384425"/>
          <p14:tracePt t="44238" x="2500313" y="2401888"/>
          <p14:tracePt t="44255" x="2500313" y="2419350"/>
          <p14:tracePt t="44272" x="2500313" y="2455863"/>
          <p14:tracePt t="44288" x="2500313" y="2482850"/>
          <p14:tracePt t="44306" x="2500313" y="2517775"/>
          <p14:tracePt t="44322" x="2500313" y="2544763"/>
          <p14:tracePt t="44339" x="2500313" y="2554288"/>
          <p14:tracePt t="44355" x="2509838" y="2571750"/>
          <p14:tracePt t="44372" x="2536825" y="2581275"/>
          <p14:tracePt t="44389" x="2562225" y="2581275"/>
          <p14:tracePt t="44405" x="2598738" y="2608263"/>
          <p14:tracePt t="44422" x="2643188" y="2608263"/>
          <p14:tracePt t="44438" x="2697163" y="2616200"/>
          <p14:tracePt t="44455" x="2741613" y="2625725"/>
          <p14:tracePt t="44472" x="2795588" y="2625725"/>
          <p14:tracePt t="44489" x="2830513" y="2625725"/>
          <p14:tracePt t="44506" x="2894013" y="2625725"/>
          <p14:tracePt t="44523" x="2919413" y="2625725"/>
          <p14:tracePt t="44539" x="2946400" y="2625725"/>
          <p14:tracePt t="44556" x="2973388" y="2625725"/>
          <p14:tracePt t="44573" x="2990850" y="2625725"/>
          <p14:tracePt t="44589" x="3009900" y="2625725"/>
          <p14:tracePt t="44606" x="3044825" y="2625725"/>
          <p14:tracePt t="44622" x="3071813" y="2625725"/>
          <p14:tracePt t="44639" x="3108325" y="2625725"/>
          <p14:tracePt t="44656" x="3143250" y="2625725"/>
          <p14:tracePt t="44672" x="3170238" y="2625725"/>
          <p14:tracePt t="44690" x="3224213" y="2625725"/>
          <p14:tracePt t="44706" x="3251200" y="2625725"/>
          <p14:tracePt t="44723" x="3286125" y="2625725"/>
          <p14:tracePt t="44739" x="3303588" y="2625725"/>
          <p14:tracePt t="44756" x="3322638" y="2625725"/>
          <p14:tracePt t="44772" x="3340100" y="2625725"/>
          <p14:tracePt t="44790" x="3348038" y="2625725"/>
          <p14:tracePt t="44806" x="3357563" y="2625725"/>
          <p14:tracePt t="44823" x="3367088" y="2625725"/>
          <p14:tracePt t="44856" x="3384550" y="2625725"/>
          <p14:tracePt t="44873" x="3394075" y="2625725"/>
          <p14:tracePt t="44924" x="3411538" y="2625725"/>
          <p14:tracePt t="44940" x="3419475" y="2633663"/>
          <p14:tracePt t="44957" x="3438525" y="2633663"/>
          <p14:tracePt t="44973" x="3446463" y="2633663"/>
          <p14:tracePt t="44990" x="3446463" y="2643188"/>
          <p14:tracePt t="45007" x="3455988" y="2643188"/>
          <p14:tracePt t="45024" x="3473450" y="2643188"/>
          <p14:tracePt t="45040" x="3482975" y="2643188"/>
          <p14:tracePt t="45057" x="3500438" y="2652713"/>
          <p14:tracePt t="45191" x="3446463" y="2652713"/>
          <p14:tracePt t="45207" x="3367088" y="2670175"/>
          <p14:tracePt t="45224" x="3276600" y="2687638"/>
          <p14:tracePt t="45241" x="3179763" y="2697163"/>
          <p14:tracePt t="45258" x="3017838" y="2724150"/>
          <p14:tracePt t="45274" x="2928938" y="2732088"/>
          <p14:tracePt t="45291" x="2847975" y="2732088"/>
          <p14:tracePt t="45307" x="2786063" y="2732088"/>
          <p14:tracePt t="45325" x="2724150" y="2732088"/>
          <p14:tracePt t="45341" x="2670175" y="2732088"/>
          <p14:tracePt t="45358" x="2616200" y="2732088"/>
          <p14:tracePt t="45374" x="2562225" y="2732088"/>
          <p14:tracePt t="45391" x="2527300" y="2732088"/>
          <p14:tracePt t="45408" x="2500313" y="2732088"/>
          <p14:tracePt t="45424" x="2428875" y="2705100"/>
          <p14:tracePt t="45441" x="2393950" y="2697163"/>
          <p14:tracePt t="45458" x="2312988" y="2670175"/>
          <p14:tracePt t="45475" x="2251075" y="2643188"/>
          <p14:tracePt t="45492" x="2224088" y="2625725"/>
          <p14:tracePt t="45508" x="2197100" y="2608263"/>
          <p14:tracePt t="45526" x="2187575" y="2608263"/>
          <p14:tracePt t="45542" x="2179638" y="2598738"/>
          <p14:tracePt t="45575" x="2170113" y="2589213"/>
          <p14:tracePt t="45592" x="2160588" y="2589213"/>
          <p14:tracePt t="45659" x="2152650" y="2581275"/>
          <p14:tracePt t="45726" x="2152650" y="2562225"/>
          <p14:tracePt t="45742" x="2152650" y="2554288"/>
          <p14:tracePt t="45759" x="2152650" y="2544763"/>
          <p14:tracePt t="45776" x="2152650" y="2527300"/>
          <p14:tracePt t="45792" x="2160588" y="2527300"/>
          <p14:tracePt t="45976" x="2170113" y="2509838"/>
          <p14:tracePt t="45993" x="2179638" y="2500313"/>
          <p14:tracePt t="47214" x="2232025" y="2473325"/>
          <p14:tracePt t="47230" x="2286000" y="2465388"/>
          <p14:tracePt t="47246" x="2339975" y="2465388"/>
          <p14:tracePt t="47263" x="2366963" y="2465388"/>
          <p14:tracePt t="47280" x="2384425" y="2455863"/>
          <p14:tracePt t="47296" x="2411413" y="2455863"/>
          <p14:tracePt t="47313" x="2428875" y="2455863"/>
          <p14:tracePt t="47331" x="2446338" y="2446338"/>
          <p14:tracePt t="47431" x="2465388" y="2438400"/>
          <p14:tracePt t="47447" x="2482850" y="2428875"/>
          <p14:tracePt t="47464" x="2500313" y="2419350"/>
          <p14:tracePt t="47480" x="2527300" y="2401888"/>
          <p14:tracePt t="47497" x="2527300" y="2384425"/>
          <p14:tracePt t="47514" x="2544763" y="2374900"/>
          <p14:tracePt t="47531" x="2554288" y="2357438"/>
          <p14:tracePt t="47548" x="2562225" y="2347913"/>
          <p14:tracePt t="47564" x="2571750" y="2339975"/>
          <p14:tracePt t="47581" x="2581275" y="2322513"/>
          <p14:tracePt t="47614" x="2589213" y="2295525"/>
          <p14:tracePt t="47631" x="2598738" y="2259013"/>
          <p14:tracePt t="47648" x="2608263" y="2232025"/>
          <p14:tracePt t="47664" x="2608263" y="2205038"/>
          <p14:tracePt t="47681" x="2608263" y="2187575"/>
          <p14:tracePt t="47715" x="2608263" y="2179638"/>
          <p14:tracePt t="47732" x="2608263" y="2170113"/>
          <p14:tracePt t="47748" x="2589213" y="2170113"/>
          <p14:tracePt t="47764" x="2554288" y="2170113"/>
          <p14:tracePt t="47781" x="2490788" y="2170113"/>
          <p14:tracePt t="47798" x="2438400" y="2170113"/>
          <p14:tracePt t="47814" x="2411413" y="2170113"/>
          <p14:tracePt t="47831" x="2393950" y="2179638"/>
          <p14:tracePt t="47848" x="2374900" y="2187575"/>
          <p14:tracePt t="47865" x="2374900" y="2214563"/>
          <p14:tracePt t="47881" x="2374900" y="2259013"/>
          <p14:tracePt t="47898" x="2384425" y="2303463"/>
          <p14:tracePt t="47915" x="2428875" y="2384425"/>
          <p14:tracePt t="47932" x="2465388" y="2428875"/>
          <p14:tracePt t="47948" x="2500313" y="2465388"/>
          <p14:tracePt t="47965" x="2527300" y="2500313"/>
          <p14:tracePt t="47982" x="2562225" y="2517775"/>
          <p14:tracePt t="47998" x="2598738" y="2527300"/>
          <p14:tracePt t="48016" x="2643188" y="2527300"/>
          <p14:tracePt t="48032" x="2670175" y="2527300"/>
          <p14:tracePt t="48048" x="2697163" y="2527300"/>
          <p14:tracePt t="48065" x="2714625" y="2509838"/>
          <p14:tracePt t="48067" x="2732088" y="2490788"/>
          <p14:tracePt t="48082" x="2751138" y="2473325"/>
          <p14:tracePt t="48099" x="2776538" y="2419350"/>
          <p14:tracePt t="48116" x="2786063" y="2393950"/>
          <p14:tracePt t="48133" x="2786063" y="2357438"/>
          <p14:tracePt t="48149" x="2786063" y="2330450"/>
          <p14:tracePt t="48166" x="2786063" y="2303463"/>
          <p14:tracePt t="48182" x="2786063" y="2286000"/>
          <p14:tracePt t="48199" x="2776538" y="2268538"/>
          <p14:tracePt t="48215" x="2741613" y="2241550"/>
          <p14:tracePt t="48232" x="2724150" y="2232025"/>
          <p14:tracePt t="48249" x="2687638" y="2214563"/>
          <p14:tracePt t="48266" x="2652713" y="2214563"/>
          <p14:tracePt t="48283" x="2616200" y="2214563"/>
          <p14:tracePt t="48299" x="2581275" y="2214563"/>
          <p14:tracePt t="48316" x="2562225" y="2214563"/>
          <p14:tracePt t="48333" x="2536825" y="2214563"/>
          <p14:tracePt t="48349" x="2527300" y="2224088"/>
          <p14:tracePt t="48366" x="2509838" y="2241550"/>
          <p14:tracePt t="48383" x="2500313" y="2268538"/>
          <p14:tracePt t="48399" x="2482850" y="2295525"/>
          <p14:tracePt t="48416" x="2473325" y="2322513"/>
          <p14:tracePt t="48433" x="2465388" y="2347913"/>
          <p14:tracePt t="48449" x="2465388" y="2366963"/>
          <p14:tracePt t="48466" x="2465388" y="2374900"/>
          <p14:tracePt t="48483" x="2465388" y="2384425"/>
          <p14:tracePt t="48784" x="2455863" y="2393950"/>
          <p14:tracePt t="49202" x="2446338" y="2393950"/>
          <p14:tracePt t="50004" x="2438400" y="2393950"/>
          <p14:tracePt t="52476" x="2428875" y="2393950"/>
          <p14:tracePt t="52510" x="2419350" y="2393950"/>
          <p14:tracePt t="52795" x="2411413" y="2393950"/>
          <p14:tracePt t="52979" x="2401888" y="2393950"/>
          <p14:tracePt t="52996" x="2384425" y="2393950"/>
          <p14:tracePt t="53063" x="2374900" y="2384425"/>
          <p14:tracePt t="53080" x="2374900" y="2374900"/>
          <p14:tracePt t="53096" x="2357438" y="2357438"/>
          <p14:tracePt t="53129" x="2357438" y="2347913"/>
          <p14:tracePt t="53146" x="2357438" y="2339975"/>
          <p14:tracePt t="53163" x="2357438" y="2330450"/>
          <p14:tracePt t="53179" x="2366963" y="2322513"/>
          <p14:tracePt t="53196" x="2374900" y="2303463"/>
          <p14:tracePt t="53213" x="2393950" y="2286000"/>
          <p14:tracePt t="53230" x="2411413" y="2276475"/>
          <p14:tracePt t="53246" x="2428875" y="2268538"/>
          <p14:tracePt t="53263" x="2446338" y="2259013"/>
          <p14:tracePt t="53279" x="2482850" y="2251075"/>
          <p14:tracePt t="53296" x="2536825" y="2241550"/>
          <p14:tracePt t="53313" x="2562225" y="2241550"/>
          <p14:tracePt t="53330" x="2598738" y="2232025"/>
          <p14:tracePt t="53346" x="2633663" y="2224088"/>
          <p14:tracePt t="53364" x="2670175" y="2224088"/>
          <p14:tracePt t="53380" x="2679700" y="2214563"/>
          <p14:tracePt t="53397" x="2759075" y="2197100"/>
          <p14:tracePt t="53414" x="2813050" y="2179638"/>
          <p14:tracePt t="53430" x="2857500" y="2170113"/>
          <p14:tracePt t="53447" x="2874963" y="2160588"/>
          <p14:tracePt t="53547" x="2884488" y="2160588"/>
          <p14:tracePt t="53631" x="2830513" y="2160588"/>
          <p14:tracePt t="53648" x="2759075" y="2160588"/>
          <p14:tracePt t="53665" x="2670175" y="2179638"/>
          <p14:tracePt t="53681" x="2589213" y="2187575"/>
          <p14:tracePt t="53698" x="2527300" y="2197100"/>
          <p14:tracePt t="53714" x="2473325" y="2205038"/>
          <p14:tracePt t="53731" x="2438400" y="2214563"/>
          <p14:tracePt t="53747" x="2374900" y="2214563"/>
          <p14:tracePt t="53765" x="2251075" y="2224088"/>
          <p14:tracePt t="53782" x="2170113" y="2224088"/>
          <p14:tracePt t="53798" x="2089150" y="2224088"/>
          <p14:tracePt t="53815" x="2027238" y="2224088"/>
          <p14:tracePt t="53831" x="1965325" y="2224088"/>
          <p14:tracePt t="53848" x="1919288" y="2224088"/>
          <p14:tracePt t="53865" x="1884363" y="2224088"/>
          <p14:tracePt t="53881" x="1830388" y="2224088"/>
          <p14:tracePt t="53898" x="1785938" y="2224088"/>
          <p14:tracePt t="53915" x="1687513" y="2224088"/>
          <p14:tracePt t="53932" x="1589088" y="2224088"/>
          <p14:tracePt t="53948" x="1482725" y="2224088"/>
          <p14:tracePt t="53965" x="1322388" y="2224088"/>
          <p14:tracePt t="53982" x="1276350" y="2224088"/>
          <p14:tracePt t="53998" x="1231900" y="2224088"/>
          <p14:tracePt t="54015" x="1223963" y="2224088"/>
          <p14:tracePt t="54048" x="1214438" y="2224088"/>
          <p14:tracePt t="54082" x="1187450" y="2224088"/>
          <p14:tracePt t="54099" x="1152525" y="2224088"/>
          <p14:tracePt t="54115" x="1108075" y="2224088"/>
          <p14:tracePt t="54132" x="1054100" y="2224088"/>
          <p14:tracePt t="54149" x="1027113" y="2224088"/>
          <p14:tracePt t="54367" x="1179513" y="2214563"/>
          <p14:tracePt t="54383" x="1322388" y="2214563"/>
          <p14:tracePt t="54400" x="1465263" y="2214563"/>
          <p14:tracePt t="54416" x="1581150" y="2214563"/>
          <p14:tracePt t="54433" x="1704975" y="2214563"/>
          <p14:tracePt t="54450" x="1768475" y="2214563"/>
          <p14:tracePt t="54467" x="1839913" y="2214563"/>
          <p14:tracePt t="54483" x="1911350" y="2214563"/>
          <p14:tracePt t="54499" x="2000250" y="2214563"/>
          <p14:tracePt t="54516" x="2098675" y="2214563"/>
          <p14:tracePt t="54533" x="2276475" y="2214563"/>
          <p14:tracePt t="54551" x="2374900" y="2214563"/>
          <p14:tracePt t="54567" x="2473325" y="2224088"/>
          <p14:tracePt t="54584" x="2544763" y="2232025"/>
          <p14:tracePt t="54600" x="2589213" y="2232025"/>
          <p14:tracePt t="54617" x="2598738" y="2232025"/>
          <p14:tracePt t="54634" x="2608263" y="2232025"/>
          <p14:tracePt t="54785" x="2616200" y="2232025"/>
          <p14:tracePt t="54801" x="2625725" y="2232025"/>
          <p14:tracePt t="55603" x="2643188" y="2232025"/>
          <p14:tracePt t="55619" x="2660650" y="2241550"/>
          <p14:tracePt t="55636" x="2732088" y="2259013"/>
          <p14:tracePt t="55653" x="2795588" y="2259013"/>
          <p14:tracePt t="55669" x="2867025" y="2268538"/>
          <p14:tracePt t="55687" x="2884488" y="2276475"/>
          <p14:tracePt t="55720" x="2894013" y="2276475"/>
          <p14:tracePt t="55871" x="2919413" y="2276475"/>
          <p14:tracePt t="56071" x="2938463" y="2276475"/>
          <p14:tracePt t="56104" x="2946400" y="2276475"/>
          <p14:tracePt t="56121" x="2965450" y="2286000"/>
          <p14:tracePt t="56138" x="2982913" y="2295525"/>
          <p14:tracePt t="56155" x="3017838" y="2303463"/>
          <p14:tracePt t="56171" x="3071813" y="2330450"/>
          <p14:tracePt t="56188" x="3116263" y="2330450"/>
          <p14:tracePt t="56204" x="3187700" y="2339975"/>
          <p14:tracePt t="56222" x="3259138" y="2339975"/>
          <p14:tracePt t="56238" x="3313113" y="2339975"/>
          <p14:tracePt t="56255" x="3375025" y="2339975"/>
          <p14:tracePt t="56271" x="3411538" y="2339975"/>
          <p14:tracePt t="56288" x="3446463" y="2339975"/>
          <p14:tracePt t="56305" x="3473450" y="2339975"/>
          <p14:tracePt t="56321" x="3500438" y="2339975"/>
          <p14:tracePt t="56339" x="3544888" y="2339975"/>
          <p14:tracePt t="56355" x="3616325" y="2357438"/>
          <p14:tracePt t="56371" x="3687763" y="2357438"/>
          <p14:tracePt t="56388" x="3759200" y="2357438"/>
          <p14:tracePt t="56405" x="3830638" y="2357438"/>
          <p14:tracePt t="56422" x="3946525" y="2357438"/>
          <p14:tracePt t="56439" x="4027488" y="2366963"/>
          <p14:tracePt t="56455" x="4108450" y="2366963"/>
          <p14:tracePt t="56472" x="4170363" y="2366963"/>
          <p14:tracePt t="56489" x="4224338" y="2366963"/>
          <p14:tracePt t="56505" x="4232275" y="2366963"/>
          <p14:tracePt t="56522" x="4251325" y="2366963"/>
          <p14:tracePt t="56556" x="4259263" y="2366963"/>
          <p14:tracePt t="56572" x="4286250" y="2366963"/>
          <p14:tracePt t="56589" x="4313238" y="2366963"/>
          <p14:tracePt t="56606" x="4384675" y="2366963"/>
          <p14:tracePt t="56623" x="4465638" y="2366963"/>
          <p14:tracePt t="56639" x="4537075" y="2366963"/>
          <p14:tracePt t="56655" x="4608513" y="2374900"/>
          <p14:tracePt t="56673" x="4687888" y="2384425"/>
          <p14:tracePt t="56689" x="4751388" y="2384425"/>
          <p14:tracePt t="56706" x="4822825" y="2384425"/>
          <p14:tracePt t="56722" x="4894263" y="2384425"/>
          <p14:tracePt t="56740" x="4983163" y="2384425"/>
          <p14:tracePt t="56756" x="5081588" y="2384425"/>
          <p14:tracePt t="56773" x="5160963" y="2384425"/>
          <p14:tracePt t="56790" x="5303838" y="2384425"/>
          <p14:tracePt t="56806" x="5419725" y="2384425"/>
          <p14:tracePt t="56823" x="5537200" y="2384425"/>
          <p14:tracePt t="56840" x="5634038" y="2384425"/>
          <p14:tracePt t="56856" x="5768975" y="2384425"/>
          <p14:tracePt t="56873" x="5884863" y="2384425"/>
          <p14:tracePt t="56890" x="5991225" y="2384425"/>
          <p14:tracePt t="56906" x="6108700" y="2401888"/>
          <p14:tracePt t="56923" x="6215063" y="2401888"/>
          <p14:tracePt t="56939" x="6296025" y="2401888"/>
          <p14:tracePt t="56956" x="6367463" y="2401888"/>
          <p14:tracePt t="56973" x="6402388" y="2401888"/>
          <p14:tracePt t="57040" x="6419850" y="2393950"/>
          <p14:tracePt t="57057" x="6419850" y="2384425"/>
          <p14:tracePt t="57074" x="6419850" y="2357438"/>
          <p14:tracePt t="57090" x="6419850" y="2330450"/>
          <p14:tracePt t="57107" x="6419850" y="2295525"/>
          <p14:tracePt t="57124" x="6419850" y="2276475"/>
          <p14:tracePt t="57140" x="6419850" y="2259013"/>
          <p14:tracePt t="57158" x="6419850" y="2251075"/>
          <p14:tracePt t="57174" x="6411913" y="2224088"/>
          <p14:tracePt t="57191" x="6375400" y="2214563"/>
          <p14:tracePt t="57207" x="6340475" y="2197100"/>
          <p14:tracePt t="57224" x="6286500" y="2187575"/>
          <p14:tracePt t="57241" x="6215063" y="2170113"/>
          <p14:tracePt t="57257" x="6089650" y="2160588"/>
          <p14:tracePt t="57274" x="5991225" y="2152650"/>
          <p14:tracePt t="57291" x="5884863" y="2152650"/>
          <p14:tracePt t="57308" x="5803900" y="2152650"/>
          <p14:tracePt t="57324" x="5724525" y="2143125"/>
          <p14:tracePt t="57341" x="5653088" y="2143125"/>
          <p14:tracePt t="57358" x="5518150" y="2143125"/>
          <p14:tracePt t="57374" x="5411788" y="2143125"/>
          <p14:tracePt t="57391" x="5276850" y="2125663"/>
          <p14:tracePt t="57408" x="5143500" y="2116138"/>
          <p14:tracePt t="57424" x="5010150" y="2116138"/>
          <p14:tracePt t="57441" x="4911725" y="2116138"/>
          <p14:tracePt t="57458" x="4830763" y="2116138"/>
          <p14:tracePt t="57474" x="4751388" y="2116138"/>
          <p14:tracePt t="57491" x="4679950" y="2116138"/>
          <p14:tracePt t="57508" x="4608513" y="2116138"/>
          <p14:tracePt t="57525" x="4537075" y="2116138"/>
          <p14:tracePt t="57541" x="4446588" y="2108200"/>
          <p14:tracePt t="57558" x="4286250" y="2098675"/>
          <p14:tracePt t="57575" x="4187825" y="2098675"/>
          <p14:tracePt t="57592" x="4071938" y="2098675"/>
          <p14:tracePt t="57608" x="3946525" y="2081213"/>
          <p14:tracePt t="57625" x="3867150" y="2081213"/>
          <p14:tracePt t="57642" x="3776663" y="2071688"/>
          <p14:tracePt t="57658" x="3705225" y="2071688"/>
          <p14:tracePt t="57675" x="3652838" y="2071688"/>
          <p14:tracePt t="57692" x="3598863" y="2071688"/>
          <p14:tracePt t="57708" x="3554413" y="2071688"/>
          <p14:tracePt t="57725" x="3509963" y="2071688"/>
          <p14:tracePt t="57742" x="3419475" y="2071688"/>
          <p14:tracePt t="57758" x="3367088" y="2062163"/>
          <p14:tracePt t="57775" x="3303588" y="2062163"/>
          <p14:tracePt t="57792" x="3259138" y="2044700"/>
          <p14:tracePt t="57809" x="3224213" y="2036763"/>
          <p14:tracePt t="57826" x="3187700" y="2036763"/>
          <p14:tracePt t="57842" x="3152775" y="2036763"/>
          <p14:tracePt t="57859" x="3116263" y="2036763"/>
          <p14:tracePt t="57875" x="3081338" y="2036763"/>
          <p14:tracePt t="57893" x="3054350" y="2036763"/>
          <p14:tracePt t="57909" x="3017838" y="2036763"/>
          <p14:tracePt t="57927" x="2965450" y="2036763"/>
          <p14:tracePt t="57943" x="2919413" y="2036763"/>
          <p14:tracePt t="57960" x="2857500" y="2036763"/>
          <p14:tracePt t="57976" x="2813050" y="2036763"/>
          <p14:tracePt t="57993" x="2768600" y="2054225"/>
          <p14:tracePt t="58010" x="2732088" y="2062163"/>
          <p14:tracePt t="58026" x="2714625" y="2071688"/>
          <p14:tracePt t="58043" x="2697163" y="2089150"/>
          <p14:tracePt t="58060" x="2687638" y="2108200"/>
          <p14:tracePt t="58076" x="2687638" y="2125663"/>
          <p14:tracePt t="58093" x="2687638" y="2152650"/>
          <p14:tracePt t="58110" x="2687638" y="2179638"/>
          <p14:tracePt t="58126" x="2687638" y="2214563"/>
          <p14:tracePt t="58144" x="2687638" y="2232025"/>
          <p14:tracePt t="58160" x="2697163" y="2251075"/>
          <p14:tracePt t="58177" x="2732088" y="2268538"/>
          <p14:tracePt t="58193" x="2768600" y="2286000"/>
          <p14:tracePt t="58210" x="2822575" y="2303463"/>
          <p14:tracePt t="58227" x="2867025" y="2312988"/>
          <p14:tracePt t="58243" x="2901950" y="2322513"/>
          <p14:tracePt t="58260" x="2938463" y="2330450"/>
          <p14:tracePt t="58277" x="2990850" y="2330450"/>
          <p14:tracePt t="58294" x="3036888" y="2330450"/>
          <p14:tracePt t="58311" x="3125788" y="2330450"/>
          <p14:tracePt t="58328" x="3214688" y="2330450"/>
          <p14:tracePt t="58344" x="3313113" y="2330450"/>
          <p14:tracePt t="58360" x="3402013" y="2330450"/>
          <p14:tracePt t="58378" x="3473450" y="2330450"/>
          <p14:tracePt t="58394" x="3544888" y="2330450"/>
          <p14:tracePt t="58411" x="3616325" y="2330450"/>
          <p14:tracePt t="58428" x="3697288" y="2330450"/>
          <p14:tracePt t="58444" x="3768725" y="2330450"/>
          <p14:tracePt t="58461" x="3830638" y="2330450"/>
          <p14:tracePt t="58477" x="3902075" y="2330450"/>
          <p14:tracePt t="58494" x="4037013" y="2330450"/>
          <p14:tracePt t="58511" x="4143375" y="2330450"/>
          <p14:tracePt t="58528" x="4241800" y="2330450"/>
          <p14:tracePt t="58544" x="4340225" y="2330450"/>
          <p14:tracePt t="58561" x="4419600" y="2330450"/>
          <p14:tracePt t="58578" x="4483100" y="2330450"/>
          <p14:tracePt t="58594" x="4554538" y="2330450"/>
          <p14:tracePt t="58611" x="4616450" y="2330450"/>
          <p14:tracePt t="58628" x="4687888" y="2330450"/>
          <p14:tracePt t="58644" x="4759325" y="2330450"/>
          <p14:tracePt t="58662" x="4840288" y="2330450"/>
          <p14:tracePt t="58677" x="4929188" y="2330450"/>
          <p14:tracePt t="58695" x="5089525" y="2330450"/>
          <p14:tracePt t="58712" x="5197475" y="2330450"/>
          <p14:tracePt t="58728" x="5295900" y="2330450"/>
          <p14:tracePt t="58745" x="5394325" y="2330450"/>
          <p14:tracePt t="58762" x="5500688" y="2330450"/>
          <p14:tracePt t="58778" x="5599113" y="2330450"/>
          <p14:tracePt t="58795" x="5697538" y="2330450"/>
          <p14:tracePt t="58812" x="5803900" y="2330450"/>
          <p14:tracePt t="58828" x="5902325" y="2330450"/>
          <p14:tracePt t="58845" x="6010275" y="2330450"/>
          <p14:tracePt t="58862" x="6089650" y="2330450"/>
          <p14:tracePt t="58878" x="6224588" y="2330450"/>
          <p14:tracePt t="58896" x="6276975" y="2330450"/>
          <p14:tracePt t="58912" x="6313488" y="2339975"/>
          <p14:tracePt t="58929" x="6323013" y="2339975"/>
          <p14:tracePt t="59230" x="6330950" y="2339975"/>
          <p14:tracePt t="59246" x="6323013" y="2330450"/>
          <p14:tracePt t="59263" x="6313488" y="2322513"/>
          <p14:tracePt t="59280" x="6303963" y="2322513"/>
          <p14:tracePt t="59313" x="6296025" y="2322513"/>
          <p14:tracePt t="59330" x="6286500" y="2312988"/>
          <p14:tracePt t="59347" x="6259513" y="2303463"/>
          <p14:tracePt t="59363" x="6197600" y="2295525"/>
          <p14:tracePt t="59380" x="6116638" y="2286000"/>
          <p14:tracePt t="59397" x="5991225" y="2268538"/>
          <p14:tracePt t="59413" x="5875338" y="2251075"/>
          <p14:tracePt t="59431" x="5768975" y="2241550"/>
          <p14:tracePt t="59447" x="5599113" y="2205038"/>
          <p14:tracePt t="59464" x="5510213" y="2197100"/>
          <p14:tracePt t="59481" x="5394325" y="2179638"/>
          <p14:tracePt t="59497" x="5241925" y="2152650"/>
          <p14:tracePt t="59514" x="5054600" y="2152650"/>
          <p14:tracePt t="59530" x="4857750" y="2133600"/>
          <p14:tracePt t="59547" x="4687888" y="2133600"/>
          <p14:tracePt t="59564" x="4491038" y="2108200"/>
          <p14:tracePt t="59580" x="4295775" y="2098675"/>
          <p14:tracePt t="59597" x="4071938" y="2098675"/>
          <p14:tracePt t="59614" x="3840163" y="2098675"/>
          <p14:tracePt t="59631" x="3482975" y="2098675"/>
          <p14:tracePt t="59647" x="3276600" y="2098675"/>
          <p14:tracePt t="59664" x="3170238" y="2089150"/>
          <p14:tracePt t="59681" x="3125788" y="2089150"/>
          <p14:tracePt t="59697" x="3108325" y="2089150"/>
          <p14:tracePt t="59714" x="3089275" y="2089150"/>
          <p14:tracePt t="59731" x="3071813" y="2089150"/>
          <p14:tracePt t="59748" x="3062288" y="2089150"/>
          <p14:tracePt t="59764" x="3044825" y="2089150"/>
          <p14:tracePt t="59781" x="3036888" y="2089150"/>
          <p14:tracePt t="60032" x="3044825" y="2170113"/>
          <p14:tracePt t="60049" x="3133725" y="2268538"/>
          <p14:tracePt t="60065" x="3214688" y="2330450"/>
          <p14:tracePt t="60082" x="3367088" y="2384425"/>
          <p14:tracePt t="60098" x="3446463" y="2411413"/>
          <p14:tracePt t="60115" x="3581400" y="2419350"/>
          <p14:tracePt t="60132" x="3705225" y="2438400"/>
          <p14:tracePt t="60148" x="3830638" y="2455863"/>
          <p14:tracePt t="60165" x="3919538" y="2455863"/>
          <p14:tracePt t="60182" x="4044950" y="2455863"/>
          <p14:tracePt t="60199" x="4179888" y="2455863"/>
          <p14:tracePt t="60216" x="4259263" y="2455863"/>
          <p14:tracePt t="60232" x="4348163" y="2455863"/>
          <p14:tracePt t="60249" x="4446588" y="2482850"/>
          <p14:tracePt t="60266" x="4554538" y="2482850"/>
          <p14:tracePt t="60282" x="4643438" y="2482850"/>
          <p14:tracePt t="60299" x="4714875" y="2482850"/>
          <p14:tracePt t="60316" x="4768850" y="2482850"/>
          <p14:tracePt t="60333" x="4813300" y="2482850"/>
          <p14:tracePt t="60500" x="4776788" y="2482850"/>
          <p14:tracePt t="60517" x="4724400" y="2482850"/>
          <p14:tracePt t="60534" x="4660900" y="2482850"/>
          <p14:tracePt t="60550" x="4608513" y="2482850"/>
          <p14:tracePt t="60566" x="4527550" y="2482850"/>
          <p14:tracePt t="60569" x="4491038" y="2482850"/>
          <p14:tracePt t="60584" x="4429125" y="2482850"/>
          <p14:tracePt t="60600" x="4367213" y="2482850"/>
          <p14:tracePt t="60617" x="4313238" y="2482850"/>
          <p14:tracePt t="60633" x="4259263" y="2482850"/>
          <p14:tracePt t="60650" x="4197350" y="2482850"/>
          <p14:tracePt t="60667" x="4152900" y="2482850"/>
          <p14:tracePt t="60683" x="4098925" y="2482850"/>
          <p14:tracePt t="60700" x="4054475" y="2482850"/>
          <p14:tracePt t="60717" x="4000500" y="2482850"/>
          <p14:tracePt t="60733" x="3956050" y="2482850"/>
          <p14:tracePt t="60751" x="3902075" y="2482850"/>
          <p14:tracePt t="60767" x="3813175" y="2473325"/>
          <p14:tracePt t="60784" x="3768725" y="2473325"/>
          <p14:tracePt t="60800" x="3724275" y="2473325"/>
          <p14:tracePt t="60817" x="3670300" y="2473325"/>
          <p14:tracePt t="60834" x="3633788" y="2473325"/>
          <p14:tracePt t="60851" x="3589338" y="2473325"/>
          <p14:tracePt t="60867" x="3536950" y="2473325"/>
          <p14:tracePt t="60884" x="3500438" y="2473325"/>
          <p14:tracePt t="60901" x="3465513" y="2473325"/>
          <p14:tracePt t="60918" x="3438525" y="2473325"/>
          <p14:tracePt t="60934" x="3419475" y="2482850"/>
          <p14:tracePt t="60985" x="3419475" y="2490788"/>
          <p14:tracePt t="61018" x="3419475" y="2517775"/>
          <p14:tracePt t="61034" x="3429000" y="2517775"/>
          <p14:tracePt t="61051" x="3438525" y="2517775"/>
          <p14:tracePt t="61068" x="3473450" y="2544763"/>
          <p14:tracePt t="61084" x="3554413" y="2581275"/>
          <p14:tracePt t="61101" x="3652838" y="2598738"/>
          <p14:tracePt t="61118" x="3741738" y="2616200"/>
          <p14:tracePt t="61134" x="3830638" y="2625725"/>
          <p14:tracePt t="61152" x="3929063" y="2643188"/>
          <p14:tracePt t="61168" x="3990975" y="2643188"/>
          <p14:tracePt t="61185" x="4037013" y="2643188"/>
          <p14:tracePt t="61202" x="4098925" y="2643188"/>
          <p14:tracePt t="61218" x="4143375" y="2643188"/>
          <p14:tracePt t="61235" x="4197350" y="2643188"/>
          <p14:tracePt t="61252" x="4241800" y="2643188"/>
          <p14:tracePt t="61269" x="4303713" y="2643188"/>
          <p14:tracePt t="61285" x="4357688" y="2643188"/>
          <p14:tracePt t="61302" x="4419600" y="2643188"/>
          <p14:tracePt t="61319" x="4491038" y="2643188"/>
          <p14:tracePt t="61336" x="4625975" y="2643188"/>
          <p14:tracePt t="61353" x="4724400" y="2643188"/>
          <p14:tracePt t="61368" x="4857750" y="2643188"/>
          <p14:tracePt t="61386" x="4991100" y="2643188"/>
          <p14:tracePt t="61402" x="5099050" y="2643188"/>
          <p14:tracePt t="61419" x="5170488" y="2643188"/>
          <p14:tracePt t="61436" x="5214938" y="2643188"/>
          <p14:tracePt t="61452" x="5241925" y="2643188"/>
          <p14:tracePt t="61469" x="5251450" y="2643188"/>
          <p14:tracePt t="61486" x="5259388" y="2643188"/>
          <p14:tracePt t="61536" x="5268913" y="2643188"/>
          <p14:tracePt t="61569" x="5268913" y="2633663"/>
          <p14:tracePt t="61586" x="5268913" y="2608263"/>
          <p14:tracePt t="61603" x="5268913" y="2598738"/>
          <p14:tracePt t="61619" x="5276850" y="2581275"/>
          <p14:tracePt t="61636" x="5276850" y="2571750"/>
          <p14:tracePt t="61669" x="5276850" y="2554288"/>
          <p14:tracePt t="61703" x="5276850" y="2544763"/>
          <p14:tracePt t="61720" x="5251450" y="2517775"/>
          <p14:tracePt t="61737" x="5205413" y="2509838"/>
          <p14:tracePt t="61753" x="5143500" y="2482850"/>
          <p14:tracePt t="61770" x="5054600" y="2465388"/>
          <p14:tracePt t="61786" x="4956175" y="2446338"/>
          <p14:tracePt t="61803" x="4830763" y="2438400"/>
          <p14:tracePt t="61820" x="4724400" y="2428875"/>
          <p14:tracePt t="61836" x="4625975" y="2428875"/>
          <p14:tracePt t="61854" x="4518025" y="2428875"/>
          <p14:tracePt t="61870" x="4419600" y="2428875"/>
          <p14:tracePt t="61887" x="4313238" y="2428875"/>
          <p14:tracePt t="61904" x="4187825" y="2428875"/>
          <p14:tracePt t="61921" x="4108450" y="2428875"/>
          <p14:tracePt t="61937" x="4010025" y="2428875"/>
          <p14:tracePt t="61953" x="3911600" y="2428875"/>
          <p14:tracePt t="61970" x="3822700" y="2428875"/>
          <p14:tracePt t="61987" x="3741738" y="2428875"/>
          <p14:tracePt t="62003" x="3652838" y="2428875"/>
          <p14:tracePt t="62021" x="3589338" y="2428875"/>
          <p14:tracePt t="62037" x="3527425" y="2428875"/>
          <p14:tracePt t="62054" x="3473450" y="2428875"/>
          <p14:tracePt t="62070" x="3429000" y="2428875"/>
          <p14:tracePt t="62072" x="3411538" y="2428875"/>
          <p14:tracePt t="62088" x="3367088" y="2428875"/>
          <p14:tracePt t="62104" x="3330575" y="2428875"/>
          <p14:tracePt t="62121" x="3303588" y="2428875"/>
          <p14:tracePt t="62138" x="3268663" y="2428875"/>
          <p14:tracePt t="62154" x="3241675" y="2428875"/>
          <p14:tracePt t="62172" x="3205163" y="2428875"/>
          <p14:tracePt t="62188" x="3187700" y="2428875"/>
          <p14:tracePt t="62222" x="3179763" y="2428875"/>
          <p14:tracePt t="62255" x="3170238" y="2428875"/>
          <p14:tracePt t="62305" x="3170238" y="2446338"/>
          <p14:tracePt t="62322" x="3170238" y="2465388"/>
          <p14:tracePt t="62338" x="3170238" y="2490788"/>
          <p14:tracePt t="62354" x="3187700" y="2527300"/>
          <p14:tracePt t="62371" x="3205163" y="2536825"/>
          <p14:tracePt t="62388" x="3224213" y="2544763"/>
          <p14:tracePt t="62405" x="3268663" y="2554288"/>
          <p14:tracePt t="62422" x="3303588" y="2562225"/>
          <p14:tracePt t="62438" x="3367088" y="2571750"/>
          <p14:tracePt t="62455" x="3455988" y="2589213"/>
          <p14:tracePt t="62472" x="3598863" y="2608263"/>
          <p14:tracePt t="62488" x="3687763" y="2616200"/>
          <p14:tracePt t="62505" x="3786188" y="2633663"/>
          <p14:tracePt t="62522" x="3857625" y="2633663"/>
          <p14:tracePt t="62539" x="3946525" y="2633663"/>
          <p14:tracePt t="62555" x="4044950" y="2633663"/>
          <p14:tracePt t="62572" x="4125913" y="2633663"/>
          <p14:tracePt t="62589" x="4214813" y="2633663"/>
          <p14:tracePt t="62606" x="4286250" y="2633663"/>
          <p14:tracePt t="62622" x="4357688" y="2633663"/>
          <p14:tracePt t="62639" x="4419600" y="2633663"/>
          <p14:tracePt t="62656" x="4537075" y="2633663"/>
          <p14:tracePt t="62673" x="4608513" y="2633663"/>
          <p14:tracePt t="62689" x="4670425" y="2633663"/>
          <p14:tracePt t="62706" x="4724400" y="2633663"/>
          <p14:tracePt t="62723" x="4795838" y="2633663"/>
          <p14:tracePt t="62739" x="4848225" y="2633663"/>
          <p14:tracePt t="62756" x="4894263" y="2633663"/>
          <p14:tracePt t="62772" x="4946650" y="2633663"/>
          <p14:tracePt t="62789" x="4991100" y="2633663"/>
          <p14:tracePt t="62806" x="5045075" y="2633663"/>
          <p14:tracePt t="62823" x="5099050" y="2633663"/>
          <p14:tracePt t="62840" x="5205413" y="2633663"/>
          <p14:tracePt t="62856" x="5259388" y="2633663"/>
          <p14:tracePt t="62873" x="5303838" y="2633663"/>
          <p14:tracePt t="62890" x="5313363" y="2625725"/>
          <p14:tracePt t="62990" x="5313363" y="2616200"/>
          <p14:tracePt t="63006" x="5313363" y="2608263"/>
          <p14:tracePt t="63040" x="5295900" y="2581275"/>
          <p14:tracePt t="63057" x="5286375" y="2571750"/>
          <p14:tracePt t="63074" x="5268913" y="2554288"/>
          <p14:tracePt t="63090" x="5232400" y="2536825"/>
          <p14:tracePt t="63107" x="5187950" y="2517775"/>
          <p14:tracePt t="63124" x="5143500" y="2500313"/>
          <p14:tracePt t="63140" x="5072063" y="2482850"/>
          <p14:tracePt t="63157" x="4991100" y="2465388"/>
          <p14:tracePt t="63174" x="4929188" y="2446338"/>
          <p14:tracePt t="63190" x="4875213" y="2446338"/>
          <p14:tracePt t="63207" x="4803775" y="2438400"/>
          <p14:tracePt t="63224" x="4679950" y="2428875"/>
          <p14:tracePt t="63241" x="4554538" y="2401888"/>
          <p14:tracePt t="63257" x="4429125" y="2401888"/>
          <p14:tracePt t="63274" x="4295775" y="2401888"/>
          <p14:tracePt t="63291" x="4160838" y="2401888"/>
          <p14:tracePt t="63307" x="3990975" y="2401888"/>
          <p14:tracePt t="63324" x="3795713" y="2401888"/>
          <p14:tracePt t="63341" x="3616325" y="2401888"/>
          <p14:tracePt t="63358" x="3482975" y="2401888"/>
          <p14:tracePt t="63374" x="3429000" y="2401888"/>
          <p14:tracePt t="63391" x="3402013" y="2401888"/>
          <p14:tracePt t="63407" x="3384550" y="2401888"/>
          <p14:tracePt t="63558" x="3375025" y="2401888"/>
          <p14:tracePt t="63608" x="3367088" y="2393950"/>
          <p14:tracePt t="63725" x="3357563" y="2393950"/>
          <p14:tracePt t="63742" x="3348038" y="2393950"/>
          <p14:tracePt t="63809" x="3330575" y="2393950"/>
          <p14:tracePt t="64444" x="3429000" y="2357438"/>
          <p14:tracePt t="64461" x="3438525" y="2357438"/>
          <p14:tracePt t="64494" x="3446463" y="2374900"/>
          <p14:tracePt t="64511" x="3429000" y="2446338"/>
          <p14:tracePt t="64528" x="3402013" y="2544763"/>
          <p14:tracePt t="64545" x="3313113" y="2679700"/>
          <p14:tracePt t="64561" x="3276600" y="2751138"/>
          <p14:tracePt t="64578" x="3241675" y="2822575"/>
          <p14:tracePt t="64594" x="3170238" y="2965450"/>
          <p14:tracePt t="64611" x="3116263" y="3152775"/>
          <p14:tracePt t="64628" x="3054350" y="3357563"/>
          <p14:tracePt t="64644" x="3017838" y="3527425"/>
          <p14:tracePt t="64662" x="3000375" y="3643313"/>
          <p14:tracePt t="64678" x="2990850" y="3697288"/>
          <p14:tracePt t="64694" x="2990850" y="3714750"/>
          <p14:tracePt t="64711" x="2990850" y="3732213"/>
          <p14:tracePt t="64728" x="2982913" y="3741738"/>
          <p14:tracePt t="64745" x="2973388" y="3776663"/>
          <p14:tracePt t="64761" x="2965450" y="3803650"/>
          <p14:tracePt t="64778" x="2955925" y="3840163"/>
          <p14:tracePt t="64795" x="2955925" y="3848100"/>
          <p14:tracePt t="64811" x="2938463" y="3894138"/>
          <p14:tracePt t="64829" x="2938463" y="3946525"/>
          <p14:tracePt t="64845" x="2928938" y="4017963"/>
          <p14:tracePt t="64861" x="2919413" y="4125913"/>
          <p14:tracePt t="64878" x="2919413" y="4241800"/>
          <p14:tracePt t="64895" x="2919413" y="4259263"/>
          <p14:tracePt t="64996" x="2894013" y="4259263"/>
          <p14:tracePt t="65012" x="2786063" y="4205288"/>
          <p14:tracePt t="65029" x="2616200" y="4133850"/>
          <p14:tracePt t="65045" x="2473325" y="4098925"/>
          <p14:tracePt t="65062" x="2428875" y="4098925"/>
          <p14:tracePt t="65079" x="2401888" y="4098925"/>
          <p14:tracePt t="65095" x="2393950" y="4098925"/>
          <p14:tracePt t="65146" x="2517775" y="3990975"/>
          <p14:tracePt t="65163" x="2714625" y="3867150"/>
          <p14:tracePt t="65179" x="2803525" y="3759200"/>
          <p14:tracePt t="65196" x="2830513" y="3652838"/>
          <p14:tracePt t="65213" x="2840038" y="3598863"/>
          <p14:tracePt t="65229" x="2840038" y="3536950"/>
          <p14:tracePt t="65246" x="2840038" y="3490913"/>
          <p14:tracePt t="65262" x="2830513" y="3455988"/>
          <p14:tracePt t="65280" x="2803525" y="3429000"/>
          <p14:tracePt t="65296" x="2803525" y="3402013"/>
          <p14:tracePt t="65313" x="2803525" y="3357563"/>
          <p14:tracePt t="65330" x="2813050" y="3340100"/>
          <p14:tracePt t="65346" x="2830513" y="3313113"/>
          <p14:tracePt t="65363" x="2840038" y="3286125"/>
          <p14:tracePt t="65430" x="2840038" y="3276600"/>
          <p14:tracePt t="65446" x="2840038" y="3259138"/>
          <p14:tracePt t="65463" x="2840038" y="3241675"/>
          <p14:tracePt t="65480" x="2840038" y="3224213"/>
          <p14:tracePt t="65496" x="2840038" y="3197225"/>
          <p14:tracePt t="65513" x="2840038" y="3170238"/>
          <p14:tracePt t="65530" x="2830513" y="3133725"/>
          <p14:tracePt t="65565" x="2830513" y="3116263"/>
          <p14:tracePt t="65647" x="2822575" y="3108325"/>
          <p14:tracePt t="66316" x="2822575" y="3143250"/>
          <p14:tracePt t="66332" x="2803525" y="3187700"/>
          <p14:tracePt t="66349" x="2795588" y="3214688"/>
          <p14:tracePt t="66365" x="2786063" y="3224213"/>
          <p14:tracePt t="66383" x="2786063" y="3232150"/>
          <p14:tracePt t="66884" x="2786063" y="3241675"/>
          <p14:tracePt t="68656" x="2786063" y="3259138"/>
          <p14:tracePt t="69525" x="2776538" y="3268663"/>
          <p14:tracePt t="69575" x="2759075" y="3268663"/>
          <p14:tracePt t="69625" x="2751138" y="3259138"/>
          <p14:tracePt t="69843" x="2751138" y="3251200"/>
          <p14:tracePt t="69859" x="2741613" y="3241675"/>
          <p14:tracePt t="69892" x="2741613" y="3232150"/>
          <p14:tracePt t="69909" x="2732088" y="3232150"/>
          <p14:tracePt t="70594" x="2732088" y="3224213"/>
          <p14:tracePt t="70611" x="2732088" y="3205163"/>
          <p14:tracePt t="70627" x="2732088" y="3197225"/>
          <p14:tracePt t="70645" x="2732088" y="3187700"/>
          <p14:tracePt t="71046" x="2732088" y="3170238"/>
          <p14:tracePt t="71096" x="2732088" y="3160713"/>
          <p14:tracePt t="71129" x="2724150" y="3152775"/>
          <p14:tracePt t="71681" x="2724150" y="3143250"/>
          <p14:tracePt t="71697" x="2724150" y="3133725"/>
          <p14:tracePt t="71731" x="2724150" y="3125788"/>
          <p14:tracePt t="71764" x="2724150" y="3116263"/>
          <p14:tracePt t="76862" x="2759075" y="3089275"/>
          <p14:tracePt t="76879" x="2901950" y="3054350"/>
          <p14:tracePt t="76895" x="3036888" y="3027363"/>
          <p14:tracePt t="76913" x="3276600" y="2973388"/>
          <p14:tracePt t="76928" x="3822700" y="2884488"/>
          <p14:tracePt t="76945" x="4259263" y="2830513"/>
          <p14:tracePt t="76962" x="4537075" y="2803525"/>
          <p14:tracePt t="76979" x="4732338" y="2759075"/>
          <p14:tracePt t="76995" x="4875213" y="2732088"/>
          <p14:tracePt t="77012" x="4956175" y="2714625"/>
          <p14:tracePt t="77028" x="5037138" y="2697163"/>
          <p14:tracePt t="77046" x="5170488" y="2652713"/>
          <p14:tracePt t="77062" x="5286375" y="2625725"/>
          <p14:tracePt t="77078" x="5411788" y="2589213"/>
          <p14:tracePt t="77095" x="5545138" y="2554288"/>
          <p14:tracePt t="77112" x="5653088" y="2527300"/>
          <p14:tracePt t="77129" x="5705475" y="2517775"/>
          <p14:tracePt t="77145" x="5741988" y="2500313"/>
          <p14:tracePt t="77162" x="5813425" y="2473325"/>
          <p14:tracePt t="77179" x="5902325" y="2428875"/>
          <p14:tracePt t="77195" x="5973763" y="2401888"/>
          <p14:tracePt t="77212" x="6037263" y="2366963"/>
          <p14:tracePt t="77229" x="6054725" y="2366963"/>
          <p14:tracePt t="77247" x="6072188" y="2357438"/>
          <p14:tracePt t="77278" x="6081713" y="2339975"/>
          <p14:tracePt t="77330" x="6081713" y="2322513"/>
          <p14:tracePt t="77346" x="6081713" y="2312988"/>
          <p14:tracePt t="77379" x="6081713" y="2295525"/>
          <p14:tracePt t="77397" x="6081713" y="2276475"/>
          <p14:tracePt t="77414" x="6081713" y="2259013"/>
          <p14:tracePt t="77712" x="6045200" y="2259013"/>
          <p14:tracePt t="77729" x="6000750" y="2286000"/>
          <p14:tracePt t="77746" x="5991225" y="2303463"/>
          <p14:tracePt t="77763" x="5991225" y="2322513"/>
          <p14:tracePt t="77846" x="5991225" y="2330450"/>
          <p14:tracePt t="77863" x="6010275" y="2330450"/>
          <p14:tracePt t="77880" x="6027738" y="2330450"/>
          <p14:tracePt t="77897" x="6037263" y="2330450"/>
          <p14:tracePt t="77913" x="6037263" y="2322513"/>
          <p14:tracePt t="77963" x="6037263" y="2312988"/>
          <p14:tracePt t="78047" x="6037263" y="2303463"/>
          <p14:tracePt t="78197" x="6054725" y="2303463"/>
          <p14:tracePt t="78214" x="6062663" y="2330450"/>
          <p14:tracePt t="78232" x="6062663" y="2366963"/>
          <p14:tracePt t="78249" x="6062663" y="2411413"/>
          <p14:tracePt t="78265" x="6062663" y="2438400"/>
          <p14:tracePt t="78282" x="6062663" y="2446338"/>
          <p14:tracePt t="78299" x="6062663" y="2465388"/>
          <p14:tracePt t="78315" x="6062663" y="2473325"/>
          <p14:tracePt t="78332" x="6054725" y="2482850"/>
          <p14:tracePt t="78349" x="6045200" y="2482850"/>
          <p14:tracePt t="78366" x="6027738" y="2500313"/>
          <p14:tracePt t="78382" x="6018213" y="2500313"/>
          <p14:tracePt t="78399" x="6010275" y="2500313"/>
          <p14:tracePt t="78416" x="6010275" y="2509838"/>
          <p14:tracePt t="78432" x="6000750" y="2509838"/>
          <p14:tracePt t="78449" x="5991225" y="2509838"/>
          <p14:tracePt t="78466" x="5983288" y="2509838"/>
          <p14:tracePt t="78550" x="5965825" y="2527300"/>
          <p14:tracePt t="78566" x="5946775" y="2527300"/>
          <p14:tracePt t="78599" x="5919788" y="2536825"/>
          <p14:tracePt t="78934" x="5929313" y="2527300"/>
          <p14:tracePt t="78951" x="5938838" y="2517775"/>
          <p14:tracePt t="78967" x="5946775" y="2500313"/>
          <p14:tracePt t="78984" x="5946775" y="2473325"/>
          <p14:tracePt t="79000" x="5946775" y="2465388"/>
          <p14:tracePt t="79018" x="5946775" y="2438400"/>
          <p14:tracePt t="79034" x="5946775" y="2411413"/>
          <p14:tracePt t="79051" x="5938838" y="2374900"/>
          <p14:tracePt t="79067" x="5938838" y="2347913"/>
          <p14:tracePt t="79084" x="5929313" y="2339975"/>
          <p14:tracePt t="79101" x="5919788" y="2322513"/>
          <p14:tracePt t="79118" x="5911850" y="2295525"/>
          <p14:tracePt t="79135" x="5911850" y="2268538"/>
          <p14:tracePt t="79151" x="5911850" y="2241550"/>
          <p14:tracePt t="79168" x="5911850" y="2232025"/>
          <p14:tracePt t="79185" x="5911850" y="2214563"/>
          <p14:tracePt t="79435" x="5929313" y="2241550"/>
          <p14:tracePt t="79452" x="5946775" y="2268538"/>
          <p14:tracePt t="79469" x="5946775" y="2286000"/>
          <p14:tracePt t="79486" x="5956300" y="2322513"/>
          <p14:tracePt t="79502" x="5973763" y="2357438"/>
          <p14:tracePt t="79519" x="5973763" y="2366963"/>
          <p14:tracePt t="79536" x="5973763" y="2393950"/>
          <p14:tracePt t="79552" x="5973763" y="2419350"/>
          <p14:tracePt t="79569" x="5973763" y="2438400"/>
          <p14:tracePt t="79586" x="5973763" y="2446338"/>
          <p14:tracePt t="79602" x="5973763" y="2473325"/>
          <p14:tracePt t="79619" x="5973763" y="2482850"/>
          <p14:tracePt t="79636" x="5956300" y="2517775"/>
          <p14:tracePt t="79652" x="5938838" y="2536825"/>
          <p14:tracePt t="79669" x="5919788" y="2554288"/>
          <p14:tracePt t="79686" x="5894388" y="2562225"/>
          <p14:tracePt t="79703" x="5884863" y="2571750"/>
          <p14:tracePt t="79720" x="5867400" y="2571750"/>
          <p14:tracePt t="79736" x="5857875" y="2581275"/>
          <p14:tracePt t="79786" x="5848350" y="2581275"/>
          <p14:tracePt t="80104" x="5902325" y="2581275"/>
          <p14:tracePt t="80120" x="5956300" y="2554288"/>
          <p14:tracePt t="80137" x="6000750" y="2536825"/>
          <p14:tracePt t="80154" x="6018213" y="2517775"/>
          <p14:tracePt t="80170" x="6037263" y="2500313"/>
          <p14:tracePt t="80187" x="6037263" y="2490788"/>
          <p14:tracePt t="80204" x="6037263" y="2482850"/>
          <p14:tracePt t="80220" x="6037263" y="2473325"/>
          <p14:tracePt t="80238" x="6037263" y="2428875"/>
          <p14:tracePt t="80255" x="6027738" y="2411413"/>
          <p14:tracePt t="80271" x="6018213" y="2374900"/>
          <p14:tracePt t="80288" x="5983288" y="2322513"/>
          <p14:tracePt t="80304" x="5956300" y="2295525"/>
          <p14:tracePt t="80321" x="5938838" y="2268538"/>
          <p14:tracePt t="80337" x="5919788" y="2251075"/>
          <p14:tracePt t="80354" x="5902325" y="2241550"/>
          <p14:tracePt t="80371" x="5894388" y="2241550"/>
          <p14:tracePt t="80388" x="5884863" y="2241550"/>
          <p14:tracePt t="80405" x="5875338" y="2241550"/>
          <p14:tracePt t="80421" x="5867400" y="2232025"/>
          <p14:tracePt t="81040" x="5875338" y="2232025"/>
          <p14:tracePt t="81123" x="5894388" y="2232025"/>
          <p14:tracePt t="81173" x="5902325" y="2251075"/>
          <p14:tracePt t="81191" x="5919788" y="2259013"/>
          <p14:tracePt t="81274" x="5929313" y="2268538"/>
          <p14:tracePt t="81341" x="5938838" y="2286000"/>
          <p14:tracePt t="81357" x="5956300" y="2286000"/>
          <p14:tracePt t="81373" x="5965825" y="2295525"/>
          <p14:tracePt t="81391" x="5965825" y="2303463"/>
          <p14:tracePt t="81407" x="5983288" y="2312988"/>
          <p14:tracePt t="81424" x="5991225" y="2330450"/>
          <p14:tracePt t="81440" x="5991225" y="2347913"/>
          <p14:tracePt t="81458" x="5991225" y="2366963"/>
          <p14:tracePt t="81474" x="5991225" y="2401888"/>
          <p14:tracePt t="81491" x="5991225" y="2411413"/>
          <p14:tracePt t="81508" x="5973763" y="2446338"/>
          <p14:tracePt t="81524" x="5956300" y="2465388"/>
          <p14:tracePt t="81541" x="5919788" y="2490788"/>
          <p14:tracePt t="81558" x="5902325" y="2490788"/>
          <p14:tracePt t="81575" x="5875338" y="2509838"/>
          <p14:tracePt t="81608" x="5857875" y="2517775"/>
          <p14:tracePt t="81625" x="5840413" y="2517775"/>
          <p14:tracePt t="81642" x="5830888" y="2517775"/>
          <p14:tracePt t="81658" x="5813425" y="2536825"/>
          <p14:tracePt t="82510" x="5803900" y="2536825"/>
          <p14:tracePt t="82678" x="5786438" y="2536825"/>
          <p14:tracePt t="83029" x="5776913" y="2536825"/>
          <p14:tracePt t="83112" x="5768975" y="2536825"/>
          <p14:tracePt t="83212" x="5759450" y="2536825"/>
          <p14:tracePt t="83229" x="5724525" y="2536825"/>
          <p14:tracePt t="83245" x="5705475" y="2536825"/>
          <p14:tracePt t="83263" x="5608638" y="2536825"/>
          <p14:tracePt t="83279" x="5537200" y="2544763"/>
          <p14:tracePt t="83297" x="5491163" y="2544763"/>
          <p14:tracePt t="83313" x="5446713" y="2554288"/>
          <p14:tracePt t="83329" x="5402263" y="2571750"/>
          <p14:tracePt t="83346" x="5348288" y="2581275"/>
          <p14:tracePt t="83363" x="5303838" y="2589213"/>
          <p14:tracePt t="83380" x="5232400" y="2608263"/>
          <p14:tracePt t="83396" x="5170488" y="2616200"/>
          <p14:tracePt t="83412" x="5116513" y="2616200"/>
          <p14:tracePt t="83429" x="5054600" y="2616200"/>
          <p14:tracePt t="83446" x="5010150" y="2616200"/>
          <p14:tracePt t="83464" x="4965700" y="2616200"/>
          <p14:tracePt t="83480" x="4911725" y="2625725"/>
          <p14:tracePt t="83496" x="4822825" y="2652713"/>
          <p14:tracePt t="83513" x="4732338" y="2670175"/>
          <p14:tracePt t="83530" x="4598988" y="2687638"/>
          <p14:tracePt t="83546" x="4473575" y="2705100"/>
          <p14:tracePt t="83563" x="4348163" y="2714625"/>
          <p14:tracePt t="83579" x="4241800" y="2732088"/>
          <p14:tracePt t="83597" x="4116388" y="2741613"/>
          <p14:tracePt t="83613" x="4037013" y="2741613"/>
          <p14:tracePt t="83630" x="3956050" y="2741613"/>
          <p14:tracePt t="83646" x="3884613" y="2741613"/>
          <p14:tracePt t="83664" x="3776663" y="2741613"/>
          <p14:tracePt t="83680" x="3705225" y="2741613"/>
          <p14:tracePt t="83697" x="3608388" y="2741613"/>
          <p14:tracePt t="83714" x="3536950" y="2741613"/>
          <p14:tracePt t="83730" x="3473450" y="2741613"/>
          <p14:tracePt t="83747" x="3411538" y="2741613"/>
          <p14:tracePt t="83764" x="3357563" y="2741613"/>
          <p14:tracePt t="83780" x="3313113" y="2741613"/>
          <p14:tracePt t="83797" x="3276600" y="2741613"/>
          <p14:tracePt t="83814" x="3251200" y="2741613"/>
          <p14:tracePt t="83831" x="3232150" y="2741613"/>
          <p14:tracePt t="83864" x="3224213" y="2741613"/>
          <p14:tracePt t="84015" x="3232150" y="2732088"/>
          <p14:tracePt t="84032" x="3357563" y="2714625"/>
          <p14:tracePt t="84048" x="3465513" y="2697163"/>
          <p14:tracePt t="84065" x="3562350" y="2687638"/>
          <p14:tracePt t="84081" x="3679825" y="2660650"/>
          <p14:tracePt t="84098" x="3803650" y="2652713"/>
          <p14:tracePt t="84115" x="3884613" y="2643188"/>
          <p14:tracePt t="84131" x="3919538" y="2633663"/>
          <p14:tracePt t="84149" x="3965575" y="2625725"/>
          <p14:tracePt t="84165" x="4010025" y="2625725"/>
          <p14:tracePt t="84181" x="4054475" y="2625725"/>
          <p14:tracePt t="84198" x="4116388" y="2625725"/>
          <p14:tracePt t="84215" x="4187825" y="2625725"/>
          <p14:tracePt t="84232" x="4322763" y="2625725"/>
          <p14:tracePt t="84249" x="4438650" y="2625725"/>
          <p14:tracePt t="84265" x="4562475" y="2625725"/>
          <p14:tracePt t="84282" x="4643438" y="2625725"/>
          <p14:tracePt t="84298" x="4732338" y="2625725"/>
          <p14:tracePt t="84316" x="4830763" y="2625725"/>
          <p14:tracePt t="84332" x="4884738" y="2616200"/>
          <p14:tracePt t="84349" x="4938713" y="2616200"/>
          <p14:tracePt t="84366" x="4973638" y="2616200"/>
          <p14:tracePt t="84382" x="4983163" y="2616200"/>
          <p14:tracePt t="84399" x="4991100" y="2616200"/>
          <p14:tracePt t="84416" x="5010150" y="2616200"/>
          <p14:tracePt t="84432" x="5027613" y="2616200"/>
          <p14:tracePt t="84449" x="5062538" y="2616200"/>
          <p14:tracePt t="84466" x="5099050" y="2616200"/>
          <p14:tracePt t="84482" x="5143500" y="2616200"/>
          <p14:tracePt t="84499" x="5180013" y="2616200"/>
          <p14:tracePt t="84515" x="5205413" y="2616200"/>
          <p14:tracePt t="84532" x="5214938" y="2608263"/>
          <p14:tracePt t="84700" x="5180013" y="2608263"/>
          <p14:tracePt t="84716" x="5054600" y="2608263"/>
          <p14:tracePt t="84733" x="4911725" y="2608263"/>
          <p14:tracePt t="84750" x="4705350" y="2608263"/>
          <p14:tracePt t="84767" x="4483100" y="2608263"/>
          <p14:tracePt t="84783" x="4286250" y="2608263"/>
          <p14:tracePt t="84800" x="4071938" y="2608263"/>
          <p14:tracePt t="84817" x="3983038" y="2608263"/>
          <p14:tracePt t="84833" x="3919538" y="2608263"/>
          <p14:tracePt t="84850" x="3884613" y="2608263"/>
          <p14:tracePt t="84867" x="3857625" y="2608263"/>
          <p14:tracePt t="84883" x="3848100" y="2608263"/>
          <p14:tracePt t="84900" x="3840163" y="2608263"/>
          <p14:tracePt t="84950" x="3830638" y="2608263"/>
          <p14:tracePt t="85168" x="4044950" y="2608263"/>
          <p14:tracePt t="85185" x="4187825" y="2608263"/>
          <p14:tracePt t="85201" x="4357688" y="2608263"/>
          <p14:tracePt t="85218" x="4483100" y="2608263"/>
          <p14:tracePt t="85234" x="4572000" y="2608263"/>
          <p14:tracePt t="85252" x="4608513" y="2608263"/>
          <p14:tracePt t="85268" x="4625975" y="2608263"/>
          <p14:tracePt t="85619" x="4724400" y="2608263"/>
          <p14:tracePt t="85636" x="4875213" y="2608263"/>
          <p14:tracePt t="85652" x="4983163" y="2608263"/>
          <p14:tracePt t="85669" x="5108575" y="2608263"/>
          <p14:tracePt t="85686" x="5180013" y="2608263"/>
          <p14:tracePt t="85702" x="5214938" y="2608263"/>
          <p14:tracePt t="85719" x="5232400" y="2608263"/>
          <p14:tracePt t="86171" x="5133975" y="2608263"/>
          <p14:tracePt t="86187" x="4991100" y="2608263"/>
          <p14:tracePt t="86204" x="4848225" y="2608263"/>
          <p14:tracePt t="86221" x="4679950" y="2608263"/>
          <p14:tracePt t="86237" x="4545013" y="2608263"/>
          <p14:tracePt t="86254" x="4473575" y="2608263"/>
          <p14:tracePt t="86270" x="4402138" y="2608263"/>
          <p14:tracePt t="86288" x="4340225" y="2608263"/>
          <p14:tracePt t="86304" x="4259263" y="2608263"/>
          <p14:tracePt t="86321" x="4214813" y="2608263"/>
          <p14:tracePt t="86337" x="4179888" y="2608263"/>
          <p14:tracePt t="86354" x="4152900" y="2608263"/>
          <p14:tracePt t="86371" x="4133850" y="2608263"/>
          <p14:tracePt t="86388" x="4125913" y="2608263"/>
          <p14:tracePt t="86455" x="4108450" y="2608263"/>
          <p14:tracePt t="86471" x="4081463" y="2608263"/>
          <p14:tracePt t="86488" x="4071938" y="2608263"/>
          <p14:tracePt t="86504" x="4027488" y="2608263"/>
          <p14:tracePt t="86522" x="4017963" y="2608263"/>
          <p14:tracePt t="86538" x="4000500" y="2608263"/>
          <p14:tracePt t="86555" x="3983038" y="2608263"/>
          <p14:tracePt t="86572" x="3938588" y="2608263"/>
          <p14:tracePt t="86588" x="3894138" y="2608263"/>
          <p14:tracePt t="86605" x="3840163" y="2608263"/>
          <p14:tracePt t="86621" x="3813175" y="2608263"/>
          <p14:tracePt t="86638" x="3795713" y="2608263"/>
          <p14:tracePt t="86655" x="3786188" y="2608263"/>
          <p14:tracePt t="86789" x="3776663" y="2608263"/>
          <p14:tracePt t="86806" x="3768725" y="2608263"/>
          <p14:tracePt t="86856" x="3759200" y="2608263"/>
          <p14:tracePt t="86872" x="3751263" y="2608263"/>
          <p14:tracePt t="86906" x="3741738" y="2608263"/>
          <p14:tracePt t="86923" x="3732213" y="2608263"/>
          <p14:tracePt t="87257" x="3813175" y="2608263"/>
          <p14:tracePt t="87274" x="3902075" y="2589213"/>
          <p14:tracePt t="87290" x="3983038" y="2589213"/>
          <p14:tracePt t="87307" x="4062413" y="2589213"/>
          <p14:tracePt t="87323" x="4125913" y="2589213"/>
          <p14:tracePt t="87340" x="4187825" y="2589213"/>
          <p14:tracePt t="87357" x="4251325" y="2589213"/>
          <p14:tracePt t="87374" x="4313238" y="2589213"/>
          <p14:tracePt t="87391" x="4394200" y="2589213"/>
          <p14:tracePt t="87407" x="4483100" y="2589213"/>
          <p14:tracePt t="87424" x="4545013" y="2589213"/>
          <p14:tracePt t="87441" x="4616450" y="2589213"/>
          <p14:tracePt t="87458" x="4643438" y="2589213"/>
          <p14:tracePt t="87859" x="4554538" y="2589213"/>
          <p14:tracePt t="87875" x="4483100" y="2589213"/>
          <p14:tracePt t="87892" x="4394200" y="2608263"/>
          <p14:tracePt t="87909" x="4330700" y="2616200"/>
          <p14:tracePt t="87925" x="4251325" y="2633663"/>
          <p14:tracePt t="87942" x="4197350" y="2652713"/>
          <p14:tracePt t="87959" x="4143375" y="2660650"/>
          <p14:tracePt t="87975" x="4098925" y="2679700"/>
          <p14:tracePt t="87993" x="4037013" y="2697163"/>
          <p14:tracePt t="88009" x="3990975" y="2705100"/>
          <p14:tracePt t="88025" x="3956050" y="2705100"/>
          <p14:tracePt t="88042" x="3929063" y="2705100"/>
          <p14:tracePt t="88059" x="3911600" y="2705100"/>
          <p14:tracePt t="88075" x="3875088" y="2724150"/>
          <p14:tracePt t="88093" x="3840163" y="2724150"/>
          <p14:tracePt t="88110" x="3768725" y="2724150"/>
          <p14:tracePt t="88126" x="3714750" y="2732088"/>
          <p14:tracePt t="88142" x="3652838" y="2741613"/>
          <p14:tracePt t="88159" x="3616325" y="2741613"/>
          <p14:tracePt t="88175" x="3598863" y="2741613"/>
          <p14:tracePt t="88193" x="3544888" y="2759075"/>
          <p14:tracePt t="88210" x="3500438" y="2759075"/>
          <p14:tracePt t="88226" x="3473450" y="2768600"/>
          <p14:tracePt t="88243" x="3446463" y="2776538"/>
          <p14:tracePt t="88260" x="3419475" y="2786063"/>
          <p14:tracePt t="88277" x="3394075" y="2795588"/>
          <p14:tracePt t="88293" x="3357563" y="2813050"/>
          <p14:tracePt t="88310" x="3330575" y="2830513"/>
          <p14:tracePt t="88326" x="3286125" y="2857500"/>
          <p14:tracePt t="88343" x="3224213" y="2901950"/>
          <p14:tracePt t="88360" x="3179763" y="2938463"/>
          <p14:tracePt t="88376" x="3125788" y="2973388"/>
          <p14:tracePt t="88393" x="3081338" y="3009900"/>
          <p14:tracePt t="88410" x="3044825" y="3027363"/>
          <p14:tracePt t="88427" x="3000375" y="3044825"/>
          <p14:tracePt t="88444" x="2973388" y="3054350"/>
          <p14:tracePt t="88460" x="2946400" y="3071813"/>
          <p14:tracePt t="88477" x="2928938" y="3071813"/>
          <p14:tracePt t="88494" x="2919413" y="3071813"/>
          <p14:tracePt t="88510" x="2901950" y="3071813"/>
          <p14:tracePt t="88527" x="2847975" y="3071813"/>
          <p14:tracePt t="88543" x="2786063" y="3071813"/>
          <p14:tracePt t="88561" x="2697163" y="3071813"/>
          <p14:tracePt t="88577" x="2670175" y="3071813"/>
          <p14:tracePt t="88594" x="2643188" y="3071813"/>
          <p14:tracePt t="88611" x="2625725" y="3062288"/>
          <p14:tracePt t="88627" x="2608263" y="3054350"/>
          <p14:tracePt t="88644" x="2589213" y="3054350"/>
          <p14:tracePt t="88661" x="2571750" y="3054350"/>
          <p14:tracePt t="88677" x="2554288" y="3054350"/>
          <p14:tracePt t="88695" x="2536825" y="3054350"/>
          <p14:tracePt t="88711" x="2527300" y="3054350"/>
          <p14:tracePt t="88728" x="2509838" y="3054350"/>
          <p14:tracePt t="88744" x="2500313" y="3054350"/>
          <p14:tracePt t="88812" x="2482850" y="3054350"/>
          <p14:tracePt t="88828" x="2473325" y="3054350"/>
          <p14:tracePt t="88861" x="2465388" y="3054350"/>
          <p14:tracePt t="88895" x="2455863" y="3044825"/>
          <p14:tracePt t="88911" x="2438400" y="3027363"/>
          <p14:tracePt t="88928" x="2438400" y="2982913"/>
          <p14:tracePt t="88945" x="2438400" y="2919413"/>
          <p14:tracePt t="88962" x="2438400" y="2857500"/>
          <p14:tracePt t="88979" x="2438400" y="2813050"/>
          <p14:tracePt t="88995" x="2438400" y="2776538"/>
          <p14:tracePt t="89012" x="2438400" y="2751138"/>
          <p14:tracePt t="89028" x="2438400" y="2732088"/>
          <p14:tracePt t="89045" x="2428875" y="2714625"/>
          <p14:tracePt t="89062" x="2428875" y="2697163"/>
          <p14:tracePt t="89078" x="2428875" y="2660650"/>
          <p14:tracePt t="89095" x="2419350" y="2616200"/>
          <p14:tracePt t="89112" x="2419350" y="2571750"/>
          <p14:tracePt t="89129" x="2419350" y="2554288"/>
          <p14:tracePt t="89145" x="2419350" y="2482850"/>
          <p14:tracePt t="89163" x="2428875" y="2428875"/>
          <p14:tracePt t="89179" x="2428875" y="2419350"/>
          <p14:tracePt t="89195" x="2438400" y="2411413"/>
          <p14:tracePt t="89463" x="2438400" y="2428875"/>
          <p14:tracePt t="89479" x="2438400" y="2465388"/>
          <p14:tracePt t="89496" x="2438400" y="2482850"/>
          <p14:tracePt t="89529" x="2438400" y="2509838"/>
          <p14:tracePt t="89547" x="2438400" y="2517775"/>
          <p14:tracePt t="89563" x="2438400" y="2536825"/>
          <p14:tracePt t="89596" x="2438400" y="2554288"/>
          <p14:tracePt t="89613" x="2438400" y="2562225"/>
          <p14:tracePt t="89630" x="2438400" y="2589213"/>
          <p14:tracePt t="89646" x="2428875" y="2598738"/>
          <p14:tracePt t="89663" x="2419350" y="2643188"/>
          <p14:tracePt t="89680" x="2411413" y="2670175"/>
          <p14:tracePt t="89697" x="2401888" y="2705100"/>
          <p14:tracePt t="89714" x="2384425" y="2741613"/>
          <p14:tracePt t="89730" x="2384425" y="2751138"/>
          <p14:tracePt t="89747" x="2384425" y="2768600"/>
          <p14:tracePt t="89763" x="2374900" y="2776538"/>
          <p14:tracePt t="89780" x="2366963" y="2786063"/>
          <p14:tracePt t="89797" x="2357438" y="2803525"/>
          <p14:tracePt t="89814" x="2347913" y="2822575"/>
          <p14:tracePt t="89831" x="2347913" y="2847975"/>
          <p14:tracePt t="89847" x="2339975" y="2857500"/>
          <p14:tracePt t="89864" x="2339975" y="2874963"/>
          <p14:tracePt t="89881" x="2322513" y="2901950"/>
          <p14:tracePt t="89897" x="2312988" y="2938463"/>
          <p14:tracePt t="89915" x="2295525" y="2965450"/>
          <p14:tracePt t="89931" x="2286000" y="2990850"/>
          <p14:tracePt t="89947" x="2276475" y="3009900"/>
          <p14:tracePt t="89964" x="2268538" y="3036888"/>
          <p14:tracePt t="89981" x="2268538" y="3054350"/>
          <p14:tracePt t="89998" x="2259013" y="3062288"/>
          <p14:tracePt t="90014" x="2232025" y="3089275"/>
          <p14:tracePt t="90031" x="2214563" y="3116263"/>
          <p14:tracePt t="90048" x="2187575" y="3143250"/>
          <p14:tracePt t="90064" x="2170113" y="3160713"/>
          <p14:tracePt t="90081" x="2143125" y="3179763"/>
          <p14:tracePt t="90082" x="2133600" y="3187700"/>
          <p14:tracePt t="90098" x="2108200" y="3197225"/>
          <p14:tracePt t="90115" x="2062163" y="3214688"/>
          <p14:tracePt t="90131" x="2027238" y="3224213"/>
          <p14:tracePt t="90148" x="2000250" y="3241675"/>
          <p14:tracePt t="90165" x="1990725" y="3241675"/>
          <p14:tracePt t="90181" x="1982788" y="3241675"/>
          <p14:tracePt t="90449" x="2027238" y="3241675"/>
          <p14:tracePt t="90466" x="2054225" y="3241675"/>
          <p14:tracePt t="90483" x="2089150" y="3241675"/>
          <p14:tracePt t="90499" x="2152650" y="3241675"/>
          <p14:tracePt t="90516" x="2205038" y="3241675"/>
          <p14:tracePt t="90532" x="2251075" y="3241675"/>
          <p14:tracePt t="90549" x="2286000" y="3241675"/>
          <p14:tracePt t="90566" x="2322513" y="3241675"/>
          <p14:tracePt t="90582" x="2366963" y="3232150"/>
          <p14:tracePt t="90600" x="2401888" y="3232150"/>
          <p14:tracePt t="90616" x="2446338" y="3224213"/>
          <p14:tracePt t="90633" x="2500313" y="3214688"/>
          <p14:tracePt t="90650" x="2589213" y="3197225"/>
          <p14:tracePt t="90666" x="2643188" y="3197225"/>
          <p14:tracePt t="90683" x="2705100" y="3187700"/>
          <p14:tracePt t="90700" x="2759075" y="3179763"/>
          <p14:tracePt t="90716" x="2840038" y="3170238"/>
          <p14:tracePt t="90733" x="2901950" y="3160713"/>
          <p14:tracePt t="90750" x="2973388" y="3152775"/>
          <p14:tracePt t="90766" x="3044825" y="3152775"/>
          <p14:tracePt t="90783" x="3108325" y="3133725"/>
          <p14:tracePt t="90800" x="3170238" y="3133725"/>
          <p14:tracePt t="90816" x="3214688" y="3133725"/>
          <p14:tracePt t="90833" x="3276600" y="3125788"/>
          <p14:tracePt t="90850" x="3357563" y="3116263"/>
          <p14:tracePt t="90867" x="3438525" y="3098800"/>
          <p14:tracePt t="90884" x="3500438" y="3098800"/>
          <p14:tracePt t="90900" x="3589338" y="3098800"/>
          <p14:tracePt t="90917" x="3660775" y="3098800"/>
          <p14:tracePt t="90934" x="3724275" y="3098800"/>
          <p14:tracePt t="90950" x="3795713" y="3098800"/>
          <p14:tracePt t="90967" x="3857625" y="3098800"/>
          <p14:tracePt t="90984" x="3911600" y="3098800"/>
          <p14:tracePt t="91000" x="3983038" y="3098800"/>
          <p14:tracePt t="91017" x="4081463" y="3098800"/>
          <p14:tracePt t="91034" x="4197350" y="3098800"/>
          <p14:tracePt t="91051" x="4276725" y="3098800"/>
          <p14:tracePt t="91067" x="4340225" y="3098800"/>
          <p14:tracePt t="91084" x="4411663" y="3098800"/>
          <p14:tracePt t="91100" x="4456113" y="3098800"/>
          <p14:tracePt t="91118" x="4518025" y="3098800"/>
          <p14:tracePt t="91134" x="4581525" y="3089275"/>
          <p14:tracePt t="91151" x="4633913" y="3089275"/>
          <p14:tracePt t="91168" x="4687888" y="3089275"/>
          <p14:tracePt t="91184" x="4732338" y="3089275"/>
          <p14:tracePt t="91202" x="4830763" y="3089275"/>
          <p14:tracePt t="91218" x="4867275" y="3089275"/>
          <p14:tracePt t="91235" x="4983163" y="3089275"/>
          <p14:tracePt t="91251" x="5054600" y="3089275"/>
          <p14:tracePt t="91268" x="5126038" y="3089275"/>
          <p14:tracePt t="91285" x="5197475" y="3089275"/>
          <p14:tracePt t="91301" x="5259388" y="3089275"/>
          <p14:tracePt t="91318" x="5313363" y="3089275"/>
          <p14:tracePt t="91335" x="5357813" y="3089275"/>
          <p14:tracePt t="91351" x="5402263" y="3089275"/>
          <p14:tracePt t="91368" x="5456238" y="3089275"/>
          <p14:tracePt t="91385" x="5500688" y="3089275"/>
          <p14:tracePt t="91402" x="5562600" y="3089275"/>
          <p14:tracePt t="91418" x="5589588" y="3089275"/>
          <p14:tracePt t="91435" x="5616575" y="3089275"/>
          <p14:tracePt t="91452" x="5653088" y="3089275"/>
          <p14:tracePt t="91468" x="5688013" y="3089275"/>
          <p14:tracePt t="91485" x="5715000" y="3089275"/>
          <p14:tracePt t="91502" x="5759450" y="3089275"/>
          <p14:tracePt t="91519" x="5803900" y="3089275"/>
          <p14:tracePt t="91535" x="5857875" y="3089275"/>
          <p14:tracePt t="91552" x="5919788" y="3089275"/>
          <p14:tracePt t="91568" x="5991225" y="3089275"/>
          <p14:tracePt t="91585" x="6054725" y="3089275"/>
          <p14:tracePt t="91587" x="6089650" y="3089275"/>
          <p14:tracePt t="91602" x="6153150" y="3089275"/>
          <p14:tracePt t="91619" x="6224588" y="3089275"/>
          <p14:tracePt t="91635" x="6269038" y="3089275"/>
          <p14:tracePt t="91652" x="6313488" y="3089275"/>
          <p14:tracePt t="91669" x="6330950" y="3089275"/>
          <p14:tracePt t="91686" x="6357938" y="3089275"/>
          <p14:tracePt t="91702" x="6367463" y="3089275"/>
          <p14:tracePt t="91719" x="6384925" y="3089275"/>
          <p14:tracePt t="91736" x="6411913" y="3089275"/>
          <p14:tracePt t="91752" x="6429375" y="3089275"/>
          <p14:tracePt t="91770" x="6446838" y="3089275"/>
          <p14:tracePt t="91786" x="6473825" y="3089275"/>
          <p14:tracePt t="91802" x="6500813" y="3089275"/>
          <p14:tracePt t="91820" x="6518275" y="3089275"/>
          <p14:tracePt t="91836" x="6545263" y="3089275"/>
          <p14:tracePt t="91853" x="6562725" y="3089275"/>
          <p14:tracePt t="91869" x="6581775" y="3089275"/>
          <p14:tracePt t="92070" x="6599238" y="3089275"/>
          <p14:tracePt t="92086" x="6626225" y="3089275"/>
          <p14:tracePt t="92104" x="6634163" y="3089275"/>
          <p14:tracePt t="92270" x="6608763" y="3081338"/>
          <p14:tracePt t="92286" x="6483350" y="3081338"/>
          <p14:tracePt t="92303" x="6340475" y="3081338"/>
          <p14:tracePt t="92319" x="6170613" y="3081338"/>
          <p14:tracePt t="92337" x="6000750" y="3108325"/>
          <p14:tracePt t="92354" x="5724525" y="3160713"/>
          <p14:tracePt t="92371" x="5527675" y="3179763"/>
          <p14:tracePt t="92388" x="5303838" y="3205163"/>
          <p14:tracePt t="92404" x="5072063" y="3224213"/>
          <p14:tracePt t="92422" x="4848225" y="3251200"/>
          <p14:tracePt t="92437" x="4660900" y="3251200"/>
          <p14:tracePt t="92454" x="4500563" y="3251200"/>
          <p14:tracePt t="92471" x="4348163" y="3251200"/>
          <p14:tracePt t="92487" x="4214813" y="3259138"/>
          <p14:tracePt t="92505" x="4081463" y="3268663"/>
          <p14:tracePt t="92521" x="3965575" y="3276600"/>
          <p14:tracePt t="92539" x="3768725" y="3276600"/>
          <p14:tracePt t="92555" x="3652838" y="3276600"/>
          <p14:tracePt t="92572" x="3544888" y="3276600"/>
          <p14:tracePt t="92588" x="3419475" y="3276600"/>
          <p14:tracePt t="92605" x="3322638" y="3276600"/>
          <p14:tracePt t="92621" x="3224213" y="3276600"/>
          <p14:tracePt t="92638" x="3143250" y="3276600"/>
          <p14:tracePt t="92655" x="3071813" y="3276600"/>
          <p14:tracePt t="92672" x="3009900" y="3276600"/>
          <p14:tracePt t="92688" x="2946400" y="3276600"/>
          <p14:tracePt t="92705" x="2884488" y="3276600"/>
          <p14:tracePt t="92721" x="2822575" y="3276600"/>
          <p14:tracePt t="92739" x="2732088" y="3276600"/>
          <p14:tracePt t="92756" x="2679700" y="3276600"/>
          <p14:tracePt t="92772" x="2608263" y="3276600"/>
          <p14:tracePt t="92789" x="2554288" y="3286125"/>
          <p14:tracePt t="92806" x="2490788" y="3286125"/>
          <p14:tracePt t="92822" x="2446338" y="3286125"/>
          <p14:tracePt t="92839" x="2384425" y="3286125"/>
          <p14:tracePt t="92855" x="2322513" y="3286125"/>
          <p14:tracePt t="92873" x="2276475" y="3286125"/>
          <p14:tracePt t="92889" x="2224088" y="3286125"/>
          <p14:tracePt t="92905" x="2179638" y="3286125"/>
          <p14:tracePt t="92922" x="2116138" y="3286125"/>
          <p14:tracePt t="92939" x="2089150" y="3286125"/>
          <p14:tracePt t="92956" x="2054225" y="3286125"/>
          <p14:tracePt t="92972" x="2027238" y="3286125"/>
          <p14:tracePt t="92990" x="2017713" y="3286125"/>
          <p14:tracePt t="93006" x="1990725" y="3286125"/>
          <p14:tracePt t="93022" x="1982788" y="3286125"/>
          <p14:tracePt t="93040" x="1965325" y="3286125"/>
          <p14:tracePt t="93073" x="1955800" y="3286125"/>
          <p14:tracePt t="93089" x="1946275" y="3286125"/>
          <p14:tracePt t="93140" x="1938338" y="3286125"/>
          <p14:tracePt t="93240" x="1938338" y="3268663"/>
          <p14:tracePt t="93256" x="1938338" y="3251200"/>
          <p14:tracePt t="93290" x="1946275" y="3251200"/>
          <p14:tracePt t="93307" x="1946275" y="3241675"/>
          <p14:tracePt t="93324" x="1965325" y="3224213"/>
          <p14:tracePt t="93340" x="1973263" y="3224213"/>
          <p14:tracePt t="93357" x="1982788" y="3214688"/>
          <p14:tracePt t="93373" x="1990725" y="3205163"/>
          <p14:tracePt t="93390" x="2009775" y="3197225"/>
          <p14:tracePt t="93407" x="2017713" y="3197225"/>
          <p14:tracePt t="93423" x="2027238" y="3197225"/>
          <p14:tracePt t="93441" x="2036763" y="3187700"/>
          <p14:tracePt t="93457" x="2044700" y="3187700"/>
          <p14:tracePt t="93474" x="2054225" y="3179763"/>
          <p14:tracePt t="93491" x="2108200" y="3170238"/>
          <p14:tracePt t="93507" x="2125663" y="3170238"/>
          <p14:tracePt t="93524" x="2133600" y="3170238"/>
          <p14:tracePt t="93541" x="2143125" y="3170238"/>
          <p14:tracePt t="93557" x="2152650" y="3170238"/>
          <p14:tracePt t="93574" x="2160588" y="3170238"/>
          <p14:tracePt t="93591" x="2170113" y="3170238"/>
          <p14:tracePt t="93642" x="2179638" y="3170238"/>
          <p14:tracePt t="93658" x="2187575" y="3170238"/>
          <p14:tracePt t="93691" x="2197100" y="3170238"/>
          <p14:tracePt t="93725" x="2214563" y="3170238"/>
          <p14:tracePt t="93791" x="2224088" y="3170238"/>
          <p14:tracePt t="94059" x="2259013" y="3170238"/>
          <p14:tracePt t="94076" x="2276475" y="3170238"/>
          <p14:tracePt t="94093" x="2303463" y="3170238"/>
          <p14:tracePt t="94109" x="2330450" y="3170238"/>
          <p14:tracePt t="94126" x="2366963" y="3170238"/>
          <p14:tracePt t="94143" x="2401888" y="3170238"/>
          <p14:tracePt t="94159" x="2419350" y="3170238"/>
          <p14:tracePt t="94176" x="2428875" y="3170238"/>
          <p14:tracePt t="94192" x="2446338" y="3170238"/>
          <p14:tracePt t="94209" x="2455863" y="3170238"/>
          <p14:tracePt t="94226" x="2473325" y="3170238"/>
          <p14:tracePt t="94243" x="2490788" y="3170238"/>
          <p14:tracePt t="94260" x="2500313" y="3170238"/>
          <p14:tracePt t="94276" x="2509838" y="3170238"/>
          <p14:tracePt t="94493" x="2544763" y="3170238"/>
          <p14:tracePt t="94510" x="2562225" y="3160713"/>
          <p14:tracePt t="94527" x="2581275" y="3160713"/>
          <p14:tracePt t="94777" x="2589213" y="3125788"/>
          <p14:tracePt t="94794" x="2589213" y="3089275"/>
          <p14:tracePt t="94811" x="2581275" y="3054350"/>
          <p14:tracePt t="94828" x="2571750" y="2990850"/>
          <p14:tracePt t="94844" x="2571750" y="2965450"/>
          <p14:tracePt t="94861" x="2554288" y="2946400"/>
          <p14:tracePt t="94878" x="2554288" y="2938463"/>
          <p14:tracePt t="95028" x="2544763" y="2911475"/>
          <p14:tracePt t="95045" x="2536825" y="2911475"/>
          <p14:tracePt t="95061" x="2527300" y="2894013"/>
          <p14:tracePt t="95079" x="2517775" y="2884488"/>
          <p14:tracePt t="95095" x="2509838" y="2867025"/>
          <p14:tracePt t="95112" x="2490788" y="2857500"/>
          <p14:tracePt t="95162" x="2482850" y="2840038"/>
          <p14:tracePt t="95179" x="2473325" y="2840038"/>
          <p14:tracePt t="95195" x="2465388" y="2830513"/>
          <p14:tracePt t="95212" x="2455863" y="2830513"/>
          <p14:tracePt t="95229" x="2446338" y="2822575"/>
          <p14:tracePt t="95430" x="2517775" y="2822575"/>
          <p14:tracePt t="95447" x="2598738" y="2822575"/>
          <p14:tracePt t="95463" x="2687638" y="2822575"/>
          <p14:tracePt t="95480" x="2768600" y="2822575"/>
          <p14:tracePt t="95496" x="2813050" y="2822575"/>
          <p14:tracePt t="95514" x="2847975" y="2822575"/>
          <p14:tracePt t="95546" x="2867025" y="2822575"/>
          <p14:tracePt t="95563" x="2874963" y="2822575"/>
          <p14:tracePt t="95580" x="2901950" y="2822575"/>
          <p14:tracePt t="95597" x="2919413" y="2822575"/>
          <p14:tracePt t="95613" x="2955925" y="2813050"/>
          <p14:tracePt t="95629" x="2973388" y="2813050"/>
          <p14:tracePt t="95647" x="2990850" y="2803525"/>
          <p14:tracePt t="95797" x="2946400" y="2803525"/>
          <p14:tracePt t="95814" x="2874963" y="2803525"/>
          <p14:tracePt t="95831" x="2822575" y="2803525"/>
          <p14:tracePt t="95848" x="2776538" y="2813050"/>
          <p14:tracePt t="95864" x="2751138" y="2830513"/>
          <p14:tracePt t="95880" x="2741613" y="2830513"/>
          <p14:tracePt t="95897" x="2732088" y="2830513"/>
          <p14:tracePt t="95948" x="2714625" y="2830513"/>
          <p14:tracePt t="95965" x="2687638" y="2830513"/>
          <p14:tracePt t="95981" x="2643188" y="2840038"/>
          <p14:tracePt t="95997" x="2625725" y="2840038"/>
          <p14:tracePt t="96015" x="2608263" y="2840038"/>
          <p14:tracePt t="96031" x="2598738" y="2840038"/>
          <p14:tracePt t="96048" x="2581275" y="2840038"/>
          <p14:tracePt t="96064" x="2571750" y="2857500"/>
          <p14:tracePt t="96081" x="2554288" y="2857500"/>
          <p14:tracePt t="96131" x="2544763" y="2857500"/>
          <p14:tracePt t="96165" x="2527300" y="2867025"/>
          <p14:tracePt t="96432" x="2517775" y="2874963"/>
          <p14:tracePt t="96449" x="2482850" y="2919413"/>
          <p14:tracePt t="96465" x="2419350" y="2955925"/>
          <p14:tracePt t="96482" x="2374900" y="2973388"/>
          <p14:tracePt t="96498" x="2312988" y="3009900"/>
          <p14:tracePt t="96516" x="2241550" y="3036888"/>
          <p14:tracePt t="96532" x="2232025" y="3044825"/>
          <p14:tracePt t="96549" x="2214563" y="3044825"/>
          <p14:tracePt t="96583" x="2205038" y="3054350"/>
          <p14:tracePt t="96616" x="2197100" y="3054350"/>
          <p14:tracePt t="96633" x="2197100" y="3062288"/>
          <p14:tracePt t="96649" x="2187575" y="3071813"/>
          <p14:tracePt t="96666" x="2179638" y="3081338"/>
          <p14:tracePt t="96682" x="2179638" y="3089275"/>
          <p14:tracePt t="96699" x="2170113" y="3098800"/>
          <p14:tracePt t="96716" x="2170113" y="3108325"/>
          <p14:tracePt t="96833" x="2205038" y="3108325"/>
          <p14:tracePt t="96850" x="2330450" y="3108325"/>
          <p14:tracePt t="96867" x="2473325" y="3108325"/>
          <p14:tracePt t="96884" x="2652713" y="3108325"/>
          <p14:tracePt t="96900" x="2776538" y="3108325"/>
          <p14:tracePt t="96917" x="2874963" y="3108325"/>
          <p14:tracePt t="96934" x="2938463" y="3108325"/>
          <p14:tracePt t="96951" x="2990850" y="3098800"/>
          <p14:tracePt t="96967" x="3044825" y="3098800"/>
          <p14:tracePt t="96984" x="3089275" y="3098800"/>
          <p14:tracePt t="97000" x="3152775" y="3081338"/>
          <p14:tracePt t="97017" x="3214688" y="3081338"/>
          <p14:tracePt t="97034" x="3276600" y="3081338"/>
          <p14:tracePt t="97050" x="3340100" y="3071813"/>
          <p14:tracePt t="97067" x="3384550" y="3062288"/>
          <p14:tracePt t="97084" x="3455988" y="3054350"/>
          <p14:tracePt t="97100" x="3490913" y="3044825"/>
          <p14:tracePt t="97117" x="3536950" y="3044825"/>
          <p14:tracePt t="97134" x="3589338" y="3044825"/>
          <p14:tracePt t="97151" x="3643313" y="3044825"/>
          <p14:tracePt t="97167" x="3705225" y="3044825"/>
          <p14:tracePt t="97184" x="3776663" y="3044825"/>
          <p14:tracePt t="97201" x="3840163" y="3044825"/>
          <p14:tracePt t="97217" x="3929063" y="3044825"/>
          <p14:tracePt t="97234" x="4000500" y="3044825"/>
          <p14:tracePt t="97251" x="4054475" y="3044825"/>
          <p14:tracePt t="97268" x="4098925" y="3044825"/>
          <p14:tracePt t="97284" x="4133850" y="3044825"/>
          <p14:tracePt t="97318" x="4143375" y="3044825"/>
          <p14:tracePt t="97718" x="4160838" y="3044825"/>
          <p14:tracePt t="97734" x="4197350" y="3044825"/>
          <p14:tracePt t="97751" x="4232275" y="3044825"/>
          <p14:tracePt t="97768" x="4259263" y="3044825"/>
          <p14:tracePt t="97784" x="4276725" y="3054350"/>
          <p14:tracePt t="97801" x="4286250" y="3054350"/>
          <p14:tracePt t="97818" x="4322763" y="3054350"/>
          <p14:tracePt t="97834" x="4340225" y="3054350"/>
          <p14:tracePt t="97851" x="4367213" y="3054350"/>
          <p14:tracePt t="97868" x="4375150" y="3054350"/>
          <p14:tracePt t="97885" x="4384675" y="3054350"/>
          <p14:tracePt t="97918" x="4394200" y="3054350"/>
          <p14:tracePt t="97968" x="4411663" y="3054350"/>
          <p14:tracePt t="97985" x="4419600" y="3054350"/>
          <p14:tracePt t="98002" x="4438650" y="3054350"/>
          <p14:tracePt t="98019" x="4465638" y="3054350"/>
          <p14:tracePt t="98035" x="4483100" y="3054350"/>
          <p14:tracePt t="98052" x="4518025" y="3054350"/>
          <p14:tracePt t="98069" x="4554538" y="3054350"/>
          <p14:tracePt t="98085" x="4589463" y="3054350"/>
          <p14:tracePt t="98102" x="4598988" y="3054350"/>
          <p14:tracePt t="98118" x="4625975" y="3054350"/>
          <p14:tracePt t="98135" x="4643438" y="3054350"/>
          <p14:tracePt t="98152" x="4660900" y="3054350"/>
          <p14:tracePt t="98169" x="4670425" y="3054350"/>
          <p14:tracePt t="98185" x="4697413" y="3071813"/>
          <p14:tracePt t="98202" x="4724400" y="3071813"/>
          <p14:tracePt t="98219" x="4759325" y="3071813"/>
          <p14:tracePt t="98235" x="4776788" y="3071813"/>
          <p14:tracePt t="98252" x="4857750" y="3071813"/>
          <p14:tracePt t="98269" x="4956175" y="3071813"/>
          <p14:tracePt t="98286" x="5062538" y="3071813"/>
          <p14:tracePt t="98303" x="5160963" y="3071813"/>
          <p14:tracePt t="98320" x="5259388" y="3071813"/>
          <p14:tracePt t="98337" x="5330825" y="3071813"/>
          <p14:tracePt t="98354" x="5411788" y="3071813"/>
          <p14:tracePt t="98371" x="5465763" y="3071813"/>
          <p14:tracePt t="98387" x="5527675" y="3071813"/>
          <p14:tracePt t="98404" x="5616575" y="3071813"/>
          <p14:tracePt t="98421" x="5670550" y="3071813"/>
          <p14:tracePt t="98438" x="5724525" y="3071813"/>
          <p14:tracePt t="98454" x="5768975" y="3071813"/>
          <p14:tracePt t="98471" x="5840413" y="3071813"/>
          <p14:tracePt t="98488" x="5946775" y="3071813"/>
          <p14:tracePt t="98504" x="6054725" y="3071813"/>
          <p14:tracePt t="98521" x="6180138" y="3071813"/>
          <p14:tracePt t="98538" x="6303963" y="3071813"/>
          <p14:tracePt t="98554" x="6384925" y="3071813"/>
          <p14:tracePt t="98572" x="6446838" y="3071813"/>
          <p14:tracePt t="98573" x="6465888" y="3071813"/>
          <p14:tracePt t="98588" x="6483350" y="3071813"/>
          <p14:tracePt t="98604" x="6545263" y="3071813"/>
          <p14:tracePt t="98622" x="6608763" y="3071813"/>
          <p14:tracePt t="98638" x="6661150" y="3071813"/>
          <p14:tracePt t="98656" x="6697663" y="3071813"/>
          <p14:tracePt t="98671" x="6751638" y="3071813"/>
          <p14:tracePt t="98688" x="6796088" y="3071813"/>
          <p14:tracePt t="98705" x="6813550" y="3071813"/>
          <p14:tracePt t="98721" x="6840538" y="3071813"/>
          <p14:tracePt t="98738" x="6848475" y="3071813"/>
          <p14:tracePt t="101145" x="6840538" y="3081338"/>
          <p14:tracePt t="101161" x="6804025" y="3098800"/>
          <p14:tracePt t="101179" x="6786563" y="3108325"/>
          <p14:tracePt t="101329" x="6777038" y="3108325"/>
          <p14:tracePt t="101497" x="6769100" y="3108325"/>
          <p14:tracePt t="101596" x="6751638" y="3108325"/>
          <p14:tracePt t="101747" x="6742113" y="3108325"/>
          <p14:tracePt t="102282" x="6742113" y="3125788"/>
          <p14:tracePt t="102632" x="6732588" y="3133725"/>
          <p14:tracePt t="102649" x="6715125" y="3133725"/>
          <p14:tracePt t="102666" x="6680200" y="3133725"/>
          <p14:tracePt t="102683" x="6653213" y="3133725"/>
          <p14:tracePt t="102699" x="6634163" y="3133725"/>
          <p14:tracePt t="102716" x="6608763" y="3133725"/>
          <p14:tracePt t="102733" x="6581775" y="3133725"/>
          <p14:tracePt t="102749" x="6545263" y="3133725"/>
          <p14:tracePt t="102766" x="6483350" y="3133725"/>
          <p14:tracePt t="102783" x="6456363" y="3133725"/>
          <p14:tracePt t="102800" x="6411913" y="3133725"/>
          <p14:tracePt t="102816" x="6384925" y="3133725"/>
          <p14:tracePt t="102833" x="6357938" y="3133725"/>
          <p14:tracePt t="102850" x="6340475" y="3133725"/>
          <p14:tracePt t="102866" x="6296025" y="3125788"/>
          <p14:tracePt t="102883" x="6251575" y="3125788"/>
          <p14:tracePt t="102900" x="6161088" y="3116263"/>
          <p14:tracePt t="102916" x="6089650" y="3116263"/>
          <p14:tracePt t="102933" x="6010275" y="3098800"/>
          <p14:tracePt t="102950" x="5875338" y="3081338"/>
          <p14:tracePt t="102967" x="5803900" y="3081338"/>
          <p14:tracePt t="102984" x="5724525" y="3081338"/>
          <p14:tracePt t="103000" x="5634038" y="3081338"/>
          <p14:tracePt t="103017" x="5510213" y="3081338"/>
          <p14:tracePt t="103033" x="5438775" y="3081338"/>
          <p14:tracePt t="103050" x="5375275" y="3081338"/>
          <p14:tracePt t="103067" x="5303838" y="3081338"/>
          <p14:tracePt t="103083" x="5224463" y="3071813"/>
          <p14:tracePt t="103100" x="5160963" y="3062288"/>
          <p14:tracePt t="103117" x="5108575" y="3054350"/>
          <p14:tracePt t="103134" x="5081588" y="3044825"/>
          <p14:tracePt t="103151" x="5072063" y="3044825"/>
          <p14:tracePt t="103184" x="5062538" y="3044825"/>
          <p14:tracePt t="103217" x="5054600" y="3044825"/>
          <p14:tracePt t="103619" x="5045075" y="3044825"/>
          <p14:tracePt t="103652" x="5037138" y="3036888"/>
          <p14:tracePt t="103786" x="5027613" y="3027363"/>
          <p14:tracePt t="103802" x="5000625" y="3017838"/>
          <p14:tracePt t="103819" x="4973638" y="3000375"/>
          <p14:tracePt t="103836" x="4938713" y="2990850"/>
          <p14:tracePt t="103852" x="4902200" y="2982913"/>
          <p14:tracePt t="103869" x="4857750" y="2965450"/>
          <p14:tracePt t="103886" x="4786313" y="2946400"/>
          <p14:tracePt t="103904" x="4554538" y="2911475"/>
          <p14:tracePt t="103920" x="4456113" y="2901950"/>
          <p14:tracePt t="103936" x="4375150" y="2884488"/>
          <p14:tracePt t="103953" x="4322763" y="2884488"/>
          <p14:tracePt t="103969" x="4276725" y="2884488"/>
          <p14:tracePt t="103987" x="4232275" y="2884488"/>
          <p14:tracePt t="104003" x="4179888" y="2884488"/>
          <p14:tracePt t="104019" x="4098925" y="2884488"/>
          <p14:tracePt t="104037" x="4017963" y="2894013"/>
          <p14:tracePt t="104053" x="3929063" y="2901950"/>
          <p14:tracePt t="104070" x="3857625" y="2919413"/>
          <p14:tracePt t="104086" x="3768725" y="2928938"/>
          <p14:tracePt t="104088" x="3724275" y="2938463"/>
          <p14:tracePt t="104103" x="3608388" y="2965450"/>
          <p14:tracePt t="104120" x="3500438" y="2982913"/>
          <p14:tracePt t="104137" x="3394075" y="3009900"/>
          <p14:tracePt t="104153" x="3295650" y="3044825"/>
          <p14:tracePt t="104170" x="3214688" y="3071813"/>
          <p14:tracePt t="104186" x="3160713" y="3089275"/>
          <p14:tracePt t="104203" x="3143250" y="3098800"/>
          <p14:tracePt t="104237" x="3125788" y="3108325"/>
          <p14:tracePt t="104253" x="3108325" y="3116263"/>
          <p14:tracePt t="104271" x="3062288" y="3125788"/>
          <p14:tracePt t="104287" x="3027363" y="3133725"/>
          <p14:tracePt t="104304" x="2965450" y="3160713"/>
          <p14:tracePt t="104320" x="2928938" y="3170238"/>
          <p14:tracePt t="104337" x="2894013" y="3179763"/>
          <p14:tracePt t="104354" x="2857500" y="3187700"/>
          <p14:tracePt t="104370" x="2830513" y="3187700"/>
          <p14:tracePt t="104387" x="2795588" y="3205163"/>
          <p14:tracePt t="104404" x="2768600" y="3214688"/>
          <p14:tracePt t="104420" x="2705100" y="3241675"/>
          <p14:tracePt t="104437" x="2670175" y="3259138"/>
          <p14:tracePt t="104454" x="2633663" y="3268663"/>
          <p14:tracePt t="104471" x="2589213" y="3276600"/>
          <p14:tracePt t="104488" x="2554288" y="3286125"/>
          <p14:tracePt t="104504" x="2536825" y="3295650"/>
          <p14:tracePt t="104521" x="2517775" y="3313113"/>
          <p14:tracePt t="104822" x="2500313" y="3313113"/>
          <p14:tracePt t="104839" x="2482850" y="3322638"/>
          <p14:tracePt t="104856" x="2455863" y="3340100"/>
          <p14:tracePt t="104872" x="2446338" y="3340100"/>
          <p14:tracePt t="104889" x="2428875" y="3348038"/>
          <p14:tracePt t="104939" x="2419350" y="3367088"/>
          <p14:tracePt t="104955" x="2411413" y="3367088"/>
          <p14:tracePt t="104972" x="2401888" y="3367088"/>
          <p14:tracePt t="104989" x="2374900" y="3375025"/>
          <p14:tracePt t="105006" x="2330450" y="3402013"/>
          <p14:tracePt t="105022" x="2303463" y="3411538"/>
          <p14:tracePt t="105039" x="2286000" y="3419475"/>
          <p14:tracePt t="105173" x="2276475" y="3419475"/>
          <p14:tracePt t="105189" x="2268538" y="3419475"/>
          <p14:tracePt t="105207" x="2251075" y="3429000"/>
          <p14:tracePt t="105223" x="2232025" y="3429000"/>
          <p14:tracePt t="105239" x="2214563" y="3429000"/>
          <p14:tracePt t="105257" x="2205038" y="3429000"/>
          <p14:tracePt t="105273" x="2170113" y="3429000"/>
          <p14:tracePt t="105290" x="2125663" y="3429000"/>
          <p14:tracePt t="105307" x="2081213" y="3429000"/>
          <p14:tracePt t="105324" x="2054225" y="3429000"/>
          <p14:tracePt t="105339" x="2027238" y="3429000"/>
          <p14:tracePt t="105356" x="2000250" y="3429000"/>
          <p14:tracePt t="105373" x="1965325" y="3429000"/>
          <p14:tracePt t="105388" x="1911350" y="3429000"/>
          <p14:tracePt t="105405" x="1839913" y="3429000"/>
          <p14:tracePt t="105422" x="1768475" y="3429000"/>
          <p14:tracePt t="105439" x="1670050" y="3429000"/>
          <p14:tracePt t="105456" x="1598613" y="3429000"/>
          <p14:tracePt t="105473" x="1536700" y="3429000"/>
          <p14:tracePt t="105490" x="1465263" y="3429000"/>
          <p14:tracePt t="105508" x="1411288" y="3438525"/>
          <p14:tracePt t="105524" x="1347788" y="3438525"/>
          <p14:tracePt t="105540" x="1276350" y="3438525"/>
          <p14:tracePt t="105557" x="1214438" y="3438525"/>
          <p14:tracePt t="105574" x="1169988" y="3438525"/>
          <p14:tracePt t="105576" x="1143000" y="3438525"/>
          <p14:tracePt t="105590" x="1125538" y="3438525"/>
          <p14:tracePt t="105608" x="1071563" y="3455988"/>
          <p14:tracePt t="105624" x="1054100" y="3455988"/>
          <p14:tracePt t="105640" x="1017588" y="3465513"/>
          <p14:tracePt t="105657" x="1000125" y="3465513"/>
          <p14:tracePt t="105674" x="990600" y="3465513"/>
          <p14:tracePt t="105825" x="982663" y="3465513"/>
          <p14:tracePt t="105959" x="990600" y="3465513"/>
          <p14:tracePt t="105975" x="1081088" y="3465513"/>
          <p14:tracePt t="105991" x="1179513" y="3465513"/>
          <p14:tracePt t="106007" x="1223963" y="3465513"/>
          <p14:tracePt t="106024" x="1339850" y="3465513"/>
          <p14:tracePt t="106040" x="1384300" y="3465513"/>
          <p14:tracePt t="106057" x="1411288" y="3465513"/>
          <p14:tracePt t="106074" x="1438275" y="3465513"/>
          <p14:tracePt t="106091" x="1455738" y="3465513"/>
          <p14:tracePt t="106107" x="1490663" y="3465513"/>
          <p14:tracePt t="106124" x="1517650" y="3465513"/>
          <p14:tracePt t="106140" x="1544638" y="3465513"/>
          <p14:tracePt t="106158" x="1571625" y="3455988"/>
          <p14:tracePt t="106174" x="1598613" y="3455988"/>
          <p14:tracePt t="106191" x="1625600" y="3455988"/>
          <p14:tracePt t="106208" x="1652588" y="3455988"/>
          <p14:tracePt t="106225" x="1679575" y="3446463"/>
          <p14:tracePt t="106242" x="1731963" y="3446463"/>
          <p14:tracePt t="106259" x="1758950" y="3446463"/>
          <p14:tracePt t="106275" x="1785938" y="3446463"/>
          <p14:tracePt t="106292" x="1812925" y="3446463"/>
          <p14:tracePt t="106309" x="1839913" y="3446463"/>
          <p14:tracePt t="106326" x="1847850" y="3446463"/>
          <p14:tracePt t="106343" x="1866900" y="3446463"/>
          <p14:tracePt t="106359" x="1893888" y="3446463"/>
          <p14:tracePt t="106377" x="1919288" y="3446463"/>
          <p14:tracePt t="106394" x="1955800" y="3446463"/>
          <p14:tracePt t="106410" x="1990725" y="3455988"/>
          <p14:tracePt t="106426" x="2027238" y="3465513"/>
          <p14:tracePt t="106443" x="2044700" y="3465513"/>
          <p14:tracePt t="106459" x="2054225" y="3465513"/>
          <p14:tracePt t="106677" x="2089150" y="3465513"/>
          <p14:tracePt t="106694" x="2143125" y="3465513"/>
          <p14:tracePt t="106711" x="2187575" y="3465513"/>
          <p14:tracePt t="106728" x="2251075" y="3455988"/>
          <p14:tracePt t="106744" x="2276475" y="3455988"/>
          <p14:tracePt t="106761" x="2312988" y="3455988"/>
          <p14:tracePt t="106777" x="2330450" y="3446463"/>
          <p14:tracePt t="106794" x="2339975" y="3446463"/>
          <p14:tracePt t="106827" x="2347913" y="3446463"/>
          <p14:tracePt t="106861" x="2357438" y="3446463"/>
          <p14:tracePt t="107480" x="2312988" y="3446463"/>
          <p14:tracePt t="107496" x="2232025" y="3446463"/>
          <p14:tracePt t="107513" x="2179638" y="3446463"/>
          <p14:tracePt t="107529" x="2116138" y="3446463"/>
          <p14:tracePt t="107546" x="2089150" y="3446463"/>
          <p14:tracePt t="107563" x="2054225" y="3455988"/>
          <p14:tracePt t="107579" x="2027238" y="3465513"/>
          <p14:tracePt t="107613" x="2009775" y="3473450"/>
          <p14:tracePt t="107629" x="2000250" y="3482975"/>
          <p14:tracePt t="107646" x="1982788" y="3490913"/>
          <p14:tracePt t="107663" x="1973263" y="3500438"/>
          <p14:tracePt t="107680" x="1946275" y="3509963"/>
          <p14:tracePt t="107696" x="1938338" y="3527425"/>
          <p14:tracePt t="107730" x="1928813" y="3527425"/>
          <p14:tracePt t="107747" x="1911350" y="3536950"/>
          <p14:tracePt t="107780" x="1901825" y="3544888"/>
          <p14:tracePt t="107796" x="1893888" y="3554413"/>
          <p14:tracePt t="107813" x="1874838" y="3554413"/>
          <p14:tracePt t="107830" x="1847850" y="3562350"/>
          <p14:tracePt t="107847" x="1830388" y="3571875"/>
          <p14:tracePt t="107864" x="1803400" y="3581400"/>
          <p14:tracePt t="107880" x="1785938" y="3581400"/>
          <p14:tracePt t="107897" x="1776413" y="3598863"/>
          <p14:tracePt t="107913" x="1768475" y="3598863"/>
          <p14:tracePt t="107947" x="1751013" y="3616325"/>
          <p14:tracePt t="107964" x="1741488" y="3616325"/>
          <p14:tracePt t="107981" x="1731963" y="3625850"/>
          <p14:tracePt t="107997" x="1724025" y="3625850"/>
          <p14:tracePt t="108014" x="1714500" y="3633788"/>
          <p14:tracePt t="108047" x="1704975" y="3652838"/>
          <p14:tracePt t="108064" x="1687513" y="3687763"/>
          <p14:tracePt t="108081" x="1687513" y="3705225"/>
          <p14:tracePt t="108098" x="1687513" y="3714750"/>
          <p14:tracePt t="108114" x="1687513" y="3724275"/>
          <p14:tracePt t="108147" x="1687513" y="3732213"/>
          <p14:tracePt t="108164" x="1687513" y="3741738"/>
          <p14:tracePt t="108181" x="1687513" y="3751263"/>
          <p14:tracePt t="108198" x="1687513" y="3768725"/>
          <p14:tracePt t="108215" x="1731963" y="3768725"/>
          <p14:tracePt t="108231" x="1795463" y="3776663"/>
          <p14:tracePt t="108248" x="1955800" y="3803650"/>
          <p14:tracePt t="108265" x="2054225" y="3813175"/>
          <p14:tracePt t="108282" x="2152650" y="3822700"/>
          <p14:tracePt t="108298" x="2251075" y="3822700"/>
          <p14:tracePt t="108316" x="2339975" y="3822700"/>
          <p14:tracePt t="108332" x="2401888" y="3822700"/>
          <p14:tracePt t="108348" x="2446338" y="3822700"/>
          <p14:tracePt t="108364" x="2490788" y="3822700"/>
          <p14:tracePt t="108381" x="2544763" y="3813175"/>
          <p14:tracePt t="108398" x="2589213" y="3813175"/>
          <p14:tracePt t="108415" x="2643188" y="3803650"/>
          <p14:tracePt t="108431" x="2679700" y="3795713"/>
          <p14:tracePt t="108448" x="2724150" y="3786188"/>
          <p14:tracePt t="108465" x="2759075" y="3786188"/>
          <p14:tracePt t="108482" x="2795588" y="3776663"/>
          <p14:tracePt t="108499" x="2874963" y="3776663"/>
          <p14:tracePt t="108515" x="2938463" y="3776663"/>
          <p14:tracePt t="108532" x="3009900" y="3776663"/>
          <p14:tracePt t="108549" x="3081338" y="3776663"/>
          <p14:tracePt t="108565" x="3143250" y="3776663"/>
          <p14:tracePt t="108582" x="3197225" y="3776663"/>
          <p14:tracePt t="108584" x="3232150" y="3776663"/>
          <p14:tracePt t="108599" x="3268663" y="3776663"/>
          <p14:tracePt t="108615" x="3348038" y="3776663"/>
          <p14:tracePt t="108633" x="3455988" y="3776663"/>
          <p14:tracePt t="108649" x="3527425" y="3776663"/>
          <p14:tracePt t="108666" x="3589338" y="3776663"/>
          <p14:tracePt t="108682" x="3660775" y="3776663"/>
          <p14:tracePt t="108700" x="3741738" y="3776663"/>
          <p14:tracePt t="108716" x="3813175" y="3776663"/>
          <p14:tracePt t="108733" x="3911600" y="3776663"/>
          <p14:tracePt t="108749" x="4010025" y="3759200"/>
          <p14:tracePt t="108766" x="4089400" y="3751263"/>
          <p14:tracePt t="108782" x="4133850" y="3741738"/>
          <p14:tracePt t="108799" x="4187825" y="3732213"/>
          <p14:tracePt t="108816" x="4268788" y="3732213"/>
          <p14:tracePt t="108834" x="4313238" y="3732213"/>
          <p14:tracePt t="108849" x="4340225" y="3724275"/>
          <p14:tracePt t="108883" x="4348163" y="3724275"/>
          <p14:tracePt t="109100" x="4330700" y="3724275"/>
          <p14:tracePt t="109117" x="4276725" y="3724275"/>
          <p14:tracePt t="109134" x="4214813" y="3724275"/>
          <p14:tracePt t="109150" x="4116388" y="3724275"/>
          <p14:tracePt t="109167" x="4017963" y="3724275"/>
          <p14:tracePt t="109183" x="3938588" y="3724275"/>
          <p14:tracePt t="109201" x="3803650" y="3724275"/>
          <p14:tracePt t="109217" x="3714750" y="3724275"/>
          <p14:tracePt t="109235" x="3625850" y="3724275"/>
          <p14:tracePt t="109251" x="3562350" y="3724275"/>
          <p14:tracePt t="109267" x="3482975" y="3724275"/>
          <p14:tracePt t="109284" x="3419475" y="3724275"/>
          <p14:tracePt t="109301" x="3348038" y="3724275"/>
          <p14:tracePt t="109318" x="3276600" y="3724275"/>
          <p14:tracePt t="109334" x="3214688" y="3724275"/>
          <p14:tracePt t="109351" x="3152775" y="3724275"/>
          <p14:tracePt t="109368" x="3062288" y="3724275"/>
          <p14:tracePt t="109384" x="2990850" y="3724275"/>
          <p14:tracePt t="109401" x="2911475" y="3724275"/>
          <p14:tracePt t="109418" x="2822575" y="3724275"/>
          <p14:tracePt t="109435" x="2751138" y="3724275"/>
          <p14:tracePt t="109451" x="2687638" y="3724275"/>
          <p14:tracePt t="109468" x="2652713" y="3724275"/>
          <p14:tracePt t="109485" x="2598738" y="3724275"/>
          <p14:tracePt t="109501" x="2536825" y="3724275"/>
          <p14:tracePt t="109519" x="2482850" y="3724275"/>
          <p14:tracePt t="109535" x="2411413" y="3724275"/>
          <p14:tracePt t="109551" x="2347913" y="3724275"/>
          <p14:tracePt t="109568" x="2276475" y="3724275"/>
          <p14:tracePt t="109585" x="2224088" y="3724275"/>
          <p14:tracePt t="109602" x="2187575" y="3724275"/>
          <p14:tracePt t="109618" x="2143125" y="3724275"/>
          <p14:tracePt t="109635" x="2098675" y="3724275"/>
          <p14:tracePt t="109652" x="2054225" y="3724275"/>
          <p14:tracePt t="109668" x="2000250" y="3724275"/>
          <p14:tracePt t="109685" x="1955800" y="3724275"/>
          <p14:tracePt t="109702" x="1911350" y="3724275"/>
          <p14:tracePt t="109719" x="1866900" y="3724275"/>
          <p14:tracePt t="109735" x="1822450" y="3724275"/>
          <p14:tracePt t="109753" x="1758950" y="3724275"/>
          <p14:tracePt t="109769" x="1724025" y="3724275"/>
          <p14:tracePt t="109786" x="1704975" y="3724275"/>
          <p14:tracePt t="109802" x="1697038" y="3724275"/>
          <p14:tracePt t="109836" x="1687513" y="3724275"/>
          <p14:tracePt t="109852" x="1670050" y="3724275"/>
          <p14:tracePt t="109869" x="1660525" y="3724275"/>
          <p14:tracePt t="110237" x="1679575" y="3724275"/>
          <p14:tracePt t="110253" x="1822450" y="3724275"/>
          <p14:tracePt t="110270" x="1990725" y="3724275"/>
          <p14:tracePt t="110287" x="2133600" y="3724275"/>
          <p14:tracePt t="110305" x="2330450" y="3724275"/>
          <p14:tracePt t="110322" x="2411413" y="3724275"/>
          <p14:tracePt t="110337" x="2455863" y="3724275"/>
          <p14:tracePt t="110353" x="2482850" y="3724275"/>
          <p14:tracePt t="110370" x="2527300" y="3724275"/>
          <p14:tracePt t="110386" x="2571750" y="3724275"/>
          <p14:tracePt t="110403" x="2625725" y="3724275"/>
          <p14:tracePt t="110419" x="2714625" y="3724275"/>
          <p14:tracePt t="110436" x="2795588" y="3724275"/>
          <p14:tracePt t="110453" x="2857500" y="3724275"/>
          <p14:tracePt t="110471" x="2911475" y="3724275"/>
          <p14:tracePt t="110487" x="2973388" y="3724275"/>
          <p14:tracePt t="110504" x="3044825" y="3724275"/>
          <p14:tracePt t="110521" x="3152775" y="3724275"/>
          <p14:tracePt t="110538" x="3224213" y="3724275"/>
          <p14:tracePt t="110554" x="3303588" y="3724275"/>
          <p14:tracePt t="110571" x="3429000" y="3724275"/>
          <p14:tracePt t="110588" x="3527425" y="3724275"/>
          <p14:tracePt t="110604" x="3625850" y="3724275"/>
          <p14:tracePt t="110621" x="3670300" y="3724275"/>
          <p14:tracePt t="110637" x="3697288" y="3724275"/>
          <p14:tracePt t="110655" x="3724275" y="3724275"/>
          <p14:tracePt t="110671" x="3751263" y="3724275"/>
          <p14:tracePt t="110688" x="3759200" y="3724275"/>
          <p14:tracePt t="110889" x="3786188" y="3724275"/>
          <p14:tracePt t="113947" x="3786188" y="3714750"/>
          <p14:tracePt t="115134" x="3786188" y="3705225"/>
          <p14:tracePt t="115651" x="3687763" y="3705225"/>
          <p14:tracePt t="115667" x="3581400" y="3705225"/>
          <p14:tracePt t="115684" x="3419475" y="3697288"/>
          <p14:tracePt t="115701" x="3268663" y="3687763"/>
          <p14:tracePt t="115718" x="3143250" y="3687763"/>
          <p14:tracePt t="115734" x="3054350" y="3687763"/>
          <p14:tracePt t="115752" x="2973388" y="3687763"/>
          <p14:tracePt t="115769" x="2901950" y="3687763"/>
          <p14:tracePt t="115785" x="2840038" y="3687763"/>
          <p14:tracePt t="115802" x="2768600" y="3687763"/>
          <p14:tracePt t="115819" x="2652713" y="3670300"/>
          <p14:tracePt t="115836" x="2581275" y="3660775"/>
          <p14:tracePt t="115852" x="2500313" y="3643313"/>
          <p14:tracePt t="115869" x="2438400" y="3625850"/>
          <p14:tracePt t="115886" x="2374900" y="3625850"/>
          <p14:tracePt t="115902" x="2295525" y="3616325"/>
          <p14:tracePt t="115919" x="2241550" y="3608388"/>
          <p14:tracePt t="115935" x="2179638" y="3581400"/>
          <p14:tracePt t="115952" x="2098675" y="3562350"/>
          <p14:tracePt t="115969" x="2036763" y="3544888"/>
          <p14:tracePt t="115986" x="1982788" y="3527425"/>
          <p14:tracePt t="116003" x="1884363" y="3500438"/>
          <p14:tracePt t="116019" x="1822450" y="3482975"/>
          <p14:tracePt t="116037" x="1785938" y="3465513"/>
          <p14:tracePt t="116053" x="1768475" y="3465513"/>
          <p14:tracePt t="116070" x="1741488" y="3446463"/>
          <p14:tracePt t="116087" x="1724025" y="3438525"/>
          <p14:tracePt t="116103" x="1704975" y="3438525"/>
          <p14:tracePt t="116119" x="1679575" y="3419475"/>
          <p14:tracePt t="116136" x="1652588" y="3419475"/>
          <p14:tracePt t="116153" x="1608138" y="3402013"/>
          <p14:tracePt t="116170" x="1554163" y="3402013"/>
          <p14:tracePt t="116186" x="1517650" y="3402013"/>
          <p14:tracePt t="116203" x="1465263" y="3402013"/>
          <p14:tracePt t="116220" x="1428750" y="3402013"/>
          <p14:tracePt t="116236" x="1374775" y="3402013"/>
          <p14:tracePt t="116254" x="1322388" y="3402013"/>
          <p14:tracePt t="116270" x="1250950" y="3402013"/>
          <p14:tracePt t="116287" x="1187450" y="3402013"/>
          <p14:tracePt t="116303" x="1133475" y="3402013"/>
          <p14:tracePt t="116320" x="1071563" y="3402013"/>
          <p14:tracePt t="116337" x="1017588" y="3402013"/>
          <p14:tracePt t="116353" x="973138" y="3402013"/>
          <p14:tracePt t="116371" x="928688" y="3402013"/>
          <p14:tracePt t="116387" x="919163" y="3402013"/>
          <p14:tracePt t="116437" x="901700" y="3402013"/>
          <p14:tracePt t="116621" x="1044575" y="3402013"/>
          <p14:tracePt t="116637" x="1160463" y="3402013"/>
          <p14:tracePt t="116654" x="1241425" y="3402013"/>
          <p14:tracePt t="116671" x="1312863" y="3402013"/>
          <p14:tracePt t="116688" x="1401763" y="3402013"/>
          <p14:tracePt t="116704" x="1490663" y="3402013"/>
          <p14:tracePt t="116721" x="1598613" y="3402013"/>
          <p14:tracePt t="116738" x="1697038" y="3402013"/>
          <p14:tracePt t="116755" x="1874838" y="3402013"/>
          <p14:tracePt t="116772" x="1982788" y="3402013"/>
          <p14:tracePt t="116788" x="2089150" y="3402013"/>
          <p14:tracePt t="116805" x="2179638" y="3402013"/>
          <p14:tracePt t="116822" x="2268538" y="3402013"/>
          <p14:tracePt t="116838" x="2366963" y="3402013"/>
          <p14:tracePt t="116855" x="2419350" y="3402013"/>
          <p14:tracePt t="116872" x="2465388" y="3402013"/>
          <p14:tracePt t="116888" x="2482850" y="3402013"/>
          <p14:tracePt t="119245" x="2490788" y="3402013"/>
          <p14:tracePt t="119646" x="2482850" y="3394075"/>
          <p14:tracePt t="120014" x="2473325" y="3384550"/>
          <p14:tracePt t="121518" x="2419350" y="3419475"/>
          <p14:tracePt t="121534" x="2384425" y="3455988"/>
          <p14:tracePt t="121552" x="2347913" y="3490913"/>
          <p14:tracePt t="121568" x="2312988" y="3517900"/>
          <p14:tracePt t="121585" x="2268538" y="3562350"/>
          <p14:tracePt t="121601" x="2251075" y="3589338"/>
          <p14:tracePt t="121619" x="2232025" y="3608388"/>
          <p14:tracePt t="121635" x="2205038" y="3633788"/>
          <p14:tracePt t="121651" x="2187575" y="3679825"/>
          <p14:tracePt t="121669" x="2160588" y="3714750"/>
          <p14:tracePt t="121685" x="2143125" y="3741738"/>
          <p14:tracePt t="121702" x="2125663" y="3776663"/>
          <p14:tracePt t="121719" x="2125663" y="3795713"/>
          <p14:tracePt t="121735" x="2108200" y="3830638"/>
          <p14:tracePt t="121752" x="2098675" y="3857625"/>
          <p14:tracePt t="121768" x="2089150" y="3867150"/>
          <p14:tracePt t="121785" x="2089150" y="3902075"/>
          <p14:tracePt t="121802" x="2081213" y="3919538"/>
          <p14:tracePt t="121819" x="2062163" y="3946525"/>
          <p14:tracePt t="121835" x="2036763" y="3983038"/>
          <p14:tracePt t="121852" x="1990725" y="4017963"/>
          <p14:tracePt t="121869" x="1938338" y="4062413"/>
          <p14:tracePt t="121886" x="1884363" y="4133850"/>
          <p14:tracePt t="121902" x="1812925" y="4205288"/>
          <p14:tracePt t="121919" x="1758950" y="4268788"/>
          <p14:tracePt t="121935" x="1731963" y="4295775"/>
          <p14:tracePt t="121952" x="1704975" y="4303713"/>
          <p14:tracePt t="121969" x="1697038" y="4322763"/>
          <p14:tracePt t="122003" x="1679575" y="4330700"/>
          <p14:tracePt t="122019" x="1679575" y="4348163"/>
          <p14:tracePt t="122052" x="1670050" y="4348163"/>
          <p14:tracePt t="122070" x="1660525" y="4367213"/>
          <p14:tracePt t="122086" x="1643063" y="4394200"/>
          <p14:tracePt t="122102" x="1625600" y="4419600"/>
          <p14:tracePt t="122120" x="1598613" y="4446588"/>
          <p14:tracePt t="122136" x="1581150" y="4473575"/>
          <p14:tracePt t="122153" x="1571625" y="4500563"/>
          <p14:tracePt t="122170" x="1554163" y="4537075"/>
          <p14:tracePt t="122186" x="1544638" y="4562475"/>
          <p14:tracePt t="122203" x="1544638" y="4581525"/>
          <p14:tracePt t="122236" x="1544638" y="4589463"/>
          <p14:tracePt t="122421" x="1598613" y="4598988"/>
          <p14:tracePt t="122438" x="1697038" y="4598988"/>
          <p14:tracePt t="122454" x="1822450" y="4598988"/>
          <p14:tracePt t="122470" x="1965325" y="4598988"/>
          <p14:tracePt t="122487" x="2089150" y="4598988"/>
          <p14:tracePt t="122504" x="2170113" y="4598988"/>
          <p14:tracePt t="122521" x="2251075" y="4598988"/>
          <p14:tracePt t="122538" x="2276475" y="4598988"/>
          <p14:tracePt t="122554" x="2312988" y="4598988"/>
          <p14:tracePt t="122571" x="2339975" y="4598988"/>
          <p14:tracePt t="122587" x="2357438" y="4598988"/>
          <p14:tracePt t="122589" x="2374900" y="4598988"/>
          <p14:tracePt t="122621" x="2411413" y="4598988"/>
          <p14:tracePt t="122638" x="2438400" y="4598988"/>
          <p14:tracePt t="122654" x="2473325" y="4598988"/>
          <p14:tracePt t="122671" x="2517775" y="4589463"/>
          <p14:tracePt t="122688" x="2562225" y="4581525"/>
          <p14:tracePt t="122704" x="2598738" y="4572000"/>
          <p14:tracePt t="122722" x="2652713" y="4572000"/>
          <p14:tracePt t="122737" x="2687638" y="4572000"/>
          <p14:tracePt t="122754" x="2724150" y="4554538"/>
          <p14:tracePt t="122771" x="2751138" y="4545013"/>
          <p14:tracePt t="123055" x="2679700" y="4545013"/>
          <p14:tracePt t="123072" x="2571750" y="4545013"/>
          <p14:tracePt t="123089" x="2455863" y="4545013"/>
          <p14:tracePt t="123105" x="2339975" y="4545013"/>
          <p14:tracePt t="123122" x="2232025" y="4545013"/>
          <p14:tracePt t="123139" x="2160588" y="4545013"/>
          <p14:tracePt t="123155" x="2098675" y="4545013"/>
          <p14:tracePt t="123172" x="2071688" y="4545013"/>
          <p14:tracePt t="123189" x="2017713" y="4562475"/>
          <p14:tracePt t="123206" x="1973263" y="4562475"/>
          <p14:tracePt t="123223" x="1928813" y="4562475"/>
          <p14:tracePt t="123239" x="1874838" y="4562475"/>
          <p14:tracePt t="123256" x="1812925" y="4562475"/>
          <p14:tracePt t="123273" x="1785938" y="4562475"/>
          <p14:tracePt t="123290" x="1758950" y="4562475"/>
          <p14:tracePt t="123306" x="1751013" y="4562475"/>
          <p14:tracePt t="123322" x="1741488" y="4562475"/>
          <p14:tracePt t="123340" x="1731963" y="4562475"/>
          <p14:tracePt t="123356" x="1724025" y="4562475"/>
          <p14:tracePt t="123373" x="1714500" y="4562475"/>
          <p14:tracePt t="123674" x="1731963" y="4562475"/>
          <p14:tracePt t="123690" x="1839913" y="4562475"/>
          <p14:tracePt t="123707" x="1938338" y="4562475"/>
          <p14:tracePt t="123723" x="2000250" y="4572000"/>
          <p14:tracePt t="123740" x="2081213" y="4572000"/>
          <p14:tracePt t="123757" x="2205038" y="4572000"/>
          <p14:tracePt t="123775" x="2312988" y="4572000"/>
          <p14:tracePt t="123792" x="2401888" y="4572000"/>
          <p14:tracePt t="123808" x="2500313" y="4572000"/>
          <p14:tracePt t="123824" x="2581275" y="4572000"/>
          <p14:tracePt t="123841" x="2633663" y="4572000"/>
          <p14:tracePt t="123858" x="2670175" y="4572000"/>
          <p14:tracePt t="123874" x="2687638" y="4572000"/>
          <p14:tracePt t="124876" x="2697163" y="4572000"/>
          <p14:tracePt t="124892" x="2705100" y="4581525"/>
          <p14:tracePt t="124909" x="2714625" y="4581525"/>
          <p14:tracePt t="124926" x="2714625" y="4589463"/>
          <p14:tracePt t="124943" x="2714625" y="4598988"/>
          <p14:tracePt t="124959" x="2714625" y="4608513"/>
          <p14:tracePt t="124976" x="2714625" y="4616450"/>
          <p14:tracePt t="124993" x="2687638" y="4643438"/>
          <p14:tracePt t="125009" x="2652713" y="4660900"/>
          <p14:tracePt t="125026" x="2608263" y="4679950"/>
          <p14:tracePt t="125043" x="2554288" y="4697413"/>
          <p14:tracePt t="125059" x="2517775" y="4714875"/>
          <p14:tracePt t="125076" x="2446338" y="4732338"/>
          <p14:tracePt t="125093" x="2419350" y="4741863"/>
          <p14:tracePt t="125094" x="2411413" y="4741863"/>
          <p14:tracePt t="125110" x="2384425" y="4741863"/>
          <p14:tracePt t="125126" x="2384425" y="4751388"/>
          <p14:tracePt t="125144" x="2357438" y="4759325"/>
          <p14:tracePt t="125161" x="2339975" y="4768850"/>
          <p14:tracePt t="125178" x="2303463" y="4776788"/>
          <p14:tracePt t="125194" x="2251075" y="4795838"/>
          <p14:tracePt t="125211" x="2232025" y="4803775"/>
          <p14:tracePt t="125228" x="2197100" y="4803775"/>
          <p14:tracePt t="125245" x="2170113" y="4813300"/>
          <p14:tracePt t="125262" x="2152650" y="4822825"/>
          <p14:tracePt t="125278" x="2143125" y="4830763"/>
          <p14:tracePt t="125329" x="2133600" y="4840288"/>
          <p14:tracePt t="125395" x="2125663" y="4840288"/>
          <p14:tracePt t="125412" x="2116138" y="4848225"/>
          <p14:tracePt t="125445" x="2116138" y="4857750"/>
          <p14:tracePt t="125529" x="2125663" y="4857750"/>
          <p14:tracePt t="125546" x="2179638" y="4857750"/>
          <p14:tracePt t="125562" x="2268538" y="4857750"/>
          <p14:tracePt t="125579" x="2401888" y="4857750"/>
          <p14:tracePt t="125595" x="2554288" y="4857750"/>
          <p14:tracePt t="125613" x="2705100" y="4857750"/>
          <p14:tracePt t="125629" x="2840038" y="4857750"/>
          <p14:tracePt t="125646" x="2955925" y="4857750"/>
          <p14:tracePt t="125664" x="2982913" y="4857750"/>
          <p14:tracePt t="125679" x="3009900" y="4857750"/>
          <p14:tracePt t="125696" x="3027363" y="4857750"/>
          <p14:tracePt t="125713" x="3062288" y="4857750"/>
          <p14:tracePt t="125729" x="3116263" y="4857750"/>
          <p14:tracePt t="125746" x="3170238" y="4857750"/>
          <p14:tracePt t="125763" x="3232150" y="4857750"/>
          <p14:tracePt t="125780" x="3295650" y="4857750"/>
          <p14:tracePt t="125796" x="3357563" y="4857750"/>
          <p14:tracePt t="125813" x="3411538" y="4857750"/>
          <p14:tracePt t="125830" x="3455988" y="4857750"/>
          <p14:tracePt t="125846" x="3490913" y="4857750"/>
          <p14:tracePt t="125864" x="3517900" y="4857750"/>
          <p14:tracePt t="125880" x="3562350" y="4857750"/>
          <p14:tracePt t="125897" x="3598863" y="4867275"/>
          <p14:tracePt t="125913" x="3625850" y="4867275"/>
          <p14:tracePt t="125930" x="3643313" y="4867275"/>
          <p14:tracePt t="125946" x="3652838" y="4867275"/>
          <p14:tracePt t="126013" x="3670300" y="4867275"/>
          <p14:tracePt t="126030" x="3697288" y="4867275"/>
          <p14:tracePt t="126047" x="3724275" y="4867275"/>
          <p14:tracePt t="126064" x="3751263" y="4867275"/>
          <p14:tracePt t="126080" x="3776663" y="4867275"/>
          <p14:tracePt t="126097" x="3822700" y="4867275"/>
          <p14:tracePt t="126114" x="3911600" y="4867275"/>
          <p14:tracePt t="126131" x="4044950" y="4867275"/>
          <p14:tracePt t="126147" x="4187825" y="4867275"/>
          <p14:tracePt t="126164" x="4322763" y="4867275"/>
          <p14:tracePt t="126181" x="4438650" y="4867275"/>
          <p14:tracePt t="126197" x="4537075" y="4867275"/>
          <p14:tracePt t="126214" x="4625975" y="4867275"/>
          <p14:tracePt t="126231" x="4670425" y="4867275"/>
          <p14:tracePt t="126248" x="4724400" y="4867275"/>
          <p14:tracePt t="126265" x="4776788" y="4867275"/>
          <p14:tracePt t="126281" x="4848225" y="4867275"/>
          <p14:tracePt t="126298" x="4929188" y="4867275"/>
          <p14:tracePt t="126314" x="5045075" y="4867275"/>
          <p14:tracePt t="126331" x="5180013" y="4867275"/>
          <p14:tracePt t="126348" x="5313363" y="4867275"/>
          <p14:tracePt t="126364" x="5419725" y="4867275"/>
          <p14:tracePt t="126381" x="5518150" y="4867275"/>
          <p14:tracePt t="126398" x="5599113" y="4867275"/>
          <p14:tracePt t="126414" x="5697538" y="4867275"/>
          <p14:tracePt t="126431" x="5768975" y="4867275"/>
          <p14:tracePt t="126448" x="5813425" y="4867275"/>
          <p14:tracePt t="126465" x="5857875" y="4867275"/>
          <p14:tracePt t="126481" x="5894388" y="4867275"/>
          <p14:tracePt t="126498" x="5929313" y="4867275"/>
          <p14:tracePt t="126515" x="5991225" y="4867275"/>
          <p14:tracePt t="126531" x="6045200" y="4867275"/>
          <p14:tracePt t="126549" x="6134100" y="4867275"/>
          <p14:tracePt t="126565" x="6224588" y="4867275"/>
          <p14:tracePt t="126581" x="6296025" y="4867275"/>
          <p14:tracePt t="126584" x="6323013" y="4867275"/>
          <p14:tracePt t="126598" x="6367463" y="4867275"/>
          <p14:tracePt t="126615" x="6402388" y="4867275"/>
          <p14:tracePt t="126632" x="6419850" y="4867275"/>
          <p14:tracePt t="126649" x="6429375" y="4867275"/>
          <p14:tracePt t="126782" x="6429375" y="4875213"/>
          <p14:tracePt t="126816" x="6367463" y="4884738"/>
          <p14:tracePt t="126833" x="6286500" y="4894263"/>
          <p14:tracePt t="126850" x="6215063" y="4894263"/>
          <p14:tracePt t="126866" x="6116638" y="4894263"/>
          <p14:tracePt t="126882" x="6010275" y="4894263"/>
          <p14:tracePt t="126899" x="5911850" y="4894263"/>
          <p14:tracePt t="126916" x="5803900" y="4894263"/>
          <p14:tracePt t="126933" x="5724525" y="4894263"/>
          <p14:tracePt t="126950" x="5653088" y="4894263"/>
          <p14:tracePt t="126967" x="5554663" y="4894263"/>
          <p14:tracePt t="126983" x="5473700" y="4894263"/>
          <p14:tracePt t="127001" x="5348288" y="4894263"/>
          <p14:tracePt t="127016" x="5251450" y="4894263"/>
          <p14:tracePt t="127033" x="5133975" y="4894263"/>
          <p14:tracePt t="127050" x="5037138" y="4894263"/>
          <p14:tracePt t="127066" x="4965700" y="4894263"/>
          <p14:tracePt t="127083" x="4857750" y="4894263"/>
          <p14:tracePt t="127099" x="4759325" y="4894263"/>
          <p14:tracePt t="127116" x="4652963" y="4894263"/>
          <p14:tracePt t="127133" x="4527550" y="4894263"/>
          <p14:tracePt t="127151" x="4357688" y="4894263"/>
          <p14:tracePt t="127167" x="4251325" y="4894263"/>
          <p14:tracePt t="127183" x="4133850" y="4894263"/>
          <p14:tracePt t="127201" x="4037013" y="4894263"/>
          <p14:tracePt t="127217" x="3956050" y="4894263"/>
          <p14:tracePt t="127234" x="3894138" y="4894263"/>
          <p14:tracePt t="127250" x="3840163" y="4894263"/>
          <p14:tracePt t="127267" x="3795713" y="4894263"/>
          <p14:tracePt t="127284" x="3724275" y="4894263"/>
          <p14:tracePt t="127300" x="3598863" y="4894263"/>
          <p14:tracePt t="127317" x="3482975" y="4894263"/>
          <p14:tracePt t="127334" x="3348038" y="4894263"/>
          <p14:tracePt t="127351" x="3179763" y="4894263"/>
          <p14:tracePt t="127368" x="3108325" y="4894263"/>
          <p14:tracePt t="127384" x="3017838" y="4911725"/>
          <p14:tracePt t="127401" x="2965450" y="4911725"/>
          <p14:tracePt t="127418" x="2911475" y="4911725"/>
          <p14:tracePt t="127434" x="2840038" y="4911725"/>
          <p14:tracePt t="127451" x="2768600" y="4911725"/>
          <p14:tracePt t="127467" x="2697163" y="4911725"/>
          <p14:tracePt t="127484" x="2616200" y="4911725"/>
          <p14:tracePt t="127501" x="2544763" y="4911725"/>
          <p14:tracePt t="127517" x="2473325" y="4911725"/>
          <p14:tracePt t="127534" x="2401888" y="4911725"/>
          <p14:tracePt t="127551" x="2303463" y="4919663"/>
          <p14:tracePt t="127568" x="2205038" y="4929188"/>
          <p14:tracePt t="127584" x="2108200" y="4929188"/>
          <p14:tracePt t="127601" x="2054225" y="4929188"/>
          <p14:tracePt t="127618" x="1982788" y="4938713"/>
          <p14:tracePt t="127634" x="1928813" y="4956175"/>
          <p14:tracePt t="127651" x="1893888" y="4956175"/>
          <p14:tracePt t="127668" x="1866900" y="4956175"/>
          <p14:tracePt t="127684" x="1857375" y="4956175"/>
          <p14:tracePt t="127702" x="1830388" y="4956175"/>
          <p14:tracePt t="127719" x="1812925" y="4956175"/>
          <p14:tracePt t="127735" x="1776413" y="4956175"/>
          <p14:tracePt t="127752" x="1758950" y="4956175"/>
          <p14:tracePt t="127769" x="1724025" y="4956175"/>
          <p14:tracePt t="127785" x="1714500" y="4946650"/>
          <p14:tracePt t="127802" x="1679575" y="4929188"/>
          <p14:tracePt t="127819" x="1652588" y="4919663"/>
          <p14:tracePt t="127835" x="1643063" y="4911725"/>
          <p14:tracePt t="127852" x="1633538" y="4911725"/>
          <p14:tracePt t="127870" x="1625600" y="4894263"/>
          <p14:tracePt t="127885" x="1616075" y="4875213"/>
          <p14:tracePt t="127902" x="1608138" y="4857750"/>
          <p14:tracePt t="127918" x="1589088" y="4830763"/>
          <p14:tracePt t="127969" x="1589088" y="4822825"/>
          <p14:tracePt t="127986" x="1589088" y="4803775"/>
          <p14:tracePt t="128136" x="1660525" y="4795838"/>
          <p14:tracePt t="128153" x="1741488" y="4795838"/>
          <p14:tracePt t="128170" x="1839913" y="4795838"/>
          <p14:tracePt t="128186" x="1938338" y="4795838"/>
          <p14:tracePt t="128203" x="1990725" y="4795838"/>
          <p14:tracePt t="128220" x="2009775" y="4795838"/>
          <p14:tracePt t="128387" x="2017713" y="4786313"/>
          <p14:tracePt t="128403" x="2027238" y="4768850"/>
          <p14:tracePt t="128420" x="2089150" y="4741863"/>
          <p14:tracePt t="128436" x="2152650" y="4724400"/>
          <p14:tracePt t="128453" x="2187575" y="4714875"/>
          <p14:tracePt t="128470" x="2197100" y="4705350"/>
          <p14:tracePt t="128487" x="2205038" y="4705350"/>
          <p14:tracePt t="128521" x="2205038" y="4697413"/>
          <p14:tracePt t="128554" x="2205038" y="4687888"/>
          <p14:tracePt t="128588" x="2205038" y="4679950"/>
          <p14:tracePt t="128604" x="2187575" y="4679950"/>
          <p14:tracePt t="128621" x="2170113" y="4679950"/>
          <p14:tracePt t="128637" x="2160588" y="4697413"/>
          <p14:tracePt t="128654" x="2152650" y="4697413"/>
          <p14:tracePt t="128671" x="2133600" y="4714875"/>
          <p14:tracePt t="128687" x="2133600" y="4724400"/>
          <p14:tracePt t="128721" x="2133600" y="4732338"/>
          <p14:tracePt t="128821" x="2133600" y="4741863"/>
          <p14:tracePt t="128872" x="2143125" y="4768850"/>
          <p14:tracePt t="128889" x="2160588" y="4803775"/>
          <p14:tracePt t="128905" x="2160588" y="4822825"/>
          <p14:tracePt t="128922" x="2179638" y="4848225"/>
          <p14:tracePt t="128938" x="2197100" y="4867275"/>
          <p14:tracePt t="128955" x="2214563" y="4875213"/>
          <p14:tracePt t="128972" x="2232025" y="4884738"/>
          <p14:tracePt t="128988" x="2268538" y="4884738"/>
          <p14:tracePt t="129005" x="2303463" y="4894263"/>
          <p14:tracePt t="129022" x="2339975" y="4884738"/>
          <p14:tracePt t="129038" x="2357438" y="4875213"/>
          <p14:tracePt t="129056" x="2384425" y="4867275"/>
          <p14:tracePt t="129072" x="2401888" y="4857750"/>
          <p14:tracePt t="129089" x="2419350" y="4857750"/>
          <p14:tracePt t="129105" x="2438400" y="4857750"/>
          <p14:tracePt t="129122" x="2490788" y="4857750"/>
          <p14:tracePt t="129138" x="2554288" y="4857750"/>
          <p14:tracePt t="129156" x="2652713" y="4867275"/>
          <p14:tracePt t="129172" x="2776538" y="4875213"/>
          <p14:tracePt t="129189" x="2894013" y="4875213"/>
          <p14:tracePt t="129205" x="3009900" y="4875213"/>
          <p14:tracePt t="129222" x="3125788" y="4875213"/>
          <p14:tracePt t="129240" x="3322638" y="4857750"/>
          <p14:tracePt t="129256" x="3446463" y="4840288"/>
          <p14:tracePt t="129273" x="3554413" y="4830763"/>
          <p14:tracePt t="129289" x="3625850" y="4830763"/>
          <p14:tracePt t="129306" x="3670300" y="4830763"/>
          <p14:tracePt t="129323" x="3724275" y="4830763"/>
          <p14:tracePt t="129339" x="3759200" y="4830763"/>
          <p14:tracePt t="129356" x="3803650" y="4830763"/>
          <p14:tracePt t="129373" x="3902075" y="4867275"/>
          <p14:tracePt t="129389" x="4017963" y="4894263"/>
          <p14:tracePt t="129407" x="4125913" y="4902200"/>
          <p14:tracePt t="129423" x="4259263" y="4919663"/>
          <p14:tracePt t="129439" x="4446588" y="4946650"/>
          <p14:tracePt t="129457" x="4537075" y="4956175"/>
          <p14:tracePt t="129473" x="4589463" y="4956175"/>
          <p14:tracePt t="129490" x="4625975" y="4956175"/>
          <p14:tracePt t="129506" x="4670425" y="4956175"/>
          <p14:tracePt t="129523" x="4687888" y="4956175"/>
          <p14:tracePt t="129540" x="4724400" y="4956175"/>
          <p14:tracePt t="129556" x="4776788" y="4956175"/>
          <p14:tracePt t="129573" x="4867275" y="4956175"/>
          <p14:tracePt t="129590" x="4946650" y="4956175"/>
          <p14:tracePt t="129592" x="4991100" y="4956175"/>
          <p14:tracePt t="129607" x="5081588" y="4956175"/>
          <p14:tracePt t="129624" x="5160963" y="4956175"/>
          <p14:tracePt t="129640" x="5241925" y="4956175"/>
          <p14:tracePt t="129657" x="5367338" y="4956175"/>
          <p14:tracePt t="129674" x="5518150" y="4956175"/>
          <p14:tracePt t="129690" x="5697538" y="4956175"/>
          <p14:tracePt t="129707" x="5848350" y="4956175"/>
          <p14:tracePt t="129723" x="5983288" y="4956175"/>
          <p14:tracePt t="129740" x="6099175" y="4956175"/>
          <p14:tracePt t="129757" x="6215063" y="4956175"/>
          <p14:tracePt t="129774" x="6340475" y="4956175"/>
          <p14:tracePt t="129790" x="6500813" y="4956175"/>
          <p14:tracePt t="129808" x="6653213" y="4956175"/>
          <p14:tracePt t="129826" x="6680200" y="4956175"/>
          <p14:tracePt t="130108" x="6680200" y="4946650"/>
          <p14:tracePt t="130125" x="6661150" y="4919663"/>
          <p14:tracePt t="130141" x="6634163" y="4911725"/>
          <p14:tracePt t="130158" x="6572250" y="4884738"/>
          <p14:tracePt t="130175" x="6456363" y="4848225"/>
          <p14:tracePt t="130192" x="6251575" y="4822825"/>
          <p14:tracePt t="130209" x="6089650" y="4795838"/>
          <p14:tracePt t="130225" x="5929313" y="4786313"/>
          <p14:tracePt t="130242" x="5822950" y="4759325"/>
          <p14:tracePt t="130258" x="5697538" y="4741863"/>
          <p14:tracePt t="130275" x="5572125" y="4714875"/>
          <p14:tracePt t="130292" x="5429250" y="4697413"/>
          <p14:tracePt t="130309" x="5232400" y="4670425"/>
          <p14:tracePt t="130326" x="5010150" y="4643438"/>
          <p14:tracePt t="130342" x="4803775" y="4616450"/>
          <p14:tracePt t="130358" x="4652963" y="4616450"/>
          <p14:tracePt t="130376" x="4465638" y="4616450"/>
          <p14:tracePt t="130393" x="4357688" y="4616450"/>
          <p14:tracePt t="130409" x="4232275" y="4625975"/>
          <p14:tracePt t="130426" x="4116388" y="4652963"/>
          <p14:tracePt t="130443" x="4027488" y="4660900"/>
          <p14:tracePt t="130459" x="3965575" y="4660900"/>
          <p14:tracePt t="130476" x="3911600" y="4660900"/>
          <p14:tracePt t="130492" x="3857625" y="4660900"/>
          <p14:tracePt t="130509" x="3776663" y="4652963"/>
          <p14:tracePt t="130526" x="3705225" y="4616450"/>
          <p14:tracePt t="130543" x="3652838" y="4581525"/>
          <p14:tracePt t="130559" x="3589338" y="4537075"/>
          <p14:tracePt t="130576" x="3509963" y="4465638"/>
          <p14:tracePt t="130593" x="3455988" y="4411663"/>
          <p14:tracePt t="130609" x="3394075" y="4367213"/>
          <p14:tracePt t="130626" x="3330575" y="4313238"/>
          <p14:tracePt t="130642" x="3268663" y="4268788"/>
          <p14:tracePt t="130659" x="3224213" y="4232275"/>
          <p14:tracePt t="130677" x="3197225" y="4205288"/>
          <p14:tracePt t="130693" x="3170238" y="4197350"/>
          <p14:tracePt t="130760" x="3152775" y="4187825"/>
          <p14:tracePt t="130793" x="3143250" y="4179888"/>
          <p14:tracePt t="130827" x="3125788" y="4170363"/>
          <p14:tracePt t="130843" x="3116263" y="4160838"/>
          <p14:tracePt t="131328" x="3187700" y="4160838"/>
          <p14:tracePt t="131345" x="3232150" y="4160838"/>
          <p14:tracePt t="131362" x="3286125" y="4160838"/>
          <p14:tracePt t="131378" x="3330575" y="4160838"/>
          <p14:tracePt t="131396" x="3348038" y="4160838"/>
          <p14:tracePt t="131412" x="3367088" y="4160838"/>
          <p14:tracePt t="131613" x="3384550" y="4160838"/>
          <p14:tracePt t="131646" x="3394075" y="4143375"/>
          <p14:tracePt t="132582" x="3384550" y="4133850"/>
          <p14:tracePt t="134353" x="3375025" y="4133850"/>
          <p14:tracePt t="134404" x="3375025" y="4143375"/>
          <p14:tracePt t="134454" x="3384550" y="4143375"/>
          <p14:tracePt t="134470" x="3384550" y="4160838"/>
          <p14:tracePt t="134487" x="3384550" y="4170363"/>
          <p14:tracePt t="134520" x="3384550" y="4179888"/>
          <p14:tracePt t="134671" x="3384550" y="4187825"/>
          <p14:tracePt t="134705" x="3402013" y="4197350"/>
          <p14:tracePt t="135156" x="3419475" y="4197350"/>
          <p14:tracePt t="135172" x="3419475" y="4205288"/>
          <p14:tracePt t="135222" x="3429000" y="4205288"/>
          <p14:tracePt t="135255" x="3446463" y="4205288"/>
          <p14:tracePt t="135272" x="3465513" y="4205288"/>
          <p14:tracePt t="135289" x="3482975" y="4197350"/>
          <p14:tracePt t="135307" x="3500438" y="4160838"/>
          <p14:tracePt t="135323" x="3500438" y="4143375"/>
          <p14:tracePt t="135339" x="3517900" y="4133850"/>
          <p14:tracePt t="135356" x="3527425" y="4116388"/>
          <p14:tracePt t="135373" x="3527425" y="4108450"/>
          <p14:tracePt t="135423" x="3527425" y="4098925"/>
          <p14:tracePt t="135439" x="3527425" y="4089400"/>
          <p14:tracePt t="135456" x="3527425" y="4081463"/>
          <p14:tracePt t="135473" x="3517900" y="4062413"/>
          <p14:tracePt t="135490" x="3500438" y="4027488"/>
          <p14:tracePt t="135506" x="3500438" y="4017963"/>
          <p14:tracePt t="135523" x="3482975" y="3990975"/>
          <p14:tracePt t="135539" x="3473450" y="3973513"/>
          <p14:tracePt t="135556" x="3473450" y="3965575"/>
          <p14:tracePt t="135573" x="3465513" y="3965575"/>
          <p14:tracePt t="135590" x="3455988" y="3946525"/>
          <p14:tracePt t="135607" x="3455988" y="3938588"/>
          <p14:tracePt t="135623" x="3446463" y="3929063"/>
          <p14:tracePt t="135640" x="3429000" y="3911600"/>
          <p14:tracePt t="135673" x="3419475" y="3902075"/>
          <p14:tracePt t="135691" x="3402013" y="3894138"/>
          <p14:tracePt t="135724" x="3402013" y="3884613"/>
          <p14:tracePt t="135741" x="3394075" y="3884613"/>
          <p14:tracePt t="135791" x="3367088" y="3884613"/>
          <p14:tracePt t="135807" x="3340100" y="3884613"/>
          <p14:tracePt t="135824" x="3313113" y="3884613"/>
          <p14:tracePt t="135840" x="3286125" y="3894138"/>
          <p14:tracePt t="135857" x="3259138" y="3902075"/>
          <p14:tracePt t="135874" x="3232150" y="3911600"/>
          <p14:tracePt t="135891" x="3214688" y="3919538"/>
          <p14:tracePt t="135924" x="3197225" y="3929063"/>
          <p14:tracePt t="135941" x="3197225" y="3938588"/>
          <p14:tracePt t="135991" x="3197225" y="3956050"/>
          <p14:tracePt t="136008" x="3214688" y="3965575"/>
          <p14:tracePt t="136025" x="3232150" y="3973513"/>
          <p14:tracePt t="136041" x="3251200" y="3973513"/>
          <p14:tracePt t="136058" x="3286125" y="4010025"/>
          <p14:tracePt t="136075" x="3295650" y="4044950"/>
          <p14:tracePt t="136091" x="3322638" y="4089400"/>
          <p14:tracePt t="136108" x="3330575" y="4108450"/>
          <p14:tracePt t="136125" x="3348038" y="4125913"/>
          <p14:tracePt t="136141" x="3348038" y="4143375"/>
          <p14:tracePt t="136158" x="3357563" y="4143375"/>
          <p14:tracePt t="136191" x="3367088" y="4160838"/>
          <p14:tracePt t="136275" x="3375025" y="4160838"/>
          <p14:tracePt t="136292" x="3375025" y="4170363"/>
          <p14:tracePt t="136309" x="3375025" y="4179888"/>
          <p14:tracePt t="136326" x="3384550" y="4179888"/>
          <p14:tracePt t="136342" x="3394075" y="4197350"/>
          <p14:tracePt t="137545" x="3411538" y="4205288"/>
          <p14:tracePt t="137562" x="3536950" y="4232275"/>
          <p14:tracePt t="137579" x="3608388" y="4241800"/>
          <p14:tracePt t="137595" x="3679825" y="4241800"/>
          <p14:tracePt t="137612" x="3724275" y="4251325"/>
          <p14:tracePt t="137629" x="3848100" y="4276725"/>
          <p14:tracePt t="137646" x="4010025" y="4303713"/>
          <p14:tracePt t="137662" x="4241800" y="4340225"/>
          <p14:tracePt t="137679" x="4625975" y="4394200"/>
          <p14:tracePt t="137695" x="4973638" y="4438650"/>
          <p14:tracePt t="137712" x="5205413" y="4456113"/>
          <p14:tracePt t="137729" x="5303838" y="4456113"/>
          <p14:tracePt t="137746" x="5313363" y="4456113"/>
          <p14:tracePt t="137813" x="5313363" y="4446588"/>
          <p14:tracePt t="137830" x="5276850" y="4419600"/>
          <p14:tracePt t="137847" x="5241925" y="4394200"/>
          <p14:tracePt t="137863" x="5187950" y="4348163"/>
          <p14:tracePt t="137880" x="5170488" y="4330700"/>
          <p14:tracePt t="137896" x="5153025" y="4322763"/>
          <p14:tracePt t="137930" x="5133975" y="4313238"/>
          <p14:tracePt t="137947" x="5126038" y="4303713"/>
          <p14:tracePt t="137963" x="5116513" y="4295775"/>
          <p14:tracePt t="137980" x="5108575" y="4276725"/>
          <p14:tracePt t="137997" x="5089525" y="4232275"/>
          <p14:tracePt t="138013" x="5081588" y="4205288"/>
          <p14:tracePt t="138030" x="5062538" y="4160838"/>
          <p14:tracePt t="138046" x="5054600" y="4143375"/>
          <p14:tracePt t="138063" x="5054600" y="4108450"/>
          <p14:tracePt t="138080" x="5054600" y="4071938"/>
          <p14:tracePt t="138097" x="5054600" y="4044950"/>
          <p14:tracePt t="138099" x="5054600" y="4017963"/>
          <p14:tracePt t="138113" x="5054600" y="4010025"/>
          <p14:tracePt t="138130" x="5054600" y="3983038"/>
          <p14:tracePt t="138147" x="5054600" y="3956050"/>
          <p14:tracePt t="138164" x="5072063" y="3946525"/>
          <p14:tracePt t="138180" x="5072063" y="3938588"/>
          <p14:tracePt t="138197" x="5072063" y="3919538"/>
          <p14:tracePt t="138214" x="5072063" y="3902075"/>
          <p14:tracePt t="138231" x="5072063" y="3894138"/>
          <p14:tracePt t="138247" x="5072063" y="3884613"/>
          <p14:tracePt t="138264" x="5062538" y="3867150"/>
          <p14:tracePt t="138298" x="5054600" y="3857625"/>
          <p14:tracePt t="138315" x="5027613" y="3848100"/>
          <p14:tracePt t="138331" x="5018088" y="3848100"/>
          <p14:tracePt t="138348" x="5000625" y="3848100"/>
          <p14:tracePt t="138364" x="4965700" y="3848100"/>
          <p14:tracePt t="138381" x="4946650" y="3848100"/>
          <p14:tracePt t="138397" x="4929188" y="3848100"/>
          <p14:tracePt t="138414" x="4902200" y="3857625"/>
          <p14:tracePt t="138431" x="4875213" y="3884613"/>
          <p14:tracePt t="138448" x="4867275" y="3894138"/>
          <p14:tracePt t="138465" x="4867275" y="3902075"/>
          <p14:tracePt t="138481" x="4848225" y="3911600"/>
          <p14:tracePt t="138498" x="4848225" y="3938588"/>
          <p14:tracePt t="138515" x="4848225" y="3956050"/>
          <p14:tracePt t="138532" x="4848225" y="3973513"/>
          <p14:tracePt t="138548" x="4848225" y="3983038"/>
          <p14:tracePt t="138565" x="4857750" y="4010025"/>
          <p14:tracePt t="138581" x="4867275" y="4062413"/>
          <p14:tracePt t="138598" x="4884738" y="4108450"/>
          <p14:tracePt t="138615" x="4894263" y="4143375"/>
          <p14:tracePt t="138632" x="4911725" y="4170363"/>
          <p14:tracePt t="138648" x="4919663" y="4197350"/>
          <p14:tracePt t="138665" x="4938713" y="4224338"/>
          <p14:tracePt t="138681" x="4956175" y="4241800"/>
          <p14:tracePt t="138698" x="4973638" y="4251325"/>
          <p14:tracePt t="138715" x="5000625" y="4268788"/>
          <p14:tracePt t="138732" x="5010150" y="4276725"/>
          <p14:tracePt t="138749" x="5027613" y="4276725"/>
          <p14:tracePt t="138765" x="5054600" y="4276725"/>
          <p14:tracePt t="138782" x="5089525" y="4276725"/>
          <p14:tracePt t="138799" x="5116513" y="4276725"/>
          <p14:tracePt t="138815" x="5126038" y="4268788"/>
          <p14:tracePt t="138832" x="5153025" y="4241800"/>
          <p14:tracePt t="138849" x="5153025" y="4224338"/>
          <p14:tracePt t="138866" x="5153025" y="4187825"/>
          <p14:tracePt t="138882" x="5153025" y="4160838"/>
          <p14:tracePt t="138899" x="5143500" y="4133850"/>
          <p14:tracePt t="138916" x="5133975" y="4116388"/>
          <p14:tracePt t="138933" x="5116513" y="4108450"/>
          <p14:tracePt t="138949" x="5116513" y="4098925"/>
          <p14:tracePt t="138966" x="5108575" y="4089400"/>
          <p14:tracePt t="138983" x="5099050" y="4089400"/>
          <p14:tracePt t="138999" x="5081588" y="4071938"/>
          <p14:tracePt t="139016" x="5072063" y="4062413"/>
          <p14:tracePt t="139033" x="5062538" y="4054475"/>
          <p14:tracePt t="139049" x="5054600" y="4037013"/>
          <p14:tracePt t="139066" x="5045075" y="4010025"/>
          <p14:tracePt t="139083" x="5037138" y="3990975"/>
          <p14:tracePt t="139133" x="5037138" y="3983038"/>
          <p14:tracePt t="139183" x="5027613" y="3965575"/>
          <p14:tracePt t="139216" x="5018088" y="3956050"/>
          <p14:tracePt t="139233" x="5010150" y="3956050"/>
          <p14:tracePt t="139267" x="5010150" y="3946525"/>
          <p14:tracePt t="139300" x="5000625" y="3938588"/>
          <p14:tracePt t="139317" x="4991100" y="3938588"/>
          <p14:tracePt t="139334" x="4983163" y="3938588"/>
          <p14:tracePt t="139350" x="4965700" y="3938588"/>
          <p14:tracePt t="139367" x="4938713" y="3938588"/>
          <p14:tracePt t="139383" x="4911725" y="3965575"/>
          <p14:tracePt t="139400" x="4894263" y="3983038"/>
          <p14:tracePt t="139417" x="4894263" y="3990975"/>
          <p14:tracePt t="139434" x="4894263" y="4010025"/>
          <p14:tracePt t="139451" x="4894263" y="4037013"/>
          <p14:tracePt t="139467" x="4894263" y="4044950"/>
          <p14:tracePt t="139484" x="4894263" y="4054475"/>
          <p14:tracePt t="139500" x="4894263" y="4062413"/>
          <p14:tracePt t="139518" x="4902200" y="4081463"/>
          <p14:tracePt t="139535" x="4911725" y="4089400"/>
          <p14:tracePt t="139568" x="4929188" y="4108450"/>
          <p14:tracePt t="139584" x="4946650" y="4108450"/>
          <p14:tracePt t="139601" x="4965700" y="4116388"/>
          <p14:tracePt t="139603" x="4983163" y="4125913"/>
          <p14:tracePt t="139617" x="4991100" y="4125913"/>
          <p14:tracePt t="139634" x="5010150" y="4133850"/>
          <p14:tracePt t="139651" x="5037138" y="4143375"/>
          <p14:tracePt t="139684" x="5045075" y="4143375"/>
          <p14:tracePt t="139701" x="5062538" y="4143375"/>
          <p14:tracePt t="139919" x="5000625" y="4143375"/>
          <p14:tracePt t="139936" x="4919663" y="4160838"/>
          <p14:tracePt t="139952" x="4902200" y="4170363"/>
          <p14:tracePt t="139969" x="4894263" y="4179888"/>
          <p14:tracePt t="139985" x="4867275" y="4197350"/>
          <p14:tracePt t="140002" x="4848225" y="4214813"/>
          <p14:tracePt t="140019" x="4830763" y="4232275"/>
          <p14:tracePt t="140036" x="4795838" y="4268788"/>
          <p14:tracePt t="140052" x="4786313" y="4286250"/>
          <p14:tracePt t="140069" x="4786313" y="4303713"/>
          <p14:tracePt t="140086" x="4786313" y="4313238"/>
          <p14:tracePt t="140102" x="4776788" y="4330700"/>
          <p14:tracePt t="140119" x="4776788" y="4340225"/>
          <p14:tracePt t="140136" x="4776788" y="4357688"/>
          <p14:tracePt t="140186" x="4776788" y="4367213"/>
          <p14:tracePt t="140236" x="4776788" y="4394200"/>
          <p14:tracePt t="140253" x="4768850" y="4429125"/>
          <p14:tracePt t="140269" x="4759325" y="4438650"/>
          <p14:tracePt t="140286" x="4751388" y="4465638"/>
          <p14:tracePt t="140303" x="4732338" y="4483100"/>
          <p14:tracePt t="140319" x="4714875" y="4491038"/>
          <p14:tracePt t="140336" x="4697413" y="4518025"/>
          <p14:tracePt t="140353" x="4660900" y="4537075"/>
          <p14:tracePt t="140370" x="4608513" y="4572000"/>
          <p14:tracePt t="140386" x="4554538" y="4598988"/>
          <p14:tracePt t="140403" x="4446588" y="4625975"/>
          <p14:tracePt t="140421" x="4394200" y="4643438"/>
          <p14:tracePt t="140437" x="4348163" y="4643438"/>
          <p14:tracePt t="140454" x="4322763" y="4643438"/>
          <p14:tracePt t="140470" x="4313238" y="4643438"/>
          <p14:tracePt t="140487" x="4286250" y="4643438"/>
          <p14:tracePt t="140503" x="4259263" y="4643438"/>
          <p14:tracePt t="140520" x="4205288" y="4625975"/>
          <p14:tracePt t="140537" x="4098925" y="4562475"/>
          <p14:tracePt t="140553" x="4027488" y="4518025"/>
          <p14:tracePt t="140570" x="3983038" y="4500563"/>
          <p14:tracePt t="140587" x="3929063" y="4491038"/>
          <p14:tracePt t="140603" x="3919538" y="4491038"/>
          <p14:tracePt t="140621" x="3894138" y="4491038"/>
          <p14:tracePt t="140638" x="3875088" y="4483100"/>
          <p14:tracePt t="140654" x="3822700" y="4456113"/>
          <p14:tracePt t="140671" x="3751263" y="4438650"/>
          <p14:tracePt t="140686" x="3697288" y="4402138"/>
          <p14:tracePt t="140703" x="3633788" y="4375150"/>
          <p14:tracePt t="140721" x="3608388" y="4367213"/>
          <p14:tracePt t="140737" x="3571875" y="4330700"/>
          <p14:tracePt t="140754" x="3536950" y="4303713"/>
          <p14:tracePt t="140771" x="3509963" y="4286250"/>
          <p14:tracePt t="140788" x="3500438" y="4276725"/>
          <p14:tracePt t="140805" x="3490913" y="4276725"/>
          <p14:tracePt t="140855" x="3482975" y="4268788"/>
          <p14:tracePt t="140871" x="3473450" y="4259263"/>
          <p14:tracePt t="140887" x="3438525" y="4241800"/>
          <p14:tracePt t="140905" x="3419475" y="4224338"/>
          <p14:tracePt t="140921" x="3402013" y="4205288"/>
          <p14:tracePt t="140955" x="3394075" y="4187825"/>
          <p14:tracePt t="141005" x="3384550" y="4187825"/>
          <p14:tracePt t="141139" x="3384550" y="4179888"/>
          <p14:tracePt t="141155" x="3375025" y="4170363"/>
          <p14:tracePt t="142241" x="3384550" y="4170363"/>
          <p14:tracePt t="142258" x="3394075" y="4170363"/>
          <p14:tracePt t="142492" x="3402013" y="4170363"/>
          <p14:tracePt t="142609" x="3419475" y="4179888"/>
          <p14:tracePt t="142726" x="3429000" y="4179888"/>
          <p14:tracePt t="142744" x="3438525" y="4187825"/>
          <p14:tracePt t="144197" x="3429000" y="4187825"/>
          <p14:tracePt t="145250" x="3419475" y="4187825"/>
          <p14:tracePt t="145283" x="3411538" y="4187825"/>
          <p14:tracePt t="146721" x="3411538" y="4179888"/>
          <p14:tracePt t="148826" x="3429000" y="4179888"/>
          <p14:tracePt t="148843" x="3571875" y="4170363"/>
          <p14:tracePt t="148860" x="3679825" y="4152900"/>
          <p14:tracePt t="148877" x="3751263" y="4152900"/>
          <p14:tracePt t="148893" x="3803650" y="4152900"/>
          <p14:tracePt t="148910" x="3875088" y="4152900"/>
          <p14:tracePt t="148927" x="3919538" y="4152900"/>
          <p14:tracePt t="148944" x="3956050" y="4152900"/>
          <p14:tracePt t="148960" x="3983038" y="4152900"/>
          <p14:tracePt t="148976" x="4017963" y="4152900"/>
          <p14:tracePt t="148994" x="4037013" y="4152900"/>
          <p14:tracePt t="149010" x="4071938" y="4152900"/>
          <p14:tracePt t="149027" x="4098925" y="4152900"/>
          <p14:tracePt t="149043" x="4152900" y="4143375"/>
          <p14:tracePt t="149060" x="4197350" y="4125913"/>
          <p14:tracePt t="149077" x="4251325" y="4108450"/>
          <p14:tracePt t="149094" x="4268788" y="4089400"/>
          <p14:tracePt t="149127" x="4276725" y="4089400"/>
          <p14:tracePt t="149144" x="4276725" y="4081463"/>
          <p14:tracePt t="149227" x="4276725" y="4071938"/>
          <p14:tracePt t="149378" x="4268788" y="4071938"/>
          <p14:tracePt t="149395" x="4268788" y="4081463"/>
          <p14:tracePt t="149411" x="4259263" y="4081463"/>
          <p14:tracePt t="149428" x="4251325" y="4089400"/>
          <p14:tracePt t="149529" x="4241800" y="4089400"/>
          <p14:tracePt t="149645" x="4241800" y="4098925"/>
          <p14:tracePt t="149662" x="4241800" y="4108450"/>
          <p14:tracePt t="149679" x="4241800" y="4116388"/>
          <p14:tracePt t="149712" x="4241800" y="4125913"/>
          <p14:tracePt t="149745" x="4241800" y="4133850"/>
          <p14:tracePt t="149829" x="4251325" y="4133850"/>
          <p14:tracePt t="149846" x="4259263" y="4133850"/>
          <p14:tracePt t="149879" x="4268788" y="4108450"/>
          <p14:tracePt t="149897" x="4268788" y="4089400"/>
          <p14:tracePt t="149913" x="4268788" y="4071938"/>
          <p14:tracePt t="149929" x="4268788" y="4044950"/>
          <p14:tracePt t="149946" x="4268788" y="4017963"/>
          <p14:tracePt t="149963" x="4251325" y="4000500"/>
          <p14:tracePt t="149979" x="4241800" y="3983038"/>
          <p14:tracePt t="149996" x="4232275" y="3965575"/>
          <p14:tracePt t="150029" x="4224338" y="3965575"/>
          <p14:tracePt t="150047" x="4214813" y="3956050"/>
          <p14:tracePt t="150080" x="4205288" y="3956050"/>
          <p14:tracePt t="150096" x="4197350" y="3956050"/>
          <p14:tracePt t="150113" x="4179888" y="3956050"/>
          <p14:tracePt t="150130" x="4160838" y="3956050"/>
          <p14:tracePt t="150146" x="4152900" y="3956050"/>
          <p14:tracePt t="150163" x="4133850" y="3956050"/>
          <p14:tracePt t="150180" x="4125913" y="3956050"/>
          <p14:tracePt t="150198" x="4108450" y="3956050"/>
          <p14:tracePt t="150213" x="4089400" y="3956050"/>
          <p14:tracePt t="150230" x="4089400" y="3965575"/>
          <p14:tracePt t="150281" x="4089400" y="3983038"/>
          <p14:tracePt t="150298" x="4089400" y="3990975"/>
          <p14:tracePt t="150314" x="4089400" y="4000500"/>
          <p14:tracePt t="150331" x="4089400" y="4017963"/>
          <p14:tracePt t="150347" x="4089400" y="4054475"/>
          <p14:tracePt t="150364" x="4098925" y="4071938"/>
          <p14:tracePt t="150381" x="4098925" y="4098925"/>
          <p14:tracePt t="150398" x="4108450" y="4125913"/>
          <p14:tracePt t="150414" x="4116388" y="4133850"/>
          <p14:tracePt t="150430" x="4125913" y="4133850"/>
          <p14:tracePt t="150447" x="4125913" y="4143375"/>
          <p14:tracePt t="150514" x="4143375" y="4143375"/>
          <p14:tracePt t="150531" x="4160838" y="4143375"/>
          <p14:tracePt t="150548" x="4179888" y="4143375"/>
          <p14:tracePt t="150564" x="4187825" y="4143375"/>
          <p14:tracePt t="150581" x="4197350" y="4143375"/>
          <p14:tracePt t="150598" x="4205288" y="4143375"/>
          <p14:tracePt t="150615" x="4214813" y="4133850"/>
          <p14:tracePt t="150632" x="4214813" y="4116388"/>
          <p14:tracePt t="150648" x="4214813" y="4108450"/>
          <p14:tracePt t="150665" x="4224338" y="4089400"/>
          <p14:tracePt t="150682" x="4224338" y="4081463"/>
          <p14:tracePt t="150699" x="4224338" y="4062413"/>
          <p14:tracePt t="150731" x="4224338" y="4054475"/>
          <p14:tracePt t="150748" x="4224338" y="4044950"/>
          <p14:tracePt t="150781" x="4224338" y="4037013"/>
          <p14:tracePt t="150815" x="4224338" y="4027488"/>
          <p14:tracePt t="150832" x="4224338" y="4017963"/>
          <p14:tracePt t="150865" x="4224338" y="4010025"/>
          <p14:tracePt t="150882" x="4214813" y="4000500"/>
          <p14:tracePt t="150915" x="4205288" y="3983038"/>
          <p14:tracePt t="150932" x="4205288" y="3973513"/>
          <p14:tracePt t="150949" x="4197350" y="3965575"/>
          <p14:tracePt t="150983" x="4187825" y="3965575"/>
          <p14:tracePt t="150999" x="4179888" y="3956050"/>
          <p14:tracePt t="151016" x="4170363" y="3956050"/>
          <p14:tracePt t="151033" x="4160838" y="3946525"/>
          <p14:tracePt t="151066" x="4152900" y="3946525"/>
          <p14:tracePt t="151082" x="4143375" y="3946525"/>
          <p14:tracePt t="151116" x="4125913" y="3946525"/>
          <p14:tracePt t="151132" x="4108450" y="3946525"/>
          <p14:tracePt t="151149" x="4089400" y="3946525"/>
          <p14:tracePt t="151166" x="4081463" y="3965575"/>
          <p14:tracePt t="151183" x="4054475" y="3990975"/>
          <p14:tracePt t="151200" x="4054475" y="4000500"/>
          <p14:tracePt t="151216" x="4054475" y="4017963"/>
          <p14:tracePt t="151233" x="4054475" y="4027488"/>
          <p14:tracePt t="151250" x="4054475" y="4044950"/>
          <p14:tracePt t="151267" x="4054475" y="4054475"/>
          <p14:tracePt t="151283" x="4054475" y="4071938"/>
          <p14:tracePt t="151300" x="4062413" y="4081463"/>
          <p14:tracePt t="151317" x="4081463" y="4098925"/>
          <p14:tracePt t="151350" x="4089400" y="4108450"/>
          <p14:tracePt t="151367" x="4108450" y="4125913"/>
          <p14:tracePt t="151384" x="4125913" y="4133850"/>
          <p14:tracePt t="151400" x="4143375" y="4143375"/>
          <p14:tracePt t="151417" x="4170363" y="4143375"/>
          <p14:tracePt t="151434" x="4187825" y="4143375"/>
          <p14:tracePt t="151450" x="4197350" y="4143375"/>
          <p14:tracePt t="151467" x="4214813" y="4143375"/>
          <p14:tracePt t="151484" x="4224338" y="4143375"/>
          <p14:tracePt t="151534" x="4232275" y="4152900"/>
          <p14:tracePt t="151567" x="4232275" y="4160838"/>
          <p14:tracePt t="151618" x="4394200" y="4205288"/>
          <p14:tracePt t="151634" x="4537075" y="4205288"/>
          <p14:tracePt t="151651" x="4633913" y="4205288"/>
          <p14:tracePt t="151667" x="4714875" y="4205288"/>
          <p14:tracePt t="151684" x="4786313" y="4205288"/>
          <p14:tracePt t="151701" x="4822825" y="4197350"/>
          <p14:tracePt t="151718" x="4857750" y="4179888"/>
          <p14:tracePt t="151734" x="4894263" y="4170363"/>
          <p14:tracePt t="151751" x="5000625" y="4143375"/>
          <p14:tracePt t="151768" x="5062538" y="4133850"/>
          <p14:tracePt t="151784" x="5108575" y="4133850"/>
          <p14:tracePt t="151801" x="5126038" y="4125913"/>
          <p14:tracePt t="151818" x="5133975" y="4125913"/>
          <p14:tracePt t="151834" x="5153025" y="4125913"/>
          <p14:tracePt t="151868" x="5170488" y="4116388"/>
          <p14:tracePt t="151885" x="5197475" y="4108450"/>
          <p14:tracePt t="151901" x="5241925" y="4108450"/>
          <p14:tracePt t="151918" x="5268913" y="4098925"/>
          <p14:tracePt t="151936" x="5340350" y="4089400"/>
          <p14:tracePt t="151952" x="5348288" y="4089400"/>
          <p14:tracePt t="152219" x="5367338" y="4089400"/>
          <p14:tracePt t="152269" x="5375275" y="4089400"/>
          <p14:tracePt t="152302" x="5384800" y="4089400"/>
          <p14:tracePt t="152320" x="5419725" y="4089400"/>
          <p14:tracePt t="152336" x="5438775" y="4089400"/>
          <p14:tracePt t="152353" x="5456238" y="4089400"/>
          <p14:tracePt t="152386" x="5465763" y="4081463"/>
          <p14:tracePt t="152419" x="5465763" y="4071938"/>
          <p14:tracePt t="152436" x="5465763" y="4054475"/>
          <p14:tracePt t="152453" x="5465763" y="4044950"/>
          <p14:tracePt t="152470" x="5465763" y="4037013"/>
          <p14:tracePt t="152486" x="5456238" y="4027488"/>
          <p14:tracePt t="152503" x="5456238" y="4017963"/>
          <p14:tracePt t="152520" x="5446713" y="4010025"/>
          <p14:tracePt t="152537" x="5438775" y="3990975"/>
          <p14:tracePt t="152553" x="5429250" y="3983038"/>
          <p14:tracePt t="152571" x="5429250" y="3973513"/>
          <p14:tracePt t="152586" x="5429250" y="3965575"/>
          <p14:tracePt t="152671" x="5411788" y="3965575"/>
          <p14:tracePt t="152687" x="5402263" y="3965575"/>
          <p14:tracePt t="152704" x="5357813" y="3965575"/>
          <p14:tracePt t="152721" x="5340350" y="3965575"/>
          <p14:tracePt t="152737" x="5322888" y="3965575"/>
          <p14:tracePt t="152754" x="5313363" y="3973513"/>
          <p14:tracePt t="152771" x="5313363" y="3983038"/>
          <p14:tracePt t="152787" x="5313363" y="4000500"/>
          <p14:tracePt t="152804" x="5313363" y="4010025"/>
          <p14:tracePt t="152821" x="5313363" y="4027488"/>
          <p14:tracePt t="152837" x="5313363" y="4037013"/>
          <p14:tracePt t="152854" x="5313363" y="4054475"/>
          <p14:tracePt t="152871" x="5313363" y="4081463"/>
          <p14:tracePt t="152888" x="5322888" y="4098925"/>
          <p14:tracePt t="152905" x="5322888" y="4108450"/>
          <p14:tracePt t="152921" x="5330825" y="4116388"/>
          <p14:tracePt t="152954" x="5340350" y="4125913"/>
          <p14:tracePt t="152971" x="5357813" y="4125913"/>
          <p14:tracePt t="152988" x="5375275" y="4125913"/>
          <p14:tracePt t="153004" x="5402263" y="4125913"/>
          <p14:tracePt t="153022" x="5419725" y="4125913"/>
          <p14:tracePt t="153038" x="5429250" y="4125913"/>
          <p14:tracePt t="153055" x="5438775" y="4125913"/>
          <p14:tracePt t="153071" x="5446713" y="4125913"/>
          <p14:tracePt t="153105" x="5456238" y="4125913"/>
          <p14:tracePt t="153122" x="5456238" y="4116388"/>
          <p14:tracePt t="153139" x="5456238" y="4108450"/>
          <p14:tracePt t="153155" x="5456238" y="4089400"/>
          <p14:tracePt t="153172" x="5456238" y="4081463"/>
          <p14:tracePt t="153188" x="5456238" y="4071938"/>
          <p14:tracePt t="153205" x="5446713" y="4062413"/>
          <p14:tracePt t="153255" x="5446713" y="4054475"/>
          <p14:tracePt t="153306" x="5429250" y="4044950"/>
          <p14:tracePt t="153322" x="5429250" y="4037013"/>
          <p14:tracePt t="153339" x="5419725" y="4037013"/>
          <p14:tracePt t="153355" x="5411788" y="4027488"/>
          <p14:tracePt t="153372" x="5402263" y="4017963"/>
          <p14:tracePt t="153405" x="5394325" y="4017963"/>
          <p14:tracePt t="153439" x="5384800" y="4010025"/>
          <p14:tracePt t="153472" x="5357813" y="4010025"/>
          <p14:tracePt t="153506" x="5348288" y="4010025"/>
          <p14:tracePt t="153523" x="5322888" y="4010025"/>
          <p14:tracePt t="153539" x="5322888" y="4027488"/>
          <p14:tracePt t="153556" x="5313363" y="4037013"/>
          <p14:tracePt t="153572" x="5313363" y="4054475"/>
          <p14:tracePt t="153606" x="5313363" y="4062413"/>
          <p14:tracePt t="153623" x="5313363" y="4081463"/>
          <p14:tracePt t="153656" x="5322888" y="4089400"/>
          <p14:tracePt t="153707" x="5322888" y="4108450"/>
          <p14:tracePt t="153723" x="5322888" y="4143375"/>
          <p14:tracePt t="153740" x="5322888" y="4160838"/>
          <p14:tracePt t="153756" x="5303838" y="4197350"/>
          <p14:tracePt t="153773" x="5268913" y="4214813"/>
          <p14:tracePt t="153791" x="5241925" y="4232275"/>
          <p14:tracePt t="153806" x="5224463" y="4241800"/>
          <p14:tracePt t="153824" x="5205413" y="4241800"/>
          <p14:tracePt t="153840" x="5133975" y="4259263"/>
          <p14:tracePt t="153857" x="5089525" y="4259263"/>
          <p14:tracePt t="153874" x="5000625" y="4268788"/>
          <p14:tracePt t="153890" x="4884738" y="4268788"/>
          <p14:tracePt t="153907" x="4759325" y="4268788"/>
          <p14:tracePt t="153924" x="4652963" y="4268788"/>
          <p14:tracePt t="153940" x="4598988" y="4268788"/>
          <p14:tracePt t="153957" x="4545013" y="4268788"/>
          <p14:tracePt t="153974" x="4518025" y="4268788"/>
          <p14:tracePt t="153990" x="4510088" y="4268788"/>
          <p14:tracePt t="154007" x="4491038" y="4268788"/>
          <p14:tracePt t="154024" x="4456113" y="4268788"/>
          <p14:tracePt t="154041" x="4429125" y="4268788"/>
          <p14:tracePt t="154057" x="4394200" y="4268788"/>
          <p14:tracePt t="154075" x="4357688" y="4259263"/>
          <p14:tracePt t="154091" x="4303713" y="4259263"/>
          <p14:tracePt t="154107" x="4268788" y="4259263"/>
          <p14:tracePt t="154124" x="4241800" y="4259263"/>
          <p14:tracePt t="154141" x="4232275" y="4259263"/>
          <p14:tracePt t="154258" x="4214813" y="4259263"/>
          <p14:tracePt t="154275" x="4205288" y="4259263"/>
          <p14:tracePt t="154341" x="4187825" y="4259263"/>
          <p14:tracePt t="154358" x="4179888" y="4251325"/>
          <p14:tracePt t="154375" x="4170363" y="4224338"/>
          <p14:tracePt t="154391" x="4170363" y="4187825"/>
          <p14:tracePt t="154409" x="4170363" y="4160838"/>
          <p14:tracePt t="154426" x="4152900" y="4152900"/>
          <p14:tracePt t="154659" x="4152900" y="4143375"/>
          <p14:tracePt t="156180" x="4116388" y="4160838"/>
          <p14:tracePt t="156197" x="4098925" y="4179888"/>
          <p14:tracePt t="156213" x="4081463" y="4197350"/>
          <p14:tracePt t="156230" x="4054475" y="4214813"/>
          <p14:tracePt t="156247" x="4027488" y="4232275"/>
          <p14:tracePt t="156263" x="3973513" y="4251325"/>
          <p14:tracePt t="156281" x="3902075" y="4268788"/>
          <p14:tracePt t="156297" x="3867150" y="4268788"/>
          <p14:tracePt t="156314" x="3830638" y="4268788"/>
          <p14:tracePt t="156331" x="3803650" y="4268788"/>
          <p14:tracePt t="156347" x="3776663" y="4268788"/>
          <p14:tracePt t="156364" x="3759200" y="4268788"/>
          <p14:tracePt t="156381" x="3751263" y="4268788"/>
          <p14:tracePt t="156414" x="3732213" y="4268788"/>
          <p14:tracePt t="156430" x="3724275" y="4268788"/>
          <p14:tracePt t="156447" x="3724275" y="4259263"/>
          <p14:tracePt t="156464" x="3687763" y="4251325"/>
          <p14:tracePt t="156481" x="3633788" y="4241800"/>
          <p14:tracePt t="156497" x="3589338" y="4241800"/>
          <p14:tracePt t="156514" x="3571875" y="4241800"/>
          <p14:tracePt t="156531" x="3536950" y="4232275"/>
          <p14:tracePt t="156548" x="3527425" y="4232275"/>
          <p14:tracePt t="156565" x="3517900" y="4232275"/>
          <p14:tracePt t="156581" x="3500438" y="4232275"/>
          <p14:tracePt t="156598" x="3482975" y="4232275"/>
          <p14:tracePt t="156615" x="3455988" y="4232275"/>
          <p14:tracePt t="156631" x="3438525" y="4232275"/>
          <p14:tracePt t="156648" x="3429000" y="4224338"/>
          <p14:tracePt t="156665" x="3419475" y="4224338"/>
          <p14:tracePt t="157083" x="3411538" y="4214813"/>
          <p14:tracePt t="157100" x="3411538" y="4197350"/>
          <p14:tracePt t="157132" x="3411538" y="4170363"/>
          <p14:tracePt t="157166" x="3411538" y="4160838"/>
          <p14:tracePt t="157233" x="3411538" y="4143375"/>
          <p14:tracePt t="157283" x="3402013" y="4143375"/>
          <p14:tracePt t="158336" x="3419475" y="4143375"/>
          <p14:tracePt t="158353" x="3438525" y="4152900"/>
          <p14:tracePt t="158370" x="3482975" y="4170363"/>
          <p14:tracePt t="158386" x="3517900" y="4179888"/>
          <p14:tracePt t="158403" x="3589338" y="4179888"/>
          <p14:tracePt t="158420" x="3697288" y="4179888"/>
          <p14:tracePt t="158436" x="3795713" y="4179888"/>
          <p14:tracePt t="158453" x="3848100" y="4179888"/>
          <p14:tracePt t="158469" x="3894138" y="4179888"/>
          <p14:tracePt t="158487" x="3929063" y="4179888"/>
          <p14:tracePt t="158503" x="3956050" y="4170363"/>
          <p14:tracePt t="158519" x="3965575" y="4170363"/>
          <p14:tracePt t="158536" x="3983038" y="4170363"/>
          <p14:tracePt t="158554" x="4000500" y="4170363"/>
          <p14:tracePt t="158570" x="4010025" y="4160838"/>
          <p14:tracePt t="158603" x="4037013" y="4160838"/>
          <p14:tracePt t="158620" x="4044950" y="4160838"/>
          <p14:tracePt t="158636" x="4062413" y="4160838"/>
          <p14:tracePt t="158654" x="4098925" y="4152900"/>
          <p14:tracePt t="158670" x="4108450" y="4152900"/>
          <p14:tracePt t="158687" x="4125913" y="4152900"/>
          <p14:tracePt t="158703" x="4152900" y="4152900"/>
          <p14:tracePt t="158720" x="4170363" y="4143375"/>
          <p14:tracePt t="158737" x="4187825" y="4133850"/>
          <p14:tracePt t="158754" x="4197350" y="4133850"/>
          <p14:tracePt t="158771" x="4205288" y="4133850"/>
          <p14:tracePt t="159189" x="4205288" y="4152900"/>
          <p14:tracePt t="159205" x="4205288" y="4160838"/>
          <p14:tracePt t="159222" x="4205288" y="4170363"/>
          <p14:tracePt t="159255" x="4205288" y="4179888"/>
          <p14:tracePt t="159272" x="4205288" y="4187825"/>
          <p14:tracePt t="159288" x="4197350" y="4187825"/>
          <p14:tracePt t="159306" x="4187825" y="4187825"/>
          <p14:tracePt t="159322" x="4170363" y="4187825"/>
          <p14:tracePt t="159338" x="4160838" y="4187825"/>
          <p14:tracePt t="159372" x="4152900" y="4187825"/>
          <p14:tracePt t="159405" x="4143375" y="4187825"/>
          <p14:tracePt t="159423" x="4133850" y="4179888"/>
          <p14:tracePt t="159439" x="4133850" y="4170363"/>
          <p14:tracePt t="159456" x="4133850" y="4152900"/>
          <p14:tracePt t="159472" x="4133850" y="4133850"/>
          <p14:tracePt t="159506" x="4133850" y="4125913"/>
          <p14:tracePt t="159589" x="4143375" y="4125913"/>
          <p14:tracePt t="159623" x="4152900" y="4125913"/>
          <p14:tracePt t="159639" x="4170363" y="4125913"/>
          <p14:tracePt t="159673" x="4179888" y="4133850"/>
          <p14:tracePt t="159757" x="4187825" y="4143375"/>
          <p14:tracePt t="159823" x="4187825" y="4152900"/>
          <p14:tracePt t="159840" x="4187825" y="4160838"/>
          <p14:tracePt t="159857" x="4179888" y="4170363"/>
          <p14:tracePt t="159873" x="4170363" y="4170363"/>
          <p14:tracePt t="159890" x="4170363" y="4179888"/>
          <p14:tracePt t="159908" x="4160838" y="4179888"/>
          <p14:tracePt t="159923" x="4143375" y="4187825"/>
          <p14:tracePt t="160007" x="4125913" y="4187825"/>
          <p14:tracePt t="160057" x="4125913" y="4170363"/>
          <p14:tracePt t="160074" x="4125913" y="4152900"/>
          <p14:tracePt t="160124" x="4125913" y="4143375"/>
          <p14:tracePt t="160141" x="4133850" y="4133850"/>
          <p14:tracePt t="160225" x="4143375" y="4133850"/>
          <p14:tracePt t="160241" x="4152900" y="4133850"/>
          <p14:tracePt t="160275" x="4179888" y="4133850"/>
          <p14:tracePt t="160308" x="4179888" y="4143375"/>
          <p14:tracePt t="160325" x="4187825" y="4152900"/>
          <p14:tracePt t="160341" x="4187825" y="4160838"/>
          <p14:tracePt t="162481" x="4187825" y="4170363"/>
          <p14:tracePt t="165071" x="4179888" y="4179888"/>
          <p14:tracePt t="165088" x="4170363" y="4187825"/>
          <p14:tracePt t="165356" x="4170363" y="4197350"/>
          <p14:tracePt t="165372" x="4160838" y="4205288"/>
          <p14:tracePt t="165389" x="4160838" y="4214813"/>
          <p14:tracePt t="165405" x="4152900" y="4224338"/>
          <p14:tracePt t="165438" x="4143375" y="4241800"/>
          <p14:tracePt t="165556" x="4133850" y="4251325"/>
          <p14:tracePt t="165623" x="4125913" y="4251325"/>
          <p14:tracePt t="165639" x="4116388" y="4251325"/>
          <p14:tracePt t="165672" x="4098925" y="4259263"/>
          <p14:tracePt t="165690" x="4089400" y="4268788"/>
          <p14:tracePt t="165706" x="4071938" y="4276725"/>
          <p14:tracePt t="165723" x="4044950" y="4295775"/>
          <p14:tracePt t="165740" x="4000500" y="4322763"/>
          <p14:tracePt t="165757" x="3946525" y="4348163"/>
          <p14:tracePt t="165774" x="3911600" y="4367213"/>
          <p14:tracePt t="165790" x="3884613" y="4375150"/>
          <p14:tracePt t="165807" x="3867150" y="4394200"/>
          <p14:tracePt t="165823" x="3857625" y="4402138"/>
          <p14:tracePt t="165840" x="3830638" y="4402138"/>
          <p14:tracePt t="165890" x="3822700" y="4402138"/>
          <p14:tracePt t="166024" x="3803650" y="4402138"/>
          <p14:tracePt t="166040" x="3795713" y="4402138"/>
          <p14:tracePt t="166074" x="3786188" y="4402138"/>
          <p14:tracePt t="166090" x="3768725" y="4402138"/>
          <p14:tracePt t="166108" x="3759200" y="4402138"/>
          <p14:tracePt t="166109" x="3751263" y="4402138"/>
          <p14:tracePt t="166124" x="3741738" y="4402138"/>
          <p14:tracePt t="166140" x="3732213" y="4402138"/>
          <p14:tracePt t="166174" x="3724275" y="4402138"/>
          <p14:tracePt t="166358" x="3697288" y="4402138"/>
          <p14:tracePt t="166374" x="3687763" y="4394200"/>
          <p14:tracePt t="166391" x="3679825" y="4384675"/>
          <p14:tracePt t="166408" x="3652838" y="4375150"/>
          <p14:tracePt t="166425" x="3652838" y="4367213"/>
          <p14:tracePt t="166441" x="3633788" y="4357688"/>
          <p14:tracePt t="166475" x="3625850" y="4357688"/>
          <p14:tracePt t="166491" x="3608388" y="4340225"/>
          <p14:tracePt t="166509" x="3598863" y="4340225"/>
          <p14:tracePt t="166525" x="3589338" y="4330700"/>
          <p14:tracePt t="166542" x="3571875" y="4330700"/>
          <p14:tracePt t="166559" x="3554413" y="4313238"/>
          <p14:tracePt t="166575" x="3554413" y="4303713"/>
          <p14:tracePt t="166592" x="3544888" y="4286250"/>
          <p14:tracePt t="166609" x="3536950" y="4268788"/>
          <p14:tracePt t="166625" x="3527425" y="4259263"/>
          <p14:tracePt t="166642" x="3509963" y="4251325"/>
          <p14:tracePt t="166659" x="3509963" y="4241800"/>
          <p14:tracePt t="166676" x="3490913" y="4232275"/>
          <p14:tracePt t="166877" x="3473450" y="4224338"/>
          <p14:tracePt t="166960" x="3465513" y="4224338"/>
          <p14:tracePt t="166993" x="3455988" y="4214813"/>
          <p14:tracePt t="167026" x="3446463" y="4214813"/>
          <p14:tracePt t="167060" x="3429000" y="4197350"/>
          <p14:tracePt t="167160" x="3419475" y="4197350"/>
          <p14:tracePt t="167210" x="3411538" y="4197350"/>
          <p14:tracePt t="167227" x="3402013" y="4187825"/>
          <p14:tracePt t="167545" x="3394075" y="4187825"/>
          <p14:tracePt t="168464" x="3384550" y="4205288"/>
          <p14:tracePt t="168481" x="3384550" y="4232275"/>
          <p14:tracePt t="168497" x="3394075" y="4251325"/>
          <p14:tracePt t="168782" x="3394075" y="4276725"/>
          <p14:tracePt t="168799" x="3394075" y="4286250"/>
          <p14:tracePt t="168865" x="3394075" y="4303713"/>
          <p14:tracePt t="168881" x="3394075" y="4322763"/>
          <p14:tracePt t="168898" x="3394075" y="4340225"/>
          <p14:tracePt t="168915" x="3384550" y="4340225"/>
          <p14:tracePt t="168932" x="3375025" y="4348163"/>
          <p14:tracePt t="168965" x="3375025" y="4357688"/>
          <p14:tracePt t="168999" x="3375025" y="4367213"/>
          <p14:tracePt t="169032" x="3375025" y="4384675"/>
          <p14:tracePt t="169065" x="3384550" y="4394200"/>
          <p14:tracePt t="169400" x="3384550" y="4402138"/>
          <p14:tracePt t="169417" x="3384550" y="4411663"/>
          <p14:tracePt t="169433" x="3384550" y="4419600"/>
          <p14:tracePt t="169466" x="3384550" y="4429125"/>
          <p14:tracePt t="169968" x="3375025" y="4446588"/>
          <p14:tracePt t="169985" x="3375025" y="4465638"/>
          <p14:tracePt t="170068" x="3367088" y="4473575"/>
          <p14:tracePt t="170453" x="3375025" y="4473575"/>
          <p14:tracePt t="170469" x="3384550" y="4473575"/>
          <p14:tracePt t="170486" x="3446463" y="4429125"/>
          <p14:tracePt t="170503" x="3482975" y="4375150"/>
          <p14:tracePt t="170519" x="3482975" y="4313238"/>
          <p14:tracePt t="170536" x="3482975" y="4268788"/>
          <p14:tracePt t="170553" x="3482975" y="4259263"/>
          <p14:tracePt t="170569" x="3482975" y="4241800"/>
          <p14:tracePt t="170603" x="3473450" y="4232275"/>
          <p14:tracePt t="170620" x="3473450" y="4224338"/>
          <p14:tracePt t="170636" x="3455988" y="4197350"/>
          <p14:tracePt t="170653" x="3446463" y="4179888"/>
          <p14:tracePt t="170670" x="3429000" y="4152900"/>
          <p14:tracePt t="170686" x="3429000" y="4143375"/>
          <p14:tracePt t="170704" x="3429000" y="4133850"/>
          <p14:tracePt t="170720" x="3419475" y="4125913"/>
          <p14:tracePt t="170820" x="3402013" y="4116388"/>
          <p14:tracePt t="170837" x="3402013" y="4108450"/>
          <p14:tracePt t="171573" x="3384550" y="4108450"/>
          <p14:tracePt t="172090" x="3384550" y="4125913"/>
          <p14:tracePt t="172107" x="3411538" y="4152900"/>
          <p14:tracePt t="172123" x="3438525" y="4170363"/>
          <p14:tracePt t="172141" x="3465513" y="4187825"/>
          <p14:tracePt t="172157" x="3500438" y="4205288"/>
          <p14:tracePt t="172174" x="3554413" y="4214813"/>
          <p14:tracePt t="172191" x="3581400" y="4232275"/>
          <p14:tracePt t="172208" x="3616325" y="4241800"/>
          <p14:tracePt t="172224" x="3643313" y="4251325"/>
          <p14:tracePt t="172241" x="3687763" y="4259263"/>
          <p14:tracePt t="172258" x="3714750" y="4259263"/>
          <p14:tracePt t="172274" x="3759200" y="4259263"/>
          <p14:tracePt t="172291" x="3795713" y="4259263"/>
          <p14:tracePt t="172307" x="3822700" y="4259263"/>
          <p14:tracePt t="172324" x="3848100" y="4259263"/>
          <p14:tracePt t="172341" x="3867150" y="4259263"/>
          <p14:tracePt t="172358" x="3875088" y="4251325"/>
          <p14:tracePt t="172374" x="3894138" y="4241800"/>
          <p14:tracePt t="172391" x="3902075" y="4241800"/>
          <p14:tracePt t="172408" x="3919538" y="4232275"/>
          <p14:tracePt t="172425" x="3929063" y="4232275"/>
          <p14:tracePt t="172458" x="3946525" y="4232275"/>
          <p14:tracePt t="172475" x="3956050" y="4232275"/>
          <p14:tracePt t="172492" x="3973513" y="4232275"/>
          <p14:tracePt t="172508" x="3990975" y="4232275"/>
          <p14:tracePt t="172525" x="4010025" y="4232275"/>
          <p14:tracePt t="172542" x="4017963" y="4232275"/>
          <p14:tracePt t="172558" x="4037013" y="4232275"/>
          <p14:tracePt t="172608" x="4054475" y="4232275"/>
          <p14:tracePt t="172626" x="4062413" y="4232275"/>
          <p14:tracePt t="172692" x="4071938" y="4232275"/>
          <p14:tracePt t="172709" x="4081463" y="4232275"/>
          <p14:tracePt t="172725" x="4098925" y="4232275"/>
          <p14:tracePt t="172743" x="4125913" y="4224338"/>
          <p14:tracePt t="172775" x="4133850" y="4214813"/>
          <p14:tracePt t="172910" x="4143375" y="4205288"/>
          <p14:tracePt t="172976" x="4143375" y="4187825"/>
          <p14:tracePt t="172993" x="4143375" y="4179888"/>
          <p14:tracePt t="173060" x="4125913" y="4179888"/>
          <p14:tracePt t="173093" x="4116388" y="4179888"/>
          <p14:tracePt t="173126" x="4108450" y="4179888"/>
          <p14:tracePt t="173160" x="4089400" y="4179888"/>
          <p14:tracePt t="173194" x="4081463" y="4179888"/>
          <p14:tracePt t="173227" x="4081463" y="4187825"/>
          <p14:tracePt t="173244" x="4071938" y="4187825"/>
          <p14:tracePt t="173260" x="4062413" y="4197350"/>
          <p14:tracePt t="173293" x="4054475" y="4205288"/>
          <p14:tracePt t="173344" x="4054475" y="4214813"/>
          <p14:tracePt t="173361" x="4054475" y="4224338"/>
          <p14:tracePt t="173394" x="4054475" y="4232275"/>
          <p14:tracePt t="173427" x="4062413" y="4241800"/>
          <p14:tracePt t="173761" x="4071938" y="4241800"/>
          <p14:tracePt t="173794" x="4089400" y="4241800"/>
          <p14:tracePt t="173828" x="4098925" y="4241800"/>
          <p14:tracePt t="173912" x="4116388" y="4241800"/>
          <p14:tracePt t="174831" x="4116388" y="4232275"/>
          <p14:tracePt t="177973" x="4116388" y="4214813"/>
          <p14:tracePt t="182068" x="4116388" y="4205288"/>
          <p14:tracePt t="182085" x="4116388" y="4187825"/>
          <p14:tracePt t="182586" x="4143375" y="4187825"/>
          <p14:tracePt t="182604" x="4179888" y="4187825"/>
          <p14:tracePt t="182620" x="4205288" y="4197350"/>
          <p14:tracePt t="182636" x="4224338" y="4197350"/>
          <p14:tracePt t="182653" x="4241800" y="4197350"/>
          <p14:tracePt t="182669" x="4251325" y="4197350"/>
          <p14:tracePt t="182687" x="4268788" y="4197350"/>
          <p14:tracePt t="182703" x="4295775" y="4197350"/>
          <p14:tracePt t="182720" x="4313238" y="4197350"/>
          <p14:tracePt t="182736" x="4330700" y="4197350"/>
          <p14:tracePt t="182753" x="4348163" y="4197350"/>
          <p14:tracePt t="182770" x="4367213" y="4197350"/>
          <p14:tracePt t="182787" x="4402138" y="4197350"/>
          <p14:tracePt t="182803" x="4419600" y="4197350"/>
          <p14:tracePt t="182836" x="4429125" y="4197350"/>
          <p14:tracePt t="183522" x="4419600" y="4197350"/>
          <p14:tracePt t="183539" x="4411663" y="4197350"/>
          <p14:tracePt t="183572" x="4402138" y="4197350"/>
          <p14:tracePt t="183589" x="4384675" y="4197350"/>
          <p14:tracePt t="183623" x="4367213" y="4197350"/>
          <p14:tracePt t="183638" x="4357688" y="4205288"/>
          <p14:tracePt t="183672" x="4348163" y="4205288"/>
          <p14:tracePt t="183689" x="4340225" y="4205288"/>
          <p14:tracePt t="183705" x="4330700" y="4205288"/>
          <p14:tracePt t="183722" x="4322763" y="4205288"/>
          <p14:tracePt t="183739" x="4313238" y="4205288"/>
          <p14:tracePt t="183772" x="4303713" y="4214813"/>
          <p14:tracePt t="183807" x="4286250" y="4224338"/>
          <p14:tracePt t="183839" x="4276725" y="4224338"/>
          <p14:tracePt t="183856" x="4268788" y="4232275"/>
          <p14:tracePt t="183873" x="4259263" y="4232275"/>
          <p14:tracePt t="183924" x="4251325" y="4232275"/>
          <p14:tracePt t="184074" x="4241800" y="4232275"/>
          <p14:tracePt t="184358" x="4232275" y="4232275"/>
          <p14:tracePt t="185043" x="4224338" y="4232275"/>
          <p14:tracePt t="187115" x="4170363" y="4232275"/>
          <p14:tracePt t="187132" x="4152900" y="4232275"/>
          <p14:tracePt t="187166" x="4116388" y="4232275"/>
          <p14:tracePt t="187183" x="4098925" y="4241800"/>
          <p14:tracePt t="187199" x="4062413" y="4241800"/>
          <p14:tracePt t="187216" x="4010025" y="4251325"/>
          <p14:tracePt t="187232" x="3946525" y="4268788"/>
          <p14:tracePt t="187249" x="3884613" y="4276725"/>
          <p14:tracePt t="187265" x="3830638" y="4276725"/>
          <p14:tracePt t="187282" x="3768725" y="4276725"/>
          <p14:tracePt t="187299" x="3705225" y="4276725"/>
          <p14:tracePt t="187316" x="3643313" y="4276725"/>
          <p14:tracePt t="187333" x="3598863" y="4276725"/>
          <p14:tracePt t="187350" x="3536950" y="4276725"/>
          <p14:tracePt t="187366" x="3490913" y="4276725"/>
          <p14:tracePt t="187382" x="3482975" y="4276725"/>
          <p14:tracePt t="187399" x="3473450" y="4276725"/>
          <p14:tracePt t="187416" x="3465513" y="4268788"/>
          <p14:tracePt t="187432" x="3446463" y="4268788"/>
          <p14:tracePt t="187550" x="3438525" y="4268788"/>
          <p14:tracePt t="187567" x="3438525" y="4259263"/>
          <p14:tracePt t="187584" x="3429000" y="4259263"/>
          <p14:tracePt t="187600" x="3411538" y="4251325"/>
          <p14:tracePt t="187650" x="3402013" y="4241800"/>
          <p14:tracePt t="187667" x="3394075" y="4241800"/>
          <p14:tracePt t="187683" x="3384550" y="4214813"/>
          <p14:tracePt t="187700" x="3384550" y="4179888"/>
          <p14:tracePt t="187717" x="3384550" y="4170363"/>
          <p14:tracePt t="187733" x="3384550" y="4160838"/>
          <p14:tracePt t="188803" x="3402013" y="4160838"/>
          <p14:tracePt t="188820" x="3465513" y="4187825"/>
          <p14:tracePt t="188838" x="3509963" y="4197350"/>
          <p14:tracePt t="188853" x="3554413" y="4197350"/>
          <p14:tracePt t="188870" x="3616325" y="4197350"/>
          <p14:tracePt t="188887" x="3660775" y="4197350"/>
          <p14:tracePt t="188904" x="3687763" y="4197350"/>
          <p14:tracePt t="188920" x="3714750" y="4197350"/>
          <p14:tracePt t="188970" x="3724275" y="4197350"/>
          <p14:tracePt t="189004" x="3732213" y="4187825"/>
          <p14:tracePt t="189020" x="3732213" y="4179888"/>
          <p14:tracePt t="189038" x="3741738" y="4170363"/>
          <p14:tracePt t="189053" x="3751263" y="4160838"/>
          <p14:tracePt t="189070" x="3759200" y="4160838"/>
          <p14:tracePt t="189104" x="3768725" y="4152900"/>
          <p14:tracePt t="189121" x="3786188" y="4143375"/>
          <p14:tracePt t="189137" x="3803650" y="4133850"/>
          <p14:tracePt t="189154" x="3822700" y="4133850"/>
          <p14:tracePt t="189455" x="3857625" y="4133850"/>
          <p14:tracePt t="189472" x="3867150" y="4143375"/>
          <p14:tracePt t="189488" x="3902075" y="4143375"/>
          <p14:tracePt t="189505" x="3929063" y="4152900"/>
          <p14:tracePt t="189522" x="3965575" y="4152900"/>
          <p14:tracePt t="189539" x="3983038" y="4152900"/>
          <p14:tracePt t="189555" x="3990975" y="4152900"/>
          <p14:tracePt t="189573" x="4017963" y="4152900"/>
          <p14:tracePt t="189589" x="4037013" y="4152900"/>
          <p14:tracePt t="189606" x="4062413" y="4152900"/>
          <p14:tracePt t="189622" x="4081463" y="4152900"/>
          <p14:tracePt t="189639" x="4089400" y="4152900"/>
          <p14:tracePt t="189655" x="4108450" y="4152900"/>
          <p14:tracePt t="189689" x="4125913" y="4152900"/>
          <p14:tracePt t="189705" x="4143375" y="4152900"/>
          <p14:tracePt t="189722" x="4160838" y="4152900"/>
          <p14:tracePt t="189739" x="4170363" y="4143375"/>
          <p14:tracePt t="189773" x="4179888" y="4133850"/>
          <p14:tracePt t="189906" x="4187825" y="4133850"/>
          <p14:tracePt t="190006" x="4187825" y="4152900"/>
          <p14:tracePt t="190023" x="4187825" y="4160838"/>
          <p14:tracePt t="190040" x="4179888" y="4187825"/>
          <p14:tracePt t="190057" x="4170363" y="4197350"/>
          <p14:tracePt t="190073" x="4160838" y="4205288"/>
          <p14:tracePt t="190090" x="4152900" y="4224338"/>
          <p14:tracePt t="190107" x="4116388" y="4232275"/>
          <p14:tracePt t="190108" x="4108450" y="4241800"/>
          <p14:tracePt t="190123" x="4089400" y="4251325"/>
          <p14:tracePt t="190141" x="4044950" y="4259263"/>
          <p14:tracePt t="190157" x="4017963" y="4268788"/>
          <p14:tracePt t="190174" x="4000500" y="4268788"/>
          <p14:tracePt t="190190" x="3973513" y="4268788"/>
          <p14:tracePt t="190207" x="3946525" y="4286250"/>
          <p14:tracePt t="190224" x="3938588" y="4286250"/>
          <p14:tracePt t="190240" x="3919538" y="4286250"/>
          <p14:tracePt t="190257" x="3911600" y="4295775"/>
          <p14:tracePt t="190290" x="3884613" y="4295775"/>
          <p14:tracePt t="190307" x="3867150" y="4295775"/>
          <p14:tracePt t="190324" x="3857625" y="4295775"/>
          <p14:tracePt t="190341" x="3840163" y="4295775"/>
          <p14:tracePt t="190357" x="3822700" y="4295775"/>
          <p14:tracePt t="190375" x="3803650" y="4286250"/>
          <p14:tracePt t="190408" x="3795713" y="4286250"/>
          <p14:tracePt t="190424" x="3786188" y="4286250"/>
          <p14:tracePt t="190458" x="3776663" y="4276725"/>
          <p14:tracePt t="190525" x="3768725" y="4268788"/>
          <p14:tracePt t="190558" x="3768725" y="4259263"/>
          <p14:tracePt t="190575" x="3759200" y="4251325"/>
          <p14:tracePt t="190592" x="3759200" y="4241800"/>
          <p14:tracePt t="190608" x="3751263" y="4224338"/>
          <p14:tracePt t="190641" x="3751263" y="4214813"/>
          <p14:tracePt t="190692" x="3741738" y="4205288"/>
          <p14:tracePt t="190909" x="3741738" y="4197350"/>
          <p14:tracePt t="190959" x="3768725" y="4197350"/>
          <p14:tracePt t="190976" x="3795713" y="4214813"/>
          <p14:tracePt t="190993" x="3822700" y="4224338"/>
          <p14:tracePt t="191009" x="3848100" y="4232275"/>
          <p14:tracePt t="191025" x="3867150" y="4232275"/>
          <p14:tracePt t="191043" x="3894138" y="4241800"/>
          <p14:tracePt t="191059" x="3929063" y="4251325"/>
          <p14:tracePt t="191076" x="3938588" y="4251325"/>
          <p14:tracePt t="191093" x="3965575" y="4251325"/>
          <p14:tracePt t="191109" x="3973513" y="4251325"/>
          <p14:tracePt t="191126" x="3983038" y="4251325"/>
          <p14:tracePt t="191143" x="3990975" y="4251325"/>
          <p14:tracePt t="191176" x="4000500" y="4251325"/>
          <p14:tracePt t="191194" x="4010025" y="4251325"/>
          <p14:tracePt t="191210" x="4017963" y="4251325"/>
          <p14:tracePt t="191226" x="4037013" y="4251325"/>
          <p14:tracePt t="191243" x="4054475" y="4251325"/>
          <p14:tracePt t="191259" x="4062413" y="4251325"/>
          <p14:tracePt t="191277" x="4081463" y="4251325"/>
          <p14:tracePt t="191293" x="4098925" y="4241800"/>
          <p14:tracePt t="191310" x="4108450" y="4232275"/>
          <p14:tracePt t="191327" x="4125913" y="4224338"/>
          <p14:tracePt t="191343" x="4125913" y="4214813"/>
          <p14:tracePt t="191360" x="4133850" y="4205288"/>
          <p14:tracePt t="191427" x="4143375" y="4197350"/>
          <p14:tracePt t="191678" x="4125913" y="4214813"/>
          <p14:tracePt t="191695" x="4116388" y="4224338"/>
          <p14:tracePt t="191711" x="4108450" y="4224338"/>
          <p14:tracePt t="191728" x="4089400" y="4224338"/>
          <p14:tracePt t="191744" x="4062413" y="4232275"/>
          <p14:tracePt t="191762" x="4054475" y="4241800"/>
          <p14:tracePt t="191778" x="4027488" y="4241800"/>
          <p14:tracePt t="191794" x="4000500" y="4241800"/>
          <p14:tracePt t="191811" x="3973513" y="4241800"/>
          <p14:tracePt t="191828" x="3965575" y="4241800"/>
          <p14:tracePt t="191845" x="3929063" y="4232275"/>
          <p14:tracePt t="191861" x="3902075" y="4214813"/>
          <p14:tracePt t="191879" x="3875088" y="4205288"/>
          <p14:tracePt t="191895" x="3848100" y="4197350"/>
          <p14:tracePt t="191912" x="3830638" y="4197350"/>
          <p14:tracePt t="191929" x="3813175" y="4179888"/>
          <p14:tracePt t="191945" x="3786188" y="4160838"/>
          <p14:tracePt t="191962" x="3776663" y="4160838"/>
          <p14:tracePt t="191978" x="3776663" y="4152900"/>
          <p14:tracePt t="191995" x="3768725" y="4152900"/>
          <p14:tracePt t="193516" x="3759200" y="4152900"/>
          <p14:tracePt t="193533" x="3741738" y="4152900"/>
          <p14:tracePt t="193550" x="3714750" y="4152900"/>
          <p14:tracePt t="193566" x="3687763" y="4152900"/>
          <p14:tracePt t="193583" x="3660775" y="4160838"/>
          <p14:tracePt t="193600" x="3643313" y="4160838"/>
          <p14:tracePt t="193616" x="3625850" y="4160838"/>
          <p14:tracePt t="193633" x="3589338" y="4170363"/>
          <p14:tracePt t="193650" x="3554413" y="4170363"/>
          <p14:tracePt t="193666" x="3500438" y="4170363"/>
          <p14:tracePt t="193684" x="3482975" y="4170363"/>
          <p14:tracePt t="193700" x="3473450" y="4170363"/>
          <p14:tracePt t="193733" x="3465513" y="4170363"/>
          <p14:tracePt t="193750" x="3438525" y="4170363"/>
          <p14:tracePt t="193768" x="3411538" y="4170363"/>
          <p14:tracePt t="193784" x="3402013" y="4170363"/>
          <p14:tracePt t="193800" x="3384550" y="4170363"/>
          <p14:tracePt t="193817" x="3367088" y="4170363"/>
          <p14:tracePt t="193833" x="3357563" y="4170363"/>
          <p14:tracePt t="193850" x="3348038" y="4170363"/>
          <p14:tracePt t="193867" x="3340100" y="4170363"/>
          <p14:tracePt t="193900" x="3330575" y="4170363"/>
          <p14:tracePt t="193934" x="3313113" y="4170363"/>
          <p14:tracePt t="193968" x="3303588" y="4170363"/>
          <p14:tracePt t="194051" x="3295650" y="4170363"/>
          <p14:tracePt t="194068" x="3286125" y="4170363"/>
          <p14:tracePt t="194118" x="3276600" y="4170363"/>
          <p14:tracePt t="194252" x="3268663" y="4160838"/>
          <p14:tracePt t="194419" x="3268663" y="4143375"/>
          <p14:tracePt t="194435" x="3268663" y="4125913"/>
          <p14:tracePt t="194452" x="3268663" y="4116388"/>
          <p14:tracePt t="194469" x="3268663" y="4098925"/>
          <p14:tracePt t="194502" x="3268663" y="4089400"/>
          <p14:tracePt t="194519" x="3268663" y="4081463"/>
          <p14:tracePt t="194569" x="3268663" y="4071938"/>
          <p14:tracePt t="194586" x="3268663" y="4062413"/>
          <p14:tracePt t="194603" x="3268663" y="4054475"/>
          <p14:tracePt t="194620" x="3268663" y="4044950"/>
          <p14:tracePt t="194636" x="3268663" y="4027488"/>
          <p14:tracePt t="194669" x="3268663" y="4010025"/>
          <p14:tracePt t="194703" x="3268663" y="4000500"/>
          <p14:tracePt t="194736" x="3268663" y="3973513"/>
          <p14:tracePt t="194787" x="3268663" y="3965575"/>
          <p14:tracePt t="194803" x="3276600" y="3956050"/>
          <p14:tracePt t="194819" x="3276600" y="3946525"/>
          <p14:tracePt t="194836" x="3286125" y="3946525"/>
          <p14:tracePt t="194954" x="3286125" y="3938588"/>
          <p14:tracePt t="194970" x="3295650" y="3938588"/>
          <p14:tracePt t="194987" x="3313113" y="3938588"/>
          <p14:tracePt t="195003" x="3357563" y="3938588"/>
          <p14:tracePt t="195020" x="3402013" y="3938588"/>
          <p14:tracePt t="195037" x="3455988" y="3938588"/>
          <p14:tracePt t="195053" x="3490913" y="3938588"/>
          <p14:tracePt t="195070" x="3536950" y="3938588"/>
          <p14:tracePt t="195087" x="3544888" y="3938588"/>
          <p14:tracePt t="195104" x="3554413" y="3938588"/>
          <p14:tracePt t="195405" x="3562350" y="3938588"/>
          <p14:tracePt t="195421" x="3562350" y="3973513"/>
          <p14:tracePt t="195439" x="3562350" y="4010025"/>
          <p14:tracePt t="195455" x="3562350" y="4027488"/>
          <p14:tracePt t="195472" x="3571875" y="4037013"/>
          <p14:tracePt t="195522" x="3571875" y="4054475"/>
          <p14:tracePt t="195538" x="3571875" y="4062413"/>
          <p14:tracePt t="195571" x="3571875" y="4071938"/>
          <p14:tracePt t="195588" x="3581400" y="4081463"/>
          <p14:tracePt t="195605" x="3581400" y="4089400"/>
          <p14:tracePt t="195622" x="3581400" y="4098925"/>
          <p14:tracePt t="195639" x="3581400" y="4116388"/>
          <p14:tracePt t="195655" x="3581400" y="4125913"/>
          <p14:tracePt t="195689" x="3581400" y="4133850"/>
          <p14:tracePt t="195756" x="3581400" y="4143375"/>
          <p14:tracePt t="195773" x="3581400" y="4160838"/>
          <p14:tracePt t="195806" x="3581400" y="4170363"/>
          <p14:tracePt t="196007" x="3554413" y="4187825"/>
          <p14:tracePt t="196023" x="3517900" y="4187825"/>
          <p14:tracePt t="196040" x="3482975" y="4187825"/>
          <p14:tracePt t="196057" x="3455988" y="4187825"/>
          <p14:tracePt t="196073" x="3419475" y="4187825"/>
          <p14:tracePt t="196090" x="3394075" y="4187825"/>
          <p14:tracePt t="196107" x="3375025" y="4187825"/>
          <p14:tracePt t="196123" x="3367088" y="4187825"/>
          <p14:tracePt t="196140" x="3348038" y="4187825"/>
          <p14:tracePt t="196157" x="3340100" y="4187825"/>
          <p14:tracePt t="196190" x="3330575" y="4187825"/>
          <p14:tracePt t="196207" x="3322638" y="4187825"/>
          <p14:tracePt t="196491" x="3367088" y="4187825"/>
          <p14:tracePt t="196508" x="3384550" y="4187825"/>
          <p14:tracePt t="196524" x="3402013" y="4187825"/>
          <p14:tracePt t="196541" x="3411538" y="4187825"/>
          <p14:tracePt t="196557" x="3429000" y="4187825"/>
          <p14:tracePt t="196575" x="3438525" y="4187825"/>
          <p14:tracePt t="196826" x="3411538" y="4187825"/>
          <p14:tracePt t="196842" x="3394075" y="4187825"/>
          <p14:tracePt t="196859" x="3384550" y="4187825"/>
          <p14:tracePt t="196892" x="3375025" y="4187825"/>
          <p14:tracePt t="196909" x="3367088" y="4187825"/>
          <p14:tracePt t="196925" x="3357563" y="4187825"/>
          <p14:tracePt t="197494" x="3384550" y="4187825"/>
          <p14:tracePt t="197510" x="3446463" y="4187825"/>
          <p14:tracePt t="197527" x="3517900" y="4187825"/>
          <p14:tracePt t="197543" x="3581400" y="4187825"/>
          <p14:tracePt t="197561" x="3633788" y="4187825"/>
          <p14:tracePt t="197577" x="3679825" y="4187825"/>
          <p14:tracePt t="197595" x="3705225" y="4187825"/>
          <p14:tracePt t="197712" x="3714750" y="4179888"/>
          <p14:tracePt t="197728" x="3714750" y="4170363"/>
          <p14:tracePt t="197744" x="3724275" y="4170363"/>
          <p14:tracePt t="197761" x="3724275" y="4160838"/>
          <p14:tracePt t="197777" x="3732213" y="4160838"/>
          <p14:tracePt t="197828" x="3751263" y="4152900"/>
          <p14:tracePt t="197845" x="3759200" y="4152900"/>
          <p14:tracePt t="197861" x="3768725" y="4143375"/>
          <p14:tracePt t="197878" x="3768725" y="4133850"/>
          <p14:tracePt t="197929" x="3786188" y="4116388"/>
          <p14:tracePt t="197944" x="3786188" y="4108450"/>
          <p14:tracePt t="197960" x="3786188" y="4098925"/>
          <p14:tracePt t="198096" x="3786188" y="4089400"/>
          <p14:tracePt t="198129" x="3795713" y="4089400"/>
          <p14:tracePt t="198163" x="3795713" y="4098925"/>
          <p14:tracePt t="198195" x="3803650" y="4108450"/>
          <p14:tracePt t="198212" x="3813175" y="4108450"/>
          <p14:tracePt t="198229" x="3822700" y="4116388"/>
          <p14:tracePt t="198246" x="3840163" y="4125913"/>
          <p14:tracePt t="198263" x="3848100" y="4125913"/>
          <p14:tracePt t="198279" x="3867150" y="4133850"/>
          <p14:tracePt t="198296" x="3875088" y="4143375"/>
          <p14:tracePt t="198313" x="3894138" y="4152900"/>
          <p14:tracePt t="198330" x="3919538" y="4170363"/>
          <p14:tracePt t="198346" x="3929063" y="4170363"/>
          <p14:tracePt t="198363" x="3946525" y="4170363"/>
          <p14:tracePt t="198396" x="3965575" y="4179888"/>
          <p14:tracePt t="198414" x="3983038" y="4179888"/>
          <p14:tracePt t="198430" x="4010025" y="4179888"/>
          <p14:tracePt t="198446" x="4010025" y="4187825"/>
          <p14:tracePt t="198479" x="4027488" y="4187825"/>
          <p14:tracePt t="198530" x="4044950" y="4197350"/>
          <p14:tracePt t="198547" x="4062413" y="4197350"/>
          <p14:tracePt t="198580" x="4081463" y="4197350"/>
          <p14:tracePt t="198597" x="4089400" y="4197350"/>
          <p14:tracePt t="198613" x="4098925" y="4197350"/>
          <p14:tracePt t="198630" x="4108450" y="4197350"/>
          <p14:tracePt t="198647" x="4125913" y="4197350"/>
          <p14:tracePt t="198664" x="4133850" y="4197350"/>
          <p14:tracePt t="198714" x="4143375" y="4197350"/>
          <p14:tracePt t="198731" x="4152900" y="4197350"/>
          <p14:tracePt t="198747" x="4160838" y="4197350"/>
          <p14:tracePt t="198781" x="4170363" y="4197350"/>
          <p14:tracePt t="198797" x="4179888" y="4197350"/>
          <p14:tracePt t="198831" x="4187825" y="4187825"/>
          <p14:tracePt t="198881" x="4205288" y="4179888"/>
          <p14:tracePt t="198914" x="4214813" y="4179888"/>
          <p14:tracePt t="198931" x="4224338" y="4170363"/>
          <p14:tracePt t="200034" x="4224338" y="4160838"/>
          <p14:tracePt t="201873" x="4214813" y="4160838"/>
          <p14:tracePt t="201906" x="4197350" y="4160838"/>
          <p14:tracePt t="201923" x="4179888" y="4160838"/>
          <p14:tracePt t="201940" x="4170363" y="4170363"/>
          <p14:tracePt t="201956" x="4133850" y="4187825"/>
          <p14:tracePt t="201973" x="4125913" y="4197350"/>
          <p14:tracePt t="201989" x="4125913" y="4205288"/>
          <p14:tracePt t="202073" x="4108450" y="4205288"/>
          <p14:tracePt t="202207" x="4108450" y="4187825"/>
          <p14:tracePt t="202223" x="4108450" y="4170363"/>
          <p14:tracePt t="202240" x="4108450" y="4160838"/>
          <p14:tracePt t="202374" x="4116388" y="4170363"/>
          <p14:tracePt t="202391" x="4116388" y="4179888"/>
          <p14:tracePt t="202508" x="4125913" y="4179888"/>
          <p14:tracePt t="202558" x="4133850" y="4179888"/>
          <p14:tracePt t="202625" x="4143375" y="4179888"/>
          <p14:tracePt t="202741" x="4152900" y="4179888"/>
          <p14:tracePt t="203310" x="4160838" y="4179888"/>
          <p14:tracePt t="203326" x="4160838" y="4187825"/>
          <p14:tracePt t="203343" x="4160838" y="4197350"/>
          <p14:tracePt t="203360" x="4152900" y="4197350"/>
          <p14:tracePt t="203377" x="4133850" y="4214813"/>
          <p14:tracePt t="203427" x="4108450" y="4224338"/>
          <p14:tracePt t="203444" x="4098925" y="4224338"/>
          <p14:tracePt t="203460" x="4081463" y="4224338"/>
          <p14:tracePt t="203477" x="4062413" y="4224338"/>
          <p14:tracePt t="203510" x="4054475" y="4224338"/>
          <p14:tracePt t="203527" x="4044950" y="4214813"/>
          <p14:tracePt t="203560" x="4037013" y="4214813"/>
          <p14:tracePt t="203611" x="4017963" y="4197350"/>
          <p14:tracePt t="203627" x="4010025" y="4197350"/>
          <p14:tracePt t="203645" x="4000500" y="4197350"/>
          <p14:tracePt t="203661" x="3973513" y="4197350"/>
          <p14:tracePt t="203678" x="3946525" y="4197350"/>
          <p14:tracePt t="203694" x="3929063" y="4197350"/>
          <p14:tracePt t="203711" x="3911600" y="4197350"/>
          <p14:tracePt t="203728" x="3884613" y="4197350"/>
          <p14:tracePt t="203744" x="3867150" y="4197350"/>
          <p14:tracePt t="203761" x="3857625" y="4197350"/>
          <p14:tracePt t="203794" x="3848100" y="4197350"/>
          <p14:tracePt t="203811" x="3830638" y="4197350"/>
          <p14:tracePt t="203828" x="3822700" y="4197350"/>
          <p14:tracePt t="203845" x="3813175" y="4197350"/>
          <p14:tracePt t="203878" x="3803650" y="4197350"/>
          <p14:tracePt t="203911" x="3795713" y="4197350"/>
          <p14:tracePt t="203962" x="3786188" y="4187825"/>
          <p14:tracePt t="203978" x="3776663" y="4187825"/>
          <p14:tracePt t="204163" x="3830638" y="4187825"/>
          <p14:tracePt t="204179" x="3867150" y="4187825"/>
          <p14:tracePt t="204195" x="3902075" y="4187825"/>
          <p14:tracePt t="204213" x="3938588" y="4187825"/>
          <p14:tracePt t="204229" x="3965575" y="4187825"/>
          <p14:tracePt t="204246" x="3983038" y="4187825"/>
          <p14:tracePt t="204262" x="3990975" y="4187825"/>
          <p14:tracePt t="204279" x="4010025" y="4187825"/>
          <p14:tracePt t="204312" x="4017963" y="4187825"/>
          <p14:tracePt t="204329" x="4037013" y="4187825"/>
          <p14:tracePt t="204363" x="4044950" y="4179888"/>
          <p14:tracePt t="204379" x="4054475" y="4179888"/>
          <p14:tracePt t="204413" x="4062413" y="4179888"/>
          <p14:tracePt t="204429" x="4062413" y="4170363"/>
          <p14:tracePt t="204446" x="4081463" y="4160838"/>
          <p14:tracePt t="204463" x="4089400" y="4160838"/>
          <p14:tracePt t="204479" x="4098925" y="4160838"/>
          <p14:tracePt t="204496" x="4108450" y="4152900"/>
          <p14:tracePt t="204513" x="4125913" y="4143375"/>
          <p14:tracePt t="204530" x="4143375" y="4133850"/>
          <p14:tracePt t="204547" x="4160838" y="4125913"/>
          <p14:tracePt t="204948" x="4160838" y="4133850"/>
          <p14:tracePt t="204964" x="4160838" y="4143375"/>
          <p14:tracePt t="205015" x="4160838" y="4160838"/>
          <p14:tracePt t="205065" x="4160838" y="4170363"/>
          <p14:tracePt t="205248" x="4160838" y="4160838"/>
          <p14:tracePt t="205633" x="4160838" y="4170363"/>
          <p14:tracePt t="205650" x="4160838" y="4187825"/>
          <p14:tracePt t="205684" x="4160838" y="4197350"/>
          <p14:tracePt t="205834" x="4170363" y="4197350"/>
          <p14:tracePt t="207839" x="4187825" y="4187825"/>
          <p14:tracePt t="207856" x="4187825" y="4152900"/>
          <p14:tracePt t="207872" x="4205288" y="4125913"/>
          <p14:tracePt t="207889" x="4205288" y="4108450"/>
          <p14:tracePt t="207905" x="4205288" y="4081463"/>
          <p14:tracePt t="207922" x="4205288" y="4071938"/>
          <p14:tracePt t="207939" x="4205288" y="4044950"/>
          <p14:tracePt t="207956" x="4205288" y="4027488"/>
          <p14:tracePt t="207973" x="4187825" y="4017963"/>
          <p14:tracePt t="207989" x="4179888" y="4010025"/>
          <p14:tracePt t="208006" x="4170363" y="4010025"/>
          <p14:tracePt t="208023" x="4152900" y="3990975"/>
          <p14:tracePt t="208039" x="4143375" y="3990975"/>
          <p14:tracePt t="208056" x="4143375" y="3983038"/>
          <p14:tracePt t="208073" x="4125913" y="3983038"/>
          <p14:tracePt t="208090" x="4125913" y="3973513"/>
          <p14:tracePt t="208106" x="4116388" y="3956050"/>
          <p14:tracePt t="208123" x="4098925" y="3929063"/>
          <p14:tracePt t="208140" x="4098925" y="3911600"/>
          <p14:tracePt t="208157" x="4089400" y="3911600"/>
          <p14:tracePt t="208223" x="4081463" y="3902075"/>
          <p14:tracePt t="208273" x="4071938" y="3894138"/>
          <p14:tracePt t="208307" x="4037013" y="3884613"/>
          <p14:tracePt t="208324" x="4027488" y="3884613"/>
          <p14:tracePt t="208340" x="4010025" y="3875088"/>
          <p14:tracePt t="208357" x="3983038" y="3875088"/>
          <p14:tracePt t="208374" x="3965575" y="3875088"/>
          <p14:tracePt t="208390" x="3938588" y="3875088"/>
          <p14:tracePt t="208407" x="3929063" y="3875088"/>
          <p14:tracePt t="208424" x="3911600" y="3875088"/>
          <p14:tracePt t="208441" x="3902075" y="3875088"/>
          <p14:tracePt t="208457" x="3884613" y="3875088"/>
          <p14:tracePt t="208474" x="3857625" y="3875088"/>
          <p14:tracePt t="208490" x="3848100" y="3875088"/>
          <p14:tracePt t="208508" x="3803650" y="3867150"/>
          <p14:tracePt t="208524" x="3768725" y="3867150"/>
          <p14:tracePt t="208541" x="3751263" y="3867150"/>
          <p14:tracePt t="208558" x="3732213" y="3867150"/>
          <p14:tracePt t="208574" x="3705225" y="3867150"/>
          <p14:tracePt t="208591" x="3670300" y="3867150"/>
          <p14:tracePt t="208607" x="3652838" y="3867150"/>
          <p14:tracePt t="208624" x="3616325" y="3867150"/>
          <p14:tracePt t="208641" x="3598863" y="3867150"/>
          <p14:tracePt t="208658" x="3581400" y="3867150"/>
          <p14:tracePt t="208675" x="3562350" y="3867150"/>
          <p14:tracePt t="208691" x="3527425" y="3867150"/>
          <p14:tracePt t="208709" x="3509963" y="3867150"/>
          <p14:tracePt t="208725" x="3473450" y="3867150"/>
          <p14:tracePt t="208741" x="3455988" y="3867150"/>
          <p14:tracePt t="208758" x="3438525" y="3867150"/>
          <p14:tracePt t="208774" x="3419475" y="3867150"/>
          <p14:tracePt t="208792" x="3402013" y="3867150"/>
          <p14:tracePt t="208808" x="3384550" y="3867150"/>
          <p14:tracePt t="208825" x="3367088" y="3867150"/>
          <p14:tracePt t="208841" x="3357563" y="3867150"/>
          <p14:tracePt t="208858" x="3340100" y="3867150"/>
          <p14:tracePt t="208875" x="3303588" y="3867150"/>
          <p14:tracePt t="208892" x="3276600" y="3884613"/>
          <p14:tracePt t="208909" x="3251200" y="3894138"/>
          <p14:tracePt t="208925" x="3224213" y="3929063"/>
          <p14:tracePt t="208942" x="3205163" y="3946525"/>
          <p14:tracePt t="208959" x="3187700" y="3973513"/>
          <p14:tracePt t="208975" x="3187700" y="4000500"/>
          <p14:tracePt t="208992" x="3187700" y="4027488"/>
          <p14:tracePt t="209009" x="3187700" y="4044950"/>
          <p14:tracePt t="209026" x="3187700" y="4071938"/>
          <p14:tracePt t="209043" x="3197225" y="4098925"/>
          <p14:tracePt t="209059" x="3197225" y="4108450"/>
          <p14:tracePt t="209076" x="3214688" y="4125913"/>
          <p14:tracePt t="209093" x="3241675" y="4152900"/>
          <p14:tracePt t="209125" x="3268663" y="4170363"/>
          <p14:tracePt t="209142" x="3276600" y="4179888"/>
          <p14:tracePt t="209159" x="3295650" y="4187825"/>
          <p14:tracePt t="209176" x="3330575" y="4205288"/>
          <p14:tracePt t="209193" x="3357563" y="4214813"/>
          <p14:tracePt t="209209" x="3384550" y="4214813"/>
          <p14:tracePt t="209226" x="3419475" y="4232275"/>
          <p14:tracePt t="209243" x="3473450" y="4241800"/>
          <p14:tracePt t="209259" x="3500438" y="4241800"/>
          <p14:tracePt t="209277" x="3527425" y="4241800"/>
          <p14:tracePt t="209293" x="3562350" y="4241800"/>
          <p14:tracePt t="209310" x="3589338" y="4241800"/>
          <p14:tracePt t="209326" x="3625850" y="4241800"/>
          <p14:tracePt t="209343" x="3652838" y="4241800"/>
          <p14:tracePt t="209360" x="3679825" y="4241800"/>
          <p14:tracePt t="209376" x="3705225" y="4241800"/>
          <p14:tracePt t="209394" x="3741738" y="4241800"/>
          <p14:tracePt t="209410" x="3776663" y="4241800"/>
          <p14:tracePt t="209427" x="3822700" y="4241800"/>
          <p14:tracePt t="209444" x="3884613" y="4241800"/>
          <p14:tracePt t="209460" x="3902075" y="4241800"/>
          <p14:tracePt t="209477" x="3938588" y="4241800"/>
          <p14:tracePt t="209493" x="3956050" y="4241800"/>
          <p14:tracePt t="209510" x="3973513" y="4241800"/>
          <p14:tracePt t="209527" x="4000500" y="4241800"/>
          <p14:tracePt t="209543" x="4017963" y="4241800"/>
          <p14:tracePt t="209560" x="4044950" y="4241800"/>
          <p14:tracePt t="209577" x="4054475" y="4241800"/>
          <p14:tracePt t="209594" x="4081463" y="4232275"/>
          <p14:tracePt t="209627" x="4089400" y="4232275"/>
          <p14:tracePt t="209644" x="4116388" y="4232275"/>
          <p14:tracePt t="209661" x="4133850" y="4232275"/>
          <p14:tracePt t="209677" x="4160838" y="4232275"/>
          <p14:tracePt t="209694" x="4179888" y="4224338"/>
          <p14:tracePt t="209711" x="4197350" y="4214813"/>
          <p14:tracePt t="209727" x="4214813" y="4205288"/>
          <p14:tracePt t="209744" x="4224338" y="4205288"/>
          <p14:tracePt t="209761" x="4241800" y="4205288"/>
          <p14:tracePt t="209778" x="4268788" y="4197350"/>
          <p14:tracePt t="209794" x="4276725" y="4197350"/>
          <p14:tracePt t="209812" x="4295775" y="4187825"/>
          <p14:tracePt t="209828" x="4303713" y="4179888"/>
          <p14:tracePt t="209861" x="4322763" y="4179888"/>
          <p14:tracePt t="209878" x="4330700" y="4179888"/>
          <p14:tracePt t="209894" x="4330700" y="4170363"/>
          <p14:tracePt t="209911" x="4348163" y="4160838"/>
          <p14:tracePt t="209929" x="4357688" y="4160838"/>
          <p14:tracePt t="209945" x="4357688" y="4152900"/>
          <p14:tracePt t="209961" x="4367213" y="4152900"/>
          <p14:tracePt t="209978" x="4375150" y="4143375"/>
          <p14:tracePt t="209995" x="4375150" y="4133850"/>
          <p14:tracePt t="210045" x="4375150" y="4125913"/>
          <p14:tracePt t="210062" x="4375150" y="4108450"/>
          <p14:tracePt t="210095" x="4375150" y="4098925"/>
          <p14:tracePt t="210112" x="4375150" y="4089400"/>
          <p14:tracePt t="210128" x="4375150" y="4081463"/>
          <p14:tracePt t="210145" x="4384675" y="4071938"/>
          <p14:tracePt t="210162" x="4384675" y="4054475"/>
          <p14:tracePt t="210196" x="4384675" y="4027488"/>
          <p14:tracePt t="210213" x="4384675" y="4017963"/>
          <p14:tracePt t="210229" x="4384675" y="4010025"/>
          <p14:tracePt t="210246" x="4384675" y="4000500"/>
          <p14:tracePt t="210262" x="4384675" y="3990975"/>
          <p14:tracePt t="210296" x="4384675" y="3983038"/>
          <p14:tracePt t="210312" x="4384675" y="3973513"/>
          <p14:tracePt t="210329" x="4375150" y="3965575"/>
          <p14:tracePt t="210346" x="4367213" y="3956050"/>
          <p14:tracePt t="210362" x="4367213" y="3946525"/>
          <p14:tracePt t="210380" x="4348163" y="3919538"/>
          <p14:tracePt t="210396" x="4340225" y="3911600"/>
          <p14:tracePt t="210412" x="4322763" y="3911600"/>
          <p14:tracePt t="210430" x="4295775" y="3894138"/>
          <p14:tracePt t="210446" x="4276725" y="3884613"/>
          <p14:tracePt t="210463" x="4251325" y="3875088"/>
          <p14:tracePt t="210479" x="4224338" y="3875088"/>
          <p14:tracePt t="210496" x="4205288" y="3875088"/>
          <p14:tracePt t="210513" x="4179888" y="3857625"/>
          <p14:tracePt t="210529" x="4160838" y="3857625"/>
          <p14:tracePt t="210546" x="4133850" y="3848100"/>
          <p14:tracePt t="210563" x="4098925" y="3848100"/>
          <p14:tracePt t="210580" x="4054475" y="3830638"/>
          <p14:tracePt t="210597" x="4017963" y="3822700"/>
          <p14:tracePt t="210613" x="3990975" y="3813175"/>
          <p14:tracePt t="210630" x="3983038" y="3813175"/>
          <p14:tracePt t="210646" x="3965575" y="3813175"/>
          <p14:tracePt t="210664" x="3938588" y="3813175"/>
          <p14:tracePt t="210680" x="3929063" y="3813175"/>
          <p14:tracePt t="210697" x="3911600" y="3813175"/>
          <p14:tracePt t="210714" x="3884613" y="3813175"/>
          <p14:tracePt t="210731" x="3867150" y="3813175"/>
          <p14:tracePt t="210747" x="3848100" y="3813175"/>
          <p14:tracePt t="210764" x="3822700" y="3813175"/>
          <p14:tracePt t="210780" x="3786188" y="3813175"/>
          <p14:tracePt t="210797" x="3759200" y="3813175"/>
          <p14:tracePt t="210814" x="3732213" y="3813175"/>
          <p14:tracePt t="210830" x="3697288" y="3813175"/>
          <p14:tracePt t="210847" x="3670300" y="3813175"/>
          <p14:tracePt t="210864" x="3633788" y="3813175"/>
          <p14:tracePt t="210880" x="3598863" y="3813175"/>
          <p14:tracePt t="210898" x="3562350" y="3813175"/>
          <p14:tracePt t="210914" x="3544888" y="3813175"/>
          <p14:tracePt t="210930" x="3527425" y="3813175"/>
          <p14:tracePt t="210947" x="3500438" y="3813175"/>
          <p14:tracePt t="210964" x="3455988" y="3813175"/>
          <p14:tracePt t="210981" x="3402013" y="3813175"/>
          <p14:tracePt t="210998" x="3375025" y="3822700"/>
          <p14:tracePt t="211014" x="3340100" y="3822700"/>
          <p14:tracePt t="211031" x="3330575" y="3822700"/>
          <p14:tracePt t="211048" x="3303588" y="3830638"/>
          <p14:tracePt t="211064" x="3295650" y="3830638"/>
          <p14:tracePt t="211081" x="3276600" y="3830638"/>
          <p14:tracePt t="211098" x="3268663" y="3830638"/>
          <p14:tracePt t="211115" x="3259138" y="3830638"/>
          <p14:tracePt t="211117" x="3251200" y="3840163"/>
          <p14:tracePt t="211148" x="3241675" y="3848100"/>
          <p14:tracePt t="211164" x="3232150" y="3857625"/>
          <p14:tracePt t="211198" x="3224213" y="3884613"/>
          <p14:tracePt t="211215" x="3224213" y="3902075"/>
          <p14:tracePt t="211232" x="3224213" y="3929063"/>
          <p14:tracePt t="211248" x="3224213" y="3956050"/>
          <p14:tracePt t="211265" x="3224213" y="3965575"/>
          <p14:tracePt t="211281" x="3224213" y="3990975"/>
          <p14:tracePt t="211315" x="3224213" y="4010025"/>
          <p14:tracePt t="211332" x="3251200" y="4044950"/>
          <p14:tracePt t="211348" x="3259138" y="4054475"/>
          <p14:tracePt t="211365" x="3286125" y="4081463"/>
          <p14:tracePt t="211382" x="3286125" y="4089400"/>
          <p14:tracePt t="211400" x="3295650" y="4108450"/>
          <p14:tracePt t="211415" x="3303588" y="4116388"/>
          <p14:tracePt t="211433" x="3313113" y="4116388"/>
          <p14:tracePt t="211449" x="3330575" y="4133850"/>
          <p14:tracePt t="211466" x="3330575" y="4143375"/>
          <p14:tracePt t="211482" x="3340100" y="4143375"/>
          <p14:tracePt t="211499" x="3348038" y="4152900"/>
          <p14:tracePt t="211516" x="3357563" y="4160838"/>
          <p14:tracePt t="211533" x="3367088" y="4170363"/>
          <p14:tracePt t="211550" x="3384550" y="4187825"/>
          <p14:tracePt t="211566" x="3402013" y="4187825"/>
          <p14:tracePt t="211582" x="3411538" y="4187825"/>
          <p14:tracePt t="211600" x="3429000" y="4197350"/>
          <p14:tracePt t="211616" x="3465513" y="4205288"/>
          <p14:tracePt t="211633" x="3482975" y="4214813"/>
          <p14:tracePt t="211649" x="3500438" y="4214813"/>
          <p14:tracePt t="211666" x="3536950" y="4224338"/>
          <p14:tracePt t="211683" x="3554413" y="4224338"/>
          <p14:tracePt t="211700" x="3589338" y="4224338"/>
          <p14:tracePt t="211717" x="3625850" y="4224338"/>
          <p14:tracePt t="211733" x="3670300" y="4224338"/>
          <p14:tracePt t="211750" x="3714750" y="4224338"/>
          <p14:tracePt t="211767" x="3759200" y="4224338"/>
          <p14:tracePt t="211783" x="3786188" y="4224338"/>
          <p14:tracePt t="211800" x="3813175" y="4224338"/>
          <p14:tracePt t="211816" x="3830638" y="4224338"/>
          <p14:tracePt t="211833" x="3867150" y="4224338"/>
          <p14:tracePt t="211850" x="3884613" y="4224338"/>
          <p14:tracePt t="211866" x="3919538" y="4224338"/>
          <p14:tracePt t="211883" x="3946525" y="4224338"/>
          <p14:tracePt t="211901" x="3990975" y="4224338"/>
          <p14:tracePt t="211917" x="4017963" y="4224338"/>
          <p14:tracePt t="211934" x="4054475" y="4224338"/>
          <p14:tracePt t="211950" x="4071938" y="4224338"/>
          <p14:tracePt t="211967" x="4108450" y="4224338"/>
          <p14:tracePt t="211983" x="4125913" y="4224338"/>
          <p14:tracePt t="212001" x="4152900" y="4224338"/>
          <p14:tracePt t="212017" x="4170363" y="4224338"/>
          <p14:tracePt t="212033" x="4179888" y="4224338"/>
          <p14:tracePt t="212051" x="4187825" y="4224338"/>
          <p14:tracePt t="212067" x="4197350" y="4224338"/>
          <p14:tracePt t="212084" x="4214813" y="4214813"/>
          <p14:tracePt t="212101" x="4232275" y="4205288"/>
          <p14:tracePt t="212118" x="4241800" y="4205288"/>
          <p14:tracePt t="212134" x="4251325" y="4205288"/>
          <p14:tracePt t="212151" x="4259263" y="4197350"/>
          <p14:tracePt t="212167" x="4268788" y="4197350"/>
          <p14:tracePt t="212184" x="4276725" y="4187825"/>
          <p14:tracePt t="212235" x="4286250" y="4187825"/>
          <p14:tracePt t="212251" x="4295775" y="4179888"/>
          <p14:tracePt t="212268" x="4303713" y="4179888"/>
          <p14:tracePt t="212301" x="4303713" y="4170363"/>
          <p14:tracePt t="212452" x="4303713" y="4160838"/>
          <p14:tracePt t="212536" x="4295775" y="4160838"/>
          <p14:tracePt t="212569" x="4286250" y="4152900"/>
          <p14:tracePt t="212602" x="4276725" y="4152900"/>
          <p14:tracePt t="213655" x="4259263" y="4152900"/>
          <p14:tracePt t="213671" x="4251325" y="4152900"/>
          <p14:tracePt t="213822" x="4251325" y="4160838"/>
          <p14:tracePt t="213839" x="4251325" y="4170363"/>
          <p14:tracePt t="213855" x="4259263" y="4170363"/>
          <p14:tracePt t="213873" x="4268788" y="4170363"/>
          <p14:tracePt t="213889" x="4286250" y="4170363"/>
          <p14:tracePt t="213906" x="4303713" y="4170363"/>
          <p14:tracePt t="213923" x="4330700" y="4170363"/>
          <p14:tracePt t="213939" x="4348163" y="4170363"/>
          <p14:tracePt t="213955" x="4357688" y="4170363"/>
          <p14:tracePt t="213973" x="4375150" y="4170363"/>
          <p14:tracePt t="213989" x="4384675" y="4170363"/>
          <p14:tracePt t="214006" x="4394200" y="4170363"/>
          <p14:tracePt t="214023" x="4411663" y="4170363"/>
          <p14:tracePt t="214040" x="4419600" y="4170363"/>
          <p14:tracePt t="214073" x="4429125" y="4152900"/>
          <p14:tracePt t="214090" x="4446588" y="4152900"/>
          <p14:tracePt t="214106" x="4446588" y="4143375"/>
          <p14:tracePt t="214156" x="4465638" y="4133850"/>
          <p14:tracePt t="214173" x="4527550" y="4125913"/>
          <p14:tracePt t="214190" x="4589463" y="4125913"/>
          <p14:tracePt t="214207" x="4608513" y="4108450"/>
          <p14:tracePt t="214575" x="4670425" y="4108450"/>
          <p14:tracePt t="214591" x="4759325" y="4108450"/>
          <p14:tracePt t="214608" x="4857750" y="4098925"/>
          <p14:tracePt t="214625" x="4911725" y="4089400"/>
          <p14:tracePt t="214641" x="4938713" y="4089400"/>
          <p14:tracePt t="214658" x="4956175" y="4071938"/>
          <p14:tracePt t="214674" x="4965700" y="4071938"/>
          <p14:tracePt t="214725" x="4983163" y="4071938"/>
          <p14:tracePt t="214741" x="4991100" y="4071938"/>
          <p14:tracePt t="215226" x="5000625" y="4071938"/>
          <p14:tracePt t="215276" x="5000625" y="4089400"/>
          <p14:tracePt t="215310" x="5000625" y="4098925"/>
          <p14:tracePt t="215343" x="5000625" y="4108450"/>
          <p14:tracePt t="215376" x="5000625" y="4125913"/>
          <p14:tracePt t="215510" x="5000625" y="4133850"/>
          <p14:tracePt t="215527" x="4991100" y="4143375"/>
          <p14:tracePt t="215544" x="4983163" y="4143375"/>
          <p14:tracePt t="216496" x="4983163" y="4152900"/>
          <p14:tracePt t="217683" x="4973638" y="4152900"/>
          <p14:tracePt t="218435" x="4965700" y="4152900"/>
          <p14:tracePt t="218452" x="4956175" y="4152900"/>
          <p14:tracePt t="218468" x="4946650" y="4152900"/>
          <p14:tracePt t="218485" x="4938713" y="4152900"/>
          <p14:tracePt t="218501" x="4929188" y="4160838"/>
          <p14:tracePt t="218518" x="4919663" y="4170363"/>
          <p14:tracePt t="218535" x="4902200" y="4179888"/>
          <p14:tracePt t="218552" x="4875213" y="4179888"/>
          <p14:tracePt t="218569" x="4857750" y="4179888"/>
          <p14:tracePt t="218585" x="4830763" y="4179888"/>
          <p14:tracePt t="218602" x="4803775" y="4187825"/>
          <p14:tracePt t="218618" x="4768850" y="4187825"/>
          <p14:tracePt t="218635" x="4724400" y="4205288"/>
          <p14:tracePt t="218653" x="4697413" y="4205288"/>
          <p14:tracePt t="218668" x="4660900" y="4205288"/>
          <p14:tracePt t="218686" x="4652963" y="4205288"/>
          <p14:tracePt t="218702" x="4633913" y="4205288"/>
          <p14:tracePt t="218719" x="4608513" y="4205288"/>
          <p14:tracePt t="218735" x="4589463" y="4205288"/>
          <p14:tracePt t="218753" x="4581525" y="4205288"/>
          <p14:tracePt t="218769" x="4554538" y="4205288"/>
          <p14:tracePt t="218785" x="4537075" y="4197350"/>
          <p14:tracePt t="218802" x="4518025" y="4179888"/>
          <p14:tracePt t="218835" x="4500563" y="4170363"/>
          <p14:tracePt t="218853" x="4500563" y="4160838"/>
          <p14:tracePt t="218869" x="4483100" y="4152900"/>
          <p14:tracePt t="219020" x="4491038" y="4152900"/>
          <p14:tracePt t="219036" x="4500563" y="4152900"/>
          <p14:tracePt t="219054" x="4537075" y="4160838"/>
          <p14:tracePt t="219070" x="4581525" y="4160838"/>
          <p14:tracePt t="219087" x="4608513" y="4160838"/>
          <p14:tracePt t="219104" x="4652963" y="4160838"/>
          <p14:tracePt t="219120" x="4670425" y="4160838"/>
          <p14:tracePt t="219137" x="4687888" y="4160838"/>
          <p14:tracePt t="219153" x="4697413" y="4160838"/>
          <p14:tracePt t="219187" x="4705350" y="4160838"/>
          <p14:tracePt t="219203" x="4714875" y="4160838"/>
          <p14:tracePt t="219220" x="4724400" y="4160838"/>
          <p14:tracePt t="219237" x="4732338" y="4160838"/>
          <p14:tracePt t="219254" x="4741863" y="4160838"/>
          <p14:tracePt t="219270" x="4759325" y="4160838"/>
          <p14:tracePt t="219287" x="4795838" y="4160838"/>
          <p14:tracePt t="219304" x="4813300" y="4160838"/>
          <p14:tracePt t="219320" x="4822825" y="4152900"/>
          <p14:tracePt t="219338" x="4840288" y="4152900"/>
          <p14:tracePt t="219354" x="4857750" y="4152900"/>
          <p14:tracePt t="219371" x="4875213" y="4143375"/>
          <p14:tracePt t="219404" x="4894263" y="4143375"/>
          <p14:tracePt t="219421" x="4902200" y="4143375"/>
          <p14:tracePt t="219438" x="4902200" y="4133850"/>
          <p14:tracePt t="219454" x="4929188" y="4125913"/>
          <p14:tracePt t="219471" x="4938713" y="4116388"/>
          <p14:tracePt t="219488" x="4946650" y="4108450"/>
          <p14:tracePt t="219504" x="4965700" y="4098925"/>
          <p14:tracePt t="219521" x="4983163" y="4089400"/>
          <p14:tracePt t="219572" x="4983163" y="4081463"/>
          <p14:tracePt t="219805" x="5000625" y="4081463"/>
          <p14:tracePt t="219839" x="5000625" y="4098925"/>
          <p14:tracePt t="219873" x="5000625" y="4108450"/>
          <p14:tracePt t="219889" x="5000625" y="4116388"/>
          <p14:tracePt t="219906" x="5000625" y="4125913"/>
          <p14:tracePt t="219922" x="5000625" y="4143375"/>
          <p14:tracePt t="219955" x="4991100" y="4160838"/>
          <p14:tracePt t="219972" x="4983163" y="4160838"/>
          <p14:tracePt t="219989" x="4983163" y="4170363"/>
          <p14:tracePt t="220005" x="4973638" y="4170363"/>
          <p14:tracePt t="220022" x="4965700" y="4187825"/>
          <p14:tracePt t="220039" x="4946650" y="4197350"/>
          <p14:tracePt t="220056" x="4946650" y="4205288"/>
          <p14:tracePt t="220073" x="4929188" y="4205288"/>
          <p14:tracePt t="220089" x="4919663" y="4205288"/>
          <p14:tracePt t="220107" x="4911725" y="4205288"/>
          <p14:tracePt t="220123" x="4902200" y="4205288"/>
          <p14:tracePt t="220139" x="4884738" y="4205288"/>
          <p14:tracePt t="220156" x="4867275" y="4205288"/>
          <p14:tracePt t="220173" x="4857750" y="4205288"/>
          <p14:tracePt t="220190" x="4830763" y="4205288"/>
          <p14:tracePt t="220206" x="4813300" y="4197350"/>
          <p14:tracePt t="220222" x="4786313" y="4187825"/>
          <p14:tracePt t="220240" x="4759325" y="4187825"/>
          <p14:tracePt t="220257" x="4732338" y="4179888"/>
          <p14:tracePt t="220290" x="4714875" y="4179888"/>
          <p14:tracePt t="220307" x="4705350" y="4179888"/>
          <p14:tracePt t="220323" x="4697413" y="4179888"/>
          <p14:tracePt t="220357" x="4687888" y="4179888"/>
          <p14:tracePt t="220390" x="4679950" y="4179888"/>
          <p14:tracePt t="220708" x="4705350" y="4187825"/>
          <p14:tracePt t="220725" x="4732338" y="4197350"/>
          <p14:tracePt t="220741" x="4751388" y="4197350"/>
          <p14:tracePt t="220758" x="4768850" y="4197350"/>
          <p14:tracePt t="220775" x="4786313" y="4197350"/>
          <p14:tracePt t="220791" x="4795838" y="4197350"/>
          <p14:tracePt t="220808" x="4822825" y="4197350"/>
          <p14:tracePt t="220825" x="4840288" y="4197350"/>
          <p14:tracePt t="220842" x="4857750" y="4187825"/>
          <p14:tracePt t="220858" x="4884738" y="4179888"/>
          <p14:tracePt t="220875" x="4894263" y="4170363"/>
          <p14:tracePt t="220891" x="4911725" y="4160838"/>
          <p14:tracePt t="220908" x="4929188" y="4160838"/>
          <p14:tracePt t="220925" x="4938713" y="4152900"/>
          <p14:tracePt t="220958" x="4956175" y="4152900"/>
          <p14:tracePt t="221009" x="4965700" y="4143375"/>
          <p14:tracePt t="221059" x="4983163" y="4133850"/>
          <p14:tracePt t="221092" x="4991100" y="4133850"/>
          <p14:tracePt t="221109" x="5010150" y="4125913"/>
          <p14:tracePt t="221125" x="5018088" y="4116388"/>
          <p14:tracePt t="221159" x="5027613" y="4116388"/>
          <p14:tracePt t="221394" x="5018088" y="4125913"/>
          <p14:tracePt t="221409" x="5018088" y="4133850"/>
          <p14:tracePt t="221425" x="4991100" y="4143375"/>
          <p14:tracePt t="221442" x="4983163" y="4152900"/>
          <p14:tracePt t="221458" x="4973638" y="4160838"/>
          <p14:tracePt t="221475" x="4965700" y="4170363"/>
          <p14:tracePt t="221492" x="4956175" y="4170363"/>
          <p14:tracePt t="221509" x="4938713" y="4170363"/>
          <p14:tracePt t="221525" x="4911725" y="4170363"/>
          <p14:tracePt t="221542" x="4884738" y="4170363"/>
          <p14:tracePt t="221559" x="4857750" y="4170363"/>
          <p14:tracePt t="221576" x="4822825" y="4170363"/>
          <p14:tracePt t="221592" x="4776788" y="4170363"/>
          <p14:tracePt t="221609" x="4759325" y="4170363"/>
          <p14:tracePt t="221626" x="4732338" y="4170363"/>
          <p14:tracePt t="221643" x="4724400" y="4170363"/>
          <p14:tracePt t="221677" x="4697413" y="4170363"/>
          <p14:tracePt t="221694" x="4679950" y="4170363"/>
          <p14:tracePt t="221710" x="4670425" y="4170363"/>
          <p14:tracePt t="221726" x="4660900" y="4170363"/>
          <p14:tracePt t="221743" x="4643438" y="4170363"/>
          <p14:tracePt t="221776" x="4625975" y="4170363"/>
          <p14:tracePt t="221810" x="4616450" y="4170363"/>
          <p14:tracePt t="221826" x="4608513" y="4170363"/>
          <p14:tracePt t="222162" x="4625975" y="4170363"/>
          <p14:tracePt t="222178" x="4652963" y="4170363"/>
          <p14:tracePt t="222195" x="4687888" y="4170363"/>
          <p14:tracePt t="222212" x="4697413" y="4160838"/>
          <p14:tracePt t="222228" x="4714875" y="4160838"/>
          <p14:tracePt t="222245" x="4741863" y="4160838"/>
          <p14:tracePt t="222262" x="4759325" y="4152900"/>
          <p14:tracePt t="222279" x="4786313" y="4152900"/>
          <p14:tracePt t="222296" x="4803775" y="4143375"/>
          <p14:tracePt t="222311" x="4830763" y="4143375"/>
          <p14:tracePt t="222328" x="4875213" y="4133850"/>
          <p14:tracePt t="222345" x="4902200" y="4133850"/>
          <p14:tracePt t="222361" x="4938713" y="4133850"/>
          <p14:tracePt t="222378" x="4946650" y="4133850"/>
          <p14:tracePt t="222395" x="4965700" y="4125913"/>
          <p14:tracePt t="222578" x="4973638" y="4125913"/>
          <p14:tracePt t="222612" x="4983163" y="4125913"/>
          <p14:tracePt t="222745" x="4973638" y="4125913"/>
          <p14:tracePt t="222762" x="4965700" y="4125913"/>
          <p14:tracePt t="222779" x="4946650" y="4125913"/>
          <p14:tracePt t="222796" x="4911725" y="4143375"/>
          <p14:tracePt t="222812" x="4884738" y="4152900"/>
          <p14:tracePt t="222829" x="4867275" y="4152900"/>
          <p14:tracePt t="222846" x="4848225" y="4152900"/>
          <p14:tracePt t="222862" x="4830763" y="4152900"/>
          <p14:tracePt t="222879" x="4803775" y="4152900"/>
          <p14:tracePt t="222896" x="4776788" y="4152900"/>
          <p14:tracePt t="222912" x="4751388" y="4152900"/>
          <p14:tracePt t="222929" x="4741863" y="4152900"/>
          <p14:tracePt t="222946" x="4724400" y="4152900"/>
          <p14:tracePt t="222963" x="4714875" y="4152900"/>
          <p14:tracePt t="222980" x="4687888" y="4152900"/>
          <p14:tracePt t="222997" x="4670425" y="4152900"/>
          <p14:tracePt t="223014" x="4660900" y="4152900"/>
          <p14:tracePt t="223031" x="4625975" y="4160838"/>
          <p14:tracePt t="223081" x="4616450" y="4170363"/>
          <p14:tracePt t="223331" x="4633913" y="4179888"/>
          <p14:tracePt t="223348" x="4670425" y="4179888"/>
          <p14:tracePt t="223365" x="4724400" y="4179888"/>
          <p14:tracePt t="223382" x="4751388" y="4179888"/>
          <p14:tracePt t="223399" x="4768850" y="4179888"/>
          <p14:tracePt t="223415" x="4786313" y="4179888"/>
          <p14:tracePt t="223431" x="4803775" y="4179888"/>
          <p14:tracePt t="223449" x="4830763" y="4179888"/>
          <p14:tracePt t="223465" x="4848225" y="4179888"/>
          <p14:tracePt t="223482" x="4867275" y="4179888"/>
          <p14:tracePt t="223498" x="4884738" y="4179888"/>
          <p14:tracePt t="223516" x="4902200" y="4179888"/>
          <p14:tracePt t="223532" x="4929188" y="4179888"/>
          <p14:tracePt t="223549" x="4946650" y="4179888"/>
          <p14:tracePt t="223565" x="4973638" y="4179888"/>
          <p14:tracePt t="223599" x="4983163" y="4179888"/>
          <p14:tracePt t="223633" x="5000625" y="4179888"/>
          <p14:tracePt t="223650" x="5010150" y="4179888"/>
          <p14:tracePt t="223683" x="5027613" y="4179888"/>
          <p14:tracePt t="223700" x="5037138" y="4179888"/>
          <p14:tracePt t="223732" x="5045075" y="4170363"/>
          <p14:tracePt t="224251" x="4991100" y="4179888"/>
          <p14:tracePt t="224267" x="4911725" y="4205288"/>
          <p14:tracePt t="224285" x="4857750" y="4214813"/>
          <p14:tracePt t="224301" x="4768850" y="4224338"/>
          <p14:tracePt t="224317" x="4687888" y="4241800"/>
          <p14:tracePt t="224334" x="4589463" y="4251325"/>
          <p14:tracePt t="224351" x="4483100" y="4259263"/>
          <p14:tracePt t="224368" x="4367213" y="4259263"/>
          <p14:tracePt t="224385" x="4179888" y="4259263"/>
          <p14:tracePt t="224401" x="4054475" y="4259263"/>
          <p14:tracePt t="224418" x="3919538" y="4259263"/>
          <p14:tracePt t="224435" x="3822700" y="4259263"/>
          <p14:tracePt t="224451" x="3697288" y="4286250"/>
          <p14:tracePt t="224468" x="3625850" y="4295775"/>
          <p14:tracePt t="224485" x="3571875" y="4295775"/>
          <p14:tracePt t="224501" x="3554413" y="4295775"/>
          <p14:tracePt t="224518" x="3536950" y="4295775"/>
          <p14:tracePt t="224535" x="3509963" y="4295775"/>
          <p14:tracePt t="224551" x="3465513" y="4295775"/>
          <p14:tracePt t="224568" x="3429000" y="4295775"/>
          <p14:tracePt t="224585" x="3367088" y="4276725"/>
          <p14:tracePt t="224602" x="3340100" y="4268788"/>
          <p14:tracePt t="224619" x="3340100" y="4259263"/>
          <p14:tracePt t="224653" x="3330575" y="4259263"/>
          <p14:tracePt t="224853" x="3330575" y="4251325"/>
          <p14:tracePt t="224869" x="3340100" y="4232275"/>
          <p14:tracePt t="224886" x="3348038" y="4232275"/>
          <p14:tracePt t="224902" x="3367088" y="4232275"/>
          <p14:tracePt t="224919" x="3375025" y="4224338"/>
          <p14:tracePt t="224936" x="3384550" y="4224338"/>
          <p14:tracePt t="224953" x="3394075" y="4224338"/>
          <p14:tracePt t="224970" x="3402013" y="4224338"/>
          <p14:tracePt t="224986" x="3411538" y="4224338"/>
          <p14:tracePt t="225020" x="3429000" y="4205288"/>
          <p14:tracePt t="225036" x="3438525" y="4197350"/>
          <p14:tracePt t="225070" x="3438525" y="4187825"/>
          <p14:tracePt t="225086" x="3438525" y="4179888"/>
          <p14:tracePt t="225220" x="3438525" y="4170363"/>
          <p14:tracePt t="225237" x="3419475" y="4170363"/>
          <p14:tracePt t="225253" x="3411538" y="4170363"/>
          <p14:tracePt t="225270" x="3394075" y="4170363"/>
          <p14:tracePt t="225287" x="3384550" y="4170363"/>
          <p14:tracePt t="225454" x="3438525" y="4179888"/>
          <p14:tracePt t="225471" x="3482975" y="4187825"/>
          <p14:tracePt t="225487" x="3500438" y="4187825"/>
          <p14:tracePt t="225504" x="3517900" y="4187825"/>
          <p14:tracePt t="225839" x="3536950" y="4224338"/>
          <p14:tracePt t="225855" x="3562350" y="4251325"/>
          <p14:tracePt t="225872" x="3608388" y="4276725"/>
          <p14:tracePt t="225889" x="3697288" y="4295775"/>
          <p14:tracePt t="225906" x="3759200" y="4313238"/>
          <p14:tracePt t="225923" x="3848100" y="4322763"/>
          <p14:tracePt t="225939" x="3929063" y="4322763"/>
          <p14:tracePt t="225956" x="4027488" y="4322763"/>
          <p14:tracePt t="225972" x="4116388" y="4322763"/>
          <p14:tracePt t="225989" x="4187825" y="4322763"/>
          <p14:tracePt t="226006" x="4214813" y="4322763"/>
          <p14:tracePt t="226022" x="4259263" y="4313238"/>
          <p14:tracePt t="226056" x="4286250" y="4303713"/>
          <p14:tracePt t="226157" x="4303713" y="4303713"/>
          <p14:tracePt t="226173" x="4357688" y="4276725"/>
          <p14:tracePt t="226189" x="4384675" y="4276725"/>
          <p14:tracePt t="226206" x="4438650" y="4268788"/>
          <p14:tracePt t="226223" x="4491038" y="4251325"/>
          <p14:tracePt t="226240" x="4510088" y="4251325"/>
          <p14:tracePt t="226256" x="4527550" y="4241800"/>
          <p14:tracePt t="226290" x="4545013" y="4241800"/>
          <p14:tracePt t="226307" x="4572000" y="4224338"/>
          <p14:tracePt t="226339" x="4581525" y="4224338"/>
          <p14:tracePt t="226357" x="4598988" y="4214813"/>
          <p14:tracePt t="226373" x="4616450" y="4197350"/>
          <p14:tracePt t="226390" x="4625975" y="4187825"/>
          <p14:tracePt t="226407" x="4643438" y="4187825"/>
          <p14:tracePt t="226423" x="4652963" y="4187825"/>
          <p14:tracePt t="226791" x="4670425" y="4187825"/>
          <p14:tracePt t="226808" x="4714875" y="4197350"/>
          <p14:tracePt t="226825" x="4741863" y="4205288"/>
          <p14:tracePt t="226841" x="4768850" y="4205288"/>
          <p14:tracePt t="226859" x="4830763" y="4205288"/>
          <p14:tracePt t="226875" x="4848225" y="4205288"/>
          <p14:tracePt t="226892" x="4884738" y="4205288"/>
          <p14:tracePt t="226909" x="4902200" y="4205288"/>
          <p14:tracePt t="226925" x="4911725" y="4205288"/>
          <p14:tracePt t="226942" x="4919663" y="4205288"/>
          <p14:tracePt t="226958" x="4938713" y="4205288"/>
          <p14:tracePt t="226975" x="4946650" y="4205288"/>
          <p14:tracePt t="226992" x="4965700" y="4197350"/>
          <p14:tracePt t="227009" x="4973638" y="4187825"/>
          <p14:tracePt t="227025" x="4991100" y="4187825"/>
          <p14:tracePt t="227042" x="5000625" y="4179888"/>
          <p14:tracePt t="227059" x="5010150" y="4170363"/>
          <p14:tracePt t="227075" x="5018088" y="4170363"/>
          <p14:tracePt t="227092" x="5018088" y="4160838"/>
          <p14:tracePt t="227109" x="5027613" y="4160838"/>
          <p14:tracePt t="227125" x="5045075" y="4160838"/>
          <p14:tracePt t="227142" x="5062538" y="4152900"/>
          <p14:tracePt t="227192" x="5072063" y="4152900"/>
          <p14:tracePt t="227326" x="5062538" y="4152900"/>
          <p14:tracePt t="227343" x="5045075" y="4152900"/>
          <p14:tracePt t="227359" x="5037138" y="4152900"/>
          <p14:tracePt t="227376" x="5018088" y="4170363"/>
          <p14:tracePt t="227393" x="5010150" y="4170363"/>
          <p14:tracePt t="227410" x="4973638" y="4187825"/>
          <p14:tracePt t="227427" x="4965700" y="4197350"/>
          <p14:tracePt t="227443" x="4929188" y="4197350"/>
          <p14:tracePt t="227460" x="4884738" y="4205288"/>
          <p14:tracePt t="227477" x="4857750" y="4205288"/>
          <p14:tracePt t="227493" x="4813300" y="4214813"/>
          <p14:tracePt t="227510" x="4786313" y="4214813"/>
          <p14:tracePt t="227527" x="4759325" y="4214813"/>
          <p14:tracePt t="227543" x="4732338" y="4214813"/>
          <p14:tracePt t="227560" x="4714875" y="4214813"/>
          <p14:tracePt t="227577" x="4697413" y="4214813"/>
          <p14:tracePt t="227677" x="4687888" y="4214813"/>
          <p14:tracePt t="227844" x="4705350" y="4214813"/>
          <p14:tracePt t="227861" x="4732338" y="4214813"/>
          <p14:tracePt t="227878" x="4776788" y="4214813"/>
          <p14:tracePt t="227894" x="4822825" y="4214813"/>
          <p14:tracePt t="227911" x="4848225" y="4214813"/>
          <p14:tracePt t="227927" x="4884738" y="4214813"/>
          <p14:tracePt t="227944" x="4911725" y="4214813"/>
          <p14:tracePt t="227961" x="4938713" y="4214813"/>
          <p14:tracePt t="227978" x="4973638" y="4197350"/>
          <p14:tracePt t="227995" x="5000625" y="4197350"/>
          <p14:tracePt t="228012" x="5027613" y="4187825"/>
          <p14:tracePt t="228028" x="5045075" y="4170363"/>
          <p14:tracePt t="228045" x="5054600" y="4170363"/>
          <p14:tracePt t="228061" x="5062538" y="4160838"/>
          <p14:tracePt t="228094" x="5072063" y="4160838"/>
          <p14:tracePt t="228513" x="5054600" y="4160838"/>
          <p14:tracePt t="228529" x="5027613" y="4160838"/>
          <p14:tracePt t="228546" x="4965700" y="4170363"/>
          <p14:tracePt t="228563" x="4946650" y="4170363"/>
          <p14:tracePt t="228580" x="4919663" y="4170363"/>
          <p14:tracePt t="228597" x="4911725" y="4170363"/>
          <p14:tracePt t="228614" x="4884738" y="4170363"/>
          <p14:tracePt t="228629" x="4857750" y="4170363"/>
          <p14:tracePt t="228647" x="4822825" y="4170363"/>
          <p14:tracePt t="228663" x="4803775" y="4170363"/>
          <p14:tracePt t="228680" x="4776788" y="4170363"/>
          <p14:tracePt t="228697" x="4768850" y="4170363"/>
          <p14:tracePt t="228713" x="4751388" y="4170363"/>
          <p14:tracePt t="228730" x="4724400" y="4170363"/>
          <p14:tracePt t="228747" x="4714875" y="4170363"/>
          <p14:tracePt t="228763" x="4697413" y="4170363"/>
          <p14:tracePt t="228780" x="4687888" y="4170363"/>
          <p14:tracePt t="228797" x="4679950" y="4170363"/>
          <p14:tracePt t="228814" x="4670425" y="4170363"/>
          <p14:tracePt t="228830" x="4660900" y="4170363"/>
          <p14:tracePt t="228847" x="4652963" y="4170363"/>
          <p14:tracePt t="228864" x="4643438" y="4170363"/>
          <p14:tracePt t="229215" x="4660900" y="4170363"/>
          <p14:tracePt t="229231" x="4687888" y="4179888"/>
          <p14:tracePt t="229248" x="4724400" y="4179888"/>
          <p14:tracePt t="229264" x="4759325" y="4179888"/>
          <p14:tracePt t="229281" x="4786313" y="4187825"/>
          <p14:tracePt t="229299" x="4840288" y="4187825"/>
          <p14:tracePt t="229315" x="4867275" y="4187825"/>
          <p14:tracePt t="229332" x="4884738" y="4187825"/>
          <p14:tracePt t="229348" x="4929188" y="4187825"/>
          <p14:tracePt t="229365" x="4946650" y="4187825"/>
          <p14:tracePt t="229382" x="4965700" y="4187825"/>
          <p14:tracePt t="229398" x="4983163" y="4187825"/>
          <p14:tracePt t="229415" x="4991100" y="4187825"/>
          <p14:tracePt t="229432" x="5000625" y="4187825"/>
          <p14:tracePt t="229448" x="5010150" y="4187825"/>
          <p14:tracePt t="229465" x="5018088" y="4187825"/>
          <p14:tracePt t="229482" x="5037138" y="4187825"/>
          <p14:tracePt t="229498" x="5045075" y="4187825"/>
          <p14:tracePt t="229816" x="5027613" y="4187825"/>
          <p14:tracePt t="229833" x="5000625" y="4187825"/>
          <p14:tracePt t="229849" x="4983163" y="4187825"/>
          <p14:tracePt t="229867" x="4929188" y="4205288"/>
          <p14:tracePt t="229883" x="4902200" y="4205288"/>
          <p14:tracePt t="229900" x="4867275" y="4205288"/>
          <p14:tracePt t="229917" x="4857750" y="4214813"/>
          <p14:tracePt t="229933" x="4830763" y="4214813"/>
          <p14:tracePt t="229950" x="4813300" y="4214813"/>
          <p14:tracePt t="229966" x="4786313" y="4224338"/>
          <p14:tracePt t="229983" x="4768850" y="4224338"/>
          <p14:tracePt t="230000" x="4751388" y="4232275"/>
          <p14:tracePt t="230016" x="4724400" y="4232275"/>
          <p14:tracePt t="230050" x="4714875" y="4232275"/>
          <p14:tracePt t="230084" x="4697413" y="4232275"/>
          <p14:tracePt t="230100" x="4687888" y="4232275"/>
          <p14:tracePt t="230117" x="4679950" y="4232275"/>
          <p14:tracePt t="230201" x="4670425" y="4232275"/>
          <p14:tracePt t="230217" x="4660900" y="4232275"/>
          <p14:tracePt t="230235" x="4633913" y="4232275"/>
          <p14:tracePt t="230251" x="4625975" y="4241800"/>
          <p14:tracePt t="230368" x="4616450" y="4241800"/>
          <p14:tracePt t="230585" x="4633913" y="4241800"/>
          <p14:tracePt t="230602" x="4679950" y="4241800"/>
          <p14:tracePt t="230618" x="4714875" y="4241800"/>
          <p14:tracePt t="230620" x="4732338" y="4241800"/>
          <p14:tracePt t="230635" x="4759325" y="4241800"/>
          <p14:tracePt t="230652" x="4795838" y="4241800"/>
          <p14:tracePt t="230668" x="4822825" y="4241800"/>
          <p14:tracePt t="230685" x="4857750" y="4241800"/>
          <p14:tracePt t="230701" x="4884738" y="4241800"/>
          <p14:tracePt t="230718" x="4902200" y="4232275"/>
          <p14:tracePt t="230735" x="4929188" y="4224338"/>
          <p14:tracePt t="230752" x="4938713" y="4224338"/>
          <p14:tracePt t="230769" x="4956175" y="4214813"/>
          <p14:tracePt t="230785" x="4956175" y="4205288"/>
          <p14:tracePt t="230802" x="4965700" y="4205288"/>
          <p14:tracePt t="230819" x="4983163" y="4187825"/>
          <p14:tracePt t="230869" x="4983163" y="4179888"/>
          <p14:tracePt t="231469" x="5000625" y="4179888"/>
          <p14:tracePt t="231503" x="5010150" y="4179888"/>
          <p14:tracePt t="231956" x="4983163" y="4197350"/>
          <p14:tracePt t="231973" x="4965700" y="4214813"/>
          <p14:tracePt t="231989" x="4956175" y="4214813"/>
          <p14:tracePt t="232005" x="4946650" y="4224338"/>
          <p14:tracePt t="232022" x="4929188" y="4224338"/>
          <p14:tracePt t="232039" x="4911725" y="4232275"/>
          <p14:tracePt t="232055" x="4902200" y="4232275"/>
          <p14:tracePt t="232072" x="4867275" y="4241800"/>
          <p14:tracePt t="232089" x="4848225" y="4241800"/>
          <p14:tracePt t="232106" x="4813300" y="4241800"/>
          <p14:tracePt t="232122" x="4768850" y="4241800"/>
          <p14:tracePt t="232124" x="4751388" y="4241800"/>
          <p14:tracePt t="232140" x="4714875" y="4241800"/>
          <p14:tracePt t="232156" x="4670425" y="4241800"/>
          <p14:tracePt t="232173" x="4633913" y="4241800"/>
          <p14:tracePt t="232189" x="4616450" y="4241800"/>
          <p14:tracePt t="232206" x="4581525" y="4241800"/>
          <p14:tracePt t="232223" x="4562475" y="4241800"/>
          <p14:tracePt t="232240" x="4545013" y="4241800"/>
          <p14:tracePt t="232273" x="4537075" y="4241800"/>
          <p14:tracePt t="232306" x="4527550" y="4241800"/>
          <p14:tracePt t="232708" x="4554538" y="4241800"/>
          <p14:tracePt t="232724" x="4581525" y="4241800"/>
          <p14:tracePt t="232741" x="4589463" y="4241800"/>
          <p14:tracePt t="232758" x="4608513" y="4241800"/>
          <p14:tracePt t="232775" x="4625975" y="4241800"/>
          <p14:tracePt t="232791" x="4660900" y="4241800"/>
          <p14:tracePt t="232808" x="4697413" y="4241800"/>
          <p14:tracePt t="232824" x="4724400" y="4241800"/>
          <p14:tracePt t="232842" x="4768850" y="4241800"/>
          <p14:tracePt t="232858" x="4795838" y="4241800"/>
          <p14:tracePt t="232874" x="4830763" y="4241800"/>
          <p14:tracePt t="232892" x="4902200" y="4241800"/>
          <p14:tracePt t="232908" x="4938713" y="4232275"/>
          <p14:tracePt t="232925" x="4973638" y="4224338"/>
          <p14:tracePt t="232941" x="4983163" y="4224338"/>
          <p14:tracePt t="232958" x="4991100" y="4224338"/>
          <p14:tracePt t="233008" x="5010150" y="4214813"/>
          <p14:tracePt t="233042" x="5018088" y="4214813"/>
          <p14:tracePt t="233075" x="5018088" y="4205288"/>
          <p14:tracePt t="233092" x="5027613" y="4205288"/>
          <p14:tracePt t="233108" x="5037138" y="4205288"/>
          <p14:tracePt t="233126" x="5045075" y="4205288"/>
          <p14:tracePt t="233143" x="5054600" y="4197350"/>
          <p14:tracePt t="233426" x="5062538" y="4187825"/>
          <p14:tracePt t="233476" x="5062538" y="4179888"/>
          <p14:tracePt t="233526" x="5054600" y="4179888"/>
          <p14:tracePt t="233543" x="5045075" y="4179888"/>
          <p14:tracePt t="233576" x="5037138" y="4179888"/>
          <p14:tracePt t="234529" x="5045075" y="4179888"/>
          <p14:tracePt t="234546" x="5072063" y="4187825"/>
          <p14:tracePt t="234563" x="5089525" y="4187825"/>
          <p14:tracePt t="234579" x="5116513" y="4187825"/>
          <p14:tracePt t="234596" x="5153025" y="4187825"/>
          <p14:tracePt t="234613" x="5170488" y="4187825"/>
          <p14:tracePt t="234629" x="5187950" y="4187825"/>
          <p14:tracePt t="234646" x="5205413" y="4187825"/>
          <p14:tracePt t="234663" x="5224463" y="4187825"/>
          <p14:tracePt t="234679" x="5232400" y="4187825"/>
          <p14:tracePt t="234696" x="5251450" y="4187825"/>
          <p14:tracePt t="234713" x="5259388" y="4187825"/>
          <p14:tracePt t="234746" x="5268913" y="4187825"/>
          <p14:tracePt t="234763" x="5286375" y="4187825"/>
          <p14:tracePt t="234797" x="5295900" y="4179888"/>
          <p14:tracePt t="234813" x="5303838" y="4179888"/>
          <p14:tracePt t="234830" x="5322888" y="4170363"/>
          <p14:tracePt t="234847" x="5340350" y="4160838"/>
          <p14:tracePt t="234863" x="5348288" y="4160838"/>
          <p14:tracePt t="234880" x="5357813" y="4152900"/>
          <p14:tracePt t="234897" x="5384800" y="4143375"/>
          <p14:tracePt t="234913" x="5394325" y="4143375"/>
          <p14:tracePt t="234930" x="5411788" y="4143375"/>
          <p14:tracePt t="234964" x="5419725" y="4143375"/>
          <p14:tracePt t="234980" x="5429250" y="4143375"/>
          <p14:tracePt t="234997" x="5438775" y="4133850"/>
          <p14:tracePt t="235030" x="5446713" y="4125913"/>
          <p14:tracePt t="235047" x="5456238" y="4116388"/>
          <p14:tracePt t="235080" x="5456238" y="4108450"/>
          <p14:tracePt t="235248" x="5446713" y="4108450"/>
          <p14:tracePt t="235281" x="5438775" y="4108450"/>
          <p14:tracePt t="235365" x="5419725" y="4089400"/>
          <p14:tracePt t="235382" x="5419725" y="4081463"/>
          <p14:tracePt t="235398" x="5419725" y="4071938"/>
          <p14:tracePt t="235415" x="5411788" y="4037013"/>
          <p14:tracePt t="235431" x="5402263" y="4017963"/>
          <p14:tracePt t="235448" x="5394325" y="4010025"/>
          <p14:tracePt t="235465" x="5384800" y="4010025"/>
          <p14:tracePt t="235499" x="5357813" y="4010025"/>
          <p14:tracePt t="235515" x="5348288" y="4010025"/>
          <p14:tracePt t="235532" x="5330825" y="4010025"/>
          <p14:tracePt t="235548" x="5313363" y="4010025"/>
          <p14:tracePt t="235565" x="5303838" y="4010025"/>
          <p14:tracePt t="235616" x="5295900" y="4010025"/>
          <p14:tracePt t="235633" x="5286375" y="4010025"/>
          <p14:tracePt t="235666" x="5276850" y="4010025"/>
          <p14:tracePt t="235682" x="5268913" y="4010025"/>
          <p14:tracePt t="235716" x="5268913" y="4027488"/>
          <p14:tracePt t="235733" x="5268913" y="4044950"/>
          <p14:tracePt t="235783" x="5276850" y="4054475"/>
          <p14:tracePt t="235799" x="5276850" y="4062413"/>
          <p14:tracePt t="235816" x="5295900" y="4081463"/>
          <p14:tracePt t="235833" x="5303838" y="4081463"/>
          <p14:tracePt t="235849" x="5322888" y="4089400"/>
          <p14:tracePt t="235883" x="5330825" y="4098925"/>
          <p14:tracePt t="235900" x="5348288" y="4098925"/>
          <p14:tracePt t="235916" x="5348288" y="4108450"/>
          <p14:tracePt t="235933" x="5357813" y="4116388"/>
          <p14:tracePt t="235966" x="5367338" y="4125913"/>
          <p14:tracePt t="235983" x="5375275" y="4125913"/>
          <p14:tracePt t="236000" x="5384800" y="4125913"/>
          <p14:tracePt t="236016" x="5394325" y="4125913"/>
          <p14:tracePt t="236033" x="5402263" y="4125913"/>
          <p14:tracePt t="236051" x="5411788" y="4125913"/>
          <p14:tracePt t="236067" x="5419725" y="4125913"/>
          <p14:tracePt t="236085" x="5429250" y="4125913"/>
          <p14:tracePt t="236102" x="5446713" y="4125913"/>
          <p14:tracePt t="236116" x="5456238" y="4125913"/>
          <p14:tracePt t="236132" x="5456238" y="4116388"/>
          <p14:tracePt t="236134" x="5465763" y="4098925"/>
          <p14:tracePt t="236150" x="5465763" y="4089400"/>
          <p14:tracePt t="236166" x="5465763" y="4071938"/>
          <p14:tracePt t="236182" x="5465763" y="4062413"/>
          <p14:tracePt t="236199" x="5465763" y="4044950"/>
          <p14:tracePt t="236250" x="5465763" y="4037013"/>
          <p14:tracePt t="236300" x="5456238" y="4027488"/>
          <p14:tracePt t="236334" x="5438775" y="4027488"/>
          <p14:tracePt t="236352" x="5429250" y="4017963"/>
          <p14:tracePt t="236368" x="5419725" y="4010025"/>
          <p14:tracePt t="236401" x="5411788" y="4010025"/>
          <p14:tracePt t="236451" x="5402263" y="4010025"/>
          <p14:tracePt t="236468" x="5394325" y="4010025"/>
          <p14:tracePt t="236485" x="5384800" y="4010025"/>
          <p14:tracePt t="236502" x="5357813" y="4017963"/>
          <p14:tracePt t="236518" x="5348288" y="4044950"/>
          <p14:tracePt t="236534" x="5340350" y="4071938"/>
          <p14:tracePt t="236551" x="5340350" y="4081463"/>
          <p14:tracePt t="236569" x="5340350" y="4089400"/>
          <p14:tracePt t="236753" x="5340350" y="4098925"/>
          <p14:tracePt t="236785" x="5330825" y="4125913"/>
          <p14:tracePt t="236801" x="5313363" y="4125913"/>
          <p14:tracePt t="236818" x="5286375" y="4143375"/>
          <p14:tracePt t="236835" x="5259388" y="4160838"/>
          <p14:tracePt t="236851" x="5241925" y="4170363"/>
          <p14:tracePt t="236868" x="5224463" y="4179888"/>
          <p14:tracePt t="236884" x="5205413" y="4187825"/>
          <p14:tracePt t="236901" x="5180013" y="4214813"/>
          <p14:tracePt t="236918" x="5170488" y="4224338"/>
          <p14:tracePt t="236935" x="5160963" y="4224338"/>
          <p14:tracePt t="237003" x="5153025" y="4224338"/>
          <p14:tracePt t="237053" x="5126038" y="4224338"/>
          <p14:tracePt t="237070" x="5108575" y="4224338"/>
          <p14:tracePt t="237086" x="5081588" y="4224338"/>
          <p14:tracePt t="237103" x="5062538" y="4224338"/>
          <p14:tracePt t="237120" x="5018088" y="4224338"/>
          <p14:tracePt t="237136" x="4973638" y="4224338"/>
          <p14:tracePt t="237153" x="4938713" y="4232275"/>
          <p14:tracePt t="237170" x="4902200" y="4241800"/>
          <p14:tracePt t="237186" x="4875213" y="4241800"/>
          <p14:tracePt t="237204" x="4867275" y="4241800"/>
          <p14:tracePt t="237236" x="4857750" y="4241800"/>
          <p14:tracePt t="237537" x="4848225" y="4251325"/>
          <p14:tracePt t="237972" x="4840288" y="4251325"/>
          <p14:tracePt t="237989" x="4803775" y="4251325"/>
          <p14:tracePt t="238005" x="4751388" y="4251325"/>
          <p14:tracePt t="238023" x="4643438" y="4251325"/>
          <p14:tracePt t="238039" x="4616450" y="4251325"/>
          <p14:tracePt t="238055" x="4589463" y="4251325"/>
          <p14:tracePt t="238089" x="4581525" y="4251325"/>
          <p14:tracePt t="238106" x="4562475" y="4251325"/>
          <p14:tracePt t="238122" x="4527550" y="4259263"/>
          <p14:tracePt t="238139" x="4491038" y="4259263"/>
          <p14:tracePt t="238156" x="4456113" y="4259263"/>
          <p14:tracePt t="238172" x="4438650" y="4259263"/>
          <p14:tracePt t="238206" x="4429125" y="4259263"/>
          <p14:tracePt t="238457" x="4419600" y="4259263"/>
          <p14:tracePt t="238474" x="4419600" y="4251325"/>
          <p14:tracePt t="238524" x="4419600" y="4241800"/>
          <p14:tracePt t="238557" x="4419600" y="4232275"/>
          <p14:tracePt t="238574" x="4419600" y="4224338"/>
          <p14:tracePt t="238590" x="4419600" y="4214813"/>
          <p14:tracePt t="238607" x="4419600" y="4197350"/>
          <p14:tracePt t="238624" x="4419600" y="4187825"/>
          <p14:tracePt t="238641" x="4419600" y="4179888"/>
          <p14:tracePt t="238657" x="4419600" y="4170363"/>
          <p14:tracePt t="238674" x="4429125" y="4160838"/>
          <p14:tracePt t="238724" x="4438650" y="4152900"/>
          <p14:tracePt t="238757" x="4446588" y="4143375"/>
          <p14:tracePt t="238808" x="4446588" y="4133850"/>
          <p14:tracePt t="239176" x="4446588" y="4116388"/>
          <p14:tracePt t="239209" x="4446588" y="4108450"/>
          <p14:tracePt t="239225" x="4446588" y="4098925"/>
          <p14:tracePt t="239243" x="4446588" y="4089400"/>
          <p14:tracePt t="239258" x="4446588" y="4081463"/>
          <p14:tracePt t="239275" x="4446588" y="4062413"/>
          <p14:tracePt t="239326" x="4446588" y="4044950"/>
          <p14:tracePt t="239359" x="4429125" y="4010025"/>
          <p14:tracePt t="239376" x="4419600" y="4000500"/>
          <p14:tracePt t="239392" x="4402138" y="3990975"/>
          <p14:tracePt t="239409" x="4375150" y="3973513"/>
          <p14:tracePt t="239426" x="4348163" y="3965575"/>
          <p14:tracePt t="239442" x="4330700" y="3946525"/>
          <p14:tracePt t="239459" x="4313238" y="3946525"/>
          <p14:tracePt t="239476" x="4276725" y="3938588"/>
          <p14:tracePt t="239493" x="4241800" y="3929063"/>
          <p14:tracePt t="239510" x="4197350" y="3911600"/>
          <p14:tracePt t="239526" x="4108450" y="3884613"/>
          <p14:tracePt t="239543" x="4044950" y="3875088"/>
          <p14:tracePt t="239560" x="3973513" y="3867150"/>
          <p14:tracePt t="239577" x="3919538" y="3857625"/>
          <p14:tracePt t="239593" x="3867150" y="3848100"/>
          <p14:tracePt t="239610" x="3830638" y="3840163"/>
          <p14:tracePt t="239626" x="3803650" y="3840163"/>
          <p14:tracePt t="239643" x="3776663" y="3830638"/>
          <p14:tracePt t="239660" x="3751263" y="3830638"/>
          <p14:tracePt t="239676" x="3741738" y="3830638"/>
          <p14:tracePt t="239694" x="3697288" y="3830638"/>
          <p14:tracePt t="239710" x="3660775" y="3830638"/>
          <p14:tracePt t="239727" x="3643313" y="3830638"/>
          <p14:tracePt t="239744" x="3625850" y="3830638"/>
          <p14:tracePt t="239760" x="3598863" y="3830638"/>
          <p14:tracePt t="239777" x="3581400" y="3830638"/>
          <p14:tracePt t="239794" x="3544888" y="3830638"/>
          <p14:tracePt t="239811" x="3500438" y="3830638"/>
          <p14:tracePt t="239827" x="3473450" y="3830638"/>
          <p14:tracePt t="239844" x="3455988" y="3830638"/>
          <p14:tracePt t="239861" x="3438525" y="3830638"/>
          <p14:tracePt t="239877" x="3429000" y="3830638"/>
          <p14:tracePt t="239895" x="3402013" y="3830638"/>
          <p14:tracePt t="239911" x="3394075" y="3830638"/>
          <p14:tracePt t="239927" x="3375025" y="3830638"/>
          <p14:tracePt t="239944" x="3357563" y="3830638"/>
          <p14:tracePt t="239961" x="3340100" y="3830638"/>
          <p14:tracePt t="239977" x="3313113" y="3830638"/>
          <p14:tracePt t="239995" x="3313113" y="3840163"/>
          <p14:tracePt t="240011" x="3286125" y="3840163"/>
          <p14:tracePt t="240028" x="3259138" y="3848100"/>
          <p14:tracePt t="240044" x="3251200" y="3857625"/>
          <p14:tracePt t="240061" x="3214688" y="3867150"/>
          <p14:tracePt t="240077" x="3214688" y="3875088"/>
          <p14:tracePt t="240095" x="3197225" y="3884613"/>
          <p14:tracePt t="240128" x="3197225" y="3902075"/>
          <p14:tracePt t="240145" x="3197225" y="3919538"/>
          <p14:tracePt t="240161" x="3197225" y="3938588"/>
          <p14:tracePt t="240178" x="3197225" y="3956050"/>
          <p14:tracePt t="240195" x="3197225" y="3973513"/>
          <p14:tracePt t="240211" x="3197225" y="3983038"/>
          <p14:tracePt t="240228" x="3197225" y="4000500"/>
          <p14:tracePt t="240245" x="3197225" y="4010025"/>
          <p14:tracePt t="240262" x="3205163" y="4037013"/>
          <p14:tracePt t="240295" x="3224213" y="4062413"/>
          <p14:tracePt t="240312" x="3232150" y="4071938"/>
          <p14:tracePt t="240328" x="3251200" y="4089400"/>
          <p14:tracePt t="240345" x="3251200" y="4098925"/>
          <p14:tracePt t="240362" x="3259138" y="4108450"/>
          <p14:tracePt t="240379" x="3276600" y="4116388"/>
          <p14:tracePt t="240395" x="3286125" y="4133850"/>
          <p14:tracePt t="240412" x="3313113" y="4152900"/>
          <p14:tracePt t="240429" x="3330575" y="4152900"/>
          <p14:tracePt t="240445" x="3357563" y="4179888"/>
          <p14:tracePt t="240463" x="3402013" y="4187825"/>
          <p14:tracePt t="240478" x="3429000" y="4205288"/>
          <p14:tracePt t="240496" x="3465513" y="4205288"/>
          <p14:tracePt t="240512" x="3500438" y="4205288"/>
          <p14:tracePt t="240529" x="3536950" y="4205288"/>
          <p14:tracePt t="240546" x="3581400" y="4214813"/>
          <p14:tracePt t="240563" x="3616325" y="4214813"/>
          <p14:tracePt t="240579" x="3652838" y="4214813"/>
          <p14:tracePt t="240596" x="3687763" y="4214813"/>
          <p14:tracePt t="240612" x="3705225" y="4214813"/>
          <p14:tracePt t="240629" x="3732213" y="4214813"/>
          <p14:tracePt t="240631" x="3741738" y="4214813"/>
          <p14:tracePt t="240645" x="3751263" y="4214813"/>
          <p14:tracePt t="240663" x="3776663" y="4214813"/>
          <p14:tracePt t="240680" x="3803650" y="4214813"/>
          <p14:tracePt t="240696" x="3830638" y="4214813"/>
          <p14:tracePt t="240713" x="3857625" y="4214813"/>
          <p14:tracePt t="240729" x="3884613" y="4214813"/>
          <p14:tracePt t="240747" x="3894138" y="4214813"/>
          <p14:tracePt t="240762" x="3911600" y="4214813"/>
          <p14:tracePt t="240779" x="3938588" y="4214813"/>
          <p14:tracePt t="240797" x="3965575" y="4214813"/>
          <p14:tracePt t="240813" x="3990975" y="4214813"/>
          <p14:tracePt t="240830" x="4037013" y="4214813"/>
          <p14:tracePt t="240846" x="4062413" y="4214813"/>
          <p14:tracePt t="240863" x="4081463" y="4214813"/>
          <p14:tracePt t="240880" x="4108450" y="4214813"/>
          <p14:tracePt t="240897" x="4133850" y="4214813"/>
          <p14:tracePt t="240913" x="4152900" y="4214813"/>
          <p14:tracePt t="240930" x="4170363" y="4214813"/>
          <p14:tracePt t="240947" x="4187825" y="4214813"/>
          <p14:tracePt t="240963" x="4205288" y="4214813"/>
          <p14:tracePt t="240980" x="4224338" y="4214813"/>
          <p14:tracePt t="240997" x="4241800" y="4205288"/>
          <p14:tracePt t="241013" x="4268788" y="4197350"/>
          <p14:tracePt t="241031" x="4286250" y="4197350"/>
          <p14:tracePt t="241047" x="4295775" y="4197350"/>
          <p14:tracePt t="241064" x="4313238" y="4197350"/>
          <p14:tracePt t="241080" x="4330700" y="4179888"/>
          <p14:tracePt t="241097" x="4348163" y="4179888"/>
          <p14:tracePt t="241114" x="4367213" y="4179888"/>
          <p14:tracePt t="241130" x="4375150" y="4179888"/>
          <p14:tracePt t="241148" x="4394200" y="4170363"/>
          <p14:tracePt t="241180" x="4419600" y="4152900"/>
          <p14:tracePt t="241196" x="4429125" y="4152900"/>
          <p14:tracePt t="241213" x="4446588" y="4133850"/>
          <p14:tracePt t="241229" x="4465638" y="4133850"/>
          <p14:tracePt t="241248" x="4465638" y="4116388"/>
          <p14:tracePt t="241264" x="4473575" y="4098925"/>
          <p14:tracePt t="241281" x="4473575" y="4081463"/>
          <p14:tracePt t="241297" x="4473575" y="4062413"/>
          <p14:tracePt t="241314" x="4473575" y="4054475"/>
          <p14:tracePt t="241331" x="4473575" y="4037013"/>
          <p14:tracePt t="241365" x="4473575" y="4027488"/>
          <p14:tracePt t="241398" x="4456113" y="4010025"/>
          <p14:tracePt t="241415" x="4446588" y="4000500"/>
          <p14:tracePt t="241431" x="4438650" y="3990975"/>
          <p14:tracePt t="241448" x="4429125" y="3983038"/>
          <p14:tracePt t="241465" x="4419600" y="3973513"/>
          <p14:tracePt t="241482" x="4411663" y="3965575"/>
          <p14:tracePt t="241498" x="4402138" y="3956050"/>
          <p14:tracePt t="241515" x="4384675" y="3956050"/>
          <p14:tracePt t="241532" x="4375150" y="3956050"/>
          <p14:tracePt t="241548" x="4357688" y="3956050"/>
          <p14:tracePt t="241565" x="4330700" y="3956050"/>
          <p14:tracePt t="241582" x="4313238" y="3956050"/>
          <p14:tracePt t="241598" x="4295775" y="3956050"/>
          <p14:tracePt t="241615" x="4268788" y="3956050"/>
          <p14:tracePt t="241632" x="4259263" y="3956050"/>
          <p14:tracePt t="241649" x="4241800" y="3956050"/>
          <p14:tracePt t="241665" x="4224338" y="3946525"/>
          <p14:tracePt t="241682" x="4205288" y="3946525"/>
          <p14:tracePt t="241699" x="4179888" y="3946525"/>
          <p14:tracePt t="241715" x="4152900" y="3938588"/>
          <p14:tracePt t="241732" x="4116388" y="3938588"/>
          <p14:tracePt t="241749" x="4089400" y="3938588"/>
          <p14:tracePt t="241766" x="4054475" y="3938588"/>
          <p14:tracePt t="241783" x="4010025" y="3938588"/>
          <p14:tracePt t="241799" x="3965575" y="3938588"/>
          <p14:tracePt t="241816" x="3902075" y="3938588"/>
          <p14:tracePt t="241832" x="3840163" y="3929063"/>
          <p14:tracePt t="241850" x="3741738" y="3911600"/>
          <p14:tracePt t="241866" x="3660775" y="3911600"/>
          <p14:tracePt t="241882" x="3554413" y="3894138"/>
          <p14:tracePt t="241899" x="3500438" y="3894138"/>
          <p14:tracePt t="241916" x="3473450" y="3894138"/>
          <p14:tracePt t="241933" x="3446463" y="3894138"/>
          <p14:tracePt t="241966" x="3429000" y="3894138"/>
          <p14:tracePt t="241983" x="3411538" y="3894138"/>
          <p14:tracePt t="242251" x="3411538" y="3911600"/>
          <p14:tracePt t="242267" x="3411538" y="3938588"/>
          <p14:tracePt t="242283" x="3419475" y="3965575"/>
          <p14:tracePt t="242301" x="3455988" y="3990975"/>
          <p14:tracePt t="242317" x="3490913" y="4010025"/>
          <p14:tracePt t="242368" x="3517900" y="4010025"/>
          <p14:tracePt t="242385" x="3581400" y="4010025"/>
          <p14:tracePt t="242401" x="3660775" y="4017963"/>
          <p14:tracePt t="242418" x="3848100" y="4062413"/>
          <p14:tracePt t="242434" x="4062413" y="4081463"/>
          <p14:tracePt t="242451" x="4179888" y="4081463"/>
          <p14:tracePt t="242468" x="4276725" y="4081463"/>
          <p14:tracePt t="242484" x="4330700" y="4081463"/>
          <p14:tracePt t="242501" x="4340225" y="4081463"/>
          <p14:tracePt t="242685" x="4411663" y="4081463"/>
          <p14:tracePt t="242702" x="4483100" y="4081463"/>
          <p14:tracePt t="242718" x="4483100" y="4071938"/>
          <p14:tracePt t="242919" x="4491038" y="4081463"/>
          <p14:tracePt t="242986" x="4510088" y="4098925"/>
          <p14:tracePt t="243002" x="4518025" y="4108450"/>
          <p14:tracePt t="243019" x="4518025" y="4125913"/>
          <p14:tracePt t="243036" x="4537075" y="4143375"/>
          <p14:tracePt t="243052" x="4554538" y="4152900"/>
          <p14:tracePt t="243070" x="4562475" y="4152900"/>
          <p14:tracePt t="243086" x="4581525" y="4160838"/>
          <p14:tracePt t="243102" x="4598988" y="4170363"/>
          <p14:tracePt t="243119" x="4625975" y="4179888"/>
          <p14:tracePt t="243137" x="4633913" y="4187825"/>
          <p14:tracePt t="243170" x="4679950" y="4205288"/>
          <p14:tracePt t="243186" x="4741863" y="4232275"/>
          <p14:tracePt t="243203" x="4776788" y="4241800"/>
          <p14:tracePt t="243219" x="4813300" y="4251325"/>
          <p14:tracePt t="243236" x="4867275" y="4251325"/>
          <p14:tracePt t="243253" x="4902200" y="4259263"/>
          <p14:tracePt t="243270" x="4946650" y="4259263"/>
          <p14:tracePt t="243287" x="5000625" y="4259263"/>
          <p14:tracePt t="243303" x="5062538" y="4259263"/>
          <p14:tracePt t="243321" x="5126038" y="4259263"/>
          <p14:tracePt t="243337" x="5160963" y="4259263"/>
          <p14:tracePt t="243353" x="5187950" y="4259263"/>
          <p14:tracePt t="243370" x="5214938" y="4259263"/>
          <p14:tracePt t="243387" x="5232400" y="4259263"/>
          <p14:tracePt t="243404" x="5259388" y="4259263"/>
          <p14:tracePt t="243420" x="5276850" y="4259263"/>
          <p14:tracePt t="243437" x="5313363" y="4259263"/>
          <p14:tracePt t="243454" x="5340350" y="4251325"/>
          <p14:tracePt t="243470" x="5367338" y="4251325"/>
          <p14:tracePt t="243487" x="5384800" y="4241800"/>
          <p14:tracePt t="243504" x="5438775" y="4241800"/>
          <p14:tracePt t="243521" x="5473700" y="4241800"/>
          <p14:tracePt t="243537" x="5518150" y="4232275"/>
          <p14:tracePt t="243554" x="5537200" y="4214813"/>
          <p14:tracePt t="243571" x="5572125" y="4214813"/>
          <p14:tracePt t="243587" x="5589588" y="4214813"/>
          <p14:tracePt t="243604" x="5626100" y="4205288"/>
          <p14:tracePt t="243621" x="5634038" y="4197350"/>
          <p14:tracePt t="243638" x="5653088" y="4197350"/>
          <p14:tracePt t="243654" x="5670550" y="4187825"/>
          <p14:tracePt t="243671" x="5697538" y="4170363"/>
          <p14:tracePt t="243687" x="5705475" y="4160838"/>
          <p14:tracePt t="243704" x="5724525" y="4152900"/>
          <p14:tracePt t="243737" x="5724525" y="4143375"/>
          <p14:tracePt t="243771" x="5732463" y="4133850"/>
          <p14:tracePt t="243788" x="5732463" y="4125913"/>
          <p14:tracePt t="243804" x="5732463" y="4098925"/>
          <p14:tracePt t="243822" x="5724525" y="4071938"/>
          <p14:tracePt t="243839" x="5715000" y="4017963"/>
          <p14:tracePt t="243855" x="5715000" y="4000500"/>
          <p14:tracePt t="243872" x="5715000" y="3956050"/>
          <p14:tracePt t="243888" x="5715000" y="3929063"/>
          <p14:tracePt t="243922" x="5715000" y="3919538"/>
          <p14:tracePt t="243939" x="5705475" y="3911600"/>
          <p14:tracePt t="243955" x="5688013" y="3902075"/>
          <p14:tracePt t="243972" x="5680075" y="3894138"/>
          <p14:tracePt t="243988" x="5653088" y="3894138"/>
          <p14:tracePt t="244005" x="5626100" y="3884613"/>
          <p14:tracePt t="244022" x="5589588" y="3867150"/>
          <p14:tracePt t="244038" x="5554663" y="3867150"/>
          <p14:tracePt t="244055" x="5518150" y="3857625"/>
          <p14:tracePt t="244072" x="5465763" y="3848100"/>
          <p14:tracePt t="244089" x="5438775" y="3848100"/>
          <p14:tracePt t="244105" x="5402263" y="3840163"/>
          <p14:tracePt t="244122" x="5348288" y="3840163"/>
          <p14:tracePt t="244139" x="5286375" y="3840163"/>
          <p14:tracePt t="244156" x="5214938" y="3840163"/>
          <p14:tracePt t="244172" x="5153025" y="3840163"/>
          <p14:tracePt t="244189" x="5108575" y="3840163"/>
          <p14:tracePt t="244206" x="5062538" y="3840163"/>
          <p14:tracePt t="244222" x="5027613" y="3840163"/>
          <p14:tracePt t="244239" x="4983163" y="3840163"/>
          <p14:tracePt t="244256" x="4911725" y="3848100"/>
          <p14:tracePt t="244273" x="4867275" y="3848100"/>
          <p14:tracePt t="244290" x="4840288" y="3848100"/>
          <p14:tracePt t="244306" x="4803775" y="3848100"/>
          <p14:tracePt t="244322" x="4786313" y="3857625"/>
          <p14:tracePt t="244339" x="4768850" y="3857625"/>
          <p14:tracePt t="244356" x="4741863" y="3867150"/>
          <p14:tracePt t="244373" x="4714875" y="3867150"/>
          <p14:tracePt t="244389" x="4687888" y="3875088"/>
          <p14:tracePt t="244406" x="4679950" y="3875088"/>
          <p14:tracePt t="244423" x="4652963" y="3875088"/>
          <p14:tracePt t="244440" x="4625975" y="3894138"/>
          <p14:tracePt t="244457" x="4616450" y="3894138"/>
          <p14:tracePt t="244473" x="4598988" y="3894138"/>
          <p14:tracePt t="244490" x="4589463" y="3902075"/>
          <p14:tracePt t="244507" x="4572000" y="3902075"/>
          <p14:tracePt t="244523" x="4554538" y="3919538"/>
          <p14:tracePt t="244540" x="4545013" y="3929063"/>
          <p14:tracePt t="244557" x="4518025" y="3938588"/>
          <p14:tracePt t="244573" x="4510088" y="3956050"/>
          <p14:tracePt t="244590" x="4500563" y="3973513"/>
          <p14:tracePt t="244606" x="4483100" y="3990975"/>
          <p14:tracePt t="244623" x="4473575" y="4010025"/>
          <p14:tracePt t="244625" x="4465638" y="4010025"/>
          <p14:tracePt t="244640" x="4456113" y="4017963"/>
          <p14:tracePt t="244657" x="4438650" y="4037013"/>
          <p14:tracePt t="244690" x="4429125" y="4062413"/>
          <p14:tracePt t="244707" x="4429125" y="4071938"/>
          <p14:tracePt t="244724" x="4429125" y="4089400"/>
          <p14:tracePt t="244741" x="4429125" y="4108450"/>
          <p14:tracePt t="244757" x="4429125" y="4116388"/>
          <p14:tracePt t="244774" x="4438650" y="4133850"/>
          <p14:tracePt t="244791" x="4446588" y="4152900"/>
          <p14:tracePt t="244807" x="4465638" y="4170363"/>
          <p14:tracePt t="244824" x="4500563" y="4179888"/>
          <p14:tracePt t="244841" x="4537075" y="4197350"/>
          <p14:tracePt t="244858" x="4562475" y="4197350"/>
          <p14:tracePt t="244874" x="4598988" y="4205288"/>
          <p14:tracePt t="244890" x="4625975" y="4205288"/>
          <p14:tracePt t="244908" x="4643438" y="4214813"/>
          <p14:tracePt t="244924" x="4679950" y="4224338"/>
          <p14:tracePt t="244941" x="4697413" y="4224338"/>
          <p14:tracePt t="244958" x="4724400" y="4224338"/>
          <p14:tracePt t="244974" x="4768850" y="4224338"/>
          <p14:tracePt t="244991" x="4803775" y="4224338"/>
          <p14:tracePt t="245008" x="4894263" y="4224338"/>
          <p14:tracePt t="245025" x="4929188" y="4224338"/>
          <p14:tracePt t="245042" x="4983163" y="4224338"/>
          <p14:tracePt t="245058" x="5027613" y="4224338"/>
          <p14:tracePt t="245075" x="5072063" y="4224338"/>
          <p14:tracePt t="245091" x="5133975" y="4224338"/>
          <p14:tracePt t="245108" x="5197475" y="4224338"/>
          <p14:tracePt t="245125" x="5251450" y="4224338"/>
          <p14:tracePt t="245142" x="5313363" y="4224338"/>
          <p14:tracePt t="245158" x="5357813" y="4224338"/>
          <p14:tracePt t="245175" x="5402263" y="4224338"/>
          <p14:tracePt t="245192" x="5438775" y="4224338"/>
          <p14:tracePt t="245209" x="5456238" y="4224338"/>
          <p14:tracePt t="245226" x="5473700" y="4224338"/>
          <p14:tracePt t="245242" x="5510213" y="4224338"/>
          <p14:tracePt t="245259" x="5537200" y="4224338"/>
          <p14:tracePt t="245275" x="5562600" y="4224338"/>
          <p14:tracePt t="245292" x="5581650" y="4224338"/>
          <p14:tracePt t="245309" x="5599113" y="4224338"/>
          <p14:tracePt t="245325" x="5626100" y="4224338"/>
          <p14:tracePt t="245359" x="5634038" y="4224338"/>
          <p14:tracePt t="245375" x="5643563" y="4224338"/>
          <p14:tracePt t="245426" x="5653088" y="4224338"/>
          <p14:tracePt t="247179" x="5626100" y="4224338"/>
          <p14:tracePt t="247197" x="5572125" y="4224338"/>
          <p14:tracePt t="247214" x="5537200" y="4224338"/>
          <p14:tracePt t="247230" x="5510213" y="4224338"/>
          <p14:tracePt t="247247" x="5465763" y="4224338"/>
          <p14:tracePt t="247264" x="5438775" y="4224338"/>
          <p14:tracePt t="247281" x="5384800" y="4224338"/>
          <p14:tracePt t="247298" x="5348288" y="4224338"/>
          <p14:tracePt t="247314" x="5303838" y="4224338"/>
          <p14:tracePt t="247331" x="5276850" y="4232275"/>
          <p14:tracePt t="247348" x="5232400" y="4232275"/>
          <p14:tracePt t="247364" x="5197475" y="4232275"/>
          <p14:tracePt t="247381" x="5170488" y="4232275"/>
          <p14:tracePt t="247398" x="5153025" y="4241800"/>
          <p14:tracePt t="247414" x="5133975" y="4241800"/>
          <p14:tracePt t="247432" x="5116513" y="4241800"/>
          <p14:tracePt t="247448" x="5081588" y="4241800"/>
          <p14:tracePt t="247465" x="5037138" y="4241800"/>
          <p14:tracePt t="247481" x="4973638" y="4241800"/>
          <p14:tracePt t="247498" x="4929188" y="4241800"/>
          <p14:tracePt t="247515" x="4884738" y="4241800"/>
          <p14:tracePt t="247532" x="4857750" y="4241800"/>
          <p14:tracePt t="247548" x="4840288" y="4241800"/>
          <p14:tracePt t="247565" x="4813300" y="4241800"/>
          <p14:tracePt t="247583" x="4776788" y="4241800"/>
          <p14:tracePt t="247598" x="4732338" y="4241800"/>
          <p14:tracePt t="247615" x="4697413" y="4241800"/>
          <p14:tracePt t="247632" x="4670425" y="4241800"/>
          <p14:tracePt t="247634" x="4660900" y="4241800"/>
          <p14:tracePt t="247648" x="4643438" y="4241800"/>
          <p14:tracePt t="247666" x="4608513" y="4241800"/>
          <p14:tracePt t="247682" x="4581525" y="4241800"/>
          <p14:tracePt t="247698" x="4537075" y="4241800"/>
          <p14:tracePt t="247715" x="4510088" y="4241800"/>
          <p14:tracePt t="247732" x="4465638" y="4241800"/>
          <p14:tracePt t="247749" x="4411663" y="4241800"/>
          <p14:tracePt t="247765" x="4357688" y="4241800"/>
          <p14:tracePt t="247782" x="4313238" y="4241800"/>
          <p14:tracePt t="247799" x="4276725" y="4241800"/>
          <p14:tracePt t="247816" x="4241800" y="4241800"/>
          <p14:tracePt t="247832" x="4197350" y="4241800"/>
          <p14:tracePt t="247849" x="4125913" y="4241800"/>
          <p14:tracePt t="247866" x="4062413" y="4241800"/>
          <p14:tracePt t="247883" x="4010025" y="4241800"/>
          <p14:tracePt t="247899" x="3956050" y="4241800"/>
          <p14:tracePt t="247916" x="3911600" y="4241800"/>
          <p14:tracePt t="247933" x="3848100" y="4241800"/>
          <p14:tracePt t="247950" x="3776663" y="4241800"/>
          <p14:tracePt t="247966" x="3714750" y="4241800"/>
          <p14:tracePt t="247983" x="3679825" y="4241800"/>
          <p14:tracePt t="247999" x="3660775" y="4241800"/>
          <p14:tracePt t="248016" x="3652838" y="4241800"/>
          <p14:tracePt t="248050" x="3625850" y="4241800"/>
          <p14:tracePt t="248067" x="3608388" y="4241800"/>
          <p14:tracePt t="248083" x="3581400" y="4241800"/>
          <p14:tracePt t="248100" x="3554413" y="4241800"/>
          <p14:tracePt t="248117" x="3517900" y="4241800"/>
          <p14:tracePt t="248133" x="3500438" y="4241800"/>
          <p14:tracePt t="248150" x="3473450" y="4241800"/>
          <p14:tracePt t="248167" x="3455988" y="4241800"/>
          <p14:tracePt t="248183" x="3438525" y="4241800"/>
          <p14:tracePt t="248200" x="3419475" y="4241800"/>
          <p14:tracePt t="248217" x="3394075" y="4241800"/>
          <p14:tracePt t="248233" x="3348038" y="4241800"/>
          <p14:tracePt t="248250" x="3330575" y="4241800"/>
          <p14:tracePt t="248267" x="3322638" y="4251325"/>
          <p14:tracePt t="248284" x="3295650" y="4251325"/>
          <p14:tracePt t="248300" x="3268663" y="4251325"/>
          <p14:tracePt t="248317" x="3251200" y="4259263"/>
          <p14:tracePt t="248333" x="3241675" y="4259263"/>
          <p14:tracePt t="248367" x="3224213" y="4259263"/>
          <p14:tracePt t="248384" x="3197225" y="4276725"/>
          <p14:tracePt t="248401" x="3108325" y="4303713"/>
          <p14:tracePt t="248417" x="3081338" y="4303713"/>
          <p14:tracePt t="248435" x="3062288" y="4313238"/>
          <p14:tracePt t="248451" x="3054350" y="4322763"/>
          <p14:tracePt t="248467" x="3036888" y="4330700"/>
          <p14:tracePt t="248484" x="3027363" y="4330700"/>
          <p14:tracePt t="248501" x="3009900" y="4340225"/>
          <p14:tracePt t="248551" x="3009900" y="4348163"/>
          <p14:tracePt t="248618" x="3009900" y="4357688"/>
          <p14:tracePt t="248634" x="3009900" y="4367213"/>
          <p14:tracePt t="248668" x="3027363" y="4375150"/>
          <p14:tracePt t="248701" x="3054350" y="4375150"/>
          <p14:tracePt t="248719" x="3062288" y="4384675"/>
          <p14:tracePt t="248735" x="3089275" y="4384675"/>
          <p14:tracePt t="248751" x="3116263" y="4384675"/>
          <p14:tracePt t="248769" x="3152775" y="4384675"/>
          <p14:tracePt t="248785" x="3170238" y="4384675"/>
          <p14:tracePt t="248802" x="3197225" y="4384675"/>
          <p14:tracePt t="248819" x="3205163" y="4384675"/>
          <p14:tracePt t="248935" x="3214688" y="4384675"/>
          <p14:tracePt t="248952" x="3214688" y="4375150"/>
          <p14:tracePt t="248985" x="3214688" y="4367213"/>
          <p14:tracePt t="249036" x="3214688" y="4357688"/>
          <p14:tracePt t="249186" x="3205163" y="4340225"/>
          <p14:tracePt t="249203" x="3205163" y="4322763"/>
          <p14:tracePt t="249220" x="3197225" y="4286250"/>
          <p14:tracePt t="249236" x="3197225" y="4276725"/>
          <p14:tracePt t="249253" x="3197225" y="4251325"/>
          <p14:tracePt t="249270" x="3179763" y="4214813"/>
          <p14:tracePt t="249286" x="3170238" y="4197350"/>
          <p14:tracePt t="249303" x="3170238" y="4179888"/>
          <p14:tracePt t="249319" x="3160713" y="4152900"/>
          <p14:tracePt t="249336" x="3143250" y="4125913"/>
          <p14:tracePt t="249353" x="3143250" y="4116388"/>
          <p14:tracePt t="249370" x="3143250" y="4089400"/>
          <p14:tracePt t="249387" x="3133725" y="4062413"/>
          <p14:tracePt t="249404" x="3133725" y="4017963"/>
          <p14:tracePt t="249420" x="3125788" y="3965575"/>
          <p14:tracePt t="249437" x="3108325" y="3919538"/>
          <p14:tracePt t="249454" x="3098800" y="3875088"/>
          <p14:tracePt t="249470" x="3098800" y="3840163"/>
          <p14:tracePt t="249487" x="3098800" y="3803650"/>
          <p14:tracePt t="249504" x="3081338" y="3786188"/>
          <p14:tracePt t="249520" x="3081338" y="3776663"/>
          <p14:tracePt t="249537" x="3081338" y="3768725"/>
          <p14:tracePt t="249738" x="3108325" y="3795713"/>
          <p14:tracePt t="249755" x="3116263" y="3813175"/>
          <p14:tracePt t="249771" x="3116263" y="3822700"/>
          <p14:tracePt t="249788" x="3116263" y="3830638"/>
          <p14:tracePt t="249821" x="3116263" y="3840163"/>
          <p14:tracePt t="249838" x="3116263" y="3848100"/>
          <p14:tracePt t="249989" x="3133725" y="3875088"/>
          <p14:tracePt t="250005" x="3133725" y="3902075"/>
          <p14:tracePt t="250021" x="3133725" y="3938588"/>
          <p14:tracePt t="250037" x="3133725" y="3956050"/>
          <p14:tracePt t="250054" x="3133725" y="3983038"/>
          <p14:tracePt t="250072" x="3133725" y="4010025"/>
          <p14:tracePt t="250088" x="3133725" y="4027488"/>
          <p14:tracePt t="250106" x="3133725" y="4044950"/>
          <p14:tracePt t="250122" x="3133725" y="4062413"/>
          <p14:tracePt t="250139" x="3133725" y="4081463"/>
          <p14:tracePt t="250155" x="3125788" y="4098925"/>
          <p14:tracePt t="250172" x="3125788" y="4125913"/>
          <p14:tracePt t="250189" x="3125788" y="4133850"/>
          <p14:tracePt t="250206" x="3116263" y="4160838"/>
          <p14:tracePt t="250221" x="3108325" y="4170363"/>
          <p14:tracePt t="250238" x="3108325" y="4187825"/>
          <p14:tracePt t="250255" x="3108325" y="4197350"/>
          <p14:tracePt t="250272" x="3108325" y="4205288"/>
          <p14:tracePt t="250288" x="3108325" y="4232275"/>
          <p14:tracePt t="250305" x="3108325" y="4251325"/>
          <p14:tracePt t="250322" x="3108325" y="4259263"/>
          <p14:tracePt t="250356" x="3108325" y="4276725"/>
          <p14:tracePt t="250406" x="3098800" y="4286250"/>
          <p14:tracePt t="250423" x="3098800" y="4303713"/>
          <p14:tracePt t="250473" x="3089275" y="4313238"/>
          <p14:tracePt t="250674" x="3081338" y="4286250"/>
          <p14:tracePt t="250691" x="3081338" y="4251325"/>
          <p14:tracePt t="250707" x="3081338" y="4224338"/>
          <p14:tracePt t="250724" x="3062288" y="4179888"/>
          <p14:tracePt t="250740" x="3062288" y="4160838"/>
          <p14:tracePt t="250757" x="3062288" y="4133850"/>
          <p14:tracePt t="250774" x="3054350" y="4116388"/>
          <p14:tracePt t="250790" x="3054350" y="4098925"/>
          <p14:tracePt t="250807" x="3054350" y="4071938"/>
          <p14:tracePt t="250824" x="3054350" y="4054475"/>
          <p14:tracePt t="250841" x="3054350" y="4037013"/>
          <p14:tracePt t="250857" x="3054350" y="4010025"/>
          <p14:tracePt t="250875" x="3054350" y="3965575"/>
          <p14:tracePt t="250892" x="3054350" y="3946525"/>
          <p14:tracePt t="250908" x="3054350" y="3929063"/>
          <p14:tracePt t="250924" x="3062288" y="3919538"/>
          <p14:tracePt t="250958" x="3062288" y="3902075"/>
          <p14:tracePt t="251075" x="3062288" y="3894138"/>
          <p14:tracePt t="251092" x="3062288" y="3875088"/>
          <p14:tracePt t="251108" x="3062288" y="3867150"/>
          <p14:tracePt t="251125" x="3062288" y="3848100"/>
          <p14:tracePt t="251141" x="3071813" y="3840163"/>
          <p14:tracePt t="251426" x="3081338" y="3840163"/>
          <p14:tracePt t="251443" x="3081338" y="3867150"/>
          <p14:tracePt t="251460" x="3081338" y="3894138"/>
          <p14:tracePt t="251476" x="3081338" y="3919538"/>
          <p14:tracePt t="251493" x="3081338" y="3938588"/>
          <p14:tracePt t="251509" x="3081338" y="3956050"/>
          <p14:tracePt t="251526" x="3081338" y="3973513"/>
          <p14:tracePt t="251543" x="3081338" y="3990975"/>
          <p14:tracePt t="251559" x="3081338" y="4010025"/>
          <p14:tracePt t="251576" x="3071813" y="4027488"/>
          <p14:tracePt t="251593" x="3071813" y="4037013"/>
          <p14:tracePt t="251609" x="3071813" y="4062413"/>
          <p14:tracePt t="251627" x="3071813" y="4081463"/>
          <p14:tracePt t="251643" x="3071813" y="4089400"/>
          <p14:tracePt t="251660" x="3062288" y="4108450"/>
          <p14:tracePt t="251677" x="3062288" y="4116388"/>
          <p14:tracePt t="251694" x="3062288" y="4133850"/>
          <p14:tracePt t="251709" x="3062288" y="4143375"/>
          <p14:tracePt t="251726" x="3062288" y="4152900"/>
          <p14:tracePt t="251743" x="3062288" y="4170363"/>
          <p14:tracePt t="251777" x="3044825" y="4197350"/>
          <p14:tracePt t="251810" x="3044825" y="4214813"/>
          <p14:tracePt t="251826" x="3044825" y="4224338"/>
          <p14:tracePt t="251860" x="3044825" y="4232275"/>
          <p14:tracePt t="251894" x="3044825" y="4241800"/>
          <p14:tracePt t="252178" x="3044825" y="4251325"/>
          <p14:tracePt t="252229" x="3044825" y="4232275"/>
          <p14:tracePt t="252245" x="3044825" y="4224338"/>
          <p14:tracePt t="252261" x="3054350" y="4214813"/>
          <p14:tracePt t="252279" x="3054350" y="4205288"/>
          <p14:tracePt t="252295" x="3062288" y="4187825"/>
          <p14:tracePt t="252311" x="3071813" y="4179888"/>
          <p14:tracePt t="252328" x="3081338" y="4160838"/>
          <p14:tracePt t="252345" x="3081338" y="4143375"/>
          <p14:tracePt t="252362" x="3081338" y="4125913"/>
          <p14:tracePt t="252379" x="3081338" y="4089400"/>
          <p14:tracePt t="252396" x="3081338" y="4054475"/>
          <p14:tracePt t="252412" x="3098800" y="4027488"/>
          <p14:tracePt t="252429" x="3098800" y="4000500"/>
          <p14:tracePt t="252446" x="3098800" y="3983038"/>
          <p14:tracePt t="252462" x="3098800" y="3965575"/>
          <p14:tracePt t="252479" x="3108325" y="3956050"/>
          <p14:tracePt t="252496" x="3108325" y="3946525"/>
          <p14:tracePt t="252813" x="3054350" y="3956050"/>
          <p14:tracePt t="252830" x="3000375" y="3983038"/>
          <p14:tracePt t="252846" x="2919413" y="4010025"/>
          <p14:tracePt t="252863" x="2884488" y="4017963"/>
          <p14:tracePt t="252879" x="2867025" y="4017963"/>
          <p14:tracePt t="252913" x="2857500" y="4017963"/>
          <p14:tracePt t="252930" x="2840038" y="4017963"/>
          <p14:tracePt t="252947" x="2830513" y="4027488"/>
          <p14:tracePt t="252964" x="2813050" y="4027488"/>
          <p14:tracePt t="252980" x="2803525" y="4027488"/>
          <p14:tracePt t="252997" x="2786063" y="4027488"/>
          <p14:tracePt t="253030" x="2776538" y="4027488"/>
          <p14:tracePt t="253047" x="2751138" y="4027488"/>
          <p14:tracePt t="253063" x="2732088" y="4027488"/>
          <p14:tracePt t="253080" x="2724150" y="4027488"/>
          <p14:tracePt t="253130" x="2705100" y="4027488"/>
          <p14:tracePt t="253215" x="2697163" y="4027488"/>
          <p14:tracePt t="253230" x="2687638" y="4027488"/>
          <p14:tracePt t="253247" x="2679700" y="4010025"/>
          <p14:tracePt t="253264" x="2670175" y="4010025"/>
          <p14:tracePt t="253281" x="2643188" y="4000500"/>
          <p14:tracePt t="253298" x="2616200" y="3983038"/>
          <p14:tracePt t="253314" x="2608263" y="3983038"/>
          <p14:tracePt t="253331" x="2589213" y="3983038"/>
          <p14:tracePt t="253347" x="2581275" y="3983038"/>
          <p14:tracePt t="253364" x="2562225" y="3983038"/>
          <p14:tracePt t="253381" x="2544763" y="3983038"/>
          <p14:tracePt t="253398" x="2536825" y="3983038"/>
          <p14:tracePt t="253414" x="2509838" y="3983038"/>
          <p14:tracePt t="253447" x="2500313" y="3983038"/>
          <p14:tracePt t="253464" x="2482850" y="3983038"/>
          <p14:tracePt t="253481" x="2473325" y="3983038"/>
          <p14:tracePt t="253498" x="2455863" y="3983038"/>
          <p14:tracePt t="253531" x="2428875" y="4000500"/>
          <p14:tracePt t="253548" x="2419350" y="4017963"/>
          <p14:tracePt t="253565" x="2419350" y="4037013"/>
          <p14:tracePt t="253582" x="2419350" y="4062413"/>
          <p14:tracePt t="253598" x="2419350" y="4071938"/>
          <p14:tracePt t="253615" x="2419350" y="4081463"/>
          <p14:tracePt t="253632" x="2419350" y="4098925"/>
          <p14:tracePt t="253682" x="2419350" y="4125913"/>
          <p14:tracePt t="253699" x="2446338" y="4143375"/>
          <p14:tracePt t="253716" x="2473325" y="4160838"/>
          <p14:tracePt t="253732" x="2490788" y="4160838"/>
          <p14:tracePt t="253749" x="2527300" y="4197350"/>
          <p14:tracePt t="253765" x="2554288" y="4214813"/>
          <p14:tracePt t="253782" x="2571750" y="4214813"/>
          <p14:tracePt t="253799" x="2643188" y="4224338"/>
          <p14:tracePt t="253816" x="2714625" y="4224338"/>
          <p14:tracePt t="253832" x="2776538" y="4224338"/>
          <p14:tracePt t="253849" x="2813050" y="4224338"/>
          <p14:tracePt t="253866" x="2840038" y="4224338"/>
          <p14:tracePt t="253882" x="2857500" y="4224338"/>
          <p14:tracePt t="253900" x="2874963" y="4224338"/>
          <p14:tracePt t="253917" x="2901950" y="4214813"/>
          <p14:tracePt t="253932" x="2911475" y="4205288"/>
          <p14:tracePt t="253949" x="2919413" y="4197350"/>
          <p14:tracePt t="253966" x="2938463" y="4187825"/>
          <p14:tracePt t="253983" x="2946400" y="4179888"/>
          <p14:tracePt t="253999" x="2955925" y="4170363"/>
          <p14:tracePt t="254016" x="2965450" y="4143375"/>
          <p14:tracePt t="254033" x="2965450" y="4133850"/>
          <p14:tracePt t="254049" x="2965450" y="4108450"/>
          <p14:tracePt t="254067" x="2965450" y="4081463"/>
          <p14:tracePt t="254083" x="2965450" y="4062413"/>
          <p14:tracePt t="254101" x="2955925" y="4044950"/>
          <p14:tracePt t="254133" x="2928938" y="4017963"/>
          <p14:tracePt t="254150" x="2894013" y="3990975"/>
          <p14:tracePt t="254166" x="2884488" y="3983038"/>
          <p14:tracePt t="254183" x="2857500" y="3956050"/>
          <p14:tracePt t="254200" x="2830513" y="3938588"/>
          <p14:tracePt t="254216" x="2813050" y="3929063"/>
          <p14:tracePt t="254233" x="2795588" y="3911600"/>
          <p14:tracePt t="254250" x="2776538" y="3902075"/>
          <p14:tracePt t="254267" x="2768600" y="3902075"/>
          <p14:tracePt t="254284" x="2741613" y="3884613"/>
          <p14:tracePt t="254301" x="2724150" y="3875088"/>
          <p14:tracePt t="254317" x="2697163" y="3875088"/>
          <p14:tracePt t="254334" x="2670175" y="3875088"/>
          <p14:tracePt t="254350" x="2660650" y="3875088"/>
          <p14:tracePt t="254367" x="2652713" y="3875088"/>
          <p14:tracePt t="254384" x="2633663" y="3875088"/>
          <p14:tracePt t="254401" x="2625725" y="3875088"/>
          <p14:tracePt t="254417" x="2608263" y="3875088"/>
          <p14:tracePt t="254434" x="2581275" y="3875088"/>
          <p14:tracePt t="254450" x="2554288" y="3875088"/>
          <p14:tracePt t="254468" x="2527300" y="3875088"/>
          <p14:tracePt t="254485" x="2500313" y="3884613"/>
          <p14:tracePt t="254501" x="2482850" y="3894138"/>
          <p14:tracePt t="254517" x="2465388" y="3911600"/>
          <p14:tracePt t="254534" x="2455863" y="3946525"/>
          <p14:tracePt t="254551" x="2446338" y="3973513"/>
          <p14:tracePt t="254567" x="2446338" y="3990975"/>
          <p14:tracePt t="254584" x="2438400" y="4010025"/>
          <p14:tracePt t="254601" x="2438400" y="4027488"/>
          <p14:tracePt t="254618" x="2438400" y="4044950"/>
          <p14:tracePt t="254634" x="2438400" y="4054475"/>
          <p14:tracePt t="254636" x="2438400" y="4071938"/>
          <p14:tracePt t="254651" x="2438400" y="4089400"/>
          <p14:tracePt t="254668" x="2465388" y="4108450"/>
          <p14:tracePt t="254685" x="2490788" y="4116388"/>
          <p14:tracePt t="254702" x="2527300" y="4152900"/>
          <p14:tracePt t="254719" x="2571750" y="4160838"/>
          <p14:tracePt t="254735" x="2616200" y="4179888"/>
          <p14:tracePt t="254752" x="2652713" y="4187825"/>
          <p14:tracePt t="254768" x="2697163" y="4197350"/>
          <p14:tracePt t="254785" x="2732088" y="4197350"/>
          <p14:tracePt t="254802" x="2751138" y="4197350"/>
          <p14:tracePt t="254818" x="2759075" y="4205288"/>
          <p14:tracePt t="256205" x="2751138" y="4205288"/>
          <p14:tracePt t="256356" x="2732088" y="4205288"/>
          <p14:tracePt t="256490" x="2724150" y="4197350"/>
          <p14:tracePt t="257008" x="2705100" y="4197350"/>
          <p14:tracePt t="258395" x="2697163" y="4187825"/>
          <p14:tracePt t="258847" x="2697163" y="4179888"/>
          <p14:tracePt t="259966" x="2687638" y="4179888"/>
          <p14:tracePt t="262172" x="2687638" y="4187825"/>
          <p14:tracePt t="262189" x="2687638" y="4197350"/>
          <p14:tracePt t="262205" x="2687638" y="4205288"/>
          <p14:tracePt t="262223" x="2687638" y="4232275"/>
          <p14:tracePt t="262239" x="2687638" y="4241800"/>
          <p14:tracePt t="262256" x="2687638" y="4268788"/>
          <p14:tracePt t="262273" x="2687638" y="4286250"/>
          <p14:tracePt t="262289" x="2687638" y="4295775"/>
          <p14:tracePt t="262306" x="2687638" y="4322763"/>
          <p14:tracePt t="262322" x="2687638" y="4340225"/>
          <p14:tracePt t="262339" x="2687638" y="4348163"/>
          <p14:tracePt t="262356" x="2679700" y="4384675"/>
          <p14:tracePt t="262372" x="2670175" y="4394200"/>
          <p14:tracePt t="262389" x="2660650" y="4429125"/>
          <p14:tracePt t="262406" x="2625725" y="4483100"/>
          <p14:tracePt t="262423" x="2571750" y="4554538"/>
          <p14:tracePt t="262439" x="2527300" y="4598988"/>
          <p14:tracePt t="262456" x="2473325" y="4697413"/>
          <p14:tracePt t="262473" x="2428875" y="4759325"/>
          <p14:tracePt t="262489" x="2366963" y="4840288"/>
          <p14:tracePt t="262506" x="2322513" y="4902200"/>
          <p14:tracePt t="262523" x="2276475" y="4965700"/>
          <p14:tracePt t="262539" x="2251075" y="5010150"/>
          <p14:tracePt t="262556" x="2214563" y="5062538"/>
          <p14:tracePt t="262573" x="2187575" y="5099050"/>
          <p14:tracePt t="262591" x="2170113" y="5133975"/>
          <p14:tracePt t="262607" x="2170113" y="5143500"/>
          <p14:tracePt t="262623" x="2152650" y="5160963"/>
          <p14:tracePt t="262640" x="2152650" y="5180013"/>
          <p14:tracePt t="262656" x="2143125" y="5205413"/>
          <p14:tracePt t="262674" x="2143125" y="5224463"/>
          <p14:tracePt t="262690" x="2125663" y="5232400"/>
          <p14:tracePt t="262707" x="2125663" y="5251450"/>
          <p14:tracePt t="262723" x="2125663" y="5259388"/>
          <p14:tracePt t="262757" x="2116138" y="5276850"/>
          <p14:tracePt t="262774" x="2116138" y="5295900"/>
          <p14:tracePt t="262790" x="2098675" y="5303838"/>
          <p14:tracePt t="262924" x="2071688" y="5303838"/>
          <p14:tracePt t="262941" x="2054225" y="5286375"/>
          <p14:tracePt t="262958" x="2036763" y="5259388"/>
          <p14:tracePt t="262974" x="2009775" y="5232400"/>
          <p14:tracePt t="262991" x="2000250" y="5224463"/>
          <p14:tracePt t="263007" x="1990725" y="5197475"/>
          <p14:tracePt t="263024" x="1982788" y="5197475"/>
          <p14:tracePt t="263041" x="1982788" y="5187950"/>
          <p14:tracePt t="263057" x="1973263" y="5187950"/>
          <p14:tracePt t="263326" x="1990725" y="5187950"/>
          <p14:tracePt t="263342" x="2000250" y="5187950"/>
          <p14:tracePt t="263358" x="2027238" y="5170488"/>
          <p14:tracePt t="263376" x="2044700" y="5170488"/>
          <p14:tracePt t="263392" x="2062163" y="5170488"/>
          <p14:tracePt t="263409" x="2062163" y="5160963"/>
          <p14:tracePt t="263425" x="2071688" y="5160963"/>
          <p14:tracePt t="263442" x="2089150" y="5160963"/>
          <p14:tracePt t="263459" x="2116138" y="5160963"/>
          <p14:tracePt t="263476" x="2133600" y="5160963"/>
          <p14:tracePt t="263492" x="2170113" y="5143500"/>
          <p14:tracePt t="263509" x="2179638" y="5133975"/>
          <p14:tracePt t="263525" x="2197100" y="5133975"/>
          <p14:tracePt t="263542" x="2224088" y="5133975"/>
          <p14:tracePt t="263559" x="2251075" y="5133975"/>
          <p14:tracePt t="263576" x="2268538" y="5133975"/>
          <p14:tracePt t="263592" x="2312988" y="5133975"/>
          <p14:tracePt t="263610" x="2357438" y="5126038"/>
          <p14:tracePt t="263626" x="2393950" y="5116513"/>
          <p14:tracePt t="263642" x="2411413" y="5108575"/>
          <p14:tracePt t="263659" x="2446338" y="5108575"/>
          <p14:tracePt t="263676" x="2473325" y="5099050"/>
          <p14:tracePt t="263693" x="2509838" y="5099050"/>
          <p14:tracePt t="263709" x="2544763" y="5099050"/>
          <p14:tracePt t="263726" x="2589213" y="5099050"/>
          <p14:tracePt t="263743" x="2660650" y="5099050"/>
          <p14:tracePt t="263760" x="2697163" y="5099050"/>
          <p14:tracePt t="263777" x="2732088" y="5099050"/>
          <p14:tracePt t="263793" x="2751138" y="5099050"/>
          <p14:tracePt t="263810" x="2786063" y="5099050"/>
          <p14:tracePt t="263826" x="2813050" y="5099050"/>
          <p14:tracePt t="263843" x="2847975" y="5099050"/>
          <p14:tracePt t="263860" x="2884488" y="5099050"/>
          <p14:tracePt t="263876" x="2911475" y="5099050"/>
          <p14:tracePt t="263893" x="2938463" y="5099050"/>
          <p14:tracePt t="263910" x="2965450" y="5099050"/>
          <p14:tracePt t="263926" x="3036888" y="5099050"/>
          <p14:tracePt t="263944" x="3098800" y="5099050"/>
          <p14:tracePt t="263960" x="3179763" y="5081588"/>
          <p14:tracePt t="263977" x="3268663" y="5081588"/>
          <p14:tracePt t="263993" x="3330575" y="5081588"/>
          <p14:tracePt t="264010" x="3384550" y="5081588"/>
          <p14:tracePt t="264027" x="3446463" y="5081588"/>
          <p14:tracePt t="264044" x="3509963" y="5081588"/>
          <p14:tracePt t="264061" x="3571875" y="5081588"/>
          <p14:tracePt t="264077" x="3625850" y="5081588"/>
          <p14:tracePt t="264094" x="3679825" y="5081588"/>
          <p14:tracePt t="264111" x="3732213" y="5081588"/>
          <p14:tracePt t="264128" x="3751263" y="5081588"/>
          <p14:tracePt t="264144" x="3768725" y="5081588"/>
          <p14:tracePt t="264161" x="3776663" y="5081588"/>
          <p14:tracePt t="264178" x="3786188" y="5081588"/>
          <p14:tracePt t="264194" x="3795713" y="5081588"/>
          <p14:tracePt t="264211" x="3822700" y="5081588"/>
          <p14:tracePt t="264227" x="3848100" y="5081588"/>
          <p14:tracePt t="264244" x="3884613" y="5081588"/>
          <p14:tracePt t="264261" x="3919538" y="5081588"/>
          <p14:tracePt t="264278" x="3973513" y="5081588"/>
          <p14:tracePt t="264294" x="4017963" y="5081588"/>
          <p14:tracePt t="264311" x="4116388" y="5081588"/>
          <p14:tracePt t="264328" x="4179888" y="5081588"/>
          <p14:tracePt t="264345" x="4232275" y="5081588"/>
          <p14:tracePt t="264361" x="4286250" y="5081588"/>
          <p14:tracePt t="264378" x="4330700" y="5081588"/>
          <p14:tracePt t="264395" x="4367213" y="5081588"/>
          <p14:tracePt t="264412" x="4411663" y="5081588"/>
          <p14:tracePt t="264428" x="4446588" y="5081588"/>
          <p14:tracePt t="264444" x="4491038" y="5081588"/>
          <p14:tracePt t="264461" x="4518025" y="5081588"/>
          <p14:tracePt t="264479" x="4554538" y="5081588"/>
          <p14:tracePt t="264495" x="4562475" y="5081588"/>
          <p14:tracePt t="264512" x="4572000" y="5081588"/>
          <p14:tracePt t="264529" x="4608513" y="5081588"/>
          <p14:tracePt t="264545" x="4633913" y="5081588"/>
          <p14:tracePt t="264562" x="4660900" y="5081588"/>
          <p14:tracePt t="264579" x="4670425" y="5081588"/>
          <p14:tracePt t="264595" x="4687888" y="5081588"/>
          <p14:tracePt t="264612" x="4697413" y="5081588"/>
          <p14:tracePt t="264629" x="4705350" y="5081588"/>
          <p14:tracePt t="264963" x="4660900" y="5081588"/>
          <p14:tracePt t="264980" x="4581525" y="5089525"/>
          <p14:tracePt t="264997" x="4500563" y="5089525"/>
          <p14:tracePt t="265013" x="4402138" y="5089525"/>
          <p14:tracePt t="265030" x="4295775" y="5089525"/>
          <p14:tracePt t="265047" x="4170363" y="5089525"/>
          <p14:tracePt t="265063" x="4089400" y="5089525"/>
          <p14:tracePt t="265080" x="4027488" y="5089525"/>
          <p14:tracePt t="265096" x="3973513" y="5089525"/>
          <p14:tracePt t="265113" x="3929063" y="5089525"/>
          <p14:tracePt t="265131" x="3884613" y="5089525"/>
          <p14:tracePt t="265147" x="3830638" y="5089525"/>
          <p14:tracePt t="265163" x="3759200" y="5089525"/>
          <p14:tracePt t="265180" x="3679825" y="5089525"/>
          <p14:tracePt t="265197" x="3608388" y="5089525"/>
          <p14:tracePt t="265213" x="3544888" y="5089525"/>
          <p14:tracePt t="265230" x="3482975" y="5089525"/>
          <p14:tracePt t="265247" x="3394075" y="5089525"/>
          <p14:tracePt t="265264" x="3322638" y="5089525"/>
          <p14:tracePt t="265281" x="3241675" y="5089525"/>
          <p14:tracePt t="265297" x="3108325" y="5089525"/>
          <p14:tracePt t="265314" x="2973388" y="5089525"/>
          <p14:tracePt t="265331" x="2857500" y="5089525"/>
          <p14:tracePt t="265347" x="2741613" y="5089525"/>
          <p14:tracePt t="265364" x="2652713" y="5089525"/>
          <p14:tracePt t="265381" x="2598738" y="5089525"/>
          <p14:tracePt t="265397" x="2554288" y="5089525"/>
          <p14:tracePt t="265414" x="2536825" y="5089525"/>
          <p14:tracePt t="265431" x="2527300" y="5089525"/>
          <p14:tracePt t="265532" x="2517775" y="5089525"/>
          <p14:tracePt t="265565" x="2509838" y="5089525"/>
          <p14:tracePt t="265582" x="2500313" y="5089525"/>
          <p14:tracePt t="265598" x="2490788" y="5089525"/>
          <p14:tracePt t="265615" x="2473325" y="5089525"/>
          <p14:tracePt t="265632" x="2465388" y="5089525"/>
          <p14:tracePt t="265649" x="2446338" y="5089525"/>
          <p14:tracePt t="265664" x="2411413" y="5089525"/>
          <p14:tracePt t="265682" x="2357438" y="5089525"/>
          <p14:tracePt t="265698" x="2322513" y="5089525"/>
          <p14:tracePt t="265715" x="2303463" y="5089525"/>
          <p14:tracePt t="265732" x="2295525" y="5089525"/>
          <p14:tracePt t="265815" x="2268538" y="5089525"/>
          <p14:tracePt t="265832" x="2259013" y="5089525"/>
          <p14:tracePt t="265899" x="2251075" y="5089525"/>
          <p14:tracePt t="265915" x="2224088" y="5099050"/>
          <p14:tracePt t="265949" x="2224088" y="5108575"/>
          <p14:tracePt t="265965" x="2214563" y="5108575"/>
          <p14:tracePt t="266066" x="2205038" y="5108575"/>
          <p14:tracePt t="266484" x="2187575" y="5108575"/>
          <p14:tracePt t="267136" x="2179638" y="5108575"/>
          <p14:tracePt t="267386" x="2170113" y="5108575"/>
          <p14:tracePt t="267954" x="2160588" y="5108575"/>
          <p14:tracePt t="268640" x="2152650" y="5108575"/>
          <p14:tracePt t="268924" x="2143125" y="5099050"/>
          <p14:tracePt t="270044" x="2241550" y="5081588"/>
          <p14:tracePt t="270060" x="2347913" y="5081588"/>
          <p14:tracePt t="270077" x="2465388" y="5081588"/>
          <p14:tracePt t="270094" x="2589213" y="5081588"/>
          <p14:tracePt t="270111" x="2768600" y="5081588"/>
          <p14:tracePt t="270127" x="2919413" y="5081588"/>
          <p14:tracePt t="270144" x="3062288" y="5081588"/>
          <p14:tracePt t="270146" x="3133725" y="5081588"/>
          <p14:tracePt t="270161" x="3268663" y="5081588"/>
          <p14:tracePt t="270177" x="3384550" y="5081588"/>
          <p14:tracePt t="270194" x="3473450" y="5081588"/>
          <p14:tracePt t="270211" x="3536950" y="5081588"/>
          <p14:tracePt t="270227" x="3608388" y="5081588"/>
          <p14:tracePt t="270244" x="3679825" y="5081588"/>
          <p14:tracePt t="270261" x="3768725" y="5081588"/>
          <p14:tracePt t="270278" x="3840163" y="5081588"/>
          <p14:tracePt t="270294" x="3929063" y="5081588"/>
          <p14:tracePt t="270311" x="4037013" y="5081588"/>
          <p14:tracePt t="270328" x="4143375" y="5081588"/>
          <p14:tracePt t="270344" x="4259263" y="5081588"/>
          <p14:tracePt t="270361" x="4419600" y="5081588"/>
          <p14:tracePt t="270378" x="4491038" y="5081588"/>
          <p14:tracePt t="270395" x="4527550" y="5081588"/>
          <p14:tracePt t="270412" x="4562475" y="5072063"/>
          <p14:tracePt t="270428" x="4589463" y="5062538"/>
          <p14:tracePt t="270445" x="4625975" y="5062538"/>
          <p14:tracePt t="270461" x="4652963" y="5054600"/>
          <p14:tracePt t="270478" x="4687888" y="5054600"/>
          <p14:tracePt t="270495" x="4714875" y="5054600"/>
          <p14:tracePt t="270512" x="4741863" y="5054600"/>
          <p14:tracePt t="270529" x="4776788" y="5054600"/>
          <p14:tracePt t="270545" x="4822825" y="5054600"/>
          <p14:tracePt t="270562" x="4867275" y="5054600"/>
          <p14:tracePt t="270579" x="4894263" y="5054600"/>
          <p14:tracePt t="270595" x="4919663" y="5054600"/>
          <p14:tracePt t="270613" x="4946650" y="5054600"/>
          <p14:tracePt t="270645" x="4956175" y="5054600"/>
          <p14:tracePt t="270996" x="4938713" y="5054600"/>
          <p14:tracePt t="271030" x="4919663" y="5054600"/>
          <p14:tracePt t="271046" x="4911725" y="5054600"/>
          <p14:tracePt t="271063" x="4894263" y="5072063"/>
          <p14:tracePt t="271081" x="4884738" y="5072063"/>
          <p14:tracePt t="271097" x="4867275" y="5081588"/>
          <p14:tracePt t="271113" x="4857750" y="5081588"/>
          <p14:tracePt t="271130" x="4840288" y="5089525"/>
          <p14:tracePt t="271180" x="4840288" y="5099050"/>
          <p14:tracePt t="271197" x="4830763" y="5099050"/>
          <p14:tracePt t="271213" x="4822825" y="5099050"/>
          <p14:tracePt t="271230" x="4803775" y="5108575"/>
          <p14:tracePt t="271247" x="4795838" y="5116513"/>
          <p14:tracePt t="271264" x="4768850" y="5116513"/>
          <p14:tracePt t="271280" x="4732338" y="5116513"/>
          <p14:tracePt t="271297" x="4679950" y="5126038"/>
          <p14:tracePt t="271315" x="4625975" y="5126038"/>
          <p14:tracePt t="271331" x="4562475" y="5126038"/>
          <p14:tracePt t="271348" x="4500563" y="5126038"/>
          <p14:tracePt t="271364" x="4456113" y="5126038"/>
          <p14:tracePt t="271381" x="4394200" y="5126038"/>
          <p14:tracePt t="271397" x="4330700" y="5126038"/>
          <p14:tracePt t="271414" x="4276725" y="5126038"/>
          <p14:tracePt t="271431" x="4214813" y="5126038"/>
          <p14:tracePt t="271447" x="4152900" y="5126038"/>
          <p14:tracePt t="271464" x="4089400" y="5126038"/>
          <p14:tracePt t="271481" x="4010025" y="5143500"/>
          <p14:tracePt t="271498" x="3983038" y="5143500"/>
          <p14:tracePt t="271515" x="3946525" y="5153025"/>
          <p14:tracePt t="271531" x="3919538" y="5153025"/>
          <p14:tracePt t="271548" x="3875088" y="5153025"/>
          <p14:tracePt t="271565" x="3840163" y="5153025"/>
          <p14:tracePt t="271581" x="3813175" y="5153025"/>
          <p14:tracePt t="271598" x="3776663" y="5153025"/>
          <p14:tracePt t="271615" x="3768725" y="5153025"/>
          <p14:tracePt t="271631" x="3741738" y="5153025"/>
          <p14:tracePt t="271648" x="3705225" y="5153025"/>
          <p14:tracePt t="271650" x="3697288" y="5153025"/>
          <p14:tracePt t="271665" x="3687763" y="5153025"/>
          <p14:tracePt t="271681" x="3625850" y="5153025"/>
          <p14:tracePt t="271699" x="3598863" y="5153025"/>
          <p14:tracePt t="271715" x="3562350" y="5153025"/>
          <p14:tracePt t="271731" x="3527425" y="5153025"/>
          <p14:tracePt t="271748" x="3490913" y="5153025"/>
          <p14:tracePt t="271765" x="3446463" y="5153025"/>
          <p14:tracePt t="271782" x="3411538" y="5153025"/>
          <p14:tracePt t="271798" x="3375025" y="5153025"/>
          <p14:tracePt t="271815" x="3340100" y="5153025"/>
          <p14:tracePt t="271832" x="3303588" y="5153025"/>
          <p14:tracePt t="271848" x="3268663" y="5153025"/>
          <p14:tracePt t="271865" x="3205163" y="5153025"/>
          <p14:tracePt t="271882" x="3152775" y="5153025"/>
          <p14:tracePt t="271899" x="3089275" y="5153025"/>
          <p14:tracePt t="271916" x="3044825" y="5153025"/>
          <p14:tracePt t="271932" x="3009900" y="5153025"/>
          <p14:tracePt t="271949" x="2982913" y="5153025"/>
          <p14:tracePt t="271965" x="2946400" y="5153025"/>
          <p14:tracePt t="271982" x="2919413" y="5153025"/>
          <p14:tracePt t="271999" x="2894013" y="5153025"/>
          <p14:tracePt t="272016" x="2857500" y="5153025"/>
          <p14:tracePt t="272033" x="2840038" y="5153025"/>
          <p14:tracePt t="272049" x="2813050" y="5153025"/>
          <p14:tracePt t="272066" x="2776538" y="5153025"/>
          <p14:tracePt t="272083" x="2759075" y="5153025"/>
          <p14:tracePt t="272099" x="2724150" y="5153025"/>
          <p14:tracePt t="272116" x="2697163" y="5153025"/>
          <p14:tracePt t="272133" x="2679700" y="5160963"/>
          <p14:tracePt t="272151" x="2660650" y="5160963"/>
          <p14:tracePt t="272166" x="2625725" y="5160963"/>
          <p14:tracePt t="272182" x="2589213" y="5160963"/>
          <p14:tracePt t="272199" x="2544763" y="5160963"/>
          <p14:tracePt t="272216" x="2509838" y="5160963"/>
          <p14:tracePt t="272233" x="2482850" y="5160963"/>
          <p14:tracePt t="272250" x="2473325" y="5160963"/>
          <p14:tracePt t="272266" x="2455863" y="5160963"/>
          <p14:tracePt t="272283" x="2446338" y="5160963"/>
          <p14:tracePt t="272500" x="2482850" y="5160963"/>
          <p14:tracePt t="272517" x="2527300" y="5160963"/>
          <p14:tracePt t="272534" x="2589213" y="5160963"/>
          <p14:tracePt t="272550" x="2679700" y="5160963"/>
          <p14:tracePt t="272567" x="2768600" y="5160963"/>
          <p14:tracePt t="272584" x="2857500" y="5160963"/>
          <p14:tracePt t="272600" x="2946400" y="5160963"/>
          <p14:tracePt t="272618" x="3062288" y="5160963"/>
          <p14:tracePt t="272635" x="3160713" y="5160963"/>
          <p14:tracePt t="272651" x="3232150" y="5160963"/>
          <p14:tracePt t="272668" x="3313113" y="5160963"/>
          <p14:tracePt t="272685" x="3394075" y="5160963"/>
          <p14:tracePt t="272701" x="3482975" y="5160963"/>
          <p14:tracePt t="272717" x="3562350" y="5160963"/>
          <p14:tracePt t="272734" x="3660775" y="5160963"/>
          <p14:tracePt t="272751" x="3759200" y="5160963"/>
          <p14:tracePt t="272768" x="3830638" y="5160963"/>
          <p14:tracePt t="272784" x="3894138" y="5160963"/>
          <p14:tracePt t="272801" x="3938588" y="5160963"/>
          <p14:tracePt t="272818" x="4010025" y="5160963"/>
          <p14:tracePt t="272835" x="4054475" y="5153025"/>
          <p14:tracePt t="272851" x="4098925" y="5143500"/>
          <p14:tracePt t="272868" x="4160838" y="5143500"/>
          <p14:tracePt t="272885" x="4232275" y="5143500"/>
          <p14:tracePt t="272902" x="4295775" y="5133975"/>
          <p14:tracePt t="272918" x="4357688" y="5126038"/>
          <p14:tracePt t="272935" x="4384675" y="5126038"/>
          <p14:tracePt t="272951" x="4419600" y="5116513"/>
          <p14:tracePt t="272968" x="4446588" y="5116513"/>
          <p14:tracePt t="272985" x="4483100" y="5116513"/>
          <p14:tracePt t="273002" x="4518025" y="5116513"/>
          <p14:tracePt t="273018" x="4537075" y="5116513"/>
          <p14:tracePt t="273036" x="4562475" y="5116513"/>
          <p14:tracePt t="273052" x="4572000" y="5116513"/>
          <p14:tracePt t="273068" x="4589463" y="5116513"/>
          <p14:tracePt t="273086" x="4608513" y="5116513"/>
          <p14:tracePt t="273102" x="4616450" y="5116513"/>
          <p14:tracePt t="273118" x="4625975" y="5116513"/>
          <p14:tracePt t="273136" x="4633913" y="5116513"/>
          <p14:tracePt t="273369" x="4643438" y="5116513"/>
          <p14:tracePt t="273387" x="4660900" y="5116513"/>
          <p14:tracePt t="273403" x="4670425" y="5116513"/>
          <p14:tracePt t="273419" x="4687888" y="5116513"/>
          <p14:tracePt t="273453" x="4697413" y="5116513"/>
          <p14:tracePt t="273470" x="4705350" y="5116513"/>
          <p14:tracePt t="273503" x="4714875" y="5116513"/>
          <p14:tracePt t="274790" x="4705350" y="5116513"/>
          <p14:tracePt t="274807" x="4660900" y="5116513"/>
          <p14:tracePt t="274823" x="4643438" y="5116513"/>
          <p14:tracePt t="274840" x="4616450" y="5116513"/>
          <p14:tracePt t="274857" x="4572000" y="5116513"/>
          <p14:tracePt t="274873" x="4537075" y="5116513"/>
          <p14:tracePt t="274891" x="4456113" y="5116513"/>
          <p14:tracePt t="274907" x="4411663" y="5116513"/>
          <p14:tracePt t="274924" x="4367213" y="5116513"/>
          <p14:tracePt t="274941" x="4313238" y="5116513"/>
          <p14:tracePt t="274958" x="4259263" y="5116513"/>
          <p14:tracePt t="274974" x="4205288" y="5116513"/>
          <p14:tracePt t="274990" x="4152900" y="5116513"/>
          <p14:tracePt t="275007" x="4098925" y="5116513"/>
          <p14:tracePt t="275024" x="4037013" y="5116513"/>
          <p14:tracePt t="275041" x="3990975" y="5116513"/>
          <p14:tracePt t="275057" x="3929063" y="5116513"/>
          <p14:tracePt t="275075" x="3848100" y="5116513"/>
          <p14:tracePt t="275091" x="3786188" y="5108575"/>
          <p14:tracePt t="275108" x="3724275" y="5108575"/>
          <p14:tracePt t="275124" x="3633788" y="5089525"/>
          <p14:tracePt t="275141" x="3571875" y="5089525"/>
          <p14:tracePt t="275158" x="3490913" y="5072063"/>
          <p14:tracePt t="275174" x="3419475" y="5062538"/>
          <p14:tracePt t="275191" x="3330575" y="5045075"/>
          <p14:tracePt t="275208" x="3268663" y="5037138"/>
          <p14:tracePt t="275224" x="3224213" y="5037138"/>
          <p14:tracePt t="275241" x="3170238" y="5027613"/>
          <p14:tracePt t="275258" x="3125788" y="5010150"/>
          <p14:tracePt t="275274" x="3071813" y="5010150"/>
          <p14:tracePt t="275292" x="3027363" y="5010150"/>
          <p14:tracePt t="275308" x="2990850" y="5010150"/>
          <p14:tracePt t="275325" x="2938463" y="5010150"/>
          <p14:tracePt t="275342" x="2901950" y="5010150"/>
          <p14:tracePt t="275358" x="2840038" y="5000625"/>
          <p14:tracePt t="275375" x="2803525" y="4991100"/>
          <p14:tracePt t="275391" x="2768600" y="4991100"/>
          <p14:tracePt t="275408" x="2732088" y="4991100"/>
          <p14:tracePt t="275425" x="2679700" y="4991100"/>
          <p14:tracePt t="275442" x="2652713" y="4991100"/>
          <p14:tracePt t="275459" x="2608263" y="4991100"/>
          <p14:tracePt t="275475" x="2581275" y="4991100"/>
          <p14:tracePt t="275492" x="2554288" y="4991100"/>
          <p14:tracePt t="275508" x="2527300" y="4991100"/>
          <p14:tracePt t="275526" x="2509838" y="4991100"/>
          <p14:tracePt t="275543" x="2490788" y="4991100"/>
          <p14:tracePt t="275559" x="2465388" y="4991100"/>
          <p14:tracePt t="275576" x="2446338" y="4991100"/>
          <p14:tracePt t="275592" x="2411413" y="4991100"/>
          <p14:tracePt t="275609" x="2393950" y="4991100"/>
          <p14:tracePt t="275626" x="2384425" y="4991100"/>
          <p14:tracePt t="275643" x="2366963" y="4991100"/>
          <p14:tracePt t="275676" x="2357438" y="4991100"/>
          <p14:tracePt t="275709" x="2339975" y="4991100"/>
          <p14:tracePt t="275726" x="2330450" y="4991100"/>
          <p14:tracePt t="275777" x="2322513" y="5000625"/>
          <p14:tracePt t="275793" x="2312988" y="5010150"/>
          <p14:tracePt t="275809" x="2303463" y="5010150"/>
          <p14:tracePt t="275827" x="2303463" y="5018088"/>
          <p14:tracePt t="275843" x="2295525" y="5018088"/>
          <p14:tracePt t="275860" x="2276475" y="5037138"/>
          <p14:tracePt t="275893" x="2259013" y="5045075"/>
          <p14:tracePt t="275926" x="2251075" y="5045075"/>
          <p14:tracePt t="275960" x="2232025" y="5054600"/>
          <p14:tracePt t="275977" x="2214563" y="5062538"/>
          <p14:tracePt t="275993" x="2187575" y="5072063"/>
          <p14:tracePt t="276011" x="2143125" y="5072063"/>
          <p14:tracePt t="276027" x="2133600" y="5072063"/>
          <p14:tracePt t="276044" x="2125663" y="5081588"/>
          <p14:tracePt t="276077" x="2116138" y="5089525"/>
          <p14:tracePt t="276211" x="2160588" y="5089525"/>
          <p14:tracePt t="276228" x="2187575" y="5099050"/>
          <p14:tracePt t="276244" x="2214563" y="5099050"/>
          <p14:tracePt t="276261" x="2241550" y="5099050"/>
          <p14:tracePt t="276277" x="2286000" y="5099050"/>
          <p14:tracePt t="276294" x="2357438" y="5099050"/>
          <p14:tracePt t="276311" x="2490788" y="5099050"/>
          <p14:tracePt t="276327" x="2633663" y="5099050"/>
          <p14:tracePt t="276344" x="2741613" y="5099050"/>
          <p14:tracePt t="276361" x="2840038" y="5099050"/>
          <p14:tracePt t="276378" x="2938463" y="5099050"/>
          <p14:tracePt t="276395" x="3017838" y="5099050"/>
          <p14:tracePt t="276411" x="3081338" y="5099050"/>
          <p14:tracePt t="276428" x="3160713" y="5099050"/>
          <p14:tracePt t="276444" x="3241675" y="5099050"/>
          <p14:tracePt t="276461" x="3357563" y="5099050"/>
          <p14:tracePt t="276478" x="3446463" y="5099050"/>
          <p14:tracePt t="276495" x="3562350" y="5099050"/>
          <p14:tracePt t="276512" x="3679825" y="5099050"/>
          <p14:tracePt t="276528" x="3776663" y="5099050"/>
          <p14:tracePt t="276545" x="3884613" y="5099050"/>
          <p14:tracePt t="276562" x="3983038" y="5099050"/>
          <p14:tracePt t="276578" x="4062413" y="5099050"/>
          <p14:tracePt t="276595" x="4197350" y="5099050"/>
          <p14:tracePt t="276612" x="4259263" y="5099050"/>
          <p14:tracePt t="276629" x="4322763" y="5099050"/>
          <p14:tracePt t="276645" x="4394200" y="5099050"/>
          <p14:tracePt t="276662" x="4456113" y="5099050"/>
          <p14:tracePt t="276679" x="4518025" y="5099050"/>
          <p14:tracePt t="276695" x="4589463" y="5099050"/>
          <p14:tracePt t="276712" x="4652963" y="5099050"/>
          <p14:tracePt t="276728" x="4697413" y="5099050"/>
          <p14:tracePt t="276745" x="4732338" y="5099050"/>
          <p14:tracePt t="276762" x="4751388" y="5099050"/>
          <p14:tracePt t="276779" x="4759325" y="5099050"/>
          <p14:tracePt t="276796" x="4768850" y="5099050"/>
          <p14:tracePt t="276812" x="4776788" y="5099050"/>
          <p14:tracePt t="276829" x="4786313" y="5099050"/>
          <p14:tracePt t="276846" x="4795838" y="5108575"/>
          <p14:tracePt t="277063" x="4741863" y="5108575"/>
          <p14:tracePt t="277081" x="4670425" y="5108575"/>
          <p14:tracePt t="277096" x="4616450" y="5108575"/>
          <p14:tracePt t="277113" x="4581525" y="5108575"/>
          <p14:tracePt t="277130" x="4554538" y="5108575"/>
          <p14:tracePt t="277146" x="4491038" y="5108575"/>
          <p14:tracePt t="277149" x="4473575" y="5116513"/>
          <p14:tracePt t="277164" x="4411663" y="5126038"/>
          <p14:tracePt t="277180" x="4348163" y="5126038"/>
          <p14:tracePt t="277197" x="4276725" y="5126038"/>
          <p14:tracePt t="277213" x="4187825" y="5126038"/>
          <p14:tracePt t="277230" x="4108450" y="5126038"/>
          <p14:tracePt t="277247" x="4044950" y="5126038"/>
          <p14:tracePt t="277264" x="3973513" y="5133975"/>
          <p14:tracePt t="277280" x="3894138" y="5153025"/>
          <p14:tracePt t="277297" x="3813175" y="5153025"/>
          <p14:tracePt t="277314" x="3741738" y="5160963"/>
          <p14:tracePt t="277330" x="3670300" y="5170488"/>
          <p14:tracePt t="277347" x="3571875" y="5205413"/>
          <p14:tracePt t="277364" x="3527425" y="5205413"/>
          <p14:tracePt t="277381" x="3465513" y="5224463"/>
          <p14:tracePt t="277397" x="3411538" y="5224463"/>
          <p14:tracePt t="277414" x="3340100" y="5232400"/>
          <p14:tracePt t="277430" x="3268663" y="5241925"/>
          <p14:tracePt t="277448" x="3197225" y="5251450"/>
          <p14:tracePt t="277464" x="3152775" y="5251450"/>
          <p14:tracePt t="277481" x="3098800" y="5251450"/>
          <p14:tracePt t="277498" x="3044825" y="5251450"/>
          <p14:tracePt t="277514" x="2990850" y="5251450"/>
          <p14:tracePt t="277531" x="2938463" y="5251450"/>
          <p14:tracePt t="277547" x="2840038" y="5251450"/>
          <p14:tracePt t="277565" x="2786063" y="5251450"/>
          <p14:tracePt t="277581" x="2741613" y="5251450"/>
          <p14:tracePt t="277598" x="2705100" y="5251450"/>
          <p14:tracePt t="277615" x="2660650" y="5251450"/>
          <p14:tracePt t="277631" x="2625725" y="5251450"/>
          <p14:tracePt t="277648" x="2581275" y="5251450"/>
          <p14:tracePt t="277664" x="2544763" y="5251450"/>
          <p14:tracePt t="277681" x="2509838" y="5251450"/>
          <p14:tracePt t="277699" x="2473325" y="5251450"/>
          <p14:tracePt t="277714" x="2438400" y="5251450"/>
          <p14:tracePt t="277732" x="2374900" y="5251450"/>
          <p14:tracePt t="277748" x="2366963" y="5251450"/>
          <p14:tracePt t="277766" x="2357438" y="5251450"/>
          <p14:tracePt t="277849" x="2347913" y="5251450"/>
          <p14:tracePt t="278049" x="2322513" y="5251450"/>
          <p14:tracePt t="278066" x="2241550" y="5251450"/>
          <p14:tracePt t="278082" x="2125663" y="5251450"/>
          <p14:tracePt t="278100" x="1946275" y="5224463"/>
          <p14:tracePt t="278116" x="1839913" y="5224463"/>
          <p14:tracePt t="278133" x="1758950" y="5224463"/>
          <p14:tracePt t="278149" x="1687513" y="5224463"/>
          <p14:tracePt t="278166" x="1660525" y="5224463"/>
          <p14:tracePt t="278182" x="1643063" y="5224463"/>
          <p14:tracePt t="278199" x="1625600" y="5224463"/>
          <p14:tracePt t="278216" x="1608138" y="5224463"/>
          <p14:tracePt t="278232" x="1562100" y="5241925"/>
          <p14:tracePt t="278249" x="1517650" y="5259388"/>
          <p14:tracePt t="278266" x="1465263" y="5286375"/>
          <p14:tracePt t="278283" x="1455738" y="5295900"/>
          <p14:tracePt t="278300" x="1393825" y="5330825"/>
          <p14:tracePt t="278317" x="1357313" y="5348288"/>
          <p14:tracePt t="278333" x="1303338" y="5384800"/>
          <p14:tracePt t="278350" x="1258888" y="5402263"/>
          <p14:tracePt t="278367" x="1223963" y="5402263"/>
          <p14:tracePt t="278384" x="1196975" y="5411788"/>
          <p14:tracePt t="278400" x="1179513" y="5419725"/>
          <p14:tracePt t="278416" x="1169988" y="5419725"/>
          <p14:tracePt t="278433" x="1160463" y="5419725"/>
          <p14:tracePt t="278450" x="1152525" y="5419725"/>
          <p14:tracePt t="278467" x="1143000" y="5419725"/>
          <p14:tracePt t="278483" x="1133475" y="5429250"/>
          <p14:tracePt t="278500" x="1125538" y="5429250"/>
          <p14:tracePt t="278533" x="1116013" y="5429250"/>
          <p14:tracePt t="278551" x="1098550" y="5438775"/>
          <p14:tracePt t="278567" x="1089025" y="5446713"/>
          <p14:tracePt t="278584" x="1062038" y="5465763"/>
          <p14:tracePt t="278600" x="1044575" y="5483225"/>
          <p14:tracePt t="278617" x="1036638" y="5483225"/>
          <p14:tracePt t="278735" x="1044575" y="5483225"/>
          <p14:tracePt t="278751" x="1062038" y="5483225"/>
          <p14:tracePt t="278768" x="1108075" y="5483225"/>
          <p14:tracePt t="278785" x="1152525" y="5483225"/>
          <p14:tracePt t="278801" x="1223963" y="5483225"/>
          <p14:tracePt t="278818" x="1303338" y="5483225"/>
          <p14:tracePt t="278835" x="1374775" y="5483225"/>
          <p14:tracePt t="278851" x="1438275" y="5483225"/>
          <p14:tracePt t="278869" x="1562100" y="5483225"/>
          <p14:tracePt t="278885" x="1687513" y="5483225"/>
          <p14:tracePt t="278901" x="1866900" y="5483225"/>
          <p14:tracePt t="278918" x="2027238" y="5483225"/>
          <p14:tracePt t="278935" x="2187575" y="5483225"/>
          <p14:tracePt t="278952" x="2295525" y="5483225"/>
          <p14:tracePt t="278968" x="2393950" y="5483225"/>
          <p14:tracePt t="278985" x="2455863" y="5483225"/>
          <p14:tracePt t="279002" x="2509838" y="5483225"/>
          <p14:tracePt t="279019" x="2562225" y="5483225"/>
          <p14:tracePt t="279035" x="2625725" y="5483225"/>
          <p14:tracePt t="279052" x="2751138" y="5483225"/>
          <p14:tracePt t="279069" x="2822575" y="5483225"/>
          <p14:tracePt t="279087" x="2867025" y="5483225"/>
          <p14:tracePt t="279102" x="2911475" y="5483225"/>
          <p14:tracePt t="279119" x="2938463" y="5483225"/>
          <p14:tracePt t="279135" x="2955925" y="5483225"/>
          <p14:tracePt t="279152" x="2990850" y="5483225"/>
          <p14:tracePt t="279169" x="3009900" y="5483225"/>
          <p14:tracePt t="279185" x="3044825" y="5483225"/>
          <p14:tracePt t="279202" x="3081338" y="5483225"/>
          <p14:tracePt t="279219" x="3108325" y="5483225"/>
          <p14:tracePt t="279236" x="3160713" y="5483225"/>
          <p14:tracePt t="279253" x="3179763" y="5483225"/>
          <p14:tracePt t="279270" x="3224213" y="5483225"/>
          <p14:tracePt t="279286" x="3268663" y="5483225"/>
          <p14:tracePt t="279302" x="3322638" y="5483225"/>
          <p14:tracePt t="279320" x="3348038" y="5483225"/>
          <p14:tracePt t="279336" x="3384550" y="5483225"/>
          <p14:tracePt t="279353" x="3402013" y="5483225"/>
          <p14:tracePt t="279369" x="3419475" y="5473700"/>
          <p14:tracePt t="279387" x="3438525" y="5473700"/>
          <p14:tracePt t="279403" x="3446463" y="5473700"/>
          <p14:tracePt t="279419" x="3455988" y="5465763"/>
          <p14:tracePt t="279570" x="3465513" y="5465763"/>
          <p14:tracePt t="279587" x="3509963" y="5456238"/>
          <p14:tracePt t="279604" x="3554413" y="5446713"/>
          <p14:tracePt t="279620" x="3589338" y="5446713"/>
          <p14:tracePt t="279637" x="3616325" y="5438775"/>
          <p14:tracePt t="279653" x="3625850" y="5438775"/>
          <p14:tracePt t="279670" x="3633788" y="5438775"/>
          <p14:tracePt t="279871" x="3616325" y="5438775"/>
          <p14:tracePt t="279888" x="3562350" y="5438775"/>
          <p14:tracePt t="279904" x="3517900" y="5438775"/>
          <p14:tracePt t="279921" x="3455988" y="5438775"/>
          <p14:tracePt t="279938" x="3384550" y="5438775"/>
          <p14:tracePt t="279954" x="3303588" y="5438775"/>
          <p14:tracePt t="279971" x="3259138" y="5438775"/>
          <p14:tracePt t="279988" x="3179763" y="5438775"/>
          <p14:tracePt t="280004" x="3133725" y="5438775"/>
          <p14:tracePt t="280021" x="3054350" y="5438775"/>
          <p14:tracePt t="280038" x="2955925" y="5438775"/>
          <p14:tracePt t="280055" x="2857500" y="5438775"/>
          <p14:tracePt t="280072" x="2776538" y="5438775"/>
          <p14:tracePt t="280088" x="2679700" y="5438775"/>
          <p14:tracePt t="280104" x="2625725" y="5438775"/>
          <p14:tracePt t="280121" x="2571750" y="5438775"/>
          <p14:tracePt t="280138" x="2517775" y="5438775"/>
          <p14:tracePt t="280155" x="2465388" y="5438775"/>
          <p14:tracePt t="280172" x="2401888" y="5438775"/>
          <p14:tracePt t="280189" x="2366963" y="5438775"/>
          <p14:tracePt t="280205" x="2312988" y="5438775"/>
          <p14:tracePt t="280222" x="2268538" y="5438775"/>
          <p14:tracePt t="280238" x="2214563" y="5438775"/>
          <p14:tracePt t="280255" x="2160588" y="5438775"/>
          <p14:tracePt t="280272" x="2108200" y="5438775"/>
          <p14:tracePt t="280289" x="2044700" y="5438775"/>
          <p14:tracePt t="280305" x="2000250" y="5438775"/>
          <p14:tracePt t="280322" x="1973263" y="5438775"/>
          <p14:tracePt t="280339" x="1938338" y="5438775"/>
          <p14:tracePt t="280355" x="1901825" y="5438775"/>
          <p14:tracePt t="280373" x="1803400" y="5438775"/>
          <p14:tracePt t="280389" x="1758950" y="5438775"/>
          <p14:tracePt t="280405" x="1714500" y="5438775"/>
          <p14:tracePt t="280422" x="1670050" y="5438775"/>
          <p14:tracePt t="280439" x="1616075" y="5438775"/>
          <p14:tracePt t="280456" x="1571625" y="5438775"/>
          <p14:tracePt t="280472" x="1527175" y="5438775"/>
          <p14:tracePt t="280489" x="1473200" y="5438775"/>
          <p14:tracePt t="280506" x="1438275" y="5438775"/>
          <p14:tracePt t="280522" x="1401763" y="5438775"/>
          <p14:tracePt t="280539" x="1366838" y="5438775"/>
          <p14:tracePt t="280556" x="1322388" y="5438775"/>
          <p14:tracePt t="280573" x="1276350" y="5438775"/>
          <p14:tracePt t="280590" x="1250950" y="5438775"/>
          <p14:tracePt t="280623" x="1231900" y="5438775"/>
          <p14:tracePt t="280740" x="1223963" y="5438775"/>
          <p14:tracePt t="280756" x="1214438" y="5438775"/>
          <p14:tracePt t="280774" x="1196975" y="5438775"/>
          <p14:tracePt t="280807" x="1187450" y="5438775"/>
          <p14:tracePt t="281008" x="1303338" y="5438775"/>
          <p14:tracePt t="281024" x="1374775" y="5438775"/>
          <p14:tracePt t="281041" x="1428750" y="5438775"/>
          <p14:tracePt t="281057" x="1490663" y="5438775"/>
          <p14:tracePt t="281074" x="1562100" y="5438775"/>
          <p14:tracePt t="281091" x="1652588" y="5438775"/>
          <p14:tracePt t="281108" x="1758950" y="5438775"/>
          <p14:tracePt t="281124" x="1911350" y="5438775"/>
          <p14:tracePt t="281141" x="2143125" y="5438775"/>
          <p14:tracePt t="281158" x="2268538" y="5438775"/>
          <p14:tracePt t="281174" x="2374900" y="5438775"/>
          <p14:tracePt t="281191" x="2465388" y="5438775"/>
          <p14:tracePt t="281208" x="2536825" y="5438775"/>
          <p14:tracePt t="281225" x="2643188" y="5438775"/>
          <p14:tracePt t="281241" x="2759075" y="5438775"/>
          <p14:tracePt t="281258" x="2884488" y="5438775"/>
          <p14:tracePt t="281275" x="3009900" y="5438775"/>
          <p14:tracePt t="281292" x="3081338" y="5429250"/>
          <p14:tracePt t="281309" x="3170238" y="5429250"/>
          <p14:tracePt t="281325" x="3214688" y="5429250"/>
          <p14:tracePt t="281343" x="3259138" y="5419725"/>
          <p14:tracePt t="281358" x="3313113" y="5411788"/>
          <p14:tracePt t="281375" x="3340100" y="5411788"/>
          <p14:tracePt t="281391" x="3375025" y="5411788"/>
          <p14:tracePt t="281677" x="3411538" y="5411788"/>
          <p14:tracePt t="281693" x="3482975" y="5411788"/>
          <p14:tracePt t="281710" x="3536950" y="5411788"/>
          <p14:tracePt t="281727" x="3581400" y="5411788"/>
          <p14:tracePt t="281743" x="3598863" y="5411788"/>
          <p14:tracePt t="281976" x="3608388" y="5411788"/>
          <p14:tracePt t="281993" x="3625850" y="5411788"/>
          <p14:tracePt t="282010" x="3660775" y="5411788"/>
          <p14:tracePt t="282043" x="3670300" y="5402263"/>
          <p14:tracePt t="282060" x="3679825" y="5402263"/>
          <p14:tracePt t="282227" x="3697288" y="5402263"/>
          <p14:tracePt t="282244" x="3714750" y="5394325"/>
          <p14:tracePt t="282261" x="3751263" y="5394325"/>
          <p14:tracePt t="282277" x="3768725" y="5394325"/>
          <p14:tracePt t="282445" x="3751263" y="5394325"/>
          <p14:tracePt t="282461" x="3660775" y="5394325"/>
          <p14:tracePt t="282478" x="3589338" y="5394325"/>
          <p14:tracePt t="282495" x="3536950" y="5394325"/>
          <p14:tracePt t="282511" x="3517900" y="5394325"/>
          <p14:tracePt t="282528" x="3500438" y="5394325"/>
          <p14:tracePt t="282545" x="3482975" y="5394325"/>
          <p14:tracePt t="282561" x="3455988" y="5394325"/>
          <p14:tracePt t="282578" x="3429000" y="5394325"/>
          <p14:tracePt t="282595" x="3384550" y="5394325"/>
          <p14:tracePt t="282611" x="3348038" y="5394325"/>
          <p14:tracePt t="282628" x="3313113" y="5394325"/>
          <p14:tracePt t="282645" x="3251200" y="5394325"/>
          <p14:tracePt t="282662" x="3187700" y="5394325"/>
          <p14:tracePt t="282678" x="3098800" y="5394325"/>
          <p14:tracePt t="282695" x="2990850" y="5394325"/>
          <p14:tracePt t="282712" x="2874963" y="5394325"/>
          <p14:tracePt t="282729" x="2751138" y="5394325"/>
          <p14:tracePt t="282745" x="2660650" y="5394325"/>
          <p14:tracePt t="282762" x="2581275" y="5394325"/>
          <p14:tracePt t="282779" x="2536825" y="5384800"/>
          <p14:tracePt t="282796" x="2509838" y="5384800"/>
          <p14:tracePt t="282812" x="2465388" y="5384800"/>
          <p14:tracePt t="282829" x="2419350" y="5384800"/>
          <p14:tracePt t="282846" x="2339975" y="5384800"/>
          <p14:tracePt t="282863" x="2276475" y="5384800"/>
          <p14:tracePt t="282879" x="2214563" y="5384800"/>
          <p14:tracePt t="282896" x="2170113" y="5384800"/>
          <p14:tracePt t="282912" x="2098675" y="5394325"/>
          <p14:tracePt t="282929" x="2044700" y="5411788"/>
          <p14:tracePt t="282946" x="2000250" y="5419725"/>
          <p14:tracePt t="282962" x="1946275" y="5419725"/>
          <p14:tracePt t="282980" x="1911350" y="5419725"/>
          <p14:tracePt t="282996" x="1866900" y="5419725"/>
          <p14:tracePt t="283013" x="1803400" y="5429250"/>
          <p14:tracePt t="283030" x="1741488" y="5429250"/>
          <p14:tracePt t="283047" x="1697038" y="5429250"/>
          <p14:tracePt t="283063" x="1670050" y="5429250"/>
          <p14:tracePt t="283080" x="1660525" y="5429250"/>
          <p14:tracePt t="283096" x="1625600" y="5429250"/>
          <p14:tracePt t="283113" x="1608138" y="5429250"/>
          <p14:tracePt t="283130" x="1581150" y="5429250"/>
          <p14:tracePt t="283146" x="1544638" y="5429250"/>
          <p14:tracePt t="283163" x="1517650" y="5429250"/>
          <p14:tracePt t="283180" x="1482725" y="5429250"/>
          <p14:tracePt t="283197" x="1465263" y="5429250"/>
          <p14:tracePt t="283214" x="1428750" y="5429250"/>
          <p14:tracePt t="283230" x="1401763" y="5429250"/>
          <p14:tracePt t="283247" x="1374775" y="5429250"/>
          <p14:tracePt t="283263" x="1366838" y="5429250"/>
          <p14:tracePt t="283281" x="1357313" y="5429250"/>
          <p14:tracePt t="283731" x="1393825" y="5419725"/>
          <p14:tracePt t="283749" x="1446213" y="5419725"/>
          <p14:tracePt t="283765" x="1527175" y="5419725"/>
          <p14:tracePt t="283782" x="1751013" y="5419725"/>
          <p14:tracePt t="283799" x="1955800" y="5419725"/>
          <p14:tracePt t="283815" x="2187575" y="5419725"/>
          <p14:tracePt t="283832" x="2393950" y="5419725"/>
          <p14:tracePt t="283849" x="2554288" y="5419725"/>
          <p14:tracePt t="283865" x="2697163" y="5419725"/>
          <p14:tracePt t="283882" x="2822575" y="5419725"/>
          <p14:tracePt t="283899" x="2955925" y="5419725"/>
          <p14:tracePt t="283915" x="3081338" y="5419725"/>
          <p14:tracePt t="283932" x="3241675" y="5419725"/>
          <p14:tracePt t="283948" x="3455988" y="5419725"/>
          <p14:tracePt t="283966" x="3795713" y="5419725"/>
          <p14:tracePt t="283982" x="4000500" y="5419725"/>
          <p14:tracePt t="283999" x="4125913" y="5419725"/>
          <p14:tracePt t="284015" x="4205288" y="5419725"/>
          <p14:tracePt t="284032" x="4241800" y="5419725"/>
          <p14:tracePt t="284049" x="4295775" y="5419725"/>
          <p14:tracePt t="284065" x="4340225" y="5411788"/>
          <p14:tracePt t="284082" x="4394200" y="5402263"/>
          <p14:tracePt t="284099" x="4429125" y="5402263"/>
          <p14:tracePt t="284116" x="4456113" y="5402263"/>
          <p14:tracePt t="284200" x="4465638" y="5402263"/>
          <p14:tracePt t="284216" x="4491038" y="5394325"/>
          <p14:tracePt t="284367" x="4429125" y="5394325"/>
          <p14:tracePt t="284383" x="4402138" y="5394325"/>
          <p14:tracePt t="284401" x="4367213" y="5394325"/>
          <p14:tracePt t="284417" x="4357688" y="5394325"/>
          <p14:tracePt t="284433" x="4340225" y="5394325"/>
          <p14:tracePt t="284450" x="4313238" y="5394325"/>
          <p14:tracePt t="284467" x="4295775" y="5394325"/>
          <p14:tracePt t="284500" x="4286250" y="5394325"/>
          <p14:tracePt t="284517" x="4276725" y="5394325"/>
          <p14:tracePt t="284534" x="4268788" y="5394325"/>
          <p14:tracePt t="284550" x="4268788" y="5429250"/>
          <p14:tracePt t="284567" x="4259263" y="5446713"/>
          <p14:tracePt t="284583" x="4259263" y="5465763"/>
          <p14:tracePt t="284601" x="4251325" y="5491163"/>
          <p14:tracePt t="284617" x="4241800" y="5510213"/>
          <p14:tracePt t="284667" x="4241800" y="5518150"/>
          <p14:tracePt t="284701" x="4241800" y="5537200"/>
          <p14:tracePt t="284734" x="4241800" y="5545138"/>
          <p14:tracePt t="284768" x="4241800" y="5562600"/>
          <p14:tracePt t="284801" x="4259263" y="5581650"/>
          <p14:tracePt t="284818" x="4259263" y="5589588"/>
          <p14:tracePt t="284834" x="4268788" y="5599113"/>
          <p14:tracePt t="284851" x="4286250" y="5616575"/>
          <p14:tracePt t="284884" x="4322763" y="5634038"/>
          <p14:tracePt t="284901" x="4375150" y="5643563"/>
          <p14:tracePt t="284918" x="4411663" y="5653088"/>
          <p14:tracePt t="284935" x="4438650" y="5661025"/>
          <p14:tracePt t="284952" x="4473575" y="5670550"/>
          <p14:tracePt t="284969" x="4491038" y="5670550"/>
          <p14:tracePt t="284985" x="4527550" y="5670550"/>
          <p14:tracePt t="285002" x="4554538" y="5670550"/>
          <p14:tracePt t="285019" x="4581525" y="5670550"/>
          <p14:tracePt t="285035" x="4598988" y="5670550"/>
          <p14:tracePt t="285052" x="4608513" y="5670550"/>
          <p14:tracePt t="285068" x="4625975" y="5670550"/>
          <p14:tracePt t="285085" x="4652963" y="5670550"/>
          <p14:tracePt t="285102" x="4687888" y="5670550"/>
          <p14:tracePt t="285118" x="4714875" y="5661025"/>
          <p14:tracePt t="285136" x="4741863" y="5661025"/>
          <p14:tracePt t="285152" x="4759325" y="5653088"/>
          <p14:tracePt t="285169" x="4776788" y="5653088"/>
          <p14:tracePt t="285185" x="4786313" y="5634038"/>
          <p14:tracePt t="285202" x="4795838" y="5634038"/>
          <p14:tracePt t="285219" x="4795838" y="5626100"/>
          <p14:tracePt t="285236" x="4795838" y="5608638"/>
          <p14:tracePt t="285253" x="4795838" y="5581650"/>
          <p14:tracePt t="285270" x="4795838" y="5562600"/>
          <p14:tracePt t="285286" x="4795838" y="5554663"/>
          <p14:tracePt t="285303" x="4795838" y="5537200"/>
          <p14:tracePt t="285319" x="4795838" y="5518150"/>
          <p14:tracePt t="285336" x="4795838" y="5510213"/>
          <p14:tracePt t="285353" x="4786313" y="5500688"/>
          <p14:tracePt t="285369" x="4776788" y="5491163"/>
          <p14:tracePt t="285386" x="4759325" y="5483225"/>
          <p14:tracePt t="285403" x="4741863" y="5473700"/>
          <p14:tracePt t="285419" x="4724400" y="5465763"/>
          <p14:tracePt t="285436" x="4697413" y="5456238"/>
          <p14:tracePt t="285453" x="4679950" y="5446713"/>
          <p14:tracePt t="285469" x="4652963" y="5438775"/>
          <p14:tracePt t="285486" x="4616450" y="5419725"/>
          <p14:tracePt t="285503" x="4589463" y="5419725"/>
          <p14:tracePt t="285520" x="4572000" y="5419725"/>
          <p14:tracePt t="285537" x="4537075" y="5402263"/>
          <p14:tracePt t="285553" x="4527550" y="5402263"/>
          <p14:tracePt t="285569" x="4500563" y="5402263"/>
          <p14:tracePt t="285586" x="4465638" y="5394325"/>
          <p14:tracePt t="285603" x="4438650" y="5394325"/>
          <p14:tracePt t="285620" x="4411663" y="5394325"/>
          <p14:tracePt t="285636" x="4384675" y="5394325"/>
          <p14:tracePt t="285653" x="4357688" y="5394325"/>
          <p14:tracePt t="285655" x="4348163" y="5394325"/>
          <p14:tracePt t="285670" x="4322763" y="5394325"/>
          <p14:tracePt t="285687" x="4313238" y="5394325"/>
          <p14:tracePt t="285704" x="4303713" y="5394325"/>
          <p14:tracePt t="285720" x="4286250" y="5394325"/>
          <p14:tracePt t="285737" x="4268788" y="5394325"/>
          <p14:tracePt t="285754" x="4259263" y="5394325"/>
          <p14:tracePt t="285770" x="4241800" y="5411788"/>
          <p14:tracePt t="285787" x="4241800" y="5419725"/>
          <p14:tracePt t="285804" x="4241800" y="5438775"/>
          <p14:tracePt t="285821" x="4241800" y="5446713"/>
          <p14:tracePt t="285837" x="4251325" y="5473700"/>
          <p14:tracePt t="285854" x="4276725" y="5500688"/>
          <p14:tracePt t="285871" x="4295775" y="5518150"/>
          <p14:tracePt t="285887" x="4303713" y="5527675"/>
          <p14:tracePt t="285904" x="4330700" y="5545138"/>
          <p14:tracePt t="285920" x="4348163" y="5562600"/>
          <p14:tracePt t="285937" x="4357688" y="5562600"/>
          <p14:tracePt t="285954" x="4384675" y="5581650"/>
          <p14:tracePt t="285971" x="4411663" y="5589588"/>
          <p14:tracePt t="285987" x="4456113" y="5608638"/>
          <p14:tracePt t="286004" x="4483100" y="5616575"/>
          <p14:tracePt t="286021" x="4510088" y="5616575"/>
          <p14:tracePt t="286038" x="4537075" y="5616575"/>
          <p14:tracePt t="286055" x="4581525" y="5616575"/>
          <p14:tracePt t="286072" x="4608513" y="5616575"/>
          <p14:tracePt t="286088" x="4625975" y="5616575"/>
          <p14:tracePt t="286105" x="4652963" y="5616575"/>
          <p14:tracePt t="286121" x="4660900" y="5616575"/>
          <p14:tracePt t="286138" x="4660900" y="5608638"/>
          <p14:tracePt t="286155" x="4697413" y="5589588"/>
          <p14:tracePt t="286171" x="4705350" y="5572125"/>
          <p14:tracePt t="286188" x="4732338" y="5545138"/>
          <p14:tracePt t="286205" x="4751388" y="5527675"/>
          <p14:tracePt t="286221" x="4751388" y="5518150"/>
          <p14:tracePt t="286238" x="4759325" y="5491163"/>
          <p14:tracePt t="286255" x="4768850" y="5465763"/>
          <p14:tracePt t="286272" x="4768850" y="5446713"/>
          <p14:tracePt t="286288" x="4768850" y="5438775"/>
          <p14:tracePt t="286322" x="4768850" y="5411788"/>
          <p14:tracePt t="286338" x="4759325" y="5402263"/>
          <p14:tracePt t="286355" x="4741863" y="5394325"/>
          <p14:tracePt t="286372" x="4724400" y="5375275"/>
          <p14:tracePt t="286389" x="4697413" y="5375275"/>
          <p14:tracePt t="286405" x="4670425" y="5357813"/>
          <p14:tracePt t="286422" x="4633913" y="5348288"/>
          <p14:tracePt t="286439" x="4589463" y="5348288"/>
          <p14:tracePt t="286456" x="4562475" y="5348288"/>
          <p14:tracePt t="286473" x="4537075" y="5348288"/>
          <p14:tracePt t="286489" x="4518025" y="5348288"/>
          <p14:tracePt t="286505" x="4510088" y="5348288"/>
          <p14:tracePt t="286522" x="4500563" y="5348288"/>
          <p14:tracePt t="286539" x="4500563" y="5367338"/>
          <p14:tracePt t="286556" x="4500563" y="5375275"/>
          <p14:tracePt t="286572" x="4527550" y="5411788"/>
          <p14:tracePt t="286589" x="4562475" y="5438775"/>
          <p14:tracePt t="286606" x="4625975" y="5456238"/>
          <p14:tracePt t="286622" x="4714875" y="5483225"/>
          <p14:tracePt t="286640" x="4759325" y="5483225"/>
          <p14:tracePt t="286657" x="4822825" y="5483225"/>
          <p14:tracePt t="286673" x="4867275" y="5483225"/>
          <p14:tracePt t="286689" x="4884738" y="5483225"/>
          <p14:tracePt t="286706" x="4894263" y="5483225"/>
          <p14:tracePt t="286723" x="4902200" y="5483225"/>
          <p14:tracePt t="286840" x="4911725" y="5483225"/>
          <p14:tracePt t="286907" x="4894263" y="5483225"/>
          <p14:tracePt t="286940" x="4884738" y="5483225"/>
          <p14:tracePt t="286957" x="4867275" y="5483225"/>
          <p14:tracePt t="286973" x="4857750" y="5483225"/>
          <p14:tracePt t="287007" x="4830763" y="5483225"/>
          <p14:tracePt t="287141" x="4830763" y="5491163"/>
          <p14:tracePt t="287157" x="4830763" y="5500688"/>
          <p14:tracePt t="287174" x="4830763" y="5510213"/>
          <p14:tracePt t="287208" x="4830763" y="5537200"/>
          <p14:tracePt t="287225" x="4830763" y="5545138"/>
          <p14:tracePt t="287242" x="4830763" y="5554663"/>
          <p14:tracePt t="287258" x="4830763" y="5581650"/>
          <p14:tracePt t="287274" x="4830763" y="5599113"/>
          <p14:tracePt t="287291" x="4830763" y="5616575"/>
          <p14:tracePt t="287308" x="4830763" y="5634038"/>
          <p14:tracePt t="287325" x="4822825" y="5643563"/>
          <p14:tracePt t="287341" x="4822825" y="5661025"/>
          <p14:tracePt t="287358" x="4813300" y="5670550"/>
          <p14:tracePt t="287375" x="4813300" y="5680075"/>
          <p14:tracePt t="287392" x="4813300" y="5688013"/>
          <p14:tracePt t="287409" x="4813300" y="5697538"/>
          <p14:tracePt t="287425" x="4803775" y="5715000"/>
          <p14:tracePt t="287441" x="4795838" y="5724525"/>
          <p14:tracePt t="287459" x="4776788" y="5741988"/>
          <p14:tracePt t="287475" x="4776788" y="5759450"/>
          <p14:tracePt t="287492" x="4768850" y="5768975"/>
          <p14:tracePt t="287508" x="4768850" y="5776913"/>
          <p14:tracePt t="287575" x="4768850" y="5786438"/>
          <p14:tracePt t="287610" x="4759325" y="5786438"/>
          <p14:tracePt t="287659" x="4751388" y="5786438"/>
          <p14:tracePt t="287675" x="4751388" y="5759450"/>
          <p14:tracePt t="287692" x="4751388" y="5724525"/>
          <p14:tracePt t="287708" x="4768850" y="5697538"/>
          <p14:tracePt t="287726" x="4795838" y="5670550"/>
          <p14:tracePt t="287743" x="4813300" y="5634038"/>
          <p14:tracePt t="287760" x="4822825" y="5616575"/>
          <p14:tracePt t="287776" x="4822825" y="5589588"/>
          <p14:tracePt t="287793" x="4822825" y="5572125"/>
          <p14:tracePt t="287809" x="4822825" y="5545138"/>
          <p14:tracePt t="287826" x="4822825" y="5537200"/>
          <p14:tracePt t="287843" x="4822825" y="5518150"/>
          <p14:tracePt t="287860" x="4830763" y="5518150"/>
          <p14:tracePt t="287876" x="4830763" y="5500688"/>
          <p14:tracePt t="287893" x="4840288" y="5500688"/>
          <p14:tracePt t="287909" x="4840288" y="5483225"/>
          <p14:tracePt t="288110" x="4822825" y="5483225"/>
          <p14:tracePt t="288127" x="4803775" y="5510213"/>
          <p14:tracePt t="288144" x="4786313" y="5537200"/>
          <p14:tracePt t="288160" x="4776788" y="5562600"/>
          <p14:tracePt t="288177" x="4768850" y="5581650"/>
          <p14:tracePt t="288194" x="4759325" y="5608638"/>
          <p14:tracePt t="288211" x="4751388" y="5634038"/>
          <p14:tracePt t="288227" x="4741863" y="5653088"/>
          <p14:tracePt t="288244" x="4732338" y="5670550"/>
          <p14:tracePt t="288261" x="4724400" y="5688013"/>
          <p14:tracePt t="288277" x="4724400" y="5697538"/>
          <p14:tracePt t="288294" x="4724400" y="5715000"/>
          <p14:tracePt t="288311" x="4714875" y="5732463"/>
          <p14:tracePt t="288545" x="4741863" y="5732463"/>
          <p14:tracePt t="288561" x="4759325" y="5732463"/>
          <p14:tracePt t="288578" x="4786313" y="5732463"/>
          <p14:tracePt t="288611" x="4803775" y="5732463"/>
          <p14:tracePt t="288628" x="4822825" y="5715000"/>
          <p14:tracePt t="288645" x="4830763" y="5715000"/>
          <p14:tracePt t="288661" x="4840288" y="5715000"/>
          <p14:tracePt t="288678" x="4857750" y="5705475"/>
          <p14:tracePt t="288695" x="4875213" y="5688013"/>
          <p14:tracePt t="288729" x="4875213" y="5661025"/>
          <p14:tracePt t="288761" x="4875213" y="5653088"/>
          <p14:tracePt t="288779" x="4884738" y="5643563"/>
          <p14:tracePt t="288795" x="4894263" y="5626100"/>
          <p14:tracePt t="288828" x="4902200" y="5626100"/>
          <p14:tracePt t="288913" x="4902200" y="5616575"/>
          <p14:tracePt t="288929" x="4902200" y="5599113"/>
          <p14:tracePt t="288962" x="4894263" y="5572125"/>
          <p14:tracePt t="288996" x="4884738" y="5572125"/>
          <p14:tracePt t="289013" x="4875213" y="5572125"/>
          <p14:tracePt t="289029" x="4867275" y="5572125"/>
          <p14:tracePt t="289046" x="4857750" y="5572125"/>
          <p14:tracePt t="289062" x="4848225" y="5572125"/>
          <p14:tracePt t="289080" x="4822825" y="5572125"/>
          <p14:tracePt t="289097" x="4803775" y="5581650"/>
          <p14:tracePt t="289114" x="4803775" y="5599113"/>
          <p14:tracePt t="289130" x="4795838" y="5626100"/>
          <p14:tracePt t="289146" x="4795838" y="5634038"/>
          <p14:tracePt t="289163" x="4795838" y="5653088"/>
          <p14:tracePt t="289179" x="4795838" y="5661025"/>
          <p14:tracePt t="289196" x="4795838" y="5680075"/>
          <p14:tracePt t="289213" x="4795838" y="5688013"/>
          <p14:tracePt t="289230" x="4795838" y="5697538"/>
          <p14:tracePt t="289247" x="4795838" y="5705475"/>
          <p14:tracePt t="289281" x="4813300" y="5732463"/>
          <p14:tracePt t="289297" x="4822825" y="5751513"/>
          <p14:tracePt t="289313" x="4830763" y="5759450"/>
          <p14:tracePt t="289331" x="4848225" y="5768975"/>
          <p14:tracePt t="289347" x="4884738" y="5768975"/>
          <p14:tracePt t="289363" x="4919663" y="5768975"/>
          <p14:tracePt t="289380" x="4965700" y="5776913"/>
          <p14:tracePt t="289397" x="4991100" y="5776913"/>
          <p14:tracePt t="289413" x="5027613" y="5786438"/>
          <p14:tracePt t="289430" x="5054600" y="5786438"/>
          <p14:tracePt t="289448" x="5108575" y="5786438"/>
          <p14:tracePt t="289464" x="5143500" y="5786438"/>
          <p14:tracePt t="289481" x="5160963" y="5786438"/>
          <p14:tracePt t="289497" x="5197475" y="5786438"/>
          <p14:tracePt t="289514" x="5232400" y="5786438"/>
          <p14:tracePt t="289531" x="5251450" y="5776913"/>
          <p14:tracePt t="289547" x="5276850" y="5776913"/>
          <p14:tracePt t="289564" x="5313363" y="5768975"/>
          <p14:tracePt t="289581" x="5340350" y="5759450"/>
          <p14:tracePt t="289597" x="5394325" y="5759450"/>
          <p14:tracePt t="289614" x="5419725" y="5759450"/>
          <p14:tracePt t="289631" x="5456238" y="5759450"/>
          <p14:tracePt t="289648" x="5518150" y="5759450"/>
          <p14:tracePt t="289682" x="5572125" y="5759450"/>
          <p14:tracePt t="289698" x="5581650" y="5759450"/>
          <p14:tracePt t="289714" x="5599113" y="5759450"/>
          <p14:tracePt t="289732" x="5608638" y="5759450"/>
          <p14:tracePt t="289748" x="5626100" y="5759450"/>
          <p14:tracePt t="289781" x="5634038" y="5759450"/>
          <p14:tracePt t="289798" x="5653088" y="5759450"/>
          <p14:tracePt t="289815" x="5661025" y="5741988"/>
          <p14:tracePt t="289848" x="5680075" y="5732463"/>
          <p14:tracePt t="289865" x="5688013" y="5724525"/>
          <p14:tracePt t="289882" x="5697538" y="5705475"/>
          <p14:tracePt t="289899" x="5697538" y="5697538"/>
          <p14:tracePt t="289915" x="5705475" y="5680075"/>
          <p14:tracePt t="289933" x="5705475" y="5661025"/>
          <p14:tracePt t="289948" x="5705475" y="5653088"/>
          <p14:tracePt t="289965" x="5705475" y="5634038"/>
          <p14:tracePt t="289982" x="5697538" y="5616575"/>
          <p14:tracePt t="289998" x="5680075" y="5599113"/>
          <p14:tracePt t="290015" x="5653088" y="5572125"/>
          <p14:tracePt t="290032" x="5616575" y="5562600"/>
          <p14:tracePt t="290049" x="5589588" y="5562600"/>
          <p14:tracePt t="290065" x="5562600" y="5562600"/>
          <p14:tracePt t="290082" x="5545138" y="5562600"/>
          <p14:tracePt t="290099" x="5518150" y="5562600"/>
          <p14:tracePt t="290116" x="5483225" y="5562600"/>
          <p14:tracePt t="290133" x="5465763" y="5562600"/>
          <p14:tracePt t="290149" x="5446713" y="5562600"/>
          <p14:tracePt t="290166" x="5411788" y="5562600"/>
          <p14:tracePt t="290183" x="5384800" y="5562600"/>
          <p14:tracePt t="290199" x="5348288" y="5562600"/>
          <p14:tracePt t="290216" x="5313363" y="5562600"/>
          <p14:tracePt t="290233" x="5276850" y="5562600"/>
          <p14:tracePt t="290250" x="5251450" y="5562600"/>
          <p14:tracePt t="290266" x="5205413" y="5562600"/>
          <p14:tracePt t="290283" x="5180013" y="5572125"/>
          <p14:tracePt t="290300" x="5143500" y="5581650"/>
          <p14:tracePt t="290316" x="5116513" y="5581650"/>
          <p14:tracePt t="290333" x="5089525" y="5581650"/>
          <p14:tracePt t="290350" x="5072063" y="5581650"/>
          <p14:tracePt t="290366" x="5018088" y="5589588"/>
          <p14:tracePt t="290383" x="4983163" y="5599113"/>
          <p14:tracePt t="290400" x="4929188" y="5608638"/>
          <p14:tracePt t="290416" x="4894263" y="5608638"/>
          <p14:tracePt t="290434" x="4875213" y="5616575"/>
          <p14:tracePt t="290450" x="4867275" y="5616575"/>
          <p14:tracePt t="290467" x="4857750" y="5616575"/>
          <p14:tracePt t="290484" x="4848225" y="5634038"/>
          <p14:tracePt t="290500" x="4840288" y="5634038"/>
          <p14:tracePt t="290516" x="4830763" y="5643563"/>
          <p14:tracePt t="290534" x="4830763" y="5653088"/>
          <p14:tracePt t="290551" x="4830763" y="5661025"/>
          <p14:tracePt t="290567" x="4830763" y="5688013"/>
          <p14:tracePt t="290584" x="4830763" y="5705475"/>
          <p14:tracePt t="290600" x="4830763" y="5715000"/>
          <p14:tracePt t="290617" x="4830763" y="5724525"/>
          <p14:tracePt t="290634" x="4830763" y="5732463"/>
          <p14:tracePt t="290650" x="4830763" y="5751513"/>
          <p14:tracePt t="290683" x="4830763" y="5759450"/>
          <p14:tracePt t="290700" x="4857750" y="5776913"/>
          <p14:tracePt t="290717" x="4867275" y="5786438"/>
          <p14:tracePt t="290734" x="4884738" y="5786438"/>
          <p14:tracePt t="290751" x="4894263" y="5803900"/>
          <p14:tracePt t="290784" x="4919663" y="5813425"/>
          <p14:tracePt t="290801" x="4929188" y="5813425"/>
          <p14:tracePt t="290818" x="4946650" y="5822950"/>
          <p14:tracePt t="290835" x="4965700" y="5830888"/>
          <p14:tracePt t="290851" x="4973638" y="5830888"/>
          <p14:tracePt t="290868" x="4991100" y="5830888"/>
          <p14:tracePt t="290884" x="5000625" y="5830888"/>
          <p14:tracePt t="290901" x="5018088" y="5830888"/>
          <p14:tracePt t="290918" x="5037138" y="5830888"/>
          <p14:tracePt t="290935" x="5054600" y="5830888"/>
          <p14:tracePt t="290951" x="5072063" y="5830888"/>
          <p14:tracePt t="290968" x="5108575" y="5830888"/>
          <p14:tracePt t="290985" x="5126038" y="5830888"/>
          <p14:tracePt t="291002" x="5133975" y="5830888"/>
          <p14:tracePt t="291018" x="5160963" y="5830888"/>
          <p14:tracePt t="291035" x="5170488" y="5830888"/>
          <p14:tracePt t="291052" x="5197475" y="5830888"/>
          <p14:tracePt t="291069" x="5214938" y="5830888"/>
          <p14:tracePt t="291085" x="5241925" y="5830888"/>
          <p14:tracePt t="291102" x="5268913" y="5830888"/>
          <p14:tracePt t="291119" x="5286375" y="5830888"/>
          <p14:tracePt t="291135" x="5303838" y="5822950"/>
          <p14:tracePt t="291152" x="5330825" y="5813425"/>
          <p14:tracePt t="291168" x="5340350" y="5813425"/>
          <p14:tracePt t="291185" x="5357813" y="5803900"/>
          <p14:tracePt t="291202" x="5367338" y="5795963"/>
          <p14:tracePt t="291219" x="5384800" y="5795963"/>
          <p14:tracePt t="291235" x="5394325" y="5795963"/>
          <p14:tracePt t="291252" x="5411788" y="5786438"/>
          <p14:tracePt t="291269" x="5438775" y="5786438"/>
          <p14:tracePt t="291285" x="5446713" y="5776913"/>
          <p14:tracePt t="291302" x="5456238" y="5768975"/>
          <p14:tracePt t="291319" x="5473700" y="5768975"/>
          <p14:tracePt t="291335" x="5500688" y="5768975"/>
          <p14:tracePt t="291353" x="5510213" y="5768975"/>
          <p14:tracePt t="291369" x="5537200" y="5759450"/>
          <p14:tracePt t="291386" x="5554663" y="5751513"/>
          <p14:tracePt t="291402" x="5562600" y="5751513"/>
          <p14:tracePt t="291419" x="5572125" y="5732463"/>
          <p14:tracePt t="291452" x="5581650" y="5732463"/>
          <p14:tracePt t="291469" x="5581650" y="5724525"/>
          <p14:tracePt t="291486" x="5589588" y="5724525"/>
          <p14:tracePt t="291503" x="5589588" y="5715000"/>
          <p14:tracePt t="291537" x="5589588" y="5697538"/>
          <p14:tracePt t="291553" x="5589588" y="5688013"/>
          <p14:tracePt t="291570" x="5589588" y="5670550"/>
          <p14:tracePt t="291586" x="5589588" y="5661025"/>
          <p14:tracePt t="291603" x="5589588" y="5626100"/>
          <p14:tracePt t="291619" x="5581650" y="5616575"/>
          <p14:tracePt t="291637" x="5562600" y="5599113"/>
          <p14:tracePt t="291653" x="5545138" y="5581650"/>
          <p14:tracePt t="291669" x="5527675" y="5572125"/>
          <p14:tracePt t="291686" x="5510213" y="5562600"/>
          <p14:tracePt t="291703" x="5483225" y="5554663"/>
          <p14:tracePt t="291720" x="5465763" y="5545138"/>
          <p14:tracePt t="291737" x="5438775" y="5545138"/>
          <p14:tracePt t="291754" x="5411788" y="5537200"/>
          <p14:tracePt t="291770" x="5394325" y="5537200"/>
          <p14:tracePt t="291786" x="5375275" y="5537200"/>
          <p14:tracePt t="291804" x="5348288" y="5537200"/>
          <p14:tracePt t="291820" x="5303838" y="5537200"/>
          <p14:tracePt t="291837" x="5276850" y="5537200"/>
          <p14:tracePt t="291853" x="5259388" y="5537200"/>
          <p14:tracePt t="291870" x="5214938" y="5537200"/>
          <p14:tracePt t="291887" x="5180013" y="5545138"/>
          <p14:tracePt t="291903" x="5153025" y="5554663"/>
          <p14:tracePt t="291921" x="5126038" y="5562600"/>
          <p14:tracePt t="291938" x="5108575" y="5562600"/>
          <p14:tracePt t="291954" x="5081588" y="5562600"/>
          <p14:tracePt t="291971" x="5054600" y="5562600"/>
          <p14:tracePt t="291987" x="5027613" y="5581650"/>
          <p14:tracePt t="292004" x="5000625" y="5581650"/>
          <p14:tracePt t="292021" x="4983163" y="5589588"/>
          <p14:tracePt t="292038" x="4965700" y="5589588"/>
          <p14:tracePt t="292054" x="4965700" y="5599113"/>
          <p14:tracePt t="292071" x="4938713" y="5608638"/>
          <p14:tracePt t="292088" x="4929188" y="5608638"/>
          <p14:tracePt t="292105" x="4902200" y="5634038"/>
          <p14:tracePt t="292121" x="4894263" y="5643563"/>
          <p14:tracePt t="292138" x="4884738" y="5653088"/>
          <p14:tracePt t="292154" x="4875213" y="5653088"/>
          <p14:tracePt t="292188" x="4867275" y="5661025"/>
          <p14:tracePt t="292204" x="4867275" y="5680075"/>
          <p14:tracePt t="292221" x="4857750" y="5688013"/>
          <p14:tracePt t="292255" x="4857750" y="5697538"/>
          <p14:tracePt t="292271" x="4857750" y="5705475"/>
          <p14:tracePt t="292288" x="4857750" y="5715000"/>
          <p14:tracePt t="292305" x="4857750" y="5724525"/>
          <p14:tracePt t="292338" x="4857750" y="5732463"/>
          <p14:tracePt t="292355" x="4857750" y="5741988"/>
          <p14:tracePt t="292372" x="4867275" y="5751513"/>
          <p14:tracePt t="292388" x="4867275" y="5759450"/>
          <p14:tracePt t="292405" x="4875213" y="5768975"/>
          <p14:tracePt t="292422" x="4875213" y="5776913"/>
          <p14:tracePt t="292439" x="4894263" y="5786438"/>
          <p14:tracePt t="292472" x="4902200" y="5803900"/>
          <p14:tracePt t="292489" x="4919663" y="5813425"/>
          <p14:tracePt t="292506" x="4929188" y="5822950"/>
          <p14:tracePt t="292522" x="4956175" y="5830888"/>
          <p14:tracePt t="292539" x="4973638" y="5830888"/>
          <p14:tracePt t="292556" x="4991100" y="5830888"/>
          <p14:tracePt t="292573" x="5018088" y="5830888"/>
          <p14:tracePt t="292589" x="5037138" y="5848350"/>
          <p14:tracePt t="292606" x="5054600" y="5848350"/>
          <p14:tracePt t="292623" x="5081588" y="5848350"/>
          <p14:tracePt t="292639" x="5116513" y="5848350"/>
          <p14:tracePt t="292657" x="5160963" y="5848350"/>
          <p14:tracePt t="292673" x="5187950" y="5848350"/>
          <p14:tracePt t="292689" x="5205413" y="5848350"/>
          <p14:tracePt t="292707" x="5224463" y="5848350"/>
          <p14:tracePt t="292723" x="5241925" y="5848350"/>
          <p14:tracePt t="292740" x="5259388" y="5848350"/>
          <p14:tracePt t="292773" x="5286375" y="5848350"/>
          <p14:tracePt t="292790" x="5303838" y="5840413"/>
          <p14:tracePt t="292806" x="5330825" y="5840413"/>
          <p14:tracePt t="292823" x="5340350" y="5840413"/>
          <p14:tracePt t="292840" x="5357813" y="5840413"/>
          <p14:tracePt t="292856" x="5384800" y="5840413"/>
          <p14:tracePt t="292873" x="5402263" y="5830888"/>
          <p14:tracePt t="292907" x="5411788" y="5830888"/>
          <p14:tracePt t="292923" x="5419725" y="5830888"/>
          <p14:tracePt t="292940" x="5438775" y="5830888"/>
          <p14:tracePt t="292957" x="5446713" y="5822950"/>
          <p14:tracePt t="292973" x="5465763" y="5822950"/>
          <p14:tracePt t="292990" x="5473700" y="5813425"/>
          <p14:tracePt t="293007" x="5491163" y="5813425"/>
          <p14:tracePt t="293024" x="5500688" y="5813425"/>
          <p14:tracePt t="293040" x="5527675" y="5813425"/>
          <p14:tracePt t="293057" x="5545138" y="5803900"/>
          <p14:tracePt t="293074" x="5554663" y="5795963"/>
          <p14:tracePt t="293090" x="5562600" y="5795963"/>
          <p14:tracePt t="293107" x="5572125" y="5786438"/>
          <p14:tracePt t="293124" x="5581650" y="5786438"/>
          <p14:tracePt t="293140" x="5581650" y="5776913"/>
          <p14:tracePt t="293207" x="5581650" y="5768975"/>
          <p14:tracePt t="293225" x="5589588" y="5759450"/>
          <p14:tracePt t="293274" x="5589588" y="5751513"/>
          <p14:tracePt t="293291" x="5589588" y="5732463"/>
          <p14:tracePt t="293308" x="5589588" y="5724525"/>
          <p14:tracePt t="293324" x="5589588" y="5697538"/>
          <p14:tracePt t="293341" x="5589588" y="5680075"/>
          <p14:tracePt t="293358" x="5581650" y="5653088"/>
          <p14:tracePt t="293374" x="5545138" y="5634038"/>
          <p14:tracePt t="293391" x="5518150" y="5616575"/>
          <p14:tracePt t="293408" x="5483225" y="5599113"/>
          <p14:tracePt t="293424" x="5446713" y="5599113"/>
          <p14:tracePt t="293442" x="5384800" y="5581650"/>
          <p14:tracePt t="293458" x="5348288" y="5572125"/>
          <p14:tracePt t="293475" x="5313363" y="5572125"/>
          <p14:tracePt t="293492" x="5286375" y="5572125"/>
          <p14:tracePt t="293509" x="5259388" y="5572125"/>
          <p14:tracePt t="293525" x="5232400" y="5572125"/>
          <p14:tracePt t="293541" x="5205413" y="5572125"/>
          <p14:tracePt t="293558" x="5187950" y="5572125"/>
          <p14:tracePt t="293575" x="5153025" y="5572125"/>
          <p14:tracePt t="293592" x="5133975" y="5572125"/>
          <p14:tracePt t="293608" x="5116513" y="5572125"/>
          <p14:tracePt t="293625" x="5089525" y="5572125"/>
          <p14:tracePt t="293642" x="5072063" y="5572125"/>
          <p14:tracePt t="293659" x="5054600" y="5581650"/>
          <p14:tracePt t="293676" x="5037138" y="5589588"/>
          <p14:tracePt t="293692" x="5027613" y="5589588"/>
          <p14:tracePt t="293709" x="5018088" y="5599113"/>
          <p14:tracePt t="293725" x="5010150" y="5608638"/>
          <p14:tracePt t="293742" x="4983163" y="5608638"/>
          <p14:tracePt t="293759" x="4973638" y="5616575"/>
          <p14:tracePt t="293776" x="4956175" y="5616575"/>
          <p14:tracePt t="293793" x="4946650" y="5626100"/>
          <p14:tracePt t="293809" x="4929188" y="5626100"/>
          <p14:tracePt t="293825" x="4911725" y="5643563"/>
          <p14:tracePt t="293843" x="4902200" y="5643563"/>
          <p14:tracePt t="293859" x="4894263" y="5653088"/>
          <p14:tracePt t="293876" x="4875213" y="5661025"/>
          <p14:tracePt t="293893" x="4867275" y="5670550"/>
          <p14:tracePt t="293909" x="4857750" y="5670550"/>
          <p14:tracePt t="293942" x="4848225" y="5688013"/>
          <p14:tracePt t="293959" x="4840288" y="5688013"/>
          <p14:tracePt t="293976" x="4840288" y="5697538"/>
          <p14:tracePt t="293993" x="4840288" y="5705475"/>
          <p14:tracePt t="294009" x="4840288" y="5715000"/>
          <p14:tracePt t="294026" x="4840288" y="5724525"/>
          <p14:tracePt t="294044" x="4840288" y="5732463"/>
          <p14:tracePt t="294060" x="4840288" y="5751513"/>
          <p14:tracePt t="294110" x="4840288" y="5759450"/>
          <p14:tracePt t="294127" x="4848225" y="5759450"/>
          <p14:tracePt t="294145" x="4875213" y="5776913"/>
          <p14:tracePt t="294176" x="4894263" y="5795963"/>
          <p14:tracePt t="294193" x="4911725" y="5813425"/>
          <p14:tracePt t="294209" x="4919663" y="5813425"/>
          <p14:tracePt t="294225" x="4938713" y="5813425"/>
          <p14:tracePt t="294242" x="4946650" y="5813425"/>
          <p14:tracePt t="294259" x="4973638" y="5813425"/>
          <p14:tracePt t="294276" x="4991100" y="5813425"/>
          <p14:tracePt t="294292" x="5010150" y="5813425"/>
          <p14:tracePt t="294309" x="5018088" y="5813425"/>
          <p14:tracePt t="294326" x="5037138" y="5813425"/>
          <p14:tracePt t="294344" x="5045075" y="5822950"/>
          <p14:tracePt t="294361" x="5062538" y="5822950"/>
          <p14:tracePt t="294394" x="5081588" y="5822950"/>
          <p14:tracePt t="294411" x="5089525" y="5822950"/>
          <p14:tracePt t="294427" x="5099050" y="5830888"/>
          <p14:tracePt t="294444" x="5108575" y="5840413"/>
          <p14:tracePt t="294477" x="5126038" y="5840413"/>
          <p14:tracePt t="294495" x="5143500" y="5840413"/>
          <p14:tracePt t="294511" x="5153025" y="5848350"/>
          <p14:tracePt t="294528" x="5170488" y="5848350"/>
          <p14:tracePt t="294544" x="5187950" y="5857875"/>
          <p14:tracePt t="294561" x="5224463" y="5867400"/>
          <p14:tracePt t="294578" x="5232400" y="5867400"/>
          <p14:tracePt t="294595" x="5259388" y="5867400"/>
          <p14:tracePt t="294611" x="5276850" y="5867400"/>
          <p14:tracePt t="294628" x="5303838" y="5867400"/>
          <p14:tracePt t="294645" x="5330825" y="5867400"/>
          <p14:tracePt t="294661" x="5348288" y="5867400"/>
          <p14:tracePt t="294678" x="5357813" y="5867400"/>
          <p14:tracePt t="294695" x="5375275" y="5867400"/>
          <p14:tracePt t="294711" x="5394325" y="5867400"/>
          <p14:tracePt t="294728" x="5411788" y="5867400"/>
          <p14:tracePt t="294745" x="5419725" y="5867400"/>
          <p14:tracePt t="294762" x="5446713" y="5867400"/>
          <p14:tracePt t="294778" x="5465763" y="5867400"/>
          <p14:tracePt t="294795" x="5483225" y="5867400"/>
          <p14:tracePt t="294812" x="5491163" y="5867400"/>
          <p14:tracePt t="294828" x="5500688" y="5857875"/>
          <p14:tracePt t="294862" x="5510213" y="5848350"/>
          <p14:tracePt t="294878" x="5527675" y="5848350"/>
          <p14:tracePt t="294895" x="5537200" y="5840413"/>
          <p14:tracePt t="294912" x="5545138" y="5840413"/>
          <p14:tracePt t="294930" x="5554663" y="5822950"/>
          <p14:tracePt t="294946" x="5581650" y="5813425"/>
          <p14:tracePt t="294963" x="5589588" y="5803900"/>
          <p14:tracePt t="294979" x="5589588" y="5795963"/>
          <p14:tracePt t="294996" x="5599113" y="5786438"/>
          <p14:tracePt t="295013" x="5608638" y="5786438"/>
          <p14:tracePt t="295045" x="5626100" y="5776913"/>
          <p14:tracePt t="295063" x="5634038" y="5768975"/>
          <p14:tracePt t="295080" x="5634038" y="5759450"/>
          <p14:tracePt t="295096" x="5643563" y="5751513"/>
          <p14:tracePt t="295113" x="5653088" y="5732463"/>
          <p14:tracePt t="295130" x="5653088" y="5724525"/>
          <p14:tracePt t="295146" x="5653088" y="5715000"/>
          <p14:tracePt t="295163" x="5653088" y="5680075"/>
          <p14:tracePt t="295180" x="5653088" y="5670550"/>
          <p14:tracePt t="295197" x="5653088" y="5653088"/>
          <p14:tracePt t="295213" x="5653088" y="5643563"/>
          <p14:tracePt t="295246" x="5634038" y="5634038"/>
          <p14:tracePt t="295263" x="5626100" y="5616575"/>
          <p14:tracePt t="295279" x="5608638" y="5616575"/>
          <p14:tracePt t="295296" x="5599113" y="5616575"/>
          <p14:tracePt t="295313" x="5562600" y="5599113"/>
          <p14:tracePt t="295330" x="5545138" y="5589588"/>
          <p14:tracePt t="295347" x="5518150" y="5581650"/>
          <p14:tracePt t="295364" x="5491163" y="5562600"/>
          <p14:tracePt t="295380" x="5473700" y="5562600"/>
          <p14:tracePt t="295397" x="5456238" y="5554663"/>
          <p14:tracePt t="295414" x="5419725" y="5545138"/>
          <p14:tracePt t="295431" x="5394325" y="5537200"/>
          <p14:tracePt t="295447" x="5375275" y="5537200"/>
          <p14:tracePt t="295464" x="5348288" y="5527675"/>
          <p14:tracePt t="295480" x="5313363" y="5527675"/>
          <p14:tracePt t="295497" x="5286375" y="5527675"/>
          <p14:tracePt t="295514" x="5232400" y="5527675"/>
          <p14:tracePt t="295531" x="5205413" y="5527675"/>
          <p14:tracePt t="295547" x="5170488" y="5527675"/>
          <p14:tracePt t="295565" x="5143500" y="5527675"/>
          <p14:tracePt t="295581" x="5099050" y="5527675"/>
          <p14:tracePt t="295597" x="5081588" y="5527675"/>
          <p14:tracePt t="295614" x="5054600" y="5537200"/>
          <p14:tracePt t="295631" x="5018088" y="5537200"/>
          <p14:tracePt t="295648" x="5000625" y="5545138"/>
          <p14:tracePt t="295665" x="4973638" y="5554663"/>
          <p14:tracePt t="295680" x="4946650" y="5572125"/>
          <p14:tracePt t="295698" x="4911725" y="5572125"/>
          <p14:tracePt t="295714" x="4875213" y="5589588"/>
          <p14:tracePt t="295731" x="4857750" y="5599113"/>
          <p14:tracePt t="295748" x="4840288" y="5599113"/>
          <p14:tracePt t="295765" x="4813300" y="5608638"/>
          <p14:tracePt t="295781" x="4795838" y="5616575"/>
          <p14:tracePt t="295798" x="4768850" y="5634038"/>
          <p14:tracePt t="295814" x="4759325" y="5634038"/>
          <p14:tracePt t="295832" x="4724400" y="5653088"/>
          <p14:tracePt t="295848" x="4714875" y="5653088"/>
          <p14:tracePt t="295865" x="4705350" y="5661025"/>
          <p14:tracePt t="295881" x="4697413" y="5661025"/>
          <p14:tracePt t="295898" x="4697413" y="5670550"/>
          <p14:tracePt t="295915" x="4697413" y="5680075"/>
          <p14:tracePt t="295948" x="4697413" y="5688013"/>
          <p14:tracePt t="295965" x="4697413" y="5697538"/>
          <p14:tracePt t="295981" x="4697413" y="5705475"/>
          <p14:tracePt t="295998" x="4697413" y="5715000"/>
          <p14:tracePt t="296015" x="4697413" y="5732463"/>
          <p14:tracePt t="296032" x="4705350" y="5732463"/>
          <p14:tracePt t="296048" x="4705350" y="5741988"/>
          <p14:tracePt t="296066" x="4714875" y="5741988"/>
          <p14:tracePt t="296082" x="4732338" y="5759450"/>
          <p14:tracePt t="296099" x="4741863" y="5759450"/>
          <p14:tracePt t="296116" x="4759325" y="5768975"/>
          <p14:tracePt t="296132" x="4776788" y="5786438"/>
          <p14:tracePt t="296149" x="4786313" y="5795963"/>
          <p14:tracePt t="296166" x="4803775" y="5795963"/>
          <p14:tracePt t="296182" x="4840288" y="5803900"/>
          <p14:tracePt t="296199" x="4857750" y="5822950"/>
          <p14:tracePt t="296216" x="4884738" y="5830888"/>
          <p14:tracePt t="296232" x="4911725" y="5830888"/>
          <p14:tracePt t="296249" x="4929188" y="5848350"/>
          <p14:tracePt t="296266" x="4965700" y="5857875"/>
          <p14:tracePt t="296282" x="4983163" y="5867400"/>
          <p14:tracePt t="296299" x="5010150" y="5875338"/>
          <p14:tracePt t="296316" x="5027613" y="5875338"/>
          <p14:tracePt t="296333" x="5045075" y="5875338"/>
          <p14:tracePt t="296350" x="5072063" y="5884863"/>
          <p14:tracePt t="296366" x="5081588" y="5884863"/>
          <p14:tracePt t="296383" x="5099050" y="5884863"/>
          <p14:tracePt t="296400" x="5126038" y="5884863"/>
          <p14:tracePt t="296416" x="5143500" y="5884863"/>
          <p14:tracePt t="296433" x="5160963" y="5884863"/>
          <p14:tracePt t="296450" x="5187950" y="5884863"/>
          <p14:tracePt t="296466" x="5214938" y="5884863"/>
          <p14:tracePt t="296483" x="5241925" y="5884863"/>
          <p14:tracePt t="296500" x="5268913" y="5884863"/>
          <p14:tracePt t="296516" x="5295900" y="5884863"/>
          <p14:tracePt t="296533" x="5330825" y="5884863"/>
          <p14:tracePt t="296550" x="5340350" y="5884863"/>
          <p14:tracePt t="296567" x="5367338" y="5884863"/>
          <p14:tracePt t="296583" x="5402263" y="5884863"/>
          <p14:tracePt t="296616" x="5419725" y="5884863"/>
          <p14:tracePt t="296634" x="5429250" y="5884863"/>
          <p14:tracePt t="296651" x="5456238" y="5875338"/>
          <p14:tracePt t="296718" x="5465763" y="5875338"/>
          <p14:tracePt t="296817" x="5465763" y="5867400"/>
          <p14:tracePt t="296834" x="5446713" y="5867400"/>
          <p14:tracePt t="296851" x="5419725" y="5867400"/>
          <p14:tracePt t="296868" x="5394325" y="5857875"/>
          <p14:tracePt t="296884" x="5384800" y="5848350"/>
          <p14:tracePt t="297085" x="5384800" y="5840413"/>
          <p14:tracePt t="298205" x="5394325" y="5840413"/>
          <p14:tracePt t="298221" x="5411788" y="5840413"/>
          <p14:tracePt t="298255" x="5419725" y="5830888"/>
          <p14:tracePt t="298271" x="5438775" y="5830888"/>
          <p14:tracePt t="298288" x="5446713" y="5822950"/>
          <p14:tracePt t="298305" x="5465763" y="5822950"/>
          <p14:tracePt t="298321" x="5473700" y="5822950"/>
          <p14:tracePt t="298338" x="5491163" y="5822950"/>
          <p14:tracePt t="298372" x="5500688" y="5822950"/>
          <p14:tracePt t="298405" x="5510213" y="5813425"/>
          <p14:tracePt t="298422" x="5527675" y="5813425"/>
          <p14:tracePt t="298455" x="5537200" y="5803900"/>
          <p14:tracePt t="298489" x="5537200" y="5795963"/>
          <p14:tracePt t="298505" x="5545138" y="5795963"/>
          <p14:tracePt t="298589" x="5545138" y="5786438"/>
          <p14:tracePt t="298756" x="5554663" y="5776913"/>
          <p14:tracePt t="298856" x="5562600" y="5768975"/>
          <p14:tracePt t="298890" x="5572125" y="5759450"/>
          <p14:tracePt t="298940" x="5572125" y="5751513"/>
          <p14:tracePt t="298956" x="5581650" y="5741988"/>
          <p14:tracePt t="298991" x="5581650" y="5732463"/>
          <p14:tracePt t="299023" x="5581650" y="5724525"/>
          <p14:tracePt t="299040" x="5581650" y="5715000"/>
          <p14:tracePt t="299057" x="5581650" y="5705475"/>
          <p14:tracePt t="299073" x="5581650" y="5688013"/>
          <p14:tracePt t="299090" x="5572125" y="5661025"/>
          <p14:tracePt t="299107" x="5562600" y="5634038"/>
          <p14:tracePt t="299124" x="5545138" y="5616575"/>
          <p14:tracePt t="299141" x="5537200" y="5599113"/>
          <p14:tracePt t="299158" x="5518150" y="5581650"/>
          <p14:tracePt t="299174" x="5500688" y="5572125"/>
          <p14:tracePt t="299190" x="5491163" y="5562600"/>
          <p14:tracePt t="299206" x="5483225" y="5554663"/>
          <p14:tracePt t="299222" x="5456238" y="5545138"/>
          <p14:tracePt t="299256" x="5429250" y="5537200"/>
          <p14:tracePt t="299291" x="5402263" y="5537200"/>
          <p14:tracePt t="299308" x="5384800" y="5518150"/>
          <p14:tracePt t="299324" x="5367338" y="5518150"/>
          <p14:tracePt t="299341" x="5340350" y="5518150"/>
          <p14:tracePt t="299358" x="5322888" y="5518150"/>
          <p14:tracePt t="299375" x="5295900" y="5518150"/>
          <p14:tracePt t="299391" x="5259388" y="5518150"/>
          <p14:tracePt t="299408" x="5214938" y="5518150"/>
          <p14:tracePt t="299425" x="5153025" y="5518150"/>
          <p14:tracePt t="299441" x="5126038" y="5518150"/>
          <p14:tracePt t="299458" x="5089525" y="5518150"/>
          <p14:tracePt t="299475" x="5062538" y="5527675"/>
          <p14:tracePt t="299492" x="5037138" y="5527675"/>
          <p14:tracePt t="299508" x="5018088" y="5537200"/>
          <p14:tracePt t="299525" x="5000625" y="5545138"/>
          <p14:tracePt t="299541" x="4983163" y="5554663"/>
          <p14:tracePt t="299558" x="4956175" y="5554663"/>
          <p14:tracePt t="299576" x="4946650" y="5554663"/>
          <p14:tracePt t="299592" x="4929188" y="5562600"/>
          <p14:tracePt t="299608" x="4911725" y="5572125"/>
          <p14:tracePt t="299625" x="4894263" y="5572125"/>
          <p14:tracePt t="299641" x="4884738" y="5581650"/>
          <p14:tracePt t="299659" x="4867275" y="5581650"/>
          <p14:tracePt t="299660" x="4857750" y="5581650"/>
          <p14:tracePt t="299675" x="4840288" y="5589588"/>
          <p14:tracePt t="299692" x="4822825" y="5608638"/>
          <p14:tracePt t="299709" x="4803775" y="5616575"/>
          <p14:tracePt t="299725" x="4803775" y="5626100"/>
          <p14:tracePt t="299742" x="4803775" y="5643563"/>
          <p14:tracePt t="299759" x="4803775" y="5661025"/>
          <p14:tracePt t="299775" x="4803775" y="5680075"/>
          <p14:tracePt t="299792" x="4803775" y="5688013"/>
          <p14:tracePt t="299808" x="4803775" y="5705475"/>
          <p14:tracePt t="299826" x="4803775" y="5715000"/>
          <p14:tracePt t="299876" x="4830763" y="5741988"/>
          <p14:tracePt t="299909" x="4840288" y="5751513"/>
          <p14:tracePt t="299926" x="4848225" y="5759450"/>
          <p14:tracePt t="299943" x="4857750" y="5768975"/>
          <p14:tracePt t="299959" x="4884738" y="5768975"/>
          <p14:tracePt t="299976" x="4919663" y="5776913"/>
          <p14:tracePt t="299993" x="4965700" y="5795963"/>
          <p14:tracePt t="300009" x="5010150" y="5795963"/>
          <p14:tracePt t="300026" x="5054600" y="5803900"/>
          <p14:tracePt t="300043" x="5108575" y="5803900"/>
          <p14:tracePt t="300060" x="5170488" y="5803900"/>
          <p14:tracePt t="300077" x="5214938" y="5803900"/>
          <p14:tracePt t="300093" x="5241925" y="5803900"/>
          <p14:tracePt t="300110" x="5276850" y="5803900"/>
          <p14:tracePt t="300126" x="5322888" y="5803900"/>
          <p14:tracePt t="300143" x="5348288" y="5803900"/>
          <p14:tracePt t="300160" x="5375275" y="5803900"/>
          <p14:tracePt t="300177" x="5402263" y="5803900"/>
          <p14:tracePt t="300194" x="5419725" y="5803900"/>
          <p14:tracePt t="300210" x="5446713" y="5803900"/>
          <p14:tracePt t="300227" x="5465763" y="5813425"/>
          <p14:tracePt t="300244" x="5483225" y="5813425"/>
          <p14:tracePt t="300260" x="5510213" y="5813425"/>
          <p14:tracePt t="300277" x="5518150" y="5813425"/>
          <p14:tracePt t="300294" x="5527675" y="5813425"/>
          <p14:tracePt t="300311" x="5545138" y="5813425"/>
          <p14:tracePt t="300327" x="5554663" y="5813425"/>
          <p14:tracePt t="300377" x="5562600" y="5813425"/>
          <p14:tracePt t="300410" x="5572125" y="5813425"/>
          <p14:tracePt t="300478" x="5581650" y="5813425"/>
          <p14:tracePt t="303018" x="5581650" y="5803900"/>
          <p14:tracePt t="303051" x="5562600" y="5803900"/>
          <p14:tracePt t="303068" x="5545138" y="5795963"/>
          <p14:tracePt t="303085" x="5527675" y="5795963"/>
          <p14:tracePt t="303102" x="5500688" y="5795963"/>
          <p14:tracePt t="303118" x="5465763" y="5795963"/>
          <p14:tracePt t="303135" x="5446713" y="5795963"/>
          <p14:tracePt t="303151" x="5419725" y="5795963"/>
          <p14:tracePt t="303168" x="5394325" y="5803900"/>
          <p14:tracePt t="303185" x="5384800" y="5813425"/>
          <p14:tracePt t="303201" x="5367338" y="5813425"/>
          <p14:tracePt t="303218" x="5357813" y="5813425"/>
          <p14:tracePt t="303236" x="5313363" y="5813425"/>
          <p14:tracePt t="303252" x="5303838" y="5830888"/>
          <p14:tracePt t="303268" x="5276850" y="5830888"/>
          <p14:tracePt t="303286" x="5251450" y="5830888"/>
          <p14:tracePt t="303302" x="5232400" y="5830888"/>
          <p14:tracePt t="303319" x="5214938" y="5830888"/>
          <p14:tracePt t="303335" x="5197475" y="5830888"/>
          <p14:tracePt t="303352" x="5187950" y="5830888"/>
          <p14:tracePt t="303385" x="5170488" y="5830888"/>
          <p14:tracePt t="303402" x="5160963" y="5830888"/>
          <p14:tracePt t="303419" x="5143500" y="5830888"/>
          <p14:tracePt t="303435" x="5126038" y="5830888"/>
          <p14:tracePt t="303452" x="5108575" y="5830888"/>
          <p14:tracePt t="303469" x="5089525" y="5830888"/>
          <p14:tracePt t="303486" x="5081588" y="5830888"/>
          <p14:tracePt t="303502" x="5072063" y="5830888"/>
          <p14:tracePt t="303520" x="5062538" y="5830888"/>
          <p14:tracePt t="303536" x="5054600" y="5830888"/>
          <p14:tracePt t="303552" x="5037138" y="5822950"/>
          <p14:tracePt t="303569" x="5027613" y="5822950"/>
          <p14:tracePt t="303586" x="5010150" y="5813425"/>
          <p14:tracePt t="303603" x="4991100" y="5803900"/>
          <p14:tracePt t="303619" x="4983163" y="5803900"/>
          <p14:tracePt t="303638" x="4965700" y="5795963"/>
          <p14:tracePt t="303653" x="4946650" y="5795963"/>
          <p14:tracePt t="303670" x="4938713" y="5776913"/>
          <p14:tracePt t="303686" x="4929188" y="5776913"/>
          <p14:tracePt t="303703" x="4919663" y="5768975"/>
          <p14:tracePt t="303719" x="4911725" y="5751513"/>
          <p14:tracePt t="303736" x="4894263" y="5751513"/>
          <p14:tracePt t="303753" x="4894263" y="5741988"/>
          <p14:tracePt t="303770" x="4875213" y="5741988"/>
          <p14:tracePt t="303786" x="4867275" y="5741988"/>
          <p14:tracePt t="303803" x="4857750" y="5724525"/>
          <p14:tracePt t="303836" x="4840288" y="5724525"/>
          <p14:tracePt t="303855" x="4822825" y="5724525"/>
          <p14:tracePt t="303870" x="4813300" y="5724525"/>
          <p14:tracePt t="303937" x="4803775" y="5724525"/>
          <p14:tracePt t="304739" x="4795838" y="5724525"/>
          <p14:tracePt t="304756" x="4786313" y="5724525"/>
          <p14:tracePt t="304773" x="4768850" y="5724525"/>
          <p14:tracePt t="304790" x="4751388" y="5724525"/>
          <p14:tracePt t="304806" x="4741863" y="5724525"/>
          <p14:tracePt t="304823" x="4724400" y="5724525"/>
          <p14:tracePt t="304839" x="4705350" y="5724525"/>
          <p14:tracePt t="304857" x="4687888" y="5715000"/>
          <p14:tracePt t="304873" x="4670425" y="5705475"/>
          <p14:tracePt t="304889" x="4660900" y="5688013"/>
          <p14:tracePt t="304907" x="4643438" y="5680075"/>
          <p14:tracePt t="304923" x="4625975" y="5661025"/>
          <p14:tracePt t="304940" x="4616450" y="5643563"/>
          <p14:tracePt t="304957" x="4598988" y="5562600"/>
          <p14:tracePt t="304973" x="4589463" y="5554663"/>
          <p14:tracePt t="305141" x="4589463" y="5545138"/>
          <p14:tracePt t="305158" x="4581525" y="5537200"/>
          <p14:tracePt t="305174" x="4572000" y="5537200"/>
          <p14:tracePt t="305191" x="4562475" y="5527675"/>
          <p14:tracePt t="305225" x="4554538" y="5518150"/>
          <p14:tracePt t="305257" x="4545013" y="5500688"/>
          <p14:tracePt t="305274" x="4537075" y="5483225"/>
          <p14:tracePt t="305291" x="4527550" y="5483225"/>
          <p14:tracePt t="305308" x="4518025" y="5465763"/>
          <p14:tracePt t="305325" x="4518025" y="5456238"/>
          <p14:tracePt t="305341" x="4510088" y="5446713"/>
          <p14:tracePt t="305358" x="4491038" y="5438775"/>
          <p14:tracePt t="305374" x="4483100" y="5429250"/>
          <p14:tracePt t="305391" x="4456113" y="5429250"/>
          <p14:tracePt t="305407" x="4419600" y="5419725"/>
          <p14:tracePt t="305424" x="4357688" y="5402263"/>
          <p14:tracePt t="305441" x="4295775" y="5402263"/>
          <p14:tracePt t="305457" x="4224338" y="5402263"/>
          <p14:tracePt t="305474" x="4143375" y="5402263"/>
          <p14:tracePt t="305491" x="4089400" y="5402263"/>
          <p14:tracePt t="305508" x="4027488" y="5402263"/>
          <p14:tracePt t="305525" x="3965575" y="5402263"/>
          <p14:tracePt t="305542" x="3822700" y="5402263"/>
          <p14:tracePt t="305559" x="3714750" y="5402263"/>
          <p14:tracePt t="305575" x="3581400" y="5402263"/>
          <p14:tracePt t="305592" x="3446463" y="5394325"/>
          <p14:tracePt t="305608" x="3367088" y="5394325"/>
          <p14:tracePt t="305625" x="3322638" y="5394325"/>
          <p14:tracePt t="305642" x="3303588" y="5394325"/>
          <p14:tracePt t="305658" x="3286125" y="5394325"/>
          <p14:tracePt t="305675" x="3268663" y="5394325"/>
          <p14:tracePt t="305691" x="3259138" y="5394325"/>
          <p14:tracePt t="305708" x="3241675" y="5394325"/>
          <p14:tracePt t="305725" x="3214688" y="5394325"/>
          <p14:tracePt t="305742" x="3187700" y="5394325"/>
          <p14:tracePt t="305759" x="3133725" y="5394325"/>
          <p14:tracePt t="305775" x="3071813" y="5394325"/>
          <p14:tracePt t="305793" x="3036888" y="5394325"/>
          <p14:tracePt t="305809" x="3009900" y="5394325"/>
          <p14:tracePt t="305826" x="2990850" y="5394325"/>
          <p14:tracePt t="305841" x="2982913" y="5394325"/>
          <p14:tracePt t="305875" x="2965450" y="5402263"/>
          <p14:tracePt t="305891" x="2946400" y="5419725"/>
          <p14:tracePt t="305908" x="2928938" y="5446713"/>
          <p14:tracePt t="305925" x="2919413" y="5465763"/>
          <p14:tracePt t="305942" x="2894013" y="5491163"/>
          <p14:tracePt t="305959" x="2874963" y="5510213"/>
          <p14:tracePt t="305975" x="2867025" y="5527675"/>
          <p14:tracePt t="305992" x="2867025" y="5545138"/>
          <p14:tracePt t="306009" x="2867025" y="5554663"/>
          <p14:tracePt t="306026" x="2867025" y="5562600"/>
          <p14:tracePt t="306043" x="2867025" y="5572125"/>
          <p14:tracePt t="306059" x="2867025" y="5589588"/>
          <p14:tracePt t="306077" x="2867025" y="5599113"/>
          <p14:tracePt t="306093" x="2884488" y="5608638"/>
          <p14:tracePt t="306109" x="2901950" y="5626100"/>
          <p14:tracePt t="306127" x="2919413" y="5653088"/>
          <p14:tracePt t="306160" x="2955925" y="5680075"/>
          <p14:tracePt t="306177" x="2982913" y="5697538"/>
          <p14:tracePt t="306193" x="3027363" y="5715000"/>
          <p14:tracePt t="306210" x="3062288" y="5724525"/>
          <p14:tracePt t="306226" x="3098800" y="5732463"/>
          <p14:tracePt t="306243" x="3133725" y="5741988"/>
          <p14:tracePt t="306260" x="3170238" y="5751513"/>
          <p14:tracePt t="306278" x="3251200" y="5759450"/>
          <p14:tracePt t="306294" x="3295650" y="5776913"/>
          <p14:tracePt t="306311" x="3340100" y="5786438"/>
          <p14:tracePt t="306327" x="3375025" y="5786438"/>
          <p14:tracePt t="306344" x="3429000" y="5786438"/>
          <p14:tracePt t="306360" x="3455988" y="5786438"/>
          <p14:tracePt t="306377" x="3500438" y="5786438"/>
          <p14:tracePt t="306394" x="3527425" y="5786438"/>
          <p14:tracePt t="306410" x="3562350" y="5786438"/>
          <p14:tracePt t="306427" x="3608388" y="5786438"/>
          <p14:tracePt t="306444" x="3633788" y="5786438"/>
          <p14:tracePt t="306460" x="3670300" y="5786438"/>
          <p14:tracePt t="306478" x="3697288" y="5786438"/>
          <p14:tracePt t="306494" x="3724275" y="5786438"/>
          <p14:tracePt t="306511" x="3741738" y="5786438"/>
          <p14:tracePt t="306528" x="3751263" y="5768975"/>
          <p14:tracePt t="306544" x="3759200" y="5759450"/>
          <p14:tracePt t="306561" x="3759200" y="5732463"/>
          <p14:tracePt t="306577" x="3759200" y="5715000"/>
          <p14:tracePt t="306594" x="3759200" y="5680075"/>
          <p14:tracePt t="306611" x="3759200" y="5653088"/>
          <p14:tracePt t="306628" x="3759200" y="5634038"/>
          <p14:tracePt t="306645" x="3741738" y="5599113"/>
          <p14:tracePt t="306662" x="3697288" y="5572125"/>
          <p14:tracePt t="306678" x="3679825" y="5554663"/>
          <p14:tracePt t="306695" x="3643313" y="5537200"/>
          <p14:tracePt t="306711" x="3598863" y="5510213"/>
          <p14:tracePt t="306728" x="3544888" y="5483225"/>
          <p14:tracePt t="306744" x="3500438" y="5473700"/>
          <p14:tracePt t="306761" x="3429000" y="5446713"/>
          <p14:tracePt t="306778" x="3367088" y="5438775"/>
          <p14:tracePt t="306795" x="3276600" y="5438775"/>
          <p14:tracePt t="306812" x="3170238" y="5438775"/>
          <p14:tracePt t="306828" x="3054350" y="5438775"/>
          <p14:tracePt t="306846" x="2928938" y="5438775"/>
          <p14:tracePt t="306862" x="2894013" y="5438775"/>
          <p14:tracePt t="306878" x="2857500" y="5438775"/>
          <p14:tracePt t="306895" x="2822575" y="5446713"/>
          <p14:tracePt t="306912" x="2786063" y="5465763"/>
          <p14:tracePt t="306929" x="2759075" y="5483225"/>
          <p14:tracePt t="306945" x="2714625" y="5491163"/>
          <p14:tracePt t="306962" x="2687638" y="5510213"/>
          <p14:tracePt t="306979" x="2652713" y="5537200"/>
          <p14:tracePt t="306995" x="2643188" y="5545138"/>
          <p14:tracePt t="307012" x="2633663" y="5562600"/>
          <p14:tracePt t="307028" x="2633663" y="5581650"/>
          <p14:tracePt t="307045" x="2633663" y="5589588"/>
          <p14:tracePt t="307079" x="2633663" y="5599113"/>
          <p14:tracePt t="307113" x="2633663" y="5616575"/>
          <p14:tracePt t="310756" x="2633663" y="5608638"/>
          <p14:tracePt t="310772" x="2633663" y="5581650"/>
          <p14:tracePt t="310789" x="2616200" y="5554663"/>
          <p14:tracePt t="310806" x="2608263" y="5527675"/>
          <p14:tracePt t="310822" x="2608263" y="5510213"/>
          <p14:tracePt t="310840" x="2598738" y="5419725"/>
          <p14:tracePt t="310856" x="2589213" y="5375275"/>
          <p14:tracePt t="310873" x="2589213" y="5330825"/>
          <p14:tracePt t="310890" x="2562225" y="5251450"/>
          <p14:tracePt t="310906" x="2554288" y="5116513"/>
          <p14:tracePt t="310923" x="2473325" y="4911725"/>
          <p14:tracePt t="310939" x="2428875" y="4732338"/>
          <p14:tracePt t="310957" x="2401888" y="4608513"/>
          <p14:tracePt t="310973" x="2347913" y="4491038"/>
          <p14:tracePt t="310989" x="2312988" y="4419600"/>
          <p14:tracePt t="311006" x="2286000" y="4357688"/>
          <p14:tracePt t="311023" x="2259013" y="4295775"/>
          <p14:tracePt t="311040" x="2251075" y="4268788"/>
          <p14:tracePt t="311057" x="2241550" y="4214813"/>
          <p14:tracePt t="311073" x="2214563" y="4108450"/>
          <p14:tracePt t="311090" x="2170113" y="4017963"/>
          <p14:tracePt t="311107" x="2133600" y="3946525"/>
          <p14:tracePt t="311123" x="2125663" y="3894138"/>
          <p14:tracePt t="311140" x="2098675" y="3813175"/>
          <p14:tracePt t="311157" x="2089150" y="3732213"/>
          <p14:tracePt t="311159" x="2089150" y="3705225"/>
          <p14:tracePt t="311174" x="2089150" y="3660775"/>
          <p14:tracePt t="311190" x="2071688" y="3581400"/>
          <p14:tracePt t="311207" x="2071688" y="3446463"/>
          <p14:tracePt t="311224" x="2071688" y="3394075"/>
          <p14:tracePt t="311241" x="2071688" y="3330575"/>
          <p14:tracePt t="311257" x="2081213" y="3251200"/>
          <p14:tracePt t="311274" x="2116138" y="3170238"/>
          <p14:tracePt t="311291" x="2143125" y="3108325"/>
          <p14:tracePt t="311307" x="2179638" y="3044825"/>
          <p14:tracePt t="311325" x="2197100" y="2990850"/>
          <p14:tracePt t="311341" x="2224088" y="2955925"/>
          <p14:tracePt t="311357" x="2268538" y="2894013"/>
          <p14:tracePt t="311374" x="2295525" y="2857500"/>
          <p14:tracePt t="311390" x="2322513" y="2822575"/>
          <p14:tracePt t="311408" x="2357438" y="2776538"/>
          <p14:tracePt t="311425" x="2366963" y="2759075"/>
          <p14:tracePt t="311441" x="2374900" y="2741613"/>
          <p14:tracePt t="311458" x="2393950" y="2724150"/>
          <p14:tracePt t="311475" x="2428875" y="2679700"/>
          <p14:tracePt t="311491" x="2455863" y="2643188"/>
          <p14:tracePt t="311508" x="2473325" y="2625725"/>
          <p14:tracePt t="311525" x="2482850" y="2625725"/>
          <p14:tracePt t="311541" x="2482850" y="2616200"/>
          <p14:tracePt t="311558" x="2490788" y="2616200"/>
          <p14:tracePt t="311575" x="2509838" y="2598738"/>
          <p14:tracePt t="311591" x="2527300" y="2581275"/>
          <p14:tracePt t="311609" x="2536825" y="2571750"/>
          <p14:tracePt t="311625" x="2554288" y="2562225"/>
          <p14:tracePt t="311642" x="2562225" y="2554288"/>
          <p14:tracePt t="311658" x="2562225" y="2544763"/>
          <p14:tracePt t="311675" x="2581275" y="2536825"/>
          <p14:tracePt t="311691" x="2589213" y="2527300"/>
          <p14:tracePt t="311708" x="2598738" y="2517775"/>
          <p14:tracePt t="311725" x="2616200" y="2500313"/>
          <p14:tracePt t="311742" x="2625725" y="2490788"/>
          <p14:tracePt t="312243" x="2598738" y="2527300"/>
          <p14:tracePt t="312261" x="2527300" y="2616200"/>
          <p14:tracePt t="312276" x="2455863" y="2705100"/>
          <p14:tracePt t="312293" x="2384425" y="2803525"/>
          <p14:tracePt t="312310" x="2286000" y="2938463"/>
          <p14:tracePt t="312327" x="2205038" y="3098800"/>
          <p14:tracePt t="312344" x="2116138" y="3340100"/>
          <p14:tracePt t="312360" x="2081213" y="3473450"/>
          <p14:tracePt t="312377" x="2081213" y="3571875"/>
          <p14:tracePt t="312393" x="2081213" y="3705225"/>
          <p14:tracePt t="312410" x="2081213" y="3822700"/>
          <p14:tracePt t="312427" x="2081213" y="3938588"/>
          <p14:tracePt t="312443" x="2081213" y="4062413"/>
          <p14:tracePt t="312461" x="2081213" y="4197350"/>
          <p14:tracePt t="312477" x="2081213" y="4313238"/>
          <p14:tracePt t="312494" x="2098675" y="4446588"/>
          <p14:tracePt t="312511" x="2133600" y="4572000"/>
          <p14:tracePt t="312527" x="2170113" y="4697413"/>
          <p14:tracePt t="312545" x="2232025" y="4875213"/>
          <p14:tracePt t="312561" x="2268538" y="4946650"/>
          <p14:tracePt t="312578" x="2295525" y="5000625"/>
          <p14:tracePt t="312594" x="2322513" y="5054600"/>
          <p14:tracePt t="312611" x="2330450" y="5099050"/>
          <p14:tracePt t="312628" x="2357438" y="5153025"/>
          <p14:tracePt t="312644" x="2366963" y="5187950"/>
          <p14:tracePt t="312661" x="2384425" y="5251450"/>
          <p14:tracePt t="312678" x="2393950" y="5295900"/>
          <p14:tracePt t="312694" x="2411413" y="5330825"/>
          <p14:tracePt t="312712" x="2428875" y="5402263"/>
          <p14:tracePt t="312728" x="2446338" y="5429250"/>
          <p14:tracePt t="312745" x="2446338" y="5465763"/>
          <p14:tracePt t="312761" x="2455863" y="5483225"/>
          <p14:tracePt t="312778" x="2465388" y="5500688"/>
          <p14:tracePt t="312794" x="2465388" y="5527675"/>
          <p14:tracePt t="312811" x="2473325" y="5562600"/>
          <p14:tracePt t="312828" x="2473325" y="5589588"/>
          <p14:tracePt t="312844" x="2490788" y="5616575"/>
          <p14:tracePt t="312861" x="2500313" y="5643563"/>
          <p14:tracePt t="312878" x="2500313" y="5653088"/>
          <p14:tracePt t="312895" x="2517775" y="5680075"/>
          <p14:tracePt t="312911" x="2527300" y="5697538"/>
          <p14:tracePt t="312928" x="2554288" y="5732463"/>
          <p14:tracePt t="312945" x="2562225" y="5741988"/>
          <p14:tracePt t="312962" x="2581275" y="5759450"/>
          <p14:tracePt t="312995" x="2608263" y="5759450"/>
          <p14:tracePt t="313012" x="2633663" y="5759450"/>
          <p14:tracePt t="313029" x="2660650" y="5759450"/>
          <p14:tracePt t="313045" x="2705100" y="5759450"/>
          <p14:tracePt t="313062" x="2768600" y="5759450"/>
          <p14:tracePt t="313079" x="2847975" y="5759450"/>
          <p14:tracePt t="313095" x="2938463" y="5759450"/>
          <p14:tracePt t="313113" x="3009900" y="5759450"/>
          <p14:tracePt t="313129" x="3054350" y="5759450"/>
          <p14:tracePt t="313146" x="3116263" y="5759450"/>
          <p14:tracePt t="313162" x="3197225" y="5759450"/>
          <p14:tracePt t="313180" x="3286125" y="5759450"/>
          <p14:tracePt t="313196" x="3348038" y="5759450"/>
          <p14:tracePt t="313212" x="3402013" y="5759450"/>
          <p14:tracePt t="313229" x="3446463" y="5759450"/>
          <p14:tracePt t="313246" x="3517900" y="5759450"/>
          <p14:tracePt t="313262" x="3608388" y="5759450"/>
          <p14:tracePt t="313280" x="3705225" y="5759450"/>
          <p14:tracePt t="313296" x="3732213" y="5759450"/>
          <p14:tracePt t="313313" x="3741738" y="5751513"/>
          <p14:tracePt t="313330" x="3751263" y="5751513"/>
          <p14:tracePt t="313346" x="3768725" y="5751513"/>
          <p14:tracePt t="313363" x="3795713" y="5732463"/>
          <p14:tracePt t="313380" x="3822700" y="5732463"/>
          <p14:tracePt t="313397" x="3875088" y="5715000"/>
          <p14:tracePt t="313413" x="3919538" y="5705475"/>
          <p14:tracePt t="313430" x="3965575" y="5688013"/>
          <p14:tracePt t="313447" x="3990975" y="5688013"/>
          <p14:tracePt t="313463" x="4017963" y="5688013"/>
          <p14:tracePt t="313480" x="4037013" y="5688013"/>
          <p14:tracePt t="313731" x="4037013" y="5715000"/>
          <p14:tracePt t="313747" x="4037013" y="5724525"/>
          <p14:tracePt t="313764" x="4037013" y="5732463"/>
          <p14:tracePt t="313814" x="4037013" y="5751513"/>
          <p14:tracePt t="313831" x="4062413" y="5751513"/>
          <p14:tracePt t="313847" x="4081463" y="5759450"/>
          <p14:tracePt t="313864" x="4108450" y="5768975"/>
          <p14:tracePt t="313882" x="4125913" y="5768975"/>
          <p14:tracePt t="313898" x="4152900" y="5768975"/>
          <p14:tracePt t="313914" x="4160838" y="5768975"/>
          <p14:tracePt t="313932" x="4170363" y="5768975"/>
          <p14:tracePt t="313948" x="4179888" y="5768975"/>
          <p14:tracePt t="313982" x="4187825" y="5768975"/>
          <p14:tracePt t="313998" x="4197350" y="5768975"/>
          <p14:tracePt t="314015" x="4205288" y="5768975"/>
          <p14:tracePt t="314082" x="4214813" y="5768975"/>
          <p14:tracePt t="314098" x="4232275" y="5759450"/>
          <p14:tracePt t="314115" x="4241800" y="5751513"/>
          <p14:tracePt t="314131" x="4241800" y="5732463"/>
          <p14:tracePt t="314148" x="4251325" y="5732463"/>
          <p14:tracePt t="314165" x="4268788" y="5715000"/>
          <p14:tracePt t="314182" x="4268788" y="5705475"/>
          <p14:tracePt t="314198" x="4268788" y="5697538"/>
          <p14:tracePt t="314215" x="4268788" y="5680075"/>
          <p14:tracePt t="314232" x="4268788" y="5653088"/>
          <p14:tracePt t="314249" x="4268788" y="5643563"/>
          <p14:tracePt t="314266" x="4268788" y="5626100"/>
          <p14:tracePt t="314282" x="4259263" y="5616575"/>
          <p14:tracePt t="314299" x="4251325" y="5599113"/>
          <p14:tracePt t="314315" x="4241800" y="5581650"/>
          <p14:tracePt t="314332" x="4232275" y="5562600"/>
          <p14:tracePt t="314349" x="4232275" y="5554663"/>
          <p14:tracePt t="314366" x="4232275" y="5537200"/>
          <p14:tracePt t="314416" x="4224338" y="5537200"/>
          <p14:tracePt t="314516" x="4224338" y="5527675"/>
          <p14:tracePt t="314650" x="4232275" y="5527675"/>
          <p14:tracePt t="314683" x="4251325" y="5527675"/>
          <p14:tracePt t="314716" x="4259263" y="5527675"/>
          <p14:tracePt t="314733" x="4268788" y="5527675"/>
          <p14:tracePt t="314750" x="4276725" y="5537200"/>
          <p14:tracePt t="314767" x="4295775" y="5554663"/>
          <p14:tracePt t="314784" x="4313238" y="5581650"/>
          <p14:tracePt t="314801" x="4330700" y="5616575"/>
          <p14:tracePt t="314817" x="4340225" y="5634038"/>
          <p14:tracePt t="314834" x="4348163" y="5643563"/>
          <p14:tracePt t="314850" x="4357688" y="5653088"/>
          <p14:tracePt t="314868" x="4384675" y="5688013"/>
          <p14:tracePt t="314884" x="4429125" y="5715000"/>
          <p14:tracePt t="314900" x="4465638" y="5724525"/>
          <p14:tracePt t="314917" x="4483100" y="5732463"/>
          <p14:tracePt t="314934" x="4500563" y="5741988"/>
          <p14:tracePt t="314951" x="4510088" y="5751513"/>
          <p14:tracePt t="314967" x="4518025" y="5751513"/>
          <p14:tracePt t="314985" x="4537075" y="5751513"/>
          <p14:tracePt t="315001" x="4562475" y="5768975"/>
          <p14:tracePt t="315018" x="4598988" y="5776913"/>
          <p14:tracePt t="315034" x="4643438" y="5795963"/>
          <p14:tracePt t="315051" x="4670425" y="5803900"/>
          <p14:tracePt t="315068" x="4714875" y="5813425"/>
          <p14:tracePt t="315084" x="4741863" y="5813425"/>
          <p14:tracePt t="315101" x="4768850" y="5822950"/>
          <p14:tracePt t="315117" x="4803775" y="5822950"/>
          <p14:tracePt t="315134" x="4840288" y="5822950"/>
          <p14:tracePt t="315152" x="4875213" y="5840413"/>
          <p14:tracePt t="315154" x="4902200" y="5848350"/>
          <p14:tracePt t="315169" x="4938713" y="5848350"/>
          <p14:tracePt t="315185" x="4965700" y="5848350"/>
          <p14:tracePt t="315201" x="5000625" y="5857875"/>
          <p14:tracePt t="315218" x="5037138" y="5857875"/>
          <p14:tracePt t="315235" x="5089525" y="5875338"/>
          <p14:tracePt t="315251" x="5143500" y="5875338"/>
          <p14:tracePt t="315268" x="5180013" y="5884863"/>
          <p14:tracePt t="315285" x="5205413" y="5894388"/>
          <p14:tracePt t="315301" x="5224463" y="5894388"/>
          <p14:tracePt t="315318" x="5232400" y="5894388"/>
          <p14:tracePt t="315335" x="5241925" y="5894388"/>
          <p14:tracePt t="315353" x="5259388" y="5894388"/>
          <p14:tracePt t="315369" x="5286375" y="5894388"/>
          <p14:tracePt t="315385" x="5330825" y="5894388"/>
          <p14:tracePt t="315402" x="5384800" y="5894388"/>
          <p14:tracePt t="315418" x="5429250" y="5894388"/>
          <p14:tracePt t="315436" x="5473700" y="5894388"/>
          <p14:tracePt t="315452" x="5500688" y="5894388"/>
          <p14:tracePt t="315469" x="5537200" y="5894388"/>
          <p14:tracePt t="315485" x="5581650" y="5884863"/>
          <p14:tracePt t="315502" x="5608638" y="5875338"/>
          <p14:tracePt t="315519" x="5643563" y="5867400"/>
          <p14:tracePt t="315536" x="5680075" y="5840413"/>
          <p14:tracePt t="315552" x="5705475" y="5830888"/>
          <p14:tracePt t="315570" x="5732463" y="5803900"/>
          <p14:tracePt t="315586" x="5759450" y="5768975"/>
          <p14:tracePt t="315602" x="5776913" y="5741988"/>
          <p14:tracePt t="315619" x="5786438" y="5715000"/>
          <p14:tracePt t="315636" x="5786438" y="5688013"/>
          <p14:tracePt t="315652" x="5786438" y="5670550"/>
          <p14:tracePt t="315669" x="5786438" y="5653088"/>
          <p14:tracePt t="315686" x="5786438" y="5634038"/>
          <p14:tracePt t="315703" x="5759450" y="5589588"/>
          <p14:tracePt t="315720" x="5751513" y="5581650"/>
          <p14:tracePt t="315736" x="5715000" y="5527675"/>
          <p14:tracePt t="315753" x="5653088" y="5483225"/>
          <p14:tracePt t="315770" x="5608638" y="5456238"/>
          <p14:tracePt t="315786" x="5562600" y="5419725"/>
          <p14:tracePt t="315803" x="5527675" y="5402263"/>
          <p14:tracePt t="315819" x="5491163" y="5394325"/>
          <p14:tracePt t="315837" x="5446713" y="5375275"/>
          <p14:tracePt t="315853" x="5402263" y="5367338"/>
          <p14:tracePt t="315870" x="5367338" y="5367338"/>
          <p14:tracePt t="315886" x="5340350" y="5357813"/>
          <p14:tracePt t="315903" x="5295900" y="5357813"/>
          <p14:tracePt t="315920" x="5241925" y="5357813"/>
          <p14:tracePt t="315937" x="5197475" y="5340350"/>
          <p14:tracePt t="315953" x="5153025" y="5330825"/>
          <p14:tracePt t="315970" x="5108575" y="5330825"/>
          <p14:tracePt t="315987" x="5072063" y="5330825"/>
          <p14:tracePt t="316004" x="5018088" y="5330825"/>
          <p14:tracePt t="316020" x="4983163" y="5330825"/>
          <p14:tracePt t="316037" x="4938713" y="5330825"/>
          <p14:tracePt t="316054" x="4894263" y="5330825"/>
          <p14:tracePt t="316070" x="4840288" y="5330825"/>
          <p14:tracePt t="316087" x="4803775" y="5330825"/>
          <p14:tracePt t="316104" x="4751388" y="5330825"/>
          <p14:tracePt t="316120" x="4724400" y="5330825"/>
          <p14:tracePt t="316138" x="4652963" y="5330825"/>
          <p14:tracePt t="316154" x="4608513" y="5330825"/>
          <p14:tracePt t="316171" x="4581525" y="5330825"/>
          <p14:tracePt t="316187" x="4545013" y="5330825"/>
          <p14:tracePt t="316204" x="4527550" y="5330825"/>
          <p14:tracePt t="316221" x="4491038" y="5330825"/>
          <p14:tracePt t="316237" x="4473575" y="5330825"/>
          <p14:tracePt t="316254" x="4465638" y="5330825"/>
          <p14:tracePt t="316271" x="4456113" y="5330825"/>
          <p14:tracePt t="316288" x="4446588" y="5330825"/>
          <p14:tracePt t="316304" x="4438650" y="5330825"/>
          <p14:tracePt t="316321" x="4429125" y="5330825"/>
          <p14:tracePt t="316339" x="4411663" y="5330825"/>
          <p14:tracePt t="316371" x="4384675" y="5330825"/>
          <p14:tracePt t="316388" x="4367213" y="5340350"/>
          <p14:tracePt t="316405" x="4348163" y="5348288"/>
          <p14:tracePt t="316421" x="4330700" y="5357813"/>
          <p14:tracePt t="316438" x="4313238" y="5367338"/>
          <p14:tracePt t="316455" x="4303713" y="5375275"/>
          <p14:tracePt t="316488" x="4303713" y="5384800"/>
          <p14:tracePt t="316505" x="4303713" y="5394325"/>
          <p14:tracePt t="316522" x="4303713" y="5411788"/>
          <p14:tracePt t="316539" x="4303713" y="5419725"/>
          <p14:tracePt t="316555" x="4303713" y="5446713"/>
          <p14:tracePt t="316573" x="4303713" y="5465763"/>
          <p14:tracePt t="316589" x="4303713" y="5491163"/>
          <p14:tracePt t="316606" x="4303713" y="5500688"/>
          <p14:tracePt t="316622" x="4303713" y="5518150"/>
          <p14:tracePt t="316638" x="4303713" y="5527675"/>
          <p14:tracePt t="316656" x="4303713" y="5545138"/>
          <p14:tracePt t="316657" x="4303713" y="5554663"/>
          <p14:tracePt t="316672" x="4313238" y="5562600"/>
          <p14:tracePt t="316689" x="4330700" y="5599113"/>
          <p14:tracePt t="316706" x="4348163" y="5616575"/>
          <p14:tracePt t="316723" x="4367213" y="5653088"/>
          <p14:tracePt t="316739" x="4384675" y="5680075"/>
          <p14:tracePt t="316756" x="4402138" y="5688013"/>
          <p14:tracePt t="316772" x="4419600" y="5705475"/>
          <p14:tracePt t="316789" x="4438650" y="5724525"/>
          <p14:tracePt t="316806" x="4473575" y="5741988"/>
          <p14:tracePt t="316822" x="4510088" y="5751513"/>
          <p14:tracePt t="316839" x="4545013" y="5759450"/>
          <p14:tracePt t="316856" x="4572000" y="5768975"/>
          <p14:tracePt t="316872" x="4598988" y="5768975"/>
          <p14:tracePt t="316889" x="4643438" y="5776913"/>
          <p14:tracePt t="316907" x="4697413" y="5776913"/>
          <p14:tracePt t="316923" x="4724400" y="5776913"/>
          <p14:tracePt t="316940" x="4768850" y="5795963"/>
          <p14:tracePt t="316956" x="4803775" y="5795963"/>
          <p14:tracePt t="316973" x="4857750" y="5795963"/>
          <p14:tracePt t="316990" x="4911725" y="5795963"/>
          <p14:tracePt t="317006" x="4965700" y="5795963"/>
          <p14:tracePt t="317023" x="5018088" y="5795963"/>
          <p14:tracePt t="317039" x="5062538" y="5795963"/>
          <p14:tracePt t="317056" x="5089525" y="5795963"/>
          <p14:tracePt t="317074" x="5153025" y="5795963"/>
          <p14:tracePt t="317090" x="5187950" y="5795963"/>
          <p14:tracePt t="317107" x="5232400" y="5795963"/>
          <p14:tracePt t="317123" x="5295900" y="5795963"/>
          <p14:tracePt t="317141" x="5348288" y="5795963"/>
          <p14:tracePt t="317156" x="5402263" y="5795963"/>
          <p14:tracePt t="317173" x="5446713" y="5795963"/>
          <p14:tracePt t="317190" x="5491163" y="5795963"/>
          <p14:tracePt t="317207" x="5527675" y="5795963"/>
          <p14:tracePt t="317223" x="5554663" y="5795963"/>
          <p14:tracePt t="317240" x="5581650" y="5795963"/>
          <p14:tracePt t="317257" x="5608638" y="5795963"/>
          <p14:tracePt t="317274" x="5616575" y="5795963"/>
          <p14:tracePt t="317324" x="5626100" y="5795963"/>
          <p14:tracePt t="317357" x="5634038" y="5795963"/>
          <p14:tracePt t="317374" x="5634038" y="5776913"/>
          <p14:tracePt t="317391" x="5626100" y="5759450"/>
          <p14:tracePt t="317407" x="5608638" y="5751513"/>
          <p14:tracePt t="317424" x="5581650" y="5724525"/>
          <p14:tracePt t="317441" x="5562600" y="5705475"/>
          <p14:tracePt t="317457" x="5518150" y="5670550"/>
          <p14:tracePt t="317474" x="5510213" y="5661025"/>
          <p14:tracePt t="317491" x="5491163" y="5643563"/>
          <p14:tracePt t="317508" x="5483225" y="5626100"/>
          <p14:tracePt t="317524" x="5465763" y="5608638"/>
          <p14:tracePt t="317541" x="5456238" y="5599113"/>
          <p14:tracePt t="317558" x="5429250" y="5572125"/>
          <p14:tracePt t="317574" x="5411788" y="5562600"/>
          <p14:tracePt t="317592" x="5402263" y="5554663"/>
          <p14:tracePt t="317608" x="5357813" y="5527675"/>
          <p14:tracePt t="317625" x="5348288" y="5527675"/>
          <p14:tracePt t="317642" x="5303838" y="5500688"/>
          <p14:tracePt t="317658" x="5251450" y="5491163"/>
          <p14:tracePt t="317675" x="5187950" y="5473700"/>
          <p14:tracePt t="317692" x="5143500" y="5456238"/>
          <p14:tracePt t="317709" x="5072063" y="5446713"/>
          <p14:tracePt t="317725" x="5037138" y="5438775"/>
          <p14:tracePt t="317741" x="5000625" y="5429250"/>
          <p14:tracePt t="317759" x="4965700" y="5429250"/>
          <p14:tracePt t="317775" x="4929188" y="5429250"/>
          <p14:tracePt t="317792" x="4894263" y="5429250"/>
          <p14:tracePt t="317809" x="4830763" y="5411788"/>
          <p14:tracePt t="317825" x="4732338" y="5394325"/>
          <p14:tracePt t="317842" x="4616450" y="5384800"/>
          <p14:tracePt t="317859" x="4562475" y="5375275"/>
          <p14:tracePt t="317875" x="4518025" y="5367338"/>
          <p14:tracePt t="317892" x="4500563" y="5367338"/>
          <p14:tracePt t="317909" x="4473575" y="5357813"/>
          <p14:tracePt t="317925" x="4456113" y="5357813"/>
          <p14:tracePt t="317942" x="4429125" y="5357813"/>
          <p14:tracePt t="317959" x="4402138" y="5357813"/>
          <p14:tracePt t="317975" x="4375150" y="5357813"/>
          <p14:tracePt t="317992" x="4340225" y="5357813"/>
          <p14:tracePt t="318010" x="4303713" y="5357813"/>
          <p14:tracePt t="318026" x="4276725" y="5357813"/>
          <p14:tracePt t="318043" x="4268788" y="5357813"/>
          <p14:tracePt t="318059" x="4251325" y="5357813"/>
          <p14:tracePt t="318076" x="4232275" y="5357813"/>
          <p14:tracePt t="318109" x="4224338" y="5357813"/>
          <p14:tracePt t="318142" x="4205288" y="5357813"/>
          <p14:tracePt t="318159" x="4205288" y="5367338"/>
          <p14:tracePt t="318176" x="4205288" y="5394325"/>
          <p14:tracePt t="318193" x="4197350" y="5411788"/>
          <p14:tracePt t="318211" x="4197350" y="5446713"/>
          <p14:tracePt t="318227" x="4197350" y="5456238"/>
          <p14:tracePt t="318244" x="4197350" y="5473700"/>
          <p14:tracePt t="318260" x="4205288" y="5491163"/>
          <p14:tracePt t="318277" x="4214813" y="5510213"/>
          <p14:tracePt t="318294" x="4232275" y="5537200"/>
          <p14:tracePt t="318310" x="4251325" y="5545138"/>
          <p14:tracePt t="318327" x="4259263" y="5554663"/>
          <p14:tracePt t="318343" x="4276725" y="5572125"/>
          <p14:tracePt t="318360" x="4286250" y="5581650"/>
          <p14:tracePt t="318377" x="4295775" y="5589588"/>
          <p14:tracePt t="318394" x="4303713" y="5599113"/>
          <p14:tracePt t="318411" x="4313238" y="5616575"/>
          <p14:tracePt t="318427" x="4322763" y="5616575"/>
          <p14:tracePt t="318444" x="4322763" y="5626100"/>
          <p14:tracePt t="318461" x="4330700" y="5626100"/>
          <p14:tracePt t="318494" x="4348163" y="5643563"/>
          <p14:tracePt t="318527" x="4367213" y="5653088"/>
          <p14:tracePt t="319213" x="4348163" y="5661025"/>
          <p14:tracePt t="319229" x="4330700" y="5661025"/>
          <p14:tracePt t="319246" x="4303713" y="5670550"/>
          <p14:tracePt t="319262" x="4286250" y="5680075"/>
          <p14:tracePt t="319279" x="4268788" y="5680075"/>
          <p14:tracePt t="319295" x="4214813" y="5688013"/>
          <p14:tracePt t="319313" x="4160838" y="5705475"/>
          <p14:tracePt t="319329" x="4081463" y="5724525"/>
          <p14:tracePt t="319346" x="3938588" y="5768975"/>
          <p14:tracePt t="319363" x="3848100" y="5795963"/>
          <p14:tracePt t="319379" x="3759200" y="5813425"/>
          <p14:tracePt t="319396" x="3670300" y="5840413"/>
          <p14:tracePt t="319413" x="3544888" y="5848350"/>
          <p14:tracePt t="319430" x="3455988" y="5884863"/>
          <p14:tracePt t="319446" x="3340100" y="5919788"/>
          <p14:tracePt t="319463" x="3224213" y="5965825"/>
          <p14:tracePt t="319480" x="3133725" y="6010275"/>
          <p14:tracePt t="319496" x="3081338" y="6018213"/>
          <p14:tracePt t="319513" x="3044825" y="6037263"/>
          <p14:tracePt t="319530" x="2982913" y="6072188"/>
          <p14:tracePt t="319546" x="2946400" y="6089650"/>
          <p14:tracePt t="319564" x="2919413" y="6116638"/>
          <p14:tracePt t="319581" x="2884488" y="6134100"/>
          <p14:tracePt t="319597" x="2847975" y="6153150"/>
          <p14:tracePt t="319613" x="2840038" y="6170613"/>
          <p14:tracePt t="319631" x="2830513" y="6170613"/>
          <p14:tracePt t="319647" x="2830513" y="6180138"/>
          <p14:tracePt t="319664" x="2813050" y="6180138"/>
          <p14:tracePt t="319680" x="2795588" y="6197600"/>
          <p14:tracePt t="319697" x="2786063" y="6215063"/>
          <p14:tracePt t="319715" x="2768600" y="6224588"/>
          <p14:tracePt t="319731" x="2759075" y="6232525"/>
          <p14:tracePt t="319747" x="2732088" y="6251575"/>
          <p14:tracePt t="319764" x="2714625" y="6259513"/>
          <p14:tracePt t="319781" x="2697163" y="6259513"/>
          <p14:tracePt t="319797" x="2660650" y="6276975"/>
          <p14:tracePt t="319814" x="2643188" y="6276975"/>
          <p14:tracePt t="319831" x="2625725" y="6286500"/>
          <p14:tracePt t="319847" x="2608263" y="6296025"/>
          <p14:tracePt t="319881" x="2598738" y="6303963"/>
          <p14:tracePt t="319948" x="2581275" y="6313488"/>
          <p14:tracePt t="319965" x="2571750" y="6313488"/>
          <p14:tracePt t="319981" x="2544763" y="6313488"/>
          <p14:tracePt t="319998" x="2517775" y="6313488"/>
          <p14:tracePt t="320014" x="2473325" y="6323013"/>
          <p14:tracePt t="320031" x="2419350" y="6323013"/>
          <p14:tracePt t="320048" x="2357438" y="6323013"/>
          <p14:tracePt t="320064" x="2286000" y="6323013"/>
          <p14:tracePt t="320081" x="2214563" y="6323013"/>
          <p14:tracePt t="320098" x="2179638" y="6323013"/>
          <p14:tracePt t="320115" x="2152650" y="6323013"/>
          <p14:tracePt t="320132" x="2133600" y="6330950"/>
          <p14:tracePt t="320667" x="2197100" y="6330950"/>
          <p14:tracePt t="320684" x="2251075" y="6330950"/>
          <p14:tracePt t="320700" x="2312988" y="6330950"/>
          <p14:tracePt t="320716" x="2384425" y="6330950"/>
          <p14:tracePt t="320734" x="2428875" y="6330950"/>
          <p14:tracePt t="320750" x="2482850" y="6330950"/>
          <p14:tracePt t="320767" x="2509838" y="6330950"/>
          <p14:tracePt t="320783" x="2544763" y="6330950"/>
          <p14:tracePt t="320800" x="2581275" y="6330950"/>
          <p14:tracePt t="320817" x="2652713" y="6330950"/>
          <p14:tracePt t="320833" x="2751138" y="6330950"/>
          <p14:tracePt t="320851" x="2884488" y="6330950"/>
          <p14:tracePt t="320867" x="2946400" y="6330950"/>
          <p14:tracePt t="320884" x="3000375" y="6330950"/>
          <p14:tracePt t="320900" x="3027363" y="6323013"/>
          <p14:tracePt t="320917" x="3062288" y="6303963"/>
          <p14:tracePt t="320934" x="3089275" y="6303963"/>
          <p14:tracePt t="320951" x="3125788" y="6303963"/>
          <p14:tracePt t="320967" x="3160713" y="6296025"/>
          <p14:tracePt t="320984" x="3232150" y="6286500"/>
          <p14:tracePt t="321001" x="3313113" y="6269038"/>
          <p14:tracePt t="321017" x="3357563" y="6269038"/>
          <p14:tracePt t="321034" x="3419475" y="6269038"/>
          <p14:tracePt t="321051" x="3554413" y="6259513"/>
          <p14:tracePt t="321068" x="3608388" y="6259513"/>
          <p14:tracePt t="321084" x="3643313" y="6251575"/>
          <p14:tracePt t="321101" x="3652838" y="6251575"/>
          <p14:tracePt t="321118" x="3660775" y="6251575"/>
          <p14:tracePt t="321151" x="3687763" y="6251575"/>
          <p14:tracePt t="321168" x="3705225" y="6251575"/>
          <p14:tracePt t="321185" x="3732213" y="6251575"/>
          <p14:tracePt t="321201" x="3751263" y="6251575"/>
          <p14:tracePt t="321218" x="3786188" y="6251575"/>
          <p14:tracePt t="321235" x="3803650" y="6251575"/>
          <p14:tracePt t="321252" x="3813175" y="6242050"/>
          <p14:tracePt t="321268" x="3830638" y="6242050"/>
          <p14:tracePt t="321301" x="3840163" y="6242050"/>
          <p14:tracePt t="321318" x="3848100" y="6242050"/>
          <p14:tracePt t="321452" x="3830638" y="6242050"/>
          <p14:tracePt t="321469" x="3795713" y="6242050"/>
          <p14:tracePt t="321485" x="3759200" y="6251575"/>
          <p14:tracePt t="321502" x="3724275" y="6269038"/>
          <p14:tracePt t="321519" x="3697288" y="6276975"/>
          <p14:tracePt t="321536" x="3652838" y="6286500"/>
          <p14:tracePt t="321552" x="3625850" y="6296025"/>
          <p14:tracePt t="321569" x="3581400" y="6303963"/>
          <p14:tracePt t="321585" x="3517900" y="6313488"/>
          <p14:tracePt t="321602" x="3465513" y="6313488"/>
          <p14:tracePt t="321619" x="3384550" y="6313488"/>
          <p14:tracePt t="321636" x="3313113" y="6313488"/>
          <p14:tracePt t="321653" x="3251200" y="6313488"/>
          <p14:tracePt t="321669" x="3179763" y="6313488"/>
          <p14:tracePt t="321686" x="3108325" y="6313488"/>
          <p14:tracePt t="321703" x="3027363" y="6340475"/>
          <p14:tracePt t="321719" x="2982913" y="6340475"/>
          <p14:tracePt t="321736" x="2955925" y="6348413"/>
          <p14:tracePt t="321753" x="2911475" y="6348413"/>
          <p14:tracePt t="321769" x="2874963" y="6348413"/>
          <p14:tracePt t="321786" x="2830513" y="6367463"/>
          <p14:tracePt t="321803" x="2776538" y="6375400"/>
          <p14:tracePt t="321819" x="2741613" y="6375400"/>
          <p14:tracePt t="321837" x="2724150" y="6375400"/>
          <p14:tracePt t="321853" x="2705100" y="6375400"/>
          <p14:tracePt t="321871" x="2679700" y="6384925"/>
          <p14:tracePt t="321886" x="2652713" y="6384925"/>
          <p14:tracePt t="321903" x="2633663" y="6384925"/>
          <p14:tracePt t="321920" x="2608263" y="6384925"/>
          <p14:tracePt t="321937" x="2581275" y="6384925"/>
          <p14:tracePt t="321953" x="2544763" y="6384925"/>
          <p14:tracePt t="321970" x="2509838" y="6384925"/>
          <p14:tracePt t="321986" x="2465388" y="6384925"/>
          <p14:tracePt t="322004" x="2411413" y="6384925"/>
          <p14:tracePt t="322020" x="2401888" y="6384925"/>
          <p14:tracePt t="322037" x="2393950" y="6384925"/>
          <p14:tracePt t="322053" x="2384425" y="6384925"/>
          <p14:tracePt t="322187" x="2347913" y="6384925"/>
          <p14:tracePt t="322204" x="2322513" y="6384925"/>
          <p14:tracePt t="322221" x="2286000" y="6384925"/>
          <p14:tracePt t="322238" x="2259013" y="6384925"/>
          <p14:tracePt t="322254" x="2251075" y="6384925"/>
          <p14:tracePt t="322471" x="2268538" y="6384925"/>
          <p14:tracePt t="322488" x="2322513" y="6384925"/>
          <p14:tracePt t="322505" x="2357438" y="6384925"/>
          <p14:tracePt t="322521" x="2401888" y="6384925"/>
          <p14:tracePt t="322538" x="2428875" y="6384925"/>
          <p14:tracePt t="322554" x="2465388" y="6384925"/>
          <p14:tracePt t="322572" x="2490788" y="6384925"/>
          <p14:tracePt t="322588" x="2509838" y="6384925"/>
          <p14:tracePt t="322605" x="2517775" y="6384925"/>
          <p14:tracePt t="322622" x="2527300" y="6384925"/>
          <p14:tracePt t="322639" x="2544763" y="6384925"/>
          <p14:tracePt t="322656" x="2554288" y="6384925"/>
          <p14:tracePt t="322672" x="2562225" y="6384925"/>
          <p14:tracePt t="322705" x="2581275" y="6384925"/>
          <p14:tracePt t="322723" x="2633663" y="6384925"/>
          <p14:tracePt t="322739" x="2679700" y="6384925"/>
          <p14:tracePt t="322756" x="2697163" y="6384925"/>
          <p14:tracePt t="322773" x="2724150" y="6384925"/>
          <p14:tracePt t="322789" x="2741613" y="6384925"/>
          <p14:tracePt t="322856" x="2751138" y="6384925"/>
          <p14:tracePt t="322873" x="2759075" y="6384925"/>
          <p14:tracePt t="322889" x="2768600" y="6384925"/>
          <p14:tracePt t="322906" x="2786063" y="6384925"/>
          <p14:tracePt t="322923" x="2803525" y="6384925"/>
          <p14:tracePt t="322939" x="2867025" y="6384925"/>
          <p14:tracePt t="322956" x="2901950" y="6384925"/>
          <p14:tracePt t="322973" x="2911475" y="6384925"/>
          <p14:tracePt t="323023" x="2919413" y="6384925"/>
          <p14:tracePt t="323040" x="2938463" y="6384925"/>
          <p14:tracePt t="323107" x="2955925" y="6384925"/>
          <p14:tracePt t="323123" x="2973388" y="6375400"/>
          <p14:tracePt t="323140" x="3000375" y="6375400"/>
          <p14:tracePt t="323157" x="3017838" y="6375400"/>
          <p14:tracePt t="323174" x="3054350" y="6367463"/>
          <p14:tracePt t="323190" x="3098800" y="6367463"/>
          <p14:tracePt t="323206" x="3170238" y="6367463"/>
          <p14:tracePt t="323223" x="3232150" y="6357938"/>
          <p14:tracePt t="323240" x="3313113" y="6340475"/>
          <p14:tracePt t="323257" x="3340100" y="6330950"/>
          <p14:tracePt t="323273" x="3367088" y="6330950"/>
          <p14:tracePt t="323290" x="3375025" y="6330950"/>
          <p14:tracePt t="323323" x="3402013" y="6330950"/>
          <p14:tracePt t="323341" x="3419475" y="6323013"/>
          <p14:tracePt t="323374" x="3429000" y="6323013"/>
          <p14:tracePt t="323390" x="3446463" y="6323013"/>
          <p14:tracePt t="323407" x="3455988" y="6323013"/>
          <p14:tracePt t="323424" x="3482975" y="6323013"/>
          <p14:tracePt t="323441" x="3509963" y="6323013"/>
          <p14:tracePt t="323457" x="3544888" y="6323013"/>
          <p14:tracePt t="323474" x="3554413" y="6323013"/>
          <p14:tracePt t="323507" x="3562350" y="6323013"/>
          <p14:tracePt t="323541" x="3589338" y="6323013"/>
          <p14:tracePt t="323558" x="3608388" y="6323013"/>
          <p14:tracePt t="323575" x="3616325" y="6323013"/>
          <p14:tracePt t="323591" x="3625850" y="6323013"/>
          <p14:tracePt t="323608" x="3643313" y="6323013"/>
          <p14:tracePt t="323625" x="3652838" y="6323013"/>
          <p14:tracePt t="323641" x="3660775" y="6323013"/>
          <p14:tracePt t="323658" x="3679825" y="6323013"/>
          <p14:tracePt t="323660" x="3687763" y="6323013"/>
          <p14:tracePt t="323674" x="3697288" y="6323013"/>
          <p14:tracePt t="323691" x="3714750" y="6323013"/>
          <p14:tracePt t="323708" x="3724275" y="6323013"/>
          <p14:tracePt t="323725" x="3741738" y="6323013"/>
          <p14:tracePt t="323742" x="3751263" y="6323013"/>
          <p14:tracePt t="323758" x="3776663" y="6323013"/>
          <p14:tracePt t="323791" x="3786188" y="6323013"/>
          <p14:tracePt t="323808" x="3803650" y="6323013"/>
          <p14:tracePt t="323825" x="3813175" y="6323013"/>
          <p14:tracePt t="323842" x="3822700" y="6323013"/>
          <p14:tracePt t="323858" x="3830638" y="6323013"/>
          <p14:tracePt t="323876" x="3848100" y="6323013"/>
          <p14:tracePt t="323892" x="3867150" y="6323013"/>
          <p14:tracePt t="323909" x="3875088" y="6323013"/>
          <p14:tracePt t="323942" x="3884613" y="6323013"/>
          <p14:tracePt t="323959" x="3902075" y="6323013"/>
          <p14:tracePt t="323992" x="3911600" y="6323013"/>
          <p14:tracePt t="324009" x="3919538" y="6323013"/>
          <p14:tracePt t="324410" x="3911600" y="6323013"/>
          <p14:tracePt t="324444" x="3884613" y="6323013"/>
          <p14:tracePt t="324461" x="3857625" y="6323013"/>
          <p14:tracePt t="324477" x="3830638" y="6323013"/>
          <p14:tracePt t="324494" x="3813175" y="6323013"/>
          <p14:tracePt t="324510" x="3786188" y="6330950"/>
          <p14:tracePt t="324543" x="3759200" y="6330950"/>
          <p14:tracePt t="324560" x="3751263" y="6340475"/>
          <p14:tracePt t="324577" x="3741738" y="6340475"/>
          <p14:tracePt t="324610" x="3724275" y="6340475"/>
          <p14:tracePt t="324744" x="3741738" y="6340475"/>
          <p14:tracePt t="324762" x="3795713" y="6340475"/>
          <p14:tracePt t="324777" x="3840163" y="6340475"/>
          <p14:tracePt t="324794" x="3884613" y="6340475"/>
          <p14:tracePt t="324811" x="3919538" y="6340475"/>
          <p14:tracePt t="324828" x="3956050" y="6340475"/>
          <p14:tracePt t="324845" x="3973513" y="6340475"/>
          <p14:tracePt t="324862" x="3983038" y="6340475"/>
          <p14:tracePt t="324895" x="3990975" y="6340475"/>
          <p14:tracePt t="324911" x="4000500" y="6340475"/>
          <p14:tracePt t="325028" x="3990975" y="6330950"/>
          <p14:tracePt t="325096" x="3983038" y="6323013"/>
          <p14:tracePt t="325213" x="3983038" y="6313488"/>
          <p14:tracePt t="325245" x="3983038" y="6303963"/>
          <p14:tracePt t="325413" x="4017963" y="6303963"/>
          <p14:tracePt t="325430" x="4044950" y="6303963"/>
          <p14:tracePt t="325446" x="4054475" y="6303963"/>
          <p14:tracePt t="325463" x="4062413" y="6303963"/>
          <p14:tracePt t="325479" x="4081463" y="6303963"/>
          <p14:tracePt t="325496" x="4098925" y="6303963"/>
          <p14:tracePt t="325580" x="4108450" y="6303963"/>
          <p14:tracePt t="325614" x="4125913" y="6303963"/>
          <p14:tracePt t="325630" x="4143375" y="6303963"/>
          <p14:tracePt t="325647" x="4160838" y="6303963"/>
          <p14:tracePt t="325664" x="4187825" y="6303963"/>
          <p14:tracePt t="325680" x="4205288" y="6303963"/>
          <p14:tracePt t="325697" x="4232275" y="6303963"/>
          <p14:tracePt t="325713" x="4241800" y="6303963"/>
          <p14:tracePt t="325730" x="4268788" y="6303963"/>
          <p14:tracePt t="325747" x="4286250" y="6303963"/>
          <p14:tracePt t="325764" x="4295775" y="6303963"/>
          <p14:tracePt t="325781" x="4313238" y="6303963"/>
          <p14:tracePt t="325798" x="4322763" y="6303963"/>
          <p14:tracePt t="325814" x="4340225" y="6303963"/>
          <p14:tracePt t="325831" x="4367213" y="6303963"/>
          <p14:tracePt t="325847" x="4384675" y="6303963"/>
          <p14:tracePt t="325864" x="4394200" y="6303963"/>
          <p14:tracePt t="325880" x="4419600" y="6303963"/>
          <p14:tracePt t="325898" x="4429125" y="6303963"/>
          <p14:tracePt t="325914" x="4456113" y="6303963"/>
          <p14:tracePt t="325931" x="4483100" y="6303963"/>
          <p14:tracePt t="325947" x="4527550" y="6303963"/>
          <p14:tracePt t="325964" x="4616450" y="6303963"/>
          <p14:tracePt t="325981" x="4697413" y="6303963"/>
          <p14:tracePt t="325998" x="4759325" y="6303963"/>
          <p14:tracePt t="326014" x="4813300" y="6303963"/>
          <p14:tracePt t="326032" x="4875213" y="6303963"/>
          <p14:tracePt t="326048" x="4946650" y="6303963"/>
          <p14:tracePt t="326065" x="5018088" y="6303963"/>
          <p14:tracePt t="326081" x="5081588" y="6303963"/>
          <p14:tracePt t="326099" x="5143500" y="6303963"/>
          <p14:tracePt t="326114" x="5180013" y="6303963"/>
          <p14:tracePt t="326131" x="5224463" y="6303963"/>
          <p14:tracePt t="326149" x="5251450" y="6303963"/>
          <p14:tracePt t="326165" x="5268913" y="6303963"/>
          <p14:tracePt t="326182" x="5276850" y="6303963"/>
          <p14:tracePt t="326198" x="5295900" y="6303963"/>
          <p14:tracePt t="326215" x="5322888" y="6303963"/>
          <p14:tracePt t="326232" x="5348288" y="6303963"/>
          <p14:tracePt t="326248" x="5375275" y="6303963"/>
          <p14:tracePt t="326265" x="5419725" y="6303963"/>
          <p14:tracePt t="326281" x="5456238" y="6313488"/>
          <p14:tracePt t="326298" x="5483225" y="6313488"/>
          <p14:tracePt t="326315" x="5500688" y="6313488"/>
          <p14:tracePt t="326332" x="5518150" y="6313488"/>
          <p14:tracePt t="326349" x="5554663" y="6313488"/>
          <p14:tracePt t="326366" x="5589588" y="6313488"/>
          <p14:tracePt t="326383" x="5616575" y="6313488"/>
          <p14:tracePt t="326399" x="5661025" y="6313488"/>
          <p14:tracePt t="326416" x="5688013" y="6313488"/>
          <p14:tracePt t="326432" x="5715000" y="6313488"/>
          <p14:tracePt t="326449" x="5732463" y="6313488"/>
          <p14:tracePt t="326466" x="5741988" y="6313488"/>
          <p14:tracePt t="326482" x="5768975" y="6313488"/>
          <p14:tracePt t="326499" x="5795963" y="6313488"/>
          <p14:tracePt t="326516" x="5822950" y="6313488"/>
          <p14:tracePt t="326533" x="5857875" y="6313488"/>
          <p14:tracePt t="326549" x="5894388" y="6313488"/>
          <p14:tracePt t="326566" x="5929313" y="6313488"/>
          <p14:tracePt t="326583" x="5965825" y="6313488"/>
          <p14:tracePt t="326599" x="6000750" y="6313488"/>
          <p14:tracePt t="326616" x="6045200" y="6313488"/>
          <p14:tracePt t="326633" x="6062663" y="6313488"/>
          <p14:tracePt t="326649" x="6081713" y="6313488"/>
          <p14:tracePt t="326667" x="6099175" y="6313488"/>
          <p14:tracePt t="326683" x="6108700" y="6313488"/>
          <p14:tracePt t="326700" x="6116638" y="6313488"/>
          <p14:tracePt t="326717" x="6126163" y="6313488"/>
          <p14:tracePt t="326817" x="6134100" y="6313488"/>
          <p14:tracePt t="326834" x="6143625" y="6313488"/>
          <p14:tracePt t="326884" x="6153150" y="6313488"/>
          <p14:tracePt t="327034" x="6143625" y="6313488"/>
          <p14:tracePt t="327050" x="6108700" y="6313488"/>
          <p14:tracePt t="327067" x="6062663" y="6313488"/>
          <p14:tracePt t="327084" x="5991225" y="6313488"/>
          <p14:tracePt t="327101" x="5795963" y="6313488"/>
          <p14:tracePt t="327118" x="5653088" y="6313488"/>
          <p14:tracePt t="327134" x="5537200" y="6313488"/>
          <p14:tracePt t="327151" x="5438775" y="6313488"/>
          <p14:tracePt t="327168" x="5348288" y="6313488"/>
          <p14:tracePt t="327184" x="5251450" y="6323013"/>
          <p14:tracePt t="327201" x="5180013" y="6330950"/>
          <p14:tracePt t="327218" x="5126038" y="6330950"/>
          <p14:tracePt t="327235" x="5089525" y="6348413"/>
          <p14:tracePt t="327251" x="5045075" y="6348413"/>
          <p14:tracePt t="327268" x="5000625" y="6348413"/>
          <p14:tracePt t="327285" x="4919663" y="6348413"/>
          <p14:tracePt t="327301" x="4867275" y="6348413"/>
          <p14:tracePt t="327318" x="4803775" y="6348413"/>
          <p14:tracePt t="327335" x="4741863" y="6348413"/>
          <p14:tracePt t="327352" x="4679950" y="6348413"/>
          <p14:tracePt t="327368" x="4625975" y="6357938"/>
          <p14:tracePt t="327385" x="4589463" y="6357938"/>
          <p14:tracePt t="327402" x="4562475" y="6357938"/>
          <p14:tracePt t="327418" x="4545013" y="6357938"/>
          <p14:tracePt t="327436" x="4537075" y="6357938"/>
          <p14:tracePt t="327452" x="4527550" y="6367463"/>
          <p14:tracePt t="327485" x="4518025" y="6367463"/>
          <p14:tracePt t="327653" x="4537075" y="6367463"/>
          <p14:tracePt t="327669" x="4562475" y="6367463"/>
          <p14:tracePt t="327686" x="4608513" y="6367463"/>
          <p14:tracePt t="327703" x="4670425" y="6367463"/>
          <p14:tracePt t="327719" x="4776788" y="6367463"/>
          <p14:tracePt t="327736" x="4857750" y="6367463"/>
          <p14:tracePt t="327753" x="4938713" y="6367463"/>
          <p14:tracePt t="327769" x="5010150" y="6367463"/>
          <p14:tracePt t="327786" x="5072063" y="6367463"/>
          <p14:tracePt t="327803" x="5133975" y="6367463"/>
          <p14:tracePt t="327820" x="5205413" y="6357938"/>
          <p14:tracePt t="327836" x="5241925" y="6348413"/>
          <p14:tracePt t="327853" x="5295900" y="6348413"/>
          <p14:tracePt t="327870" x="5322888" y="6340475"/>
          <p14:tracePt t="327887" x="5330825" y="6340475"/>
          <p14:tracePt t="327903" x="5340350" y="6340475"/>
          <p14:tracePt t="327936" x="5348288" y="6340475"/>
          <p14:tracePt t="327953" x="5367338" y="6340475"/>
          <p14:tracePt t="327970" x="5394325" y="6340475"/>
          <p14:tracePt t="327987" x="5438775" y="6340475"/>
          <p14:tracePt t="328004" x="5500688" y="6340475"/>
          <p14:tracePt t="328020" x="5581650" y="6330950"/>
          <p14:tracePt t="328036" x="5643563" y="6313488"/>
          <p14:tracePt t="328054" x="5715000" y="6303963"/>
          <p14:tracePt t="328071" x="5741988" y="6303963"/>
          <p14:tracePt t="328087" x="5751513" y="6303963"/>
          <p14:tracePt t="328137" x="5751513" y="6296025"/>
          <p14:tracePt t="328187" x="5759450" y="6296025"/>
          <p14:tracePt t="328204" x="5768975" y="6296025"/>
          <p14:tracePt t="328220" x="5776913" y="6296025"/>
          <p14:tracePt t="328238" x="5822950" y="6296025"/>
          <p14:tracePt t="328255" x="5867400" y="6296025"/>
          <p14:tracePt t="328271" x="5919788" y="6296025"/>
          <p14:tracePt t="328287" x="5956300" y="6296025"/>
          <p14:tracePt t="328305" x="5965825" y="6296025"/>
          <p14:tracePt t="328321" x="5973763" y="6296025"/>
          <p14:tracePt t="328688" x="5956300" y="6296025"/>
          <p14:tracePt t="328705" x="5929313" y="6296025"/>
          <p14:tracePt t="328722" x="5902325" y="6296025"/>
          <p14:tracePt t="328738" x="5867400" y="6296025"/>
          <p14:tracePt t="328756" x="5813425" y="6296025"/>
          <p14:tracePt t="328772" x="5759450" y="6296025"/>
          <p14:tracePt t="328789" x="5697538" y="6313488"/>
          <p14:tracePt t="328805" x="5653088" y="6313488"/>
          <p14:tracePt t="328823" x="5608638" y="6313488"/>
          <p14:tracePt t="328839" x="5554663" y="6313488"/>
          <p14:tracePt t="328856" x="5500688" y="6323013"/>
          <p14:tracePt t="328873" x="5438775" y="6330950"/>
          <p14:tracePt t="328889" x="5367338" y="6330950"/>
          <p14:tracePt t="328906" x="5303838" y="6330950"/>
          <p14:tracePt t="328922" x="5251450" y="6330950"/>
          <p14:tracePt t="328939" x="5197475" y="6330950"/>
          <p14:tracePt t="328956" x="5160963" y="6330950"/>
          <p14:tracePt t="328973" x="5089525" y="6330950"/>
          <p14:tracePt t="328990" x="5054600" y="6330950"/>
          <p14:tracePt t="329006" x="5027613" y="6330950"/>
          <p14:tracePt t="329023" x="4991100" y="6330950"/>
          <p14:tracePt t="329039" x="4965700" y="6330950"/>
          <p14:tracePt t="329056" x="4938713" y="6340475"/>
          <p14:tracePt t="329073" x="4919663" y="6340475"/>
          <p14:tracePt t="329157" x="4911725" y="6348413"/>
          <p14:tracePt t="329240" x="4894263" y="6348413"/>
          <p14:tracePt t="329307" x="4884738" y="6340475"/>
          <p14:tracePt t="329657" x="4867275" y="6340475"/>
          <p14:tracePt t="329674" x="4687888" y="6340475"/>
          <p14:tracePt t="329879" x="3919538" y="6340475"/>
          <p14:tracePt t="330043" x="3911600" y="6340475"/>
          <p14:tracePt t="330059" x="3884613" y="6348413"/>
          <p14:tracePt t="330076" x="3857625" y="6367463"/>
          <p14:tracePt t="330092" x="3857625" y="6375400"/>
          <p14:tracePt t="330109" x="3848100" y="6384925"/>
          <p14:tracePt t="330176" x="3840163" y="6384925"/>
          <p14:tracePt t="330193" x="3830638" y="6384925"/>
          <p14:tracePt t="330226" x="3813175" y="6384925"/>
          <p14:tracePt t="330242" x="3803650" y="6375400"/>
          <p14:tracePt t="330259" x="3768725" y="6375400"/>
          <p14:tracePt t="330276" x="3697288" y="6348413"/>
          <p14:tracePt t="330293" x="3616325" y="6303963"/>
          <p14:tracePt t="330310" x="3509963" y="6242050"/>
          <p14:tracePt t="330326" x="3367088" y="6170613"/>
          <p14:tracePt t="330343" x="3276600" y="6126163"/>
          <p14:tracePt t="330360" x="3232150" y="6116638"/>
          <p14:tracePt t="330377" x="3160713" y="6089650"/>
          <p14:tracePt t="330393" x="3062288" y="6072188"/>
          <p14:tracePt t="330410" x="2955925" y="6045200"/>
          <p14:tracePt t="330426" x="2813050" y="6010275"/>
          <p14:tracePt t="330443" x="2697163" y="5983288"/>
          <p14:tracePt t="330460" x="2571750" y="5946775"/>
          <p14:tracePt t="330476" x="2419350" y="5911850"/>
          <p14:tracePt t="330493" x="2276475" y="5867400"/>
          <p14:tracePt t="330510" x="2071688" y="5813425"/>
          <p14:tracePt t="330527" x="1965325" y="5776913"/>
          <p14:tracePt t="330543" x="1901825" y="5776913"/>
          <p14:tracePt t="330560" x="1874838" y="5776913"/>
          <p14:tracePt t="330577" x="1866900" y="5776913"/>
          <p14:tracePt t="330594" x="1830388" y="5768975"/>
          <p14:tracePt t="330610" x="1785938" y="5741988"/>
          <p14:tracePt t="330627" x="1751013" y="5732463"/>
          <p14:tracePt t="330644" x="1724025" y="5724525"/>
          <p14:tracePt t="330660" x="1687513" y="5715000"/>
          <p14:tracePt t="330662" x="1670050" y="5705475"/>
          <p14:tracePt t="330777" x="1660525" y="5705475"/>
          <p14:tracePt t="330794" x="1652588" y="5705475"/>
          <p14:tracePt t="330811" x="1643063" y="5705475"/>
          <p14:tracePt t="330928" x="1633538" y="5697538"/>
          <p14:tracePt t="330961" x="1625600" y="5697538"/>
          <p14:tracePt t="331178" x="1616075" y="5697538"/>
          <p14:tracePt t="331212" x="1608138" y="5697538"/>
          <p14:tracePt t="331245" x="1598613" y="5697538"/>
          <p14:tracePt t="331279" x="1589088" y="5688013"/>
          <p14:tracePt t="331296" x="1581150" y="5688013"/>
          <p14:tracePt t="331379" x="1581150" y="5680075"/>
          <p14:tracePt t="331395" x="1571625" y="5680075"/>
          <p14:tracePt t="331412" x="1562100" y="5680075"/>
          <p14:tracePt t="331429" x="1554163" y="5670550"/>
        </p14:tracePtLst>
      </p14:laserTraceLst>
    </p:ext>
    <p:ext uri="{E180D4A7-C9FB-4DFB-919C-405C955672EB}">
      <p14:showEvtLst xmlns:p14="http://schemas.microsoft.com/office/powerpoint/2010/main">
        <p14:playEvt time="5" objId="3"/>
        <p14:playEvt time="329876" objId="3"/>
        <p14:stopEvt time="331464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Espaço Reservado para Conteúdo 2"/>
          <p:cNvSpPr>
            <a:spLocks noGrp="1"/>
          </p:cNvSpPr>
          <p:nvPr>
            <p:ph idx="1"/>
          </p:nvPr>
        </p:nvSpPr>
        <p:spPr>
          <a:xfrm>
            <a:off x="277688" y="1749201"/>
            <a:ext cx="8686800" cy="5280199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altLang="pt-BR" sz="2400" dirty="0" err="1" smtClean="0"/>
              <a:t>Desempenho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aparente</a:t>
            </a:r>
            <a:endParaRPr lang="en-US" altLang="pt-BR" sz="2400" dirty="0" smtClean="0"/>
          </a:p>
          <a:p>
            <a:pPr marL="1143000" lvl="1" indent="-742950"/>
            <a:r>
              <a:rPr lang="en-US" altLang="pt-BR" sz="2000" dirty="0" smtClean="0"/>
              <a:t>As </a:t>
            </a:r>
            <a:r>
              <a:rPr lang="en-US" altLang="pt-BR" sz="2000" dirty="0" err="1" smtClean="0"/>
              <a:t>medidas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gerais</a:t>
            </a:r>
            <a:r>
              <a:rPr lang="en-US" altLang="pt-BR" sz="2000" dirty="0" smtClean="0"/>
              <a:t> para o </a:t>
            </a:r>
            <a:r>
              <a:rPr lang="en-US" altLang="pt-BR" sz="2000" dirty="0" err="1" smtClean="0"/>
              <a:t>modelo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ajustado</a:t>
            </a:r>
            <a:endParaRPr lang="en-US" altLang="pt-BR" sz="2000" dirty="0" smtClean="0"/>
          </a:p>
          <a:p>
            <a:pPr marL="742950" indent="-742950">
              <a:buFont typeface="+mj-lt"/>
              <a:buAutoNum type="arabicPeriod"/>
            </a:pPr>
            <a:r>
              <a:rPr lang="en-US" altLang="pt-BR" sz="2400" dirty="0" err="1" smtClean="0"/>
              <a:t>Desempenho</a:t>
            </a:r>
            <a:r>
              <a:rPr lang="en-US" altLang="pt-BR" sz="2400" dirty="0" smtClean="0"/>
              <a:t> para </a:t>
            </a:r>
            <a:r>
              <a:rPr lang="en-US" altLang="pt-BR" sz="2400" dirty="0" err="1" smtClean="0"/>
              <a:t>validade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interna</a:t>
            </a:r>
            <a:endParaRPr lang="en-US" altLang="pt-BR" sz="2400" dirty="0" smtClean="0"/>
          </a:p>
          <a:p>
            <a:pPr marL="1143000" lvl="1" indent="-742950"/>
            <a:r>
              <a:rPr lang="en-US" altLang="pt-BR" sz="2000" dirty="0" err="1" smtClean="0"/>
              <a:t>Métodos</a:t>
            </a:r>
            <a:r>
              <a:rPr lang="en-US" altLang="pt-BR" sz="2000" dirty="0" smtClean="0"/>
              <a:t> bootstrap</a:t>
            </a:r>
          </a:p>
          <a:p>
            <a:pPr marL="1543050" lvl="2" indent="-742950"/>
            <a:r>
              <a:rPr lang="en-US" altLang="pt-BR" sz="1800" dirty="0" err="1" smtClean="0"/>
              <a:t>Responde</a:t>
            </a:r>
            <a:r>
              <a:rPr lang="en-US" altLang="pt-BR" sz="1800" dirty="0" smtClean="0"/>
              <a:t> a </a:t>
            </a:r>
            <a:r>
              <a:rPr lang="en-US" altLang="pt-BR" sz="1800" dirty="0" err="1"/>
              <a:t>p</a:t>
            </a:r>
            <a:r>
              <a:rPr lang="en-US" altLang="pt-BR" sz="1800" dirty="0" err="1" smtClean="0"/>
              <a:t>ergunta</a:t>
            </a:r>
            <a:r>
              <a:rPr lang="en-US" altLang="pt-BR" sz="1800" dirty="0" smtClean="0"/>
              <a:t> 2: “Como </a:t>
            </a:r>
            <a:r>
              <a:rPr lang="en-US" altLang="pt-BR" sz="1800" dirty="0" err="1" smtClean="0"/>
              <a:t>seria</a:t>
            </a:r>
            <a:r>
              <a:rPr lang="en-US" altLang="pt-BR" sz="1800" dirty="0" smtClean="0"/>
              <a:t> o </a:t>
            </a:r>
            <a:r>
              <a:rPr lang="en-US" altLang="pt-BR" sz="1800" dirty="0" err="1" smtClean="0"/>
              <a:t>desempenho</a:t>
            </a:r>
            <a:r>
              <a:rPr lang="en-US" altLang="pt-BR" sz="1800" dirty="0" smtClean="0"/>
              <a:t> do </a:t>
            </a:r>
            <a:r>
              <a:rPr lang="en-US" altLang="pt-BR" sz="1800" dirty="0" err="1" smtClean="0"/>
              <a:t>modelo</a:t>
            </a:r>
            <a:r>
              <a:rPr lang="en-US" altLang="pt-BR" sz="1800" dirty="0" smtClean="0"/>
              <a:t> </a:t>
            </a:r>
            <a:r>
              <a:rPr lang="en-US" altLang="pt-BR" sz="1800" dirty="0" err="1" smtClean="0"/>
              <a:t>em</a:t>
            </a:r>
            <a:r>
              <a:rPr lang="en-US" altLang="pt-BR" sz="1800" dirty="0" smtClean="0"/>
              <a:t> </a:t>
            </a:r>
            <a:r>
              <a:rPr lang="en-US" altLang="pt-BR" sz="1800" dirty="0" err="1" smtClean="0"/>
              <a:t>outras</a:t>
            </a:r>
            <a:r>
              <a:rPr lang="en-US" altLang="pt-BR" sz="1800" dirty="0" smtClean="0"/>
              <a:t> </a:t>
            </a:r>
            <a:r>
              <a:rPr lang="en-US" altLang="pt-BR" sz="1800" dirty="0" err="1" smtClean="0"/>
              <a:t>amostras</a:t>
            </a:r>
            <a:r>
              <a:rPr lang="en-US" altLang="pt-BR" sz="1800" dirty="0" smtClean="0"/>
              <a:t> </a:t>
            </a:r>
            <a:r>
              <a:rPr lang="en-US" altLang="pt-BR" sz="1800" dirty="0" err="1" smtClean="0"/>
              <a:t>semelhantes</a:t>
            </a:r>
            <a:r>
              <a:rPr lang="en-US" altLang="pt-BR" sz="1800" dirty="0" smtClean="0"/>
              <a:t> a </a:t>
            </a:r>
            <a:r>
              <a:rPr lang="en-US" altLang="pt-BR" sz="1800" dirty="0" err="1" smtClean="0"/>
              <a:t>minha</a:t>
            </a:r>
            <a:r>
              <a:rPr lang="en-US" altLang="pt-BR" sz="1800" dirty="0" smtClean="0"/>
              <a:t>?”</a:t>
            </a:r>
          </a:p>
          <a:p>
            <a:pPr marL="742950" indent="-742950">
              <a:buFont typeface="+mj-lt"/>
              <a:buAutoNum type="arabicPeriod"/>
            </a:pPr>
            <a:r>
              <a:rPr lang="en-US" altLang="pt-BR" sz="2400" dirty="0" err="1" smtClean="0"/>
              <a:t>Desempenho</a:t>
            </a:r>
            <a:r>
              <a:rPr lang="en-US" altLang="pt-BR" sz="2400" dirty="0" smtClean="0"/>
              <a:t> para </a:t>
            </a:r>
            <a:r>
              <a:rPr lang="en-US" altLang="pt-BR" sz="2400" dirty="0" err="1" smtClean="0"/>
              <a:t>validade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externa</a:t>
            </a:r>
            <a:endParaRPr lang="en-US" altLang="pt-BR" sz="2400" dirty="0" smtClean="0"/>
          </a:p>
          <a:p>
            <a:pPr marL="1143000" lvl="1" indent="-742950"/>
            <a:r>
              <a:rPr lang="en-US" altLang="pt-BR" sz="2000" dirty="0" err="1" smtClean="0"/>
              <a:t>Utilizando</a:t>
            </a:r>
            <a:r>
              <a:rPr lang="en-US" altLang="pt-BR" sz="2000" dirty="0" smtClean="0"/>
              <a:t> dados de outros </a:t>
            </a:r>
            <a:r>
              <a:rPr lang="en-US" altLang="pt-BR" sz="2000" dirty="0" err="1" smtClean="0"/>
              <a:t>estudos</a:t>
            </a:r>
            <a:endParaRPr lang="en-US" altLang="pt-BR" sz="2000" dirty="0" smtClean="0"/>
          </a:p>
          <a:p>
            <a:pPr marL="1543050" lvl="2" indent="-742950"/>
            <a:r>
              <a:rPr lang="en-US" altLang="pt-BR" sz="1800" dirty="0" err="1" smtClean="0"/>
              <a:t>Reponde</a:t>
            </a:r>
            <a:r>
              <a:rPr lang="en-US" altLang="pt-BR" sz="1800" dirty="0" smtClean="0"/>
              <a:t> a </a:t>
            </a:r>
            <a:r>
              <a:rPr lang="en-US" altLang="pt-BR" sz="1800" dirty="0" err="1" smtClean="0"/>
              <a:t>pergunta</a:t>
            </a:r>
            <a:r>
              <a:rPr lang="en-US" altLang="pt-BR" sz="1800" dirty="0" smtClean="0"/>
              <a:t> 3: “Como </a:t>
            </a:r>
            <a:r>
              <a:rPr lang="en-US" altLang="pt-BR" sz="1800" dirty="0" err="1" smtClean="0"/>
              <a:t>seria</a:t>
            </a:r>
            <a:r>
              <a:rPr lang="en-US" altLang="pt-BR" sz="1800" dirty="0" smtClean="0"/>
              <a:t> o </a:t>
            </a:r>
            <a:r>
              <a:rPr lang="en-US" altLang="pt-BR" sz="1800" dirty="0" err="1" smtClean="0"/>
              <a:t>desempenho</a:t>
            </a:r>
            <a:r>
              <a:rPr lang="en-US" altLang="pt-BR" sz="1800" dirty="0" smtClean="0"/>
              <a:t> do </a:t>
            </a:r>
            <a:r>
              <a:rPr lang="en-US" altLang="pt-BR" sz="1800" dirty="0" err="1" smtClean="0"/>
              <a:t>modelo</a:t>
            </a:r>
            <a:r>
              <a:rPr lang="en-US" altLang="pt-BR" sz="1800" dirty="0" smtClean="0"/>
              <a:t> </a:t>
            </a:r>
            <a:r>
              <a:rPr lang="en-US" altLang="pt-BR" sz="1800" dirty="0" err="1" smtClean="0"/>
              <a:t>em</a:t>
            </a:r>
            <a:r>
              <a:rPr lang="en-US" altLang="pt-BR" sz="1800" dirty="0" smtClean="0"/>
              <a:t> </a:t>
            </a:r>
            <a:r>
              <a:rPr lang="en-US" altLang="pt-BR" sz="1800" dirty="0" err="1" smtClean="0"/>
              <a:t>outras</a:t>
            </a:r>
            <a:r>
              <a:rPr lang="en-US" altLang="pt-BR" sz="1800" dirty="0" smtClean="0"/>
              <a:t> </a:t>
            </a:r>
            <a:r>
              <a:rPr lang="en-US" altLang="pt-BR" sz="1800" dirty="0" err="1" smtClean="0"/>
              <a:t>amostras</a:t>
            </a:r>
            <a:r>
              <a:rPr lang="en-US" altLang="pt-BR" sz="1800" dirty="0" smtClean="0"/>
              <a:t> </a:t>
            </a:r>
            <a:r>
              <a:rPr lang="en-US" altLang="pt-BR" sz="1800" dirty="0" err="1" smtClean="0"/>
              <a:t>externas</a:t>
            </a:r>
            <a:r>
              <a:rPr lang="en-US" altLang="pt-BR" sz="1800" dirty="0" smtClean="0"/>
              <a:t>?”</a:t>
            </a:r>
          </a:p>
          <a:p>
            <a:pPr marL="1543050" lvl="2" indent="-742950"/>
            <a:endParaRPr lang="en-US" altLang="pt-BR" sz="1800" dirty="0" smtClean="0"/>
          </a:p>
          <a:p>
            <a:pPr marL="742950" indent="-742950">
              <a:buFont typeface="+mj-lt"/>
              <a:buAutoNum type="arabicPeriod"/>
            </a:pPr>
            <a:endParaRPr lang="en-US" altLang="pt-BR" sz="2400" dirty="0" smtClean="0"/>
          </a:p>
          <a:p>
            <a:pPr marL="1543050" lvl="2" indent="-742950"/>
            <a:endParaRPr lang="en-US" altLang="pt-BR" sz="1800" dirty="0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/>
              <a:t>Session</a:t>
            </a:r>
            <a:r>
              <a:rPr lang="pt-BR" dirty="0"/>
              <a:t> </a:t>
            </a:r>
            <a:r>
              <a:rPr lang="pt-BR" dirty="0" smtClean="0"/>
              <a:t>5</a:t>
            </a:r>
            <a:endParaRPr lang="pt-BR" dirty="0"/>
          </a:p>
        </p:txBody>
      </p:sp>
      <p:sp>
        <p:nvSpPr>
          <p:cNvPr id="6150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5A0526-8DA6-4EA4-B049-4717BAA0A26C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pt-BR" altLang="en-US" sz="1200" dirty="0" smtClean="0">
              <a:solidFill>
                <a:srgbClr val="898989"/>
              </a:solidFill>
            </a:endParaRPr>
          </a:p>
        </p:txBody>
      </p:sp>
      <p:sp>
        <p:nvSpPr>
          <p:cNvPr id="8" name="Título 2"/>
          <p:cNvSpPr>
            <a:spLocks noGrp="1"/>
          </p:cNvSpPr>
          <p:nvPr>
            <p:ph type="title"/>
          </p:nvPr>
        </p:nvSpPr>
        <p:spPr>
          <a:xfrm>
            <a:off x="323850" y="-171450"/>
            <a:ext cx="8434388" cy="1143000"/>
          </a:xfrm>
        </p:spPr>
        <p:txBody>
          <a:bodyPr/>
          <a:lstStyle/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pt-BR" sz="2000" b="1" dirty="0" err="1" smtClean="0"/>
              <a:t>Avaliação</a:t>
            </a:r>
            <a:r>
              <a:rPr lang="en-US" altLang="pt-BR" sz="2000" b="1" dirty="0" smtClean="0"/>
              <a:t> da performance do </a:t>
            </a:r>
            <a:r>
              <a:rPr lang="en-US" altLang="pt-BR" sz="2000" b="1" dirty="0" err="1" smtClean="0"/>
              <a:t>modelo</a:t>
            </a:r>
            <a:r>
              <a:rPr lang="en-US" altLang="pt-BR" sz="2000" b="1" dirty="0" smtClean="0"/>
              <a:t> (Cap 15)</a:t>
            </a:r>
          </a:p>
        </p:txBody>
      </p:sp>
      <p:sp>
        <p:nvSpPr>
          <p:cNvPr id="10" name="Título 2"/>
          <p:cNvSpPr txBox="1">
            <a:spLocks/>
          </p:cNvSpPr>
          <p:nvPr/>
        </p:nvSpPr>
        <p:spPr bwMode="auto">
          <a:xfrm>
            <a:off x="652773" y="548680"/>
            <a:ext cx="7838454" cy="78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00050" lvl="1" indent="0" algn="ctr">
              <a:lnSpc>
                <a:spcPct val="90000"/>
              </a:lnSpc>
              <a:buNone/>
              <a:defRPr/>
            </a:pPr>
            <a:r>
              <a:rPr lang="en-US" altLang="pt-BR" b="1" dirty="0" err="1" smtClean="0"/>
              <a:t>Medidas</a:t>
            </a:r>
            <a:r>
              <a:rPr lang="en-US" altLang="pt-BR" b="1" dirty="0" smtClean="0"/>
              <a:t> </a:t>
            </a:r>
            <a:r>
              <a:rPr lang="en-US" altLang="pt-BR" b="1" dirty="0" err="1" smtClean="0"/>
              <a:t>gerais</a:t>
            </a:r>
            <a:r>
              <a:rPr lang="en-US" altLang="pt-BR" b="1" dirty="0" smtClean="0"/>
              <a:t> de </a:t>
            </a:r>
            <a:r>
              <a:rPr lang="en-US" altLang="pt-BR" b="1" dirty="0" err="1" smtClean="0"/>
              <a:t>desempenho</a:t>
            </a:r>
            <a:endParaRPr lang="en-US" altLang="pt-BR" b="1" dirty="0"/>
          </a:p>
        </p:txBody>
      </p:sp>
      <p:sp>
        <p:nvSpPr>
          <p:cNvPr id="9" name="Espaço Reservado para Data 3"/>
          <p:cNvSpPr txBox="1">
            <a:spLocks/>
          </p:cNvSpPr>
          <p:nvPr/>
        </p:nvSpPr>
        <p:spPr>
          <a:xfrm>
            <a:off x="395536" y="6376243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11" name="Espaço Reservado para Rodapé 4"/>
          <p:cNvSpPr txBox="1">
            <a:spLocks/>
          </p:cNvSpPr>
          <p:nvPr/>
        </p:nvSpPr>
        <p:spPr>
          <a:xfrm>
            <a:off x="3062536" y="6376243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18</a:t>
            </a:r>
            <a:endParaRPr lang="pt-BR" dirty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0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733"/>
    </mc:Choice>
    <mc:Fallback xmlns="">
      <p:transition spd="slow" advTm="298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1973" x="704850" y="5062538"/>
          <p14:tracePt t="12326" x="687388" y="5062538"/>
          <p14:tracePt t="12334" x="660400" y="5062538"/>
          <p14:tracePt t="12342" x="633413" y="5062538"/>
          <p14:tracePt t="12350" x="588963" y="5062538"/>
          <p14:tracePt t="12366" x="554038" y="5062538"/>
          <p14:tracePt t="12383" x="509588" y="5062538"/>
          <p14:tracePt t="12399" x="465138" y="5062538"/>
          <p14:tracePt t="12416" x="428625" y="5062538"/>
          <p14:tracePt t="12449" x="419100" y="5072063"/>
          <p14:tracePt t="12466" x="411163" y="5045075"/>
          <p14:tracePt t="12483" x="411163" y="4946650"/>
          <p14:tracePt t="12500" x="411163" y="4884738"/>
          <p14:tracePt t="12516" x="411163" y="4867275"/>
          <p14:tracePt t="12798" x="401638" y="4867275"/>
          <p14:tracePt t="13102" x="384175" y="4867275"/>
          <p14:tracePt t="13110" x="374650" y="4867275"/>
          <p14:tracePt t="13150" x="357188" y="4867275"/>
          <p14:tracePt t="13166" x="347663" y="4867275"/>
          <p14:tracePt t="13174" x="322263" y="4848225"/>
          <p14:tracePt t="13185" x="312738" y="4822825"/>
          <p14:tracePt t="13201" x="276225" y="4697413"/>
          <p14:tracePt t="13218" x="268288" y="4429125"/>
          <p14:tracePt t="13235" x="258763" y="4054475"/>
          <p14:tracePt t="13252" x="258763" y="3732213"/>
          <p14:tracePt t="13269" x="241300" y="3411538"/>
          <p14:tracePt t="13285" x="204788" y="3133725"/>
          <p14:tracePt t="13302" x="142875" y="2741613"/>
          <p14:tracePt t="13319" x="115888" y="2527300"/>
          <p14:tracePt t="13335" x="115888" y="2347913"/>
          <p14:tracePt t="13352" x="115888" y="2197100"/>
          <p14:tracePt t="13369" x="115888" y="2089150"/>
          <p14:tracePt t="13385" x="115888" y="2036763"/>
          <p14:tracePt t="13402" x="115888" y="2017713"/>
          <p14:tracePt t="13419" x="115888" y="2000250"/>
          <p14:tracePt t="13436" x="115888" y="1990725"/>
          <p14:tracePt t="13452" x="115888" y="1982788"/>
          <p14:tracePt t="13469" x="125413" y="1965325"/>
          <p14:tracePt t="13486" x="223838" y="1911350"/>
          <p14:tracePt t="13502" x="250825" y="1893888"/>
          <p14:tracePt t="13519" x="276225" y="1884363"/>
          <p14:tracePt t="13536" x="303213" y="1874838"/>
          <p14:tracePt t="13552" x="384175" y="1857375"/>
          <p14:tracePt t="13569" x="527050" y="1822450"/>
          <p14:tracePt t="13586" x="652463" y="1812925"/>
          <p14:tracePt t="13603" x="731838" y="1812925"/>
          <p14:tracePt t="13619" x="741363" y="1812925"/>
          <p14:tracePt t="13652" x="750888" y="1812925"/>
          <p14:tracePt t="13670" x="758825" y="1847850"/>
          <p14:tracePt t="13686" x="776288" y="1901825"/>
          <p14:tracePt t="13703" x="776288" y="1928813"/>
          <p14:tracePt t="13720" x="795338" y="1955800"/>
          <p14:tracePt t="13736" x="803275" y="1973263"/>
          <p14:tracePt t="13753" x="812800" y="1990725"/>
          <p14:tracePt t="13770" x="839788" y="2027238"/>
          <p14:tracePt t="13786" x="847725" y="2062163"/>
          <p14:tracePt t="13803" x="866775" y="2071688"/>
          <p14:tracePt t="13820" x="884238" y="2089150"/>
          <p14:tracePt t="13837" x="884238" y="2098675"/>
          <p14:tracePt t="13853" x="901700" y="2108200"/>
          <p14:tracePt t="13870" x="946150" y="2125663"/>
          <p14:tracePt t="13887" x="1000125" y="2143125"/>
          <p14:tracePt t="13903" x="1062038" y="2152650"/>
          <p14:tracePt t="13920" x="1125538" y="2160588"/>
          <p14:tracePt t="13937" x="1169988" y="2160588"/>
          <p14:tracePt t="13954" x="1214438" y="2160588"/>
          <p14:tracePt t="13970" x="1241425" y="2160588"/>
          <p14:tracePt t="13987" x="1250950" y="2160588"/>
          <p14:tracePt t="14004" x="1258888" y="2160588"/>
          <p14:tracePt t="14020" x="1268413" y="2160588"/>
          <p14:tracePt t="14087" x="1276350" y="2160588"/>
          <p14:tracePt t="14095" x="1285875" y="2160588"/>
          <p14:tracePt t="14104" x="1303338" y="2160588"/>
          <p14:tracePt t="14120" x="1339850" y="2179638"/>
          <p14:tracePt t="14137" x="1384300" y="2179638"/>
          <p14:tracePt t="14154" x="1428750" y="2179638"/>
          <p14:tracePt t="14171" x="1473200" y="2187575"/>
          <p14:tracePt t="14188" x="1527175" y="2197100"/>
          <p14:tracePt t="14204" x="1581150" y="2197100"/>
          <p14:tracePt t="14221" x="1633538" y="2197100"/>
          <p14:tracePt t="14238" x="1704975" y="2197100"/>
          <p14:tracePt t="14255" x="1724025" y="2197100"/>
          <p14:tracePt t="14271" x="1751013" y="2197100"/>
          <p14:tracePt t="14288" x="1776413" y="2197100"/>
          <p14:tracePt t="14304" x="1785938" y="2197100"/>
          <p14:tracePt t="14321" x="1812925" y="2197100"/>
          <p14:tracePt t="14338" x="1822450" y="2197100"/>
          <p14:tracePt t="14354" x="1839913" y="2197100"/>
          <p14:tracePt t="14371" x="1866900" y="2197100"/>
          <p14:tracePt t="14388" x="1901825" y="2197100"/>
          <p14:tracePt t="14405" x="1938338" y="2197100"/>
          <p14:tracePt t="14422" x="1982788" y="2197100"/>
          <p14:tracePt t="14439" x="2054225" y="2197100"/>
          <p14:tracePt t="14455" x="2116138" y="2197100"/>
          <p14:tracePt t="14472" x="2224088" y="2197100"/>
          <p14:tracePt t="14488" x="2347913" y="2197100"/>
          <p14:tracePt t="14505" x="2482850" y="2197100"/>
          <p14:tracePt t="14522" x="2589213" y="2197100"/>
          <p14:tracePt t="14539" x="2697163" y="2197100"/>
          <p14:tracePt t="14555" x="2768600" y="2197100"/>
          <p14:tracePt t="14572" x="2840038" y="2197100"/>
          <p14:tracePt t="14588" x="2884488" y="2197100"/>
          <p14:tracePt t="14605" x="2938463" y="2197100"/>
          <p14:tracePt t="14623" x="2973388" y="2197100"/>
          <p14:tracePt t="14639" x="3009900" y="2197100"/>
          <p14:tracePt t="14656" x="3054350" y="2197100"/>
          <p14:tracePt t="14672" x="3116263" y="2197100"/>
          <p14:tracePt t="14689" x="3179763" y="2197100"/>
          <p14:tracePt t="14706" x="3259138" y="2197100"/>
          <p14:tracePt t="14722" x="3322638" y="2197100"/>
          <p14:tracePt t="14739" x="3375025" y="2197100"/>
          <p14:tracePt t="14756" x="3429000" y="2197100"/>
          <p14:tracePt t="14773" x="3473450" y="2197100"/>
          <p14:tracePt t="14789" x="3544888" y="2197100"/>
          <p14:tracePt t="14807" x="3616325" y="2197100"/>
          <p14:tracePt t="14823" x="3660775" y="2197100"/>
          <p14:tracePt t="14840" x="3687763" y="2197100"/>
          <p14:tracePt t="14856" x="3724275" y="2197100"/>
          <p14:tracePt t="14873" x="3741738" y="2197100"/>
          <p14:tracePt t="14890" x="3776663" y="2197100"/>
          <p14:tracePt t="14907" x="3803650" y="2197100"/>
          <p14:tracePt t="14923" x="3830638" y="2197100"/>
          <p14:tracePt t="14940" x="3857625" y="2197100"/>
          <p14:tracePt t="14956" x="3875088" y="2197100"/>
          <p14:tracePt t="14973" x="3902075" y="2197100"/>
          <p14:tracePt t="14990" x="3919538" y="2197100"/>
          <p14:tracePt t="15007" x="3965575" y="2197100"/>
          <p14:tracePt t="15023" x="3990975" y="2197100"/>
          <p14:tracePt t="15040" x="4000500" y="2197100"/>
          <p14:tracePt t="15087" x="4010025" y="2197100"/>
          <p14:tracePt t="15263" x="3990975" y="2197100"/>
          <p14:tracePt t="15271" x="3973513" y="2197100"/>
          <p14:tracePt t="15279" x="3946525" y="2197100"/>
          <p14:tracePt t="15290" x="3902075" y="2197100"/>
          <p14:tracePt t="15307" x="3759200" y="2197100"/>
          <p14:tracePt t="15324" x="3608388" y="2197100"/>
          <p14:tracePt t="15341" x="3465513" y="2197100"/>
          <p14:tracePt t="15357" x="3340100" y="2197100"/>
          <p14:tracePt t="15375" x="3170238" y="2197100"/>
          <p14:tracePt t="15391" x="3044825" y="2197100"/>
          <p14:tracePt t="15408" x="2911475" y="2197100"/>
          <p14:tracePt t="15424" x="2751138" y="2197100"/>
          <p14:tracePt t="15441" x="2571750" y="2197100"/>
          <p14:tracePt t="15458" x="2374900" y="2197100"/>
          <p14:tracePt t="15474" x="2205038" y="2197100"/>
          <p14:tracePt t="15491" x="2081213" y="2197100"/>
          <p14:tracePt t="15508" x="1990725" y="2197100"/>
          <p14:tracePt t="15525" x="1928813" y="2197100"/>
          <p14:tracePt t="15541" x="1884363" y="2197100"/>
          <p14:tracePt t="15544" x="1847850" y="2197100"/>
          <p14:tracePt t="15558" x="1812925" y="2197100"/>
          <p14:tracePt t="15575" x="1697038" y="2197100"/>
          <p14:tracePt t="15591" x="1625600" y="2197100"/>
          <p14:tracePt t="15608" x="1527175" y="2197100"/>
          <p14:tracePt t="15625" x="1455738" y="2197100"/>
          <p14:tracePt t="15641" x="1411288" y="2197100"/>
          <p14:tracePt t="15658" x="1357313" y="2197100"/>
          <p14:tracePt t="15675" x="1322388" y="2197100"/>
          <p14:tracePt t="15691" x="1276350" y="2197100"/>
          <p14:tracePt t="15708" x="1223963" y="2197100"/>
          <p14:tracePt t="15742" x="1214438" y="2197100"/>
          <p14:tracePt t="16495" x="1250950" y="2197100"/>
          <p14:tracePt t="16503" x="1303338" y="2197100"/>
          <p14:tracePt t="16512" x="1384300" y="2197100"/>
          <p14:tracePt t="16528" x="1536700" y="2197100"/>
          <p14:tracePt t="16544" x="1758950" y="2197100"/>
          <p14:tracePt t="16561" x="2027238" y="2197100"/>
          <p14:tracePt t="16577" x="2303463" y="2197100"/>
          <p14:tracePt t="16594" x="2536825" y="2197100"/>
          <p14:tracePt t="16611" x="2724150" y="2197100"/>
          <p14:tracePt t="16627" x="2884488" y="2197100"/>
          <p14:tracePt t="16644" x="3017838" y="2197100"/>
          <p14:tracePt t="16661" x="3125788" y="2197100"/>
          <p14:tracePt t="16678" x="3241675" y="2197100"/>
          <p14:tracePt t="16695" x="3367088" y="2197100"/>
          <p14:tracePt t="16711" x="3438525" y="2197100"/>
          <p14:tracePt t="16728" x="3490913" y="2197100"/>
          <p14:tracePt t="16745" x="3554413" y="2197100"/>
          <p14:tracePt t="16761" x="3633788" y="2214563"/>
          <p14:tracePt t="16778" x="3714750" y="2224088"/>
          <p14:tracePt t="16795" x="3795713" y="2232025"/>
          <p14:tracePt t="16811" x="3867150" y="2232025"/>
          <p14:tracePt t="16828" x="3919538" y="2232025"/>
          <p14:tracePt t="16845" x="3965575" y="2241550"/>
          <p14:tracePt t="16862" x="3983038" y="2241550"/>
          <p14:tracePt t="16878" x="4000500" y="2241550"/>
          <p14:tracePt t="16912" x="4010025" y="2241550"/>
          <p14:tracePt t="17087" x="4000500" y="2241550"/>
          <p14:tracePt t="17096" x="3965575" y="2241550"/>
          <p14:tracePt t="17103" x="3938588" y="2241550"/>
          <p14:tracePt t="17112" x="3902075" y="2241550"/>
          <p14:tracePt t="17129" x="3840163" y="2241550"/>
          <p14:tracePt t="17146" x="3786188" y="2241550"/>
          <p14:tracePt t="17162" x="3759200" y="2241550"/>
          <p14:tracePt t="17179" x="3741738" y="2241550"/>
          <p14:tracePt t="17196" x="3732213" y="2241550"/>
          <p14:tracePt t="17213" x="3714750" y="2241550"/>
          <p14:tracePt t="17229" x="3687763" y="2241550"/>
          <p14:tracePt t="17246" x="3679825" y="2241550"/>
          <p14:tracePt t="17263" x="3625850" y="2241550"/>
          <p14:tracePt t="17280" x="3509963" y="2241550"/>
          <p14:tracePt t="17296" x="3411538" y="2241550"/>
          <p14:tracePt t="17313" x="3286125" y="2251075"/>
          <p14:tracePt t="17330" x="3179763" y="2251075"/>
          <p14:tracePt t="17346" x="3081338" y="2251075"/>
          <p14:tracePt t="17363" x="2965450" y="2251075"/>
          <p14:tracePt t="17380" x="2840038" y="2251075"/>
          <p14:tracePt t="17396" x="2732088" y="2251075"/>
          <p14:tracePt t="17413" x="2625725" y="2251075"/>
          <p14:tracePt t="17430" x="2536825" y="2251075"/>
          <p14:tracePt t="17446" x="2419350" y="2251075"/>
          <p14:tracePt t="17464" x="2241550" y="2251075"/>
          <p14:tracePt t="17480" x="2108200" y="2251075"/>
          <p14:tracePt t="17497" x="2027238" y="2251075"/>
          <p14:tracePt t="17513" x="1946275" y="2251075"/>
          <p14:tracePt t="17530" x="1874838" y="2251075"/>
          <p14:tracePt t="17547" x="1768475" y="2251075"/>
          <p14:tracePt t="17563" x="1679575" y="2251075"/>
          <p14:tracePt t="17580" x="1598613" y="2251075"/>
          <p14:tracePt t="17597" x="1527175" y="2251075"/>
          <p14:tracePt t="17614" x="1473200" y="2251075"/>
          <p14:tracePt t="17630" x="1446213" y="2259013"/>
          <p14:tracePt t="17647" x="1438275" y="2259013"/>
          <p14:tracePt t="17664" x="1411288" y="2259013"/>
          <p14:tracePt t="17680" x="1393825" y="2268538"/>
          <p14:tracePt t="17697" x="1357313" y="2268538"/>
          <p14:tracePt t="17714" x="1322388" y="2268538"/>
          <p14:tracePt t="17731" x="1295400" y="2268538"/>
          <p14:tracePt t="17747" x="1258888" y="2268538"/>
          <p14:tracePt t="17764" x="1250950" y="2268538"/>
          <p14:tracePt t="17944" x="1276350" y="2268538"/>
          <p14:tracePt t="17960" x="1285875" y="2268538"/>
          <p14:tracePt t="17976" x="1303338" y="2268538"/>
          <p14:tracePt t="17984" x="1312863" y="2268538"/>
          <p14:tracePt t="18008" x="1330325" y="2268538"/>
          <p14:tracePt t="18024" x="1339850" y="2268538"/>
          <p14:tracePt t="18033" x="1366838" y="2268538"/>
          <p14:tracePt t="18049" x="1393825" y="2268538"/>
          <p14:tracePt t="18065" x="1438275" y="2268538"/>
          <p14:tracePt t="18082" x="1544638" y="2268538"/>
          <p14:tracePt t="18098" x="1652588" y="2268538"/>
          <p14:tracePt t="18115" x="1803400" y="2268538"/>
          <p14:tracePt t="18132" x="1982788" y="2259013"/>
          <p14:tracePt t="18149" x="2197100" y="2251075"/>
          <p14:tracePt t="18165" x="2419350" y="2251075"/>
          <p14:tracePt t="18182" x="2633663" y="2251075"/>
          <p14:tracePt t="18199" x="2840038" y="2251075"/>
          <p14:tracePt t="18216" x="3108325" y="2251075"/>
          <p14:tracePt t="18232" x="3251200" y="2251075"/>
          <p14:tracePt t="18249" x="3375025" y="2251075"/>
          <p14:tracePt t="18265" x="3455988" y="2251075"/>
          <p14:tracePt t="18282" x="3517900" y="2251075"/>
          <p14:tracePt t="18299" x="3562350" y="2251075"/>
          <p14:tracePt t="18316" x="3581400" y="2251075"/>
          <p14:tracePt t="18332" x="3598863" y="2251075"/>
          <p14:tracePt t="18349" x="3608388" y="2251075"/>
          <p14:tracePt t="18576" x="3598863" y="2251075"/>
          <p14:tracePt t="18584" x="3571875" y="2251075"/>
          <p14:tracePt t="18592" x="3544888" y="2251075"/>
          <p14:tracePt t="18600" x="3500438" y="2251075"/>
          <p14:tracePt t="18617" x="3367088" y="2259013"/>
          <p14:tracePt t="18633" x="3224213" y="2268538"/>
          <p14:tracePt t="18650" x="3027363" y="2286000"/>
          <p14:tracePt t="18667" x="2840038" y="2286000"/>
          <p14:tracePt t="18684" x="2643188" y="2286000"/>
          <p14:tracePt t="18700" x="2465388" y="2286000"/>
          <p14:tracePt t="18717" x="2286000" y="2286000"/>
          <p14:tracePt t="18733" x="2108200" y="2286000"/>
          <p14:tracePt t="18750" x="1938338" y="2286000"/>
          <p14:tracePt t="18767" x="1758950" y="2286000"/>
          <p14:tracePt t="18784" x="1554163" y="2286000"/>
          <p14:tracePt t="18800" x="1490663" y="2295525"/>
          <p14:tracePt t="18817" x="1465263" y="2295525"/>
          <p14:tracePt t="18834" x="1455738" y="2295525"/>
          <p14:tracePt t="18912" x="1446213" y="2295525"/>
          <p14:tracePt t="18920" x="1438275" y="2295525"/>
          <p14:tracePt t="18944" x="1428750" y="2295525"/>
          <p14:tracePt t="20849" x="1438275" y="2295525"/>
          <p14:tracePt t="20857" x="1517650" y="2295525"/>
          <p14:tracePt t="20865" x="1616075" y="2295525"/>
          <p14:tracePt t="20873" x="1731963" y="2295525"/>
          <p14:tracePt t="20890" x="1919288" y="2295525"/>
          <p14:tracePt t="20906" x="2089150" y="2295525"/>
          <p14:tracePt t="20923" x="2251075" y="2295525"/>
          <p14:tracePt t="20940" x="2411413" y="2295525"/>
          <p14:tracePt t="20956" x="2544763" y="2286000"/>
          <p14:tracePt t="20973" x="2652713" y="2276475"/>
          <p14:tracePt t="20989" x="2776538" y="2268538"/>
          <p14:tracePt t="21006" x="2847975" y="2259013"/>
          <p14:tracePt t="21023" x="2894013" y="2251075"/>
          <p14:tracePt t="21040" x="2928938" y="2251075"/>
          <p14:tracePt t="21057" x="2946400" y="2241550"/>
          <p14:tracePt t="21073" x="2955925" y="2241550"/>
          <p14:tracePt t="21090" x="2982913" y="2224088"/>
          <p14:tracePt t="21107" x="3054350" y="2214563"/>
          <p14:tracePt t="21123" x="3232150" y="2214563"/>
          <p14:tracePt t="21140" x="3465513" y="2214563"/>
          <p14:tracePt t="21157" x="3714750" y="2214563"/>
          <p14:tracePt t="21174" x="3929063" y="2214563"/>
          <p14:tracePt t="21190" x="4116388" y="2214563"/>
          <p14:tracePt t="21207" x="4241800" y="2214563"/>
          <p14:tracePt t="21224" x="4286250" y="2214563"/>
          <p14:tracePt t="21240" x="4303713" y="2214563"/>
          <p14:tracePt t="22609" x="4295775" y="2197100"/>
          <p14:tracePt t="22618" x="4276725" y="2187575"/>
          <p14:tracePt t="22627" x="4276725" y="2179638"/>
          <p14:tracePt t="22644" x="4251325" y="2160588"/>
          <p14:tracePt t="22661" x="4232275" y="2143125"/>
          <p14:tracePt t="22678" x="4224338" y="2125663"/>
          <p14:tracePt t="22694" x="4205288" y="2116138"/>
          <p14:tracePt t="22711" x="4187825" y="2089150"/>
          <p14:tracePt t="22728" x="4179888" y="2071688"/>
          <p14:tracePt t="22744" x="4152900" y="2017713"/>
          <p14:tracePt t="22762" x="4089400" y="1919288"/>
          <p14:tracePt t="22778" x="4054475" y="1874838"/>
          <p14:tracePt t="22794" x="4010025" y="1822450"/>
          <p14:tracePt t="22811" x="3973513" y="1803400"/>
          <p14:tracePt t="22828" x="3894138" y="1768475"/>
          <p14:tracePt t="22845" x="3803650" y="1731963"/>
          <p14:tracePt t="22861" x="3670300" y="1697038"/>
          <p14:tracePt t="22878" x="3554413" y="1687513"/>
          <p14:tracePt t="22895" x="3429000" y="1660525"/>
          <p14:tracePt t="22911" x="3322638" y="1652588"/>
          <p14:tracePt t="22929" x="3197225" y="1633538"/>
          <p14:tracePt t="22945" x="3054350" y="1616075"/>
          <p14:tracePt t="22961" x="2946400" y="1598613"/>
          <p14:tracePt t="22979" x="2857500" y="1598613"/>
          <p14:tracePt t="22995" x="2759075" y="1598613"/>
          <p14:tracePt t="23012" x="2670175" y="1598613"/>
          <p14:tracePt t="23029" x="2589213" y="1598613"/>
          <p14:tracePt t="23045" x="2500313" y="1598613"/>
          <p14:tracePt t="23062" x="2401888" y="1598613"/>
          <p14:tracePt t="23079" x="2276475" y="1598613"/>
          <p14:tracePt t="23096" x="2152650" y="1598613"/>
          <p14:tracePt t="23112" x="2017713" y="1616075"/>
          <p14:tracePt t="23129" x="1839913" y="1625600"/>
          <p14:tracePt t="23146" x="1758950" y="1633538"/>
          <p14:tracePt t="23162" x="1679575" y="1652588"/>
          <p14:tracePt t="23179" x="1633538" y="1660525"/>
          <p14:tracePt t="23196" x="1581150" y="1660525"/>
          <p14:tracePt t="23213" x="1544638" y="1660525"/>
          <p14:tracePt t="23229" x="1509713" y="1670050"/>
          <p14:tracePt t="23246" x="1473200" y="1687513"/>
          <p14:tracePt t="23263" x="1419225" y="1687513"/>
          <p14:tracePt t="23279" x="1384300" y="1687513"/>
          <p14:tracePt t="23296" x="1357313" y="1697038"/>
          <p14:tracePt t="23312" x="1322388" y="1704975"/>
          <p14:tracePt t="23330" x="1276350" y="1724025"/>
          <p14:tracePt t="23346" x="1231900" y="1741488"/>
          <p14:tracePt t="23363" x="1196975" y="1751013"/>
          <p14:tracePt t="23380" x="1187450" y="1758950"/>
          <p14:tracePt t="23396" x="1152525" y="1758950"/>
          <p14:tracePt t="23413" x="1133475" y="1768475"/>
          <p14:tracePt t="23430" x="1116013" y="1768475"/>
          <p14:tracePt t="23446" x="1098550" y="1776413"/>
          <p14:tracePt t="23463" x="1081088" y="1785938"/>
          <p14:tracePt t="23480" x="1054100" y="1785938"/>
          <p14:tracePt t="23497" x="1044575" y="1795463"/>
          <p14:tracePt t="23514" x="1009650" y="1803400"/>
          <p14:tracePt t="23530" x="990600" y="1812925"/>
          <p14:tracePt t="23547" x="965200" y="1812925"/>
          <p14:tracePt t="23563" x="946150" y="1812925"/>
          <p14:tracePt t="23580" x="938213" y="1822450"/>
          <p14:tracePt t="23597" x="901700" y="1830388"/>
          <p14:tracePt t="23614" x="893763" y="1830388"/>
          <p14:tracePt t="23630" x="884238" y="1839913"/>
          <p14:tracePt t="23664" x="874713" y="1839913"/>
          <p14:tracePt t="23680" x="866775" y="1847850"/>
          <p14:tracePt t="23698" x="857250" y="1847850"/>
          <p14:tracePt t="23714" x="839788" y="1857375"/>
          <p14:tracePt t="23731" x="830263" y="1866900"/>
          <p14:tracePt t="23764" x="812800" y="1874838"/>
          <p14:tracePt t="23781" x="812800" y="1893888"/>
          <p14:tracePt t="23797" x="795338" y="1911350"/>
          <p14:tracePt t="23814" x="785813" y="1946275"/>
          <p14:tracePt t="23831" x="776288" y="1990725"/>
          <p14:tracePt t="23848" x="776288" y="2027238"/>
          <p14:tracePt t="23865" x="776288" y="2062163"/>
          <p14:tracePt t="23881" x="776288" y="2081213"/>
          <p14:tracePt t="23898" x="776288" y="2108200"/>
          <p14:tracePt t="23914" x="785813" y="2125663"/>
          <p14:tracePt t="23931" x="830263" y="2152650"/>
          <p14:tracePt t="23948" x="919163" y="2197100"/>
          <p14:tracePt t="23965" x="1044575" y="2232025"/>
          <p14:tracePt t="23981" x="1187450" y="2268538"/>
          <p14:tracePt t="23998" x="1330325" y="2303463"/>
          <p14:tracePt t="24015" x="1509713" y="2322513"/>
          <p14:tracePt t="24031" x="1660525" y="2322513"/>
          <p14:tracePt t="24048" x="1822450" y="2322513"/>
          <p14:tracePt t="24051" x="1893888" y="2322513"/>
          <p14:tracePt t="24065" x="1965325" y="2322513"/>
          <p14:tracePt t="24082" x="2205038" y="2322513"/>
          <p14:tracePt t="24098" x="2322513" y="2322513"/>
          <p14:tracePt t="24115" x="2465388" y="2322513"/>
          <p14:tracePt t="24132" x="2633663" y="2303463"/>
          <p14:tracePt t="24149" x="2795588" y="2286000"/>
          <p14:tracePt t="24165" x="2965450" y="2286000"/>
          <p14:tracePt t="24182" x="3089275" y="2286000"/>
          <p14:tracePt t="24198" x="3179763" y="2286000"/>
          <p14:tracePt t="24215" x="3251200" y="2286000"/>
          <p14:tracePt t="24232" x="3313113" y="2286000"/>
          <p14:tracePt t="24248" x="3357563" y="2286000"/>
          <p14:tracePt t="24265" x="3375025" y="2276475"/>
          <p14:tracePt t="24282" x="3411538" y="2276475"/>
          <p14:tracePt t="24315" x="3419475" y="2276475"/>
          <p14:tracePt t="24338" x="3429000" y="2276475"/>
          <p14:tracePt t="24378" x="3438525" y="2276475"/>
          <p14:tracePt t="24386" x="3446463" y="2276475"/>
          <p14:tracePt t="24402" x="3455988" y="2276475"/>
          <p14:tracePt t="24434" x="3465513" y="2276475"/>
          <p14:tracePt t="24450" x="3482975" y="2276475"/>
          <p14:tracePt t="24458" x="3490913" y="2276475"/>
          <p14:tracePt t="24467" x="3500438" y="2276475"/>
          <p14:tracePt t="24482" x="3527425" y="2276475"/>
          <p14:tracePt t="24499" x="3544888" y="2276475"/>
          <p14:tracePt t="24516" x="3581400" y="2276475"/>
          <p14:tracePt t="24533" x="3608388" y="2276475"/>
          <p14:tracePt t="24549" x="3643313" y="2268538"/>
          <p14:tracePt t="24566" x="3679825" y="2268538"/>
          <p14:tracePt t="24583" x="3714750" y="2268538"/>
          <p14:tracePt t="24600" x="3751263" y="2259013"/>
          <p14:tracePt t="24616" x="3776663" y="2259013"/>
          <p14:tracePt t="24633" x="3803650" y="2259013"/>
          <p14:tracePt t="24650" x="3830638" y="2259013"/>
          <p14:tracePt t="24666" x="3840163" y="2259013"/>
          <p14:tracePt t="24683" x="3857625" y="2259013"/>
          <p14:tracePt t="24700" x="3884613" y="2259013"/>
          <p14:tracePt t="24717" x="3902075" y="2259013"/>
          <p14:tracePt t="24733" x="3911600" y="2259013"/>
          <p14:tracePt t="24750" x="3929063" y="2241550"/>
          <p14:tracePt t="24767" x="3946525" y="2241550"/>
          <p14:tracePt t="24784" x="3965575" y="2232025"/>
          <p14:tracePt t="24817" x="3973513" y="2232025"/>
          <p14:tracePt t="24834" x="3990975" y="2224088"/>
          <p14:tracePt t="24851" x="4010025" y="2224088"/>
          <p14:tracePt t="24867" x="4010025" y="2214563"/>
          <p14:tracePt t="24900" x="4017963" y="2197100"/>
          <p14:tracePt t="24917" x="4017963" y="2187575"/>
          <p14:tracePt t="24934" x="4017963" y="2170113"/>
          <p14:tracePt t="24950" x="4017963" y="2160588"/>
          <p14:tracePt t="24967" x="4017963" y="2125663"/>
          <p14:tracePt t="24984" x="4017963" y="2108200"/>
          <p14:tracePt t="25000" x="4017963" y="2081213"/>
          <p14:tracePt t="25018" x="4017963" y="2036763"/>
          <p14:tracePt t="25034" x="4017963" y="1982788"/>
          <p14:tracePt t="25051" x="4017963" y="1928813"/>
          <p14:tracePt t="25068" x="4017963" y="1874838"/>
          <p14:tracePt t="25084" x="4017963" y="1830388"/>
          <p14:tracePt t="25101" x="4017963" y="1812925"/>
          <p14:tracePt t="25118" x="4010025" y="1785938"/>
          <p14:tracePt t="25134" x="3983038" y="1758950"/>
          <p14:tracePt t="25151" x="3965575" y="1751013"/>
          <p14:tracePt t="25168" x="3929063" y="1724025"/>
          <p14:tracePt t="25184" x="3867150" y="1724025"/>
          <p14:tracePt t="25201" x="3786188" y="1704975"/>
          <p14:tracePt t="25218" x="3562350" y="1679575"/>
          <p14:tracePt t="25235" x="3402013" y="1660525"/>
          <p14:tracePt t="25251" x="3224213" y="1625600"/>
          <p14:tracePt t="25268" x="3036888" y="1616075"/>
          <p14:tracePt t="25285" x="2847975" y="1616075"/>
          <p14:tracePt t="25301" x="2679700" y="1616075"/>
          <p14:tracePt t="25318" x="2527300" y="1616075"/>
          <p14:tracePt t="25335" x="2401888" y="1616075"/>
          <p14:tracePt t="25352" x="2303463" y="1616075"/>
          <p14:tracePt t="25368" x="2232025" y="1616075"/>
          <p14:tracePt t="25385" x="2143125" y="1616075"/>
          <p14:tracePt t="25402" x="2081213" y="1616075"/>
          <p14:tracePt t="25419" x="1965325" y="1633538"/>
          <p14:tracePt t="25435" x="1893888" y="1643063"/>
          <p14:tracePt t="25452" x="1812925" y="1652588"/>
          <p14:tracePt t="25469" x="1704975" y="1670050"/>
          <p14:tracePt t="25485" x="1652588" y="1679575"/>
          <p14:tracePt t="25502" x="1598613" y="1679575"/>
          <p14:tracePt t="25519" x="1571625" y="1687513"/>
          <p14:tracePt t="25536" x="1554163" y="1687513"/>
          <p14:tracePt t="25552" x="1536700" y="1697038"/>
          <p14:tracePt t="25569" x="1527175" y="1704975"/>
          <p14:tracePt t="25586" x="1517650" y="1704975"/>
          <p14:tracePt t="25602" x="1509713" y="1704975"/>
          <p14:tracePt t="25627" x="1500188" y="1704975"/>
          <p14:tracePt t="27988" x="1482725" y="1714500"/>
          <p14:tracePt t="27995" x="1473200" y="1731963"/>
          <p14:tracePt t="28009" x="1455738" y="1731963"/>
          <p14:tracePt t="28026" x="1428750" y="1741488"/>
          <p14:tracePt t="28042" x="1419225" y="1741488"/>
          <p14:tracePt t="28044" x="1411288" y="1751013"/>
          <p14:tracePt t="28060" x="1374775" y="1751013"/>
          <p14:tracePt t="28076" x="1339850" y="1768475"/>
          <p14:tracePt t="28093" x="1303338" y="1768475"/>
          <p14:tracePt t="28109" x="1276350" y="1776413"/>
          <p14:tracePt t="28126" x="1241425" y="1795463"/>
          <p14:tracePt t="28143" x="1214438" y="1795463"/>
          <p14:tracePt t="28159" x="1204913" y="1795463"/>
          <p14:tracePt t="28176" x="1187450" y="1795463"/>
          <p14:tracePt t="28193" x="1169988" y="1795463"/>
          <p14:tracePt t="28210" x="1160463" y="1795463"/>
          <p14:tracePt t="28227" x="1152525" y="1803400"/>
          <p14:tracePt t="32301" x="1160463" y="1822450"/>
          <p14:tracePt t="32309" x="1204913" y="1866900"/>
          <p14:tracePt t="32321" x="1241425" y="1893888"/>
          <p14:tracePt t="32338" x="1285875" y="1938338"/>
          <p14:tracePt t="32354" x="1303338" y="1965325"/>
          <p14:tracePt t="32371" x="1322388" y="1990725"/>
          <p14:tracePt t="32388" x="1330325" y="2000250"/>
          <p14:tracePt t="32405" x="1347788" y="2098675"/>
          <p14:tracePt t="32421" x="1357313" y="2133600"/>
          <p14:tracePt t="32438" x="1366838" y="2179638"/>
          <p14:tracePt t="32454" x="1374775" y="2232025"/>
          <p14:tracePt t="32471" x="1393825" y="2286000"/>
          <p14:tracePt t="32488" x="1401763" y="2295525"/>
          <p14:tracePt t="32506" x="1428750" y="2330450"/>
          <p14:tracePt t="32521" x="1473200" y="2419350"/>
          <p14:tracePt t="32538" x="1517650" y="2465388"/>
          <p14:tracePt t="32554" x="1581150" y="2509838"/>
          <p14:tracePt t="32571" x="1616075" y="2536825"/>
          <p14:tracePt t="32587" x="1679575" y="2562225"/>
          <p14:tracePt t="32604" x="1724025" y="2581275"/>
          <p14:tracePt t="32621" x="1785938" y="2589213"/>
          <p14:tracePt t="32638" x="1830388" y="2589213"/>
          <p14:tracePt t="32654" x="1874838" y="2589213"/>
          <p14:tracePt t="32671" x="1919288" y="2589213"/>
          <p14:tracePt t="32688" x="1965325" y="2589213"/>
          <p14:tracePt t="32704" x="2009775" y="2589213"/>
          <p14:tracePt t="32721" x="2036763" y="2589213"/>
          <p14:tracePt t="32738" x="2071688" y="2589213"/>
          <p14:tracePt t="32755" x="2098675" y="2571750"/>
          <p14:tracePt t="32771" x="2143125" y="2562225"/>
          <p14:tracePt t="32788" x="2214563" y="2536825"/>
          <p14:tracePt t="32805" x="2322513" y="2500313"/>
          <p14:tracePt t="32822" x="2366963" y="2482850"/>
          <p14:tracePt t="32838" x="2384425" y="2465388"/>
          <p14:tracePt t="32855" x="2393950" y="2419350"/>
          <p14:tracePt t="32871" x="2384425" y="2312988"/>
          <p14:tracePt t="32888" x="2330450" y="2232025"/>
          <p14:tracePt t="32905" x="2224088" y="2160588"/>
          <p14:tracePt t="32921" x="2089150" y="2089150"/>
          <p14:tracePt t="32938" x="1955800" y="2036763"/>
          <p14:tracePt t="32955" x="1839913" y="1982788"/>
          <p14:tracePt t="32971" x="1714500" y="1946275"/>
          <p14:tracePt t="32989" x="1536700" y="1919288"/>
          <p14:tracePt t="33005" x="1465263" y="1919288"/>
          <p14:tracePt t="33022" x="1411288" y="1919288"/>
          <p14:tracePt t="33038" x="1401763" y="1919288"/>
          <p14:tracePt t="33056" x="1366838" y="1919288"/>
          <p14:tracePt t="33072" x="1357313" y="1928813"/>
          <p14:tracePt t="33089" x="1339850" y="1946275"/>
          <p14:tracePt t="33105" x="1339850" y="1965325"/>
          <p14:tracePt t="33123" x="1330325" y="2000250"/>
          <p14:tracePt t="33140" x="1330325" y="2009775"/>
          <p14:tracePt t="33157" x="1330325" y="2027238"/>
          <p14:tracePt t="33173" x="1339850" y="2054225"/>
          <p14:tracePt t="33190" x="1428750" y="2081213"/>
          <p14:tracePt t="33206" x="1571625" y="2125663"/>
          <p14:tracePt t="33223" x="1714500" y="2143125"/>
          <p14:tracePt t="33240" x="1884363" y="2160588"/>
          <p14:tracePt t="33257" x="2071688" y="2160588"/>
          <p14:tracePt t="33274" x="2303463" y="2160588"/>
          <p14:tracePt t="33290" x="2517775" y="2160588"/>
          <p14:tracePt t="33307" x="2714625" y="2160588"/>
          <p14:tracePt t="33324" x="2857500" y="2160588"/>
          <p14:tracePt t="33341" x="2955925" y="2160588"/>
          <p14:tracePt t="33357" x="3081338" y="2143125"/>
          <p14:tracePt t="33374" x="3133725" y="2143125"/>
          <p14:tracePt t="33391" x="3197225" y="2143125"/>
          <p14:tracePt t="33407" x="3295650" y="2143125"/>
          <p14:tracePt t="33424" x="3348038" y="2143125"/>
          <p14:tracePt t="33441" x="3411538" y="2143125"/>
          <p14:tracePt t="33457" x="3465513" y="2143125"/>
          <p14:tracePt t="33474" x="3500438" y="2143125"/>
          <p14:tracePt t="33491" x="3536950" y="2143125"/>
          <p14:tracePt t="33524" x="3544888" y="2143125"/>
          <p14:tracePt t="33541" x="3554413" y="2143125"/>
          <p14:tracePt t="33558" x="3589338" y="2143125"/>
          <p14:tracePt t="33574" x="3616325" y="2143125"/>
          <p14:tracePt t="33591" x="3679825" y="2143125"/>
          <p14:tracePt t="33608" x="3741738" y="2143125"/>
          <p14:tracePt t="33624" x="3786188" y="2143125"/>
          <p14:tracePt t="33641" x="3840163" y="2133600"/>
          <p14:tracePt t="33658" x="3857625" y="2133600"/>
          <p14:tracePt t="33675" x="3867150" y="2133600"/>
          <p14:tracePt t="33691" x="3875088" y="2125663"/>
          <p14:tracePt t="33933" x="3884613" y="2116138"/>
          <p14:tracePt t="33942" x="3884613" y="2108200"/>
          <p14:tracePt t="33949" x="3857625" y="2108200"/>
          <p14:tracePt t="33959" x="3830638" y="2089150"/>
          <p14:tracePt t="33975" x="3786188" y="2081213"/>
          <p14:tracePt t="33992" x="3741738" y="2081213"/>
          <p14:tracePt t="34009" x="3697288" y="2081213"/>
          <p14:tracePt t="34026" x="3687763" y="2081213"/>
          <p14:tracePt t="34042" x="3670300" y="2081213"/>
          <p14:tracePt t="34181" x="3652838" y="2081213"/>
          <p14:tracePt t="34190" x="3643313" y="2081213"/>
          <p14:tracePt t="34197" x="3633788" y="2081213"/>
          <p14:tracePt t="34210" x="3598863" y="2081213"/>
          <p14:tracePt t="34226" x="3562350" y="2081213"/>
          <p14:tracePt t="34243" x="3509963" y="2081213"/>
          <p14:tracePt t="34260" x="3465513" y="2081213"/>
          <p14:tracePt t="34276" x="3429000" y="2081213"/>
          <p14:tracePt t="34293" x="3402013" y="2081213"/>
          <p14:tracePt t="34310" x="3357563" y="2089150"/>
          <p14:tracePt t="34326" x="3348038" y="2089150"/>
          <p14:tracePt t="34360" x="3340100" y="2089150"/>
          <p14:tracePt t="34390" x="3340100" y="2098675"/>
          <p14:tracePt t="34814" x="3322638" y="2098675"/>
          <p14:tracePt t="34822" x="3276600" y="2098675"/>
          <p14:tracePt t="34830" x="3197225" y="2116138"/>
          <p14:tracePt t="34844" x="3133725" y="2133600"/>
          <p14:tracePt t="34862" x="2894013" y="2197100"/>
          <p14:tracePt t="34878" x="2670175" y="2259013"/>
          <p14:tracePt t="34895" x="2465388" y="2322513"/>
          <p14:tracePt t="34911" x="2286000" y="2366963"/>
          <p14:tracePt t="34928" x="2125663" y="2401888"/>
          <p14:tracePt t="34945" x="1965325" y="2446338"/>
          <p14:tracePt t="34962" x="1803400" y="2500313"/>
          <p14:tracePt t="34978" x="1687513" y="2517775"/>
          <p14:tracePt t="34995" x="1608138" y="2517775"/>
          <p14:tracePt t="35012" x="1554163" y="2544763"/>
          <p14:tracePt t="35028" x="1509713" y="2554288"/>
          <p14:tracePt t="35045" x="1473200" y="2571750"/>
          <p14:tracePt t="35062" x="1446213" y="2571750"/>
          <p14:tracePt t="35079" x="1393825" y="2589213"/>
          <p14:tracePt t="35095" x="1322388" y="2598738"/>
          <p14:tracePt t="35112" x="1258888" y="2608263"/>
          <p14:tracePt t="35129" x="1169988" y="2625725"/>
          <p14:tracePt t="35145" x="1098550" y="2660650"/>
          <p14:tracePt t="35162" x="1036638" y="2679700"/>
          <p14:tracePt t="35179" x="990600" y="2687638"/>
          <p14:tracePt t="35196" x="955675" y="2697163"/>
          <p14:tracePt t="35212" x="919163" y="2714625"/>
          <p14:tracePt t="35229" x="901700" y="2714625"/>
          <p14:tracePt t="35982" x="893763" y="2724150"/>
          <p14:tracePt t="35990" x="893763" y="2741613"/>
          <p14:tracePt t="35999" x="893763" y="2768600"/>
          <p14:tracePt t="36014" x="893763" y="2795588"/>
          <p14:tracePt t="36031" x="893763" y="2830513"/>
          <p14:tracePt t="36048" x="901700" y="2847975"/>
          <p14:tracePt t="36065" x="901700" y="2857500"/>
          <p14:tracePt t="36081" x="911225" y="2874963"/>
          <p14:tracePt t="36098" x="919163" y="2884488"/>
          <p14:tracePt t="36134" x="919163" y="2894013"/>
          <p14:tracePt t="36150" x="928688" y="2894013"/>
          <p14:tracePt t="36246" x="928688" y="2901950"/>
          <p14:tracePt t="36254" x="946150" y="2911475"/>
          <p14:tracePt t="36806" x="965200" y="2911475"/>
          <p14:tracePt t="36814" x="982663" y="2911475"/>
          <p14:tracePt t="36822" x="1000125" y="2911475"/>
          <p14:tracePt t="36833" x="1009650" y="2911475"/>
          <p14:tracePt t="36850" x="1036638" y="2911475"/>
          <p14:tracePt t="36867" x="1071563" y="2911475"/>
          <p14:tracePt t="36883" x="1098550" y="2919413"/>
          <p14:tracePt t="36917" x="1108075" y="2928938"/>
          <p14:tracePt t="36934" x="1125538" y="2928938"/>
          <p14:tracePt t="36950" x="1143000" y="2928938"/>
          <p14:tracePt t="36984" x="1152525" y="2928938"/>
          <p14:tracePt t="37000" x="1169988" y="2928938"/>
          <p14:tracePt t="37017" x="1187450" y="2928938"/>
          <p14:tracePt t="37034" x="1196975" y="2928938"/>
          <p14:tracePt t="37051" x="1204913" y="2928938"/>
          <p14:tracePt t="37067" x="1223963" y="2928938"/>
          <p14:tracePt t="37084" x="1231900" y="2928938"/>
          <p14:tracePt t="37101" x="1241425" y="2928938"/>
          <p14:tracePt t="38615" x="1258888" y="2938463"/>
          <p14:tracePt t="38623" x="1268413" y="2938463"/>
          <p14:tracePt t="38631" x="1285875" y="2938463"/>
          <p14:tracePt t="38640" x="1312863" y="2946400"/>
          <p14:tracePt t="38655" x="1339850" y="2955925"/>
          <p14:tracePt t="38672" x="1384300" y="2955925"/>
          <p14:tracePt t="38689" x="1411288" y="2965450"/>
          <p14:tracePt t="38705" x="1438275" y="2965450"/>
          <p14:tracePt t="38722" x="1446213" y="2965450"/>
          <p14:tracePt t="38739" x="1465263" y="2965450"/>
          <p14:tracePt t="45153" x="1455738" y="2965450"/>
          <p14:tracePt t="45161" x="1428750" y="2965450"/>
          <p14:tracePt t="45173" x="1401763" y="2965450"/>
          <p14:tracePt t="45189" x="1384300" y="2965450"/>
          <p14:tracePt t="45206" x="1374775" y="2965450"/>
          <p14:tracePt t="45377" x="1366838" y="2965450"/>
          <p14:tracePt t="45393" x="1411288" y="2965450"/>
          <p14:tracePt t="45401" x="1446213" y="2965450"/>
          <p14:tracePt t="45410" x="1509713" y="2965450"/>
          <p14:tracePt t="45423" x="1571625" y="2965450"/>
          <p14:tracePt t="45440" x="1670050" y="2946400"/>
          <p14:tracePt t="45457" x="1785938" y="2928938"/>
          <p14:tracePt t="45474" x="1847850" y="2928938"/>
          <p14:tracePt t="45490" x="1901825" y="2911475"/>
          <p14:tracePt t="45507" x="1955800" y="2894013"/>
          <p14:tracePt t="45524" x="2036763" y="2874963"/>
          <p14:tracePt t="45541" x="2098675" y="2874963"/>
          <p14:tracePt t="45557" x="2187575" y="2857500"/>
          <p14:tracePt t="45574" x="2276475" y="2847975"/>
          <p14:tracePt t="45591" x="2366963" y="2830513"/>
          <p14:tracePt t="45607" x="2428875" y="2822575"/>
          <p14:tracePt t="45624" x="2500313" y="2822575"/>
          <p14:tracePt t="45641" x="2633663" y="2813050"/>
          <p14:tracePt t="45658" x="2714625" y="2803525"/>
          <p14:tracePt t="45674" x="2803525" y="2795588"/>
          <p14:tracePt t="45691" x="2874963" y="2795588"/>
          <p14:tracePt t="45708" x="2938463" y="2795588"/>
          <p14:tracePt t="45724" x="2973388" y="2795588"/>
          <p14:tracePt t="45742" x="3017838" y="2795588"/>
          <p14:tracePt t="45758" x="3081338" y="2795588"/>
          <p14:tracePt t="45775" x="3143250" y="2795588"/>
          <p14:tracePt t="45791" x="3214688" y="2795588"/>
          <p14:tracePt t="45808" x="3295650" y="2795588"/>
          <p14:tracePt t="45826" x="3402013" y="2795588"/>
          <p14:tracePt t="45842" x="3473450" y="2795588"/>
          <p14:tracePt t="45858" x="3527425" y="2795588"/>
          <p14:tracePt t="45875" x="3571875" y="2795588"/>
          <p14:tracePt t="45892" x="3633788" y="2803525"/>
          <p14:tracePt t="45908" x="3687763" y="2822575"/>
          <p14:tracePt t="45925" x="3714750" y="2822575"/>
          <p14:tracePt t="45942" x="3751263" y="2840038"/>
          <p14:tracePt t="45958" x="3776663" y="2847975"/>
          <p14:tracePt t="45975" x="3786188" y="2857500"/>
          <p14:tracePt t="45992" x="3803650" y="2857500"/>
          <p14:tracePt t="46027" x="3813175" y="2857500"/>
          <p14:tracePt t="46042" x="3830638" y="2857500"/>
          <p14:tracePt t="46059" x="3840163" y="2857500"/>
          <p14:tracePt t="46075" x="3857625" y="2857500"/>
          <p14:tracePt t="46098" x="3867150" y="2857500"/>
          <p14:tracePt t="46109" x="3875088" y="2857500"/>
          <p14:tracePt t="46125" x="3884613" y="2867025"/>
          <p14:tracePt t="46142" x="3911600" y="2874963"/>
          <p14:tracePt t="46159" x="3929063" y="2884488"/>
          <p14:tracePt t="46176" x="3965575" y="2901950"/>
          <p14:tracePt t="46193" x="4010025" y="2928938"/>
          <p14:tracePt t="46209" x="4054475" y="2946400"/>
          <p14:tracePt t="46226" x="4089400" y="2955925"/>
          <p14:tracePt t="46243" x="4152900" y="2955925"/>
          <p14:tracePt t="46259" x="4232275" y="2955925"/>
          <p14:tracePt t="46276" x="4322763" y="2955925"/>
          <p14:tracePt t="46292" x="4419600" y="2955925"/>
          <p14:tracePt t="46309" x="4483100" y="2955925"/>
          <p14:tracePt t="46326" x="4537075" y="2955925"/>
          <p14:tracePt t="46343" x="4598988" y="2955925"/>
          <p14:tracePt t="46360" x="4652963" y="2965450"/>
          <p14:tracePt t="46376" x="4705350" y="2973388"/>
          <p14:tracePt t="46393" x="4741863" y="2973388"/>
          <p14:tracePt t="46410" x="4830763" y="2973388"/>
          <p14:tracePt t="46426" x="4894263" y="2973388"/>
          <p14:tracePt t="46443" x="4946650" y="2973388"/>
          <p14:tracePt t="46460" x="4991100" y="2973388"/>
          <p14:tracePt t="46477" x="5010150" y="2973388"/>
          <p14:tracePt t="46493" x="5027613" y="2973388"/>
          <p14:tracePt t="46510" x="5037138" y="2973388"/>
          <p14:tracePt t="46543" x="5045075" y="2973388"/>
          <p14:tracePt t="46560" x="5054600" y="2973388"/>
          <p14:tracePt t="46577" x="5072063" y="2982913"/>
          <p14:tracePt t="46594" x="5089525" y="2982913"/>
          <p14:tracePt t="46610" x="5133975" y="2990850"/>
          <p14:tracePt t="46627" x="5197475" y="3017838"/>
          <p14:tracePt t="46644" x="5286375" y="3017838"/>
          <p14:tracePt t="46660" x="5367338" y="3027363"/>
          <p14:tracePt t="46677" x="5429250" y="3044825"/>
          <p14:tracePt t="46694" x="5456238" y="3044825"/>
          <p14:tracePt t="46770" x="5465763" y="3044825"/>
          <p14:tracePt t="47602" x="5456238" y="3044825"/>
          <p14:tracePt t="49427" x="5446713" y="3044825"/>
          <p14:tracePt t="49483" x="5438775" y="3044825"/>
          <p14:tracePt t="49643" x="5429250" y="3044825"/>
          <p14:tracePt t="49675" x="5419725" y="3044825"/>
          <p14:tracePt t="49691" x="5411788" y="3044825"/>
          <p14:tracePt t="49707" x="5394325" y="3054350"/>
          <p14:tracePt t="49731" x="5394325" y="3062288"/>
          <p14:tracePt t="49763" x="5384800" y="3062288"/>
          <p14:tracePt t="49787" x="5375275" y="3062288"/>
          <p14:tracePt t="49843" x="5367338" y="3062288"/>
          <p14:tracePt t="50123" x="5357813" y="3062288"/>
          <p14:tracePt t="50315" x="5357813" y="3071813"/>
          <p14:tracePt t="61567" x="5348288" y="3071813"/>
          <p14:tracePt t="64664" x="5340350" y="3071813"/>
          <p14:tracePt t="64688" x="5330825" y="3071813"/>
          <p14:tracePt t="65425" x="5322888" y="3071813"/>
          <p14:tracePt t="65512" x="5313363" y="3071813"/>
          <p14:tracePt t="65825" x="5303838" y="3071813"/>
          <p14:tracePt t="65833" x="5295900" y="3071813"/>
          <p14:tracePt t="66201" x="5286375" y="3071813"/>
          <p14:tracePt t="66217" x="5276850" y="3071813"/>
          <p14:tracePt t="66241" x="5268913" y="3062288"/>
          <p14:tracePt t="67105" x="5259388" y="3062288"/>
          <p14:tracePt t="67161" x="5251450" y="3062288"/>
          <p14:tracePt t="67169" x="5241925" y="3054350"/>
          <p14:tracePt t="67185" x="5232400" y="3054350"/>
          <p14:tracePt t="67193" x="5224463" y="3054350"/>
          <p14:tracePt t="67202" x="5214938" y="3054350"/>
          <p14:tracePt t="72235" x="5205413" y="3044825"/>
          <p14:tracePt t="72283" x="5197475" y="3044825"/>
          <p14:tracePt t="89937" x="5187950" y="3036888"/>
          <p14:tracePt t="90057" x="5187950" y="3027363"/>
          <p14:tracePt t="129583" x="5180013" y="3017838"/>
          <p14:tracePt t="129679" x="5170488" y="3017838"/>
          <p14:tracePt t="129695" x="5160963" y="3017838"/>
          <p14:tracePt t="129791" x="5153025" y="3009900"/>
          <p14:tracePt t="129831" x="5143500" y="3000375"/>
          <p14:tracePt t="171190" x="5133975" y="3000375"/>
          <p14:tracePt t="171198" x="5108575" y="3000375"/>
          <p14:tracePt t="171206" x="5081588" y="3009900"/>
          <p14:tracePt t="171220" x="5054600" y="3027363"/>
          <p14:tracePt t="171237" x="5000625" y="3027363"/>
          <p14:tracePt t="171253" x="4857750" y="3044825"/>
          <p14:tracePt t="171270" x="4759325" y="3062288"/>
          <p14:tracePt t="171287" x="4687888" y="3062288"/>
          <p14:tracePt t="171304" x="4598988" y="3062288"/>
          <p14:tracePt t="171320" x="4537075" y="3062288"/>
          <p14:tracePt t="171337" x="4456113" y="3062288"/>
          <p14:tracePt t="171354" x="4330700" y="3062288"/>
          <p14:tracePt t="171370" x="4187825" y="3062288"/>
          <p14:tracePt t="171387" x="4044950" y="3062288"/>
          <p14:tracePt t="171404" x="3884613" y="3062288"/>
          <p14:tracePt t="171421" x="3724275" y="3062288"/>
          <p14:tracePt t="171438" x="3490913" y="3062288"/>
          <p14:tracePt t="171454" x="3322638" y="3062288"/>
          <p14:tracePt t="171471" x="3143250" y="3044825"/>
          <p14:tracePt t="171488" x="2919413" y="3017838"/>
          <p14:tracePt t="171505" x="2732088" y="2973388"/>
          <p14:tracePt t="171521" x="2544763" y="2973388"/>
          <p14:tracePt t="171538" x="2366963" y="2973388"/>
          <p14:tracePt t="171554" x="2187575" y="2973388"/>
          <p14:tracePt t="171571" x="1990725" y="2973388"/>
          <p14:tracePt t="171588" x="1866900" y="2973388"/>
          <p14:tracePt t="171590" x="1839913" y="2973388"/>
          <p14:tracePt t="171604" x="1803400" y="2973388"/>
          <p14:tracePt t="171622" x="1758950" y="2973388"/>
          <p14:tracePt t="171638" x="1751013" y="2973388"/>
          <p14:tracePt t="171655" x="1731963" y="2973388"/>
          <p14:tracePt t="171672" x="1714500" y="2973388"/>
          <p14:tracePt t="171688" x="1697038" y="2973388"/>
          <p14:tracePt t="171705" x="1670050" y="2973388"/>
          <p14:tracePt t="171721" x="1633538" y="2973388"/>
          <p14:tracePt t="171738" x="1571625" y="2982913"/>
          <p14:tracePt t="171755" x="1490663" y="2990850"/>
          <p14:tracePt t="171772" x="1419225" y="3009900"/>
          <p14:tracePt t="171788" x="1357313" y="3017838"/>
          <p14:tracePt t="171806" x="1276350" y="3027363"/>
          <p14:tracePt t="171822" x="1250950" y="3027363"/>
          <p14:tracePt t="171839" x="1241425" y="3036888"/>
          <p14:tracePt t="171855" x="1231900" y="3044825"/>
          <p14:tracePt t="171872" x="1223963" y="3054350"/>
          <p14:tracePt t="171889" x="1204913" y="3062288"/>
          <p14:tracePt t="171905" x="1204913" y="3071813"/>
          <p14:tracePt t="171922" x="1196975" y="3081338"/>
          <p14:tracePt t="171939" x="1196975" y="3098800"/>
          <p14:tracePt t="171972" x="1196975" y="3108325"/>
          <p14:tracePt t="171991" x="1196975" y="3116263"/>
          <p14:tracePt t="172006" x="1196975" y="3133725"/>
          <p14:tracePt t="172022" x="1214438" y="3152775"/>
          <p14:tracePt t="172040" x="1250950" y="3170238"/>
          <p14:tracePt t="172056" x="1258888" y="3179763"/>
          <p14:tracePt t="172073" x="1285875" y="3187700"/>
          <p14:tracePt t="172089" x="1312863" y="3197225"/>
          <p14:tracePt t="172106" x="1339850" y="3214688"/>
          <p14:tracePt t="172123" x="1411288" y="3232150"/>
          <p14:tracePt t="172139" x="1473200" y="3259138"/>
          <p14:tracePt t="172156" x="1571625" y="3286125"/>
          <p14:tracePt t="172173" x="1679575" y="3313113"/>
          <p14:tracePt t="172190" x="1830388" y="3340100"/>
          <p14:tracePt t="172206" x="1919288" y="3357563"/>
          <p14:tracePt t="172223" x="1990725" y="3375025"/>
          <p14:tracePt t="172240" x="2062163" y="3384550"/>
          <p14:tracePt t="172256" x="2133600" y="3384550"/>
          <p14:tracePt t="172273" x="2224088" y="3394075"/>
          <p14:tracePt t="172290" x="2312988" y="3394075"/>
          <p14:tracePt t="172307" x="2419350" y="3394075"/>
          <p14:tracePt t="172324" x="2490788" y="3394075"/>
          <p14:tracePt t="172340" x="2562225" y="3394075"/>
          <p14:tracePt t="172357" x="2633663" y="3394075"/>
          <p14:tracePt t="172374" x="2759075" y="3394075"/>
          <p14:tracePt t="172390" x="2813050" y="3394075"/>
          <p14:tracePt t="172407" x="2857500" y="3394075"/>
          <p14:tracePt t="172423" x="2911475" y="3394075"/>
          <p14:tracePt t="172440" x="3000375" y="3394075"/>
          <p14:tracePt t="172457" x="3071813" y="3394075"/>
          <p14:tracePt t="172473" x="3170238" y="3394075"/>
          <p14:tracePt t="172490" x="3241675" y="3394075"/>
          <p14:tracePt t="172507" x="3295650" y="3394075"/>
          <p14:tracePt t="172524" x="3348038" y="3394075"/>
          <p14:tracePt t="172540" x="3384550" y="3394075"/>
          <p14:tracePt t="172557" x="3419475" y="3394075"/>
          <p14:tracePt t="172574" x="3465513" y="3394075"/>
          <p14:tracePt t="172590" x="3517900" y="3375025"/>
          <p14:tracePt t="172608" x="3544888" y="3357563"/>
          <p14:tracePt t="172624" x="3598863" y="3322638"/>
          <p14:tracePt t="172641" x="3633788" y="3295650"/>
          <p14:tracePt t="172657" x="3660775" y="3259138"/>
          <p14:tracePt t="172674" x="3660775" y="3241675"/>
          <p14:tracePt t="172691" x="3660775" y="3224213"/>
          <p14:tracePt t="172707" x="3660775" y="3187700"/>
          <p14:tracePt t="172724" x="3660775" y="3179763"/>
          <p14:tracePt t="172741" x="3660775" y="3160713"/>
          <p14:tracePt t="172758" x="3652838" y="3125788"/>
          <p14:tracePt t="172775" x="3616325" y="3125788"/>
          <p14:tracePt t="172791" x="3571875" y="3098800"/>
          <p14:tracePt t="172808" x="3500438" y="3081338"/>
          <p14:tracePt t="172825" x="3411538" y="3062288"/>
          <p14:tracePt t="172841" x="3322638" y="3036888"/>
          <p14:tracePt t="172858" x="3241675" y="3017838"/>
          <p14:tracePt t="172874" x="3152775" y="3000375"/>
          <p14:tracePt t="172891" x="3071813" y="2973388"/>
          <p14:tracePt t="172908" x="3000375" y="2965450"/>
          <p14:tracePt t="172925" x="2901950" y="2955925"/>
          <p14:tracePt t="172942" x="2822575" y="2955925"/>
          <p14:tracePt t="172958" x="2759075" y="2955925"/>
          <p14:tracePt t="172975" x="2714625" y="2955925"/>
          <p14:tracePt t="172992" x="2687638" y="2955925"/>
          <p14:tracePt t="173008" x="2633663" y="2955925"/>
          <p14:tracePt t="173025" x="2589213" y="2955925"/>
          <p14:tracePt t="173042" x="2527300" y="2955925"/>
          <p14:tracePt t="173059" x="2455863" y="2955925"/>
          <p14:tracePt t="173075" x="2393950" y="2955925"/>
          <p14:tracePt t="173092" x="2322513" y="2955925"/>
          <p14:tracePt t="173095" x="2276475" y="2955925"/>
          <p14:tracePt t="173109" x="2241550" y="2955925"/>
          <p14:tracePt t="173125" x="2170113" y="2955925"/>
          <p14:tracePt t="173143" x="2044700" y="2955925"/>
          <p14:tracePt t="173159" x="1973263" y="2955925"/>
          <p14:tracePt t="173176" x="1893888" y="2973388"/>
          <p14:tracePt t="173192" x="1839913" y="2982913"/>
          <p14:tracePt t="173209" x="1785938" y="2982913"/>
          <p14:tracePt t="173226" x="1724025" y="2990850"/>
          <p14:tracePt t="173242" x="1679575" y="3009900"/>
          <p14:tracePt t="173259" x="1616075" y="3009900"/>
          <p14:tracePt t="173276" x="1571625" y="3009900"/>
          <p14:tracePt t="173293" x="1527175" y="3027363"/>
          <p14:tracePt t="173309" x="1500188" y="3036888"/>
          <p14:tracePt t="173326" x="1465263" y="3054350"/>
          <p14:tracePt t="173343" x="1446213" y="3071813"/>
          <p14:tracePt t="173360" x="1419225" y="3081338"/>
          <p14:tracePt t="173376" x="1393825" y="3098800"/>
          <p14:tracePt t="173393" x="1384300" y="3108325"/>
          <p14:tracePt t="173409" x="1366838" y="3133725"/>
          <p14:tracePt t="173426" x="1366838" y="3143250"/>
          <p14:tracePt t="173443" x="1366838" y="3152775"/>
          <p14:tracePt t="173460" x="1357313" y="3179763"/>
          <p14:tracePt t="173477" x="1357313" y="3205163"/>
          <p14:tracePt t="173493" x="1357313" y="3241675"/>
          <p14:tracePt t="173510" x="1357313" y="3259138"/>
          <p14:tracePt t="173527" x="1357313" y="3268663"/>
          <p14:tracePt t="173543" x="1357313" y="3276600"/>
          <p14:tracePt t="173560" x="1357313" y="3286125"/>
          <p14:tracePt t="173577" x="1366838" y="3295650"/>
          <p14:tracePt t="173593" x="1374775" y="3313113"/>
          <p14:tracePt t="173610" x="1393825" y="3322638"/>
          <p14:tracePt t="173627" x="1419225" y="3340100"/>
          <p14:tracePt t="173643" x="1428750" y="3340100"/>
          <p14:tracePt t="173660" x="1455738" y="3340100"/>
          <p14:tracePt t="173677" x="1500188" y="3357563"/>
          <p14:tracePt t="173693" x="1554163" y="3367088"/>
          <p14:tracePt t="173710" x="1679575" y="3367088"/>
          <p14:tracePt t="173727" x="1785938" y="3367088"/>
          <p14:tracePt t="173744" x="1857375" y="3367088"/>
          <p14:tracePt t="173761" x="1901825" y="3375025"/>
          <p14:tracePt t="173777" x="1955800" y="3375025"/>
          <p14:tracePt t="173794" x="1990725" y="3375025"/>
          <p14:tracePt t="173811" x="2036763" y="3375025"/>
          <p14:tracePt t="173827" x="2071688" y="3375025"/>
          <p14:tracePt t="173844" x="2108200" y="3375025"/>
          <p14:tracePt t="173861" x="2152650" y="3375025"/>
          <p14:tracePt t="173878" x="2187575" y="3375025"/>
          <p14:tracePt t="173894" x="2259013" y="3375025"/>
          <p14:tracePt t="173911" x="2322513" y="3375025"/>
          <p14:tracePt t="173928" x="2384425" y="3375025"/>
          <p14:tracePt t="173944" x="2455863" y="3375025"/>
          <p14:tracePt t="173961" x="2544763" y="3375025"/>
          <p14:tracePt t="173977" x="2616200" y="3375025"/>
          <p14:tracePt t="173994" x="2687638" y="3375025"/>
          <p14:tracePt t="174011" x="2759075" y="3375025"/>
          <p14:tracePt t="174028" x="2822575" y="3375025"/>
          <p14:tracePt t="174045" x="2884488" y="3375025"/>
          <p14:tracePt t="174061" x="2946400" y="3375025"/>
          <p14:tracePt t="174079" x="3027363" y="3375025"/>
          <p14:tracePt t="174095" x="3071813" y="3375025"/>
          <p14:tracePt t="174112" x="3133725" y="3375025"/>
          <p14:tracePt t="174128" x="3205163" y="3375025"/>
          <p14:tracePt t="174145" x="3251200" y="3375025"/>
          <p14:tracePt t="174162" x="3303588" y="3375025"/>
          <p14:tracePt t="174178" x="3348038" y="3375025"/>
          <p14:tracePt t="174195" x="3419475" y="3375025"/>
          <p14:tracePt t="174212" x="3482975" y="3375025"/>
          <p14:tracePt t="174228" x="3536950" y="3375025"/>
          <p14:tracePt t="174245" x="3581400" y="3375025"/>
          <p14:tracePt t="174262" x="3625850" y="3375025"/>
          <p14:tracePt t="174279" x="3687763" y="3375025"/>
          <p14:tracePt t="174295" x="3751263" y="3357563"/>
          <p14:tracePt t="174312" x="3776663" y="3340100"/>
          <p14:tracePt t="174329" x="3813175" y="3313113"/>
          <p14:tracePt t="174345" x="3813175" y="3295650"/>
          <p14:tracePt t="174362" x="3822700" y="3276600"/>
          <p14:tracePt t="174379" x="3830638" y="3259138"/>
          <p14:tracePt t="174395" x="3840163" y="3259138"/>
          <p14:tracePt t="174412" x="3840163" y="3241675"/>
          <p14:tracePt t="174429" x="3840163" y="3232150"/>
          <p14:tracePt t="174446" x="3840163" y="3224213"/>
          <p14:tracePt t="174463" x="3840163" y="3197225"/>
          <p14:tracePt t="174479" x="3830638" y="3152775"/>
          <p14:tracePt t="174496" x="3803650" y="3125788"/>
          <p14:tracePt t="174513" x="3759200" y="3098800"/>
          <p14:tracePt t="174529" x="3697288" y="3062288"/>
          <p14:tracePt t="174546" x="3625850" y="3036888"/>
          <p14:tracePt t="174563" x="3544888" y="3000375"/>
          <p14:tracePt t="174579" x="3455988" y="2973388"/>
          <p14:tracePt t="174596" x="3367088" y="2946400"/>
          <p14:tracePt t="174613" x="3276600" y="2928938"/>
          <p14:tracePt t="174629" x="3187700" y="2919413"/>
          <p14:tracePt t="174647" x="3071813" y="2919413"/>
          <p14:tracePt t="174663" x="2965450" y="2911475"/>
          <p14:tracePt t="174680" x="2874963" y="2911475"/>
          <p14:tracePt t="174697" x="2786063" y="2911475"/>
          <p14:tracePt t="174713" x="2714625" y="2911475"/>
          <p14:tracePt t="174730" x="2643188" y="2911475"/>
          <p14:tracePt t="174747" x="2562225" y="2911475"/>
          <p14:tracePt t="174763" x="2482850" y="2911475"/>
          <p14:tracePt t="174780" x="2411413" y="2911475"/>
          <p14:tracePt t="174796" x="2322513" y="2911475"/>
          <p14:tracePt t="174814" x="2214563" y="2911475"/>
          <p14:tracePt t="174831" x="2081213" y="2911475"/>
          <p14:tracePt t="174847" x="1982788" y="2911475"/>
          <p14:tracePt t="174864" x="1893888" y="2911475"/>
          <p14:tracePt t="174880" x="1812925" y="2911475"/>
          <p14:tracePt t="174897" x="1704975" y="2911475"/>
          <p14:tracePt t="174914" x="1616075" y="2911475"/>
          <p14:tracePt t="174930" x="1544638" y="2911475"/>
          <p14:tracePt t="174947" x="1473200" y="2911475"/>
          <p14:tracePt t="174964" x="1411288" y="2911475"/>
          <p14:tracePt t="174981" x="1347788" y="2911475"/>
          <p14:tracePt t="174997" x="1276350" y="2911475"/>
          <p14:tracePt t="175014" x="1223963" y="2928938"/>
          <p14:tracePt t="175031" x="1152525" y="2938463"/>
          <p14:tracePt t="175047" x="1133475" y="2946400"/>
          <p14:tracePt t="175064" x="1098550" y="2955925"/>
          <p14:tracePt t="175111" x="1089025" y="2965450"/>
          <p14:tracePt t="175439" x="1081088" y="2965450"/>
          <p14:tracePt t="175447" x="1089025" y="2973388"/>
          <p14:tracePt t="175455" x="1108075" y="2982913"/>
          <p14:tracePt t="175465" x="1116013" y="2990850"/>
          <p14:tracePt t="175482" x="1143000" y="3017838"/>
          <p14:tracePt t="175499" x="1160463" y="3036888"/>
          <p14:tracePt t="175515" x="1187450" y="3062288"/>
          <p14:tracePt t="175532" x="1214438" y="3098800"/>
          <p14:tracePt t="175549" x="1241425" y="3125788"/>
          <p14:tracePt t="175566" x="1276350" y="3160713"/>
          <p14:tracePt t="175582" x="1322388" y="3187700"/>
          <p14:tracePt t="175599" x="1446213" y="3241675"/>
          <p14:tracePt t="175616" x="1581150" y="3286125"/>
          <p14:tracePt t="175633" x="1741488" y="3340100"/>
          <p14:tracePt t="175649" x="1938338" y="3367088"/>
          <p14:tracePt t="175666" x="2125663" y="3384550"/>
          <p14:tracePt t="175683" x="2295525" y="3384550"/>
          <p14:tracePt t="175699" x="2465388" y="3402013"/>
          <p14:tracePt t="175716" x="2581275" y="3402013"/>
          <p14:tracePt t="175733" x="2714625" y="3402013"/>
          <p14:tracePt t="175749" x="2857500" y="3402013"/>
          <p14:tracePt t="175766" x="2973388" y="3402013"/>
          <p14:tracePt t="175783" x="3143250" y="3411538"/>
          <p14:tracePt t="175800" x="3224213" y="3419475"/>
          <p14:tracePt t="175816" x="3295650" y="3429000"/>
          <p14:tracePt t="175833" x="3348038" y="3429000"/>
          <p14:tracePt t="175850" x="3402013" y="3438525"/>
          <p14:tracePt t="175866" x="3429000" y="3438525"/>
          <p14:tracePt t="175883" x="3465513" y="3438525"/>
          <p14:tracePt t="177968" x="3455988" y="3438525"/>
          <p14:tracePt t="178360" x="3446463" y="3438525"/>
          <p14:tracePt t="179113" x="3438525" y="3438525"/>
          <p14:tracePt t="179825" x="3429000" y="3438525"/>
          <p14:tracePt t="195910" x="3419475" y="3438525"/>
          <p14:tracePt t="195918" x="3411538" y="3438525"/>
          <p14:tracePt t="218942" x="3402013" y="3438525"/>
          <p14:tracePt t="218975" x="3384550" y="3438525"/>
          <p14:tracePt t="219191" x="3375025" y="3438525"/>
          <p14:tracePt t="219238" x="3367088" y="3438525"/>
          <p14:tracePt t="219247" x="3357563" y="3438525"/>
          <p14:tracePt t="219255" x="3348038" y="3438525"/>
          <p14:tracePt t="219287" x="3340100" y="3438525"/>
          <p14:tracePt t="219303" x="3330575" y="3438525"/>
          <p14:tracePt t="219383" x="3322638" y="3438525"/>
          <p14:tracePt t="221487" x="3313113" y="3438525"/>
          <p14:tracePt t="221639" x="3303588" y="3438525"/>
          <p14:tracePt t="221647" x="3303588" y="3429000"/>
          <p14:tracePt t="222080" x="3303588" y="3419475"/>
          <p14:tracePt t="222096" x="3303588" y="3411538"/>
          <p14:tracePt t="229866" x="3313113" y="3402013"/>
          <p14:tracePt t="229970" x="3313113" y="3394075"/>
          <p14:tracePt t="229986" x="3313113" y="3384550"/>
          <p14:tracePt t="230050" x="3313113" y="3375025"/>
          <p14:tracePt t="230058" x="3313113" y="3367088"/>
          <p14:tracePt t="230067" x="3322638" y="3367088"/>
          <p14:tracePt t="230091" x="3330575" y="3357563"/>
          <p14:tracePt t="230106" x="3340100" y="3348038"/>
          <p14:tracePt t="230116" x="3348038" y="3330575"/>
          <p14:tracePt t="230132" x="3384550" y="3313113"/>
          <p14:tracePt t="230149" x="3411538" y="3313113"/>
          <p14:tracePt t="230166" x="3473450" y="3303588"/>
          <p14:tracePt t="230183" x="3581400" y="3303588"/>
          <p14:tracePt t="230199" x="3687763" y="3303588"/>
          <p14:tracePt t="230216" x="3848100" y="3313113"/>
          <p14:tracePt t="230233" x="3929063" y="3357563"/>
          <p14:tracePt t="230250" x="3946525" y="3367088"/>
          <p14:tracePt t="230266" x="3965575" y="3384550"/>
          <p14:tracePt t="230283" x="3956050" y="3411538"/>
          <p14:tracePt t="230300" x="3929063" y="3429000"/>
          <p14:tracePt t="230316" x="3857625" y="3446463"/>
          <p14:tracePt t="230333" x="3786188" y="3455988"/>
          <p14:tracePt t="230350" x="3660775" y="3465513"/>
          <p14:tracePt t="230366" x="3544888" y="3465513"/>
          <p14:tracePt t="230383" x="3446463" y="3465513"/>
          <p14:tracePt t="230400" x="3394075" y="3465513"/>
          <p14:tracePt t="230417" x="3357563" y="3446463"/>
          <p14:tracePt t="230433" x="3348038" y="3438525"/>
          <p14:tracePt t="230450" x="3313113" y="3419475"/>
          <p14:tracePt t="230467" x="3313113" y="3411538"/>
          <p14:tracePt t="230483" x="3313113" y="3394075"/>
          <p14:tracePt t="230500" x="3313113" y="3367088"/>
          <p14:tracePt t="230517" x="3322638" y="3330575"/>
          <p14:tracePt t="230533" x="3357563" y="3303588"/>
          <p14:tracePt t="230550" x="3411538" y="3276600"/>
          <p14:tracePt t="230567" x="3482975" y="3268663"/>
          <p14:tracePt t="230584" x="3571875" y="3259138"/>
          <p14:tracePt t="230600" x="3633788" y="3259138"/>
          <p14:tracePt t="230617" x="3679825" y="3259138"/>
          <p14:tracePt t="230619" x="3697288" y="3259138"/>
          <p14:tracePt t="230634" x="3714750" y="3268663"/>
          <p14:tracePt t="230651" x="3732213" y="3295650"/>
          <p14:tracePt t="230668" x="3732213" y="3322638"/>
          <p14:tracePt t="230684" x="3732213" y="3348038"/>
          <p14:tracePt t="230701" x="3714750" y="3375025"/>
          <p14:tracePt t="230718" x="3687763" y="3384550"/>
          <p14:tracePt t="230734" x="3670300" y="3384550"/>
          <p14:tracePt t="230751" x="3660775" y="3384550"/>
          <p14:tracePt t="230767" x="3652838" y="3384550"/>
          <p14:tracePt t="230784" x="3633788" y="3384550"/>
          <p14:tracePt t="230891" x="3643313" y="3384550"/>
          <p14:tracePt t="230907" x="3652838" y="3384550"/>
          <p14:tracePt t="230914" x="3660775" y="3384550"/>
          <p14:tracePt t="230923" x="3679825" y="3384550"/>
          <p14:tracePt t="230939" x="3687763" y="3384550"/>
          <p14:tracePt t="230951" x="3697288" y="3384550"/>
          <p14:tracePt t="230968" x="3724275" y="3384550"/>
          <p14:tracePt t="230984" x="3741738" y="3384550"/>
          <p14:tracePt t="231001" x="3768725" y="3384550"/>
          <p14:tracePt t="231018" x="3786188" y="3384550"/>
          <p14:tracePt t="231043" x="3795713" y="3384550"/>
          <p14:tracePt t="231067" x="3795713" y="3375025"/>
          <p14:tracePt t="231091" x="3813175" y="3375025"/>
          <p14:tracePt t="231107" x="3822700" y="3375025"/>
          <p14:tracePt t="231115" x="3830638" y="3367088"/>
          <p14:tracePt t="231147" x="3840163" y="3348038"/>
          <p14:tracePt t="231171" x="3848100" y="3348038"/>
          <p14:tracePt t="231243" x="3830638" y="3348038"/>
          <p14:tracePt t="231251" x="3795713" y="3348038"/>
          <p14:tracePt t="231259" x="3732213" y="3348038"/>
          <p14:tracePt t="231268" x="3687763" y="3348038"/>
          <p14:tracePt t="231286" x="3554413" y="3348038"/>
          <p14:tracePt t="231302" x="3419475" y="3348038"/>
          <p14:tracePt t="231319" x="3322638" y="3348038"/>
          <p14:tracePt t="231336" x="3268663" y="3348038"/>
          <p14:tracePt t="231352" x="3241675" y="3348038"/>
          <p14:tracePt t="231369" x="3224213" y="3348038"/>
          <p14:tracePt t="231386" x="3214688" y="3348038"/>
          <p14:tracePt t="231403" x="3187700" y="3357563"/>
          <p14:tracePt t="231419" x="3179763" y="3375025"/>
          <p14:tracePt t="231436" x="3179763" y="3394075"/>
          <p14:tracePt t="231453" x="3160713" y="3419475"/>
          <p14:tracePt t="231486" x="3152775" y="3438525"/>
          <p14:tracePt t="231503" x="3152775" y="3446463"/>
          <p14:tracePt t="231520" x="3152775" y="3465513"/>
          <p14:tracePt t="231536" x="3152775" y="3482975"/>
          <p14:tracePt t="231553" x="3152775" y="3500438"/>
          <p14:tracePt t="231586" x="3160713" y="3527425"/>
          <p14:tracePt t="231603" x="3179763" y="3536950"/>
          <p14:tracePt t="231620" x="3232150" y="3562350"/>
          <p14:tracePt t="231637" x="3276600" y="3581400"/>
          <p14:tracePt t="231653" x="3322638" y="3581400"/>
          <p14:tracePt t="231670" x="3384550" y="3581400"/>
          <p14:tracePt t="231687" x="3438525" y="3581400"/>
          <p14:tracePt t="231703" x="3473450" y="3581400"/>
          <p14:tracePt t="231721" x="3490913" y="3581400"/>
          <p14:tracePt t="231753" x="3509963" y="3581400"/>
          <p14:tracePt t="231771" x="3500438" y="3581400"/>
          <p14:tracePt t="231787" x="3429000" y="3581400"/>
          <p14:tracePt t="231804" x="3322638" y="3581400"/>
          <p14:tracePt t="231820" x="3214688" y="3581400"/>
          <p14:tracePt t="231837" x="3098800" y="3581400"/>
          <p14:tracePt t="231854" x="3017838" y="3581400"/>
          <p14:tracePt t="231871" x="2965450" y="3581400"/>
          <p14:tracePt t="231887" x="2911475" y="3581400"/>
          <p14:tracePt t="231904" x="2894013" y="3581400"/>
          <p14:tracePt t="231921" x="2884488" y="3581400"/>
          <p14:tracePt t="231938" x="2874963" y="3581400"/>
          <p14:tracePt t="231955" x="2857500" y="3581400"/>
          <p14:tracePt t="231971" x="2847975" y="3581400"/>
          <p14:tracePt t="231988" x="2840038" y="3581400"/>
          <p14:tracePt t="232004" x="2830513" y="3581400"/>
          <p14:tracePt t="232099" x="2847975" y="3581400"/>
          <p14:tracePt t="232107" x="2884488" y="3581400"/>
          <p14:tracePt t="232115" x="2938463" y="3581400"/>
          <p14:tracePt t="232123" x="2973388" y="3581400"/>
          <p14:tracePt t="232138" x="3009900" y="3581400"/>
          <p14:tracePt t="232155" x="3133725" y="3581400"/>
          <p14:tracePt t="232171" x="3170238" y="3581400"/>
          <p14:tracePt t="232188" x="3179763" y="3581400"/>
          <p14:tracePt t="232259" x="3160713" y="3581400"/>
          <p14:tracePt t="232267" x="3125788" y="3581400"/>
          <p14:tracePt t="232275" x="3098800" y="3581400"/>
          <p14:tracePt t="232288" x="3071813" y="3581400"/>
          <p14:tracePt t="232305" x="3027363" y="3581400"/>
          <p14:tracePt t="232322" x="3000375" y="3581400"/>
          <p14:tracePt t="232338" x="2990850" y="3581400"/>
          <p14:tracePt t="232419" x="3000375" y="3589338"/>
          <p14:tracePt t="232427" x="3036888" y="3589338"/>
          <p14:tracePt t="232439" x="3071813" y="3589338"/>
          <p14:tracePt t="232456" x="3116263" y="3589338"/>
          <p14:tracePt t="232472" x="3179763" y="3598863"/>
          <p14:tracePt t="232489" x="3205163" y="3598863"/>
          <p14:tracePt t="232506" x="3224213" y="3598863"/>
          <p14:tracePt t="232522" x="3232150" y="3598863"/>
          <p14:tracePt t="232572" x="3241675" y="3598863"/>
          <p14:tracePt t="232587" x="3251200" y="3598863"/>
          <p14:tracePt t="232595" x="3259138" y="3598863"/>
          <p14:tracePt t="232606" x="3268663" y="3598863"/>
          <p14:tracePt t="232623" x="3322638" y="3598863"/>
          <p14:tracePt t="232639" x="3367088" y="3598863"/>
          <p14:tracePt t="232656" x="3429000" y="3598863"/>
          <p14:tracePt t="232673" x="3509963" y="3598863"/>
          <p14:tracePt t="232689" x="3633788" y="3598863"/>
          <p14:tracePt t="232706" x="3768725" y="3598863"/>
          <p14:tracePt t="232723" x="3946525" y="3598863"/>
          <p14:tracePt t="232740" x="4027488" y="3598863"/>
          <p14:tracePt t="232756" x="4081463" y="3598863"/>
          <p14:tracePt t="232773" x="4108450" y="3598863"/>
          <p14:tracePt t="232790" x="4133850" y="3598863"/>
          <p14:tracePt t="232807" x="4143375" y="3598863"/>
          <p14:tracePt t="232823" x="4160838" y="3598863"/>
          <p14:tracePt t="232840" x="4197350" y="3598863"/>
          <p14:tracePt t="232857" x="4224338" y="3598863"/>
          <p14:tracePt t="232873" x="4259263" y="3598863"/>
          <p14:tracePt t="232890" x="4303713" y="3598863"/>
          <p14:tracePt t="232907" x="4330700" y="3608388"/>
          <p14:tracePt t="232923" x="4348163" y="3608388"/>
          <p14:tracePt t="232940" x="4357688" y="3608388"/>
          <p14:tracePt t="232957" x="4375150" y="3608388"/>
          <p14:tracePt t="232974" x="4394200" y="3608388"/>
          <p14:tracePt t="232990" x="4402138" y="3608388"/>
          <p14:tracePt t="233924" x="4419600" y="3608388"/>
          <p14:tracePt t="233932" x="4438650" y="3608388"/>
          <p14:tracePt t="233943" x="4465638" y="3608388"/>
          <p14:tracePt t="233960" x="4537075" y="3608388"/>
          <p14:tracePt t="233976" x="4643438" y="3608388"/>
          <p14:tracePt t="233993" x="4705350" y="3608388"/>
          <p14:tracePt t="234010" x="4751388" y="3608388"/>
          <p14:tracePt t="234026" x="4768850" y="3608388"/>
          <p14:tracePt t="234044" x="4803775" y="3608388"/>
          <p14:tracePt t="234060" x="4848225" y="3608388"/>
          <p14:tracePt t="234077" x="4911725" y="3608388"/>
          <p14:tracePt t="234093" x="5010150" y="3608388"/>
          <p14:tracePt t="234110" x="5126038" y="3608388"/>
          <p14:tracePt t="234127" x="5224463" y="3608388"/>
          <p14:tracePt t="234143" x="5322888" y="3608388"/>
          <p14:tracePt t="234160" x="5384800" y="3608388"/>
          <p14:tracePt t="234177" x="5429250" y="3616325"/>
          <p14:tracePt t="234193" x="5456238" y="3625850"/>
          <p14:tracePt t="234210" x="5465763" y="3625850"/>
          <p14:tracePt t="234227" x="5483225" y="3625850"/>
          <p14:tracePt t="234244" x="5500688" y="3625850"/>
          <p14:tracePt t="234261" x="5510213" y="3625850"/>
          <p14:tracePt t="234277" x="5527675" y="3625850"/>
          <p14:tracePt t="234294" x="5537200" y="3625850"/>
          <p14:tracePt t="234364" x="5545138" y="3625850"/>
          <p14:tracePt t="234372" x="5554663" y="3625850"/>
          <p14:tracePt t="234388" x="5562600" y="3625850"/>
          <p14:tracePt t="234396" x="5572125" y="3625850"/>
          <p14:tracePt t="234411" x="5599113" y="3625850"/>
          <p14:tracePt t="234428" x="5670550" y="3625850"/>
          <p14:tracePt t="234444" x="5741988" y="3625850"/>
          <p14:tracePt t="234461" x="5822950" y="3625850"/>
          <p14:tracePt t="234478" x="5894388" y="3625850"/>
          <p14:tracePt t="234495" x="5965825" y="3625850"/>
          <p14:tracePt t="234511" x="6037263" y="3625850"/>
          <p14:tracePt t="234528" x="6134100" y="3625850"/>
          <p14:tracePt t="234544" x="6224588" y="3625850"/>
          <p14:tracePt t="234561" x="6303963" y="3625850"/>
          <p14:tracePt t="234578" x="6384925" y="3625850"/>
          <p14:tracePt t="234595" x="6438900" y="3625850"/>
          <p14:tracePt t="234612" x="6473825" y="3625850"/>
          <p14:tracePt t="234628" x="6500813" y="3625850"/>
          <p14:tracePt t="234645" x="6510338" y="3625850"/>
          <p14:tracePt t="234662" x="6527800" y="3625850"/>
          <p14:tracePt t="234678" x="6554788" y="3625850"/>
          <p14:tracePt t="234695" x="6599238" y="3625850"/>
          <p14:tracePt t="234712" x="6653213" y="3625850"/>
          <p14:tracePt t="234728" x="6697663" y="3625850"/>
          <p14:tracePt t="234745" x="6769100" y="3625850"/>
          <p14:tracePt t="234762" x="6848475" y="3625850"/>
          <p14:tracePt t="234779" x="6965950" y="3625850"/>
          <p14:tracePt t="234796" x="7108825" y="3625850"/>
          <p14:tracePt t="234812" x="7205663" y="3625850"/>
          <p14:tracePt t="234829" x="7286625" y="3625850"/>
          <p14:tracePt t="234845" x="7367588" y="3625850"/>
          <p14:tracePt t="234862" x="7439025" y="3625850"/>
          <p14:tracePt t="234879" x="7500938" y="3625850"/>
          <p14:tracePt t="234896" x="7545388" y="3625850"/>
          <p14:tracePt t="234912" x="7599363" y="3625850"/>
          <p14:tracePt t="234929" x="7634288" y="3625850"/>
          <p14:tracePt t="234946" x="7680325" y="3625850"/>
          <p14:tracePt t="234962" x="7724775" y="3633788"/>
          <p14:tracePt t="234980" x="7796213" y="3633788"/>
          <p14:tracePt t="234996" x="7840663" y="3633788"/>
          <p14:tracePt t="235013" x="7912100" y="3633788"/>
          <p14:tracePt t="235030" x="8037513" y="3660775"/>
          <p14:tracePt t="235046" x="8161338" y="3660775"/>
          <p14:tracePt t="235063" x="8296275" y="3670300"/>
          <p14:tracePt t="235079" x="8394700" y="3679825"/>
          <p14:tracePt t="235096" x="8466138" y="3679825"/>
          <p14:tracePt t="235113" x="8510588" y="3679825"/>
          <p14:tracePt t="235130" x="8545513" y="3679825"/>
          <p14:tracePt t="235146" x="8589963" y="3679825"/>
          <p14:tracePt t="235163" x="8609013" y="3679825"/>
          <p14:tracePt t="235180" x="8643938" y="3679825"/>
          <p14:tracePt t="235196" x="8661400" y="3679825"/>
          <p14:tracePt t="235213" x="8670925" y="3679825"/>
          <p14:tracePt t="235230" x="8697913" y="3679825"/>
          <p14:tracePt t="235246" x="8732838" y="3679825"/>
          <p14:tracePt t="235263" x="8796338" y="3679825"/>
          <p14:tracePt t="235280" x="8831263" y="3679825"/>
          <p14:tracePt t="235296" x="8885238" y="3679825"/>
          <p14:tracePt t="235313" x="8894763" y="3679825"/>
          <p14:tracePt t="235330" x="8912225" y="3679825"/>
          <p14:tracePt t="235492" x="8885238" y="3679825"/>
          <p14:tracePt t="235500" x="8813800" y="3679825"/>
          <p14:tracePt t="235514" x="8742363" y="3679825"/>
          <p14:tracePt t="235530" x="8545513" y="3679825"/>
          <p14:tracePt t="235548" x="8367713" y="3679825"/>
          <p14:tracePt t="235564" x="8062913" y="3679825"/>
          <p14:tracePt t="235581" x="7848600" y="3679825"/>
          <p14:tracePt t="235598" x="7653338" y="3679825"/>
          <p14:tracePt t="235614" x="7412038" y="3679825"/>
          <p14:tracePt t="235631" x="7134225" y="3679825"/>
          <p14:tracePt t="235647" x="6813550" y="3679825"/>
          <p14:tracePt t="235664" x="6419850" y="3679825"/>
          <p14:tracePt t="235681" x="6054725" y="3679825"/>
          <p14:tracePt t="235698" x="5776913" y="3679825"/>
          <p14:tracePt t="235714" x="5527675" y="3679825"/>
          <p14:tracePt t="235731" x="5303838" y="3679825"/>
          <p14:tracePt t="235748" x="4973638" y="3705225"/>
          <p14:tracePt t="235765" x="4768850" y="3705225"/>
          <p14:tracePt t="235781" x="4562475" y="3705225"/>
          <p14:tracePt t="235798" x="4367213" y="3705225"/>
          <p14:tracePt t="235815" x="4187825" y="3705225"/>
          <p14:tracePt t="235832" x="4010025" y="3705225"/>
          <p14:tracePt t="235848" x="3857625" y="3705225"/>
          <p14:tracePt t="235865" x="3705225" y="3732213"/>
          <p14:tracePt t="235882" x="3527425" y="3751263"/>
          <p14:tracePt t="235898" x="3357563" y="3759200"/>
          <p14:tracePt t="235915" x="3232150" y="3759200"/>
          <p14:tracePt t="235932" x="3044825" y="3759200"/>
          <p14:tracePt t="235949" x="2946400" y="3759200"/>
          <p14:tracePt t="235965" x="2857500" y="3759200"/>
          <p14:tracePt t="235982" x="2776538" y="3776663"/>
          <p14:tracePt t="235999" x="2687638" y="3795713"/>
          <p14:tracePt t="236015" x="2589213" y="3803650"/>
          <p14:tracePt t="236032" x="2527300" y="3813175"/>
          <p14:tracePt t="236049" x="2482850" y="3822700"/>
          <p14:tracePt t="236065" x="2455863" y="3830638"/>
          <p14:tracePt t="236099" x="2446338" y="3830638"/>
          <p14:tracePt t="236116" x="2428875" y="3840163"/>
          <p14:tracePt t="236133" x="2411413" y="3840163"/>
          <p14:tracePt t="236149" x="2401888" y="3848100"/>
          <p14:tracePt t="236324" x="2401888" y="3857625"/>
          <p14:tracePt t="236333" x="2411413" y="3857625"/>
          <p14:tracePt t="236341" x="2438400" y="3857625"/>
          <p14:tracePt t="236349" x="2465388" y="3867150"/>
          <p14:tracePt t="236366" x="2517775" y="3867150"/>
          <p14:tracePt t="236383" x="2562225" y="3867150"/>
          <p14:tracePt t="236400" x="2616200" y="3867150"/>
          <p14:tracePt t="236416" x="2643188" y="3867150"/>
          <p14:tracePt t="236433" x="2670175" y="3867150"/>
          <p14:tracePt t="236450" x="2697163" y="3867150"/>
          <p14:tracePt t="236466" x="2714625" y="3867150"/>
          <p14:tracePt t="236484" x="2759075" y="3867150"/>
          <p14:tracePt t="236500" x="2803525" y="3867150"/>
          <p14:tracePt t="236517" x="2847975" y="3867150"/>
          <p14:tracePt t="236534" x="2884488" y="3867150"/>
          <p14:tracePt t="236550" x="2911475" y="3867150"/>
          <p14:tracePt t="236567" x="2938463" y="3867150"/>
          <p14:tracePt t="236584" x="2955925" y="3867150"/>
          <p14:tracePt t="236600" x="3000375" y="3867150"/>
          <p14:tracePt t="236617" x="3027363" y="3867150"/>
          <p14:tracePt t="236634" x="3062288" y="3884613"/>
          <p14:tracePt t="236650" x="3089275" y="3884613"/>
          <p14:tracePt t="236667" x="3098800" y="3884613"/>
          <p14:tracePt t="236684" x="3116263" y="3884613"/>
          <p14:tracePt t="236701" x="3125788" y="3894138"/>
          <p14:tracePt t="236717" x="3143250" y="3894138"/>
          <p14:tracePt t="236734" x="3160713" y="3894138"/>
          <p14:tracePt t="236751" x="3197225" y="3894138"/>
          <p14:tracePt t="236768" x="3232150" y="3894138"/>
          <p14:tracePt t="236784" x="3303588" y="3894138"/>
          <p14:tracePt t="236801" x="3367088" y="3894138"/>
          <p14:tracePt t="236818" x="3411538" y="3894138"/>
          <p14:tracePt t="236834" x="3446463" y="3894138"/>
          <p14:tracePt t="236851" x="3473450" y="3902075"/>
          <p14:tracePt t="236868" x="3500438" y="3902075"/>
          <p14:tracePt t="236885" x="3536950" y="3902075"/>
          <p14:tracePt t="236901" x="3562350" y="3902075"/>
          <p14:tracePt t="236918" x="3598863" y="3902075"/>
          <p14:tracePt t="236935" x="3625850" y="3919538"/>
          <p14:tracePt t="236951" x="3652838" y="3919538"/>
          <p14:tracePt t="236968" x="3679825" y="3919538"/>
          <p14:tracePt t="236985" x="3705225" y="3919538"/>
          <p14:tracePt t="237001" x="3732213" y="3919538"/>
          <p14:tracePt t="237018" x="3741738" y="3919538"/>
          <p14:tracePt t="237035" x="3768725" y="3919538"/>
          <p14:tracePt t="237052" x="3795713" y="3919538"/>
          <p14:tracePt t="237069" x="3857625" y="3919538"/>
          <p14:tracePt t="237085" x="3894138" y="3919538"/>
          <p14:tracePt t="237102" x="3929063" y="3919538"/>
          <p14:tracePt t="237118" x="3956050" y="3919538"/>
          <p14:tracePt t="237135" x="3983038" y="3929063"/>
          <p14:tracePt t="237152" x="4017963" y="3938588"/>
          <p14:tracePt t="237168" x="4071938" y="3938588"/>
          <p14:tracePt t="237185" x="4116388" y="3946525"/>
          <p14:tracePt t="237202" x="4170363" y="3956050"/>
          <p14:tracePt t="237219" x="4224338" y="3956050"/>
          <p14:tracePt t="237235" x="4259263" y="3956050"/>
          <p14:tracePt t="237253" x="4340225" y="3956050"/>
          <p14:tracePt t="237269" x="4384675" y="3956050"/>
          <p14:tracePt t="237286" x="4411663" y="3956050"/>
          <p14:tracePt t="237303" x="4446588" y="3956050"/>
          <p14:tracePt t="237319" x="4465638" y="3956050"/>
          <p14:tracePt t="237336" x="4483100" y="3956050"/>
          <p14:tracePt t="237352" x="4491038" y="3956050"/>
          <p14:tracePt t="237653" x="4429125" y="3956050"/>
          <p14:tracePt t="237661" x="4330700" y="3946525"/>
          <p14:tracePt t="237670" x="4232275" y="3929063"/>
          <p14:tracePt t="237686" x="4017963" y="3857625"/>
          <p14:tracePt t="237703" x="3768725" y="3786188"/>
          <p14:tracePt t="237720" x="3517900" y="3705225"/>
          <p14:tracePt t="237737" x="3303588" y="3633788"/>
          <p14:tracePt t="237753" x="3089275" y="3517900"/>
          <p14:tracePt t="237770" x="2786063" y="3232150"/>
          <p14:tracePt t="237787" x="2411413" y="2840038"/>
          <p14:tracePt t="237803" x="1919288" y="2366963"/>
          <p14:tracePt t="237821" x="1179513" y="1776413"/>
          <p14:tracePt t="237837" x="776288" y="1554163"/>
          <p14:tracePt t="237854" x="509588" y="1411288"/>
          <p14:tracePt t="237871" x="312738" y="1285875"/>
          <p14:tracePt t="237887" x="115888" y="1204913"/>
          <p14:tracePt t="239861" x="4598988" y="3867150"/>
          <p14:tracePt t="239870" x="4589463" y="3867150"/>
          <p14:tracePt t="239878" x="4554538" y="3867150"/>
          <p14:tracePt t="239886" x="4518025" y="3867150"/>
          <p14:tracePt t="239903" x="4419600" y="3867150"/>
          <p14:tracePt t="239919" x="4276725" y="3867150"/>
          <p14:tracePt t="239936" x="4125913" y="3867150"/>
          <p14:tracePt t="239953" x="3946525" y="3867150"/>
          <p14:tracePt t="239969" x="3768725" y="3867150"/>
          <p14:tracePt t="239986" x="3562350" y="3830638"/>
          <p14:tracePt t="240003" x="3357563" y="3795713"/>
          <p14:tracePt t="240019" x="3170238" y="3776663"/>
          <p14:tracePt t="240036" x="3017838" y="3732213"/>
          <p14:tracePt t="240053" x="2822575" y="3660775"/>
          <p14:tracePt t="240070" x="2714625" y="3643313"/>
          <p14:tracePt t="240086" x="2598738" y="3608388"/>
          <p14:tracePt t="240103" x="2517775" y="3571875"/>
          <p14:tracePt t="240120" x="2428875" y="3509963"/>
          <p14:tracePt t="240136" x="2347913" y="3465513"/>
          <p14:tracePt t="240153" x="2259013" y="3438525"/>
          <p14:tracePt t="240170" x="2170113" y="3394075"/>
          <p14:tracePt t="240187" x="2054225" y="3330575"/>
          <p14:tracePt t="240203" x="1938338" y="3259138"/>
          <p14:tracePt t="240220" x="1830388" y="3205163"/>
          <p14:tracePt t="240237" x="1714500" y="3143250"/>
          <p14:tracePt t="240254" x="1679575" y="3125788"/>
          <p14:tracePt t="240271" x="1633538" y="3098800"/>
          <p14:tracePt t="240287" x="1589088" y="3071813"/>
          <p14:tracePt t="240304" x="1509713" y="3017838"/>
          <p14:tracePt t="240320" x="1401763" y="2955925"/>
          <p14:tracePt t="240337" x="1268413" y="2857500"/>
          <p14:tracePt t="240354" x="1169988" y="2803525"/>
          <p14:tracePt t="240370" x="1089025" y="2759075"/>
          <p14:tracePt t="240387" x="1071563" y="2759075"/>
          <p14:tracePt t="240404" x="1062038" y="2759075"/>
          <p14:tracePt t="240421" x="1054100" y="2751138"/>
          <p14:tracePt t="240438" x="1044575" y="2751138"/>
          <p14:tracePt t="240454" x="1036638" y="2751138"/>
          <p14:tracePt t="240494" x="1017588" y="2751138"/>
          <p14:tracePt t="240518" x="1017588" y="2741613"/>
          <p14:tracePt t="240550" x="1009650" y="2741613"/>
          <p14:tracePt t="240646" x="1000125" y="2741613"/>
          <p14:tracePt t="240662" x="1000125" y="2759075"/>
          <p14:tracePt t="240670" x="1000125" y="2768600"/>
          <p14:tracePt t="240678" x="1000125" y="2795588"/>
          <p14:tracePt t="240694" x="1000125" y="2803525"/>
          <p14:tracePt t="240704" x="1000125" y="2822575"/>
          <p14:tracePt t="240721" x="1017588" y="2840038"/>
          <p14:tracePt t="240738" x="1098550" y="2884488"/>
          <p14:tracePt t="240755" x="1196975" y="2938463"/>
          <p14:tracePt t="240771" x="1303338" y="2990850"/>
          <p14:tracePt t="240788" x="1446213" y="3044825"/>
          <p14:tracePt t="240805" x="1536700" y="3071813"/>
          <p14:tracePt t="240822" x="1714500" y="3108325"/>
          <p14:tracePt t="240838" x="1822450" y="3116263"/>
          <p14:tracePt t="240855" x="1965325" y="3125788"/>
          <p14:tracePt t="240872" x="2133600" y="3125788"/>
          <p14:tracePt t="240889" x="2295525" y="3125788"/>
          <p14:tracePt t="240905" x="2465388" y="3125788"/>
          <p14:tracePt t="240922" x="2616200" y="3125788"/>
          <p14:tracePt t="240939" x="2776538" y="3125788"/>
          <p14:tracePt t="240955" x="2938463" y="3125788"/>
          <p14:tracePt t="240972" x="3098800" y="3125788"/>
          <p14:tracePt t="240989" x="3251200" y="3125788"/>
          <p14:tracePt t="241006" x="3465513" y="3125788"/>
          <p14:tracePt t="241022" x="3598863" y="3125788"/>
          <p14:tracePt t="241039" x="3732213" y="3125788"/>
          <p14:tracePt t="241056" x="3848100" y="3125788"/>
          <p14:tracePt t="241072" x="3956050" y="3125788"/>
          <p14:tracePt t="241089" x="4062413" y="3125788"/>
          <p14:tracePt t="241106" x="4152900" y="3125788"/>
          <p14:tracePt t="241122" x="4232275" y="3125788"/>
          <p14:tracePt t="241139" x="4357688" y="3125788"/>
          <p14:tracePt t="241156" x="4483100" y="3133725"/>
          <p14:tracePt t="241173" x="4589463" y="3133725"/>
          <p14:tracePt t="241190" x="4705350" y="3133725"/>
          <p14:tracePt t="241206" x="4768850" y="3133725"/>
          <p14:tracePt t="241223" x="4822825" y="3133725"/>
          <p14:tracePt t="241240" x="4884738" y="3133725"/>
          <p14:tracePt t="241256" x="4956175" y="3133725"/>
          <p14:tracePt t="241273" x="5027613" y="3133725"/>
          <p14:tracePt t="241290" x="5099050" y="3125788"/>
          <p14:tracePt t="241306" x="5160963" y="3116263"/>
          <p14:tracePt t="241323" x="5205413" y="3108325"/>
          <p14:tracePt t="241340" x="5251450" y="3098800"/>
          <p14:tracePt t="241356" x="5276850" y="3098800"/>
          <p14:tracePt t="241359" x="5286375" y="3089275"/>
          <p14:tracePt t="241374" x="5322888" y="3081338"/>
          <p14:tracePt t="241390" x="5348288" y="3071813"/>
          <p14:tracePt t="241407" x="5384800" y="3054350"/>
          <p14:tracePt t="241423" x="5419725" y="3036888"/>
          <p14:tracePt t="241440" x="5438775" y="3017838"/>
          <p14:tracePt t="241457" x="5465763" y="2990850"/>
          <p14:tracePt t="241474" x="5473700" y="2982913"/>
          <p14:tracePt t="241490" x="5491163" y="2965450"/>
          <p14:tracePt t="241523" x="5491163" y="2946400"/>
          <p14:tracePt t="241540" x="5491163" y="2928938"/>
          <p14:tracePt t="241557" x="5491163" y="2919413"/>
          <p14:tracePt t="241574" x="5491163" y="2894013"/>
          <p14:tracePt t="241590" x="5473700" y="2874963"/>
          <p14:tracePt t="241608" x="5465763" y="2857500"/>
          <p14:tracePt t="241624" x="5411788" y="2840038"/>
          <p14:tracePt t="241640" x="5357813" y="2803525"/>
          <p14:tracePt t="241657" x="5286375" y="2768600"/>
          <p14:tracePt t="241674" x="5232400" y="2751138"/>
          <p14:tracePt t="241690" x="5153025" y="2741613"/>
          <p14:tracePt t="241707" x="5054600" y="2732088"/>
          <p14:tracePt t="241724" x="4929188" y="2705100"/>
          <p14:tracePt t="241741" x="4786313" y="2687638"/>
          <p14:tracePt t="241758" x="4518025" y="2652713"/>
          <p14:tracePt t="241774" x="4348163" y="2633663"/>
          <p14:tracePt t="241791" x="4179888" y="2598738"/>
          <p14:tracePt t="241807" x="4027488" y="2589213"/>
          <p14:tracePt t="241824" x="3867150" y="2589213"/>
          <p14:tracePt t="241841" x="3751263" y="2589213"/>
          <p14:tracePt t="241858" x="3643313" y="2589213"/>
          <p14:tracePt t="241875" x="3554413" y="2589213"/>
          <p14:tracePt t="241891" x="3482975" y="2589213"/>
          <p14:tracePt t="241908" x="3411538" y="2589213"/>
          <p14:tracePt t="241925" x="3313113" y="2598738"/>
          <p14:tracePt t="241941" x="3205163" y="2598738"/>
          <p14:tracePt t="241958" x="3044825" y="2598738"/>
          <p14:tracePt t="241975" x="2928938" y="2598738"/>
          <p14:tracePt t="241992" x="2795588" y="2598738"/>
          <p14:tracePt t="242009" x="2660650" y="2598738"/>
          <p14:tracePt t="242025" x="2544763" y="2598738"/>
          <p14:tracePt t="242042" x="2438400" y="2598738"/>
          <p14:tracePt t="242058" x="2312988" y="2598738"/>
          <p14:tracePt t="242075" x="2197100" y="2598738"/>
          <p14:tracePt t="242092" x="2062163" y="2598738"/>
          <p14:tracePt t="242109" x="1928813" y="2598738"/>
          <p14:tracePt t="242125" x="1812925" y="2598738"/>
          <p14:tracePt t="242143" x="1616075" y="2598738"/>
          <p14:tracePt t="242159" x="1482725" y="2608263"/>
          <p14:tracePt t="242176" x="1366838" y="2608263"/>
          <p14:tracePt t="242192" x="1250950" y="2625725"/>
          <p14:tracePt t="242209" x="1169988" y="2643188"/>
          <p14:tracePt t="242226" x="1098550" y="2652713"/>
          <p14:tracePt t="242242" x="1054100" y="2652713"/>
          <p14:tracePt t="242259" x="1009650" y="2679700"/>
          <p14:tracePt t="242276" x="990600" y="2679700"/>
          <p14:tracePt t="242292" x="973138" y="2697163"/>
          <p14:tracePt t="242309" x="955675" y="2705100"/>
          <p14:tracePt t="242326" x="928688" y="2741613"/>
          <p14:tracePt t="242342" x="911225" y="2768600"/>
          <p14:tracePt t="242359" x="911225" y="2795588"/>
          <p14:tracePt t="242376" x="911225" y="2822575"/>
          <p14:tracePt t="242393" x="911225" y="2867025"/>
          <p14:tracePt t="242409" x="911225" y="2928938"/>
          <p14:tracePt t="242426" x="955675" y="3009900"/>
          <p14:tracePt t="242443" x="1017588" y="3054350"/>
          <p14:tracePt t="242459" x="1071563" y="3062288"/>
          <p14:tracePt t="242476" x="1179513" y="3098800"/>
          <p14:tracePt t="242493" x="1357313" y="3098800"/>
          <p14:tracePt t="242510" x="1652588" y="3098800"/>
          <p14:tracePt t="242526" x="1839913" y="3098800"/>
          <p14:tracePt t="242543" x="1990725" y="3098800"/>
          <p14:tracePt t="242560" x="2116138" y="3098800"/>
          <p14:tracePt t="242576" x="2232025" y="3098800"/>
          <p14:tracePt t="242593" x="2401888" y="3098800"/>
          <p14:tracePt t="242610" x="2571750" y="3098800"/>
          <p14:tracePt t="242627" x="2776538" y="3098800"/>
          <p14:tracePt t="242643" x="2973388" y="3098800"/>
          <p14:tracePt t="242660" x="3133725" y="3098800"/>
          <p14:tracePt t="242677" x="3303588" y="3098800"/>
          <p14:tracePt t="242693" x="3455988" y="3098800"/>
          <p14:tracePt t="242711" x="3687763" y="3108325"/>
          <p14:tracePt t="242727" x="3857625" y="3125788"/>
          <p14:tracePt t="242744" x="4010025" y="3125788"/>
          <p14:tracePt t="242760" x="4143375" y="3125788"/>
          <p14:tracePt t="242777" x="4259263" y="3125788"/>
          <p14:tracePt t="242794" x="4357688" y="3125788"/>
          <p14:tracePt t="242810" x="4411663" y="3125788"/>
          <p14:tracePt t="242827" x="4446588" y="3125788"/>
          <p14:tracePt t="242844" x="4500563" y="3125788"/>
          <p14:tracePt t="242846" x="4527550" y="3125788"/>
          <p14:tracePt t="242861" x="4562475" y="3125788"/>
          <p14:tracePt t="242877" x="4625975" y="3125788"/>
          <p14:tracePt t="242894" x="4732338" y="3125788"/>
          <p14:tracePt t="242911" x="4803775" y="3125788"/>
          <p14:tracePt t="242928" x="4894263" y="3125788"/>
          <p14:tracePt t="242944" x="5000625" y="3125788"/>
          <p14:tracePt t="242961" x="5133975" y="3125788"/>
          <p14:tracePt t="242978" x="5259388" y="3125788"/>
          <p14:tracePt t="242994" x="5367338" y="3125788"/>
          <p14:tracePt t="243011" x="5438775" y="3125788"/>
          <p14:tracePt t="243028" x="5510213" y="3125788"/>
          <p14:tracePt t="243045" x="5562600" y="3125788"/>
          <p14:tracePt t="243061" x="5634038" y="3098800"/>
          <p14:tracePt t="243079" x="5705475" y="3071813"/>
          <p14:tracePt t="243095" x="5724525" y="3054350"/>
          <p14:tracePt t="243111" x="5732463" y="3044825"/>
          <p14:tracePt t="243128" x="5732463" y="3036888"/>
          <p14:tracePt t="243145" x="5732463" y="3009900"/>
          <p14:tracePt t="243162" x="5732463" y="3000375"/>
          <p14:tracePt t="243178" x="5732463" y="2973388"/>
          <p14:tracePt t="243195" x="5705475" y="2928938"/>
          <p14:tracePt t="243212" x="5661025" y="2894013"/>
          <p14:tracePt t="243228" x="5616575" y="2840038"/>
          <p14:tracePt t="243245" x="5572125" y="2776538"/>
          <p14:tracePt t="243262" x="5537200" y="2724150"/>
          <p14:tracePt t="243279" x="5438775" y="2652713"/>
          <p14:tracePt t="243295" x="5357813" y="2633663"/>
          <p14:tracePt t="243313" x="5259388" y="2589213"/>
          <p14:tracePt t="243329" x="5153025" y="2562225"/>
          <p14:tracePt t="243345" x="5045075" y="2554288"/>
          <p14:tracePt t="243362" x="4919663" y="2544763"/>
          <p14:tracePt t="243379" x="4776788" y="2544763"/>
          <p14:tracePt t="243395" x="4608513" y="2544763"/>
          <p14:tracePt t="243412" x="4419600" y="2544763"/>
          <p14:tracePt t="243429" x="4241800" y="2544763"/>
          <p14:tracePt t="243446" x="4062413" y="2544763"/>
          <p14:tracePt t="243463" x="3795713" y="2544763"/>
          <p14:tracePt t="243479" x="3562350" y="2544763"/>
          <p14:tracePt t="243496" x="3419475" y="2544763"/>
          <p14:tracePt t="243512" x="3295650" y="2544763"/>
          <p14:tracePt t="243529" x="3152775" y="2544763"/>
          <p14:tracePt t="243546" x="2990850" y="2544763"/>
          <p14:tracePt t="243562" x="2894013" y="2544763"/>
          <p14:tracePt t="243579" x="2786063" y="2527300"/>
          <p14:tracePt t="243596" x="2687638" y="2527300"/>
          <p14:tracePt t="243613" x="2598738" y="2527300"/>
          <p14:tracePt t="243629" x="2527300" y="2527300"/>
          <p14:tracePt t="243647" x="2393950" y="2527300"/>
          <p14:tracePt t="243663" x="2312988" y="2527300"/>
          <p14:tracePt t="243680" x="2197100" y="2527300"/>
          <p14:tracePt t="243696" x="2081213" y="2527300"/>
          <p14:tracePt t="243713" x="1965325" y="2527300"/>
          <p14:tracePt t="243730" x="1830388" y="2527300"/>
          <p14:tracePt t="243746" x="1704975" y="2527300"/>
          <p14:tracePt t="243763" x="1589088" y="2527300"/>
          <p14:tracePt t="243780" x="1482725" y="2527300"/>
          <p14:tracePt t="243797" x="1374775" y="2527300"/>
          <p14:tracePt t="243813" x="1276350" y="2527300"/>
          <p14:tracePt t="243831" x="1143000" y="2527300"/>
          <p14:tracePt t="243847" x="1062038" y="2527300"/>
          <p14:tracePt t="243863" x="1009650" y="2527300"/>
          <p14:tracePt t="243880" x="973138" y="2536825"/>
          <p14:tracePt t="243897" x="911225" y="2562225"/>
          <p14:tracePt t="243914" x="874713" y="2571750"/>
          <p14:tracePt t="243930" x="839788" y="2598738"/>
          <p14:tracePt t="243947" x="822325" y="2608263"/>
          <p14:tracePt t="243964" x="812800" y="2625725"/>
          <p14:tracePt t="243980" x="795338" y="2687638"/>
          <p14:tracePt t="243997" x="795338" y="2751138"/>
          <p14:tracePt t="244014" x="795338" y="2840038"/>
          <p14:tracePt t="244031" x="795338" y="2884488"/>
          <p14:tracePt t="244047" x="795338" y="2901950"/>
          <p14:tracePt t="244064" x="822325" y="2928938"/>
          <p14:tracePt t="244081" x="857250" y="2955925"/>
          <p14:tracePt t="244097" x="901700" y="2973388"/>
          <p14:tracePt t="244114" x="928688" y="2982913"/>
          <p14:tracePt t="244131" x="946150" y="2982913"/>
          <p14:tracePt t="244147" x="973138" y="2990850"/>
          <p14:tracePt t="244164" x="1009650" y="2990850"/>
          <p14:tracePt t="244181" x="1081088" y="2990850"/>
          <p14:tracePt t="244198" x="1179513" y="2990850"/>
          <p14:tracePt t="244215" x="1312863" y="2990850"/>
          <p14:tracePt t="244231" x="1384300" y="2990850"/>
          <p14:tracePt t="244248" x="1465263" y="2990850"/>
          <p14:tracePt t="244265" x="1536700" y="2990850"/>
          <p14:tracePt t="244281" x="1598613" y="2990850"/>
          <p14:tracePt t="244298" x="1633538" y="2990850"/>
          <p14:tracePt t="244315" x="1670050" y="2990850"/>
          <p14:tracePt t="244331" x="1714500" y="2990850"/>
          <p14:tracePt t="244348" x="1758950" y="2990850"/>
          <p14:tracePt t="244365" x="1830388" y="2990850"/>
          <p14:tracePt t="244382" x="1928813" y="2990850"/>
          <p14:tracePt t="244398" x="2054225" y="2990850"/>
          <p14:tracePt t="244415" x="2322513" y="2990850"/>
          <p14:tracePt t="244432" x="2500313" y="2990850"/>
          <p14:tracePt t="244448" x="2643188" y="2990850"/>
          <p14:tracePt t="244465" x="2795588" y="2990850"/>
          <p14:tracePt t="244482" x="2973388" y="2990850"/>
          <p14:tracePt t="244499" x="3143250" y="2990850"/>
          <p14:tracePt t="244515" x="3268663" y="2990850"/>
          <p14:tracePt t="244532" x="3384550" y="2990850"/>
          <p14:tracePt t="244549" x="3455988" y="2990850"/>
          <p14:tracePt t="244565" x="3527425" y="2990850"/>
          <p14:tracePt t="244583" x="3697288" y="2990850"/>
          <p14:tracePt t="244599" x="3830638" y="2990850"/>
          <p14:tracePt t="244616" x="3983038" y="2990850"/>
          <p14:tracePt t="244633" x="4133850" y="2990850"/>
          <p14:tracePt t="244649" x="4313238" y="2990850"/>
          <p14:tracePt t="244666" x="4510088" y="2990850"/>
          <p14:tracePt t="244682" x="4714875" y="2990850"/>
          <p14:tracePt t="244699" x="4946650" y="2990850"/>
          <p14:tracePt t="244716" x="5143500" y="2990850"/>
          <p14:tracePt t="244732" x="5322888" y="2990850"/>
          <p14:tracePt t="244749" x="5465763" y="2990850"/>
          <p14:tracePt t="244766" x="5554663" y="2990850"/>
          <p14:tracePt t="244783" x="5581650" y="2990850"/>
          <p14:tracePt t="244799" x="5581650" y="2982913"/>
          <p14:tracePt t="244816" x="5581650" y="2973388"/>
          <p14:tracePt t="244833" x="5581650" y="2955925"/>
          <p14:tracePt t="244849" x="5572125" y="2938463"/>
          <p14:tracePt t="244867" x="5562600" y="2928938"/>
          <p14:tracePt t="244883" x="5527675" y="2928938"/>
          <p14:tracePt t="244899" x="5446713" y="2928938"/>
          <p14:tracePt t="244916" x="5357813" y="2928938"/>
          <p14:tracePt t="244933" x="5214938" y="2928938"/>
          <p14:tracePt t="244950" x="5045075" y="2928938"/>
          <p14:tracePt t="244967" x="4795838" y="2928938"/>
          <p14:tracePt t="244983" x="4616450" y="2938463"/>
          <p14:tracePt t="245000" x="4419600" y="2955925"/>
          <p14:tracePt t="245017" x="4214813" y="2982913"/>
          <p14:tracePt t="245034" x="4027488" y="2990850"/>
          <p14:tracePt t="245050" x="3848100" y="3009900"/>
          <p14:tracePt t="245067" x="3643313" y="3044825"/>
          <p14:tracePt t="245084" x="3446463" y="3081338"/>
          <p14:tracePt t="245100" x="3232150" y="3089275"/>
          <p14:tracePt t="245117" x="3054350" y="3098800"/>
          <p14:tracePt t="245133" x="2874963" y="3108325"/>
          <p14:tracePt t="245150" x="2697163" y="3108325"/>
          <p14:tracePt t="245167" x="2482850" y="3108325"/>
          <p14:tracePt t="245184" x="2347913" y="3108325"/>
          <p14:tracePt t="245201" x="2224088" y="3108325"/>
          <p14:tracePt t="245217" x="2089150" y="3108325"/>
          <p14:tracePt t="245234" x="1955800" y="3108325"/>
          <p14:tracePt t="245251" x="1857375" y="3108325"/>
          <p14:tracePt t="245267" x="1751013" y="3108325"/>
          <p14:tracePt t="245284" x="1679575" y="3108325"/>
          <p14:tracePt t="245301" x="1589088" y="3108325"/>
          <p14:tracePt t="245318" x="1517650" y="3108325"/>
          <p14:tracePt t="245334" x="1455738" y="3108325"/>
          <p14:tracePt t="245351" x="1393825" y="3108325"/>
          <p14:tracePt t="245367" x="1330325" y="3108325"/>
          <p14:tracePt t="245384" x="1241425" y="3125788"/>
          <p14:tracePt t="245401" x="1169988" y="3133725"/>
          <p14:tracePt t="245418" x="1089025" y="3152775"/>
          <p14:tracePt t="245434" x="1000125" y="3179763"/>
          <p14:tracePt t="245451" x="955675" y="3205163"/>
          <p14:tracePt t="245468" x="911225" y="3241675"/>
          <p14:tracePt t="245484" x="893763" y="3241675"/>
          <p14:tracePt t="245501" x="893763" y="3259138"/>
          <p14:tracePt t="245518" x="893763" y="3295650"/>
          <p14:tracePt t="245535" x="928688" y="3357563"/>
          <p14:tracePt t="245552" x="982663" y="3402013"/>
          <p14:tracePt t="245568" x="1089025" y="3446463"/>
          <p14:tracePt t="245585" x="1179513" y="3473450"/>
          <p14:tracePt t="245602" x="1276350" y="3490913"/>
          <p14:tracePt t="245618" x="1411288" y="3500438"/>
          <p14:tracePt t="245635" x="1517650" y="3509963"/>
          <p14:tracePt t="245652" x="1643063" y="3509963"/>
          <p14:tracePt t="245668" x="1768475" y="3509963"/>
          <p14:tracePt t="245685" x="1901825" y="3509963"/>
          <p14:tracePt t="245702" x="2062163" y="3509963"/>
          <p14:tracePt t="245719" x="2357438" y="3490913"/>
          <p14:tracePt t="245735" x="2571750" y="3446463"/>
          <p14:tracePt t="245752" x="2732088" y="3429000"/>
          <p14:tracePt t="245769" x="2874963" y="3419475"/>
          <p14:tracePt t="245785" x="3009900" y="3419475"/>
          <p14:tracePt t="245802" x="3125788" y="3419475"/>
          <p14:tracePt t="245819" x="3259138" y="3419475"/>
          <p14:tracePt t="245836" x="3394075" y="3419475"/>
          <p14:tracePt t="245852" x="3527425" y="3419475"/>
          <p14:tracePt t="245869" x="3643313" y="3419475"/>
          <p14:tracePt t="245886" x="3732213" y="3419475"/>
          <p14:tracePt t="245902" x="3795713" y="3419475"/>
          <p14:tracePt t="245920" x="3867150" y="3419475"/>
          <p14:tracePt t="245936" x="3894138" y="3419475"/>
          <p14:tracePt t="245952" x="3929063" y="3411538"/>
          <p14:tracePt t="245969" x="3946525" y="3402013"/>
          <p14:tracePt t="245986" x="3973513" y="3394075"/>
          <p14:tracePt t="246003" x="3983038" y="3375025"/>
          <p14:tracePt t="246019" x="3983038" y="3340100"/>
          <p14:tracePt t="246036" x="3983038" y="3259138"/>
          <p14:tracePt t="246053" x="3983038" y="3197225"/>
          <p14:tracePt t="246069" x="3956050" y="3133725"/>
          <p14:tracePt t="246086" x="3919538" y="3081338"/>
          <p14:tracePt t="246103" x="3848100" y="3027363"/>
          <p14:tracePt t="246120" x="3795713" y="3000375"/>
          <p14:tracePt t="246136" x="3724275" y="2990850"/>
          <p14:tracePt t="246153" x="3633788" y="2982913"/>
          <p14:tracePt t="246170" x="3544888" y="2982913"/>
          <p14:tracePt t="246186" x="3429000" y="2982913"/>
          <p14:tracePt t="246203" x="3313113" y="2982913"/>
          <p14:tracePt t="246220" x="3214688" y="2982913"/>
          <p14:tracePt t="246237" x="3108325" y="2982913"/>
          <p14:tracePt t="246253" x="2973388" y="2982913"/>
          <p14:tracePt t="246270" x="2822575" y="2982913"/>
          <p14:tracePt t="246287" x="2652713" y="2982913"/>
          <p14:tracePt t="246304" x="2419350" y="2982913"/>
          <p14:tracePt t="246320" x="2286000" y="2982913"/>
          <p14:tracePt t="246337" x="2152650" y="2982913"/>
          <p14:tracePt t="246354" x="2044700" y="2982913"/>
          <p14:tracePt t="246370" x="1946275" y="2982913"/>
          <p14:tracePt t="246387" x="1839913" y="2982913"/>
          <p14:tracePt t="246404" x="1741488" y="2982913"/>
          <p14:tracePt t="246420" x="1660525" y="2982913"/>
          <p14:tracePt t="246437" x="1608138" y="2982913"/>
          <p14:tracePt t="246454" x="1571625" y="2982913"/>
          <p14:tracePt t="246471" x="1554163" y="2982913"/>
          <p14:tracePt t="246487" x="1536700" y="2982913"/>
          <p14:tracePt t="246504" x="1517650" y="2990850"/>
          <p14:tracePt t="246521" x="1517650" y="3017838"/>
          <p14:tracePt t="246538" x="1517650" y="3044825"/>
          <p14:tracePt t="246554" x="1517650" y="3081338"/>
          <p14:tracePt t="246571" x="1544638" y="3133725"/>
          <p14:tracePt t="246588" x="1598613" y="3179763"/>
          <p14:tracePt t="246604" x="1724025" y="3214688"/>
          <p14:tracePt t="246621" x="1866900" y="3232150"/>
          <p14:tracePt t="246638" x="2009775" y="3232150"/>
          <p14:tracePt t="246654" x="2187575" y="3241675"/>
          <p14:tracePt t="246672" x="2401888" y="3241675"/>
          <p14:tracePt t="246688" x="2562225" y="3241675"/>
          <p14:tracePt t="246705" x="2724150" y="3241675"/>
          <p14:tracePt t="246721" x="2884488" y="3241675"/>
          <p14:tracePt t="246738" x="3036888" y="3241675"/>
          <p14:tracePt t="246755" x="3187700" y="3241675"/>
          <p14:tracePt t="246772" x="3322638" y="3241675"/>
          <p14:tracePt t="246788" x="3411538" y="3241675"/>
          <p14:tracePt t="246805" x="3482975" y="3241675"/>
          <p14:tracePt t="246821" x="3581400" y="3241675"/>
          <p14:tracePt t="246838" x="3625850" y="3241675"/>
          <p14:tracePt t="246855" x="3679825" y="3241675"/>
          <p14:tracePt t="246857" x="3697288" y="3241675"/>
          <p14:tracePt t="246872" x="3724275" y="3241675"/>
          <p14:tracePt t="246888" x="3741738" y="3241675"/>
          <p14:tracePt t="246905" x="3751263" y="3241675"/>
          <p14:tracePt t="246952" x="3759200" y="3241675"/>
          <p14:tracePt t="246960" x="3768725" y="3241675"/>
          <p14:tracePt t="246976" x="3776663" y="3241675"/>
          <p14:tracePt t="246989" x="3776663" y="3232150"/>
          <p14:tracePt t="247016" x="3776663" y="3224213"/>
          <p14:tracePt t="247032" x="3776663" y="3214688"/>
          <p14:tracePt t="247040" x="3776663" y="3205163"/>
          <p14:tracePt t="247057" x="3776663" y="3197225"/>
          <p14:tracePt t="247072" x="3741738" y="3170238"/>
          <p14:tracePt t="247089" x="3697288" y="3170238"/>
          <p14:tracePt t="247106" x="3633788" y="3143250"/>
          <p14:tracePt t="247123" x="3571875" y="3133725"/>
          <p14:tracePt t="247139" x="3490913" y="3125788"/>
          <p14:tracePt t="247156" x="3394075" y="3098800"/>
          <p14:tracePt t="247172" x="3276600" y="3081338"/>
          <p14:tracePt t="247189" x="3179763" y="3062288"/>
          <p14:tracePt t="247206" x="3071813" y="3054350"/>
          <p14:tracePt t="247222" x="2982913" y="3036888"/>
          <p14:tracePt t="247240" x="2857500" y="3036888"/>
          <p14:tracePt t="247256" x="2786063" y="3036888"/>
          <p14:tracePt t="247273" x="2724150" y="3036888"/>
          <p14:tracePt t="247290" x="2679700" y="3036888"/>
          <p14:tracePt t="247306" x="2633663" y="3036888"/>
          <p14:tracePt t="247323" x="2598738" y="3036888"/>
          <p14:tracePt t="247340" x="2562225" y="3036888"/>
          <p14:tracePt t="247356" x="2536825" y="3044825"/>
          <p14:tracePt t="247373" x="2509838" y="3044825"/>
          <p14:tracePt t="247390" x="2500313" y="3044825"/>
          <p14:tracePt t="248536" x="2500313" y="3054350"/>
          <p14:tracePt t="248545" x="2490788" y="3054350"/>
          <p14:tracePt t="248561" x="2490788" y="3062288"/>
          <p14:tracePt t="248568" x="2482850" y="3062288"/>
          <p14:tracePt t="248577" x="2482850" y="3071813"/>
          <p14:tracePt t="248593" x="2465388" y="3081338"/>
          <p14:tracePt t="248610" x="2446338" y="3108325"/>
          <p14:tracePt t="248627" x="2419350" y="3133725"/>
          <p14:tracePt t="248643" x="2401888" y="3160713"/>
          <p14:tracePt t="248660" x="2366963" y="3214688"/>
          <p14:tracePt t="248677" x="2259013" y="3322638"/>
          <p14:tracePt t="248693" x="2152650" y="3455988"/>
          <p14:tracePt t="248710" x="2054225" y="3562350"/>
          <p14:tracePt t="248727" x="1965325" y="3679825"/>
          <p14:tracePt t="248744" x="1884363" y="3768725"/>
          <p14:tracePt t="248761" x="1822450" y="3840163"/>
          <p14:tracePt t="248777" x="1812925" y="3857625"/>
          <p14:tracePt t="248794" x="1803400" y="3867150"/>
          <p14:tracePt t="248810" x="1795463" y="3875088"/>
          <p14:tracePt t="248881" x="1785938" y="3884613"/>
          <p14:tracePt t="248889" x="1776413" y="3894138"/>
          <p14:tracePt t="248905" x="1758950" y="3911600"/>
          <p14:tracePt t="248913" x="1741488" y="3929063"/>
          <p14:tracePt t="248927" x="1724025" y="3956050"/>
          <p14:tracePt t="248945" x="1687513" y="4000500"/>
          <p14:tracePt t="248961" x="1670050" y="4027488"/>
          <p14:tracePt t="248977" x="1652588" y="4037013"/>
          <p14:tracePt t="248994" x="1652588" y="4044950"/>
          <p14:tracePt t="249011" x="1643063" y="4044950"/>
          <p14:tracePt t="249028" x="1633538" y="4054475"/>
          <p14:tracePt t="249089" x="1616075" y="4054475"/>
          <p14:tracePt t="249121" x="1608138" y="4054475"/>
          <p14:tracePt t="249137" x="1589088" y="4054475"/>
          <p14:tracePt t="249145" x="1581150" y="4054475"/>
          <p14:tracePt t="249153" x="1562100" y="4054475"/>
          <p14:tracePt t="249161" x="1554163" y="4054475"/>
          <p14:tracePt t="249178" x="1527175" y="4054475"/>
          <p14:tracePt t="249195" x="1509713" y="4054475"/>
          <p14:tracePt t="249211" x="1490663" y="4054475"/>
          <p14:tracePt t="249249" x="1482725" y="4054475"/>
          <p14:tracePt t="249393" x="1473200" y="4054475"/>
          <p14:tracePt t="249409" x="1455738" y="4054475"/>
          <p14:tracePt t="249417" x="1438275" y="4054475"/>
          <p14:tracePt t="249428" x="1411288" y="4054475"/>
          <p14:tracePt t="249446" x="1384300" y="4054475"/>
          <p14:tracePt t="249462" x="1347788" y="4044950"/>
          <p14:tracePt t="249479" x="1303338" y="4037013"/>
          <p14:tracePt t="249496" x="1276350" y="4037013"/>
          <p14:tracePt t="249513" x="1231900" y="4027488"/>
          <p14:tracePt t="249529" x="1223963" y="4027488"/>
          <p14:tracePt t="249546" x="1196975" y="4027488"/>
          <p14:tracePt t="249579" x="1179513" y="4027488"/>
          <p14:tracePt t="249596" x="1169988" y="4027488"/>
          <p14:tracePt t="249613" x="1160463" y="4027488"/>
          <p14:tracePt t="249629" x="1143000" y="4027488"/>
          <p14:tracePt t="249646" x="1116013" y="4027488"/>
          <p14:tracePt t="249663" x="1098550" y="4027488"/>
          <p14:tracePt t="249679" x="1062038" y="4027488"/>
          <p14:tracePt t="249697" x="1027113" y="4044950"/>
          <p14:tracePt t="249713" x="1017588" y="4054475"/>
          <p14:tracePt t="249730" x="1000125" y="4071938"/>
          <p14:tracePt t="249746" x="990600" y="4081463"/>
          <p14:tracePt t="249763" x="982663" y="4108450"/>
          <p14:tracePt t="249780" x="973138" y="4116388"/>
          <p14:tracePt t="249796" x="965200" y="4125913"/>
          <p14:tracePt t="249813" x="965200" y="4133850"/>
          <p14:tracePt t="249830" x="965200" y="4152900"/>
          <p14:tracePt t="249847" x="965200" y="4160838"/>
          <p14:tracePt t="249849" x="965200" y="4179888"/>
          <p14:tracePt t="249865" x="965200" y="4187825"/>
          <p14:tracePt t="249880" x="965200" y="4205288"/>
          <p14:tracePt t="249898" x="973138" y="4205288"/>
          <p14:tracePt t="249914" x="973138" y="4214813"/>
          <p14:tracePt t="249931" x="990600" y="4224338"/>
          <p14:tracePt t="249947" x="1000125" y="4232275"/>
          <p14:tracePt t="249963" x="1009650" y="4241800"/>
          <p14:tracePt t="249997" x="1017588" y="4251325"/>
          <p14:tracePt t="250014" x="1027113" y="4251325"/>
          <p14:tracePt t="250030" x="1054100" y="4268788"/>
          <p14:tracePt t="250047" x="1098550" y="4268788"/>
          <p14:tracePt t="250064" x="1143000" y="4268788"/>
          <p14:tracePt t="250081" x="1214438" y="4286250"/>
          <p14:tracePt t="250098" x="1250950" y="4295775"/>
          <p14:tracePt t="250114" x="1276350" y="4295775"/>
          <p14:tracePt t="250131" x="1295400" y="4295775"/>
          <p14:tracePt t="250147" x="1303338" y="4295775"/>
          <p14:tracePt t="250594" x="1312863" y="4295775"/>
          <p14:tracePt t="250601" x="1330325" y="4303713"/>
          <p14:tracePt t="250609" x="1366838" y="4303713"/>
          <p14:tracePt t="250617" x="1393825" y="4322763"/>
          <p14:tracePt t="250632" x="1446213" y="4322763"/>
          <p14:tracePt t="250649" x="1581150" y="4340225"/>
          <p14:tracePt t="250666" x="1714500" y="4367213"/>
          <p14:tracePt t="250682" x="1874838" y="4384675"/>
          <p14:tracePt t="250699" x="2017713" y="4411663"/>
          <p14:tracePt t="250716" x="2170113" y="4411663"/>
          <p14:tracePt t="250732" x="2339975" y="4411663"/>
          <p14:tracePt t="250749" x="2517775" y="4411663"/>
          <p14:tracePt t="250766" x="2687638" y="4411663"/>
          <p14:tracePt t="250782" x="2867025" y="4411663"/>
          <p14:tracePt t="250799" x="3036888" y="4411663"/>
          <p14:tracePt t="250816" x="3187700" y="4411663"/>
          <p14:tracePt t="250833" x="3446463" y="4411663"/>
          <p14:tracePt t="250850" x="3616325" y="4411663"/>
          <p14:tracePt t="250866" x="3786188" y="4411663"/>
          <p14:tracePt t="250883" x="3938588" y="4411663"/>
          <p14:tracePt t="250899" x="4089400" y="4411663"/>
          <p14:tracePt t="250916" x="4224338" y="4411663"/>
          <p14:tracePt t="250933" x="4330700" y="4411663"/>
          <p14:tracePt t="250950" x="4429125" y="4411663"/>
          <p14:tracePt t="250966" x="4500563" y="4411663"/>
          <p14:tracePt t="250983" x="4562475" y="4411663"/>
          <p14:tracePt t="251000" x="4633913" y="4411663"/>
          <p14:tracePt t="251016" x="4697413" y="4411663"/>
          <p14:tracePt t="251034" x="4795838" y="4411663"/>
          <p14:tracePt t="251050" x="4867275" y="4411663"/>
          <p14:tracePt t="251067" x="4929188" y="4411663"/>
          <p14:tracePt t="251083" x="5000625" y="4411663"/>
          <p14:tracePt t="251100" x="5089525" y="4402138"/>
          <p14:tracePt t="251117" x="5180013" y="4394200"/>
          <p14:tracePt t="251133" x="5303838" y="4375150"/>
          <p14:tracePt t="251150" x="5402263" y="4367213"/>
          <p14:tracePt t="251167" x="5510213" y="4367213"/>
          <p14:tracePt t="251183" x="5608638" y="4367213"/>
          <p14:tracePt t="251200" x="5715000" y="4367213"/>
          <p14:tracePt t="251217" x="5848350" y="4367213"/>
          <p14:tracePt t="251234" x="5919788" y="4367213"/>
          <p14:tracePt t="251250" x="5965825" y="4357688"/>
          <p14:tracePt t="251267" x="5983288" y="4357688"/>
          <p14:tracePt t="251284" x="5991225" y="4348163"/>
          <p14:tracePt t="251301" x="6000750" y="4340225"/>
          <p14:tracePt t="251317" x="6000750" y="4330700"/>
          <p14:tracePt t="251334" x="6000750" y="4303713"/>
          <p14:tracePt t="251351" x="6000750" y="4286250"/>
          <p14:tracePt t="251368" x="6000750" y="4251325"/>
          <p14:tracePt t="251384" x="6000750" y="4232275"/>
          <p14:tracePt t="251401" x="5991225" y="4197350"/>
          <p14:tracePt t="251418" x="5973763" y="4179888"/>
          <p14:tracePt t="251434" x="5946775" y="4170363"/>
          <p14:tracePt t="251451" x="5902325" y="4160838"/>
          <p14:tracePt t="251468" x="5830888" y="4133850"/>
          <p14:tracePt t="251485" x="5715000" y="4125913"/>
          <p14:tracePt t="251501" x="5589588" y="4116388"/>
          <p14:tracePt t="251518" x="5456238" y="4108450"/>
          <p14:tracePt t="251535" x="5313363" y="4081463"/>
          <p14:tracePt t="251551" x="5180013" y="4062413"/>
          <p14:tracePt t="251568" x="5072063" y="4044950"/>
          <p14:tracePt t="251585" x="4929188" y="4027488"/>
          <p14:tracePt t="251602" x="4705350" y="3990975"/>
          <p14:tracePt t="251618" x="4562475" y="3973513"/>
          <p14:tracePt t="251635" x="4429125" y="3956050"/>
          <p14:tracePt t="251652" x="4322763" y="3946525"/>
          <p14:tracePt t="251668" x="4224338" y="3946525"/>
          <p14:tracePt t="251685" x="4125913" y="3946525"/>
          <p14:tracePt t="251702" x="4044950" y="3929063"/>
          <p14:tracePt t="251718" x="3946525" y="3929063"/>
          <p14:tracePt t="251735" x="3822700" y="3929063"/>
          <p14:tracePt t="251752" x="3652838" y="3929063"/>
          <p14:tracePt t="251769" x="3473450" y="3929063"/>
          <p14:tracePt t="251786" x="3232150" y="3929063"/>
          <p14:tracePt t="251802" x="3116263" y="3929063"/>
          <p14:tracePt t="251819" x="3017838" y="3929063"/>
          <p14:tracePt t="251835" x="2946400" y="3929063"/>
          <p14:tracePt t="251852" x="2857500" y="3929063"/>
          <p14:tracePt t="251869" x="2751138" y="3929063"/>
          <p14:tracePt t="251886" x="2633663" y="3929063"/>
          <p14:tracePt t="251902" x="2500313" y="3929063"/>
          <p14:tracePt t="251919" x="2357438" y="3929063"/>
          <p14:tracePt t="251936" x="2232025" y="3929063"/>
          <p14:tracePt t="251952" x="2116138" y="3929063"/>
          <p14:tracePt t="251970" x="1938338" y="3929063"/>
          <p14:tracePt t="251986" x="1839913" y="3929063"/>
          <p14:tracePt t="252002" x="1741488" y="3929063"/>
          <p14:tracePt t="252019" x="1643063" y="3929063"/>
          <p14:tracePt t="252036" x="1562100" y="3929063"/>
          <p14:tracePt t="252053" x="1455738" y="3929063"/>
          <p14:tracePt t="252069" x="1357313" y="3929063"/>
          <p14:tracePt t="252086" x="1258888" y="3929063"/>
          <p14:tracePt t="252103" x="1169988" y="3929063"/>
          <p14:tracePt t="252119" x="1098550" y="3929063"/>
          <p14:tracePt t="252136" x="1027113" y="3929063"/>
          <p14:tracePt t="252153" x="982663" y="3929063"/>
          <p14:tracePt t="252170" x="919163" y="3929063"/>
          <p14:tracePt t="252186" x="901700" y="3929063"/>
          <p14:tracePt t="252203" x="893763" y="3929063"/>
          <p14:tracePt t="252220" x="884238" y="3929063"/>
          <p14:tracePt t="252237" x="874713" y="3929063"/>
          <p14:tracePt t="252254" x="866775" y="3946525"/>
          <p14:tracePt t="252270" x="857250" y="3965575"/>
          <p14:tracePt t="252287" x="857250" y="3983038"/>
          <p14:tracePt t="252303" x="847725" y="4000500"/>
          <p14:tracePt t="252320" x="847725" y="4017963"/>
          <p14:tracePt t="252337" x="847725" y="4027488"/>
          <p14:tracePt t="252354" x="839788" y="4044950"/>
          <p14:tracePt t="252371" x="839788" y="4062413"/>
          <p14:tracePt t="252387" x="839788" y="4081463"/>
          <p14:tracePt t="252404" x="857250" y="4108450"/>
          <p14:tracePt t="252420" x="884238" y="4125913"/>
          <p14:tracePt t="252437" x="928688" y="4143375"/>
          <p14:tracePt t="252454" x="1000125" y="4160838"/>
          <p14:tracePt t="252471" x="1062038" y="4160838"/>
          <p14:tracePt t="252487" x="1143000" y="4160838"/>
          <p14:tracePt t="252504" x="1241425" y="4170363"/>
          <p14:tracePt t="252521" x="1374775" y="4170363"/>
          <p14:tracePt t="252538" x="1598613" y="4170363"/>
          <p14:tracePt t="252554" x="1768475" y="4187825"/>
          <p14:tracePt t="252571" x="1965325" y="4214813"/>
          <p14:tracePt t="252588" x="2108200" y="4232275"/>
          <p14:tracePt t="252604" x="2241550" y="4251325"/>
          <p14:tracePt t="252621" x="2366963" y="4259263"/>
          <p14:tracePt t="252637" x="2465388" y="4259263"/>
          <p14:tracePt t="252654" x="2581275" y="4259263"/>
          <p14:tracePt t="252672" x="2652713" y="4259263"/>
          <p14:tracePt t="252687" x="2741613" y="4259263"/>
          <p14:tracePt t="252704" x="2813050" y="4259263"/>
          <p14:tracePt t="252720" x="2928938" y="4286250"/>
          <p14:tracePt t="252737" x="3017838" y="4295775"/>
          <p14:tracePt t="252754" x="3187700" y="4330700"/>
          <p14:tracePt t="252771" x="3295650" y="4340225"/>
          <p14:tracePt t="252787" x="3375025" y="4348163"/>
          <p14:tracePt t="252803" x="3465513" y="4367213"/>
          <p14:tracePt t="252820" x="3562350" y="4375150"/>
          <p14:tracePt t="252837" x="3652838" y="4384675"/>
          <p14:tracePt t="252854" x="3751263" y="4394200"/>
          <p14:tracePt t="252871" x="3848100" y="4411663"/>
          <p14:tracePt t="252887" x="3929063" y="4411663"/>
          <p14:tracePt t="252906" x="4054475" y="4411663"/>
          <p14:tracePt t="252922" x="4125913" y="4411663"/>
          <p14:tracePt t="252939" x="4179888" y="4411663"/>
          <p14:tracePt t="252956" x="4232275" y="4411663"/>
          <p14:tracePt t="252972" x="4259263" y="4411663"/>
          <p14:tracePt t="252989" x="4295775" y="4411663"/>
          <p14:tracePt t="253005" x="4313238" y="4411663"/>
          <p14:tracePt t="253022" x="4348163" y="4411663"/>
          <p14:tracePt t="253039" x="4384675" y="4411663"/>
          <p14:tracePt t="253056" x="4465638" y="4411663"/>
          <p14:tracePt t="253072" x="4537075" y="4411663"/>
          <p14:tracePt t="253089" x="4633913" y="4411663"/>
          <p14:tracePt t="253106" x="4830763" y="4411663"/>
          <p14:tracePt t="253123" x="4965700" y="4411663"/>
          <p14:tracePt t="253139" x="5108575" y="4411663"/>
          <p14:tracePt t="253156" x="5232400" y="4411663"/>
          <p14:tracePt t="253172" x="5367338" y="4411663"/>
          <p14:tracePt t="253189" x="5456238" y="4411663"/>
          <p14:tracePt t="253206" x="5518150" y="4411663"/>
          <p14:tracePt t="253222" x="5572125" y="4402138"/>
          <p14:tracePt t="253239" x="5616575" y="4394200"/>
          <p14:tracePt t="253256" x="5634038" y="4384675"/>
          <p14:tracePt t="253272" x="5661025" y="4375150"/>
          <p14:tracePt t="253290" x="5680075" y="4357688"/>
          <p14:tracePt t="253306" x="5688013" y="4330700"/>
          <p14:tracePt t="253323" x="5697538" y="4303713"/>
          <p14:tracePt t="253339" x="5697538" y="4286250"/>
          <p14:tracePt t="253357" x="5697538" y="4259263"/>
          <p14:tracePt t="253373" x="5697538" y="4232275"/>
          <p14:tracePt t="253390" x="5697538" y="4214813"/>
          <p14:tracePt t="253406" x="5697538" y="4197350"/>
          <p14:tracePt t="253440" x="5680075" y="4179888"/>
          <p14:tracePt t="253457" x="5670550" y="4179888"/>
          <p14:tracePt t="253473" x="5653088" y="4170363"/>
          <p14:tracePt t="253490" x="5616575" y="4152900"/>
          <p14:tracePt t="253507" x="5572125" y="4143375"/>
          <p14:tracePt t="253524" x="5537200" y="4133850"/>
          <p14:tracePt t="253541" x="5473700" y="4116388"/>
          <p14:tracePt t="253557" x="5394325" y="4108450"/>
          <p14:tracePt t="253573" x="5303838" y="4098925"/>
          <p14:tracePt t="253590" x="5214938" y="4081463"/>
          <p14:tracePt t="253607" x="5133975" y="4071938"/>
          <p14:tracePt t="253624" x="5045075" y="4062413"/>
          <p14:tracePt t="253640" x="4946650" y="4062413"/>
          <p14:tracePt t="253658" x="4848225" y="4062413"/>
          <p14:tracePt t="253674" x="4741863" y="4062413"/>
          <p14:tracePt t="253691" x="4679950" y="4062413"/>
          <p14:tracePt t="253707" x="4616450" y="4054475"/>
          <p14:tracePt t="253724" x="4537075" y="4044950"/>
          <p14:tracePt t="253741" x="4446588" y="4027488"/>
          <p14:tracePt t="253757" x="4348163" y="4027488"/>
          <p14:tracePt t="253774" x="4224338" y="4027488"/>
          <p14:tracePt t="253791" x="4089400" y="4027488"/>
          <p14:tracePt t="253807" x="3956050" y="4027488"/>
          <p14:tracePt t="253824" x="3822700" y="4027488"/>
          <p14:tracePt t="253840" x="3705225" y="4027488"/>
          <p14:tracePt t="253857" x="3571875" y="4027488"/>
          <p14:tracePt t="253859" x="3509963" y="4027488"/>
          <p14:tracePt t="253874" x="3384550" y="4027488"/>
          <p14:tracePt t="253891" x="3224213" y="4027488"/>
          <p14:tracePt t="253907" x="3081338" y="4027488"/>
          <p14:tracePt t="253924" x="2928938" y="4017963"/>
          <p14:tracePt t="253941" x="2776538" y="3990975"/>
          <p14:tracePt t="253958" x="2643188" y="3983038"/>
          <p14:tracePt t="253975" x="2536825" y="3973513"/>
          <p14:tracePt t="253991" x="2428875" y="3973513"/>
          <p14:tracePt t="254008" x="2303463" y="3956050"/>
          <p14:tracePt t="254025" x="2205038" y="3946525"/>
          <p14:tracePt t="254041" x="2081213" y="3938588"/>
          <p14:tracePt t="254058" x="1919288" y="3938588"/>
          <p14:tracePt t="254075" x="1795463" y="3938588"/>
          <p14:tracePt t="254092" x="1652588" y="3938588"/>
          <p14:tracePt t="254108" x="1517650" y="3938588"/>
          <p14:tracePt t="254125" x="1393825" y="3938588"/>
          <p14:tracePt t="254142" x="1268413" y="3938588"/>
          <p14:tracePt t="254158" x="1133475" y="3938588"/>
          <p14:tracePt t="254175" x="1044575" y="3938588"/>
          <p14:tracePt t="254192" x="973138" y="3938588"/>
          <p14:tracePt t="254208" x="946150" y="3938588"/>
          <p14:tracePt t="254225" x="919163" y="3938588"/>
          <p14:tracePt t="254274" x="911225" y="3938588"/>
          <p14:tracePt t="254283" x="884238" y="3938588"/>
          <p14:tracePt t="254298" x="874713" y="3938588"/>
          <p14:tracePt t="254309" x="857250" y="3938588"/>
          <p14:tracePt t="254325" x="847725" y="3946525"/>
          <p14:tracePt t="254387" x="839788" y="3956050"/>
          <p14:tracePt t="254395" x="830263" y="3965575"/>
          <p14:tracePt t="254427" x="830263" y="3973513"/>
          <p14:tracePt t="254763" x="830263" y="3990975"/>
          <p14:tracePt t="254771" x="830263" y="4017963"/>
          <p14:tracePt t="254779" x="839788" y="4044950"/>
          <p14:tracePt t="254793" x="866775" y="4081463"/>
          <p14:tracePt t="254811" x="919163" y="4152900"/>
          <p14:tracePt t="254827" x="938213" y="4179888"/>
          <p14:tracePt t="254844" x="955675" y="4205288"/>
          <p14:tracePt t="254860" x="965200" y="4224338"/>
          <p14:tracePt t="254877" x="990600" y="4241800"/>
          <p14:tracePt t="254894" x="1017588" y="4259263"/>
          <p14:tracePt t="254911" x="1071563" y="4286250"/>
          <p14:tracePt t="254927" x="1143000" y="4313238"/>
          <p14:tracePt t="254944" x="1231900" y="4340225"/>
          <p14:tracePt t="254961" x="1339850" y="4348163"/>
          <p14:tracePt t="254977" x="1446213" y="4348163"/>
          <p14:tracePt t="254995" x="1670050" y="4348163"/>
          <p14:tracePt t="255011" x="1847850" y="4348163"/>
          <p14:tracePt t="255028" x="2027238" y="4348163"/>
          <p14:tracePt t="255044" x="2205038" y="4348163"/>
          <p14:tracePt t="255061" x="2374900" y="4348163"/>
          <p14:tracePt t="255078" x="2544763" y="4348163"/>
          <p14:tracePt t="255094" x="2670175" y="4348163"/>
          <p14:tracePt t="255111" x="2795588" y="4348163"/>
          <p14:tracePt t="255128" x="2894013" y="4348163"/>
          <p14:tracePt t="255145" x="2973388" y="4357688"/>
          <p14:tracePt t="255161" x="3062288" y="4357688"/>
          <p14:tracePt t="255178" x="3197225" y="4357688"/>
          <p14:tracePt t="255195" x="3295650" y="4357688"/>
          <p14:tracePt t="255211" x="3411538" y="4357688"/>
          <p14:tracePt t="255228" x="3517900" y="4357688"/>
          <p14:tracePt t="255245" x="3581400" y="4357688"/>
          <p14:tracePt t="255261" x="3652838" y="4357688"/>
          <p14:tracePt t="255278" x="3759200" y="4348163"/>
          <p14:tracePt t="255295" x="3848100" y="4348163"/>
          <p14:tracePt t="255311" x="3911600" y="4348163"/>
          <p14:tracePt t="255328" x="3973513" y="4348163"/>
          <p14:tracePt t="255345" x="4027488" y="4348163"/>
          <p14:tracePt t="255362" x="4108450" y="4357688"/>
          <p14:tracePt t="255364" x="4143375" y="4357688"/>
          <p14:tracePt t="255379" x="4224338" y="4357688"/>
          <p14:tracePt t="255395" x="4286250" y="4357688"/>
          <p14:tracePt t="255412" x="4348163" y="4357688"/>
          <p14:tracePt t="255429" x="4411663" y="4357688"/>
          <p14:tracePt t="255445" x="4456113" y="4357688"/>
          <p14:tracePt t="255462" x="4491038" y="4357688"/>
          <p14:tracePt t="255479" x="4537075" y="4357688"/>
          <p14:tracePt t="255495" x="4562475" y="4357688"/>
          <p14:tracePt t="255512" x="4581525" y="4357688"/>
          <p14:tracePt t="255529" x="4608513" y="4357688"/>
          <p14:tracePt t="255546" x="4625975" y="4357688"/>
          <p14:tracePt t="255563" x="4633913" y="4357688"/>
          <p14:tracePt t="255595" x="4652963" y="4357688"/>
          <p14:tracePt t="255667" x="4660900" y="4357688"/>
          <p14:tracePt t="255683" x="4679950" y="4357688"/>
          <p14:tracePt t="255707" x="4687888" y="4357688"/>
          <p14:tracePt t="255715" x="4697413" y="4357688"/>
          <p14:tracePt t="255723" x="4705350" y="4357688"/>
          <p14:tracePt t="256283" x="4714875" y="4357688"/>
          <p14:tracePt t="256291" x="4732338" y="4357688"/>
          <p14:tracePt t="256300" x="4741863" y="4357688"/>
          <p14:tracePt t="256314" x="4768850" y="4357688"/>
          <p14:tracePt t="256331" x="4830763" y="4357688"/>
          <p14:tracePt t="256348" x="4867275" y="4357688"/>
          <p14:tracePt t="256365" x="4894263" y="4357688"/>
          <p14:tracePt t="256381" x="4902200" y="4357688"/>
          <p14:tracePt t="256414" x="4911725" y="4357688"/>
          <p14:tracePt t="256451" x="4919663" y="4357688"/>
          <p14:tracePt t="256460" x="4929188" y="4357688"/>
          <p14:tracePt t="256483" x="4938713" y="4357688"/>
          <p14:tracePt t="256500" x="4946650" y="4357688"/>
          <p14:tracePt t="256507" x="4956175" y="4357688"/>
          <p14:tracePt t="256531" x="4965700" y="4357688"/>
          <p14:tracePt t="256539" x="4973638" y="4357688"/>
          <p14:tracePt t="256563" x="4983163" y="4357688"/>
          <p14:tracePt t="256579" x="4991100" y="4357688"/>
          <p14:tracePt t="262053" x="5000625" y="4357688"/>
          <p14:tracePt t="262061" x="5000625" y="4340225"/>
          <p14:tracePt t="262069" x="4983163" y="4330700"/>
          <p14:tracePt t="262080" x="4965700" y="4313238"/>
          <p14:tracePt t="262097" x="4902200" y="4295775"/>
          <p14:tracePt t="262113" x="4867275" y="4276725"/>
          <p14:tracePt t="262130" x="4803775" y="4259263"/>
          <p14:tracePt t="262147" x="4768850" y="4259263"/>
          <p14:tracePt t="262164" x="4724400" y="4241800"/>
          <p14:tracePt t="262181" x="4660900" y="4241800"/>
          <p14:tracePt t="262197" x="4625975" y="4241800"/>
          <p14:tracePt t="262214" x="4572000" y="4241800"/>
          <p14:tracePt t="262231" x="4500563" y="4232275"/>
          <p14:tracePt t="262247" x="4429125" y="4232275"/>
          <p14:tracePt t="262264" x="4340225" y="4224338"/>
          <p14:tracePt t="262281" x="4224338" y="4197350"/>
          <p14:tracePt t="262298" x="4108450" y="4187825"/>
          <p14:tracePt t="262314" x="3983038" y="4179888"/>
          <p14:tracePt t="262331" x="3848100" y="4143375"/>
          <p14:tracePt t="262348" x="3714750" y="4133850"/>
          <p14:tracePt t="262365" x="3554413" y="4108450"/>
          <p14:tracePt t="262366" x="3482975" y="4098925"/>
          <p14:tracePt t="262381" x="3348038" y="4071938"/>
          <p14:tracePt t="262398" x="3224213" y="4062413"/>
          <p14:tracePt t="262415" x="3116263" y="4062413"/>
          <p14:tracePt t="262431" x="3017838" y="4062413"/>
          <p14:tracePt t="262448" x="2938463" y="4062413"/>
          <p14:tracePt t="262465" x="2857500" y="4062413"/>
          <p14:tracePt t="262481" x="2786063" y="4062413"/>
          <p14:tracePt t="262499" x="2724150" y="4062413"/>
          <p14:tracePt t="262515" x="2687638" y="4062413"/>
          <p14:tracePt t="262531" x="2633663" y="4062413"/>
          <p14:tracePt t="262548" x="2589213" y="4062413"/>
          <p14:tracePt t="262565" x="2490788" y="4062413"/>
          <p14:tracePt t="262582" x="2428875" y="4071938"/>
          <p14:tracePt t="262598" x="2347913" y="4098925"/>
          <p14:tracePt t="262615" x="2303463" y="4108450"/>
          <p14:tracePt t="262632" x="2241550" y="4133850"/>
          <p14:tracePt t="262648" x="2205038" y="4133850"/>
          <p14:tracePt t="262665" x="2160588" y="4152900"/>
          <p14:tracePt t="262682" x="2133600" y="4152900"/>
          <p14:tracePt t="262699" x="2081213" y="4170363"/>
          <p14:tracePt t="262716" x="2036763" y="4179888"/>
          <p14:tracePt t="262732" x="1955800" y="4205288"/>
          <p14:tracePt t="262749" x="1822450" y="4241800"/>
          <p14:tracePt t="262766" x="1741488" y="4259263"/>
          <p14:tracePt t="262781" x="1679575" y="4268788"/>
          <p14:tracePt t="262799" x="1643063" y="4276725"/>
          <p14:tracePt t="262815" x="1616075" y="4276725"/>
          <p14:tracePt t="262832" x="1589088" y="4286250"/>
          <p14:tracePt t="262849" x="1562100" y="4286250"/>
          <p14:tracePt t="262866" x="1536700" y="4295775"/>
          <p14:tracePt t="262883" x="1500188" y="4313238"/>
          <p14:tracePt t="262899" x="1473200" y="4330700"/>
          <p14:tracePt t="262916" x="1446213" y="4340225"/>
          <p14:tracePt t="262932" x="1411288" y="4357688"/>
          <p14:tracePt t="262950" x="1347788" y="4384675"/>
          <p14:tracePt t="262966" x="1312863" y="4402138"/>
          <p14:tracePt t="262983" x="1276350" y="4419600"/>
          <p14:tracePt t="262999" x="1241425" y="4429125"/>
          <p14:tracePt t="263016" x="1241425" y="4438650"/>
          <p14:tracePt t="263033" x="1231900" y="4438650"/>
          <p14:tracePt t="263049" x="1231900" y="4456113"/>
          <p14:tracePt t="263066" x="1214438" y="4473575"/>
          <p14:tracePt t="263083" x="1204913" y="4483100"/>
          <p14:tracePt t="263100" x="1204913" y="4500563"/>
          <p14:tracePt t="263117" x="1187450" y="4537075"/>
          <p14:tracePt t="263133" x="1187450" y="4554538"/>
          <p14:tracePt t="263150" x="1187450" y="4572000"/>
          <p14:tracePt t="263167" x="1179513" y="4589463"/>
          <p14:tracePt t="263183" x="1179513" y="4608513"/>
          <p14:tracePt t="263200" x="1179513" y="4616450"/>
          <p14:tracePt t="263217" x="1179513" y="4633913"/>
          <p14:tracePt t="263234" x="1187450" y="4633913"/>
          <p14:tracePt t="263250" x="1187450" y="4643438"/>
          <p14:tracePt t="263283" x="1196975" y="4652963"/>
          <p14:tracePt t="263300" x="1204913" y="4652963"/>
          <p14:tracePt t="263318" x="1223963" y="4652963"/>
          <p14:tracePt t="263334" x="1231900" y="4660900"/>
          <p14:tracePt t="263351" x="1241425" y="4660900"/>
          <p14:tracePt t="263367" x="1268413" y="4660900"/>
          <p14:tracePt t="263384" x="1285875" y="4660900"/>
          <p14:tracePt t="263401" x="1322388" y="4660900"/>
          <p14:tracePt t="263417" x="1347788" y="4660900"/>
          <p14:tracePt t="263434" x="1384300" y="4660900"/>
          <p14:tracePt t="263451" x="1446213" y="4660900"/>
          <p14:tracePt t="263467" x="1509713" y="4660900"/>
          <p14:tracePt t="263484" x="1625600" y="4660900"/>
          <p14:tracePt t="263501" x="1776413" y="4660900"/>
          <p14:tracePt t="263518" x="2017713" y="4660900"/>
          <p14:tracePt t="263534" x="2160588" y="4660900"/>
          <p14:tracePt t="263551" x="2286000" y="4660900"/>
          <p14:tracePt t="263568" x="2374900" y="4670425"/>
          <p14:tracePt t="263584" x="2482850" y="4670425"/>
          <p14:tracePt t="263601" x="2571750" y="4679950"/>
          <p14:tracePt t="263618" x="2679700" y="4679950"/>
          <p14:tracePt t="263635" x="2776538" y="4679950"/>
          <p14:tracePt t="263651" x="2867025" y="4679950"/>
          <p14:tracePt t="263668" x="2982913" y="4679950"/>
          <p14:tracePt t="263685" x="3125788" y="4679950"/>
          <p14:tracePt t="263702" x="3340100" y="4679950"/>
          <p14:tracePt t="263718" x="3527425" y="4679950"/>
          <p14:tracePt t="263735" x="3751263" y="4714875"/>
          <p14:tracePt t="263751" x="3973513" y="4714875"/>
          <p14:tracePt t="263768" x="4160838" y="4724400"/>
          <p14:tracePt t="263785" x="4340225" y="4751388"/>
          <p14:tracePt t="263802" x="4491038" y="4768850"/>
          <p14:tracePt t="263818" x="4616450" y="4795838"/>
          <p14:tracePt t="263835" x="4714875" y="4803775"/>
          <p14:tracePt t="263852" x="4813300" y="4813300"/>
          <p14:tracePt t="263855" x="4848225" y="4822825"/>
          <p14:tracePt t="263869" x="4884738" y="4822825"/>
          <p14:tracePt t="263886" x="4983163" y="4840288"/>
          <p14:tracePt t="263902" x="5037138" y="4840288"/>
          <p14:tracePt t="263919" x="5081588" y="4840288"/>
          <p14:tracePt t="263936" x="5133975" y="4840288"/>
          <p14:tracePt t="263952" x="5180013" y="4840288"/>
          <p14:tracePt t="263969" x="5232400" y="4840288"/>
          <p14:tracePt t="263985" x="5276850" y="4840288"/>
          <p14:tracePt t="264002" x="5313363" y="4840288"/>
          <p14:tracePt t="264019" x="5340350" y="4840288"/>
          <p14:tracePt t="264036" x="5375275" y="4840288"/>
          <p14:tracePt t="264052" x="5394325" y="4840288"/>
          <p14:tracePt t="264069" x="5411788" y="4840288"/>
          <p14:tracePt t="264087" x="5429250" y="4840288"/>
          <p14:tracePt t="264103" x="5438775" y="4840288"/>
          <p14:tracePt t="264136" x="5446713" y="4830763"/>
          <p14:tracePt t="264152" x="5446713" y="4822825"/>
          <p14:tracePt t="264169" x="5446713" y="4795838"/>
          <p14:tracePt t="264186" x="5438775" y="4768850"/>
          <p14:tracePt t="264202" x="5419725" y="4751388"/>
          <p14:tracePt t="264219" x="5402263" y="4732338"/>
          <p14:tracePt t="264236" x="5375275" y="4697413"/>
          <p14:tracePt t="264253" x="5330825" y="4679950"/>
          <p14:tracePt t="264270" x="5259388" y="4652963"/>
          <p14:tracePt t="264286" x="5205413" y="4633913"/>
          <p14:tracePt t="264303" x="5143500" y="4608513"/>
          <p14:tracePt t="264320" x="5099050" y="4598988"/>
          <p14:tracePt t="264337" x="5045075" y="4581525"/>
          <p14:tracePt t="264353" x="4983163" y="4562475"/>
          <p14:tracePt t="264370" x="4911725" y="4527550"/>
          <p14:tracePt t="264387" x="4840288" y="4500563"/>
          <p14:tracePt t="264403" x="4759325" y="4465638"/>
          <p14:tracePt t="264420" x="4697413" y="4456113"/>
          <p14:tracePt t="264437" x="4643438" y="4438650"/>
          <p14:tracePt t="264454" x="4537075" y="4419600"/>
          <p14:tracePt t="264470" x="4429125" y="4394200"/>
          <p14:tracePt t="264487" x="4330700" y="4367213"/>
          <p14:tracePt t="264504" x="4232275" y="4340225"/>
          <p14:tracePt t="264520" x="4116388" y="4313238"/>
          <p14:tracePt t="264537" x="3983038" y="4303713"/>
          <p14:tracePt t="264554" x="3848100" y="4286250"/>
          <p14:tracePt t="264571" x="3724275" y="4268788"/>
          <p14:tracePt t="264587" x="3581400" y="4268788"/>
          <p14:tracePt t="264604" x="3446463" y="4268788"/>
          <p14:tracePt t="264621" x="3330575" y="4268788"/>
          <p14:tracePt t="264637" x="3224213" y="4268788"/>
          <p14:tracePt t="264655" x="3081338" y="4268788"/>
          <p14:tracePt t="264671" x="2955925" y="4268788"/>
          <p14:tracePt t="264688" x="2847975" y="4268788"/>
          <p14:tracePt t="264704" x="2741613" y="4268788"/>
          <p14:tracePt t="264721" x="2633663" y="4268788"/>
          <p14:tracePt t="264738" x="2544763" y="4268788"/>
          <p14:tracePt t="264754" x="2473325" y="4268788"/>
          <p14:tracePt t="264771" x="2384425" y="4259263"/>
          <p14:tracePt t="264788" x="2330450" y="4251325"/>
          <p14:tracePt t="264804" x="2241550" y="4241800"/>
          <p14:tracePt t="264821" x="2160588" y="4241800"/>
          <p14:tracePt t="264838" x="2009775" y="4241800"/>
          <p14:tracePt t="264855" x="1938338" y="4241800"/>
          <p14:tracePt t="264872" x="1866900" y="4241800"/>
          <p14:tracePt t="264888" x="1803400" y="4241800"/>
          <p14:tracePt t="264905" x="1758950" y="4241800"/>
          <p14:tracePt t="264921" x="1697038" y="4241800"/>
          <p14:tracePt t="264938" x="1660525" y="4241800"/>
          <p14:tracePt t="264955" x="1625600" y="4241800"/>
          <p14:tracePt t="264972" x="1598613" y="4241800"/>
          <p14:tracePt t="264988" x="1571625" y="4251325"/>
          <p14:tracePt t="265005" x="1544638" y="4259263"/>
          <p14:tracePt t="265022" x="1509713" y="4268788"/>
          <p14:tracePt t="265039" x="1473200" y="4295775"/>
          <p14:tracePt t="265055" x="1428750" y="4322763"/>
          <p14:tracePt t="265072" x="1419225" y="4330700"/>
          <p14:tracePt t="265089" x="1401763" y="4357688"/>
          <p14:tracePt t="265122" x="1393825" y="4367213"/>
          <p14:tracePt t="265139" x="1393825" y="4384675"/>
          <p14:tracePt t="265155" x="1393825" y="4394200"/>
          <p14:tracePt t="265172" x="1393825" y="4419600"/>
          <p14:tracePt t="265189" x="1393825" y="4446588"/>
          <p14:tracePt t="265206" x="1455738" y="4483100"/>
          <p14:tracePt t="265223" x="1509713" y="4491038"/>
          <p14:tracePt t="265239" x="1581150" y="4518025"/>
          <p14:tracePt t="265256" x="1670050" y="4527550"/>
          <p14:tracePt t="265273" x="1768475" y="4545013"/>
          <p14:tracePt t="265289" x="1839913" y="4562475"/>
          <p14:tracePt t="265306" x="2036763" y="4589463"/>
          <p14:tracePt t="265323" x="2224088" y="4608513"/>
          <p14:tracePt t="265339" x="2401888" y="4616450"/>
          <p14:tracePt t="265356" x="2589213" y="4625975"/>
          <p14:tracePt t="265358" x="2670175" y="4643438"/>
          <p14:tracePt t="265372" x="2741613" y="4652963"/>
          <p14:tracePt t="265389" x="2911475" y="4670425"/>
          <p14:tracePt t="265406" x="3108325" y="4670425"/>
          <p14:tracePt t="265423" x="3259138" y="4670425"/>
          <p14:tracePt t="265440" x="3402013" y="4670425"/>
          <p14:tracePt t="265456" x="3571875" y="4670425"/>
          <p14:tracePt t="265473" x="3751263" y="4670425"/>
          <p14:tracePt t="265490" x="3902075" y="4670425"/>
          <p14:tracePt t="265506" x="4054475" y="4670425"/>
          <p14:tracePt t="265523" x="4187825" y="4670425"/>
          <p14:tracePt t="265540" x="4313238" y="4670425"/>
          <p14:tracePt t="265556" x="4394200" y="4670425"/>
          <p14:tracePt t="265573" x="4483100" y="4670425"/>
          <p14:tracePt t="265590" x="4633913" y="4670425"/>
          <p14:tracePt t="265607" x="4741863" y="4670425"/>
          <p14:tracePt t="265623" x="4840288" y="4670425"/>
          <p14:tracePt t="265640" x="4946650" y="4670425"/>
          <p14:tracePt t="265657" x="5018088" y="4652963"/>
          <p14:tracePt t="265673" x="5072063" y="4652963"/>
          <p14:tracePt t="265690" x="5099050" y="4652963"/>
          <p14:tracePt t="265707" x="5126038" y="4643438"/>
          <p14:tracePt t="265724" x="5133975" y="4633913"/>
          <p14:tracePt t="265740" x="5160963" y="4616450"/>
          <p14:tracePt t="265757" x="5160963" y="4608513"/>
          <p14:tracePt t="265774" x="5170488" y="4589463"/>
          <p14:tracePt t="265791" x="5170488" y="4562475"/>
          <p14:tracePt t="265807" x="5160963" y="4537075"/>
          <p14:tracePt t="265824" x="5126038" y="4500563"/>
          <p14:tracePt t="265841" x="5054600" y="4483100"/>
          <p14:tracePt t="265857" x="4965700" y="4456113"/>
          <p14:tracePt t="265874" x="4884738" y="4429125"/>
          <p14:tracePt t="265891" x="4795838" y="4402138"/>
          <p14:tracePt t="265907" x="4670425" y="4375150"/>
          <p14:tracePt t="265925" x="4537075" y="4375150"/>
          <p14:tracePt t="265941" x="4357688" y="4375150"/>
          <p14:tracePt t="265957" x="4179888" y="4375150"/>
          <p14:tracePt t="265975" x="3919538" y="4375150"/>
          <p14:tracePt t="265991" x="3751263" y="4375150"/>
          <p14:tracePt t="266008" x="3608388" y="4375150"/>
          <p14:tracePt t="266024" x="3490913" y="4375150"/>
          <p14:tracePt t="266041" x="3394075" y="4375150"/>
          <p14:tracePt t="266058" x="3251200" y="4375150"/>
          <p14:tracePt t="266075" x="3108325" y="4375150"/>
          <p14:tracePt t="266092" x="2955925" y="4375150"/>
          <p14:tracePt t="266108" x="2795588" y="4375150"/>
          <p14:tracePt t="266125" x="2616200" y="4375150"/>
          <p14:tracePt t="266142" x="2490788" y="4375150"/>
          <p14:tracePt t="266159" x="2322513" y="4367213"/>
          <p14:tracePt t="266175" x="2197100" y="4367213"/>
          <p14:tracePt t="266192" x="2116138" y="4367213"/>
          <p14:tracePt t="266208" x="2000250" y="4357688"/>
          <p14:tracePt t="266225" x="1919288" y="4357688"/>
          <p14:tracePt t="266242" x="1839913" y="4357688"/>
          <p14:tracePt t="266259" x="1776413" y="4357688"/>
          <p14:tracePt t="266275" x="1731963" y="4357688"/>
          <p14:tracePt t="266292" x="1660525" y="4357688"/>
          <p14:tracePt t="266309" x="1608138" y="4384675"/>
          <p14:tracePt t="266325" x="1571625" y="4384675"/>
          <p14:tracePt t="266343" x="1536700" y="4394200"/>
          <p14:tracePt t="266359" x="1517650" y="4394200"/>
          <p14:tracePt t="266376" x="1482725" y="4411663"/>
          <p14:tracePt t="266392" x="1473200" y="4411663"/>
          <p14:tracePt t="266409" x="1446213" y="4411663"/>
          <p14:tracePt t="266426" x="1438275" y="4411663"/>
          <p14:tracePt t="266442" x="1428750" y="4419600"/>
          <p14:tracePt t="266459" x="1419225" y="4419600"/>
          <p14:tracePt t="266493" x="1411288" y="4429125"/>
          <p14:tracePt t="266575" x="1411288" y="4438650"/>
          <p14:tracePt t="266591" x="1411288" y="4446588"/>
          <p14:tracePt t="266599" x="1411288" y="4465638"/>
          <p14:tracePt t="266623" x="1411288" y="4473575"/>
          <p14:tracePt t="266639" x="1411288" y="4483100"/>
          <p14:tracePt t="266856" x="1411288" y="4491038"/>
          <p14:tracePt t="266879" x="1419225" y="4491038"/>
          <p14:tracePt t="266895" x="1438275" y="4491038"/>
          <p14:tracePt t="266927" x="1446213" y="4491038"/>
          <p14:tracePt t="266983" x="1465263" y="4491038"/>
          <p14:tracePt t="267055" x="1473200" y="4491038"/>
          <p14:tracePt t="267287" x="1482725" y="4491038"/>
          <p14:tracePt t="267295" x="1500188" y="4500563"/>
          <p14:tracePt t="267311" x="1509713" y="4510088"/>
          <p14:tracePt t="267319" x="1509713" y="4518025"/>
          <p14:tracePt t="267328" x="1517650" y="4527550"/>
          <p14:tracePt t="267345" x="1536700" y="4545013"/>
          <p14:tracePt t="267362" x="1544638" y="4554538"/>
          <p14:tracePt t="267391" x="1562100" y="4562475"/>
          <p14:tracePt t="267407" x="1571625" y="4562475"/>
          <p14:tracePt t="267415" x="1581150" y="4572000"/>
          <p14:tracePt t="267428" x="1589088" y="4572000"/>
          <p14:tracePt t="267445" x="1616075" y="4581525"/>
          <p14:tracePt t="267462" x="1643063" y="4581525"/>
          <p14:tracePt t="268848" x="1660525" y="4581525"/>
          <p14:tracePt t="281156" x="1670050" y="4581525"/>
          <p14:tracePt t="281164" x="1670050" y="4598988"/>
          <p14:tracePt t="281468" x="1679575" y="4608513"/>
          <p14:tracePt t="281540" x="1687513" y="4608513"/>
          <p14:tracePt t="281556" x="1687513" y="4616450"/>
          <p14:tracePt t="281564" x="1697038" y="4616450"/>
          <p14:tracePt t="281572" x="1704975" y="4625975"/>
          <p14:tracePt t="281588" x="1714500" y="4633913"/>
          <p14:tracePt t="281612" x="1724025" y="4643438"/>
          <p14:tracePt t="281628" x="1724025" y="4652963"/>
          <p14:tracePt t="281652" x="1731963" y="4652963"/>
          <p14:tracePt t="282148" x="1731963" y="4660900"/>
          <p14:tracePt t="286182" x="1714500" y="4660900"/>
          <p14:tracePt t="286190" x="1589088" y="4679950"/>
          <p14:tracePt t="286198" x="1419225" y="4705350"/>
          <p14:tracePt t="286213" x="1143000" y="4732338"/>
          <p14:tracePt t="286230" x="1133475" y="4732338"/>
          <p14:tracePt t="286264" x="1196975" y="4724400"/>
          <p14:tracePt t="286280" x="1347788" y="4652963"/>
          <p14:tracePt t="286297" x="1411288" y="4616450"/>
          <p14:tracePt t="286314" x="1428750" y="4589463"/>
          <p14:tracePt t="286330" x="1446213" y="4562475"/>
          <p14:tracePt t="286364" x="1455738" y="4554538"/>
          <p14:tracePt t="286702" x="1455738" y="4537075"/>
          <p14:tracePt t="286710" x="1446213" y="4527550"/>
          <p14:tracePt t="286718" x="1419225" y="4510088"/>
          <p14:tracePt t="286734" x="1401763" y="4491038"/>
          <p14:tracePt t="286750" x="1401763" y="4483100"/>
          <p14:tracePt t="286765" x="1384300" y="4473575"/>
          <p14:tracePt t="286782" x="1384300" y="4456113"/>
          <p14:tracePt t="286798" x="1384300" y="4446588"/>
          <p14:tracePt t="286815" x="1374775" y="4429125"/>
          <p14:tracePt t="286832" x="1374775" y="4419600"/>
          <p14:tracePt t="286849" x="1366838" y="4384675"/>
          <p14:tracePt t="286865" x="1357313" y="4348163"/>
          <p14:tracePt t="286882" x="1347788" y="4303713"/>
          <p14:tracePt t="286899" x="1339850" y="4276725"/>
          <p14:tracePt t="286915" x="1322388" y="4251325"/>
          <p14:tracePt t="286932" x="1312863" y="4224338"/>
          <p14:tracePt t="286949" x="1303338" y="4224338"/>
          <p14:tracePt t="286966" x="1285875" y="4197350"/>
          <p14:tracePt t="286982" x="1258888" y="4179888"/>
          <p14:tracePt t="286999" x="1231900" y="4170363"/>
          <p14:tracePt t="287016" x="1214438" y="4170363"/>
          <p14:tracePt t="287049" x="1187450" y="4170363"/>
          <p14:tracePt t="287066" x="1179513" y="4170363"/>
          <p14:tracePt t="287082" x="1169988" y="4170363"/>
          <p14:tracePt t="287099" x="1160463" y="4170363"/>
          <p14:tracePt t="287132" x="1152525" y="4170363"/>
          <p14:tracePt t="287150" x="1152525" y="4205288"/>
          <p14:tracePt t="287166" x="1152525" y="4232275"/>
          <p14:tracePt t="287183" x="1152525" y="4251325"/>
          <p14:tracePt t="287199" x="1152525" y="4259263"/>
          <p14:tracePt t="287217" x="1160463" y="4286250"/>
          <p14:tracePt t="287233" x="1214438" y="4295775"/>
          <p14:tracePt t="287250" x="1312863" y="4303713"/>
          <p14:tracePt t="287267" x="1428750" y="4313238"/>
          <p14:tracePt t="287283" x="1554163" y="4340225"/>
          <p14:tracePt t="287300" x="1687513" y="4357688"/>
          <p14:tracePt t="287317" x="1822450" y="4375150"/>
          <p14:tracePt t="287333" x="1946275" y="4394200"/>
          <p14:tracePt t="287350" x="2081213" y="4394200"/>
          <p14:tracePt t="287367" x="2160588" y="4394200"/>
          <p14:tracePt t="287384" x="2251075" y="4394200"/>
          <p14:tracePt t="287400" x="2357438" y="4394200"/>
          <p14:tracePt t="287417" x="2428875" y="4394200"/>
          <p14:tracePt t="287434" x="2554288" y="4394200"/>
          <p14:tracePt t="287450" x="2652713" y="4394200"/>
          <p14:tracePt t="287467" x="2768600" y="4394200"/>
          <p14:tracePt t="287483" x="2901950" y="4394200"/>
          <p14:tracePt t="287500" x="3036888" y="4394200"/>
          <p14:tracePt t="287517" x="3152775" y="4394200"/>
          <p14:tracePt t="287534" x="3330575" y="4394200"/>
          <p14:tracePt t="287550" x="3465513" y="4394200"/>
          <p14:tracePt t="287567" x="3562350" y="4394200"/>
          <p14:tracePt t="287584" x="3697288" y="4394200"/>
          <p14:tracePt t="287601" x="3840163" y="4402138"/>
          <p14:tracePt t="287617" x="4000500" y="4402138"/>
          <p14:tracePt t="287634" x="4170363" y="4402138"/>
          <p14:tracePt t="287651" x="4330700" y="4429125"/>
          <p14:tracePt t="287668" x="4473575" y="4429125"/>
          <p14:tracePt t="287684" x="4625975" y="4429125"/>
          <p14:tracePt t="287701" x="4786313" y="4429125"/>
          <p14:tracePt t="287718" x="5000625" y="4429125"/>
          <p14:tracePt t="287735" x="5099050" y="4429125"/>
          <p14:tracePt t="287751" x="5160963" y="4429125"/>
          <p14:tracePt t="287768" x="5187950" y="4429125"/>
          <p14:tracePt t="287784" x="5214938" y="4429125"/>
          <p14:tracePt t="287801" x="5241925" y="4429125"/>
          <p14:tracePt t="287818" x="5276850" y="4429125"/>
          <p14:tracePt t="287835" x="5322888" y="4419600"/>
          <p14:tracePt t="287851" x="5367338" y="4394200"/>
          <p14:tracePt t="287868" x="5402263" y="4394200"/>
          <p14:tracePt t="287871" x="5411788" y="4384675"/>
          <p14:tracePt t="287885" x="5419725" y="4384675"/>
          <p14:tracePt t="287902" x="5446713" y="4367213"/>
          <p14:tracePt t="287918" x="5473700" y="4357688"/>
          <p14:tracePt t="287935" x="5518150" y="4330700"/>
          <p14:tracePt t="287952" x="5537200" y="4330700"/>
          <p14:tracePt t="287968" x="5554663" y="4322763"/>
          <p14:tracePt t="287985" x="5562600" y="4322763"/>
          <p14:tracePt t="288018" x="5562600" y="4313238"/>
          <p14:tracePt t="288036" x="5562600" y="4303713"/>
          <p14:tracePt t="288052" x="5562600" y="4286250"/>
          <p14:tracePt t="288069" x="5562600" y="4268788"/>
          <p14:tracePt t="288085" x="5562600" y="4259263"/>
          <p14:tracePt t="288102" x="5554663" y="4224338"/>
          <p14:tracePt t="288119" x="5537200" y="4214813"/>
          <p14:tracePt t="288135" x="5518150" y="4197350"/>
          <p14:tracePt t="288152" x="5491163" y="4187825"/>
          <p14:tracePt t="288169" x="5429250" y="4160838"/>
          <p14:tracePt t="288185" x="5357813" y="4152900"/>
          <p14:tracePt t="288202" x="5303838" y="4125913"/>
          <p14:tracePt t="288219" x="5259388" y="4125913"/>
          <p14:tracePt t="288235" x="5214938" y="4116388"/>
          <p14:tracePt t="288252" x="5133975" y="4108450"/>
          <p14:tracePt t="288269" x="5018088" y="4108450"/>
          <p14:tracePt t="288286" x="4776788" y="4089400"/>
          <p14:tracePt t="288303" x="4608513" y="4089400"/>
          <p14:tracePt t="288320" x="4446588" y="4081463"/>
          <p14:tracePt t="288336" x="4268788" y="4081463"/>
          <p14:tracePt t="288353" x="4125913" y="4081463"/>
          <p14:tracePt t="288369" x="3990975" y="4081463"/>
          <p14:tracePt t="288386" x="3840163" y="4062413"/>
          <p14:tracePt t="288403" x="3697288" y="4062413"/>
          <p14:tracePt t="288419" x="3536950" y="4062413"/>
          <p14:tracePt t="288436" x="3375025" y="4062413"/>
          <p14:tracePt t="288453" x="3197225" y="4062413"/>
          <p14:tracePt t="288471" x="2928938" y="4062413"/>
          <p14:tracePt t="288487" x="2776538" y="4062413"/>
          <p14:tracePt t="288503" x="2633663" y="4062413"/>
          <p14:tracePt t="288520" x="2554288" y="4062413"/>
          <p14:tracePt t="288536" x="2465388" y="4062413"/>
          <p14:tracePt t="288553" x="2401888" y="4062413"/>
          <p14:tracePt t="288570" x="2339975" y="4062413"/>
          <p14:tracePt t="288587" x="2251075" y="4062413"/>
          <p14:tracePt t="288603" x="2179638" y="4062413"/>
          <p14:tracePt t="288620" x="2098675" y="4062413"/>
          <p14:tracePt t="288637" x="2017713" y="4062413"/>
          <p14:tracePt t="288653" x="1965325" y="4062413"/>
          <p14:tracePt t="288670" x="1884363" y="4062413"/>
          <p14:tracePt t="288687" x="1822450" y="4062413"/>
          <p14:tracePt t="288704" x="1795463" y="4062413"/>
          <p14:tracePt t="288720" x="1741488" y="4062413"/>
          <p14:tracePt t="288737" x="1704975" y="4062413"/>
          <p14:tracePt t="288753" x="1670050" y="4062413"/>
          <p14:tracePt t="288770" x="1633538" y="4071938"/>
          <p14:tracePt t="288787" x="1616075" y="4071938"/>
          <p14:tracePt t="288804" x="1581150" y="4081463"/>
          <p14:tracePt t="288821" x="1536700" y="4098925"/>
          <p14:tracePt t="288837" x="1500188" y="4098925"/>
          <p14:tracePt t="288854" x="1473200" y="4116388"/>
          <p14:tracePt t="288887" x="1465263" y="4125913"/>
          <p14:tracePt t="288904" x="1465263" y="4133850"/>
          <p14:tracePt t="288921" x="1465263" y="4152900"/>
          <p14:tracePt t="288938" x="1465263" y="4179888"/>
          <p14:tracePt t="288954" x="1465263" y="4205288"/>
          <p14:tracePt t="288971" x="1527175" y="4259263"/>
          <p14:tracePt t="288987" x="1670050" y="4322763"/>
          <p14:tracePt t="289004" x="1874838" y="4384675"/>
          <p14:tracePt t="289021" x="2152650" y="4456113"/>
          <p14:tracePt t="289038" x="2393950" y="4483100"/>
          <p14:tracePt t="289055" x="2741613" y="4510088"/>
          <p14:tracePt t="289071" x="2973388" y="4510088"/>
          <p14:tracePt t="289088" x="3224213" y="4510088"/>
          <p14:tracePt t="289105" x="3500438" y="4510088"/>
          <p14:tracePt t="289121" x="3759200" y="4510088"/>
          <p14:tracePt t="289138" x="3956050" y="4510088"/>
          <p14:tracePt t="289155" x="4116388" y="4510088"/>
          <p14:tracePt t="289171" x="4251325" y="4510088"/>
          <p14:tracePt t="289188" x="4357688" y="4510088"/>
          <p14:tracePt t="289205" x="4429125" y="4510088"/>
          <p14:tracePt t="289222" x="4473575" y="4510088"/>
          <p14:tracePt t="289239" x="4527550" y="4510088"/>
          <p14:tracePt t="289256" x="4562475" y="4510088"/>
          <p14:tracePt t="289288" x="4589463" y="4510088"/>
          <p14:tracePt t="289322" x="4608513" y="4510088"/>
          <p14:tracePt t="290847" x="4554538" y="4518025"/>
          <p14:tracePt t="290855" x="4491038" y="4527550"/>
          <p14:tracePt t="290864" x="4429125" y="4545013"/>
          <p14:tracePt t="290876" x="4375150" y="4545013"/>
          <p14:tracePt t="290893" x="4286250" y="4554538"/>
          <p14:tracePt t="290910" x="4187825" y="4562475"/>
          <p14:tracePt t="290926" x="4089400" y="4572000"/>
          <p14:tracePt t="290944" x="3938588" y="4608513"/>
          <p14:tracePt t="290960" x="3813175" y="4616450"/>
          <p14:tracePt t="290977" x="3687763" y="4643438"/>
          <p14:tracePt t="290993" x="3571875" y="4652963"/>
          <p14:tracePt t="291010" x="3455988" y="4679950"/>
          <p14:tracePt t="291027" x="3357563" y="4687888"/>
          <p14:tracePt t="291043" x="3268663" y="4687888"/>
          <p14:tracePt t="291060" x="3179763" y="4714875"/>
          <p14:tracePt t="291077" x="3089275" y="4732338"/>
          <p14:tracePt t="291094" x="3017838" y="4741863"/>
          <p14:tracePt t="291110" x="2965450" y="4751388"/>
          <p14:tracePt t="291127" x="2901950" y="4768850"/>
          <p14:tracePt t="291144" x="2857500" y="4786313"/>
          <p14:tracePt t="291160" x="2830513" y="4803775"/>
          <p14:tracePt t="291177" x="2813050" y="4813300"/>
          <p14:tracePt t="291194" x="2803525" y="4822825"/>
          <p14:tracePt t="291211" x="2795588" y="4822825"/>
          <p14:tracePt t="291244" x="2795588" y="4830763"/>
          <p14:tracePt t="291261" x="2795588" y="4840288"/>
          <p14:tracePt t="291277" x="2786063" y="4848225"/>
          <p14:tracePt t="291294" x="2786063" y="4875213"/>
          <p14:tracePt t="291311" x="2776538" y="4929188"/>
          <p14:tracePt t="291328" x="2776538" y="4946650"/>
          <p14:tracePt t="291344" x="2768600" y="4956175"/>
          <p14:tracePt t="291392" x="2768600" y="4965700"/>
          <p14:tracePt t="291399" x="2768600" y="4973638"/>
          <p14:tracePt t="291464" x="2768600" y="4983163"/>
          <p14:tracePt t="292080" x="2786063" y="4983163"/>
          <p14:tracePt t="292088" x="2822575" y="4991100"/>
          <p14:tracePt t="292097" x="2901950" y="5010150"/>
          <p14:tracePt t="292113" x="3170238" y="5099050"/>
          <p14:tracePt t="292130" x="3517900" y="5160963"/>
          <p14:tracePt t="292147" x="3840163" y="5205413"/>
          <p14:tracePt t="292163" x="4062413" y="5224463"/>
          <p14:tracePt t="292180" x="4251325" y="5232400"/>
          <p14:tracePt t="292197" x="4411663" y="5232400"/>
          <p14:tracePt t="292213" x="4510088" y="5232400"/>
          <p14:tracePt t="292230" x="4572000" y="5214938"/>
          <p14:tracePt t="292246" x="4608513" y="5170488"/>
          <p14:tracePt t="292264" x="4616450" y="5089525"/>
          <p14:tracePt t="292280" x="4598988" y="5037138"/>
          <p14:tracePt t="292297" x="4510088" y="4956175"/>
          <p14:tracePt t="292314" x="4394200" y="4902200"/>
          <p14:tracePt t="292330" x="4251325" y="4857750"/>
          <p14:tracePt t="292347" x="4089400" y="4848225"/>
          <p14:tracePt t="292364" x="3946525" y="4813300"/>
          <p14:tracePt t="292380" x="3822700" y="4795838"/>
          <p14:tracePt t="292397" x="3697288" y="4759325"/>
          <p14:tracePt t="292414" x="3554413" y="4705350"/>
          <p14:tracePt t="292431" x="3455988" y="4670425"/>
          <p14:tracePt t="292448" x="3411538" y="4660900"/>
          <p14:tracePt t="292464" x="3394075" y="4660900"/>
          <p14:tracePt t="292481" x="3384550" y="4660900"/>
          <p14:tracePt t="292497" x="3375025" y="4660900"/>
          <p14:tracePt t="292514" x="3367088" y="4660900"/>
          <p14:tracePt t="292531" x="3330575" y="4679950"/>
          <p14:tracePt t="292547" x="3303588" y="4732338"/>
          <p14:tracePt t="292564" x="3276600" y="4795838"/>
          <p14:tracePt t="292581" x="3259138" y="4830763"/>
          <p14:tracePt t="292598" x="3259138" y="4857750"/>
          <p14:tracePt t="292614" x="3259138" y="4867275"/>
          <p14:tracePt t="292631" x="3268663" y="4884738"/>
          <p14:tracePt t="292648" x="3340100" y="4894263"/>
          <p14:tracePt t="292664" x="3438525" y="4894263"/>
          <p14:tracePt t="292682" x="3544888" y="4894263"/>
          <p14:tracePt t="292698" x="3670300" y="4894263"/>
          <p14:tracePt t="292715" x="3795713" y="4867275"/>
          <p14:tracePt t="292731" x="3884613" y="4822825"/>
          <p14:tracePt t="292748" x="3929063" y="4803775"/>
          <p14:tracePt t="292765" x="3946525" y="4795838"/>
          <p14:tracePt t="292781" x="3946525" y="4768850"/>
          <p14:tracePt t="292798" x="3911600" y="4724400"/>
          <p14:tracePt t="292815" x="3830638" y="4697413"/>
          <p14:tracePt t="292832" x="3616325" y="4652963"/>
          <p14:tracePt t="292849" x="3473450" y="4643438"/>
          <p14:tracePt t="292866" x="3348038" y="4633913"/>
          <p14:tracePt t="292882" x="3232150" y="4633913"/>
          <p14:tracePt t="292898" x="3179763" y="4633913"/>
          <p14:tracePt t="292915" x="3116263" y="4633913"/>
          <p14:tracePt t="292932" x="3054350" y="4660900"/>
          <p14:tracePt t="292949" x="3017838" y="4687888"/>
          <p14:tracePt t="292965" x="3009900" y="4724400"/>
          <p14:tracePt t="292982" x="3000375" y="4795838"/>
          <p14:tracePt t="292999" x="3000375" y="4867275"/>
          <p14:tracePt t="293016" x="3009900" y="4946650"/>
          <p14:tracePt t="293032" x="3044825" y="4991100"/>
          <p14:tracePt t="293049" x="3081338" y="5010150"/>
          <p14:tracePt t="293066" x="3108325" y="5027613"/>
          <p14:tracePt t="293083" x="3143250" y="5037138"/>
          <p14:tracePt t="293099" x="3224213" y="5045075"/>
          <p14:tracePt t="293116" x="3322638" y="5045075"/>
          <p14:tracePt t="293132" x="3429000" y="5045075"/>
          <p14:tracePt t="293149" x="3509963" y="5027613"/>
          <p14:tracePt t="293166" x="3589338" y="4983163"/>
          <p14:tracePt t="293182" x="3625850" y="4956175"/>
          <p14:tracePt t="293200" x="3643313" y="4929188"/>
          <p14:tracePt t="293216" x="3643313" y="4902200"/>
          <p14:tracePt t="293233" x="3643313" y="4884738"/>
          <p14:tracePt t="293250" x="3633788" y="4857750"/>
          <p14:tracePt t="293266" x="3616325" y="4840288"/>
          <p14:tracePt t="293283" x="3581400" y="4822825"/>
          <p14:tracePt t="293300" x="3544888" y="4822825"/>
          <p14:tracePt t="293316" x="3490913" y="4822825"/>
          <p14:tracePt t="293333" x="3446463" y="4822825"/>
          <p14:tracePt t="293350" x="3411538" y="4830763"/>
          <p14:tracePt t="293367" x="3394075" y="4840288"/>
          <p14:tracePt t="293383" x="3384550" y="4848225"/>
          <p14:tracePt t="293400" x="3367088" y="4867275"/>
          <p14:tracePt t="293433" x="3367088" y="4884738"/>
          <p14:tracePt t="293450" x="3367088" y="4894263"/>
          <p14:tracePt t="293467" x="3367088" y="4902200"/>
          <p14:tracePt t="293483" x="3375025" y="4911725"/>
          <p14:tracePt t="293500" x="3394075" y="4929188"/>
          <p14:tracePt t="293517" x="3411538" y="4946650"/>
          <p14:tracePt t="293534" x="3429000" y="4956175"/>
          <p14:tracePt t="293550" x="3455988" y="4973638"/>
          <p14:tracePt t="293567" x="3465513" y="4973638"/>
          <p14:tracePt t="293584" x="3490913" y="4991100"/>
          <p14:tracePt t="293601" x="3500438" y="4991100"/>
          <p14:tracePt t="293634" x="3509963" y="4991100"/>
          <p14:tracePt t="293681" x="3517900" y="4991100"/>
          <p14:tracePt t="293689" x="3527425" y="4991100"/>
          <p14:tracePt t="293701" x="3536950" y="4991100"/>
          <p14:tracePt t="293717" x="3544888" y="4991100"/>
          <p14:tracePt t="293734" x="3562350" y="4991100"/>
          <p14:tracePt t="293751" x="3589338" y="4991100"/>
          <p14:tracePt t="293768" x="3608388" y="5000625"/>
          <p14:tracePt t="293784" x="3616325" y="5000625"/>
          <p14:tracePt t="293801" x="3633788" y="5010150"/>
          <p14:tracePt t="293818" x="3660775" y="5010150"/>
          <p14:tracePt t="293834" x="3697288" y="5037138"/>
          <p14:tracePt t="293851" x="3741738" y="5037138"/>
          <p14:tracePt t="293868" x="3813175" y="5045075"/>
          <p14:tracePt t="293885" x="3894138" y="5072063"/>
          <p14:tracePt t="293901" x="3965575" y="5081588"/>
          <p14:tracePt t="293918" x="4081463" y="5081588"/>
          <p14:tracePt t="293935" x="4232275" y="5081588"/>
          <p14:tracePt t="293952" x="4411663" y="5081588"/>
          <p14:tracePt t="293968" x="4643438" y="5081588"/>
          <p14:tracePt t="293985" x="4732338" y="5081588"/>
          <p14:tracePt t="294002" x="4776788" y="5099050"/>
          <p14:tracePt t="294018" x="4786313" y="5099050"/>
          <p14:tracePt t="294035" x="4803775" y="5099050"/>
          <p14:tracePt t="294052" x="4813300" y="5099050"/>
          <p14:tracePt t="294068" x="4840288" y="5099050"/>
          <p14:tracePt t="294085" x="4867275" y="5099050"/>
          <p14:tracePt t="294102" x="4911725" y="5099050"/>
          <p14:tracePt t="294118" x="4965700" y="5099050"/>
          <p14:tracePt t="294135" x="5000625" y="5099050"/>
          <p14:tracePt t="294152" x="5037138" y="5099050"/>
          <p14:tracePt t="294168" x="5045075" y="5099050"/>
          <p14:tracePt t="294202" x="5054600" y="5099050"/>
          <p14:tracePt t="294219" x="5054600" y="5108575"/>
          <p14:tracePt t="294248" x="5062538" y="5108575"/>
          <p14:tracePt t="294264" x="5081588" y="5108575"/>
          <p14:tracePt t="294288" x="5089525" y="5108575"/>
          <p14:tracePt t="294313" x="5099050" y="5108575"/>
          <p14:tracePt t="294329" x="5108575" y="5108575"/>
          <p14:tracePt t="294352" x="5116513" y="5108575"/>
          <p14:tracePt t="294361" x="5126038" y="5108575"/>
          <p14:tracePt t="294369" x="5133975" y="5108575"/>
          <p14:tracePt t="294505" x="5143500" y="5108575"/>
          <p14:tracePt t="294529" x="5153025" y="5108575"/>
          <p14:tracePt t="294553" x="5160963" y="5108575"/>
          <p14:tracePt t="294577" x="5187950" y="5108575"/>
          <p14:tracePt t="294585" x="5224463" y="5108575"/>
          <p14:tracePt t="294593" x="5259388" y="5108575"/>
          <p14:tracePt t="294603" x="5303838" y="5108575"/>
          <p14:tracePt t="294620" x="5429250" y="5108575"/>
          <p14:tracePt t="294636" x="5527675" y="5108575"/>
          <p14:tracePt t="294653" x="5653088" y="5108575"/>
          <p14:tracePt t="294670" x="5776913" y="5108575"/>
          <p14:tracePt t="294687" x="5884863" y="5108575"/>
          <p14:tracePt t="294703" x="5983288" y="5108575"/>
          <p14:tracePt t="294721" x="6089650" y="5108575"/>
          <p14:tracePt t="294737" x="6153150" y="5108575"/>
          <p14:tracePt t="294754" x="6215063" y="5108575"/>
          <p14:tracePt t="294770" x="6276975" y="5108575"/>
          <p14:tracePt t="294787" x="6348413" y="5108575"/>
          <p14:tracePt t="294804" x="6411913" y="5108575"/>
          <p14:tracePt t="294820" x="6491288" y="5108575"/>
          <p14:tracePt t="294837" x="6562725" y="5108575"/>
          <p14:tracePt t="294854" x="6661150" y="5108575"/>
          <p14:tracePt t="294870" x="6759575" y="5108575"/>
          <p14:tracePt t="294873" x="6831013" y="5108575"/>
          <p14:tracePt t="294887" x="6894513" y="5116513"/>
          <p14:tracePt t="294905" x="7099300" y="5116513"/>
          <p14:tracePt t="294921" x="7224713" y="5116513"/>
          <p14:tracePt t="294937" x="7323138" y="5116513"/>
          <p14:tracePt t="294954" x="7412038" y="5116513"/>
          <p14:tracePt t="294971" x="7483475" y="5116513"/>
          <p14:tracePt t="294987" x="7545388" y="5116513"/>
          <p14:tracePt t="295005" x="7599363" y="5116513"/>
          <p14:tracePt t="295021" x="7670800" y="5116513"/>
          <p14:tracePt t="295038" x="7769225" y="5116513"/>
          <p14:tracePt t="295054" x="7894638" y="5116513"/>
          <p14:tracePt t="295071" x="8010525" y="5116513"/>
          <p14:tracePt t="295089" x="8134350" y="5116513"/>
          <p14:tracePt t="295105" x="8180388" y="5116513"/>
          <p14:tracePt t="295122" x="8215313" y="5116513"/>
          <p14:tracePt t="295138" x="8224838" y="511651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/>
              <a:t>Session</a:t>
            </a:r>
            <a:r>
              <a:rPr lang="pt-BR" dirty="0"/>
              <a:t> </a:t>
            </a:r>
            <a:r>
              <a:rPr lang="pt-BR" dirty="0" smtClean="0"/>
              <a:t>5</a:t>
            </a:r>
            <a:endParaRPr lang="pt-BR" dirty="0"/>
          </a:p>
        </p:txBody>
      </p:sp>
      <p:sp>
        <p:nvSpPr>
          <p:cNvPr id="6150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5A0526-8DA6-4EA4-B049-4717BAA0A26C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pt-BR" altLang="en-US" sz="1200" dirty="0" smtClean="0">
              <a:solidFill>
                <a:srgbClr val="898989"/>
              </a:solidFill>
            </a:endParaRPr>
          </a:p>
        </p:txBody>
      </p:sp>
      <p:sp>
        <p:nvSpPr>
          <p:cNvPr id="8" name="Título 2"/>
          <p:cNvSpPr>
            <a:spLocks noGrp="1"/>
          </p:cNvSpPr>
          <p:nvPr>
            <p:ph type="title"/>
          </p:nvPr>
        </p:nvSpPr>
        <p:spPr>
          <a:xfrm>
            <a:off x="323850" y="-171450"/>
            <a:ext cx="8434388" cy="1143000"/>
          </a:xfrm>
        </p:spPr>
        <p:txBody>
          <a:bodyPr/>
          <a:lstStyle/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pt-BR" sz="2000" b="1" dirty="0" err="1" smtClean="0"/>
              <a:t>Avaliação</a:t>
            </a:r>
            <a:r>
              <a:rPr lang="en-US" altLang="pt-BR" sz="2000" b="1" dirty="0" smtClean="0"/>
              <a:t> da performance do </a:t>
            </a:r>
            <a:r>
              <a:rPr lang="en-US" altLang="pt-BR" sz="2000" b="1" dirty="0" err="1" smtClean="0"/>
              <a:t>modelo</a:t>
            </a:r>
            <a:r>
              <a:rPr lang="en-US" altLang="pt-BR" sz="2000" b="1" dirty="0" smtClean="0"/>
              <a:t> (Cap 15)</a:t>
            </a:r>
          </a:p>
        </p:txBody>
      </p:sp>
      <p:sp>
        <p:nvSpPr>
          <p:cNvPr id="10" name="Título 2"/>
          <p:cNvSpPr txBox="1">
            <a:spLocks/>
          </p:cNvSpPr>
          <p:nvPr/>
        </p:nvSpPr>
        <p:spPr bwMode="auto">
          <a:xfrm>
            <a:off x="621817" y="959919"/>
            <a:ext cx="7838454" cy="78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00050" lvl="1" indent="0" algn="ctr">
              <a:lnSpc>
                <a:spcPct val="90000"/>
              </a:lnSpc>
              <a:buNone/>
              <a:defRPr/>
            </a:pPr>
            <a:r>
              <a:rPr lang="en-US" altLang="pt-BR" sz="2400" b="1" dirty="0" err="1" smtClean="0"/>
              <a:t>Exemplo</a:t>
            </a:r>
            <a:r>
              <a:rPr lang="en-US" altLang="pt-BR" sz="2400" b="1" dirty="0" smtClean="0"/>
              <a:t>: </a:t>
            </a:r>
            <a:r>
              <a:rPr lang="pt-BR" altLang="pt-BR" sz="2400" b="1" dirty="0" smtClean="0"/>
              <a:t>Probabilidade </a:t>
            </a:r>
            <a:r>
              <a:rPr lang="pt-BR" altLang="pt-BR" sz="2400" b="1" dirty="0"/>
              <a:t>de ter apenas tecido benigno em pacientes tratados com </a:t>
            </a:r>
            <a:r>
              <a:rPr lang="pt-BR" altLang="pt-BR" sz="2400" b="1" dirty="0" err="1"/>
              <a:t>quimio</a:t>
            </a:r>
            <a:r>
              <a:rPr lang="pt-BR" altLang="pt-BR" sz="2400" b="1" dirty="0"/>
              <a:t> para câncer testicular</a:t>
            </a:r>
          </a:p>
          <a:p>
            <a:pPr marL="400050" lvl="1" indent="0" algn="ctr">
              <a:lnSpc>
                <a:spcPct val="90000"/>
              </a:lnSpc>
              <a:buNone/>
              <a:defRPr/>
            </a:pPr>
            <a:endParaRPr lang="en-US" altLang="pt-BR" sz="2400" b="1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4528642"/>
            <a:ext cx="8229600" cy="1833067"/>
          </a:xfrm>
        </p:spPr>
        <p:txBody>
          <a:bodyPr/>
          <a:lstStyle/>
          <a:p>
            <a:r>
              <a:rPr lang="pt-BR" sz="2400" dirty="0" smtClean="0"/>
              <a:t>Validação interna: OK – Baixo otimismo.</a:t>
            </a:r>
          </a:p>
          <a:p>
            <a:r>
              <a:rPr lang="pt-BR" sz="2400" dirty="0" smtClean="0"/>
              <a:t>Validação externa: talvez precise de alguma correção (</a:t>
            </a:r>
            <a:r>
              <a:rPr lang="pt-BR" sz="2400" dirty="0" err="1" smtClean="0"/>
              <a:t>shrinkage</a:t>
            </a:r>
            <a:r>
              <a:rPr lang="pt-BR" sz="2400" dirty="0" smtClean="0"/>
              <a:t>).</a:t>
            </a:r>
            <a:endParaRPr lang="pt-BR" sz="2400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059" y="1845838"/>
            <a:ext cx="8341413" cy="2519266"/>
          </a:xfrm>
          <a:prstGeom prst="rect">
            <a:avLst/>
          </a:prstGeom>
        </p:spPr>
      </p:pic>
      <p:sp>
        <p:nvSpPr>
          <p:cNvPr id="9" name="Espaço Reservado para Data 3"/>
          <p:cNvSpPr txBox="1">
            <a:spLocks/>
          </p:cNvSpPr>
          <p:nvPr/>
        </p:nvSpPr>
        <p:spPr>
          <a:xfrm>
            <a:off x="395536" y="6376243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11" name="Espaço Reservado para Rodapé 4"/>
          <p:cNvSpPr txBox="1">
            <a:spLocks/>
          </p:cNvSpPr>
          <p:nvPr/>
        </p:nvSpPr>
        <p:spPr>
          <a:xfrm>
            <a:off x="3062536" y="6376243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18</a:t>
            </a:r>
            <a:endParaRPr lang="pt-BR" dirty="0"/>
          </a:p>
        </p:txBody>
      </p:sp>
      <p:pic>
        <p:nvPicPr>
          <p:cNvPr id="13" name="Meu Filme 11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48638" y="46899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9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377"/>
    </mc:Choice>
    <mc:Fallback xmlns="">
      <p:transition spd="slow" advTm="272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21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977" x="1160463" y="4965700"/>
          <p14:tracePt t="4170" x="1169988" y="4965700"/>
          <p14:tracePt t="4220" x="1179513" y="4965700"/>
          <p14:tracePt t="6863" x="1187450" y="4965700"/>
          <p14:tracePt t="8985" x="1108075" y="4938713"/>
          <p14:tracePt t="9002" x="1098550" y="4938713"/>
          <p14:tracePt t="9019" x="901700" y="4857750"/>
          <p14:tracePt t="9153" x="822325" y="4786313"/>
          <p14:tracePt t="9169" x="303213" y="3705225"/>
          <p14:tracePt t="10120" x="303213" y="803275"/>
          <p14:tracePt t="10137" x="803275" y="776288"/>
          <p14:tracePt t="10154" x="1044575" y="776288"/>
          <p14:tracePt t="10170" x="1133475" y="776288"/>
          <p14:tracePt t="10187" x="1169988" y="866775"/>
          <p14:tracePt t="10204" x="1250950" y="1071563"/>
          <p14:tracePt t="10221" x="1428750" y="1357313"/>
          <p14:tracePt t="10238" x="1670050" y="1625600"/>
          <p14:tracePt t="10255" x="1874838" y="1830388"/>
          <p14:tracePt t="10272" x="1911350" y="1911350"/>
          <p14:tracePt t="10289" x="1919288" y="1982788"/>
          <p14:tracePt t="10305" x="1973263" y="2133600"/>
          <p14:tracePt t="10322" x="2089150" y="2393950"/>
          <p14:tracePt t="10338" x="2160588" y="2571750"/>
          <p14:tracePt t="10355" x="2187575" y="2616200"/>
          <p14:tracePt t="10540" x="2160588" y="2446338"/>
          <p14:tracePt t="10557" x="2089150" y="2339975"/>
          <p14:tracePt t="10573" x="2027238" y="2268538"/>
          <p14:tracePt t="10590" x="2000250" y="2251075"/>
          <p14:tracePt t="10606" x="1990725" y="2224088"/>
          <p14:tracePt t="10623" x="1973263" y="2187575"/>
          <p14:tracePt t="10639" x="1946275" y="2143125"/>
          <p14:tracePt t="10656" x="1911350" y="2081213"/>
          <p14:tracePt t="10673" x="1884363" y="2036763"/>
          <p14:tracePt t="10690" x="1866900" y="1955800"/>
          <p14:tracePt t="10706" x="1847850" y="1857375"/>
          <p14:tracePt t="10724" x="1847850" y="1776413"/>
          <p14:tracePt t="10740" x="1847850" y="1758950"/>
          <p14:tracePt t="10757" x="1847850" y="1731963"/>
          <p14:tracePt t="10773" x="1847850" y="1679575"/>
          <p14:tracePt t="10791" x="1857375" y="1581150"/>
          <p14:tracePt t="10806" x="1938338" y="1419225"/>
          <p14:tracePt t="10823" x="2089150" y="1250950"/>
          <p14:tracePt t="10840" x="2232025" y="1125538"/>
          <p14:tracePt t="10857" x="2286000" y="1081088"/>
          <p14:tracePt t="10874" x="2312988" y="1062038"/>
          <p14:tracePt t="10891" x="2366963" y="1036638"/>
          <p14:tracePt t="10907" x="2500313" y="965200"/>
          <p14:tracePt t="10924" x="2822575" y="812800"/>
          <p14:tracePt t="10941" x="2982913" y="768350"/>
          <p14:tracePt t="10958" x="3017838" y="758825"/>
          <p14:tracePt t="10973" x="3027363" y="750888"/>
          <p14:tracePt t="11125" x="3027363" y="785813"/>
          <p14:tracePt t="11141" x="3036888" y="822325"/>
          <p14:tracePt t="11158" x="3054350" y="884238"/>
          <p14:tracePt t="11175" x="3081338" y="919163"/>
          <p14:tracePt t="11192" x="3098800" y="946150"/>
          <p14:tracePt t="11208" x="3143250" y="982663"/>
          <p14:tracePt t="11224" x="3286125" y="1044575"/>
          <p14:tracePt t="11241" x="3482975" y="1125538"/>
          <p14:tracePt t="11258" x="3705225" y="1187450"/>
          <p14:tracePt t="11274" x="3884613" y="1187450"/>
          <p14:tracePt t="11292" x="4108450" y="1187450"/>
          <p14:tracePt t="11308" x="4143375" y="1187450"/>
          <p14:tracePt t="11358" x="4152900" y="1187450"/>
          <p14:tracePt t="11442" x="4160838" y="1169988"/>
          <p14:tracePt t="11458" x="4205288" y="1152525"/>
          <p14:tracePt t="11475" x="4268788" y="1133475"/>
          <p14:tracePt t="11493" x="4348163" y="1116013"/>
          <p14:tracePt t="11509" x="4384675" y="1116013"/>
          <p14:tracePt t="11525" x="4419600" y="1108075"/>
          <p14:tracePt t="11659" x="4438650" y="1108075"/>
          <p14:tracePt t="11676" x="4491038" y="1108075"/>
          <p14:tracePt t="11694" x="4518025" y="1108075"/>
          <p14:tracePt t="11710" x="4545013" y="1108075"/>
          <p14:tracePt t="11726" x="4581525" y="1108075"/>
          <p14:tracePt t="11743" x="4625975" y="1108075"/>
          <p14:tracePt t="11759" x="4652963" y="1108075"/>
          <p14:tracePt t="11777" x="4660900" y="1108075"/>
          <p14:tracePt t="11943" x="4705350" y="1098550"/>
          <p14:tracePt t="11959" x="4803775" y="1098550"/>
          <p14:tracePt t="11976" x="4938713" y="1098550"/>
          <p14:tracePt t="11993" x="5072063" y="1098550"/>
          <p14:tracePt t="12010" x="5205413" y="1098550"/>
          <p14:tracePt t="12027" x="5348288" y="1098550"/>
          <p14:tracePt t="12029" x="5419725" y="1098550"/>
          <p14:tracePt t="12044" x="5465763" y="1098550"/>
          <p14:tracePt t="12061" x="5562600" y="1098550"/>
          <p14:tracePt t="12077" x="5616575" y="1098550"/>
          <p14:tracePt t="12094" x="5680075" y="1098550"/>
          <p14:tracePt t="12111" x="5759450" y="1098550"/>
          <p14:tracePt t="12127" x="5813425" y="1098550"/>
          <p14:tracePt t="12144" x="5857875" y="1098550"/>
          <p14:tracePt t="12160" x="5919788" y="1098550"/>
          <p14:tracePt t="12177" x="5965825" y="1098550"/>
          <p14:tracePt t="12194" x="6018213" y="1098550"/>
          <p14:tracePt t="12211" x="6099175" y="1098550"/>
          <p14:tracePt t="12227" x="6180138" y="1098550"/>
          <p14:tracePt t="12244" x="6296025" y="1098550"/>
          <p14:tracePt t="12261" x="6348413" y="1098550"/>
          <p14:tracePt t="12277" x="6384925" y="1098550"/>
          <p14:tracePt t="12311" x="6411913" y="1098550"/>
          <p14:tracePt t="12327" x="6456363" y="1098550"/>
          <p14:tracePt t="12345" x="6518275" y="1098550"/>
          <p14:tracePt t="12361" x="6626225" y="1098550"/>
          <p14:tracePt t="12377" x="6715125" y="1098550"/>
          <p14:tracePt t="12395" x="6786563" y="1098550"/>
          <p14:tracePt t="12411" x="6831013" y="1098550"/>
          <p14:tracePt t="12428" x="6919913" y="1098550"/>
          <p14:tracePt t="12445" x="7045325" y="1108075"/>
          <p14:tracePt t="12462" x="7180263" y="1108075"/>
          <p14:tracePt t="12478" x="7269163" y="1108075"/>
          <p14:tracePt t="12495" x="7323138" y="1108075"/>
          <p14:tracePt t="12511" x="7340600" y="1108075"/>
          <p14:tracePt t="12612" x="7385050" y="1108075"/>
          <p14:tracePt t="12629" x="7483475" y="1108075"/>
          <p14:tracePt t="12646" x="7599363" y="1108075"/>
          <p14:tracePt t="12661" x="7759700" y="1108075"/>
          <p14:tracePt t="12679" x="7885113" y="1108075"/>
          <p14:tracePt t="12695" x="7966075" y="1108075"/>
          <p14:tracePt t="12712" x="7983538" y="1108075"/>
          <p14:tracePt t="12796" x="7991475" y="1108075"/>
          <p14:tracePt t="12896" x="8018463" y="1108075"/>
          <p14:tracePt t="12913" x="8037513" y="1108075"/>
          <p14:tracePt t="12929" x="8072438" y="1108075"/>
          <p14:tracePt t="12946" x="8108950" y="1108075"/>
          <p14:tracePt t="12963" x="8134350" y="1108075"/>
          <p14:tracePt t="13046" x="8153400" y="1108075"/>
          <p14:tracePt t="13063" x="8161338" y="1108075"/>
          <p14:tracePt t="13364" x="8134350" y="1108075"/>
          <p14:tracePt t="13381" x="8116888" y="1108075"/>
          <p14:tracePt t="13397" x="8072438" y="1108075"/>
          <p14:tracePt t="13415" x="8001000" y="1108075"/>
          <p14:tracePt t="13430" x="7875588" y="1125538"/>
          <p14:tracePt t="13447" x="7697788" y="1125538"/>
          <p14:tracePt t="13464" x="7537450" y="1125538"/>
          <p14:tracePt t="13481" x="7473950" y="1125538"/>
          <p14:tracePt t="13497" x="7446963" y="1125538"/>
          <p14:tracePt t="13548" x="7412038" y="1143000"/>
          <p14:tracePt t="13565" x="7259638" y="1160463"/>
          <p14:tracePt t="13581" x="7099300" y="1187450"/>
          <p14:tracePt t="13598" x="6965950" y="1204913"/>
          <p14:tracePt t="13615" x="6796088" y="1231900"/>
          <p14:tracePt t="13631" x="6608763" y="1231900"/>
          <p14:tracePt t="13648" x="6357938" y="1231900"/>
          <p14:tracePt t="13665" x="5991225" y="1231900"/>
          <p14:tracePt t="13681" x="5626100" y="1231900"/>
          <p14:tracePt t="13698" x="5205413" y="1231900"/>
          <p14:tracePt t="13715" x="4894263" y="1231900"/>
          <p14:tracePt t="13731" x="4660900" y="1231900"/>
          <p14:tracePt t="13749" x="4465638" y="1231900"/>
          <p14:tracePt t="13766" x="4367213" y="1231900"/>
          <p14:tracePt t="13782" x="4251325" y="1250950"/>
          <p14:tracePt t="13798" x="4098925" y="1258888"/>
          <p14:tracePt t="13816" x="3929063" y="1285875"/>
          <p14:tracePt t="13832" x="3732213" y="1303338"/>
          <p14:tracePt t="13849" x="3517900" y="1322388"/>
          <p14:tracePt t="13865" x="3286125" y="1322388"/>
          <p14:tracePt t="13881" x="3017838" y="1322388"/>
          <p14:tracePt t="13899" x="2724150" y="1322388"/>
          <p14:tracePt t="13915" x="2411413" y="1322388"/>
          <p14:tracePt t="13933" x="2017713" y="1322388"/>
          <p14:tracePt t="13949" x="1741488" y="1330325"/>
          <p14:tracePt t="13966" x="1482725" y="1330325"/>
          <p14:tracePt t="13982" x="1250950" y="1330325"/>
          <p14:tracePt t="13999" x="1054100" y="1339850"/>
          <p14:tracePt t="14016" x="911225" y="1347788"/>
          <p14:tracePt t="14032" x="839788" y="1366838"/>
          <p14:tracePt t="14049" x="830263" y="1374775"/>
          <p14:tracePt t="14166" x="830263" y="1419225"/>
          <p14:tracePt t="14183" x="822325" y="1465263"/>
          <p14:tracePt t="14199" x="822325" y="1527175"/>
          <p14:tracePt t="14216" x="822325" y="1571625"/>
          <p14:tracePt t="14233" x="830263" y="1608138"/>
          <p14:tracePt t="14249" x="893763" y="1625600"/>
          <p14:tracePt t="14266" x="919163" y="1625600"/>
          <p14:tracePt t="14283" x="938213" y="1625600"/>
          <p14:tracePt t="14333" x="946150" y="1625600"/>
          <p14:tracePt t="14350" x="955675" y="1625600"/>
          <p14:tracePt t="14366" x="1000125" y="1598613"/>
          <p14:tracePt t="14383" x="1054100" y="1589088"/>
          <p14:tracePt t="14400" x="1143000" y="1562100"/>
          <p14:tracePt t="14417" x="1223963" y="1544638"/>
          <p14:tracePt t="14433" x="1303338" y="1517650"/>
          <p14:tracePt t="14450" x="1384300" y="1517650"/>
          <p14:tracePt t="14467" x="1455738" y="1509713"/>
          <p14:tracePt t="14483" x="1500188" y="1490663"/>
          <p14:tracePt t="14501" x="1571625" y="1482725"/>
          <p14:tracePt t="14517" x="1598613" y="1482725"/>
          <p14:tracePt t="14533" x="1625600" y="1482725"/>
          <p14:tracePt t="14551" x="1687513" y="1473200"/>
          <p14:tracePt t="14567" x="1751013" y="1473200"/>
          <p14:tracePt t="14584" x="1803400" y="1473200"/>
          <p14:tracePt t="14600" x="1874838" y="1455738"/>
          <p14:tracePt t="14617" x="1928813" y="1455738"/>
          <p14:tracePt t="14634" x="1965325" y="1455738"/>
          <p14:tracePt t="14650" x="1982788" y="1455738"/>
          <p14:tracePt t="14667" x="1990725" y="1455738"/>
          <p14:tracePt t="14718" x="2017713" y="1455738"/>
          <p14:tracePt t="14734" x="2044700" y="1455738"/>
          <p14:tracePt t="14751" x="2133600" y="1446213"/>
          <p14:tracePt t="14767" x="2251075" y="1446213"/>
          <p14:tracePt t="14785" x="2393950" y="1446213"/>
          <p14:tracePt t="14801" x="2527300" y="1446213"/>
          <p14:tracePt t="14818" x="2660650" y="1446213"/>
          <p14:tracePt t="14834" x="2732088" y="1446213"/>
          <p14:tracePt t="14851" x="2768600" y="1446213"/>
          <p14:tracePt t="14919" x="2830513" y="1446213"/>
          <p14:tracePt t="14935" x="2911475" y="1446213"/>
          <p14:tracePt t="14952" x="3044825" y="1428750"/>
          <p14:tracePt t="14968" x="3205163" y="1428750"/>
          <p14:tracePt t="14985" x="3313113" y="1411288"/>
          <p14:tracePt t="15001" x="3419475" y="1411288"/>
          <p14:tracePt t="15018" x="3517900" y="1411288"/>
          <p14:tracePt t="15035" x="3652838" y="1411288"/>
          <p14:tracePt t="15052" x="3768725" y="1411288"/>
          <p14:tracePt t="15069" x="3919538" y="1411288"/>
          <p14:tracePt t="15085" x="4000500" y="1401763"/>
          <p14:tracePt t="15102" x="4027488" y="1401763"/>
          <p14:tracePt t="15236" x="4037013" y="1401763"/>
          <p14:tracePt t="15269" x="4054475" y="1401763"/>
          <p14:tracePt t="15286" x="4098925" y="1401763"/>
          <p14:tracePt t="15303" x="4170363" y="1401763"/>
          <p14:tracePt t="15319" x="4268788" y="1401763"/>
          <p14:tracePt t="15336" x="4348163" y="1401763"/>
          <p14:tracePt t="15352" x="4402138" y="1401763"/>
          <p14:tracePt t="15369" x="4438650" y="1401763"/>
          <p14:tracePt t="15386" x="4456113" y="1401763"/>
          <p14:tracePt t="15403" x="4473575" y="1401763"/>
          <p14:tracePt t="15419" x="4491038" y="1401763"/>
          <p14:tracePt t="15436" x="4545013" y="1401763"/>
          <p14:tracePt t="15453" x="4616450" y="1401763"/>
          <p14:tracePt t="15469" x="4679950" y="1401763"/>
          <p14:tracePt t="15487" x="4751388" y="1401763"/>
          <p14:tracePt t="15503" x="4840288" y="1401763"/>
          <p14:tracePt t="15521" x="4956175" y="1401763"/>
          <p14:tracePt t="15536" x="5089525" y="1401763"/>
          <p14:tracePt t="15553" x="5259388" y="1401763"/>
          <p14:tracePt t="15570" x="5411788" y="1401763"/>
          <p14:tracePt t="15587" x="5545138" y="1401763"/>
          <p14:tracePt t="15604" x="5626100" y="1401763"/>
          <p14:tracePt t="15620" x="5715000" y="1401763"/>
          <p14:tracePt t="15636" x="5830888" y="1401763"/>
          <p14:tracePt t="15654" x="6072188" y="1401763"/>
          <p14:tracePt t="15671" x="6251575" y="1401763"/>
          <p14:tracePt t="15688" x="6402388" y="1401763"/>
          <p14:tracePt t="15703" x="6537325" y="1401763"/>
          <p14:tracePt t="15720" x="6599238" y="1401763"/>
          <p14:tracePt t="15737" x="6634163" y="1401763"/>
          <p14:tracePt t="15753" x="6653213" y="1401763"/>
          <p14:tracePt t="15770" x="6688138" y="1401763"/>
          <p14:tracePt t="15787" x="6724650" y="1401763"/>
          <p14:tracePt t="15820" x="6742113" y="1401763"/>
          <p14:tracePt t="15837" x="6777038" y="1401763"/>
          <p14:tracePt t="15855" x="6840538" y="1401763"/>
          <p14:tracePt t="15870" x="6965950" y="1419225"/>
          <p14:tracePt t="15887" x="7126288" y="1419225"/>
          <p14:tracePt t="15904" x="7269163" y="1419225"/>
          <p14:tracePt t="15921" x="7348538" y="1419225"/>
          <p14:tracePt t="15937" x="7358063" y="1419225"/>
          <p14:tracePt t="16089" x="7367588" y="1419225"/>
          <p14:tracePt t="16105" x="7385050" y="1419225"/>
          <p14:tracePt t="16122" x="7439025" y="1428750"/>
          <p14:tracePt t="16138" x="7510463" y="1428750"/>
          <p14:tracePt t="16155" x="7643813" y="1428750"/>
          <p14:tracePt t="16171" x="7724775" y="1428750"/>
          <p14:tracePt t="16188" x="7759700" y="1428750"/>
          <p14:tracePt t="16205" x="7769225" y="1428750"/>
          <p14:tracePt t="16606" x="7777163" y="1428750"/>
          <p14:tracePt t="16639" x="7786688" y="1419225"/>
          <p14:tracePt t="16657" x="7786688" y="1366838"/>
          <p14:tracePt t="16673" x="7777163" y="1312863"/>
          <p14:tracePt t="16689" x="7769225" y="1303338"/>
          <p14:tracePt t="16706" x="7742238" y="1295400"/>
          <p14:tracePt t="19598" x="7742238" y="1285875"/>
          <p14:tracePt t="22356" x="7724775" y="1285875"/>
          <p14:tracePt t="22372" x="7715250" y="1276350"/>
          <p14:tracePt t="22389" x="7688263" y="1276350"/>
          <p14:tracePt t="22405" x="7680325" y="1276350"/>
          <p14:tracePt t="22873" x="7466013" y="1276350"/>
          <p14:tracePt t="22889" x="7215188" y="1276350"/>
          <p14:tracePt t="22907" x="6902450" y="1241425"/>
          <p14:tracePt t="22923" x="6589713" y="1214438"/>
          <p14:tracePt t="22940" x="6357938" y="1214438"/>
          <p14:tracePt t="22957" x="6251575" y="1214438"/>
          <p14:tracePt t="22973" x="6205538" y="1214438"/>
          <p14:tracePt t="22990" x="6170613" y="1214438"/>
          <p14:tracePt t="23007" x="6153150" y="1223963"/>
          <p14:tracePt t="23024" x="6116638" y="1241425"/>
          <p14:tracePt t="23041" x="6099175" y="1258888"/>
          <p14:tracePt t="23058" x="6089650" y="1268413"/>
          <p14:tracePt t="23074" x="6072188" y="1276350"/>
          <p14:tracePt t="23090" x="6062663" y="1285875"/>
          <p14:tracePt t="23108" x="6027738" y="1295400"/>
          <p14:tracePt t="23125" x="5929313" y="1330325"/>
          <p14:tracePt t="23142" x="5776913" y="1374775"/>
          <p14:tracePt t="23158" x="5608638" y="1419225"/>
          <p14:tracePt t="23173" x="5465763" y="1428750"/>
          <p14:tracePt t="23190" x="5313363" y="1446213"/>
          <p14:tracePt t="23207" x="5126038" y="1455738"/>
          <p14:tracePt t="23224" x="4697413" y="1500188"/>
          <p14:tracePt t="23240" x="4357688" y="1536700"/>
          <p14:tracePt t="23257" x="4125913" y="1581150"/>
          <p14:tracePt t="23274" x="3973513" y="1608138"/>
          <p14:tracePt t="23290" x="3795713" y="1660525"/>
          <p14:tracePt t="23307" x="3608388" y="1724025"/>
          <p14:tracePt t="23324" x="3259138" y="1847850"/>
          <p14:tracePt t="23342" x="2867025" y="1965325"/>
          <p14:tracePt t="23358" x="2598738" y="2027238"/>
          <p14:tracePt t="23374" x="2384425" y="2089150"/>
          <p14:tracePt t="23391" x="2089150" y="2143125"/>
          <p14:tracePt t="23408" x="1455738" y="2251075"/>
          <p14:tracePt t="23425" x="839788" y="2384425"/>
          <p14:tracePt t="23442" x="258763" y="2536825"/>
          <p14:tracePt t="23978" x="196850" y="3330575"/>
          <p14:tracePt t="23994" x="303213" y="3303588"/>
          <p14:tracePt t="24009" x="339725" y="3286125"/>
          <p14:tracePt t="24092" x="347663" y="3286125"/>
          <p14:tracePt t="24109" x="374650" y="3286125"/>
          <p14:tracePt t="24127" x="401638" y="3276600"/>
          <p14:tracePt t="24143" x="455613" y="3276600"/>
          <p14:tracePt t="24160" x="509588" y="3276600"/>
          <p14:tracePt t="24746" x="500063" y="3251200"/>
          <p14:tracePt t="24762" x="490538" y="3241675"/>
          <p14:tracePt t="24812" x="490538" y="3232150"/>
          <p14:tracePt t="24830" x="509588" y="3224213"/>
          <p14:tracePt t="24845" x="527050" y="3197225"/>
          <p14:tracePt t="24862" x="561975" y="3116263"/>
          <p14:tracePt t="24879" x="608013" y="3062288"/>
          <p14:tracePt t="24895" x="652463" y="3009900"/>
          <p14:tracePt t="24912" x="714375" y="2965450"/>
          <p14:tracePt t="24929" x="741363" y="2938463"/>
          <p14:tracePt t="24946" x="768350" y="2928938"/>
          <p14:tracePt t="24963" x="776288" y="2919413"/>
          <p14:tracePt t="25029" x="776288" y="2911475"/>
          <p14:tracePt t="25046" x="785813" y="2911475"/>
          <p14:tracePt t="25063" x="795338" y="2901950"/>
          <p14:tracePt t="25080" x="803275" y="2894013"/>
          <p14:tracePt t="25096" x="812800" y="2874963"/>
          <p14:tracePt t="25113" x="822325" y="2830513"/>
          <p14:tracePt t="25130" x="822325" y="2822575"/>
          <p14:tracePt t="25146" x="822325" y="2803525"/>
          <p14:tracePt t="25213" x="822325" y="2795588"/>
          <p14:tracePt t="25230" x="822325" y="2768600"/>
          <p14:tracePt t="25246" x="822325" y="2751138"/>
          <p14:tracePt t="25263" x="822325" y="2732088"/>
          <p14:tracePt t="25281" x="822325" y="2714625"/>
          <p14:tracePt t="25313" x="822325" y="2697163"/>
          <p14:tracePt t="25413" x="812800" y="2697163"/>
          <p14:tracePt t="25481" x="803275" y="2697163"/>
          <p14:tracePt t="25514" x="803275" y="2732088"/>
          <p14:tracePt t="25531" x="803275" y="2759075"/>
          <p14:tracePt t="25548" x="803275" y="2776538"/>
          <p14:tracePt t="25564" x="803275" y="2803525"/>
          <p14:tracePt t="25581" x="803275" y="2822575"/>
          <p14:tracePt t="25597" x="803275" y="2840038"/>
          <p14:tracePt t="25614" x="803275" y="2847975"/>
          <p14:tracePt t="25631" x="803275" y="2857500"/>
          <p14:tracePt t="25647" x="803275" y="2874963"/>
          <p14:tracePt t="25681" x="812800" y="2884488"/>
          <p14:tracePt t="25714" x="812800" y="2911475"/>
          <p14:tracePt t="25731" x="812800" y="2928938"/>
          <p14:tracePt t="25764" x="812800" y="2938463"/>
          <p14:tracePt t="25815" x="812800" y="2955925"/>
          <p14:tracePt t="25831" x="812800" y="2982913"/>
          <p14:tracePt t="25849" x="822325" y="3009900"/>
          <p14:tracePt t="25865" x="830263" y="3027363"/>
          <p14:tracePt t="26014" x="839788" y="3036888"/>
          <p14:tracePt t="26316" x="839788" y="3071813"/>
          <p14:tracePt t="26333" x="839788" y="3108325"/>
          <p14:tracePt t="26350" x="830263" y="3152775"/>
          <p14:tracePt t="26366" x="822325" y="3187700"/>
          <p14:tracePt t="26383" x="822325" y="3232150"/>
          <p14:tracePt t="26399" x="822325" y="3251200"/>
          <p14:tracePt t="26416" x="822325" y="3276600"/>
          <p14:tracePt t="26433" x="812800" y="3303588"/>
          <p14:tracePt t="26450" x="803275" y="3322638"/>
          <p14:tracePt t="26467" x="795338" y="3330575"/>
          <p14:tracePt t="26484" x="795338" y="3348038"/>
          <p14:tracePt t="26500" x="795338" y="3375025"/>
          <p14:tracePt t="26516" x="795338" y="3419475"/>
          <p14:tracePt t="26534" x="795338" y="3446463"/>
          <p14:tracePt t="26550" x="795338" y="3473450"/>
          <p14:tracePt t="26567" x="795338" y="3490913"/>
          <p14:tracePt t="26584" x="795338" y="3509963"/>
          <p14:tracePt t="26600" x="795338" y="3536950"/>
          <p14:tracePt t="26617" x="803275" y="3581400"/>
          <p14:tracePt t="26634" x="812800" y="3589338"/>
          <p14:tracePt t="26651" x="822325" y="3598863"/>
          <p14:tracePt t="26684" x="830263" y="3598863"/>
          <p14:tracePt t="26717" x="839788" y="3589338"/>
          <p14:tracePt t="26734" x="847725" y="3554413"/>
          <p14:tracePt t="26750" x="866775" y="3544888"/>
          <p14:tracePt t="26767" x="874713" y="3500438"/>
          <p14:tracePt t="26784" x="884238" y="3490913"/>
          <p14:tracePt t="26801" x="893763" y="3482975"/>
          <p14:tracePt t="26885" x="857250" y="3482975"/>
          <p14:tracePt t="26901" x="776288" y="3490913"/>
          <p14:tracePt t="26917" x="723900" y="3509963"/>
          <p14:tracePt t="26934" x="704850" y="3509963"/>
          <p14:tracePt t="26951" x="687388" y="3509963"/>
          <p14:tracePt t="27085" x="687388" y="3527425"/>
          <p14:tracePt t="27101" x="723900" y="3527425"/>
          <p14:tracePt t="27118" x="785813" y="3527425"/>
          <p14:tracePt t="27135" x="822325" y="3527425"/>
          <p14:tracePt t="27151" x="847725" y="3527425"/>
          <p14:tracePt t="27168" x="857250" y="3527425"/>
          <p14:tracePt t="27353" x="857250" y="3536950"/>
          <p14:tracePt t="27370" x="839788" y="3536950"/>
          <p14:tracePt t="27386" x="822325" y="3544888"/>
          <p14:tracePt t="27402" x="803275" y="3544888"/>
          <p14:tracePt t="27419" x="795338" y="3544888"/>
          <p14:tracePt t="28172" x="785813" y="3544888"/>
          <p14:tracePt t="30211" x="884238" y="3402013"/>
          <p14:tracePt t="30228" x="1357313" y="3133725"/>
          <p14:tracePt t="30243" x="1643063" y="3027363"/>
          <p14:tracePt t="30261" x="1776413" y="3000375"/>
          <p14:tracePt t="30277" x="1830388" y="2990850"/>
          <p14:tracePt t="30294" x="1857375" y="2982913"/>
          <p14:tracePt t="30311" x="1901825" y="2955925"/>
          <p14:tracePt t="30327" x="2000250" y="2884488"/>
          <p14:tracePt t="30344" x="2054225" y="2840038"/>
          <p14:tracePt t="30360" x="2062163" y="2822575"/>
          <p14:tracePt t="30377" x="2071688" y="2813050"/>
          <p14:tracePt t="30412" x="2098675" y="2795588"/>
          <p14:tracePt t="30428" x="2116138" y="2786063"/>
          <p14:tracePt t="30461" x="2133600" y="2776538"/>
          <p14:tracePt t="30477" x="2224088" y="2714625"/>
          <p14:tracePt t="30494" x="2544763" y="2500313"/>
          <p14:tracePt t="30511" x="3044825" y="2197100"/>
          <p14:tracePt t="30527" x="3286125" y="2044700"/>
          <p14:tracePt t="30544" x="3419475" y="1982788"/>
          <p14:tracePt t="30561" x="3473450" y="1955800"/>
          <p14:tracePt t="30579" x="3490913" y="1946275"/>
          <p14:tracePt t="30712" x="3490913" y="1955800"/>
          <p14:tracePt t="30728" x="3490913" y="2009775"/>
          <p14:tracePt t="30745" x="3490913" y="2044700"/>
          <p14:tracePt t="30762" x="3482975" y="2081213"/>
          <p14:tracePt t="30779" x="3455988" y="2160588"/>
          <p14:tracePt t="30795" x="3438525" y="2214563"/>
          <p14:tracePt t="30812" x="3438525" y="2259013"/>
          <p14:tracePt t="30829" x="3429000" y="2276475"/>
          <p14:tracePt t="30845" x="3419475" y="2286000"/>
          <p14:tracePt t="30912" x="3419475" y="2295525"/>
          <p14:tracePt t="30996" x="3429000" y="2286000"/>
          <p14:tracePt t="31681" x="3419475" y="2286000"/>
          <p14:tracePt t="31731" x="3411538" y="2286000"/>
          <p14:tracePt t="31764" x="3402013" y="2286000"/>
          <p14:tracePt t="31848" x="3446463" y="2286000"/>
          <p14:tracePt t="31865" x="3589338" y="2295525"/>
          <p14:tracePt t="31882" x="3795713" y="2312988"/>
          <p14:tracePt t="31899" x="3973513" y="2312988"/>
          <p14:tracePt t="31916" x="4251325" y="2330450"/>
          <p14:tracePt t="31932" x="4446588" y="2330450"/>
          <p14:tracePt t="31949" x="4652963" y="2330450"/>
          <p14:tracePt t="31965" x="4741863" y="2339975"/>
          <p14:tracePt t="31982" x="4840288" y="2347913"/>
          <p14:tracePt t="31998" x="4983163" y="2374900"/>
          <p14:tracePt t="32015" x="5143500" y="2384425"/>
          <p14:tracePt t="32032" x="5322888" y="2384425"/>
          <p14:tracePt t="32049" x="5438775" y="2393950"/>
          <p14:tracePt t="32065" x="5456238" y="2401888"/>
          <p14:tracePt t="32517" x="5446713" y="2401888"/>
          <p14:tracePt t="32533" x="5411788" y="2401888"/>
          <p14:tracePt t="32549" x="5367338" y="2401888"/>
          <p14:tracePt t="32567" x="5348288" y="2401888"/>
          <p14:tracePt t="32584" x="5313363" y="2393950"/>
          <p14:tracePt t="32717" x="5303838" y="2384425"/>
          <p14:tracePt t="33102" x="5295900" y="2384425"/>
          <p14:tracePt t="33319" x="5295900" y="2374900"/>
          <p14:tracePt t="33470" x="5322888" y="2374900"/>
          <p14:tracePt t="33486" x="5375275" y="2374900"/>
          <p14:tracePt t="33503" x="5429250" y="2374900"/>
          <p14:tracePt t="33519" x="5456238" y="2384425"/>
          <p14:tracePt t="33536" x="5599113" y="2419350"/>
          <p14:tracePt t="33553" x="5643563" y="2428875"/>
          <p14:tracePt t="33569" x="5741988" y="2438400"/>
          <p14:tracePt t="33586" x="5803900" y="2438400"/>
          <p14:tracePt t="33603" x="5830888" y="2438400"/>
          <p14:tracePt t="33670" x="5911850" y="2411413"/>
          <p14:tracePt t="33686" x="5929313" y="2411413"/>
          <p14:tracePt t="33720" x="5956300" y="2401888"/>
          <p14:tracePt t="33754" x="5983288" y="2401888"/>
          <p14:tracePt t="33769" x="6072188" y="2401888"/>
          <p14:tracePt t="33786" x="6215063" y="2401888"/>
          <p14:tracePt t="33804" x="6518275" y="2401888"/>
          <p14:tracePt t="33821" x="6715125" y="2401888"/>
          <p14:tracePt t="33837" x="6823075" y="2401888"/>
          <p14:tracePt t="33853" x="6884988" y="2401888"/>
          <p14:tracePt t="33871" x="6956425" y="2393950"/>
          <p14:tracePt t="33887" x="7027863" y="2357438"/>
          <p14:tracePt t="33904" x="7072313" y="2357438"/>
          <p14:tracePt t="33920" x="7089775" y="2347913"/>
          <p14:tracePt t="33971" x="7099300" y="2339975"/>
          <p14:tracePt t="33987" x="7277100" y="2339975"/>
          <p14:tracePt t="34004" x="7589838" y="2330450"/>
          <p14:tracePt t="34021" x="7634288" y="2330450"/>
          <p14:tracePt t="35174" x="7653338" y="2322513"/>
          <p14:tracePt t="35207" x="7661275" y="2322513"/>
          <p14:tracePt t="37464" x="7670800" y="2295525"/>
          <p14:tracePt t="37480" x="7661275" y="2259013"/>
          <p14:tracePt t="41074" x="7661275" y="2251075"/>
          <p14:tracePt t="41141" x="7661275" y="2241550"/>
          <p14:tracePt t="41157" x="7589838" y="2251075"/>
          <p14:tracePt t="41174" x="7500938" y="2322513"/>
          <p14:tracePt t="41191" x="7446963" y="2347913"/>
          <p14:tracePt t="41208" x="7385050" y="2446338"/>
          <p14:tracePt t="41224" x="7304088" y="2554288"/>
          <p14:tracePt t="41240" x="7224713" y="2697163"/>
          <p14:tracePt t="41257" x="7170738" y="2786063"/>
          <p14:tracePt t="41275" x="7153275" y="2884488"/>
          <p14:tracePt t="41291" x="7134225" y="3009900"/>
          <p14:tracePt t="41307" x="7134225" y="3133725"/>
          <p14:tracePt t="41324" x="7153275" y="3214688"/>
          <p14:tracePt t="41341" x="7180263" y="3251200"/>
          <p14:tracePt t="41357" x="7232650" y="3259138"/>
          <p14:tracePt t="41375" x="7419975" y="3268663"/>
          <p14:tracePt t="41392" x="7670800" y="3268663"/>
          <p14:tracePt t="41408" x="7858125" y="3187700"/>
          <p14:tracePt t="41425" x="8010525" y="3089275"/>
          <p14:tracePt t="41441" x="8045450" y="3017838"/>
          <p14:tracePt t="41457" x="8054975" y="2955925"/>
          <p14:tracePt t="41475" x="7991475" y="2867025"/>
          <p14:tracePt t="41491" x="7786688" y="2786063"/>
          <p14:tracePt t="41508" x="7419975" y="2786063"/>
          <p14:tracePt t="41525" x="6715125" y="2795588"/>
          <p14:tracePt t="41526" x="6367463" y="2822575"/>
          <p14:tracePt t="41541" x="6037263" y="2884488"/>
          <p14:tracePt t="41559" x="5313363" y="3000375"/>
          <p14:tracePt t="41575" x="5037138" y="3000375"/>
          <p14:tracePt t="41592" x="4884738" y="3000375"/>
          <p14:tracePt t="41608" x="4822825" y="3000375"/>
          <p14:tracePt t="41642" x="4813300" y="3000375"/>
          <p14:tracePt t="41658" x="4795838" y="3009900"/>
          <p14:tracePt t="41675" x="4705350" y="3036888"/>
          <p14:tracePt t="41691" x="4545013" y="3098800"/>
          <p14:tracePt t="41709" x="4322763" y="3143250"/>
          <p14:tracePt t="41725" x="4062413" y="3187700"/>
          <p14:tracePt t="41741" x="3884613" y="3205163"/>
          <p14:tracePt t="41759" x="3848100" y="3205163"/>
          <p14:tracePt t="41842" x="3776663" y="3205163"/>
          <p14:tracePt t="42176" x="3714750" y="3224213"/>
          <p14:tracePt t="42193" x="3652838" y="3268663"/>
          <p14:tracePt t="42210" x="3608388" y="3313113"/>
          <p14:tracePt t="42578" x="3608388" y="3241675"/>
          <p14:tracePt t="42594" x="3589338" y="3160713"/>
          <p14:tracePt t="42611" x="3571875" y="3098800"/>
          <p14:tracePt t="42627" x="3562350" y="3081338"/>
          <p14:tracePt t="42695" x="3482975" y="3062288"/>
          <p14:tracePt t="42712" x="3367088" y="3062288"/>
          <p14:tracePt t="42729" x="3259138" y="3054350"/>
          <p14:tracePt t="42745" x="3241675" y="3044825"/>
          <p14:tracePt t="42962" x="3232150" y="3044825"/>
          <p14:tracePt t="43063" x="3241675" y="3027363"/>
          <p14:tracePt t="43297" x="3276600" y="2965450"/>
          <p14:tracePt t="43313" x="3286125" y="2919413"/>
          <p14:tracePt t="43329" x="3232150" y="2803525"/>
          <p14:tracePt t="43346" x="3232150" y="2776538"/>
          <p14:tracePt t="43363" x="3160713" y="2768600"/>
          <p14:tracePt t="43380" x="3152775" y="2768600"/>
          <p14:tracePt t="45001" x="3152775" y="2741613"/>
          <p14:tracePt t="45018" x="3160713" y="2724150"/>
          <p14:tracePt t="45035" x="3170238" y="2705100"/>
          <p14:tracePt t="45051" x="3170238" y="2697163"/>
          <p14:tracePt t="45135" x="3170238" y="2687638"/>
          <p14:tracePt t="45269" x="3170238" y="2670175"/>
          <p14:tracePt t="45302" x="3170238" y="2660650"/>
          <p14:tracePt t="45318" x="3160713" y="2660650"/>
          <p14:tracePt t="45335" x="3152775" y="2660650"/>
          <p14:tracePt t="45386" x="3143250" y="2660650"/>
          <p14:tracePt t="45469" x="3133725" y="2660650"/>
          <p14:tracePt t="45485" x="3125788" y="2660650"/>
          <p14:tracePt t="45503" x="3108325" y="2660650"/>
          <p14:tracePt t="45603" x="3098800" y="2660650"/>
          <p14:tracePt t="45636" x="3098800" y="2670175"/>
          <p14:tracePt t="45686" x="3089275" y="2679700"/>
          <p14:tracePt t="45719" x="3081338" y="2679700"/>
          <p14:tracePt t="48694" x="3071813" y="2679700"/>
          <p14:tracePt t="48711" x="3071813" y="2687638"/>
          <p14:tracePt t="48728" x="3062288" y="2705100"/>
          <p14:tracePt t="48745" x="3054350" y="2714625"/>
          <p14:tracePt t="48778" x="3054350" y="2724150"/>
          <p14:tracePt t="48945" x="3044825" y="2741613"/>
          <p14:tracePt t="48962" x="3044825" y="2751138"/>
          <p14:tracePt t="48979" x="3044825" y="2759075"/>
          <p14:tracePt t="49146" x="3036888" y="2768600"/>
          <p14:tracePt t="49213" x="3027363" y="2776538"/>
          <p14:tracePt t="49263" x="3017838" y="2776538"/>
          <p14:tracePt t="49497" x="3017838" y="2795588"/>
          <p14:tracePt t="49513" x="3017838" y="2803525"/>
          <p14:tracePt t="49547" x="3017838" y="2813050"/>
          <p14:tracePt t="49648" x="3009900" y="2813050"/>
          <p14:tracePt t="49731" x="3009900" y="2822575"/>
          <p14:tracePt t="49764" x="3009900" y="2830513"/>
          <p14:tracePt t="49865" x="3009900" y="2840038"/>
          <p14:tracePt t="49881" x="3009900" y="2847975"/>
          <p14:tracePt t="49898" x="3009900" y="2867025"/>
          <p14:tracePt t="49914" x="3009900" y="2884488"/>
          <p14:tracePt t="49965" x="3009900" y="2894013"/>
          <p14:tracePt t="50115" x="3009900" y="2901950"/>
          <p14:tracePt t="50132" x="3009900" y="2919413"/>
          <p14:tracePt t="50149" x="3009900" y="2928938"/>
          <p14:tracePt t="50165" x="3009900" y="2938463"/>
          <p14:tracePt t="50182" x="3009900" y="2946400"/>
          <p14:tracePt t="50399" x="3009900" y="2955925"/>
          <p14:tracePt t="50416" x="3009900" y="2973388"/>
          <p14:tracePt t="50449" x="3009900" y="2982913"/>
          <p14:tracePt t="51635" x="2990850" y="3000375"/>
          <p14:tracePt t="51652" x="2973388" y="3009900"/>
          <p14:tracePt t="51668" x="2955925" y="3054350"/>
          <p14:tracePt t="51685" x="2928938" y="3081338"/>
          <p14:tracePt t="51702" x="2911475" y="3098800"/>
          <p14:tracePt t="51718" x="2894013" y="3125788"/>
          <p14:tracePt t="51736" x="2894013" y="3133725"/>
          <p14:tracePt t="51754" x="2894013" y="3170238"/>
          <p14:tracePt t="51770" x="2894013" y="3197225"/>
          <p14:tracePt t="51787" x="2894013" y="3232150"/>
          <p14:tracePt t="51803" x="2911475" y="3259138"/>
          <p14:tracePt t="51820" x="2955925" y="3268663"/>
          <p14:tracePt t="51837" x="3062288" y="3268663"/>
          <p14:tracePt t="51853" x="3205163" y="3187700"/>
          <p14:tracePt t="51870" x="3303588" y="3098800"/>
          <p14:tracePt t="51887" x="3367088" y="3009900"/>
          <p14:tracePt t="51903" x="3375025" y="2955925"/>
          <p14:tracePt t="51920" x="3384550" y="2938463"/>
          <p14:tracePt t="51937" x="3384550" y="2919413"/>
          <p14:tracePt t="51987" x="3357563" y="2901950"/>
          <p14:tracePt t="52004" x="3348038" y="2901950"/>
          <p14:tracePt t="52020" x="3340100" y="2894013"/>
          <p14:tracePt t="52037" x="3322638" y="2884488"/>
          <p14:tracePt t="52054" x="3303588" y="2867025"/>
          <p14:tracePt t="52070" x="3276600" y="2867025"/>
          <p14:tracePt t="52087" x="3241675" y="2857500"/>
          <p14:tracePt t="52103" x="3197225" y="2840038"/>
          <p14:tracePt t="52121" x="3170238" y="2840038"/>
          <p14:tracePt t="52137" x="3160713" y="2840038"/>
          <p14:tracePt t="52154" x="3125788" y="2840038"/>
          <p14:tracePt t="52171" x="3108325" y="2847975"/>
          <p14:tracePt t="52188" x="3098800" y="2857500"/>
          <p14:tracePt t="52205" x="3098800" y="2867025"/>
          <p14:tracePt t="52221" x="3089275" y="2874963"/>
          <p14:tracePt t="52271" x="3089275" y="2884488"/>
          <p14:tracePt t="52304" x="3081338" y="2894013"/>
          <p14:tracePt t="52321" x="3071813" y="2901950"/>
          <p14:tracePt t="52339" x="3071813" y="2911475"/>
          <p14:tracePt t="52355" x="3062288" y="2919413"/>
          <p14:tracePt t="52372" x="3054350" y="2938463"/>
          <p14:tracePt t="52388" x="3044825" y="2955925"/>
          <p14:tracePt t="52405" x="3036888" y="2973388"/>
          <p14:tracePt t="52522" x="3054350" y="2982913"/>
          <p14:tracePt t="52539" x="3081338" y="2982913"/>
          <p14:tracePt t="52556" x="3098800" y="2982913"/>
          <p14:tracePt t="52572" x="3116263" y="2982913"/>
          <p14:tracePt t="52605" x="3133725" y="2982913"/>
          <p14:tracePt t="52656" x="3133725" y="2973388"/>
          <p14:tracePt t="52672" x="3133725" y="2965450"/>
          <p14:tracePt t="52689" x="3133725" y="2955925"/>
          <p14:tracePt t="52940" x="3133725" y="2965450"/>
          <p14:tracePt t="52956" x="3133725" y="2973388"/>
          <p14:tracePt t="52973" x="3133725" y="2990850"/>
          <p14:tracePt t="53006" x="3133725" y="3000375"/>
          <p14:tracePt t="53040" x="3133725" y="3017838"/>
          <p14:tracePt t="53073" x="3133725" y="3027363"/>
          <p14:tracePt t="53090" x="3143250" y="3054350"/>
          <p14:tracePt t="53107" x="3143250" y="3071813"/>
          <p14:tracePt t="53124" x="3143250" y="3081338"/>
          <p14:tracePt t="53140" x="3152775" y="3098800"/>
          <p14:tracePt t="53157" x="3152775" y="3133725"/>
          <p14:tracePt t="53173" x="3152775" y="3160713"/>
          <p14:tracePt t="53190" x="3152775" y="3197225"/>
          <p14:tracePt t="53207" x="3160713" y="3232150"/>
          <p14:tracePt t="53223" x="3170238" y="3259138"/>
          <p14:tracePt t="53240" x="3179763" y="3268663"/>
          <p14:tracePt t="53257" x="3179763" y="3286125"/>
          <p14:tracePt t="53273" x="3179763" y="3295650"/>
          <p14:tracePt t="53290" x="3179763" y="3313113"/>
          <p14:tracePt t="53307" x="3179763" y="3340100"/>
          <p14:tracePt t="53324" x="3179763" y="3367088"/>
          <p14:tracePt t="53341" x="3179763" y="3384550"/>
          <p14:tracePt t="53358" x="3179763" y="3419475"/>
          <p14:tracePt t="53374" x="3179763" y="3438525"/>
          <p14:tracePt t="53391" x="3179763" y="3446463"/>
          <p14:tracePt t="53407" x="3179763" y="3465513"/>
          <p14:tracePt t="53424" x="3170238" y="3490913"/>
          <p14:tracePt t="53441" x="3160713" y="3500438"/>
          <p14:tracePt t="53491" x="3160713" y="3517900"/>
          <p14:tracePt t="54126" x="3152775" y="3517900"/>
          <p14:tracePt t="54142" x="3143250" y="3509963"/>
          <p14:tracePt t="54160" x="3143250" y="3490913"/>
          <p14:tracePt t="54176" x="3133725" y="3482975"/>
          <p14:tracePt t="54193" x="3125788" y="3473450"/>
          <p14:tracePt t="54210" x="3108325" y="3455988"/>
          <p14:tracePt t="54226" x="3089275" y="3446463"/>
          <p14:tracePt t="54243" x="3027363" y="3438525"/>
          <p14:tracePt t="54261" x="2955925" y="3438525"/>
          <p14:tracePt t="54276" x="2803525" y="3438525"/>
          <p14:tracePt t="54293" x="2633663" y="3438525"/>
          <p14:tracePt t="54310" x="2562225" y="3438525"/>
          <p14:tracePt t="54327" x="2536825" y="3429000"/>
          <p14:tracePt t="54477" x="2527300" y="3429000"/>
          <p14:tracePt t="54510" x="2527300" y="3438525"/>
          <p14:tracePt t="54527" x="2527300" y="3465513"/>
          <p14:tracePt t="54543" x="2544763" y="3482975"/>
          <p14:tracePt t="54561" x="2562225" y="3490913"/>
          <p14:tracePt t="54577" x="2598738" y="3490913"/>
          <p14:tracePt t="54593" x="2652713" y="3490913"/>
          <p14:tracePt t="54611" x="2732088" y="3490913"/>
          <p14:tracePt t="54627" x="2768600" y="3490913"/>
          <p14:tracePt t="54645" x="2795588" y="3482975"/>
          <p14:tracePt t="54662" x="2813050" y="3465513"/>
          <p14:tracePt t="54678" x="2822575" y="3455988"/>
          <p14:tracePt t="54694" x="2830513" y="3438525"/>
          <p14:tracePt t="54711" x="2830513" y="3411538"/>
          <p14:tracePt t="54728" x="2830513" y="3384550"/>
          <p14:tracePt t="54744" x="2830513" y="3367088"/>
          <p14:tracePt t="54761" x="2830513" y="3340100"/>
          <p14:tracePt t="54778" x="2830513" y="3313113"/>
          <p14:tracePt t="54795" x="2813050" y="3295650"/>
          <p14:tracePt t="54812" x="2786063" y="3276600"/>
          <p14:tracePt t="54829" x="2751138" y="3276600"/>
          <p14:tracePt t="54845" x="2724150" y="3276600"/>
          <p14:tracePt t="54862" x="2697163" y="3276600"/>
          <p14:tracePt t="54878" x="2670175" y="3276600"/>
          <p14:tracePt t="54895" x="2633663" y="3276600"/>
          <p14:tracePt t="54911" x="2608263" y="3286125"/>
          <p14:tracePt t="54928" x="2571750" y="3295650"/>
          <p14:tracePt t="54945" x="2562225" y="3313113"/>
          <p14:tracePt t="54962" x="2544763" y="3330575"/>
          <p14:tracePt t="54978" x="2544763" y="3357563"/>
          <p14:tracePt t="54995" x="2554288" y="3394075"/>
          <p14:tracePt t="55012" x="2581275" y="3411538"/>
          <p14:tracePt t="55029" x="2633663" y="3419475"/>
          <p14:tracePt t="55045" x="2697163" y="3419475"/>
          <p14:tracePt t="55062" x="2768600" y="3419475"/>
          <p14:tracePt t="55079" x="2813050" y="3419475"/>
          <p14:tracePt t="55095" x="2857500" y="3419475"/>
          <p14:tracePt t="55112" x="2874963" y="3402013"/>
          <p14:tracePt t="55129" x="2901950" y="3384550"/>
          <p14:tracePt t="55162" x="2901950" y="3367088"/>
          <p14:tracePt t="55180" x="2901950" y="3357563"/>
          <p14:tracePt t="55196" x="2901950" y="3348038"/>
          <p14:tracePt t="55213" x="2901950" y="3330575"/>
          <p14:tracePt t="55229" x="2857500" y="3330575"/>
          <p14:tracePt t="55246" x="2813050" y="3330575"/>
          <p14:tracePt t="55263" x="2776538" y="3330575"/>
          <p14:tracePt t="55279" x="2759075" y="3330575"/>
          <p14:tracePt t="55296" x="2741613" y="3340100"/>
          <p14:tracePt t="55312" x="2732088" y="3340100"/>
          <p14:tracePt t="55329" x="2714625" y="3340100"/>
          <p14:tracePt t="55346" x="2714625" y="3348038"/>
          <p14:tracePt t="55364" x="2714625" y="3394075"/>
          <p14:tracePt t="55380" x="2741613" y="3446463"/>
          <p14:tracePt t="55396" x="2759075" y="3473450"/>
          <p14:tracePt t="55412" x="2803525" y="3500438"/>
          <p14:tracePt t="55430" x="2840038" y="3500438"/>
          <p14:tracePt t="55446" x="2874963" y="3500438"/>
          <p14:tracePt t="55464" x="2911475" y="3500438"/>
          <p14:tracePt t="55480" x="2911475" y="3490913"/>
          <p14:tracePt t="55496" x="2911475" y="3473450"/>
          <p14:tracePt t="55513" x="2911475" y="3465513"/>
          <p14:tracePt t="55530" x="2911475" y="3455988"/>
          <p14:tracePt t="55532" x="2911475" y="3438525"/>
          <p14:tracePt t="55547" x="2884488" y="3429000"/>
          <p14:tracePt t="55563" x="2847975" y="3429000"/>
          <p14:tracePt t="55580" x="2822575" y="3429000"/>
          <p14:tracePt t="55597" x="2776538" y="3429000"/>
          <p14:tracePt t="55613" x="2759075" y="3429000"/>
          <p14:tracePt t="59408" x="2786063" y="3429000"/>
          <p14:tracePt t="59424" x="3000375" y="3446463"/>
          <p14:tracePt t="59441" x="3241675" y="3500438"/>
          <p14:tracePt t="59457" x="3367088" y="3509963"/>
          <p14:tracePt t="59474" x="3429000" y="3517900"/>
          <p14:tracePt t="59491" x="3500438" y="3517900"/>
          <p14:tracePt t="59507" x="3598863" y="3517900"/>
          <p14:tracePt t="59524" x="3741738" y="3517900"/>
          <p14:tracePt t="59541" x="4027488" y="3465513"/>
          <p14:tracePt t="59558" x="4224338" y="3394075"/>
          <p14:tracePt t="59575" x="4411663" y="3348038"/>
          <p14:tracePt t="59592" x="4483100" y="3322638"/>
          <p14:tracePt t="59608" x="4510088" y="3303588"/>
          <p14:tracePt t="59625" x="4518025" y="3295650"/>
          <p14:tracePt t="59641" x="4545013" y="3276600"/>
          <p14:tracePt t="59658" x="4608513" y="3232150"/>
          <p14:tracePt t="59674" x="4660900" y="3152775"/>
          <p14:tracePt t="59691" x="4679950" y="3081338"/>
          <p14:tracePt t="59708" x="4705350" y="3000375"/>
          <p14:tracePt t="59725" x="4714875" y="2894013"/>
          <p14:tracePt t="59742" x="4751388" y="2813050"/>
          <p14:tracePt t="59758" x="4795838" y="2714625"/>
          <p14:tracePt t="59775" x="4857750" y="2608263"/>
          <p14:tracePt t="59792" x="4884738" y="2527300"/>
          <p14:tracePt t="59808" x="4884738" y="2509838"/>
          <p14:tracePt t="59859" x="4884738" y="2490788"/>
          <p14:tracePt t="59875" x="4902200" y="2465388"/>
          <p14:tracePt t="59892" x="4919663" y="2446338"/>
          <p14:tracePt t="60043" x="4919663" y="2465388"/>
          <p14:tracePt t="60059" x="4919663" y="2482850"/>
          <p14:tracePt t="60076" x="4919663" y="2517775"/>
          <p14:tracePt t="60093" x="4938713" y="2554288"/>
          <p14:tracePt t="60110" x="4946650" y="2554288"/>
          <p14:tracePt t="60126" x="4946650" y="2562225"/>
          <p14:tracePt t="60159" x="4965700" y="2571750"/>
          <p14:tracePt t="60176" x="4965700" y="2608263"/>
          <p14:tracePt t="60193" x="4965700" y="2633663"/>
          <p14:tracePt t="60209" x="4965700" y="2660650"/>
          <p14:tracePt t="60226" x="4965700" y="2687638"/>
          <p14:tracePt t="60243" x="4965700" y="2714625"/>
          <p14:tracePt t="60259" x="4965700" y="2724150"/>
          <p14:tracePt t="60276" x="4956175" y="2741613"/>
          <p14:tracePt t="60293" x="4938713" y="2751138"/>
          <p14:tracePt t="60310" x="4929188" y="2751138"/>
          <p14:tracePt t="60326" x="4929188" y="2759075"/>
          <p14:tracePt t="60343" x="4919663" y="2768600"/>
          <p14:tracePt t="60360" x="4894263" y="2768600"/>
          <p14:tracePt t="60376" x="4857750" y="2768600"/>
          <p14:tracePt t="60393" x="4830763" y="2768600"/>
          <p14:tracePt t="60410" x="4822825" y="2768600"/>
          <p14:tracePt t="60443" x="4803775" y="2768600"/>
          <p14:tracePt t="60460" x="4786313" y="2759075"/>
          <p14:tracePt t="60477" x="4768850" y="2732088"/>
          <p14:tracePt t="60494" x="4768850" y="2724150"/>
          <p14:tracePt t="60511" x="4759325" y="2714625"/>
          <p14:tracePt t="60527" x="4759325" y="2679700"/>
          <p14:tracePt t="60543" x="4759325" y="2643188"/>
          <p14:tracePt t="60561" x="4768850" y="2616200"/>
          <p14:tracePt t="60644" x="4803775" y="2608263"/>
          <p14:tracePt t="60661" x="4848225" y="2598738"/>
          <p14:tracePt t="60678" x="4894263" y="2589213"/>
          <p14:tracePt t="60694" x="4929188" y="2581275"/>
          <p14:tracePt t="60711" x="4946650" y="2581275"/>
          <p14:tracePt t="60728" x="4965700" y="2562225"/>
          <p14:tracePt t="60744" x="4973638" y="2562225"/>
          <p14:tracePt t="60777" x="4983163" y="2562225"/>
          <p14:tracePt t="60794" x="5010150" y="2562225"/>
          <p14:tracePt t="60811" x="5054600" y="2562225"/>
          <p14:tracePt t="60828" x="5143500" y="2554288"/>
          <p14:tracePt t="60845" x="5232400" y="2527300"/>
          <p14:tracePt t="60861" x="5268913" y="2517775"/>
          <p14:tracePt t="60879" x="5276850" y="2517775"/>
          <p14:tracePt t="60895" x="5286375" y="2509838"/>
          <p14:tracePt t="60912" x="5295900" y="2500313"/>
          <p14:tracePt t="60928" x="5322888" y="2490788"/>
          <p14:tracePt t="60944" x="5348288" y="2482850"/>
          <p14:tracePt t="60962" x="5367338" y="2482850"/>
          <p14:tracePt t="60978" x="5375275" y="2482850"/>
          <p14:tracePt t="60995" x="5394325" y="2473325"/>
          <p14:tracePt t="61011" x="5419725" y="2455863"/>
          <p14:tracePt t="61028" x="5518150" y="2419350"/>
          <p14:tracePt t="61045" x="5608638" y="2419350"/>
          <p14:tracePt t="61062" x="5626100" y="2419350"/>
          <p14:tracePt t="61079" x="5643563" y="2411413"/>
          <p14:tracePt t="61112" x="5653088" y="2411413"/>
          <p14:tracePt t="61129" x="5670550" y="2411413"/>
          <p14:tracePt t="61145" x="5705475" y="2411413"/>
          <p14:tracePt t="61163" x="5795963" y="2411413"/>
          <p14:tracePt t="61178" x="5884863" y="2411413"/>
          <p14:tracePt t="61195" x="5902325" y="2411413"/>
          <p14:tracePt t="61212" x="5919788" y="2411413"/>
          <p14:tracePt t="61229" x="5946775" y="2411413"/>
          <p14:tracePt t="61246" x="5956300" y="2411413"/>
          <p14:tracePt t="61296" x="5973763" y="2401888"/>
          <p14:tracePt t="61313" x="5973763" y="2393950"/>
          <p14:tracePt t="61329" x="5973763" y="2357438"/>
          <p14:tracePt t="61346" x="5973763" y="2322513"/>
          <p14:tracePt t="61362" x="5973763" y="2303463"/>
          <p14:tracePt t="61379" x="5973763" y="2286000"/>
          <p14:tracePt t="61396" x="5956300" y="2259013"/>
          <p14:tracePt t="61413" x="5902325" y="2224088"/>
          <p14:tracePt t="61430" x="5884863" y="2205038"/>
          <p14:tracePt t="61447" x="5848350" y="2187575"/>
          <p14:tracePt t="61463" x="5830888" y="2179638"/>
          <p14:tracePt t="61479" x="5776913" y="2152650"/>
          <p14:tracePt t="61496" x="5688013" y="2152650"/>
          <p14:tracePt t="61513" x="5599113" y="2152650"/>
          <p14:tracePt t="61530" x="5518150" y="2152650"/>
          <p14:tracePt t="61546" x="5429250" y="2152650"/>
          <p14:tracePt t="61563" x="5367338" y="2152650"/>
          <p14:tracePt t="61580" x="5286375" y="2160588"/>
          <p14:tracePt t="61596" x="5214938" y="2187575"/>
          <p14:tracePt t="61613" x="5133975" y="2187575"/>
          <p14:tracePt t="61630" x="5116513" y="2187575"/>
          <p14:tracePt t="61647" x="5108575" y="2187575"/>
          <p14:tracePt t="61663" x="5072063" y="2187575"/>
          <p14:tracePt t="61680" x="4956175" y="2197100"/>
          <p14:tracePt t="61697" x="4840288" y="2224088"/>
          <p14:tracePt t="61713" x="4751388" y="2232025"/>
          <p14:tracePt t="61731" x="4724400" y="2241550"/>
          <p14:tracePt t="61747" x="4705350" y="2241550"/>
          <p14:tracePt t="61763" x="4687888" y="2259013"/>
          <p14:tracePt t="61781" x="4679950" y="2259013"/>
          <p14:tracePt t="61797" x="4633913" y="2303463"/>
          <p14:tracePt t="61814" x="4625975" y="2322513"/>
          <p14:tracePt t="61831" x="4625975" y="2339975"/>
          <p14:tracePt t="61848" x="4625975" y="2347913"/>
          <p14:tracePt t="61864" x="4625975" y="2357438"/>
          <p14:tracePt t="61881" x="4625975" y="2384425"/>
          <p14:tracePt t="61897" x="4714875" y="2419350"/>
          <p14:tracePt t="61914" x="4830763" y="2465388"/>
          <p14:tracePt t="61931" x="4973638" y="2500313"/>
          <p14:tracePt t="61947" x="5126038" y="2517775"/>
          <p14:tracePt t="61964" x="5232400" y="2517775"/>
          <p14:tracePt t="61982" x="5322888" y="2517775"/>
          <p14:tracePt t="61998" x="5357813" y="2517775"/>
          <p14:tracePt t="62015" x="5402263" y="2527300"/>
          <p14:tracePt t="62032" x="5419725" y="2536825"/>
          <p14:tracePt t="62048" x="5438775" y="2536825"/>
          <p14:tracePt t="62198" x="5446713" y="2544763"/>
          <p14:tracePt t="62232" x="5446713" y="2554288"/>
          <p14:tracePt t="62248" x="5419725" y="2554288"/>
          <p14:tracePt t="62265" x="5394325" y="2554288"/>
          <p14:tracePt t="62282" x="5375275" y="2571750"/>
          <p14:tracePt t="62299" x="5340350" y="2598738"/>
          <p14:tracePt t="62315" x="5259388" y="2660650"/>
          <p14:tracePt t="62332" x="5214938" y="2697163"/>
          <p14:tracePt t="62349" x="5133975" y="2759075"/>
          <p14:tracePt t="62366" x="5099050" y="2786063"/>
          <p14:tracePt t="62383" x="5072063" y="2803525"/>
          <p14:tracePt t="62399" x="5062538" y="2822575"/>
          <p14:tracePt t="62415" x="5062538" y="2830513"/>
          <p14:tracePt t="62499" x="5045075" y="2830513"/>
          <p14:tracePt t="62516" x="5037138" y="2830513"/>
          <p14:tracePt t="62532" x="5018088" y="2830513"/>
          <p14:tracePt t="62534" x="5010150" y="2830513"/>
          <p14:tracePt t="62550" x="5000625" y="2822575"/>
          <p14:tracePt t="62567" x="4965700" y="2813050"/>
          <p14:tracePt t="62583" x="4956175" y="2813050"/>
          <p14:tracePt t="62599" x="4946650" y="2813050"/>
          <p14:tracePt t="64404" x="4938713" y="2803525"/>
          <p14:tracePt t="64437" x="4938713" y="2795588"/>
          <p14:tracePt t="64455" x="4929188" y="2776538"/>
          <p14:tracePt t="64472" x="4919663" y="2776538"/>
          <p14:tracePt t="64488" x="4919663" y="2768600"/>
          <p14:tracePt t="64505" x="4911725" y="2768600"/>
          <p14:tracePt t="64522" x="4902200" y="2759075"/>
          <p14:tracePt t="64538" x="4894263" y="2759075"/>
          <p14:tracePt t="64555" x="4884738" y="2741613"/>
          <p14:tracePt t="64622" x="4875213" y="2741613"/>
          <p14:tracePt t="64655" x="4867275" y="2732088"/>
          <p14:tracePt t="64673" x="4857750" y="2732088"/>
          <p14:tracePt t="64723" x="4848225" y="2732088"/>
          <p14:tracePt t="64739" x="4840288" y="2732088"/>
          <p14:tracePt t="74148" x="4795838" y="2741613"/>
          <p14:tracePt t="74182" x="4786313" y="2751138"/>
          <p14:tracePt t="74216" x="4768850" y="2759075"/>
          <p14:tracePt t="74247" x="4751388" y="2768600"/>
          <p14:tracePt t="74264" x="4741863" y="2776538"/>
          <p14:tracePt t="74280" x="4732338" y="2776538"/>
          <p14:tracePt t="74297" x="4724400" y="2795588"/>
          <p14:tracePt t="74314" x="4714875" y="2795588"/>
          <p14:tracePt t="74331" x="4714875" y="2803525"/>
          <p14:tracePt t="74364" x="4705350" y="2813050"/>
          <p14:tracePt t="74414" x="4705350" y="2822575"/>
          <p14:tracePt t="74431" x="4687888" y="2830513"/>
          <p14:tracePt t="74448" x="4679950" y="2847975"/>
          <p14:tracePt t="74464" x="4652963" y="2874963"/>
          <p14:tracePt t="74481" x="4643438" y="2884488"/>
          <p14:tracePt t="74498" x="4633913" y="2894013"/>
          <p14:tracePt t="74515" x="4625975" y="2901950"/>
          <p14:tracePt t="74548" x="4616450" y="2901950"/>
          <p14:tracePt t="74614" x="4625975" y="2928938"/>
          <p14:tracePt t="74631" x="4643438" y="2938463"/>
          <p14:tracePt t="74648" x="4670425" y="2965450"/>
          <p14:tracePt t="74665" x="4697413" y="2990850"/>
          <p14:tracePt t="74681" x="4724400" y="3027363"/>
          <p14:tracePt t="74698" x="4741863" y="3036888"/>
          <p14:tracePt t="74715" x="4751388" y="3054350"/>
          <p14:tracePt t="74748" x="4768850" y="3062288"/>
          <p14:tracePt t="74765" x="4786313" y="3062288"/>
          <p14:tracePt t="74782" x="4813300" y="3062288"/>
          <p14:tracePt t="74798" x="4840288" y="3081338"/>
          <p14:tracePt t="74815" x="4857750" y="3081338"/>
          <p14:tracePt t="74832" x="4867275" y="3081338"/>
          <p14:tracePt t="74850" x="4911725" y="3081338"/>
          <p14:tracePt t="74867" x="4938713" y="3089275"/>
          <p14:tracePt t="74883" x="4973638" y="3089275"/>
          <p14:tracePt t="74900" x="4991100" y="3098800"/>
          <p14:tracePt t="74917" x="5010150" y="3098800"/>
          <p14:tracePt t="74933" x="5037138" y="3108325"/>
          <p14:tracePt t="74951" x="5062538" y="3116263"/>
          <p14:tracePt t="74967" x="5081588" y="3125788"/>
          <p14:tracePt t="74983" x="5089525" y="3125788"/>
          <p14:tracePt t="75000" x="5099050" y="3125788"/>
          <p14:tracePt t="75017" x="5116513" y="3125788"/>
          <p14:tracePt t="75034" x="5126038" y="3125788"/>
          <p14:tracePt t="75050" x="5133975" y="3125788"/>
          <p14:tracePt t="75134" x="5133975" y="3116263"/>
          <p14:tracePt t="75167" x="5126038" y="3098800"/>
          <p14:tracePt t="75184" x="5089525" y="3098800"/>
          <p14:tracePt t="75201" x="5062538" y="3098800"/>
          <p14:tracePt t="75217" x="5045075" y="3098800"/>
          <p14:tracePt t="75235" x="5010150" y="3098800"/>
          <p14:tracePt t="75251" x="5000625" y="3098800"/>
          <p14:tracePt t="75268" x="4965700" y="3098800"/>
          <p14:tracePt t="75284" x="4919663" y="3098800"/>
          <p14:tracePt t="75301" x="4884738" y="3098800"/>
          <p14:tracePt t="75318" x="4857750" y="3098800"/>
          <p14:tracePt t="75334" x="4822825" y="3098800"/>
          <p14:tracePt t="75351" x="4803775" y="3098800"/>
          <p14:tracePt t="75368" x="4768850" y="3098800"/>
          <p14:tracePt t="75384" x="4732338" y="3098800"/>
          <p14:tracePt t="75402" x="4687888" y="3098800"/>
          <p14:tracePt t="75419" x="4643438" y="3098800"/>
          <p14:tracePt t="75435" x="4598988" y="3098800"/>
          <p14:tracePt t="75452" x="4562475" y="3098800"/>
          <p14:tracePt t="75468" x="4537075" y="3098800"/>
          <p14:tracePt t="75485" x="4500563" y="3098800"/>
          <p14:tracePt t="75502" x="4456113" y="3098800"/>
          <p14:tracePt t="75519" x="4411663" y="3098800"/>
          <p14:tracePt t="75535" x="4348163" y="3108325"/>
          <p14:tracePt t="75551" x="4295775" y="3125788"/>
          <p14:tracePt t="75568" x="4197350" y="3125788"/>
          <p14:tracePt t="75585" x="4098925" y="3125788"/>
          <p14:tracePt t="75603" x="3919538" y="3125788"/>
          <p14:tracePt t="75619" x="3803650" y="3125788"/>
          <p14:tracePt t="75636" x="3714750" y="3125788"/>
          <p14:tracePt t="75652" x="3643313" y="3125788"/>
          <p14:tracePt t="75669" x="3581400" y="3125788"/>
          <p14:tracePt t="75686" x="3517900" y="3125788"/>
          <p14:tracePt t="75702" x="3455988" y="3125788"/>
          <p14:tracePt t="75719" x="3402013" y="3125788"/>
          <p14:tracePt t="75736" x="3348038" y="3125788"/>
          <p14:tracePt t="75752" x="3286125" y="3125788"/>
          <p14:tracePt t="75769" x="3232150" y="3125788"/>
          <p14:tracePt t="75786" x="3170238" y="3125788"/>
          <p14:tracePt t="75803" x="3081338" y="3125788"/>
          <p14:tracePt t="75819" x="3027363" y="3125788"/>
          <p14:tracePt t="75837" x="2982913" y="3125788"/>
          <p14:tracePt t="75853" x="2938463" y="3125788"/>
          <p14:tracePt t="75869" x="2928938" y="3125788"/>
          <p14:tracePt t="75887" x="2911475" y="3125788"/>
          <p14:tracePt t="75902" x="2901950" y="3125788"/>
          <p14:tracePt t="75970" x="2894013" y="3125788"/>
          <p14:tracePt t="75987" x="2874963" y="3125788"/>
          <p14:tracePt t="76003" x="2857500" y="3125788"/>
          <p14:tracePt t="76187" x="2847975" y="3125788"/>
          <p14:tracePt t="76204" x="2847975" y="3116263"/>
          <p14:tracePt t="76220" x="2847975" y="3108325"/>
          <p14:tracePt t="76237" x="2847975" y="3098800"/>
          <p14:tracePt t="76304" x="2847975" y="3089275"/>
          <p14:tracePt t="76388" x="2857500" y="3071813"/>
          <p14:tracePt t="76405" x="2901950" y="3044825"/>
          <p14:tracePt t="76421" x="2955925" y="3036888"/>
          <p14:tracePt t="76437" x="3000375" y="3027363"/>
          <p14:tracePt t="76454" x="3044825" y="3009900"/>
          <p14:tracePt t="76471" x="3089275" y="3009900"/>
          <p14:tracePt t="76488" x="3125788" y="3000375"/>
          <p14:tracePt t="76504" x="3160713" y="3000375"/>
          <p14:tracePt t="76521" x="3205163" y="2990850"/>
          <p14:tracePt t="76538" x="3241675" y="2982913"/>
          <p14:tracePt t="76539" x="3251200" y="2982913"/>
          <p14:tracePt t="76555" x="3268663" y="2982913"/>
          <p14:tracePt t="76572" x="3276600" y="2982913"/>
          <p14:tracePt t="76588" x="3303588" y="2982913"/>
          <p14:tracePt t="76605" x="3322638" y="2982913"/>
          <p14:tracePt t="76622" x="3367088" y="2982913"/>
          <p14:tracePt t="76638" x="3438525" y="2982913"/>
          <p14:tracePt t="76655" x="3554413" y="2973388"/>
          <p14:tracePt t="76671" x="3660775" y="2965450"/>
          <p14:tracePt t="76688" x="3786188" y="2965450"/>
          <p14:tracePt t="76705" x="3902075" y="2965450"/>
          <p14:tracePt t="76722" x="3990975" y="2965450"/>
          <p14:tracePt t="76738" x="4071938" y="2965450"/>
          <p14:tracePt t="76756" x="4170363" y="2965450"/>
          <p14:tracePt t="76772" x="4276725" y="2965450"/>
          <p14:tracePt t="76789" x="4357688" y="2965450"/>
          <p14:tracePt t="76805" x="4429125" y="2965450"/>
          <p14:tracePt t="76822" x="4483100" y="2973388"/>
          <p14:tracePt t="76839" x="4537075" y="2973388"/>
          <p14:tracePt t="76855" x="4581525" y="2973388"/>
          <p14:tracePt t="76872" x="4643438" y="2973388"/>
          <p14:tracePt t="76888" x="4714875" y="2973388"/>
          <p14:tracePt t="76906" x="4776788" y="2973388"/>
          <p14:tracePt t="76923" x="4822825" y="2973388"/>
          <p14:tracePt t="76939" x="4867275" y="2973388"/>
          <p14:tracePt t="76956" x="4875213" y="2973388"/>
          <p14:tracePt t="76972" x="4902200" y="2973388"/>
          <p14:tracePt t="76989" x="4929188" y="2973388"/>
          <p14:tracePt t="77006" x="4956175" y="2973388"/>
          <p14:tracePt t="77022" x="4991100" y="2973388"/>
          <p14:tracePt t="77324" x="4919663" y="2973388"/>
          <p14:tracePt t="77340" x="4857750" y="2973388"/>
          <p14:tracePt t="77357" x="4795838" y="2973388"/>
          <p14:tracePt t="77373" x="4732338" y="2973388"/>
          <p14:tracePt t="77390" x="4687888" y="2973388"/>
          <p14:tracePt t="77407" x="4625975" y="2973388"/>
          <p14:tracePt t="77424" x="4581525" y="2973388"/>
          <p14:tracePt t="77440" x="4527550" y="2973388"/>
          <p14:tracePt t="77457" x="4465638" y="2973388"/>
          <p14:tracePt t="77474" x="4384675" y="2973388"/>
          <p14:tracePt t="77490" x="4286250" y="2973388"/>
          <p14:tracePt t="77508" x="4071938" y="2973388"/>
          <p14:tracePt t="77524" x="3938588" y="2973388"/>
          <p14:tracePt t="77540" x="3813175" y="2973388"/>
          <p14:tracePt t="77558" x="3741738" y="2973388"/>
          <p14:tracePt t="77574" x="3679825" y="2973388"/>
          <p14:tracePt t="77590" x="3633788" y="2973388"/>
          <p14:tracePt t="77607" x="3589338" y="2973388"/>
          <p14:tracePt t="77624" x="3536950" y="2973388"/>
          <p14:tracePt t="77641" x="3455988" y="2965450"/>
          <p14:tracePt t="77657" x="3394075" y="2955925"/>
          <p14:tracePt t="77674" x="3348038" y="2946400"/>
          <p14:tracePt t="77691" x="3295650" y="2938463"/>
          <p14:tracePt t="77709" x="3241675" y="2938463"/>
          <p14:tracePt t="77725" x="3197225" y="2938463"/>
          <p14:tracePt t="77741" x="3160713" y="2938463"/>
          <p14:tracePt t="77759" x="3125788" y="2938463"/>
          <p14:tracePt t="77775" x="3081338" y="2938463"/>
          <p14:tracePt t="77791" x="3009900" y="2955925"/>
          <p14:tracePt t="77808" x="2946400" y="2982913"/>
          <p14:tracePt t="77824" x="2874963" y="2990850"/>
          <p14:tracePt t="77842" x="2847975" y="3009900"/>
          <p14:tracePt t="77858" x="2803525" y="3009900"/>
          <p14:tracePt t="77875" x="2786063" y="3009900"/>
          <p14:tracePt t="77892" x="2768600" y="3009900"/>
          <p14:tracePt t="78210" x="2776538" y="3009900"/>
          <p14:tracePt t="78226" x="2795588" y="3009900"/>
          <p14:tracePt t="78242" x="2822575" y="3000375"/>
          <p14:tracePt t="78259" x="2847975" y="3000375"/>
          <p14:tracePt t="78276" x="2874963" y="2982913"/>
          <p14:tracePt t="78293" x="2901950" y="2982913"/>
          <p14:tracePt t="78310" x="2911475" y="2982913"/>
          <p14:tracePt t="78326" x="2938463" y="2973388"/>
          <p14:tracePt t="78342" x="2965450" y="2973388"/>
          <p14:tracePt t="78359" x="3000375" y="2973388"/>
          <p14:tracePt t="78376" x="3044825" y="2973388"/>
          <p14:tracePt t="78393" x="3098800" y="2973388"/>
          <p14:tracePt t="78410" x="3179763" y="2965450"/>
          <p14:tracePt t="78426" x="3286125" y="2938463"/>
          <p14:tracePt t="78443" x="3482975" y="2919413"/>
          <p14:tracePt t="78460" x="3616325" y="2901950"/>
          <p14:tracePt t="78477" x="3705225" y="2894013"/>
          <p14:tracePt t="78494" x="3768725" y="2894013"/>
          <p14:tracePt t="78511" x="3830638" y="2884488"/>
          <p14:tracePt t="78526" x="3894138" y="2867025"/>
          <p14:tracePt t="78543" x="3929063" y="2857500"/>
          <p14:tracePt t="78560" x="3956050" y="2857500"/>
          <p14:tracePt t="78577" x="3983038" y="2857500"/>
          <p14:tracePt t="78594" x="4010025" y="2857500"/>
          <p14:tracePt t="78610" x="4054475" y="2857500"/>
          <p14:tracePt t="78627" x="4125913" y="2857500"/>
          <p14:tracePt t="78644" x="4251325" y="2857500"/>
          <p14:tracePt t="78661" x="4322763" y="2857500"/>
          <p14:tracePt t="78677" x="4402138" y="2857500"/>
          <p14:tracePt t="78694" x="4456113" y="2857500"/>
          <p14:tracePt t="78710" x="4518025" y="2857500"/>
          <p14:tracePt t="78727" x="4562475" y="2857500"/>
          <p14:tracePt t="78744" x="4633913" y="2857500"/>
          <p14:tracePt t="78760" x="4714875" y="2857500"/>
          <p14:tracePt t="78777" x="4848225" y="2857500"/>
          <p14:tracePt t="78794" x="5018088" y="2857500"/>
          <p14:tracePt t="78810" x="5153025" y="2867025"/>
          <p14:tracePt t="78828" x="5286375" y="2867025"/>
          <p14:tracePt t="78845" x="5340350" y="2867025"/>
          <p14:tracePt t="78861" x="5348288" y="2867025"/>
          <p14:tracePt t="78877" x="5357813" y="2867025"/>
          <p14:tracePt t="79245" x="5348288" y="2874963"/>
          <p14:tracePt t="79262" x="5340350" y="2884488"/>
          <p14:tracePt t="79279" x="5303838" y="2894013"/>
          <p14:tracePt t="79297" x="5303838" y="2901950"/>
          <p14:tracePt t="79313" x="5286375" y="2901950"/>
          <p14:tracePt t="79329" x="5276850" y="2901950"/>
          <p14:tracePt t="79463" x="5259388" y="2911475"/>
          <p14:tracePt t="79479" x="5251450" y="2911475"/>
          <p14:tracePt t="79496" x="5224463" y="2911475"/>
          <p14:tracePt t="79513" x="5205413" y="2911475"/>
          <p14:tracePt t="79529" x="5170488" y="2911475"/>
          <p14:tracePt t="79546" x="5116513" y="2911475"/>
          <p14:tracePt t="79548" x="5108575" y="2911475"/>
          <p14:tracePt t="79563" x="5089525" y="2919413"/>
          <p14:tracePt t="79579" x="5072063" y="2919413"/>
          <p14:tracePt t="79597" x="5027613" y="2938463"/>
          <p14:tracePt t="79613" x="4983163" y="2955925"/>
          <p14:tracePt t="79630" x="4946650" y="2965450"/>
          <p14:tracePt t="79647" x="4919663" y="2973388"/>
          <p14:tracePt t="79663" x="4875213" y="2990850"/>
          <p14:tracePt t="79680" x="4848225" y="2990850"/>
          <p14:tracePt t="79696" x="4813300" y="2990850"/>
          <p14:tracePt t="79713" x="4786313" y="2990850"/>
          <p14:tracePt t="79730" x="4759325" y="2990850"/>
          <p14:tracePt t="79747" x="4724400" y="2990850"/>
          <p14:tracePt t="79764" x="4679950" y="2982913"/>
          <p14:tracePt t="79780" x="4670425" y="2982913"/>
          <p14:tracePt t="79847" x="4660900" y="2982913"/>
          <p14:tracePt t="79864" x="4643438" y="2965450"/>
          <p14:tracePt t="79881" x="4643438" y="2955925"/>
          <p14:tracePt t="79897" x="4643438" y="2928938"/>
          <p14:tracePt t="79914" x="4643438" y="2911475"/>
          <p14:tracePt t="79931" x="4643438" y="2901950"/>
          <p14:tracePt t="79947" x="4643438" y="2884488"/>
          <p14:tracePt t="79964" x="4643438" y="2867025"/>
          <p14:tracePt t="79981" x="4643438" y="2857500"/>
          <p14:tracePt t="79997" x="4643438" y="2830513"/>
          <p14:tracePt t="80014" x="4643438" y="2822575"/>
          <p14:tracePt t="80031" x="4643438" y="2813050"/>
          <p14:tracePt t="80048" x="4652963" y="2803525"/>
          <p14:tracePt t="80064" x="4670425" y="2786063"/>
          <p14:tracePt t="80081" x="4687888" y="2768600"/>
          <p14:tracePt t="80098" x="4705350" y="2759075"/>
          <p14:tracePt t="80114" x="4732338" y="2741613"/>
          <p14:tracePt t="80131" x="4768850" y="2741613"/>
          <p14:tracePt t="80148" x="4813300" y="2741613"/>
          <p14:tracePt t="80164" x="4848225" y="2741613"/>
          <p14:tracePt t="80181" x="4894263" y="2741613"/>
          <p14:tracePt t="80198" x="4938713" y="2741613"/>
          <p14:tracePt t="80215" x="4973638" y="2741613"/>
          <p14:tracePt t="80231" x="5010150" y="2741613"/>
          <p14:tracePt t="80249" x="5027613" y="2741613"/>
          <p14:tracePt t="80264" x="5045075" y="2741613"/>
          <p14:tracePt t="80281" x="5062538" y="2741613"/>
          <p14:tracePt t="80332" x="5072063" y="2741613"/>
          <p14:tracePt t="80348" x="5089525" y="2741613"/>
          <p14:tracePt t="80365" x="5099050" y="2751138"/>
          <p14:tracePt t="80382" x="5116513" y="2768600"/>
          <p14:tracePt t="80398" x="5126038" y="2768600"/>
          <p14:tracePt t="80415" x="5126038" y="2795588"/>
          <p14:tracePt t="80432" x="5143500" y="2813050"/>
          <p14:tracePt t="80448" x="5143500" y="2830513"/>
          <p14:tracePt t="80465" x="5143500" y="2847975"/>
          <p14:tracePt t="80499" x="5143500" y="2867025"/>
          <p14:tracePt t="80533" x="5143500" y="2884488"/>
          <p14:tracePt t="80549" x="5143500" y="2894013"/>
          <p14:tracePt t="80582" x="5126038" y="2901950"/>
          <p14:tracePt t="80599" x="5089525" y="2911475"/>
          <p14:tracePt t="80616" x="5054600" y="2928938"/>
          <p14:tracePt t="80633" x="5027613" y="2928938"/>
          <p14:tracePt t="80649" x="5010150" y="2928938"/>
          <p14:tracePt t="80666" x="4991100" y="2928938"/>
          <p14:tracePt t="80682" x="4946650" y="2928938"/>
          <p14:tracePt t="80700" x="4875213" y="2928938"/>
          <p14:tracePt t="80716" x="4840288" y="2928938"/>
          <p14:tracePt t="80733" x="4803775" y="2928938"/>
          <p14:tracePt t="80750" x="4768850" y="2928938"/>
          <p14:tracePt t="80766" x="4732338" y="2928938"/>
          <p14:tracePt t="80783" x="4714875" y="2928938"/>
          <p14:tracePt t="80800" x="4705350" y="2928938"/>
          <p14:tracePt t="80816" x="4687888" y="2928938"/>
          <p14:tracePt t="80850" x="4670425" y="2928938"/>
          <p14:tracePt t="80866" x="4660900" y="2928938"/>
          <p14:tracePt t="80950" x="4652963" y="2928938"/>
          <p14:tracePt t="81167" x="4652963" y="2919413"/>
          <p14:tracePt t="81184" x="4670425" y="2901950"/>
          <p14:tracePt t="81201" x="4687888" y="2901950"/>
          <p14:tracePt t="81217" x="4724400" y="2874963"/>
          <p14:tracePt t="81234" x="4759325" y="2857500"/>
          <p14:tracePt t="81250" x="4786313" y="2840038"/>
          <p14:tracePt t="81267" x="4803775" y="2830513"/>
          <p14:tracePt t="81284" x="4822825" y="2822575"/>
          <p14:tracePt t="81301" x="4840288" y="2822575"/>
          <p14:tracePt t="81318" x="4848225" y="2813050"/>
          <p14:tracePt t="81335" x="4857750" y="2813050"/>
          <p14:tracePt t="81352" x="4867275" y="2813050"/>
          <p14:tracePt t="83039" x="4857750" y="2830513"/>
          <p14:tracePt t="83056" x="4857750" y="2840038"/>
          <p14:tracePt t="83072" x="4857750" y="2847975"/>
          <p14:tracePt t="83190" x="4848225" y="2847975"/>
          <p14:tracePt t="83256" x="4840288" y="2867025"/>
          <p14:tracePt t="83290" x="4840288" y="2894013"/>
          <p14:tracePt t="83323" x="4830763" y="2894013"/>
          <p14:tracePt t="83406" x="4830763" y="2901950"/>
          <p14:tracePt t="83558" x="4830763" y="2919413"/>
          <p14:tracePt t="83575" x="4830763" y="2938463"/>
          <p14:tracePt t="83591" x="4830763" y="2946400"/>
          <p14:tracePt t="83741" x="4830763" y="2965450"/>
          <p14:tracePt t="83759" x="4830763" y="2973388"/>
          <p14:tracePt t="83791" x="4830763" y="2982913"/>
          <p14:tracePt t="85028" x="4813300" y="2982913"/>
          <p14:tracePt t="85044" x="4786313" y="2982913"/>
          <p14:tracePt t="85047" x="4776788" y="2982913"/>
          <p14:tracePt t="85062" x="4741863" y="3000375"/>
          <p14:tracePt t="85095" x="4714875" y="3009900"/>
          <p14:tracePt t="85111" x="4697413" y="3009900"/>
          <p14:tracePt t="85128" x="4660900" y="3009900"/>
          <p14:tracePt t="85145" x="4537075" y="3009900"/>
          <p14:tracePt t="85161" x="4330700" y="3009900"/>
          <p14:tracePt t="85178" x="4081463" y="3009900"/>
          <p14:tracePt t="85195" x="3830638" y="3009900"/>
          <p14:tracePt t="85211" x="3616325" y="3009900"/>
          <p14:tracePt t="85228" x="3482975" y="3009900"/>
          <p14:tracePt t="85245" x="3438525" y="3009900"/>
          <p14:tracePt t="85262" x="3375025" y="3009900"/>
          <p14:tracePt t="85279" x="3357563" y="3009900"/>
          <p14:tracePt t="85295" x="3340100" y="3009900"/>
          <p14:tracePt t="85312" x="3322638" y="3009900"/>
          <p14:tracePt t="85328" x="3303588" y="3009900"/>
          <p14:tracePt t="85345" x="3286125" y="3009900"/>
          <p14:tracePt t="85362" x="3276600" y="3009900"/>
          <p14:tracePt t="85395" x="3251200" y="3009900"/>
          <p14:tracePt t="85412" x="3152775" y="3009900"/>
          <p14:tracePt t="85429" x="2990850" y="3017838"/>
          <p14:tracePt t="85446" x="2795588" y="3036888"/>
          <p14:tracePt t="85463" x="2768600" y="3036888"/>
          <p14:tracePt t="85780" x="2884488" y="3044825"/>
          <p14:tracePt t="85797" x="3044825" y="3044825"/>
          <p14:tracePt t="85813" x="3187700" y="3044825"/>
          <p14:tracePt t="85830" x="3286125" y="3044825"/>
          <p14:tracePt t="85847" x="3303588" y="3044825"/>
          <p14:tracePt t="85864" x="3330575" y="3044825"/>
          <p14:tracePt t="85881" x="3375025" y="3036888"/>
          <p14:tracePt t="85897" x="3419475" y="3027363"/>
          <p14:tracePt t="85914" x="3473450" y="3017838"/>
          <p14:tracePt t="85930" x="3536950" y="3009900"/>
          <p14:tracePt t="85947" x="3608388" y="3000375"/>
          <p14:tracePt t="85963" x="3670300" y="3000375"/>
          <p14:tracePt t="85980" x="3705225" y="3000375"/>
          <p14:tracePt t="85997" x="3768725" y="3000375"/>
          <p14:tracePt t="86014" x="3857625" y="3000375"/>
          <p14:tracePt t="86030" x="3973513" y="2990850"/>
          <p14:tracePt t="86048" x="4071938" y="2973388"/>
          <p14:tracePt t="86064" x="4179888" y="2973388"/>
          <p14:tracePt t="86081" x="4268788" y="2973388"/>
          <p14:tracePt t="86097" x="4313238" y="2973388"/>
          <p14:tracePt t="86114" x="4367213" y="2973388"/>
          <p14:tracePt t="86131" x="4419600" y="2973388"/>
          <p14:tracePt t="86147" x="4446588" y="2982913"/>
          <p14:tracePt t="86164" x="4456113" y="2982913"/>
          <p14:tracePt t="86182" x="4483100" y="3000375"/>
          <p14:tracePt t="86198" x="4527550" y="3000375"/>
          <p14:tracePt t="86215" x="4554538" y="3000375"/>
          <p14:tracePt t="86231" x="4581525" y="3000375"/>
          <p14:tracePt t="86264" x="4589463" y="3000375"/>
          <p14:tracePt t="86365" x="4608513" y="3000375"/>
          <p14:tracePt t="86382" x="4643438" y="3009900"/>
          <p14:tracePt t="86398" x="4697413" y="3017838"/>
          <p14:tracePt t="86415" x="4724400" y="3017838"/>
          <p14:tracePt t="86716" x="4687888" y="3027363"/>
          <p14:tracePt t="86733" x="4625975" y="3036888"/>
          <p14:tracePt t="86749" x="4562475" y="3044825"/>
          <p14:tracePt t="86766" x="4394200" y="3044825"/>
          <p14:tracePt t="86783" x="4197350" y="3071813"/>
          <p14:tracePt t="86800" x="4000500" y="3081338"/>
          <p14:tracePt t="86816" x="3875088" y="3081338"/>
          <p14:tracePt t="86833" x="3830638" y="3081338"/>
          <p14:tracePt t="86850" x="3803650" y="3089275"/>
          <p14:tracePt t="86866" x="3776663" y="3089275"/>
          <p14:tracePt t="86883" x="3714750" y="3089275"/>
          <p14:tracePt t="86900" x="3581400" y="3089275"/>
          <p14:tracePt t="86916" x="3411538" y="3089275"/>
          <p14:tracePt t="86933" x="3259138" y="3089275"/>
          <p14:tracePt t="86950" x="3160713" y="3089275"/>
          <p14:tracePt t="86967" x="3089275" y="3089275"/>
          <p14:tracePt t="86984" x="3036888" y="3089275"/>
          <p14:tracePt t="87000" x="2965450" y="3089275"/>
          <p14:tracePt t="87016" x="2919413" y="3089275"/>
          <p14:tracePt t="87033" x="2894013" y="3089275"/>
          <p14:tracePt t="87051" x="2884488" y="3089275"/>
          <p14:tracePt t="87083" x="2874963" y="3089275"/>
          <p14:tracePt t="87769" x="2867025" y="3089275"/>
          <p14:tracePt t="87786" x="2867025" y="3081338"/>
          <p14:tracePt t="87819" x="2867025" y="3062288"/>
          <p14:tracePt t="87852" x="2867025" y="3036888"/>
          <p14:tracePt t="87869" x="2867025" y="3027363"/>
          <p14:tracePt t="87886" x="2867025" y="3017838"/>
          <p14:tracePt t="90025" x="2965450" y="3017838"/>
          <p14:tracePt t="90042" x="3089275" y="3017838"/>
          <p14:tracePt t="90059" x="3241675" y="3017838"/>
          <p14:tracePt t="90075" x="3419475" y="3017838"/>
          <p14:tracePt t="90092" x="3571875" y="3017838"/>
          <p14:tracePt t="90108" x="3697288" y="3017838"/>
          <p14:tracePt t="90125" x="3741738" y="3017838"/>
          <p14:tracePt t="90142" x="3776663" y="3009900"/>
          <p14:tracePt t="90158" x="3803650" y="3009900"/>
          <p14:tracePt t="90176" x="3857625" y="3000375"/>
          <p14:tracePt t="90193" x="3894138" y="2990850"/>
          <p14:tracePt t="90209" x="3946525" y="2990850"/>
          <p14:tracePt t="90225" x="4044950" y="2965450"/>
          <p14:tracePt t="90243" x="4152900" y="2965450"/>
          <p14:tracePt t="90259" x="4268788" y="2965450"/>
          <p14:tracePt t="90275" x="4367213" y="2965450"/>
          <p14:tracePt t="90293" x="4438650" y="2965450"/>
          <p14:tracePt t="90309" x="4527550" y="2965450"/>
          <p14:tracePt t="90325" x="4589463" y="2965450"/>
          <p14:tracePt t="90343" x="4625975" y="2965450"/>
          <p14:tracePt t="90359" x="4660900" y="2965450"/>
          <p14:tracePt t="90376" x="4697413" y="2965450"/>
          <p14:tracePt t="90393" x="4732338" y="2965450"/>
          <p14:tracePt t="90410" x="4795838" y="2965450"/>
          <p14:tracePt t="90426" x="4857750" y="2965450"/>
          <p14:tracePt t="90443" x="4867275" y="2965450"/>
          <p14:tracePt t="90978" x="4875213" y="2965450"/>
          <p14:tracePt t="99886" x="4875213" y="2955925"/>
          <p14:tracePt t="99902" x="4857750" y="2955925"/>
          <p14:tracePt t="99919" x="4830763" y="2955925"/>
          <p14:tracePt t="99935" x="4822825" y="2955925"/>
          <p14:tracePt t="99952" x="4803775" y="2955925"/>
          <p14:tracePt t="99969" x="4786313" y="2965450"/>
          <p14:tracePt t="99986" x="4759325" y="3000375"/>
          <p14:tracePt t="100003" x="4732338" y="3062288"/>
          <p14:tracePt t="100019" x="4687888" y="3133725"/>
          <p14:tracePt t="100036" x="4679950" y="3179763"/>
          <p14:tracePt t="100052" x="4660900" y="3205163"/>
          <p14:tracePt t="100070" x="4652963" y="3224213"/>
          <p14:tracePt t="100086" x="4652963" y="3241675"/>
          <p14:tracePt t="100103" x="4652963" y="3251200"/>
          <p14:tracePt t="100119" x="4652963" y="3268663"/>
          <p14:tracePt t="100136" x="4652963" y="3295650"/>
          <p14:tracePt t="100152" x="4652963" y="3313113"/>
          <p14:tracePt t="100170" x="4652963" y="3348038"/>
          <p14:tracePt t="100186" x="4670425" y="3384550"/>
          <p14:tracePt t="100204" x="4697413" y="3473450"/>
          <p14:tracePt t="100219" x="4714875" y="3509963"/>
          <p14:tracePt t="100237" x="4714875" y="3544888"/>
          <p14:tracePt t="100253" x="4724400" y="3554413"/>
          <p14:tracePt t="100270" x="4724400" y="3571875"/>
          <p14:tracePt t="100420" x="4732338" y="3571875"/>
          <p14:tracePt t="100437" x="4741863" y="3581400"/>
          <p14:tracePt t="100487" x="4751388" y="3581400"/>
          <p14:tracePt t="100704" x="4768850" y="3581400"/>
          <p14:tracePt t="100721" x="4786313" y="3562350"/>
          <p14:tracePt t="100738" x="4786313" y="3544888"/>
          <p14:tracePt t="100754" x="4795838" y="3536950"/>
          <p14:tracePt t="100771" x="4813300" y="3517900"/>
          <p14:tracePt t="100788" x="4813300" y="3509963"/>
          <p14:tracePt t="100805" x="4822825" y="3500438"/>
          <p14:tracePt t="100821" x="4830763" y="3482975"/>
          <p14:tracePt t="101591" x="4830763" y="3490913"/>
          <p14:tracePt t="101925" x="4822825" y="3490913"/>
          <p14:tracePt t="101941" x="4813300" y="3490913"/>
          <p14:tracePt t="101991" x="4803775" y="3490913"/>
          <p14:tracePt t="102058" x="4795838" y="3490913"/>
          <p14:tracePt t="102827" x="4795838" y="3500438"/>
          <p14:tracePt t="102844" x="4786313" y="3509963"/>
          <p14:tracePt t="102894" x="4776788" y="3517900"/>
          <p14:tracePt t="103480" x="4768850" y="3544888"/>
          <p14:tracePt t="103495" x="4751388" y="3554413"/>
          <p14:tracePt t="103512" x="4714875" y="3571875"/>
          <p14:tracePt t="103529" x="4670425" y="3589338"/>
          <p14:tracePt t="103545" x="4581525" y="3598863"/>
          <p14:tracePt t="103562" x="4465638" y="3616325"/>
          <p14:tracePt t="103564" x="4411663" y="3616325"/>
          <p14:tracePt t="103579" x="4367213" y="3616325"/>
          <p14:tracePt t="103597" x="4224338" y="3616325"/>
          <p14:tracePt t="103613" x="4116388" y="3616325"/>
          <p14:tracePt t="103629" x="4010025" y="3616325"/>
          <p14:tracePt t="103646" x="3867150" y="3616325"/>
          <p14:tracePt t="103662" x="3732213" y="3616325"/>
          <p14:tracePt t="103680" x="3660775" y="3616325"/>
          <p14:tracePt t="103696" x="3589338" y="3616325"/>
          <p14:tracePt t="103713" x="3527425" y="3616325"/>
          <p14:tracePt t="103729" x="3465513" y="3616325"/>
          <p14:tracePt t="103746" x="3384550" y="3616325"/>
          <p14:tracePt t="103763" x="3286125" y="3616325"/>
          <p14:tracePt t="103779" x="3143250" y="3616325"/>
          <p14:tracePt t="103797" x="2946400" y="3616325"/>
          <p14:tracePt t="103813" x="2857500" y="3616325"/>
          <p14:tracePt t="103829" x="2786063" y="3616325"/>
          <p14:tracePt t="103847" x="2732088" y="3616325"/>
          <p14:tracePt t="103863" x="2697163" y="3616325"/>
          <p14:tracePt t="103881" x="2687638" y="3608388"/>
          <p14:tracePt t="103896" x="2670175" y="3608388"/>
          <p14:tracePt t="103980" x="2660650" y="3589338"/>
          <p14:tracePt t="103997" x="2652713" y="3581400"/>
          <p14:tracePt t="104264" x="2687638" y="3571875"/>
          <p14:tracePt t="104281" x="2741613" y="3571875"/>
          <p14:tracePt t="104298" x="2803525" y="3571875"/>
          <p14:tracePt t="104314" x="2874963" y="3571875"/>
          <p14:tracePt t="104331" x="2938463" y="3571875"/>
          <p14:tracePt t="104347" x="3027363" y="3571875"/>
          <p14:tracePt t="104365" x="3197225" y="3608388"/>
          <p14:tracePt t="104382" x="3394075" y="3660775"/>
          <p14:tracePt t="104398" x="3608388" y="3732213"/>
          <p14:tracePt t="104415" x="3822700" y="3786188"/>
          <p14:tracePt t="104431" x="3965575" y="3830638"/>
          <p14:tracePt t="104448" x="4044950" y="3840163"/>
          <p14:tracePt t="104465" x="4108450" y="3840163"/>
          <p14:tracePt t="104481" x="4160838" y="3840163"/>
          <p14:tracePt t="104498" x="4224338" y="3840163"/>
          <p14:tracePt t="104514" x="4303713" y="3813175"/>
          <p14:tracePt t="104532" x="4419600" y="3759200"/>
          <p14:tracePt t="104548" x="4572000" y="3697288"/>
          <p14:tracePt t="104565" x="4687888" y="3679825"/>
          <p14:tracePt t="104582" x="4776788" y="3652838"/>
          <p14:tracePt t="104599" x="4840288" y="3625850"/>
          <p14:tracePt t="104615" x="4884738" y="3616325"/>
          <p14:tracePt t="104632" x="4919663" y="3589338"/>
          <p14:tracePt t="104648" x="4983163" y="3581400"/>
          <p14:tracePt t="104665" x="5018088" y="3571875"/>
          <p14:tracePt t="104681" x="5054600" y="3562350"/>
          <p14:tracePt t="104699" x="5089525" y="3562350"/>
          <p14:tracePt t="104715" x="5108575" y="3554413"/>
          <p14:tracePt t="105033" x="5099050" y="3554413"/>
          <p14:tracePt t="105049" x="5081588" y="3554413"/>
          <p14:tracePt t="105067" x="5054600" y="3571875"/>
          <p14:tracePt t="105083" x="5018088" y="3581400"/>
          <p14:tracePt t="105100" x="4983163" y="3589338"/>
          <p14:tracePt t="105117" x="4884738" y="3598863"/>
          <p14:tracePt t="105133" x="4813300" y="3598863"/>
          <p14:tracePt t="105150" x="4732338" y="3598863"/>
          <p14:tracePt t="105167" x="4679950" y="3598863"/>
          <p14:tracePt t="105183" x="4616450" y="3598863"/>
          <p14:tracePt t="105200" x="4545013" y="3598863"/>
          <p14:tracePt t="105217" x="4473575" y="3598863"/>
          <p14:tracePt t="105233" x="4402138" y="3598863"/>
          <p14:tracePt t="105250" x="4322763" y="3598863"/>
          <p14:tracePt t="105268" x="4251325" y="3598863"/>
          <p14:tracePt t="105283" x="4179888" y="3598863"/>
          <p14:tracePt t="105300" x="4081463" y="3598863"/>
          <p14:tracePt t="105317" x="3946525" y="3598863"/>
          <p14:tracePt t="105334" x="3884613" y="3598863"/>
          <p14:tracePt t="105350" x="3830638" y="3598863"/>
          <p14:tracePt t="105367" x="3776663" y="3598863"/>
          <p14:tracePt t="105383" x="3705225" y="3598863"/>
          <p14:tracePt t="105400" x="3633788" y="3598863"/>
          <p14:tracePt t="105417" x="3544888" y="3598863"/>
          <p14:tracePt t="105434" x="3429000" y="3598863"/>
          <p14:tracePt t="105450" x="3340100" y="3598863"/>
          <p14:tracePt t="105467" x="3251200" y="3616325"/>
          <p14:tracePt t="105485" x="3152775" y="3616325"/>
          <p14:tracePt t="105501" x="3108325" y="3616325"/>
          <p14:tracePt t="105518" x="3089275" y="3616325"/>
          <p14:tracePt t="105552" x="3054350" y="3616325"/>
          <p14:tracePt t="105568" x="3036888" y="3616325"/>
          <p14:tracePt t="105584" x="3000375" y="3616325"/>
          <p14:tracePt t="105601" x="2990850" y="3616325"/>
          <p14:tracePt t="105618" x="2955925" y="3608388"/>
          <p14:tracePt t="105634" x="2919413" y="3608388"/>
          <p14:tracePt t="105651" x="2857500" y="3608388"/>
          <p14:tracePt t="105668" x="2822575" y="3608388"/>
          <p14:tracePt t="105685" x="2813050" y="3608388"/>
          <p14:tracePt t="105952" x="2919413" y="3608388"/>
          <p14:tracePt t="105969" x="3089275" y="3608388"/>
          <p14:tracePt t="105986" x="3268663" y="3608388"/>
          <p14:tracePt t="106003" x="3384550" y="3608388"/>
          <p14:tracePt t="106019" x="3482975" y="3608388"/>
          <p14:tracePt t="106036" x="3544888" y="3608388"/>
          <p14:tracePt t="106053" x="3616325" y="3608388"/>
          <p14:tracePt t="106054" x="3670300" y="3608388"/>
          <p14:tracePt t="106069" x="3751263" y="3608388"/>
          <p14:tracePt t="106087" x="3875088" y="3608388"/>
          <p14:tracePt t="106103" x="4010025" y="3608388"/>
          <p14:tracePt t="106119" x="4133850" y="3608388"/>
          <p14:tracePt t="106136" x="4276725" y="3608388"/>
          <p14:tracePt t="106153" x="4402138" y="3589338"/>
          <p14:tracePt t="106169" x="4491038" y="3581400"/>
          <p14:tracePt t="106186" x="4572000" y="3544888"/>
          <p14:tracePt t="106203" x="4643438" y="3527425"/>
          <p14:tracePt t="106219" x="4679950" y="3517900"/>
          <p14:tracePt t="106236" x="4714875" y="3500438"/>
          <p14:tracePt t="106253" x="4776788" y="3500438"/>
          <p14:tracePt t="106270" x="4830763" y="3473450"/>
          <p14:tracePt t="106287" x="4867275" y="3473450"/>
          <p14:tracePt t="106303" x="4902200" y="3465513"/>
          <p14:tracePt t="106336" x="4919663" y="3465513"/>
          <p14:tracePt t="114626" x="5010150" y="3438525"/>
          <p14:tracePt t="114643" x="5072063" y="3419475"/>
          <p14:tracePt t="114660" x="5116513" y="3402013"/>
          <p14:tracePt t="114676" x="5126038" y="3384550"/>
          <p14:tracePt t="114693" x="5133975" y="3375025"/>
          <p14:tracePt t="114709" x="5143500" y="3357563"/>
          <p14:tracePt t="114726" x="5143500" y="3348038"/>
          <p14:tracePt t="114743" x="5143500" y="3322638"/>
          <p14:tracePt t="114760" x="5143500" y="3295650"/>
          <p14:tracePt t="114777" x="5143500" y="3268663"/>
          <p14:tracePt t="114794" x="5170488" y="3224213"/>
          <p14:tracePt t="114810" x="5187950" y="3170238"/>
          <p14:tracePt t="114827" x="5224463" y="3116263"/>
          <p14:tracePt t="114843" x="5251450" y="3054350"/>
          <p14:tracePt t="114861" x="5286375" y="2973388"/>
          <p14:tracePt t="114877" x="5295900" y="2919413"/>
          <p14:tracePt t="114893" x="5303838" y="2874963"/>
          <p14:tracePt t="114910" x="5303838" y="2857500"/>
          <p14:tracePt t="114927" x="5303838" y="2840038"/>
          <p14:tracePt t="114944" x="5303838" y="2830513"/>
          <p14:tracePt t="114960" x="5303838" y="2822575"/>
          <p14:tracePt t="114977" x="5303838" y="2803525"/>
          <p14:tracePt t="114994" x="5303838" y="2786063"/>
          <p14:tracePt t="115010" x="5295900" y="2768600"/>
          <p14:tracePt t="115027" x="5268913" y="2732088"/>
          <p14:tracePt t="115043" x="5259388" y="2724150"/>
          <p14:tracePt t="115060" x="5224463" y="2705100"/>
          <p14:tracePt t="115078" x="5197475" y="2697163"/>
          <p14:tracePt t="115093" x="5180013" y="2679700"/>
          <p14:tracePt t="115111" x="5160963" y="2670175"/>
          <p14:tracePt t="115127" x="5143500" y="2660650"/>
          <p14:tracePt t="115145" x="5099050" y="2633663"/>
          <p14:tracePt t="115161" x="5062538" y="2608263"/>
          <p14:tracePt t="115178" x="5037138" y="2589213"/>
          <p14:tracePt t="115194" x="5018088" y="2571750"/>
          <p14:tracePt t="115211" x="4991100" y="2544763"/>
          <p14:tracePt t="115227" x="4983163" y="2544763"/>
          <p14:tracePt t="115244" x="4983163" y="2536825"/>
          <p14:tracePt t="115362" x="4946650" y="2536825"/>
          <p14:tracePt t="115378" x="4919663" y="2544763"/>
          <p14:tracePt t="115395" x="4894263" y="2544763"/>
          <p14:tracePt t="115412" x="4875213" y="2554288"/>
          <p14:tracePt t="115429" x="4857750" y="2562225"/>
          <p14:tracePt t="115445" x="4840288" y="2571750"/>
          <p14:tracePt t="115462" x="4830763" y="2581275"/>
          <p14:tracePt t="115479" x="4803775" y="2589213"/>
          <p14:tracePt t="115495" x="4795838" y="2598738"/>
          <p14:tracePt t="115512" x="4776788" y="2616200"/>
          <p14:tracePt t="115529" x="4768850" y="2625725"/>
          <p14:tracePt t="115546" x="4751388" y="2633663"/>
          <p14:tracePt t="115578" x="4751388" y="2652713"/>
          <p14:tracePt t="115596" x="4741863" y="2652713"/>
          <p14:tracePt t="115612" x="4724400" y="2679700"/>
          <p14:tracePt t="115629" x="4724400" y="2697163"/>
          <p14:tracePt t="115645" x="4705350" y="2724150"/>
          <p14:tracePt t="115662" x="4687888" y="2759075"/>
          <p14:tracePt t="115679" x="4679950" y="2813050"/>
          <p14:tracePt t="115696" x="4643438" y="2884488"/>
          <p14:tracePt t="115713" x="4625975" y="2955925"/>
          <p14:tracePt t="115730" x="4616450" y="2982913"/>
          <p14:tracePt t="115746" x="4608513" y="3036888"/>
          <p14:tracePt t="115762" x="4589463" y="3089275"/>
          <p14:tracePt t="115779" x="4581525" y="3152775"/>
          <p14:tracePt t="115796" x="4581525" y="3205163"/>
          <p14:tracePt t="115812" x="4581525" y="3241675"/>
          <p14:tracePt t="115829" x="4581525" y="3268663"/>
          <p14:tracePt t="115846" x="4581525" y="3286125"/>
          <p14:tracePt t="115863" x="4581525" y="3313113"/>
          <p14:tracePt t="115880" x="4581525" y="3348038"/>
          <p14:tracePt t="115896" x="4598988" y="3402013"/>
          <p14:tracePt t="115914" x="4625975" y="3455988"/>
          <p14:tracePt t="115930" x="4660900" y="3536950"/>
          <p14:tracePt t="115946" x="4679950" y="3571875"/>
          <p14:tracePt t="115963" x="4705350" y="3608388"/>
          <p14:tracePt t="115980" x="4705350" y="3625850"/>
          <p14:tracePt t="115997" x="4724400" y="3633788"/>
          <p14:tracePt t="116013" x="4724400" y="3643313"/>
          <p14:tracePt t="116030" x="4741863" y="3660775"/>
          <p14:tracePt t="116047" x="4786313" y="3679825"/>
          <p14:tracePt t="116063" x="4830763" y="3705225"/>
          <p14:tracePt t="116065" x="4848225" y="3714750"/>
          <p14:tracePt t="116081" x="4884738" y="3724275"/>
          <p14:tracePt t="116097" x="4919663" y="3724275"/>
          <p14:tracePt t="116114" x="4973638" y="3724275"/>
          <p14:tracePt t="116130" x="5054600" y="3714750"/>
          <p14:tracePt t="116146" x="5143500" y="3679825"/>
          <p14:tracePt t="116163" x="5241925" y="3633788"/>
          <p14:tracePt t="116180" x="5340350" y="3589338"/>
          <p14:tracePt t="116198" x="5473700" y="3536950"/>
          <p14:tracePt t="116214" x="5572125" y="3473450"/>
          <p14:tracePt t="116230" x="5670550" y="3419475"/>
          <p14:tracePt t="116247" x="5751513" y="3384550"/>
          <p14:tracePt t="116264" x="5840413" y="3330575"/>
          <p14:tracePt t="116281" x="5965825" y="3251200"/>
          <p14:tracePt t="116298" x="6018213" y="3170238"/>
          <p14:tracePt t="116314" x="6054725" y="3116263"/>
          <p14:tracePt t="116331" x="6054725" y="3071813"/>
          <p14:tracePt t="116347" x="6081713" y="3009900"/>
          <p14:tracePt t="116365" x="6089650" y="2955925"/>
          <p14:tracePt t="116381" x="6116638" y="2884488"/>
          <p14:tracePt t="116397" x="6134100" y="2795588"/>
          <p14:tracePt t="116414" x="6143625" y="2714625"/>
          <p14:tracePt t="116431" x="6143625" y="2652713"/>
          <p14:tracePt t="116448" x="6143625" y="2598738"/>
          <p14:tracePt t="116465" x="6126163" y="2554288"/>
          <p14:tracePt t="116482" x="6108700" y="2527300"/>
          <p14:tracePt t="116498" x="6081713" y="2473325"/>
          <p14:tracePt t="116514" x="6037263" y="2411413"/>
          <p14:tracePt t="116532" x="5991225" y="2339975"/>
          <p14:tracePt t="116548" x="5956300" y="2295525"/>
          <p14:tracePt t="116565" x="5929313" y="2259013"/>
          <p14:tracePt t="116582" x="5902325" y="2224088"/>
          <p14:tracePt t="116598" x="5867400" y="2179638"/>
          <p14:tracePt t="116615" x="5840413" y="2133600"/>
          <p14:tracePt t="116632" x="5813425" y="2116138"/>
          <p14:tracePt t="116649" x="5741988" y="2081213"/>
          <p14:tracePt t="116665" x="5697538" y="2062163"/>
          <p14:tracePt t="116682" x="5653088" y="2044700"/>
          <p14:tracePt t="116698" x="5608638" y="2027238"/>
          <p14:tracePt t="116715" x="5545138" y="2017713"/>
          <p14:tracePt t="116732" x="5491163" y="2009775"/>
          <p14:tracePt t="116748" x="5456238" y="2000250"/>
          <p14:tracePt t="116766" x="5429250" y="2000250"/>
          <p14:tracePt t="116782" x="5402263" y="2000250"/>
          <p14:tracePt t="116799" x="5367338" y="2000250"/>
          <p14:tracePt t="116815" x="5322888" y="2009775"/>
          <p14:tracePt t="116832" x="5276850" y="2036763"/>
          <p14:tracePt t="116849" x="5205413" y="2044700"/>
          <p14:tracePt t="116866" x="5153025" y="2081213"/>
          <p14:tracePt t="116883" x="5133975" y="2081213"/>
          <p14:tracePt t="116899" x="5108575" y="2098675"/>
          <p14:tracePt t="116915" x="5081588" y="2108200"/>
          <p14:tracePt t="116933" x="5054600" y="2125663"/>
          <p14:tracePt t="116949" x="5018088" y="2143125"/>
          <p14:tracePt t="116966" x="4991100" y="2170113"/>
          <p14:tracePt t="116983" x="4956175" y="2179638"/>
          <p14:tracePt t="116999" x="4919663" y="2205038"/>
          <p14:tracePt t="117016" x="4884738" y="2241550"/>
          <p14:tracePt t="117033" x="4840288" y="2276475"/>
          <p14:tracePt t="117050" x="4803775" y="2322513"/>
          <p14:tracePt t="117067" x="4768850" y="2357438"/>
          <p14:tracePt t="117083" x="4732338" y="2411413"/>
          <p14:tracePt t="117099" x="4714875" y="2438400"/>
          <p14:tracePt t="117116" x="4697413" y="2465388"/>
          <p14:tracePt t="117133" x="4679950" y="2490788"/>
          <p14:tracePt t="117149" x="4679950" y="2517775"/>
          <p14:tracePt t="117166" x="4652963" y="2562225"/>
          <p14:tracePt t="117183" x="4652963" y="2625725"/>
          <p14:tracePt t="117200" x="4643438" y="2697163"/>
          <p14:tracePt t="117217" x="4643438" y="2768600"/>
          <p14:tracePt t="117234" x="4643438" y="2803525"/>
          <p14:tracePt t="117250" x="4643438" y="2867025"/>
          <p14:tracePt t="117267" x="4643438" y="2928938"/>
          <p14:tracePt t="117283" x="4643438" y="2990850"/>
          <p14:tracePt t="117300" x="4652963" y="3071813"/>
          <p14:tracePt t="117317" x="4652963" y="3116263"/>
          <p14:tracePt t="117334" x="4652963" y="3152775"/>
          <p14:tracePt t="117350" x="4660900" y="3187700"/>
          <p14:tracePt t="117367" x="4679950" y="3232150"/>
          <p14:tracePt t="117384" x="4697413" y="3268663"/>
          <p14:tracePt t="117400" x="4724400" y="3313113"/>
          <p14:tracePt t="117418" x="4732338" y="3340100"/>
          <p14:tracePt t="117434" x="4751388" y="3367088"/>
          <p14:tracePt t="117451" x="4759325" y="3375025"/>
          <p14:tracePt t="117467" x="4768850" y="3402013"/>
          <p14:tracePt t="117484" x="4786313" y="3411538"/>
          <p14:tracePt t="117501" x="4840288" y="3446463"/>
          <p14:tracePt t="117517" x="4884738" y="3482975"/>
          <p14:tracePt t="117534" x="4919663" y="3500438"/>
          <p14:tracePt t="117551" x="4956175" y="3527425"/>
          <p14:tracePt t="117567" x="4973638" y="3544888"/>
          <p14:tracePt t="117569" x="4991100" y="3571875"/>
          <p14:tracePt t="117584" x="5010150" y="3571875"/>
          <p14:tracePt t="117601" x="5010150" y="3581400"/>
          <p14:tracePt t="117617" x="5027613" y="3589338"/>
          <p14:tracePt t="118219" x="5045075" y="3598863"/>
          <p14:tracePt t="118236" x="5054600" y="3598863"/>
          <p14:tracePt t="118253" x="5072063" y="3589338"/>
          <p14:tracePt t="119289" x="4991100" y="3589338"/>
          <p14:tracePt t="119306" x="4732338" y="3589338"/>
          <p14:tracePt t="119322" x="4518025" y="3589338"/>
          <p14:tracePt t="119340" x="4348163" y="3571875"/>
          <p14:tracePt t="119356" x="4214813" y="3544888"/>
          <p14:tracePt t="119373" x="4098925" y="3517900"/>
          <p14:tracePt t="119389" x="4027488" y="3500438"/>
          <p14:tracePt t="119406" x="3965575" y="3500438"/>
          <p14:tracePt t="119423" x="3919538" y="3500438"/>
          <p14:tracePt t="119439" x="3875088" y="3500438"/>
          <p14:tracePt t="119456" x="3822700" y="3500438"/>
          <p14:tracePt t="119473" x="3786188" y="3500438"/>
          <p14:tracePt t="119490" x="3697288" y="3500438"/>
          <p14:tracePt t="119507" x="3608388" y="3500438"/>
          <p14:tracePt t="119523" x="3473450" y="3509963"/>
          <p14:tracePt t="119540" x="3286125" y="3509963"/>
          <p14:tracePt t="119556" x="3116263" y="3517900"/>
          <p14:tracePt t="119573" x="3009900" y="3527425"/>
          <p14:tracePt t="119590" x="2928938" y="3536950"/>
          <p14:tracePt t="119606" x="2867025" y="3544888"/>
          <p14:tracePt t="119623" x="2795588" y="3554413"/>
          <p14:tracePt t="119640" x="2724150" y="3562350"/>
          <p14:tracePt t="119656" x="2714625" y="3562350"/>
          <p14:tracePt t="119673" x="2705100" y="3562350"/>
          <p14:tracePt t="119908" x="2786063" y="3562350"/>
          <p14:tracePt t="119924" x="2830513" y="3562350"/>
          <p14:tracePt t="119941" x="2874963" y="3562350"/>
          <p14:tracePt t="119957" x="2928938" y="3562350"/>
          <p14:tracePt t="119974" x="3044825" y="3536950"/>
          <p14:tracePt t="119991" x="3241675" y="3465513"/>
          <p14:tracePt t="120007" x="3411538" y="3419475"/>
          <p14:tracePt t="120025" x="3527425" y="3394075"/>
          <p14:tracePt t="120041" x="3571875" y="3367088"/>
          <p14:tracePt t="120058" x="3608388" y="3322638"/>
          <p14:tracePt t="120075" x="3643313" y="3259138"/>
          <p14:tracePt t="120091" x="3670300" y="3179763"/>
          <p14:tracePt t="120108" x="3679825" y="3081338"/>
          <p14:tracePt t="120124" x="3679825" y="2982913"/>
          <p14:tracePt t="120141" x="3679825" y="2894013"/>
          <p14:tracePt t="120158" x="3652838" y="2822575"/>
          <p14:tracePt t="120174" x="3633788" y="2751138"/>
          <p14:tracePt t="120191" x="3598863" y="2679700"/>
          <p14:tracePt t="120208" x="3571875" y="2625725"/>
          <p14:tracePt t="120225" x="3527425" y="2581275"/>
          <p14:tracePt t="120242" x="3455988" y="2527300"/>
          <p14:tracePt t="120258" x="3411538" y="2517775"/>
          <p14:tracePt t="120275" x="3357563" y="2490788"/>
          <p14:tracePt t="120292" x="3330575" y="2473325"/>
          <p14:tracePt t="120309" x="3268663" y="2428875"/>
          <p14:tracePt t="120325" x="3187700" y="2393950"/>
          <p14:tracePt t="120341" x="3062288" y="2347913"/>
          <p14:tracePt t="120358" x="2973388" y="2322513"/>
          <p14:tracePt t="120375" x="2938463" y="2312988"/>
          <p14:tracePt t="120393" x="2919413" y="2303463"/>
          <p14:tracePt t="120409" x="2884488" y="2295525"/>
          <p14:tracePt t="120425" x="2830513" y="2295525"/>
          <p14:tracePt t="120443" x="2751138" y="2295525"/>
          <p14:tracePt t="120459" x="2714625" y="2295525"/>
          <p14:tracePt t="120476" x="2697163" y="2295525"/>
          <p14:tracePt t="120493" x="2687638" y="2295525"/>
          <p14:tracePt t="120509" x="2670175" y="2295525"/>
          <p14:tracePt t="120526" x="2633663" y="2322513"/>
          <p14:tracePt t="120542" x="2616200" y="2347913"/>
          <p14:tracePt t="120559" x="2571750" y="2411413"/>
          <p14:tracePt t="120576" x="2544763" y="2473325"/>
          <p14:tracePt t="120592" x="2500313" y="2554288"/>
          <p14:tracePt t="120610" x="2465388" y="2670175"/>
          <p14:tracePt t="120625" x="2446338" y="2705100"/>
          <p14:tracePt t="120643" x="2438400" y="2776538"/>
          <p14:tracePt t="120660" x="2428875" y="2803525"/>
          <p14:tracePt t="120676" x="2428875" y="2830513"/>
          <p14:tracePt t="120693" x="2428875" y="2874963"/>
          <p14:tracePt t="120709" x="2428875" y="2928938"/>
          <p14:tracePt t="120726" x="2455863" y="3000375"/>
          <p14:tracePt t="120743" x="2473325" y="3081338"/>
          <p14:tracePt t="120760" x="2490788" y="3143250"/>
          <p14:tracePt t="120776" x="2509838" y="3179763"/>
          <p14:tracePt t="120793" x="2527300" y="3224213"/>
          <p14:tracePt t="120810" x="2562225" y="3286125"/>
          <p14:tracePt t="120826" x="2608263" y="3348038"/>
          <p14:tracePt t="120844" x="2643188" y="3384550"/>
          <p14:tracePt t="120860" x="2670175" y="3411538"/>
          <p14:tracePt t="120876" x="2697163" y="3446463"/>
          <p14:tracePt t="120893" x="2724150" y="3473450"/>
          <p14:tracePt t="120911" x="2751138" y="3500438"/>
          <p14:tracePt t="120926" x="2759075" y="3517900"/>
          <p14:tracePt t="120944" x="2776538" y="3536950"/>
          <p14:tracePt t="120961" x="2786063" y="3544888"/>
          <p14:tracePt t="120993" x="2803525" y="3544888"/>
          <p14:tracePt t="121011" x="2911475" y="3544888"/>
          <p14:tracePt t="121027" x="2973388" y="3544888"/>
          <p14:tracePt t="121044" x="3071813" y="3544888"/>
          <p14:tracePt t="121060" x="3170238" y="3544888"/>
          <p14:tracePt t="121077" x="3276600" y="3544888"/>
          <p14:tracePt t="121094" x="3375025" y="3517900"/>
          <p14:tracePt t="121111" x="3473450" y="3473450"/>
          <p14:tracePt t="121127" x="3536950" y="3438525"/>
          <p14:tracePt t="121144" x="3598863" y="3375025"/>
          <p14:tracePt t="121160" x="3643313" y="3303588"/>
          <p14:tracePt t="121177" x="3679825" y="3224213"/>
          <p14:tracePt t="121194" x="3705225" y="3098800"/>
          <p14:tracePt t="121212" x="3714750" y="3044825"/>
          <p14:tracePt t="121227" x="3741738" y="2982913"/>
          <p14:tracePt t="121244" x="3741738" y="2928938"/>
          <p14:tracePt t="121261" x="3741738" y="2857500"/>
          <p14:tracePt t="121278" x="3741738" y="2768600"/>
          <p14:tracePt t="121295" x="3687763" y="2660650"/>
          <p14:tracePt t="121311" x="3643313" y="2581275"/>
          <p14:tracePt t="121328" x="3608388" y="2509838"/>
          <p14:tracePt t="121344" x="3562350" y="2438400"/>
          <p14:tracePt t="121361" x="3500438" y="2347913"/>
          <p14:tracePt t="121378" x="3446463" y="2276475"/>
          <p14:tracePt t="121394" x="3367088" y="2187575"/>
          <p14:tracePt t="121412" x="3322638" y="2152650"/>
          <p14:tracePt t="121428" x="3276600" y="2152650"/>
          <p14:tracePt t="121444" x="3224213" y="2143125"/>
          <p14:tracePt t="121461" x="3170238" y="2143125"/>
          <p14:tracePt t="121478" x="3133725" y="2143125"/>
          <p14:tracePt t="121495" x="3071813" y="2116138"/>
          <p14:tracePt t="121512" x="3000375" y="2116138"/>
          <p14:tracePt t="121528" x="2901950" y="2108200"/>
          <p14:tracePt t="121545" x="2813050" y="2089150"/>
          <p14:tracePt t="121562" x="2759075" y="2081213"/>
          <p14:tracePt t="121563" x="2732088" y="2071688"/>
          <p14:tracePt t="121578" x="2660650" y="2062163"/>
          <p14:tracePt t="121595" x="2625725" y="2062163"/>
          <p14:tracePt t="121612" x="2608263" y="2062163"/>
          <p14:tracePt t="121629" x="2598738" y="2062163"/>
          <p14:tracePt t="121662" x="2589213" y="2062163"/>
          <p14:tracePt t="121679" x="2571750" y="2062163"/>
          <p14:tracePt t="121696" x="2527300" y="2116138"/>
          <p14:tracePt t="121712" x="2517775" y="2170113"/>
          <p14:tracePt t="121729" x="2490788" y="2232025"/>
          <p14:tracePt t="121745" x="2465388" y="2286000"/>
          <p14:tracePt t="121763" x="2446338" y="2428875"/>
          <p14:tracePt t="121779" x="2419350" y="2571750"/>
          <p14:tracePt t="121796" x="2411413" y="2697163"/>
          <p14:tracePt t="121812" x="2401888" y="2795588"/>
          <p14:tracePt t="121829" x="2401888" y="2847975"/>
          <p14:tracePt t="121846" x="2401888" y="2894013"/>
          <p14:tracePt t="121863" x="2401888" y="2946400"/>
          <p14:tracePt t="121879" x="2401888" y="3044825"/>
          <p14:tracePt t="121896" x="2401888" y="3133725"/>
          <p14:tracePt t="121913" x="2419350" y="3197225"/>
          <p14:tracePt t="121929" x="2428875" y="3232150"/>
          <p14:tracePt t="121947" x="2446338" y="3276600"/>
          <p14:tracePt t="121963" x="2446338" y="3295650"/>
          <p14:tracePt t="121980" x="2465388" y="3313113"/>
          <p14:tracePt t="121996" x="2473325" y="3322638"/>
          <p14:tracePt t="122013" x="2482850" y="3330575"/>
          <p14:tracePt t="122030" x="2500313" y="3340100"/>
          <p14:tracePt t="122046" x="2527300" y="3340100"/>
          <p14:tracePt t="122064" x="2554288" y="3340100"/>
          <p14:tracePt t="122080" x="2598738" y="3357563"/>
          <p14:tracePt t="122096" x="2660650" y="3357563"/>
          <p14:tracePt t="122113" x="2759075" y="3375025"/>
          <p14:tracePt t="122130" x="2884488" y="3375025"/>
          <p14:tracePt t="122147" x="3027363" y="3402013"/>
          <p14:tracePt t="122164" x="3062288" y="3411538"/>
          <p14:tracePt t="122180" x="3071813" y="3419475"/>
          <p14:tracePt t="122264" x="3081338" y="3419475"/>
          <p14:tracePt t="122280" x="3089275" y="3419475"/>
          <p14:tracePt t="122314" x="3098800" y="3419475"/>
          <p14:tracePt t="122331" x="3125788" y="3429000"/>
          <p14:tracePt t="123033" x="3133725" y="3465513"/>
          <p14:tracePt t="123049" x="3044825" y="3608388"/>
          <p14:tracePt t="123066" x="2830513" y="3938588"/>
          <p14:tracePt t="123068" x="2660650" y="4143375"/>
          <p14:tracePt t="123083" x="2330450" y="4527550"/>
          <p14:tracePt t="123100" x="2133600" y="4732338"/>
          <p14:tracePt t="123117" x="2036763" y="4840288"/>
          <p14:tracePt t="123133" x="1973263" y="4884738"/>
          <p14:tracePt t="123149" x="1938338" y="4902200"/>
          <p14:tracePt t="123166" x="1901825" y="4929188"/>
          <p14:tracePt t="123183" x="1884363" y="4938713"/>
          <p14:tracePt t="123200" x="1847850" y="4965700"/>
          <p14:tracePt t="123216" x="1812925" y="4983163"/>
          <p14:tracePt t="123233" x="1795463" y="4991100"/>
          <p14:tracePt t="123250" x="1776413" y="5000625"/>
          <p14:tracePt t="123266" x="1714500" y="5027613"/>
          <p14:tracePt t="123283" x="1482725" y="5108575"/>
          <p14:tracePt t="123300" x="1250950" y="5197475"/>
          <p14:tracePt t="123317" x="1125538" y="5286375"/>
          <p14:tracePt t="123333" x="1089025" y="5303838"/>
          <p14:tracePt t="123350" x="1081088" y="5313363"/>
          <p14:tracePt t="123434" x="1071563" y="5295900"/>
          <p14:tracePt t="123450" x="1081088" y="5214938"/>
          <p14:tracePt t="123467" x="1179513" y="5045075"/>
          <p14:tracePt t="123484" x="1204913" y="4983163"/>
          <p14:tracePt t="123501" x="1204913" y="4965700"/>
          <p14:tracePt t="123518" x="1169988" y="4929188"/>
          <p14:tracePt t="123534" x="1125538" y="4919663"/>
          <p14:tracePt t="123550" x="1116013" y="4911725"/>
          <p14:tracePt t="123584" x="1108075" y="4884738"/>
          <p14:tracePt t="123601" x="1108075" y="4857750"/>
          <p14:tracePt t="123617" x="1089025" y="4830763"/>
          <p14:tracePt t="123634" x="1089025" y="4822825"/>
          <p14:tracePt t="123652" x="1081088" y="4822825"/>
          <p14:tracePt t="123701" x="1062038" y="4822825"/>
          <p14:tracePt t="123718" x="1054100" y="4822825"/>
          <p14:tracePt t="123751" x="1036638" y="4822825"/>
          <p14:tracePt t="123768" x="982663" y="4857750"/>
          <p14:tracePt t="123785" x="919163" y="4894263"/>
          <p14:tracePt t="123801" x="874713" y="4911725"/>
          <p14:tracePt t="123818" x="857250" y="4911725"/>
          <p14:tracePt t="124036" x="866775" y="4919663"/>
          <p14:tracePt t="124052" x="884238" y="4919663"/>
          <p14:tracePt t="124069" x="911225" y="4919663"/>
          <p14:tracePt t="124085" x="928688" y="4919663"/>
          <p14:tracePt t="124102" x="982663" y="4919663"/>
          <p14:tracePt t="124119" x="1044575" y="4919663"/>
          <p14:tracePt t="124136" x="1098550" y="4919663"/>
          <p14:tracePt t="124153" x="1160463" y="4919663"/>
          <p14:tracePt t="124169" x="1231900" y="4919663"/>
          <p14:tracePt t="124186" x="1295400" y="4919663"/>
          <p14:tracePt t="124202" x="1374775" y="4919663"/>
          <p14:tracePt t="124219" x="1473200" y="4919663"/>
          <p14:tracePt t="124237" x="1544638" y="4919663"/>
          <p14:tracePt t="124253" x="1616075" y="4919663"/>
          <p14:tracePt t="124269" x="1687513" y="4919663"/>
          <p14:tracePt t="124286" x="1731963" y="4919663"/>
          <p14:tracePt t="124303" x="1795463" y="4919663"/>
          <p14:tracePt t="124319" x="1839913" y="4919663"/>
          <p14:tracePt t="124336" x="1901825" y="4919663"/>
          <p14:tracePt t="124353" x="1946275" y="4919663"/>
          <p14:tracePt t="124369" x="2000250" y="4929188"/>
          <p14:tracePt t="124386" x="2044700" y="4929188"/>
          <p14:tracePt t="124403" x="2108200" y="4938713"/>
          <p14:tracePt t="124421" x="2214563" y="4946650"/>
          <p14:tracePt t="124438" x="2276475" y="4946650"/>
          <p14:tracePt t="124454" x="2330450" y="4946650"/>
          <p14:tracePt t="124471" x="2482850" y="4946650"/>
          <p14:tracePt t="124487" x="2625725" y="4946650"/>
          <p14:tracePt t="124503" x="2759075" y="4946650"/>
          <p14:tracePt t="124520" x="2884488" y="4946650"/>
          <p14:tracePt t="124537" x="2982913" y="4946650"/>
          <p14:tracePt t="124554" x="3081338" y="4956175"/>
          <p14:tracePt t="124556" x="3108325" y="4956175"/>
          <p14:tracePt t="124570" x="3133725" y="4956175"/>
          <p14:tracePt t="124587" x="3170238" y="4956175"/>
          <p14:tracePt t="124604" x="3276600" y="4956175"/>
          <p14:tracePt t="124621" x="3384550" y="4956175"/>
          <p14:tracePt t="124638" x="3517900" y="4956175"/>
          <p14:tracePt t="124654" x="3625850" y="4956175"/>
          <p14:tracePt t="124670" x="3724275" y="4956175"/>
          <p14:tracePt t="124687" x="3795713" y="4956175"/>
          <p14:tracePt t="124704" x="3875088" y="4956175"/>
          <p14:tracePt t="124720" x="3973513" y="4956175"/>
          <p14:tracePt t="124737" x="4081463" y="4956175"/>
          <p14:tracePt t="124754" x="4170363" y="4965700"/>
          <p14:tracePt t="124770" x="4286250" y="4983163"/>
          <p14:tracePt t="124788" x="4456113" y="5027613"/>
          <p14:tracePt t="124804" x="4643438" y="5054600"/>
          <p14:tracePt t="124821" x="4840288" y="5081588"/>
          <p14:tracePt t="124839" x="5037138" y="5108575"/>
          <p14:tracePt t="124855" x="5180013" y="5126038"/>
          <p14:tracePt t="124871" x="5251450" y="5126038"/>
          <p14:tracePt t="124887" x="5303838" y="5126038"/>
          <p14:tracePt t="124904" x="5348288" y="5126038"/>
          <p14:tracePt t="124921" x="5384800" y="5126038"/>
          <p14:tracePt t="124938" x="5446713" y="5126038"/>
          <p14:tracePt t="124954" x="5518150" y="5126038"/>
          <p14:tracePt t="124971" x="5653088" y="5126038"/>
          <p14:tracePt t="124988" x="5803900" y="5126038"/>
          <p14:tracePt t="125005" x="5894388" y="5126038"/>
          <p14:tracePt t="125021" x="5919788" y="5126038"/>
          <p14:tracePt t="125039" x="5929313" y="5126038"/>
          <p14:tracePt t="125055" x="5946775" y="5126038"/>
          <p14:tracePt t="125139" x="5956300" y="5126038"/>
          <p14:tracePt t="125155" x="5983288" y="5099050"/>
          <p14:tracePt t="125172" x="6018213" y="5062538"/>
          <p14:tracePt t="125188" x="6027738" y="5045075"/>
          <p14:tracePt t="125205" x="6027738" y="5037138"/>
          <p14:tracePt t="125221" x="6027738" y="5018088"/>
          <p14:tracePt t="125238" x="6027738" y="5010150"/>
          <p14:tracePt t="125255" x="6010275" y="4991100"/>
          <p14:tracePt t="125272" x="5973763" y="4983163"/>
          <p14:tracePt t="125289" x="5929313" y="4965700"/>
          <p14:tracePt t="125305" x="5875338" y="4956175"/>
          <p14:tracePt t="125322" x="5822950" y="4929188"/>
          <p14:tracePt t="125338" x="5795963" y="4929188"/>
          <p14:tracePt t="125356" x="5741988" y="4911725"/>
          <p14:tracePt t="125372" x="5697538" y="4911725"/>
          <p14:tracePt t="125389" x="5653088" y="4911725"/>
          <p14:tracePt t="125406" x="5599113" y="4911725"/>
          <p14:tracePt t="125422" x="5518150" y="4911725"/>
          <p14:tracePt t="125439" x="5465763" y="4911725"/>
          <p14:tracePt t="125456" x="5402263" y="4911725"/>
          <p14:tracePt t="125472" x="5367338" y="4911725"/>
          <p14:tracePt t="125489" x="5303838" y="4911725"/>
          <p14:tracePt t="125506" x="5224463" y="4902200"/>
          <p14:tracePt t="125523" x="5116513" y="4902200"/>
          <p14:tracePt t="125539" x="5018088" y="4902200"/>
          <p14:tracePt t="125556" x="4902200" y="4902200"/>
          <p14:tracePt t="125573" x="4813300" y="4902200"/>
          <p14:tracePt t="125590" x="4714875" y="4902200"/>
          <p14:tracePt t="125606" x="4589463" y="4902200"/>
          <p14:tracePt t="125623" x="4429125" y="4902200"/>
          <p14:tracePt t="125640" x="4276725" y="4902200"/>
          <p14:tracePt t="125657" x="4143375" y="4902200"/>
          <p14:tracePt t="125673" x="4071938" y="4902200"/>
          <p14:tracePt t="125690" x="4027488" y="4902200"/>
          <p14:tracePt t="125706" x="3973513" y="4902200"/>
          <p14:tracePt t="125724" x="3902075" y="4902200"/>
          <p14:tracePt t="125740" x="3822700" y="4902200"/>
          <p14:tracePt t="125757" x="3751263" y="4902200"/>
          <p14:tracePt t="125774" x="3687763" y="4894263"/>
          <p14:tracePt t="125790" x="3652838" y="4884738"/>
          <p14:tracePt t="125807" x="3608388" y="4884738"/>
          <p14:tracePt t="125823" x="3554413" y="4884738"/>
          <p14:tracePt t="125840" x="3500438" y="4884738"/>
          <p14:tracePt t="125857" x="3455988" y="4884738"/>
          <p14:tracePt t="125874" x="3419475" y="4884738"/>
          <p14:tracePt t="125890" x="3411538" y="4884738"/>
          <p14:tracePt t="125907" x="3384550" y="4875213"/>
          <p14:tracePt t="125974" x="3367088" y="4875213"/>
          <p14:tracePt t="125990" x="3348038" y="4875213"/>
          <p14:tracePt t="126008" x="3330575" y="4875213"/>
          <p14:tracePt t="126175" x="3348038" y="4875213"/>
          <p14:tracePt t="126191" x="3384550" y="4875213"/>
          <p14:tracePt t="126208" x="3411538" y="4875213"/>
          <p14:tracePt t="126225" x="3438525" y="4875213"/>
          <p14:tracePt t="126241" x="3473450" y="4875213"/>
          <p14:tracePt t="126258" x="3517900" y="4875213"/>
          <p14:tracePt t="126274" x="3581400" y="4875213"/>
          <p14:tracePt t="126291" x="3616325" y="4875213"/>
          <p14:tracePt t="126308" x="3660775" y="4875213"/>
          <p14:tracePt t="126325" x="3679825" y="4875213"/>
          <p14:tracePt t="126342" x="3705225" y="4875213"/>
          <p14:tracePt t="126358" x="3724275" y="4875213"/>
          <p14:tracePt t="126376" x="3759200" y="4875213"/>
          <p14:tracePt t="126392" x="3795713" y="4875213"/>
          <p14:tracePt t="126408" x="3830638" y="4875213"/>
          <p14:tracePt t="126425" x="3867150" y="4875213"/>
          <p14:tracePt t="126442" x="3894138" y="4875213"/>
          <p14:tracePt t="126459" x="3919538" y="4875213"/>
          <p14:tracePt t="126475" x="3956050" y="4875213"/>
          <p14:tracePt t="126492" x="4054475" y="4867275"/>
          <p14:tracePt t="126509" x="4125913" y="4867275"/>
          <p14:tracePt t="126526" x="4187825" y="4867275"/>
          <p14:tracePt t="126542" x="4224338" y="4867275"/>
          <p14:tracePt t="126559" x="4251325" y="4867275"/>
          <p14:tracePt t="126575" x="4259263" y="4867275"/>
          <p14:tracePt t="126592" x="4276725" y="4867275"/>
          <p14:tracePt t="126609" x="4313238" y="4867275"/>
          <p14:tracePt t="126625" x="4357688" y="4867275"/>
          <p14:tracePt t="126642" x="4402138" y="4867275"/>
          <p14:tracePt t="126659" x="4419600" y="4867275"/>
          <p14:tracePt t="126676" x="4438650" y="4867275"/>
          <p14:tracePt t="126693" x="4456113" y="4867275"/>
          <p14:tracePt t="126710" x="4473575" y="4867275"/>
          <p14:tracePt t="126726" x="4500563" y="4867275"/>
          <p14:tracePt t="126743" x="4527550" y="4867275"/>
          <p14:tracePt t="126760" x="4562475" y="4867275"/>
          <p14:tracePt t="126776" x="4643438" y="4875213"/>
          <p14:tracePt t="126793" x="4705350" y="4894263"/>
          <p14:tracePt t="126809" x="4759325" y="4894263"/>
          <p14:tracePt t="126826" x="4786313" y="4894263"/>
          <p14:tracePt t="126843" x="4822825" y="4894263"/>
          <p14:tracePt t="126860" x="4848225" y="4894263"/>
          <p14:tracePt t="126877" x="4894263" y="4902200"/>
          <p14:tracePt t="126894" x="4965700" y="4902200"/>
          <p14:tracePt t="126910" x="5027613" y="4902200"/>
          <p14:tracePt t="126926" x="5062538" y="4911725"/>
          <p14:tracePt t="126944" x="5099050" y="4929188"/>
          <p14:tracePt t="126960" x="5116513" y="4929188"/>
          <p14:tracePt t="126977" x="5143500" y="4929188"/>
          <p14:tracePt t="126993" x="5180013" y="4938713"/>
          <p14:tracePt t="127010" x="5214938" y="4938713"/>
          <p14:tracePt t="127027" x="5251450" y="4946650"/>
          <p14:tracePt t="127043" x="5286375" y="4946650"/>
          <p14:tracePt t="127060" x="5384800" y="4946650"/>
          <p14:tracePt t="127078" x="5438775" y="4946650"/>
          <p14:tracePt t="127094" x="5456238" y="4946650"/>
          <p14:tracePt t="127110" x="5473700" y="4946650"/>
          <p14:tracePt t="127194" x="5491163" y="4946650"/>
          <p14:tracePt t="127211" x="5500688" y="4946650"/>
          <p14:tracePt t="127228" x="5510213" y="4946650"/>
          <p14:tracePt t="127261" x="5527675" y="4946650"/>
          <p14:tracePt t="127278" x="5562600" y="4946650"/>
          <p14:tracePt t="127294" x="5608638" y="4938713"/>
          <p14:tracePt t="127312" x="5653088" y="4938713"/>
          <p14:tracePt t="127327" x="5670550" y="4929188"/>
          <p14:tracePt t="127345" x="5680075" y="4929188"/>
          <p14:tracePt t="127377" x="5688013" y="4929188"/>
          <p14:tracePt t="127395" x="5705475" y="4929188"/>
          <p14:tracePt t="127646" x="5680075" y="4929188"/>
          <p14:tracePt t="127663" x="5562600" y="4929188"/>
          <p14:tracePt t="127679" x="5456238" y="4929188"/>
          <p14:tracePt t="127695" x="5357813" y="4929188"/>
          <p14:tracePt t="127712" x="5251450" y="4929188"/>
          <p14:tracePt t="127729" x="5160963" y="4929188"/>
          <p14:tracePt t="127746" x="5081588" y="4919663"/>
          <p14:tracePt t="127762" x="5000625" y="4894263"/>
          <p14:tracePt t="127779" x="4902200" y="4884738"/>
          <p14:tracePt t="127796" x="4803775" y="4884738"/>
          <p14:tracePt t="127812" x="4670425" y="4884738"/>
          <p14:tracePt t="127829" x="4510088" y="4884738"/>
          <p14:tracePt t="127846" x="4456113" y="4884738"/>
          <p14:tracePt t="127863" x="4402138" y="4884738"/>
          <p14:tracePt t="127880" x="4330700" y="4875213"/>
          <p14:tracePt t="127896" x="4251325" y="4857750"/>
          <p14:tracePt t="127912" x="4152900" y="4840288"/>
          <p14:tracePt t="127929" x="4044950" y="4840288"/>
          <p14:tracePt t="127946" x="3946525" y="4840288"/>
          <p14:tracePt t="127963" x="3884613" y="4840288"/>
          <p14:tracePt t="127979" x="3848100" y="4840288"/>
          <p14:tracePt t="127996" x="3803650" y="4840288"/>
          <p14:tracePt t="128013" x="3705225" y="4848225"/>
          <p14:tracePt t="128030" x="3598863" y="4857750"/>
          <p14:tracePt t="128046" x="3509963" y="4867275"/>
          <p14:tracePt t="128063" x="3482975" y="4867275"/>
          <p14:tracePt t="128080" x="3465513" y="4884738"/>
          <p14:tracePt t="128097" x="3455988" y="4884738"/>
          <p14:tracePt t="128113" x="3446463" y="4884738"/>
          <p14:tracePt t="128130" x="3419475" y="4884738"/>
          <p14:tracePt t="128146" x="3384550" y="4884738"/>
          <p14:tracePt t="128164" x="3340100" y="4884738"/>
          <p14:tracePt t="128180" x="3295650" y="4884738"/>
          <p14:tracePt t="128197" x="3259138" y="4884738"/>
          <p14:tracePt t="128214" x="3241675" y="4884738"/>
          <p14:tracePt t="128532" x="3268663" y="4884738"/>
          <p14:tracePt t="128547" x="3322638" y="4884738"/>
          <p14:tracePt t="128564" x="3411538" y="4884738"/>
          <p14:tracePt t="128566" x="3455988" y="4884738"/>
          <p14:tracePt t="128581" x="3562350" y="4884738"/>
          <p14:tracePt t="128598" x="3616325" y="4884738"/>
          <p14:tracePt t="128615" x="3633788" y="4884738"/>
          <p14:tracePt t="128631" x="3670300" y="4884738"/>
          <p14:tracePt t="128648" x="3732213" y="4884738"/>
          <p14:tracePt t="128665" x="3813175" y="4884738"/>
          <p14:tracePt t="128681" x="3946525" y="4884738"/>
          <p14:tracePt t="128698" x="4125913" y="4884738"/>
          <p14:tracePt t="128715" x="4276725" y="4884738"/>
          <p14:tracePt t="128731" x="4402138" y="4884738"/>
          <p14:tracePt t="128748" x="4483100" y="4884738"/>
          <p14:tracePt t="128766" x="4589463" y="4884738"/>
          <p14:tracePt t="128782" x="4652963" y="4884738"/>
          <p14:tracePt t="128798" x="4732338" y="4884738"/>
          <p14:tracePt t="128815" x="4830763" y="4884738"/>
          <p14:tracePt t="128832" x="4983163" y="4884738"/>
          <p14:tracePt t="128848" x="5089525" y="4884738"/>
          <p14:tracePt t="128866" x="5187950" y="4884738"/>
          <p14:tracePt t="128882" x="5232400" y="4884738"/>
          <p14:tracePt t="128899" x="5295900" y="4884738"/>
          <p14:tracePt t="128916" x="5375275" y="4884738"/>
          <p14:tracePt t="128932" x="5456238" y="4884738"/>
          <p14:tracePt t="128949" x="5554663" y="4884738"/>
          <p14:tracePt t="128965" x="5599113" y="4884738"/>
          <p14:tracePt t="129183" x="5626100" y="4884738"/>
          <p14:tracePt t="129200" x="5634038" y="4884738"/>
          <p14:tracePt t="129216" x="5653088" y="4884738"/>
          <p14:tracePt t="129233" x="5724525" y="4884738"/>
          <p14:tracePt t="129249" x="5857875" y="4884738"/>
          <p14:tracePt t="129267" x="5965825" y="4884738"/>
          <p14:tracePt t="129284" x="6000750" y="4884738"/>
          <p14:tracePt t="132192" x="5983288" y="4884738"/>
          <p14:tracePt t="132209" x="5956300" y="4884738"/>
          <p14:tracePt t="132224" x="5946775" y="4884738"/>
          <p14:tracePt t="132258" x="5929313" y="4884738"/>
          <p14:tracePt t="132274" x="5919788" y="4884738"/>
          <p14:tracePt t="132292" x="5911850" y="4894263"/>
          <p14:tracePt t="132308" x="5902325" y="4894263"/>
          <p14:tracePt t="132325" x="5875338" y="4894263"/>
          <p14:tracePt t="132342" x="5848350" y="4894263"/>
          <p14:tracePt t="132359" x="5830888" y="4894263"/>
          <p14:tracePt t="132376" x="5795963" y="4911725"/>
          <p14:tracePt t="132392" x="5776913" y="4911725"/>
          <p14:tracePt t="132409" x="5759450" y="4911725"/>
          <p14:tracePt t="132441" x="5732463" y="4919663"/>
          <p14:tracePt t="132459" x="5697538" y="4929188"/>
          <p14:tracePt t="132475" x="5608638" y="4956175"/>
          <p14:tracePt t="132491" x="5537200" y="4965700"/>
          <p14:tracePt t="132509" x="5446713" y="4983163"/>
          <p14:tracePt t="132525" x="5375275" y="5000625"/>
          <p14:tracePt t="132542" x="5251450" y="5000625"/>
          <p14:tracePt t="132559" x="5143500" y="5000625"/>
          <p14:tracePt t="132576" x="5027613" y="5000625"/>
          <p14:tracePt t="132592" x="4894263" y="5000625"/>
          <p14:tracePt t="132609" x="4795838" y="5000625"/>
          <p14:tracePt t="132626" x="4732338" y="5000625"/>
          <p14:tracePt t="132642" x="4697413" y="5000625"/>
          <p14:tracePt t="132659" x="4660900" y="5000625"/>
          <p14:tracePt t="132676" x="4598988" y="5000625"/>
          <p14:tracePt t="132692" x="4518025" y="5000625"/>
          <p14:tracePt t="132709" x="4402138" y="5000625"/>
          <p14:tracePt t="132725" x="4286250" y="5018088"/>
          <p14:tracePt t="132743" x="4125913" y="5045075"/>
          <p14:tracePt t="132760" x="4062413" y="5054600"/>
          <p14:tracePt t="132777" x="4017963" y="5062538"/>
          <p14:tracePt t="132793" x="3956050" y="5062538"/>
          <p14:tracePt t="132809" x="3894138" y="5072063"/>
          <p14:tracePt t="132826" x="3822700" y="5099050"/>
          <p14:tracePt t="132842" x="3786188" y="5099050"/>
          <p14:tracePt t="132859" x="3751263" y="5099050"/>
          <p14:tracePt t="132876" x="3724275" y="5099050"/>
          <p14:tracePt t="132893" x="3687763" y="5099050"/>
          <p14:tracePt t="132910" x="3633788" y="5099050"/>
          <p14:tracePt t="132927" x="3536950" y="5099050"/>
          <p14:tracePt t="132944" x="3490913" y="5099050"/>
          <p14:tracePt t="132960" x="3438525" y="5099050"/>
          <p14:tracePt t="132976" x="3394075" y="5099050"/>
          <p14:tracePt t="132993" x="3340100" y="5099050"/>
          <p14:tracePt t="133010" x="3295650" y="5099050"/>
          <p14:tracePt t="133027" x="3268663" y="5099050"/>
          <p14:tracePt t="133043" x="3241675" y="5099050"/>
          <p14:tracePt t="133060" x="3232150" y="5099050"/>
          <p14:tracePt t="133077" x="3224213" y="5099050"/>
          <p14:tracePt t="133093" x="3214688" y="5099050"/>
          <p14:tracePt t="133161" x="3205163" y="5099050"/>
          <p14:tracePt t="133177" x="3187700" y="5099050"/>
          <p14:tracePt t="133328" x="3259138" y="5099050"/>
          <p14:tracePt t="133344" x="3303588" y="5099050"/>
          <p14:tracePt t="133361" x="3330575" y="5099050"/>
          <p14:tracePt t="133378" x="3348038" y="5099050"/>
          <p14:tracePt t="133395" x="3394075" y="5099050"/>
          <p14:tracePt t="133411" x="3473450" y="5099050"/>
          <p14:tracePt t="133428" x="3562350" y="5099050"/>
          <p14:tracePt t="133444" x="3670300" y="5099050"/>
          <p14:tracePt t="133461" x="3768725" y="5099050"/>
          <p14:tracePt t="133478" x="3840163" y="5099050"/>
          <p14:tracePt t="133495" x="3911600" y="5099050"/>
          <p14:tracePt t="133512" x="4000500" y="5099050"/>
          <p14:tracePt t="133528" x="4089400" y="5081588"/>
          <p14:tracePt t="133545" x="4187825" y="5081588"/>
          <p14:tracePt t="133562" x="4241800" y="5062538"/>
          <p14:tracePt t="133578" x="4286250" y="5062538"/>
          <p14:tracePt t="133595" x="4322763" y="5062538"/>
          <p14:tracePt t="133612" x="4348163" y="5054600"/>
          <p14:tracePt t="133628" x="4402138" y="5054600"/>
          <p14:tracePt t="133645" x="4456113" y="5045075"/>
          <p14:tracePt t="133661" x="4510088" y="5037138"/>
          <p14:tracePt t="133679" x="4589463" y="5027613"/>
          <p14:tracePt t="133696" x="4633913" y="5018088"/>
          <p14:tracePt t="133713" x="4679950" y="5018088"/>
          <p14:tracePt t="133729" x="4705350" y="5018088"/>
          <p14:tracePt t="133745" x="4732338" y="5018088"/>
          <p14:tracePt t="133762" x="4768850" y="5018088"/>
          <p14:tracePt t="133779" x="4822825" y="5027613"/>
          <p14:tracePt t="133796" x="4875213" y="5037138"/>
          <p14:tracePt t="133813" x="4929188" y="5037138"/>
          <p14:tracePt t="133829" x="5000625" y="5045075"/>
          <p14:tracePt t="133846" x="5081588" y="5062538"/>
          <p14:tracePt t="133863" x="5187950" y="5062538"/>
          <p14:tracePt t="133880" x="5241925" y="5062538"/>
          <p14:tracePt t="133896" x="5268913" y="5062538"/>
          <p14:tracePt t="133912" x="5286375" y="5062538"/>
          <p14:tracePt t="133946" x="5295900" y="5062538"/>
          <p14:tracePt t="133963" x="5330825" y="5062538"/>
          <p14:tracePt t="133979" x="5384800" y="5062538"/>
          <p14:tracePt t="133996" x="5429250" y="5062538"/>
          <p14:tracePt t="134013" x="5473700" y="5062538"/>
          <p14:tracePt t="134029" x="5483225" y="5062538"/>
          <p14:tracePt t="134046" x="5491163" y="5062538"/>
          <p14:tracePt t="134715" x="5545138" y="5054600"/>
          <p14:tracePt t="134732" x="5581650" y="5027613"/>
          <p14:tracePt t="134748" x="5599113" y="5018088"/>
          <p14:tracePt t="134764" x="5616575" y="5000625"/>
          <p14:tracePt t="134782" x="5626100" y="5000625"/>
          <p14:tracePt t="134798" x="5643563" y="4991100"/>
          <p14:tracePt t="134949" x="5643563" y="4983163"/>
          <p14:tracePt t="135200" x="5616575" y="4983163"/>
          <p14:tracePt t="135217" x="5599113" y="4983163"/>
          <p14:tracePt t="135233" x="5554663" y="4983163"/>
          <p14:tracePt t="135250" x="5518150" y="4983163"/>
          <p14:tracePt t="135267" x="5456238" y="4983163"/>
          <p14:tracePt t="135283" x="5367338" y="4991100"/>
          <p14:tracePt t="135299" x="5259388" y="5000625"/>
          <p14:tracePt t="135317" x="5170488" y="5000625"/>
          <p14:tracePt t="135333" x="5054600" y="5000625"/>
          <p14:tracePt t="135350" x="4919663" y="5000625"/>
          <p14:tracePt t="135366" x="4759325" y="5000625"/>
          <p14:tracePt t="135383" x="4446588" y="5000625"/>
          <p14:tracePt t="135401" x="4313238" y="5000625"/>
          <p14:tracePt t="135418" x="4214813" y="5000625"/>
          <p14:tracePt t="135433" x="4152900" y="5000625"/>
          <p14:tracePt t="135450" x="4133850" y="5000625"/>
          <p14:tracePt t="135467" x="4116388" y="5000625"/>
          <p14:tracePt t="135483" x="4071938" y="5000625"/>
          <p14:tracePt t="135500" x="4027488" y="5000625"/>
          <p14:tracePt t="135517" x="3965575" y="5000625"/>
          <p14:tracePt t="135533" x="3894138" y="5000625"/>
          <p14:tracePt t="135551" x="3848100" y="5000625"/>
          <p14:tracePt t="135567" x="3813175" y="5000625"/>
          <p14:tracePt t="135569" x="3795713" y="5000625"/>
          <p14:tracePt t="135584" x="3768725" y="5000625"/>
          <p14:tracePt t="135601" x="3732213" y="5000625"/>
          <p14:tracePt t="135618" x="3697288" y="5000625"/>
          <p14:tracePt t="135634" x="3660775" y="5000625"/>
          <p14:tracePt t="135651" x="3633788" y="5010150"/>
          <p14:tracePt t="135668" x="3581400" y="5018088"/>
          <p14:tracePt t="135684" x="3500438" y="5027613"/>
          <p14:tracePt t="135701" x="3419475" y="5045075"/>
          <p14:tracePt t="135717" x="3375025" y="5045075"/>
          <p14:tracePt t="148135" x="3402013" y="5045075"/>
          <p14:tracePt t="148152" x="3446463" y="5045075"/>
          <p14:tracePt t="148168" x="3500438" y="5045075"/>
          <p14:tracePt t="148185" x="3536950" y="5045075"/>
          <p14:tracePt t="148202" x="3608388" y="5037138"/>
          <p14:tracePt t="148219" x="3687763" y="5037138"/>
          <p14:tracePt t="148236" x="3768725" y="5010150"/>
          <p14:tracePt t="148252" x="3848100" y="5010150"/>
          <p14:tracePt t="148269" x="3938588" y="4991100"/>
          <p14:tracePt t="148285" x="4017963" y="4973638"/>
          <p14:tracePt t="148302" x="4062413" y="4973638"/>
          <p14:tracePt t="148319" x="4081463" y="4965700"/>
          <p14:tracePt t="148335" x="4116388" y="4965700"/>
          <p14:tracePt t="148352" x="4152900" y="4965700"/>
          <p14:tracePt t="148369" x="4205288" y="4946650"/>
          <p14:tracePt t="148385" x="4303713" y="4929188"/>
          <p14:tracePt t="148403" x="4367213" y="4929188"/>
          <p14:tracePt t="148419" x="4429125" y="4929188"/>
          <p14:tracePt t="148436" x="4510088" y="4929188"/>
          <p14:tracePt t="148453" x="4554538" y="4929188"/>
          <p14:tracePt t="148469" x="4633913" y="4929188"/>
          <p14:tracePt t="148486" x="4732338" y="4929188"/>
          <p14:tracePt t="148503" x="4813300" y="4929188"/>
          <p14:tracePt t="148520" x="4894263" y="4929188"/>
          <p14:tracePt t="148536" x="4929188" y="4929188"/>
          <p14:tracePt t="148553" x="4956175" y="4929188"/>
          <p14:tracePt t="148570" x="4965700" y="4929188"/>
          <p14:tracePt t="148586" x="4991100" y="4929188"/>
          <p14:tracePt t="148603" x="5018088" y="4919663"/>
          <p14:tracePt t="148620" x="5072063" y="4911725"/>
          <p14:tracePt t="148636" x="5108575" y="4911725"/>
          <p14:tracePt t="148653" x="5126038" y="4911725"/>
          <p14:tracePt t="148670" x="5160963" y="4911725"/>
          <p14:tracePt t="148687" x="5170488" y="4911725"/>
          <p14:tracePt t="148703" x="5224463" y="4911725"/>
          <p14:tracePt t="148720" x="5303838" y="4911725"/>
          <p14:tracePt t="148737" x="5348288" y="4911725"/>
          <p14:tracePt t="148753" x="5367338" y="4911725"/>
          <p14:tracePt t="148770" x="5394325" y="4911725"/>
          <p14:tracePt t="148787" x="5402263" y="4911725"/>
          <p14:tracePt t="148804" x="5465763" y="4911725"/>
          <p14:tracePt t="148820" x="5537200" y="4902200"/>
          <p14:tracePt t="148837" x="5599113" y="4902200"/>
          <p14:tracePt t="148854" x="5626100" y="4902200"/>
          <p14:tracePt t="148871" x="5634038" y="4902200"/>
          <p14:tracePt t="149355" x="5626100" y="4902200"/>
          <p14:tracePt t="149372" x="5599113" y="4902200"/>
          <p14:tracePt t="149389" x="5554663" y="4902200"/>
          <p14:tracePt t="149406" x="5491163" y="4902200"/>
          <p14:tracePt t="149422" x="5419725" y="4902200"/>
          <p14:tracePt t="149439" x="5357813" y="4902200"/>
          <p14:tracePt t="149456" x="5276850" y="4902200"/>
          <p14:tracePt t="149473" x="5205413" y="4902200"/>
          <p14:tracePt t="149489" x="5143500" y="4902200"/>
          <p14:tracePt t="149506" x="5081588" y="4902200"/>
          <p14:tracePt t="149522" x="5018088" y="4902200"/>
          <p14:tracePt t="149539" x="4956175" y="4902200"/>
          <p14:tracePt t="149556" x="4902200" y="4902200"/>
          <p14:tracePt t="149572" x="4822825" y="4902200"/>
          <p14:tracePt t="149589" x="4751388" y="4902200"/>
          <p14:tracePt t="149606" x="4697413" y="4902200"/>
          <p14:tracePt t="149622" x="4660900" y="4902200"/>
          <p14:tracePt t="149639" x="4616450" y="4902200"/>
          <p14:tracePt t="149656" x="4562475" y="4902200"/>
          <p14:tracePt t="149673" x="4527550" y="4902200"/>
          <p14:tracePt t="149689" x="4491038" y="4902200"/>
          <p14:tracePt t="149706" x="4438650" y="4902200"/>
          <p14:tracePt t="149722" x="4375150" y="4902200"/>
          <p14:tracePt t="149740" x="4322763" y="4902200"/>
          <p14:tracePt t="149756" x="4224338" y="4902200"/>
          <p14:tracePt t="149773" x="4187825" y="4902200"/>
          <p14:tracePt t="149790" x="4160838" y="4902200"/>
          <p14:tracePt t="149806" x="4116388" y="4911725"/>
          <p14:tracePt t="149824" x="4098925" y="4911725"/>
          <p14:tracePt t="149840" x="4071938" y="4911725"/>
          <p14:tracePt t="149856" x="4044950" y="4911725"/>
          <p14:tracePt t="149873" x="4010025" y="4911725"/>
          <p14:tracePt t="149890" x="3983038" y="4919663"/>
          <p14:tracePt t="149907" x="3973513" y="4919663"/>
          <p14:tracePt t="149923" x="3919538" y="4919663"/>
          <p14:tracePt t="149940" x="3875088" y="4919663"/>
          <p14:tracePt t="149957" x="3813175" y="4919663"/>
          <p14:tracePt t="149974" x="3803650" y="4919663"/>
          <p14:tracePt t="150006" x="3795713" y="4919663"/>
          <p14:tracePt t="150057" x="3776663" y="4919663"/>
          <p14:tracePt t="150074" x="3768725" y="4929188"/>
          <p14:tracePt t="151612" x="3759200" y="4929188"/>
          <p14:tracePt t="151628" x="3714750" y="4929188"/>
          <p14:tracePt t="151645" x="3660775" y="4929188"/>
          <p14:tracePt t="151662" x="3581400" y="4929188"/>
          <p14:tracePt t="151678" x="3527425" y="4929188"/>
          <p14:tracePt t="151695" x="3482975" y="4929188"/>
          <p14:tracePt t="151711" x="3465513" y="4929188"/>
          <p14:tracePt t="154603" x="3438525" y="4919663"/>
          <p14:tracePt t="154619" x="3411538" y="4894263"/>
          <p14:tracePt t="154636" x="3411538" y="4884738"/>
          <p14:tracePt t="154653" x="3411538" y="4830763"/>
          <p14:tracePt t="154670" x="3411538" y="4705350"/>
          <p14:tracePt t="154687" x="3419475" y="4608513"/>
          <p14:tracePt t="154703" x="3438525" y="4518025"/>
          <p14:tracePt t="154720" x="3438525" y="4456113"/>
          <p14:tracePt t="154736" x="3446463" y="4429125"/>
          <p14:tracePt t="154754" x="3446463" y="4394200"/>
          <p14:tracePt t="154770" x="3446463" y="4375150"/>
          <p14:tracePt t="154787" x="3446463" y="4367213"/>
          <p14:tracePt t="154820" x="3446463" y="4340225"/>
          <p14:tracePt t="154837" x="3446463" y="4295775"/>
          <p14:tracePt t="154854" x="3429000" y="4179888"/>
          <p14:tracePt t="154870" x="3384550" y="4010025"/>
          <p14:tracePt t="154887" x="3357563" y="3938588"/>
          <p14:tracePt t="154904" x="3322638" y="3894138"/>
          <p14:tracePt t="154921" x="3286125" y="3867150"/>
          <p14:tracePt t="154937" x="3259138" y="3840163"/>
          <p14:tracePt t="154954" x="3197225" y="3822700"/>
          <p14:tracePt t="154971" x="3160713" y="3822700"/>
          <p14:tracePt t="154987" x="3125788" y="3822700"/>
          <p14:tracePt t="155004" x="3081338" y="3822700"/>
          <p14:tracePt t="155020" x="3027363" y="3822700"/>
          <p14:tracePt t="155037" x="2973388" y="3822700"/>
          <p14:tracePt t="155055" x="2911475" y="3822700"/>
          <p14:tracePt t="155071" x="2867025" y="3813175"/>
          <p14:tracePt t="155088" x="2803525" y="3803650"/>
          <p14:tracePt t="155104" x="2759075" y="3786188"/>
          <p14:tracePt t="155121" x="2724150" y="3786188"/>
          <p14:tracePt t="155137" x="2714625" y="3786188"/>
          <p14:tracePt t="155171" x="2705100" y="3786188"/>
          <p14:tracePt t="155187" x="2687638" y="3786188"/>
          <p14:tracePt t="155204" x="2670175" y="3786188"/>
          <p14:tracePt t="155221" x="2660650" y="3786188"/>
          <p14:tracePt t="155237" x="2643188" y="3795713"/>
          <p14:tracePt t="155255" x="2625725" y="3822700"/>
          <p14:tracePt t="155272" x="2616200" y="3830638"/>
          <p14:tracePt t="155288" x="2608263" y="3848100"/>
          <p14:tracePt t="155305" x="2598738" y="3857625"/>
          <p14:tracePt t="155338" x="2598738" y="3867150"/>
          <p14:tracePt t="155371" x="2598738" y="3875088"/>
          <p14:tracePt t="155388" x="2598738" y="3884613"/>
          <p14:tracePt t="155406" x="2608263" y="3894138"/>
          <p14:tracePt t="155438" x="2616200" y="3894138"/>
          <p14:tracePt t="155472" x="2643188" y="3902075"/>
          <p14:tracePt t="155489" x="2670175" y="3919538"/>
          <p14:tracePt t="155505" x="2679700" y="3938588"/>
          <p14:tracePt t="155522" x="2697163" y="3956050"/>
          <p14:tracePt t="155539" x="2714625" y="3965575"/>
          <p14:tracePt t="155555" x="2741613" y="3973513"/>
          <p14:tracePt t="155572" x="2759075" y="3983038"/>
          <p14:tracePt t="155588" x="2768600" y="3983038"/>
          <p14:tracePt t="155605" x="2795588" y="3990975"/>
          <p14:tracePt t="155623" x="2830513" y="4010025"/>
          <p14:tracePt t="155639" x="2857500" y="4010025"/>
          <p14:tracePt t="155656" x="2884488" y="4017963"/>
          <p14:tracePt t="155673" x="2919413" y="4027488"/>
          <p14:tracePt t="155689" x="2938463" y="4027488"/>
          <p14:tracePt t="155706" x="2965450" y="4027488"/>
          <p14:tracePt t="155722" x="3009900" y="4037013"/>
          <p14:tracePt t="155739" x="3071813" y="4037013"/>
          <p14:tracePt t="155756" x="3160713" y="4037013"/>
          <p14:tracePt t="155773" x="3232150" y="4037013"/>
          <p14:tracePt t="155789" x="3286125" y="4037013"/>
          <p14:tracePt t="155807" x="3367088" y="4044950"/>
          <p14:tracePt t="155823" x="3429000" y="4044950"/>
          <p14:tracePt t="155840" x="3473450" y="4044950"/>
          <p14:tracePt t="155857" x="3517900" y="4054475"/>
          <p14:tracePt t="155874" x="3554413" y="4054475"/>
          <p14:tracePt t="155890" x="3589338" y="4054475"/>
          <p14:tracePt t="155907" x="3598863" y="4054475"/>
          <p14:tracePt t="155923" x="3625850" y="4054475"/>
          <p14:tracePt t="155940" x="3652838" y="4054475"/>
          <p14:tracePt t="155956" x="3679825" y="4054475"/>
          <p14:tracePt t="155974" x="3705225" y="4054475"/>
          <p14:tracePt t="155990" x="3714750" y="4044950"/>
          <p14:tracePt t="156007" x="3732213" y="4037013"/>
          <p14:tracePt t="156024" x="3741738" y="4037013"/>
          <p14:tracePt t="156040" x="3741738" y="4027488"/>
          <p14:tracePt t="156057" x="3741738" y="4017963"/>
          <p14:tracePt t="156090" x="3741738" y="4010025"/>
          <p14:tracePt t="156107" x="3741738" y="4000500"/>
          <p14:tracePt t="156123" x="3741738" y="3983038"/>
          <p14:tracePt t="156140" x="3724275" y="3965575"/>
          <p14:tracePt t="156157" x="3697288" y="3956050"/>
          <p14:tracePt t="156175" x="3670300" y="3938588"/>
          <p14:tracePt t="156191" x="3660775" y="3929063"/>
          <p14:tracePt t="156207" x="3633788" y="3919538"/>
          <p14:tracePt t="156224" x="3616325" y="3911600"/>
          <p14:tracePt t="156240" x="3589338" y="3902075"/>
          <p14:tracePt t="156257" x="3554413" y="3894138"/>
          <p14:tracePt t="156275" x="3527425" y="3894138"/>
          <p14:tracePt t="156291" x="3490913" y="3894138"/>
          <p14:tracePt t="156307" x="3465513" y="3894138"/>
          <p14:tracePt t="156324" x="3446463" y="3894138"/>
          <p14:tracePt t="156341" x="3419475" y="3894138"/>
          <p14:tracePt t="156357" x="3394075" y="3894138"/>
          <p14:tracePt t="156375" x="3340100" y="3894138"/>
          <p14:tracePt t="156391" x="3286125" y="3894138"/>
          <p14:tracePt t="156408" x="3224213" y="3894138"/>
          <p14:tracePt t="156424" x="3170238" y="3894138"/>
          <p14:tracePt t="156441" x="3116263" y="3894138"/>
          <p14:tracePt t="156458" x="3071813" y="3894138"/>
          <p14:tracePt t="156475" x="3009900" y="3894138"/>
          <p14:tracePt t="156491" x="2938463" y="3894138"/>
          <p14:tracePt t="156508" x="2874963" y="3902075"/>
          <p14:tracePt t="156525" x="2830513" y="3911600"/>
          <p14:tracePt t="156541" x="2803525" y="3911600"/>
          <p14:tracePt t="156558" x="2776538" y="3911600"/>
          <p14:tracePt t="156576" x="2751138" y="3919538"/>
          <p14:tracePt t="156592" x="2714625" y="3929063"/>
          <p14:tracePt t="156608" x="2687638" y="3929063"/>
          <p14:tracePt t="156625" x="2679700" y="3938588"/>
          <p14:tracePt t="156642" x="2652713" y="3946525"/>
          <p14:tracePt t="156658" x="2643188" y="3946525"/>
          <p14:tracePt t="156676" x="2616200" y="3965575"/>
          <p14:tracePt t="156692" x="2598738" y="3973513"/>
          <p14:tracePt t="156708" x="2571750" y="3973513"/>
          <p14:tracePt t="156893" x="2616200" y="4000500"/>
          <p14:tracePt t="156909" x="2724150" y="4044950"/>
          <p14:tracePt t="156926" x="2822575" y="4089400"/>
          <p14:tracePt t="156943" x="2938463" y="4116388"/>
          <p14:tracePt t="156960" x="3054350" y="4125913"/>
          <p14:tracePt t="156976" x="3197225" y="4125913"/>
          <p14:tracePt t="156992" x="3367088" y="4125913"/>
          <p14:tracePt t="157010" x="3509963" y="4125913"/>
          <p14:tracePt t="157026" x="3616325" y="4125913"/>
          <p14:tracePt t="157043" x="3732213" y="4125913"/>
          <p14:tracePt t="157059" x="3857625" y="4125913"/>
          <p14:tracePt t="157077" x="3973513" y="4125913"/>
          <p14:tracePt t="157079" x="4017963" y="4125913"/>
          <p14:tracePt t="157093" x="4062413" y="4125913"/>
          <p14:tracePt t="157109" x="4125913" y="4133850"/>
          <p14:tracePt t="157127" x="4160838" y="4143375"/>
          <p14:tracePt t="157143" x="4232275" y="4152900"/>
          <p14:tracePt t="157160" x="4276725" y="4160838"/>
          <p14:tracePt t="157176" x="4322763" y="4160838"/>
          <p14:tracePt t="157193" x="4375150" y="4170363"/>
          <p14:tracePt t="157210" x="4438650" y="4179888"/>
          <p14:tracePt t="157226" x="4491038" y="4179888"/>
          <p14:tracePt t="157244" x="4527550" y="4179888"/>
          <p14:tracePt t="157260" x="4562475" y="4179888"/>
          <p14:tracePt t="157276" x="4589463" y="4179888"/>
          <p14:tracePt t="157293" x="4616450" y="4179888"/>
          <p14:tracePt t="157310" x="4625975" y="4179888"/>
          <p14:tracePt t="157327" x="4633913" y="4179888"/>
          <p14:tracePt t="157344" x="4643438" y="4179888"/>
          <p14:tracePt t="157360" x="4660900" y="4170363"/>
          <p14:tracePt t="157377" x="4670425" y="4160838"/>
          <p14:tracePt t="157394" x="4670425" y="4143375"/>
          <p14:tracePt t="157410" x="4679950" y="4133850"/>
          <p14:tracePt t="157427" x="4687888" y="4108450"/>
          <p14:tracePt t="157443" x="4687888" y="4089400"/>
          <p14:tracePt t="157460" x="4687888" y="4062413"/>
          <p14:tracePt t="157477" x="4679950" y="4037013"/>
          <p14:tracePt t="157494" x="4670425" y="4017963"/>
          <p14:tracePt t="157510" x="4643438" y="3983038"/>
          <p14:tracePt t="157527" x="4643438" y="3965575"/>
          <p14:tracePt t="157545" x="4633913" y="3965575"/>
          <p14:tracePt t="157561" x="4625975" y="3946525"/>
          <p14:tracePt t="157578" x="4616450" y="3946525"/>
          <p14:tracePt t="157594" x="4608513" y="3938588"/>
          <p14:tracePt t="157612" x="4589463" y="3919538"/>
          <p14:tracePt t="157628" x="4554538" y="3902075"/>
          <p14:tracePt t="157644" x="4510088" y="3894138"/>
          <p14:tracePt t="157661" x="4473575" y="3867150"/>
          <p14:tracePt t="157678" x="4456113" y="3867150"/>
          <p14:tracePt t="157695" x="4411663" y="3848100"/>
          <p14:tracePt t="157712" x="4384675" y="3848100"/>
          <p14:tracePt t="157728" x="4348163" y="3840163"/>
          <p14:tracePt t="157745" x="4286250" y="3840163"/>
          <p14:tracePt t="157762" x="4214813" y="3840163"/>
          <p14:tracePt t="157778" x="4125913" y="3840163"/>
          <p14:tracePt t="157795" x="4037013" y="3840163"/>
          <p14:tracePt t="157811" x="3929063" y="3840163"/>
          <p14:tracePt t="157828" x="3830638" y="3840163"/>
          <p14:tracePt t="157845" x="3724275" y="3840163"/>
          <p14:tracePt t="157862" x="3616325" y="3840163"/>
          <p14:tracePt t="157879" x="3509963" y="3840163"/>
          <p14:tracePt t="157896" x="3419475" y="3840163"/>
          <p14:tracePt t="157912" x="3375025" y="3840163"/>
          <p14:tracePt t="157929" x="3340100" y="3840163"/>
          <p14:tracePt t="157945" x="3295650" y="3840163"/>
          <p14:tracePt t="157962" x="3224213" y="3840163"/>
          <p14:tracePt t="157979" x="3152775" y="3840163"/>
          <p14:tracePt t="157995" x="3036888" y="3840163"/>
          <p14:tracePt t="158012" x="2928938" y="3840163"/>
          <p14:tracePt t="158029" x="2847975" y="3840163"/>
          <p14:tracePt t="158045" x="2795588" y="3830638"/>
          <p14:tracePt t="158062" x="2741613" y="3830638"/>
          <p14:tracePt t="158078" x="2705100" y="3813175"/>
          <p14:tracePt t="158081" x="2697163" y="3813175"/>
          <p14:tracePt t="158097" x="2652713" y="3813175"/>
          <p14:tracePt t="158113" x="2616200" y="3813175"/>
          <p14:tracePt t="158129" x="2598738" y="3813175"/>
          <p14:tracePt t="158146" x="2571750" y="3813175"/>
          <p14:tracePt t="158163" x="2536825" y="3813175"/>
          <p14:tracePt t="158180" x="2473325" y="3822700"/>
          <p14:tracePt t="158196" x="2428875" y="3848100"/>
          <p14:tracePt t="158213" x="2401888" y="3848100"/>
          <p14:tracePt t="158230" x="2393950" y="3848100"/>
          <p14:tracePt t="158246" x="2384425" y="3857625"/>
          <p14:tracePt t="158313" x="2374900" y="3867150"/>
          <p14:tracePt t="158330" x="2374900" y="3875088"/>
          <p14:tracePt t="158347" x="2374900" y="3884613"/>
          <p14:tracePt t="158363" x="2384425" y="3902075"/>
          <p14:tracePt t="158380" x="2401888" y="3919538"/>
          <p14:tracePt t="158397" x="2438400" y="3938588"/>
          <p14:tracePt t="158413" x="2465388" y="3956050"/>
          <p14:tracePt t="158430" x="2500313" y="3973513"/>
          <p14:tracePt t="158447" x="2571750" y="4017963"/>
          <p14:tracePt t="158464" x="2643188" y="4044950"/>
          <p14:tracePt t="158481" x="2751138" y="4089400"/>
          <p14:tracePt t="158497" x="2874963" y="4125913"/>
          <p14:tracePt t="158514" x="2938463" y="4133850"/>
          <p14:tracePt t="158530" x="2965450" y="4152900"/>
          <p14:tracePt t="158547" x="2990850" y="4152900"/>
          <p14:tracePt t="158563" x="3017838" y="4152900"/>
          <p14:tracePt t="158580" x="3062288" y="4152900"/>
          <p14:tracePt t="158597" x="3133725" y="4152900"/>
          <p14:tracePt t="158614" x="3224213" y="4152900"/>
          <p14:tracePt t="158631" x="3322638" y="4152900"/>
          <p14:tracePt t="158647" x="3429000" y="4152900"/>
          <p14:tracePt t="158664" x="3643313" y="4152900"/>
          <p14:tracePt t="158680" x="3795713" y="4152900"/>
          <p14:tracePt t="158698" x="3965575" y="4152900"/>
          <p14:tracePt t="158714" x="4054475" y="4152900"/>
          <p14:tracePt t="158731" x="4125913" y="4152900"/>
          <p14:tracePt t="158748" x="4160838" y="4152900"/>
          <p14:tracePt t="158764" x="4205288" y="4152900"/>
          <p14:tracePt t="158781" x="4251325" y="4152900"/>
          <p14:tracePt t="158798" x="4295775" y="4152900"/>
          <p14:tracePt t="158815" x="4357688" y="4152900"/>
          <p14:tracePt t="158831" x="4465638" y="4179888"/>
          <p14:tracePt t="158848" x="4537075" y="4187825"/>
          <p14:tracePt t="158865" x="4625975" y="4187825"/>
          <p14:tracePt t="158881" x="4705350" y="4187825"/>
          <p14:tracePt t="158898" x="4776788" y="4187825"/>
          <p14:tracePt t="158915" x="4830763" y="4187825"/>
          <p14:tracePt t="158931" x="4867275" y="4187825"/>
          <p14:tracePt t="158981" x="4875213" y="4187825"/>
          <p14:tracePt t="159031" x="4884738" y="4187825"/>
          <p14:tracePt t="159483" x="4875213" y="4187825"/>
          <p14:tracePt t="159500" x="4857750" y="4187825"/>
          <p14:tracePt t="159517" x="4848225" y="4187825"/>
          <p14:tracePt t="159549" x="4840288" y="4187825"/>
          <p14:tracePt t="159567" x="4822825" y="4197350"/>
          <p14:tracePt t="159583" x="4803775" y="4197350"/>
          <p14:tracePt t="159600" x="4768850" y="4197350"/>
          <p14:tracePt t="159617" x="4759325" y="4197350"/>
          <p14:tracePt t="159650" x="4751388" y="4197350"/>
          <p14:tracePt t="159667" x="4732338" y="4197350"/>
          <p14:tracePt t="159684" x="4714875" y="4197350"/>
          <p14:tracePt t="159700" x="4705350" y="4197350"/>
          <p14:tracePt t="159717" x="4687888" y="4197350"/>
          <p14:tracePt t="159733" x="4670425" y="4205288"/>
          <p14:tracePt t="159750" x="4652963" y="4205288"/>
          <p14:tracePt t="159767" x="4633913" y="4214813"/>
          <p14:tracePt t="159783" x="4598988" y="4214813"/>
          <p14:tracePt t="159800" x="4572000" y="4214813"/>
          <p14:tracePt t="159817" x="4537075" y="4214813"/>
          <p14:tracePt t="159834" x="4518025" y="4214813"/>
          <p14:tracePt t="159850" x="4510088" y="4214813"/>
          <p14:tracePt t="159884" x="4491038" y="4214813"/>
          <p14:tracePt t="159951" x="4483100" y="4214813"/>
          <p14:tracePt t="159968" x="4465638" y="4197350"/>
          <p14:tracePt t="159984" x="4456113" y="4187825"/>
          <p14:tracePt t="160001" x="4446588" y="4179888"/>
          <p14:tracePt t="160018" x="4429125" y="4170363"/>
          <p14:tracePt t="160035" x="4429125" y="4160838"/>
          <p14:tracePt t="160051" x="4429125" y="4152900"/>
          <p14:tracePt t="160068" x="4419600" y="4143375"/>
          <p14:tracePt t="160085" x="4402138" y="4125913"/>
          <p14:tracePt t="160101" x="4394200" y="4125913"/>
          <p14:tracePt t="160118" x="4375150" y="4116388"/>
          <p14:tracePt t="160135" x="4357688" y="4098925"/>
          <p14:tracePt t="160151" x="4348163" y="4098925"/>
          <p14:tracePt t="160168" x="4322763" y="4071938"/>
          <p14:tracePt t="160185" x="4276725" y="4054475"/>
          <p14:tracePt t="160202" x="4259263" y="4054475"/>
          <p14:tracePt t="160218" x="4224338" y="4037013"/>
          <p14:tracePt t="160251" x="4214813" y="4037013"/>
          <p14:tracePt t="160285" x="4205288" y="4037013"/>
          <p14:tracePt t="160302" x="4179888" y="4027488"/>
          <p14:tracePt t="160318" x="4152900" y="4017963"/>
          <p14:tracePt t="160336" x="4081463" y="4017963"/>
          <p14:tracePt t="160352" x="4017963" y="4017963"/>
          <p14:tracePt t="160369" x="3973513" y="4017963"/>
          <p14:tracePt t="160386" x="3919538" y="4017963"/>
          <p14:tracePt t="160402" x="3867150" y="4017963"/>
          <p14:tracePt t="160419" x="3759200" y="4017963"/>
          <p14:tracePt t="160435" x="3670300" y="4017963"/>
          <p14:tracePt t="160452" x="3581400" y="4010025"/>
          <p14:tracePt t="160469" x="3509963" y="4010025"/>
          <p14:tracePt t="160486" x="3394075" y="3983038"/>
          <p14:tracePt t="160503" x="3295650" y="3973513"/>
          <p14:tracePt t="160519" x="3179763" y="3965575"/>
          <p14:tracePt t="160537" x="3009900" y="3965575"/>
          <p14:tracePt t="160554" x="2919413" y="3965575"/>
          <p14:tracePt t="160570" x="2847975" y="3965575"/>
          <p14:tracePt t="160586" x="2776538" y="3965575"/>
          <p14:tracePt t="160603" x="2724150" y="3965575"/>
          <p14:tracePt t="160620" x="2687638" y="3965575"/>
          <p14:tracePt t="160653" x="2679700" y="3965575"/>
          <p14:tracePt t="160669" x="2652713" y="3965575"/>
          <p14:tracePt t="160703" x="2625725" y="3965575"/>
          <p14:tracePt t="160719" x="2589213" y="3973513"/>
          <p14:tracePt t="160736" x="2554288" y="3983038"/>
          <p14:tracePt t="160753" x="2544763" y="3983038"/>
          <p14:tracePt t="160770" x="2536825" y="3990975"/>
          <p14:tracePt t="160803" x="2536825" y="4000500"/>
          <p14:tracePt t="160836" x="2536825" y="4017963"/>
          <p14:tracePt t="160853" x="2581275" y="4027488"/>
          <p14:tracePt t="160870" x="2652713" y="4037013"/>
          <p14:tracePt t="160887" x="2776538" y="4037013"/>
          <p14:tracePt t="160905" x="3009900" y="4044950"/>
          <p14:tracePt t="160921" x="3152775" y="4044950"/>
          <p14:tracePt t="160938" x="3303588" y="4044950"/>
          <p14:tracePt t="160954" x="3465513" y="4044950"/>
          <p14:tracePt t="160970" x="3625850" y="4044950"/>
          <p14:tracePt t="160987" x="3768725" y="4044950"/>
          <p14:tracePt t="161004" x="3857625" y="4044950"/>
          <p14:tracePt t="161020" x="3894138" y="4044950"/>
          <p14:tracePt t="161037" x="3938588" y="4044950"/>
          <p14:tracePt t="161054" x="3973513" y="4044950"/>
          <p14:tracePt t="161071" x="4044950" y="4037013"/>
          <p14:tracePt t="161072" x="4071938" y="4037013"/>
          <p14:tracePt t="161088" x="4116388" y="4037013"/>
          <p14:tracePt t="161104" x="4205288" y="4037013"/>
          <p14:tracePt t="161121" x="4268788" y="4037013"/>
          <p14:tracePt t="161138" x="4303713" y="4037013"/>
          <p14:tracePt t="161155" x="4330700" y="4027488"/>
          <p14:tracePt t="161171" x="4375150" y="4017963"/>
          <p14:tracePt t="161188" x="4411663" y="4010025"/>
          <p14:tracePt t="161204" x="4429125" y="4000500"/>
          <p14:tracePt t="161238" x="4456113" y="3973513"/>
          <p14:tracePt t="161271" x="4456113" y="3946525"/>
          <p14:tracePt t="161288" x="4456113" y="3929063"/>
          <p14:tracePt t="161305" x="4456113" y="3902075"/>
          <p14:tracePt t="161322" x="4456113" y="3884613"/>
          <p14:tracePt t="161338" x="4446588" y="3875088"/>
          <p14:tracePt t="161355" x="4419600" y="3857625"/>
          <p14:tracePt t="161371" x="4357688" y="3848100"/>
          <p14:tracePt t="161389" x="4303713" y="3830638"/>
          <p14:tracePt t="161405" x="4251325" y="3822700"/>
          <p14:tracePt t="161421" x="4152900" y="3813175"/>
          <p14:tracePt t="161438" x="4054475" y="3813175"/>
          <p14:tracePt t="161455" x="3911600" y="3813175"/>
          <p14:tracePt t="161472" x="3679825" y="3813175"/>
          <p14:tracePt t="161489" x="3554413" y="3813175"/>
          <p14:tracePt t="161506" x="3429000" y="3813175"/>
          <p14:tracePt t="161522" x="3286125" y="3813175"/>
          <p14:tracePt t="161538" x="3187700" y="3813175"/>
          <p14:tracePt t="161556" x="3116263" y="3813175"/>
          <p14:tracePt t="161573" x="3071813" y="3813175"/>
          <p14:tracePt t="161588" x="3036888" y="3813175"/>
          <p14:tracePt t="161605" x="3000375" y="3813175"/>
          <p14:tracePt t="161621" x="2955925" y="3813175"/>
          <p14:tracePt t="161639" x="2901950" y="3813175"/>
          <p14:tracePt t="161655" x="2830513" y="3813175"/>
          <p14:tracePt t="161673" x="2697163" y="3813175"/>
          <p14:tracePt t="161689" x="2625725" y="3813175"/>
          <p14:tracePt t="161706" x="2589213" y="3813175"/>
          <p14:tracePt t="161722" x="2581275" y="3813175"/>
          <p14:tracePt t="161873" x="2571750" y="3813175"/>
          <p14:tracePt t="161906" x="2571750" y="3822700"/>
          <p14:tracePt t="161923" x="2571750" y="3830638"/>
          <p14:tracePt t="161939" x="2598738" y="3867150"/>
          <p14:tracePt t="161957" x="2616200" y="3867150"/>
          <p14:tracePt t="161973" x="2652713" y="3884613"/>
          <p14:tracePt t="161989" x="2670175" y="3894138"/>
          <p14:tracePt t="162007" x="2687638" y="3911600"/>
          <p14:tracePt t="162023" x="2724150" y="3946525"/>
          <p14:tracePt t="162040" x="2768600" y="3965575"/>
          <p14:tracePt t="162057" x="2884488" y="4027488"/>
          <p14:tracePt t="162074" x="2982913" y="4071938"/>
          <p14:tracePt t="162091" x="3044825" y="4089400"/>
          <p14:tracePt t="162107" x="3108325" y="4108450"/>
          <p14:tracePt t="162123" x="3160713" y="4125913"/>
          <p14:tracePt t="162140" x="3214688" y="4125913"/>
          <p14:tracePt t="162158" x="3303588" y="4125913"/>
          <p14:tracePt t="162173" x="3402013" y="4125913"/>
          <p14:tracePt t="162190" x="3527425" y="4152900"/>
          <p14:tracePt t="162208" x="3581400" y="4152900"/>
          <p14:tracePt t="162224" x="3616325" y="4152900"/>
          <p14:tracePt t="162241" x="3679825" y="4160838"/>
          <p14:tracePt t="162258" x="3714750" y="4160838"/>
          <p14:tracePt t="162274" x="3751263" y="4160838"/>
          <p14:tracePt t="162291" x="3795713" y="4160838"/>
          <p14:tracePt t="162308" x="3848100" y="4160838"/>
          <p14:tracePt t="162324" x="3911600" y="4160838"/>
          <p14:tracePt t="162340" x="3965575" y="4160838"/>
          <p14:tracePt t="162357" x="4037013" y="4160838"/>
          <p14:tracePt t="162374" x="4081463" y="4160838"/>
          <p14:tracePt t="162391" x="4108450" y="4160838"/>
          <p14:tracePt t="162408" x="4125913" y="4160838"/>
          <p14:tracePt t="162424" x="4160838" y="4160838"/>
          <p14:tracePt t="162441" x="4214813" y="4133850"/>
          <p14:tracePt t="162458" x="4251325" y="4116388"/>
          <p14:tracePt t="162474" x="4276725" y="4098925"/>
          <p14:tracePt t="162491" x="4286250" y="4081463"/>
          <p14:tracePt t="162508" x="4303713" y="4062413"/>
          <p14:tracePt t="162525" x="4313238" y="4054475"/>
          <p14:tracePt t="162541" x="4313238" y="4037013"/>
          <p14:tracePt t="162558" x="4313238" y="4027488"/>
          <p14:tracePt t="162575" x="4313238" y="4010025"/>
          <p14:tracePt t="162591" x="4313238" y="4000500"/>
          <p14:tracePt t="162675" x="4313238" y="3965575"/>
          <p14:tracePt t="162692" x="4313238" y="3919538"/>
          <p14:tracePt t="162709" x="4313238" y="3902075"/>
          <p14:tracePt t="162726" x="4313238" y="3884613"/>
          <p14:tracePt t="162859" x="4313238" y="3857625"/>
          <p14:tracePt t="162876" x="4295775" y="3822700"/>
          <p14:tracePt t="162909" x="4295775" y="3803650"/>
          <p14:tracePt t="163010" x="4295775" y="3795713"/>
          <p14:tracePt t="163060" x="4295775" y="3768725"/>
          <p14:tracePt t="163076" x="4295775" y="3751263"/>
          <p14:tracePt t="163093" x="4313238" y="3732213"/>
          <p14:tracePt t="163126" x="4322763" y="3732213"/>
          <p14:tracePt t="163143" x="4330700" y="3732213"/>
          <p14:tracePt t="163177" x="4348163" y="3732213"/>
          <p14:tracePt t="163193" x="4375150" y="3732213"/>
          <p14:tracePt t="163211" x="4402138" y="3732213"/>
          <p14:tracePt t="163227" x="4419600" y="3732213"/>
          <p14:tracePt t="163243" x="4438650" y="3732213"/>
          <p14:tracePt t="163260" x="4446588" y="3732213"/>
          <p14:tracePt t="163276" x="4465638" y="3732213"/>
          <p14:tracePt t="163294" x="4491038" y="3732213"/>
          <p14:tracePt t="163310" x="4510088" y="3732213"/>
          <p14:tracePt t="163327" x="4527550" y="3732213"/>
          <p14:tracePt t="163343" x="4545013" y="3732213"/>
          <p14:tracePt t="163360" x="4554538" y="3732213"/>
          <p14:tracePt t="163377" x="4572000" y="3741738"/>
          <p14:tracePt t="163394" x="4572000" y="3751263"/>
          <p14:tracePt t="163410" x="4589463" y="3751263"/>
          <p14:tracePt t="163428" x="4608513" y="3751263"/>
          <p14:tracePt t="163444" x="4633913" y="3759200"/>
          <p14:tracePt t="163461" x="4652963" y="3759200"/>
          <p14:tracePt t="163611" x="4589463" y="3768725"/>
          <p14:tracePt t="163628" x="4554538" y="3768725"/>
          <p14:tracePt t="163644" x="4537075" y="3776663"/>
          <p14:tracePt t="163661" x="4500563" y="3776663"/>
          <p14:tracePt t="163678" x="4491038" y="3776663"/>
          <p14:tracePt t="163694" x="4465638" y="3776663"/>
          <p14:tracePt t="163711" x="4446588" y="3776663"/>
          <p14:tracePt t="163728" x="4429125" y="3776663"/>
          <p14:tracePt t="163744" x="4402138" y="3776663"/>
          <p14:tracePt t="163811" x="4394200" y="3776663"/>
          <p14:tracePt t="163828" x="4384675" y="3776663"/>
          <p14:tracePt t="164012" x="4402138" y="3776663"/>
          <p14:tracePt t="164029" x="4429125" y="3776663"/>
          <p14:tracePt t="164045" x="4456113" y="3776663"/>
          <p14:tracePt t="164062" x="4500563" y="3776663"/>
          <p14:tracePt t="164079" x="4554538" y="3776663"/>
          <p14:tracePt t="164096" x="4616450" y="3776663"/>
          <p14:tracePt t="164112" x="4643438" y="3776663"/>
          <p14:tracePt t="164129" x="4660900" y="3776663"/>
          <p14:tracePt t="164146" x="4687888" y="3776663"/>
          <p14:tracePt t="164180" x="4705350" y="3776663"/>
          <p14:tracePt t="164196" x="4714875" y="3786188"/>
          <p14:tracePt t="164280" x="4705350" y="3795713"/>
          <p14:tracePt t="164296" x="4660900" y="3813175"/>
          <p14:tracePt t="164314" x="4608513" y="3830638"/>
          <p14:tracePt t="164330" x="4581525" y="3840163"/>
          <p14:tracePt t="164347" x="4554538" y="3840163"/>
          <p14:tracePt t="164363" x="4527550" y="3840163"/>
          <p14:tracePt t="164380" x="4500563" y="3840163"/>
          <p14:tracePt t="164397" x="4465638" y="3840163"/>
          <p14:tracePt t="164413" x="4446588" y="3840163"/>
          <p14:tracePt t="164431" x="4429125" y="3840163"/>
          <p14:tracePt t="164447" x="4411663" y="3840163"/>
          <p14:tracePt t="164463" x="4402138" y="3840163"/>
          <p14:tracePt t="164480" x="4384675" y="3840163"/>
          <p14:tracePt t="164497" x="4367213" y="3840163"/>
          <p14:tracePt t="164514" x="4330700" y="3840163"/>
          <p14:tracePt t="164530" x="4295775" y="3840163"/>
          <p14:tracePt t="164547" x="4268788" y="3840163"/>
          <p14:tracePt t="164563" x="4241800" y="3840163"/>
          <p14:tracePt t="164580" x="4232275" y="3840163"/>
          <p14:tracePt t="164598" x="4224338" y="3840163"/>
          <p14:tracePt t="164613" x="4214813" y="3840163"/>
          <p14:tracePt t="164798" x="4276725" y="3840163"/>
          <p14:tracePt t="164814" x="4348163" y="3840163"/>
          <p14:tracePt t="164831" x="4419600" y="3840163"/>
          <p14:tracePt t="164848" x="4465638" y="3840163"/>
          <p14:tracePt t="164864" x="4500563" y="3840163"/>
          <p14:tracePt t="164882" x="4527550" y="3840163"/>
          <p14:tracePt t="164898" x="4545013" y="3840163"/>
          <p14:tracePt t="164915" x="4562475" y="3840163"/>
          <p14:tracePt t="164932" x="4572000" y="3840163"/>
          <p14:tracePt t="164948" x="4598988" y="3840163"/>
          <p14:tracePt t="164965" x="4616450" y="3840163"/>
          <p14:tracePt t="164981" x="4625975" y="3840163"/>
          <p14:tracePt t="164998" x="4643438" y="3840163"/>
          <p14:tracePt t="165015" x="4660900" y="3840163"/>
          <p14:tracePt t="166151" x="4660900" y="3830638"/>
          <p14:tracePt t="166185" x="4652963" y="3830638"/>
          <p14:tracePt t="166368" x="4643438" y="3830638"/>
          <p14:tracePt t="166386" x="4633913" y="3803650"/>
          <p14:tracePt t="166402" x="4625975" y="3803650"/>
          <p14:tracePt t="166419" x="4616450" y="3795713"/>
          <p14:tracePt t="166452" x="4608513" y="3795713"/>
          <p14:tracePt t="166469" x="4589463" y="3795713"/>
          <p14:tracePt t="166502" x="4581525" y="3795713"/>
          <p14:tracePt t="167004" x="4598988" y="3776663"/>
          <p14:tracePt t="167020" x="4732338" y="3759200"/>
          <p14:tracePt t="167037" x="4884738" y="3759200"/>
          <p14:tracePt t="167054" x="5000625" y="3759200"/>
          <p14:tracePt t="167070" x="5054600" y="3759200"/>
          <p14:tracePt t="167088" x="5072063" y="3759200"/>
          <p14:tracePt t="167205" x="5099050" y="3759200"/>
          <p14:tracePt t="167221" x="5153025" y="3759200"/>
          <p14:tracePt t="167237" x="5367338" y="3759200"/>
          <p14:tracePt t="167254" x="5653088" y="3759200"/>
          <p14:tracePt t="167271" x="6018213" y="3759200"/>
          <p14:tracePt t="167288" x="6313488" y="3759200"/>
          <p14:tracePt t="167304" x="6518275" y="3759200"/>
          <p14:tracePt t="167321" x="6608763" y="3759200"/>
          <p14:tracePt t="167338" x="6616700" y="3759200"/>
          <p14:tracePt t="167823" x="6616700" y="3768725"/>
          <p14:tracePt t="167873" x="6616700" y="3776663"/>
          <p14:tracePt t="167957" x="6589713" y="3776663"/>
          <p14:tracePt t="167973" x="6581775" y="3776663"/>
          <p14:tracePt t="167990" x="6537325" y="3795713"/>
          <p14:tracePt t="168006" x="6446838" y="3803650"/>
          <p14:tracePt t="168024" x="6340475" y="3822700"/>
          <p14:tracePt t="168040" x="6224588" y="3848100"/>
          <p14:tracePt t="168056" x="6126163" y="3867150"/>
          <p14:tracePt t="168073" x="6045200" y="3875088"/>
          <p14:tracePt t="168075" x="6010275" y="3875088"/>
          <p14:tracePt t="168090" x="5965825" y="3884613"/>
          <p14:tracePt t="168107" x="5759450" y="3902075"/>
          <p14:tracePt t="168123" x="5581650" y="3902075"/>
          <p14:tracePt t="168140" x="5446713" y="3902075"/>
          <p14:tracePt t="168157" x="5375275" y="3919538"/>
          <p14:tracePt t="168173" x="5340350" y="3919538"/>
          <p14:tracePt t="168191" x="5313363" y="3919538"/>
          <p14:tracePt t="168207" x="5251450" y="3919538"/>
          <p14:tracePt t="168223" x="5126038" y="3919538"/>
          <p14:tracePt t="168240" x="5010150" y="3919538"/>
          <p14:tracePt t="168257" x="4919663" y="3919538"/>
          <p14:tracePt t="168274" x="4875213" y="3919538"/>
          <p14:tracePt t="168290" x="4813300" y="3919538"/>
          <p14:tracePt t="168308" x="4724400" y="3919538"/>
          <p14:tracePt t="168324" x="4643438" y="3919538"/>
          <p14:tracePt t="168340" x="4527550" y="3919538"/>
          <p14:tracePt t="168358" x="4384675" y="3919538"/>
          <p14:tracePt t="168374" x="4251325" y="3919538"/>
          <p14:tracePt t="168391" x="4089400" y="3919538"/>
          <p14:tracePt t="168407" x="3929063" y="3919538"/>
          <p14:tracePt t="168424" x="3786188" y="3919538"/>
          <p14:tracePt t="168441" x="3679825" y="3919538"/>
          <p14:tracePt t="168457" x="3598863" y="3919538"/>
          <p14:tracePt t="168475" x="3517900" y="3929063"/>
          <p14:tracePt t="168491" x="3394075" y="3938588"/>
          <p14:tracePt t="168508" x="3303588" y="3965575"/>
          <p14:tracePt t="168524" x="3179763" y="3973513"/>
          <p14:tracePt t="168541" x="3062288" y="3983038"/>
          <p14:tracePt t="168558" x="2973388" y="3983038"/>
          <p14:tracePt t="168574" x="2884488" y="4000500"/>
          <p14:tracePt t="168591" x="2840038" y="4000500"/>
          <p14:tracePt t="168608" x="2813050" y="4010025"/>
          <p14:tracePt t="168624" x="2795588" y="4010025"/>
          <p14:tracePt t="168641" x="2786063" y="4017963"/>
          <p14:tracePt t="168659" x="2741613" y="4027488"/>
          <p14:tracePt t="168675" x="2633663" y="4062413"/>
          <p14:tracePt t="168691" x="2544763" y="4089400"/>
          <p14:tracePt t="168708" x="2490788" y="4098925"/>
          <p14:tracePt t="168725" x="2473325" y="4108450"/>
          <p14:tracePt t="168742" x="2465388" y="4108450"/>
          <p14:tracePt t="168842" x="2465388" y="4116388"/>
          <p14:tracePt t="168859" x="2536825" y="4116388"/>
          <p14:tracePt t="168877" x="2670175" y="4116388"/>
          <p14:tracePt t="168892" x="2732088" y="4116388"/>
          <p14:tracePt t="168909" x="2776538" y="4116388"/>
          <p14:tracePt t="168926" x="2813050" y="4089400"/>
          <p14:tracePt t="168942" x="2822575" y="4071938"/>
          <p14:tracePt t="168960" x="2840038" y="4027488"/>
          <p14:tracePt t="168975" x="2840038" y="4017963"/>
          <p14:tracePt t="168992" x="2830513" y="3973513"/>
          <p14:tracePt t="169010" x="2803525" y="3956050"/>
          <p14:tracePt t="169026" x="2776538" y="3946525"/>
          <p14:tracePt t="169043" x="2751138" y="3929063"/>
          <p14:tracePt t="169060" x="2732088" y="3929063"/>
          <p14:tracePt t="169077" x="2679700" y="3929063"/>
          <p14:tracePt t="169093" x="2633663" y="3929063"/>
          <p14:tracePt t="169110" x="2608263" y="3929063"/>
          <p14:tracePt t="169126" x="2589213" y="3938588"/>
          <p14:tracePt t="169160" x="2581275" y="3938588"/>
          <p14:tracePt t="169193" x="2571750" y="3946525"/>
          <p14:tracePt t="169226" x="2589213" y="3973513"/>
          <p14:tracePt t="169244" x="2625725" y="4000500"/>
          <p14:tracePt t="169261" x="2660650" y="4017963"/>
          <p14:tracePt t="169277" x="2724150" y="4037013"/>
          <p14:tracePt t="169293" x="2768600" y="4054475"/>
          <p14:tracePt t="169310" x="2840038" y="4062413"/>
          <p14:tracePt t="169327" x="2911475" y="4089400"/>
          <p14:tracePt t="169343" x="2990850" y="4098925"/>
          <p14:tracePt t="169361" x="3089275" y="4098925"/>
          <p14:tracePt t="169377" x="3187700" y="4098925"/>
          <p14:tracePt t="169393" x="3303588" y="4098925"/>
          <p14:tracePt t="169410" x="3411538" y="4098925"/>
          <p14:tracePt t="169427" x="3509963" y="4098925"/>
          <p14:tracePt t="169445" x="3589338" y="4098925"/>
          <p14:tracePt t="169461" x="3633788" y="4098925"/>
          <p14:tracePt t="169477" x="3679825" y="4098925"/>
          <p14:tracePt t="169494" x="3705225" y="4098925"/>
          <p14:tracePt t="169511" x="3732213" y="4098925"/>
          <p14:tracePt t="169544" x="3741738" y="4098925"/>
          <p14:tracePt t="169561" x="3759200" y="4098925"/>
          <p14:tracePt t="169577" x="3768725" y="4098925"/>
          <p14:tracePt t="169594" x="3795713" y="4098925"/>
          <p14:tracePt t="169611" x="3822700" y="4098925"/>
          <p14:tracePt t="169627" x="3867150" y="4098925"/>
          <p14:tracePt t="169645" x="3902075" y="4098925"/>
          <p14:tracePt t="169661" x="3938588" y="4098925"/>
          <p14:tracePt t="169678" x="3965575" y="4098925"/>
          <p14:tracePt t="169694" x="3990975" y="4098925"/>
          <p14:tracePt t="169711" x="4010025" y="4098925"/>
          <p14:tracePt t="169728" x="4054475" y="4098925"/>
          <p14:tracePt t="169744" x="4143375" y="4098925"/>
          <p14:tracePt t="169762" x="4313238" y="4071938"/>
          <p14:tracePt t="169778" x="4465638" y="4010025"/>
          <p14:tracePt t="169794" x="4581525" y="3946525"/>
          <p14:tracePt t="169812" x="4633913" y="3902075"/>
          <p14:tracePt t="169829" x="4652963" y="3875088"/>
          <p14:tracePt t="169845" x="4652963" y="3848100"/>
          <p14:tracePt t="169862" x="4652963" y="3822700"/>
          <p14:tracePt t="169895" x="4652963" y="3813175"/>
          <p14:tracePt t="169911" x="4652963" y="3795713"/>
          <p14:tracePt t="169928" x="4652963" y="3786188"/>
          <p14:tracePt t="169945" x="4652963" y="3768725"/>
          <p14:tracePt t="170012" x="4652963" y="3759200"/>
          <p14:tracePt t="170045" x="4625975" y="3759200"/>
          <p14:tracePt t="170062" x="4589463" y="3759200"/>
          <p14:tracePt t="170079" x="4581525" y="3759200"/>
          <p14:tracePt t="170096" x="4562475" y="3759200"/>
          <p14:tracePt t="170112" x="4554538" y="3759200"/>
          <p14:tracePt t="170129" x="4537075" y="3759200"/>
          <p14:tracePt t="170145" x="4527550" y="3759200"/>
          <p14:tracePt t="170162" x="4510088" y="3768725"/>
          <p14:tracePt t="170263" x="4510088" y="3776663"/>
          <p14:tracePt t="170279" x="4518025" y="3776663"/>
          <p14:tracePt t="170296" x="4527550" y="3795713"/>
          <p14:tracePt t="170313" x="4554538" y="3795713"/>
          <p14:tracePt t="170329" x="4562475" y="3803650"/>
          <p14:tracePt t="170380" x="4589463" y="3803650"/>
          <p14:tracePt t="170397" x="4598988" y="3803650"/>
          <p14:tracePt t="170413" x="4608513" y="3803650"/>
          <p14:tracePt t="170446" x="4616450" y="3803650"/>
          <p14:tracePt t="170614" x="4616450" y="3795713"/>
          <p14:tracePt t="170697" x="4608513" y="3795713"/>
          <p14:tracePt t="170764" x="4589463" y="3795713"/>
          <p14:tracePt t="170864" x="4589463" y="3803650"/>
          <p14:tracePt t="170982" x="4608513" y="3803650"/>
          <p14:tracePt t="171014" x="4616450" y="3803650"/>
          <p14:tracePt t="171048" x="4625975" y="3803650"/>
          <p14:tracePt t="171065" x="4633913" y="3803650"/>
          <p14:tracePt t="171099" x="4643438" y="3803650"/>
          <p14:tracePt t="179321" x="4643438" y="3813175"/>
          <p14:tracePt t="179338" x="4643438" y="3840163"/>
          <p14:tracePt t="179354" x="4660900" y="3857625"/>
          <p14:tracePt t="179371" x="4679950" y="3857625"/>
          <p14:tracePt t="179387" x="4705350" y="3857625"/>
          <p14:tracePt t="179404" x="4759325" y="3857625"/>
          <p14:tracePt t="179421" x="4786313" y="3857625"/>
          <p14:tracePt t="179438" x="4795838" y="3857625"/>
          <p14:tracePt t="180106" x="4776788" y="3848100"/>
          <p14:tracePt t="180123" x="4714875" y="3732213"/>
          <p14:tracePt t="180140" x="4687888" y="3598863"/>
          <p14:tracePt t="180157" x="4670425" y="3490913"/>
          <p14:tracePt t="180173" x="4724400" y="3357563"/>
          <p14:tracePt t="180190" x="4867275" y="3197225"/>
          <p14:tracePt t="180206" x="5303838" y="2938463"/>
          <p14:tracePt t="180223" x="6367463" y="2438400"/>
          <p14:tracePt t="180241" x="6875463" y="2197100"/>
          <p14:tracePt t="180257" x="7170738" y="2036763"/>
          <p14:tracePt t="180274" x="7375525" y="1928813"/>
          <p14:tracePt t="180290" x="7545388" y="1785938"/>
          <p14:tracePt t="180307" x="7661275" y="1643063"/>
          <p14:tracePt t="180324" x="7769225" y="1527175"/>
          <p14:tracePt t="180341" x="7804150" y="1473200"/>
          <p14:tracePt t="180357" x="7804150" y="1465263"/>
          <p14:tracePt t="180391" x="7840663" y="1455738"/>
          <p14:tracePt t="180407" x="7875588" y="1438275"/>
          <p14:tracePt t="180425" x="7956550" y="1384300"/>
          <p14:tracePt t="180441" x="8001000" y="1347788"/>
          <p14:tracePt t="180457" x="8018463" y="1347788"/>
          <p14:tracePt t="180558" x="7983538" y="1411288"/>
          <p14:tracePt t="180575" x="7831138" y="1581150"/>
          <p14:tracePt t="180592" x="7705725" y="1679575"/>
          <p14:tracePt t="180608" x="7608888" y="1776413"/>
          <p14:tracePt t="180624" x="7562850" y="1839913"/>
          <p14:tracePt t="180642" x="7500938" y="1901825"/>
          <p14:tracePt t="180658" x="7456488" y="1965325"/>
          <p14:tracePt t="180675" x="7419975" y="2027238"/>
          <p14:tracePt t="180691" x="7402513" y="2054225"/>
          <p14:tracePt t="180742" x="7394575" y="2081213"/>
          <p14:tracePt t="180758" x="7367588" y="2116138"/>
          <p14:tracePt t="180775" x="7323138" y="2160588"/>
          <p14:tracePt t="180792" x="7313613" y="2179638"/>
          <p14:tracePt t="180809" x="7296150" y="2197100"/>
          <p14:tracePt t="180825" x="7286625" y="2205038"/>
          <p14:tracePt t="180843" x="7269163" y="2224088"/>
          <p14:tracePt t="180858" x="7232650" y="2251075"/>
          <p14:tracePt t="180876" x="7161213" y="2276475"/>
          <p14:tracePt t="180892" x="7116763" y="2303463"/>
          <p14:tracePt t="180908" x="7099300" y="2322513"/>
          <p14:tracePt t="180926" x="7072313" y="2339975"/>
          <p14:tracePt t="180942" x="7027863" y="2374900"/>
          <p14:tracePt t="180959" x="6973888" y="2419350"/>
          <p14:tracePt t="180976" x="6946900" y="2455863"/>
          <p14:tracePt t="180993" x="6911975" y="2490788"/>
          <p14:tracePt t="181009" x="6848475" y="2554288"/>
          <p14:tracePt t="181025" x="6804025" y="2616200"/>
          <p14:tracePt t="181042" x="6742113" y="2697163"/>
          <p14:tracePt t="181059" x="6661150" y="2768600"/>
          <p14:tracePt t="181076" x="6616700" y="2830513"/>
          <p14:tracePt t="181093" x="6572250" y="2884488"/>
          <p14:tracePt t="181109" x="6554788" y="2928938"/>
          <p14:tracePt t="181126" x="6537325" y="2990850"/>
          <p14:tracePt t="181142" x="6527800" y="3062288"/>
          <p14:tracePt t="181160" x="6527800" y="3170238"/>
          <p14:tracePt t="181177" x="6527800" y="3224213"/>
          <p14:tracePt t="181193" x="6527800" y="3259138"/>
          <p14:tracePt t="181209" x="6545263" y="3303588"/>
          <p14:tracePt t="181226" x="6562725" y="3330575"/>
          <p14:tracePt t="181243" x="6581775" y="3340100"/>
          <p14:tracePt t="181259" x="6599238" y="3357563"/>
          <p14:tracePt t="181276" x="6616700" y="3367088"/>
          <p14:tracePt t="181293" x="6653213" y="3375025"/>
          <p14:tracePt t="181310" x="6724650" y="3384550"/>
          <p14:tracePt t="181326" x="6813550" y="3394075"/>
          <p14:tracePt t="181343" x="6919913" y="3394075"/>
          <p14:tracePt t="181360" x="6946900" y="3402013"/>
          <p14:tracePt t="181377" x="6956425" y="3402013"/>
          <p14:tracePt t="181394" x="6965950" y="3411538"/>
          <p14:tracePt t="181410" x="6991350" y="3419475"/>
          <p14:tracePt t="181427" x="7045325" y="3419475"/>
          <p14:tracePt t="181444" x="7153275" y="3419475"/>
          <p14:tracePt t="181460" x="7304088" y="3402013"/>
          <p14:tracePt t="181477" x="7394575" y="3375025"/>
          <p14:tracePt t="181494" x="7419975" y="3367088"/>
          <p14:tracePt t="181510" x="7439025" y="3348038"/>
          <p14:tracePt t="181527" x="7456488" y="3348038"/>
          <p14:tracePt t="181544" x="7456488" y="3340100"/>
          <p14:tracePt t="181561" x="7456488" y="3313113"/>
          <p14:tracePt t="181578" x="7456488" y="3286125"/>
          <p14:tracePt t="181594" x="7466013" y="3232150"/>
          <p14:tracePt t="181611" x="7483475" y="3160713"/>
          <p14:tracePt t="181627" x="7483475" y="3098800"/>
          <p14:tracePt t="181644" x="7483475" y="3036888"/>
          <p14:tracePt t="181661" x="7483475" y="2938463"/>
          <p14:tracePt t="181677" x="7483475" y="2830513"/>
          <p14:tracePt t="181694" x="7483475" y="2714625"/>
          <p14:tracePt t="181711" x="7483475" y="2598738"/>
          <p14:tracePt t="181728" x="7483475" y="2455863"/>
          <p14:tracePt t="181745" x="7483475" y="2384425"/>
          <p14:tracePt t="181761" x="7483475" y="2322513"/>
          <p14:tracePt t="181778" x="7483475" y="2286000"/>
          <p14:tracePt t="181794" x="7483475" y="2251075"/>
          <p14:tracePt t="181811" x="7466013" y="2224088"/>
          <p14:tracePt t="181828" x="7439025" y="2170113"/>
          <p14:tracePt t="181844" x="7419975" y="2133600"/>
          <p14:tracePt t="181861" x="7412038" y="2089150"/>
          <p14:tracePt t="181878" x="7385050" y="2054225"/>
          <p14:tracePt t="181895" x="7367588" y="1990725"/>
          <p14:tracePt t="181911" x="7331075" y="1955800"/>
          <p14:tracePt t="181928" x="7277100" y="1911350"/>
          <p14:tracePt t="181945" x="7232650" y="1884363"/>
          <p14:tracePt t="181961" x="7188200" y="1884363"/>
          <p14:tracePt t="181979" x="7143750" y="1884363"/>
          <p14:tracePt t="181995" x="7116763" y="1884363"/>
          <p14:tracePt t="182012" x="7081838" y="1893888"/>
          <p14:tracePt t="182028" x="7054850" y="1911350"/>
          <p14:tracePt t="182045" x="7027863" y="1928813"/>
          <p14:tracePt t="182062" x="7010400" y="1946275"/>
          <p14:tracePt t="182078" x="7000875" y="1955800"/>
          <p14:tracePt t="182081" x="6991350" y="1973263"/>
          <p14:tracePt t="182096" x="6956425" y="2027238"/>
          <p14:tracePt t="182112" x="6919913" y="2089150"/>
          <p14:tracePt t="182129" x="6894513" y="2133600"/>
          <p14:tracePt t="182145" x="6875463" y="2187575"/>
          <p14:tracePt t="182163" x="6848475" y="2232025"/>
          <p14:tracePt t="182179" x="6840538" y="2303463"/>
          <p14:tracePt t="182195" x="6804025" y="2411413"/>
          <p14:tracePt t="182212" x="6769100" y="2509838"/>
          <p14:tracePt t="182228" x="6759575" y="2608263"/>
          <p14:tracePt t="182246" x="6751638" y="2679700"/>
          <p14:tracePt t="182263" x="6751638" y="2724150"/>
          <p14:tracePt t="182279" x="6751638" y="2759075"/>
          <p14:tracePt t="182296" x="6751638" y="2830513"/>
          <p14:tracePt t="182313" x="6742113" y="2894013"/>
          <p14:tracePt t="182329" x="6742113" y="2973388"/>
          <p14:tracePt t="182346" x="6742113" y="3036888"/>
          <p14:tracePt t="182363" x="6742113" y="3081338"/>
          <p14:tracePt t="182379" x="6742113" y="3108325"/>
          <p14:tracePt t="182396" x="6742113" y="3152775"/>
          <p14:tracePt t="182412" x="6732588" y="3205163"/>
          <p14:tracePt t="182429" x="6732588" y="3259138"/>
          <p14:tracePt t="182446" x="6732588" y="3313113"/>
          <p14:tracePt t="182463" x="6732588" y="3348038"/>
          <p14:tracePt t="182480" x="6732588" y="3402013"/>
          <p14:tracePt t="182496" x="6732588" y="3446463"/>
          <p14:tracePt t="182513" x="6732588" y="3473450"/>
          <p14:tracePt t="182530" x="6732588" y="3500438"/>
          <p14:tracePt t="182547" x="6732588" y="3517900"/>
          <p14:tracePt t="182563" x="6742113" y="3517900"/>
          <p14:tracePt t="182613" x="6751638" y="3517900"/>
          <p14:tracePt t="182630" x="6759575" y="3517900"/>
          <p14:tracePt t="182647" x="6786563" y="3517900"/>
          <p14:tracePt t="182664" x="6831013" y="3517900"/>
          <p14:tracePt t="182681" x="6884988" y="3517900"/>
          <p14:tracePt t="182697" x="6973888" y="3517900"/>
          <p14:tracePt t="182714" x="7099300" y="3500438"/>
          <p14:tracePt t="182731" x="7232650" y="3455988"/>
          <p14:tracePt t="182747" x="7375525" y="3419475"/>
          <p14:tracePt t="182764" x="7446963" y="3394075"/>
          <p14:tracePt t="182780" x="7491413" y="3384550"/>
          <p14:tracePt t="182797" x="7527925" y="3367088"/>
          <p14:tracePt t="182814" x="7554913" y="3330575"/>
          <p14:tracePt t="182830" x="7562850" y="3286125"/>
          <p14:tracePt t="182847" x="7581900" y="3224213"/>
          <p14:tracePt t="182865" x="7589838" y="3098800"/>
          <p14:tracePt t="182882" x="7589838" y="3027363"/>
          <p14:tracePt t="182897" x="7599363" y="2884488"/>
          <p14:tracePt t="182915" x="7608888" y="2714625"/>
          <p14:tracePt t="182931" x="7608888" y="2544763"/>
          <p14:tracePt t="182948" x="7608888" y="2438400"/>
          <p14:tracePt t="182964" x="7581900" y="2339975"/>
          <p14:tracePt t="182981" x="7562850" y="2276475"/>
          <p14:tracePt t="182998" x="7537450" y="2232025"/>
          <p14:tracePt t="183014" x="7500938" y="2179638"/>
          <p14:tracePt t="183032" x="7446963" y="2089150"/>
          <p14:tracePt t="183048" x="7394575" y="2017713"/>
          <p14:tracePt t="183065" x="7348538" y="1955800"/>
          <p14:tracePt t="183082" x="7313613" y="1901825"/>
          <p14:tracePt t="183098" x="7296150" y="1866900"/>
          <p14:tracePt t="183148" x="7286625" y="1866900"/>
          <p14:tracePt t="183165" x="7259638" y="1866900"/>
          <p14:tracePt t="183182" x="7224713" y="1884363"/>
          <p14:tracePt t="183198" x="7188200" y="1901825"/>
          <p14:tracePt t="183215" x="7161213" y="1928813"/>
          <p14:tracePt t="183232" x="7099300" y="1955800"/>
          <p14:tracePt t="183249" x="7054850" y="1973263"/>
          <p14:tracePt t="183266" x="7010400" y="1982788"/>
          <p14:tracePt t="183282" x="6965950" y="2009775"/>
          <p14:tracePt t="183298" x="6929438" y="2027238"/>
          <p14:tracePt t="183316" x="6858000" y="2089150"/>
          <p14:tracePt t="183332" x="6813550" y="2152650"/>
          <p14:tracePt t="183348" x="6777038" y="2232025"/>
          <p14:tracePt t="183366" x="6732588" y="2295525"/>
          <p14:tracePt t="183382" x="6724650" y="2366963"/>
          <p14:tracePt t="183399" x="6724650" y="2428875"/>
          <p14:tracePt t="183415" x="6705600" y="2490788"/>
          <p14:tracePt t="183432" x="6697663" y="2633663"/>
          <p14:tracePt t="183450" x="6680200" y="2705100"/>
          <p14:tracePt t="183466" x="6661150" y="2786063"/>
          <p14:tracePt t="183483" x="6661150" y="2847975"/>
          <p14:tracePt t="183499" x="6661150" y="2911475"/>
          <p14:tracePt t="183516" x="6661150" y="2973388"/>
          <p14:tracePt t="183532" x="6653213" y="3036888"/>
          <p14:tracePt t="183549" x="6643688" y="3081338"/>
          <p14:tracePt t="183566" x="6643688" y="3125788"/>
          <p14:tracePt t="183582" x="6643688" y="3152775"/>
          <p14:tracePt t="183584" x="6643688" y="3170238"/>
          <p14:tracePt t="183599" x="6643688" y="3179763"/>
          <p14:tracePt t="183616" x="6643688" y="3214688"/>
          <p14:tracePt t="183633" x="6643688" y="3232150"/>
          <p14:tracePt t="183650" x="6643688" y="3251200"/>
          <p14:tracePt t="183666" x="6653213" y="3259138"/>
          <p14:tracePt t="183683" x="6653213" y="3268663"/>
          <p14:tracePt t="183699" x="6653213" y="3286125"/>
          <p14:tracePt t="183716" x="6661150" y="3295650"/>
          <p14:tracePt t="183767" x="6661150" y="3313113"/>
          <p14:tracePt t="183783" x="6661150" y="3322638"/>
          <p14:tracePt t="183801" x="6661150" y="3340100"/>
          <p14:tracePt t="183968" x="6670675" y="3348038"/>
          <p14:tracePt t="187544" x="6653213" y="3340100"/>
          <p14:tracePt t="187560" x="6634163" y="3340100"/>
          <p14:tracePt t="187577" x="6589713" y="3340100"/>
          <p14:tracePt t="187579" x="6545263" y="3340100"/>
          <p14:tracePt t="187593" x="6429375" y="3340100"/>
          <p14:tracePt t="187610" x="6296025" y="3340100"/>
          <p14:tracePt t="187628" x="6170613" y="3357563"/>
          <p14:tracePt t="187644" x="6045200" y="3375025"/>
          <p14:tracePt t="187660" x="5929313" y="3394075"/>
          <p14:tracePt t="187677" x="5732463" y="3411538"/>
          <p14:tracePt t="187694" x="5473700" y="3411538"/>
          <p14:tracePt t="187711" x="5197475" y="3411538"/>
          <p14:tracePt t="187727" x="4848225" y="3340100"/>
          <p14:tracePt t="187744" x="4562475" y="3205163"/>
          <p14:tracePt t="187761" x="4251325" y="3071813"/>
          <p14:tracePt t="187778" x="3875088" y="2919413"/>
          <p14:tracePt t="187795" x="3724275" y="2840038"/>
          <p14:tracePt t="187811" x="3598863" y="2776538"/>
          <p14:tracePt t="187828" x="3544888" y="2741613"/>
          <p14:tracePt t="187845" x="3490913" y="2705100"/>
          <p14:tracePt t="187861" x="3446463" y="2679700"/>
          <p14:tracePt t="187879" x="3419475" y="2652713"/>
          <p14:tracePt t="187895" x="3394075" y="2625725"/>
          <p14:tracePt t="187911" x="3367088" y="2616200"/>
          <p14:tracePt t="187928" x="3322638" y="2598738"/>
          <p14:tracePt t="187944" x="3251200" y="2554288"/>
          <p14:tracePt t="187962" x="3098800" y="2438400"/>
          <p14:tracePt t="187978" x="3027363" y="2393950"/>
          <p14:tracePt t="187995" x="2938463" y="2330450"/>
          <p14:tracePt t="188012" x="2884488" y="2286000"/>
          <p14:tracePt t="188029" x="2867025" y="2268538"/>
          <p14:tracePt t="188045" x="2840038" y="2251075"/>
          <p14:tracePt t="188061" x="2830513" y="2251075"/>
          <p14:tracePt t="188078" x="2822575" y="2251075"/>
          <p14:tracePt t="188095" x="2813050" y="2241550"/>
          <p14:tracePt t="188128" x="2803525" y="2232025"/>
          <p14:tracePt t="188144" x="2795588" y="2232025"/>
          <p14:tracePt t="188177" x="2795588" y="2224088"/>
          <p14:tracePt t="188461" x="2867025" y="2224088"/>
          <p14:tracePt t="188479" x="3116263" y="2295525"/>
          <p14:tracePt t="188495" x="3446463" y="2366963"/>
          <p14:tracePt t="188512" x="3705225" y="2411413"/>
          <p14:tracePt t="188528" x="3822700" y="2446338"/>
          <p14:tracePt t="188545" x="3867150" y="2455863"/>
          <p14:tracePt t="188562" x="3867150" y="2465388"/>
          <p14:tracePt t="188645" x="3848100" y="2465388"/>
          <p14:tracePt t="188662" x="3822700" y="2465388"/>
          <p14:tracePt t="188679" x="3813175" y="2465388"/>
          <p14:tracePt t="188695" x="3795713" y="2465388"/>
          <p14:tracePt t="188778" x="3786188" y="2465388"/>
          <p14:tracePt t="188796" x="3768725" y="2465388"/>
          <p14:tracePt t="188813" x="3759200" y="2473325"/>
          <p14:tracePt t="188829" x="3751263" y="2490788"/>
          <p14:tracePt t="188846" x="3732213" y="2571750"/>
          <p14:tracePt t="188863" x="3732213" y="2679700"/>
          <p14:tracePt t="188880" x="3732213" y="2822575"/>
          <p14:tracePt t="188897" x="3732213" y="2990850"/>
          <p14:tracePt t="188913" x="3840163" y="3179763"/>
          <p14:tracePt t="188930" x="4000500" y="3330575"/>
          <p14:tracePt t="188946" x="4232275" y="3544888"/>
          <p14:tracePt t="188963" x="4357688" y="3670300"/>
          <p14:tracePt t="188981" x="4510088" y="3786188"/>
          <p14:tracePt t="188998" x="4697413" y="3911600"/>
          <p14:tracePt t="189014" x="4938713" y="3973513"/>
          <p14:tracePt t="189031" x="5160963" y="4037013"/>
          <p14:tracePt t="189048" x="5276850" y="4062413"/>
          <p14:tracePt t="189064" x="5340350" y="4062413"/>
          <p14:tracePt t="189081" x="5367338" y="4062413"/>
          <p14:tracePt t="189083" x="5375275" y="4062413"/>
          <p14:tracePt t="189249" x="5357813" y="4062413"/>
          <p14:tracePt t="189265" x="5313363" y="4037013"/>
          <p14:tracePt t="189283" x="5214938" y="3990975"/>
          <p14:tracePt t="189299" x="5099050" y="3946525"/>
          <p14:tracePt t="189316" x="4973638" y="3894138"/>
          <p14:tracePt t="189332" x="4875213" y="3857625"/>
          <p14:tracePt t="189348" x="4830763" y="3830638"/>
          <p14:tracePt t="189365" x="4768850" y="3803650"/>
          <p14:tracePt t="189382" x="4732338" y="3776663"/>
          <p14:tracePt t="189399" x="4687888" y="3759200"/>
          <p14:tracePt t="189416" x="4660900" y="3741738"/>
          <p14:tracePt t="189432" x="4625975" y="3724275"/>
          <p14:tracePt t="189449" x="4608513" y="3724275"/>
          <p14:tracePt t="189466" x="4581525" y="3714750"/>
          <p14:tracePt t="189482" x="4572000" y="3705225"/>
          <p14:tracePt t="189500" x="4554538" y="3705225"/>
          <p14:tracePt t="189516" x="4527550" y="3705225"/>
          <p14:tracePt t="189533" x="4483100" y="3705225"/>
          <p14:tracePt t="189549" x="4429125" y="3705225"/>
          <p14:tracePt t="189565" x="4384675" y="3705225"/>
          <p14:tracePt t="189582" x="4367213" y="3705225"/>
          <p14:tracePt t="189600" x="4348163" y="3705225"/>
          <p14:tracePt t="189616" x="4340225" y="3705225"/>
          <p14:tracePt t="189734" x="4330700" y="3714750"/>
          <p14:tracePt t="189750" x="4330700" y="3724275"/>
          <p14:tracePt t="189766" x="4330700" y="3751263"/>
          <p14:tracePt t="189783" x="4340225" y="3759200"/>
          <p14:tracePt t="189800" x="4357688" y="3786188"/>
          <p14:tracePt t="189817" x="4394200" y="3803650"/>
          <p14:tracePt t="189833" x="4429125" y="3803650"/>
          <p14:tracePt t="189850" x="4500563" y="3813175"/>
          <p14:tracePt t="189867" x="4554538" y="3813175"/>
          <p14:tracePt t="189884" x="4598988" y="3813175"/>
          <p14:tracePt t="189901" x="4660900" y="3813175"/>
          <p14:tracePt t="189917" x="4705350" y="3822700"/>
          <p14:tracePt t="189933" x="4732338" y="3822700"/>
          <p14:tracePt t="189950" x="4759325" y="3822700"/>
          <p14:tracePt t="189967" x="4795838" y="3822700"/>
          <p14:tracePt t="189984" x="4840288" y="3813175"/>
          <p14:tracePt t="190000" x="4894263" y="3795713"/>
          <p14:tracePt t="190017" x="4902200" y="3795713"/>
          <p14:tracePt t="190033" x="4919663" y="3786188"/>
          <p14:tracePt t="190068" x="4929188" y="3741738"/>
          <p14:tracePt t="190084" x="4938713" y="3732213"/>
          <p14:tracePt t="190102" x="4938713" y="3724275"/>
          <p14:tracePt t="190117" x="4938713" y="3714750"/>
          <p14:tracePt t="190134" x="4938713" y="3705225"/>
          <p14:tracePt t="190151" x="4938713" y="3697288"/>
          <p14:tracePt t="190167" x="4938713" y="3679825"/>
          <p14:tracePt t="190184" x="4938713" y="3670300"/>
          <p14:tracePt t="190201" x="4919663" y="3670300"/>
          <p14:tracePt t="190218" x="4867275" y="3670300"/>
          <p14:tracePt t="190235" x="4830763" y="3670300"/>
          <p14:tracePt t="190251" x="4795838" y="3670300"/>
          <p14:tracePt t="190268" x="4768850" y="3670300"/>
          <p14:tracePt t="190284" x="4741863" y="3670300"/>
          <p14:tracePt t="190303" x="4732338" y="3670300"/>
          <p14:tracePt t="190318" x="4705350" y="3670300"/>
          <p14:tracePt t="190334" x="4679950" y="3670300"/>
          <p14:tracePt t="190351" x="4660900" y="3670300"/>
          <p14:tracePt t="190368" x="4652963" y="3670300"/>
          <p14:tracePt t="190401" x="4643438" y="3670300"/>
          <p14:tracePt t="190418" x="4625975" y="3670300"/>
          <p14:tracePt t="190435" x="4608513" y="3679825"/>
          <p14:tracePt t="190452" x="4589463" y="3687763"/>
          <p14:tracePt t="190469" x="4572000" y="3687763"/>
          <p14:tracePt t="190485" x="4562475" y="3687763"/>
          <p14:tracePt t="190502" x="4554538" y="3687763"/>
          <p14:tracePt t="190518" x="4545013" y="3687763"/>
          <p14:tracePt t="190535" x="4537075" y="3687763"/>
          <p14:tracePt t="190552" x="4518025" y="3697288"/>
          <p14:tracePt t="190569" x="4510088" y="3705225"/>
          <p14:tracePt t="190753" x="4500563" y="3714750"/>
          <p14:tracePt t="190769" x="4500563" y="3732213"/>
          <p14:tracePt t="190786" x="4545013" y="3732213"/>
          <p14:tracePt t="190803" x="4633913" y="3768725"/>
          <p14:tracePt t="190819" x="4697413" y="3768725"/>
          <p14:tracePt t="190836" x="4751388" y="3776663"/>
          <p14:tracePt t="190853" x="4776788" y="3776663"/>
          <p14:tracePt t="190870" x="4795838" y="3776663"/>
          <p14:tracePt t="190886" x="4813300" y="3776663"/>
          <p14:tracePt t="190903" x="4848225" y="3776663"/>
          <p14:tracePt t="190919" x="4911725" y="3776663"/>
          <p14:tracePt t="190936" x="4956175" y="3776663"/>
          <p14:tracePt t="190953" x="5000625" y="3776663"/>
          <p14:tracePt t="190969" x="5018088" y="3776663"/>
          <p14:tracePt t="190987" x="5062538" y="3776663"/>
          <p14:tracePt t="191003" x="5126038" y="3776663"/>
          <p14:tracePt t="191020" x="5232400" y="3776663"/>
          <p14:tracePt t="191037" x="5402263" y="3759200"/>
          <p14:tracePt t="191053" x="5545138" y="3751263"/>
          <p14:tracePt t="191070" x="5680075" y="3741738"/>
          <p14:tracePt t="191087" x="5759450" y="3714750"/>
          <p14:tracePt t="191103" x="5813425" y="3705225"/>
          <p14:tracePt t="191120" x="5822950" y="3705225"/>
          <p14:tracePt t="191839" x="5830888" y="3705225"/>
          <p14:tracePt t="191855" x="5857875" y="3687763"/>
          <p14:tracePt t="191872" x="5857875" y="3679825"/>
          <p14:tracePt t="191889" x="5884863" y="3660775"/>
          <p14:tracePt t="191939" x="5894388" y="3652838"/>
          <p14:tracePt t="191972" x="5902325" y="3652838"/>
          <p14:tracePt t="192240" x="5884863" y="3670300"/>
          <p14:tracePt t="192257" x="5751513" y="3679825"/>
          <p14:tracePt t="192273" x="5545138" y="3714750"/>
          <p14:tracePt t="192291" x="5286375" y="3714750"/>
          <p14:tracePt t="192307" x="4894263" y="3714750"/>
          <p14:tracePt t="192324" x="4643438" y="3714750"/>
          <p14:tracePt t="192341" x="4438650" y="3705225"/>
          <p14:tracePt t="192357" x="4241800" y="3652838"/>
          <p14:tracePt t="192374" x="4062413" y="3598863"/>
          <p14:tracePt t="192390" x="3956050" y="3509963"/>
          <p14:tracePt t="192407" x="3875088" y="3419475"/>
          <p14:tracePt t="192424" x="3795713" y="3313113"/>
          <p14:tracePt t="192440" x="3697288" y="3224213"/>
          <p14:tracePt t="192457" x="3625850" y="3160713"/>
          <p14:tracePt t="192474" x="3581400" y="3098800"/>
          <p14:tracePt t="192490" x="3581400" y="3044825"/>
          <p14:tracePt t="192508" x="3544888" y="2857500"/>
          <p14:tracePt t="192525" x="3500438" y="2705100"/>
          <p14:tracePt t="192541" x="3446463" y="2598738"/>
          <p14:tracePt t="192557" x="3367088" y="2490788"/>
          <p14:tracePt t="192574" x="3313113" y="2401888"/>
          <p14:tracePt t="192591" x="3276600" y="2347913"/>
          <p14:tracePt t="192607" x="3241675" y="2303463"/>
          <p14:tracePt t="192624" x="3214688" y="2232025"/>
          <p14:tracePt t="192641" x="3197225" y="2160588"/>
          <p14:tracePt t="192658" x="3170238" y="2071688"/>
          <p14:tracePt t="192674" x="3152775" y="2000250"/>
          <p14:tracePt t="192691" x="3125788" y="1911350"/>
          <p14:tracePt t="192708" x="3116263" y="1822450"/>
          <p14:tracePt t="192725" x="3116263" y="1812925"/>
          <p14:tracePt t="192791" x="3081338" y="1893888"/>
          <p14:tracePt t="192808" x="3044825" y="2009775"/>
          <p14:tracePt t="192825" x="3017838" y="2089150"/>
          <p14:tracePt t="192841" x="3009900" y="2116138"/>
          <p14:tracePt t="192858" x="3009900" y="2152650"/>
          <p14:tracePt t="192875" x="3009900" y="2224088"/>
          <p14:tracePt t="192892" x="2973388" y="2322513"/>
          <p14:tracePt t="192909" x="2928938" y="2455863"/>
          <p14:tracePt t="192926" x="2874963" y="2616200"/>
          <p14:tracePt t="192942" x="2830513" y="2759075"/>
          <p14:tracePt t="192958" x="2813050" y="2857500"/>
          <p14:tracePt t="192975" x="2795588" y="2946400"/>
          <p14:tracePt t="192992" x="2786063" y="3000375"/>
          <p14:tracePt t="193009" x="2786063" y="3044825"/>
          <p14:tracePt t="193026" x="2786063" y="3108325"/>
          <p14:tracePt t="193042" x="2759075" y="3179763"/>
          <p14:tracePt t="193059" x="2751138" y="3268663"/>
          <p14:tracePt t="193076" x="2751138" y="3357563"/>
          <p14:tracePt t="193092" x="2741613" y="3394075"/>
          <p14:tracePt t="193109" x="2741613" y="3411538"/>
          <p14:tracePt t="193126" x="2724150" y="3455988"/>
          <p14:tracePt t="193142" x="2714625" y="3473450"/>
          <p14:tracePt t="193159" x="2714625" y="3482975"/>
          <p14:tracePt t="193192" x="2705100" y="3482975"/>
          <p14:tracePt t="193226" x="2732088" y="3419475"/>
          <p14:tracePt t="193242" x="2776538" y="3330575"/>
          <p14:tracePt t="193259" x="2813050" y="3197225"/>
          <p14:tracePt t="193276" x="2847975" y="2965450"/>
          <p14:tracePt t="193293" x="2874963" y="2795588"/>
          <p14:tracePt t="193310" x="2894013" y="2679700"/>
          <p14:tracePt t="193327" x="2901950" y="2571750"/>
          <p14:tracePt t="193343" x="2911475" y="2509838"/>
          <p14:tracePt t="193359" x="2938463" y="2446338"/>
          <p14:tracePt t="193376" x="2955925" y="2384425"/>
          <p14:tracePt t="193393" x="2982913" y="2347913"/>
          <p14:tracePt t="193409" x="2982913" y="2322513"/>
          <p14:tracePt t="193426" x="2990850" y="2312988"/>
          <p14:tracePt t="193644" x="2990850" y="2490788"/>
          <p14:tracePt t="193660" x="2990850" y="2687638"/>
          <p14:tracePt t="193678" x="2990850" y="2867025"/>
          <p14:tracePt t="193694" x="2990850" y="3027363"/>
          <p14:tracePt t="193710" x="2990850" y="3143250"/>
          <p14:tracePt t="193727" x="2990850" y="3214688"/>
          <p14:tracePt t="193744" x="2990850" y="3241675"/>
          <p14:tracePt t="194012" x="3000375" y="3251200"/>
          <p14:tracePt t="194597" x="3036888" y="3286125"/>
          <p14:tracePt t="194614" x="3081338" y="3330575"/>
          <p14:tracePt t="194630" x="3125788" y="3375025"/>
          <p14:tracePt t="194647" x="3187700" y="3411538"/>
          <p14:tracePt t="194663" x="3251200" y="3446463"/>
          <p14:tracePt t="194680" x="3357563" y="3509963"/>
          <p14:tracePt t="194697" x="3500438" y="3581400"/>
          <p14:tracePt t="194713" x="3616325" y="3625850"/>
          <p14:tracePt t="194730" x="3705225" y="3652838"/>
          <p14:tracePt t="194747" x="3786188" y="3679825"/>
          <p14:tracePt t="194763" x="3875088" y="3679825"/>
          <p14:tracePt t="194780" x="3983038" y="3687763"/>
          <p14:tracePt t="194797" x="4044950" y="3705225"/>
          <p14:tracePt t="194814" x="4125913" y="3714750"/>
          <p14:tracePt t="194830" x="4197350" y="3732213"/>
          <p14:tracePt t="194848" x="4241800" y="3732213"/>
          <p14:tracePt t="194864" x="4303713" y="3732213"/>
          <p14:tracePt t="194881" x="4357688" y="3732213"/>
          <p14:tracePt t="194897" x="4402138" y="3732213"/>
          <p14:tracePt t="194913" x="4429125" y="3732213"/>
          <p14:tracePt t="194930" x="4473575" y="3732213"/>
          <p14:tracePt t="194948" x="4491038" y="3741738"/>
          <p14:tracePt t="194964" x="4572000" y="3741738"/>
          <p14:tracePt t="194981" x="4687888" y="3741738"/>
          <p14:tracePt t="194998" x="4830763" y="3741738"/>
          <p14:tracePt t="195014" x="4973638" y="3741738"/>
          <p14:tracePt t="195030" x="5081588" y="3741738"/>
          <p14:tracePt t="195048" x="5143500" y="3741738"/>
          <p14:tracePt t="195064" x="5197475" y="3741738"/>
          <p14:tracePt t="195081" x="5241925" y="3741738"/>
          <p14:tracePt t="195098" x="5259388" y="3741738"/>
          <p14:tracePt t="195114" x="5276850" y="3741738"/>
          <p14:tracePt t="195131" x="5286375" y="3741738"/>
          <p14:tracePt t="195148" x="5303838" y="3741738"/>
          <p14:tracePt t="195282" x="5330825" y="3741738"/>
          <p14:tracePt t="195298" x="5357813" y="3741738"/>
          <p14:tracePt t="195349" x="5367338" y="3741738"/>
          <p14:tracePt t="195550" x="5384800" y="3741738"/>
          <p14:tracePt t="195566" x="5394325" y="3741738"/>
          <p14:tracePt t="195582" x="5419725" y="3741738"/>
          <p14:tracePt t="195600" x="5429250" y="3751263"/>
          <p14:tracePt t="195616" x="5446713" y="3751263"/>
          <p14:tracePt t="195632" x="5456238" y="3751263"/>
          <p14:tracePt t="195649" x="5465763" y="3751263"/>
          <p14:tracePt t="195682" x="5473700" y="3751263"/>
          <p14:tracePt t="195716" x="5483225" y="3751263"/>
          <p14:tracePt t="195732" x="5491163" y="3751263"/>
          <p14:tracePt t="195750" x="5500688" y="3751263"/>
          <p14:tracePt t="195766" x="5527675" y="3751263"/>
          <p14:tracePt t="195783" x="5562600" y="3751263"/>
          <p14:tracePt t="195800" x="5616575" y="3741738"/>
          <p14:tracePt t="195816" x="5643563" y="3732213"/>
          <p14:tracePt t="195833" x="5680075" y="3732213"/>
          <p14:tracePt t="195850" x="5715000" y="3732213"/>
          <p14:tracePt t="195866" x="5768975" y="3732213"/>
          <p14:tracePt t="195883" x="5813425" y="3732213"/>
          <p14:tracePt t="195901" x="5911850" y="3732213"/>
          <p14:tracePt t="195917" x="6000750" y="3732213"/>
          <p14:tracePt t="195934" x="6134100" y="3732213"/>
          <p14:tracePt t="195950" x="6259513" y="3732213"/>
          <p14:tracePt t="195967" x="6402388" y="3732213"/>
          <p14:tracePt t="195984" x="6545263" y="3732213"/>
          <p14:tracePt t="196000" x="6661150" y="3724275"/>
          <p14:tracePt t="196017" x="6742113" y="3714750"/>
          <p14:tracePt t="196033" x="6804025" y="3697288"/>
          <p14:tracePt t="196051" x="6831013" y="3679825"/>
          <p14:tracePt t="196067" x="6875463" y="3660775"/>
          <p14:tracePt t="196083" x="6929438" y="3643313"/>
          <p14:tracePt t="196086" x="6946900" y="3633788"/>
          <p14:tracePt t="196101" x="7018338" y="3625850"/>
          <p14:tracePt t="196118" x="7081838" y="3608388"/>
          <p14:tracePt t="196134" x="7126288" y="3598863"/>
          <p14:tracePt t="196151" x="7161213" y="3589338"/>
          <p14:tracePt t="196167" x="7188200" y="3571875"/>
          <p14:tracePt t="196184" x="7197725" y="3571875"/>
          <p14:tracePt t="196200" x="7215188" y="3544888"/>
          <p14:tracePt t="196217" x="7242175" y="3500438"/>
          <p14:tracePt t="196234" x="7286625" y="3394075"/>
          <p14:tracePt t="196251" x="7331075" y="3286125"/>
          <p14:tracePt t="196268" x="7348538" y="3241675"/>
          <p14:tracePt t="196284" x="7367588" y="3214688"/>
          <p14:tracePt t="196317" x="7367588" y="3197225"/>
          <p14:tracePt t="196385" x="7394575" y="3179763"/>
          <p14:tracePt t="196401" x="7456488" y="3143250"/>
          <p14:tracePt t="196418" x="7518400" y="3116263"/>
          <p14:tracePt t="196435" x="7599363" y="3081338"/>
          <p14:tracePt t="196451" x="7661275" y="3036888"/>
          <p14:tracePt t="196468" x="7670800" y="2982913"/>
          <p14:tracePt t="196485" x="7670800" y="2965450"/>
          <p14:tracePt t="196886" x="7643813" y="2946400"/>
          <p14:tracePt t="196903" x="7626350" y="2938463"/>
          <p14:tracePt t="196920" x="7616825" y="2938463"/>
          <p14:tracePt t="196970" x="7589838" y="2938463"/>
          <p14:tracePt t="196986" x="7562850" y="2928938"/>
          <p14:tracePt t="197003" x="7510463" y="2911475"/>
          <p14:tracePt t="197020" x="7456488" y="2894013"/>
          <p14:tracePt t="197036" x="7419975" y="2867025"/>
          <p14:tracePt t="197054" x="7358063" y="2803525"/>
          <p14:tracePt t="197070" x="7340600" y="2751138"/>
          <p14:tracePt t="197087" x="7323138" y="2714625"/>
          <p14:tracePt t="197104" x="7313613" y="2687638"/>
          <p14:tracePt t="197120" x="7296150" y="2670175"/>
          <p14:tracePt t="197137" x="7269163" y="2652713"/>
          <p14:tracePt t="197153" x="7259638" y="2643188"/>
          <p14:tracePt t="200045" x="7251700" y="2643188"/>
          <p14:tracePt t="200062" x="7259638" y="2652713"/>
          <p14:tracePt t="200379" x="7269163" y="2660650"/>
          <p14:tracePt t="200396" x="7269163" y="2670175"/>
          <p14:tracePt t="200412" x="7277100" y="2687638"/>
          <p14:tracePt t="200430" x="7286625" y="2724150"/>
          <p14:tracePt t="200445" x="7304088" y="2741613"/>
          <p14:tracePt t="200463" x="7304088" y="2751138"/>
          <p14:tracePt t="200496" x="7304088" y="2759075"/>
          <p14:tracePt t="200529" x="7313613" y="2768600"/>
          <p14:tracePt t="200546" x="7323138" y="2776538"/>
          <p14:tracePt t="200563" x="7331075" y="2795588"/>
          <p14:tracePt t="200579" x="7340600" y="2803525"/>
          <p14:tracePt t="200596" x="7348538" y="2822575"/>
          <p14:tracePt t="200613" x="7358063" y="2830513"/>
          <p14:tracePt t="200629" x="7358063" y="2840038"/>
          <p14:tracePt t="200646" x="7367588" y="2847975"/>
          <p14:tracePt t="200680" x="7375525" y="2867025"/>
          <p14:tracePt t="200697" x="7385050" y="2884488"/>
          <p14:tracePt t="200714" x="7385050" y="2901950"/>
          <p14:tracePt t="200730" x="7385050" y="2928938"/>
          <p14:tracePt t="200746" x="7385050" y="2946400"/>
          <p14:tracePt t="200763" x="7385050" y="2965450"/>
          <p14:tracePt t="200780" x="7385050" y="2990850"/>
          <p14:tracePt t="200797" x="7394575" y="3000375"/>
          <p14:tracePt t="200813" x="7394575" y="3027363"/>
          <p14:tracePt t="200830" x="7394575" y="3062288"/>
          <p14:tracePt t="200847" x="7394575" y="3098800"/>
          <p14:tracePt t="200864" x="7394575" y="3125788"/>
          <p14:tracePt t="200881" x="7394575" y="3152775"/>
          <p14:tracePt t="200897" x="7394575" y="3170238"/>
          <p14:tracePt t="200914" x="7394575" y="3179763"/>
          <p14:tracePt t="200931" x="7394575" y="3205163"/>
          <p14:tracePt t="200947" x="7394575" y="3241675"/>
          <p14:tracePt t="200963" x="7412038" y="3276600"/>
          <p14:tracePt t="200980" x="7412038" y="3303588"/>
          <p14:tracePt t="200997" x="7412038" y="3322638"/>
          <p14:tracePt t="201014" x="7412038" y="3348038"/>
          <p14:tracePt t="201048" x="7412038" y="3375025"/>
          <p14:tracePt t="201064" x="7402513" y="3384550"/>
          <p14:tracePt t="201082" x="7385050" y="3402013"/>
          <p14:tracePt t="201098" x="7375525" y="3419475"/>
          <p14:tracePt t="201114" x="7358063" y="3429000"/>
          <p14:tracePt t="201131" x="7348538" y="3438525"/>
          <p14:tracePt t="201164" x="7340600" y="3446463"/>
          <p14:tracePt t="201181" x="7323138" y="3446463"/>
          <p14:tracePt t="201198" x="7296150" y="3465513"/>
          <p14:tracePt t="201214" x="7269163" y="3465513"/>
          <p14:tracePt t="201298" x="7242175" y="3473450"/>
          <p14:tracePt t="201315" x="7232650" y="3473450"/>
          <p14:tracePt t="201332" x="7215188" y="3482975"/>
          <p14:tracePt t="204692" x="7205663" y="3482975"/>
          <p14:tracePt t="204707" x="7197725" y="3482975"/>
          <p14:tracePt t="204741" x="7188200" y="3465513"/>
          <p14:tracePt t="204774" x="7170738" y="3438525"/>
          <p14:tracePt t="204807" x="7161213" y="3429000"/>
          <p14:tracePt t="204842" x="7143750" y="3429000"/>
          <p14:tracePt t="204858" x="7116763" y="3429000"/>
          <p14:tracePt t="204875" x="7081838" y="3429000"/>
          <p14:tracePt t="204892" x="7062788" y="3429000"/>
          <p14:tracePt t="204908" x="7027863" y="3438525"/>
          <p14:tracePt t="204925" x="7010400" y="3438525"/>
          <p14:tracePt t="204941" x="6983413" y="3455988"/>
          <p14:tracePt t="204958" x="6965950" y="3465513"/>
          <p14:tracePt t="204975" x="6956425" y="3465513"/>
          <p14:tracePt t="205276" x="6929438" y="3473450"/>
          <p14:tracePt t="205293" x="6902450" y="3473450"/>
          <p14:tracePt t="205309" x="6875463" y="3473450"/>
          <p14:tracePt t="205326" x="6848475" y="3473450"/>
          <p14:tracePt t="205343" x="6823075" y="3473450"/>
          <p14:tracePt t="205360" x="6804025" y="3465513"/>
          <p14:tracePt t="205376" x="6777038" y="3455988"/>
          <p14:tracePt t="205393" x="6742113" y="3438525"/>
          <p14:tracePt t="205410" x="6697663" y="3419475"/>
          <p14:tracePt t="205426" x="6653213" y="3411538"/>
          <p14:tracePt t="205443" x="6634163" y="3402013"/>
          <p14:tracePt t="205459" x="6608763" y="3402013"/>
          <p14:tracePt t="205476" x="6599238" y="3394075"/>
          <p14:tracePt t="205493" x="6589713" y="3394075"/>
          <p14:tracePt t="205510" x="6581775" y="3394075"/>
          <p14:tracePt t="205644" x="6572250" y="3375025"/>
          <p14:tracePt t="205660" x="6562725" y="3357563"/>
          <p14:tracePt t="205676" x="6562725" y="3313113"/>
          <p14:tracePt t="205694" x="6554788" y="3251200"/>
          <p14:tracePt t="205710" x="6554788" y="3187700"/>
          <p14:tracePt t="205727" x="6554788" y="3160713"/>
          <p14:tracePt t="205743" x="6554788" y="3143250"/>
          <p14:tracePt t="205761" x="6554788" y="3125788"/>
          <p14:tracePt t="205777" x="6554788" y="3098800"/>
          <p14:tracePt t="205795" x="6554788" y="3081338"/>
          <p14:tracePt t="205810" x="6562725" y="3062288"/>
          <p14:tracePt t="205826" x="6562725" y="3044825"/>
          <p14:tracePt t="205843" x="6562725" y="3036888"/>
          <p14:tracePt t="205860" x="6572250" y="3009900"/>
          <p14:tracePt t="205876" x="6581775" y="2982913"/>
          <p14:tracePt t="205893" x="6581775" y="2965450"/>
          <p14:tracePt t="205910" x="6599238" y="2946400"/>
          <p14:tracePt t="206010" x="6599238" y="2938463"/>
          <p14:tracePt t="206027" x="6608763" y="2911475"/>
          <p14:tracePt t="206044" x="6608763" y="2894013"/>
          <p14:tracePt t="206060" x="6626225" y="2874963"/>
          <p14:tracePt t="206077" x="6634163" y="2867025"/>
          <p14:tracePt t="206378" x="6634163" y="2884488"/>
          <p14:tracePt t="206394" x="6634163" y="2901950"/>
          <p14:tracePt t="206411" x="6634163" y="2911475"/>
          <p14:tracePt t="206428" x="6634163" y="2919413"/>
          <p14:tracePt t="206444" x="6634163" y="2938463"/>
          <p14:tracePt t="206461" x="6643688" y="2946400"/>
          <p14:tracePt t="206495" x="6653213" y="2965450"/>
          <p14:tracePt t="206512" x="6653213" y="2973388"/>
          <p14:tracePt t="206528" x="6661150" y="2982913"/>
          <p14:tracePt t="206545" x="6670675" y="2990850"/>
          <p14:tracePt t="206562" x="6680200" y="3000375"/>
          <p14:tracePt t="206578" x="6705600" y="3000375"/>
          <p14:tracePt t="206595" x="6732588" y="3000375"/>
          <p14:tracePt t="206612" x="6777038" y="3000375"/>
          <p14:tracePt t="206629" x="6796088" y="3000375"/>
          <p14:tracePt t="206645" x="6823075" y="3000375"/>
          <p14:tracePt t="206662" x="6840538" y="3000375"/>
          <p14:tracePt t="206695" x="6848475" y="3000375"/>
          <p14:tracePt t="206746" x="6875463" y="3000375"/>
          <p14:tracePt t="206762" x="6884988" y="3000375"/>
          <p14:tracePt t="206779" x="6911975" y="3000375"/>
          <p14:tracePt t="206796" x="6938963" y="3000375"/>
          <p14:tracePt t="206812" x="6973888" y="3000375"/>
          <p14:tracePt t="206829" x="7027863" y="3009900"/>
          <p14:tracePt t="206846" x="7062788" y="3009900"/>
          <p14:tracePt t="206862" x="7089775" y="3009900"/>
          <p14:tracePt t="206879" x="7126288" y="3009900"/>
          <p14:tracePt t="206897" x="7161213" y="3009900"/>
          <p14:tracePt t="206929" x="7170738" y="3009900"/>
          <p14:tracePt t="206946" x="7180263" y="3009900"/>
          <p14:tracePt t="206963" x="7188200" y="3000375"/>
          <p14:tracePt t="206979" x="7188200" y="2982913"/>
          <p14:tracePt t="206997" x="7188200" y="2965450"/>
          <p14:tracePt t="207014" x="7188200" y="2955925"/>
          <p14:tracePt t="207031" x="7188200" y="2938463"/>
          <p14:tracePt t="207047" x="7188200" y="2928938"/>
          <p14:tracePt t="207064" x="7180263" y="2911475"/>
          <p14:tracePt t="207081" x="7143750" y="2894013"/>
          <p14:tracePt t="207098" x="7099300" y="2884488"/>
          <p14:tracePt t="207114" x="7062788" y="2884488"/>
          <p14:tracePt t="207131" x="7018338" y="2857500"/>
          <p14:tracePt t="207148" x="6991350" y="2857500"/>
          <p14:tracePt t="207164" x="6956425" y="2847975"/>
          <p14:tracePt t="207181" x="6929438" y="2840038"/>
          <p14:tracePt t="207199" x="6894513" y="2840038"/>
          <p14:tracePt t="207214" x="6858000" y="2830513"/>
          <p14:tracePt t="207232" x="6831013" y="2830513"/>
          <p14:tracePt t="207247" x="6804025" y="2830513"/>
          <p14:tracePt t="207265" x="6786563" y="2830513"/>
          <p14:tracePt t="207282" x="6777038" y="2830513"/>
          <p14:tracePt t="207298" x="6759575" y="2830513"/>
          <p14:tracePt t="207315" x="6732588" y="2830513"/>
          <p14:tracePt t="207331" x="6715125" y="2830513"/>
          <p14:tracePt t="207348" x="6688138" y="2840038"/>
          <p14:tracePt t="207365" x="6670675" y="2857500"/>
          <p14:tracePt t="207381" x="6643688" y="2884488"/>
          <p14:tracePt t="207398" x="6626225" y="2894013"/>
          <p14:tracePt t="207415" x="6608763" y="2919413"/>
          <p14:tracePt t="207432" x="6599238" y="2946400"/>
          <p14:tracePt t="207449" x="6599238" y="2965450"/>
          <p14:tracePt t="207498" x="6599238" y="2973388"/>
          <p14:tracePt t="207516" x="6599238" y="2982913"/>
          <p14:tracePt t="212095" x="6608763" y="3009900"/>
          <p14:tracePt t="212112" x="6608763" y="3036888"/>
          <p14:tracePt t="212128" x="6661150" y="3116263"/>
          <p14:tracePt t="212144" x="6759575" y="3295650"/>
          <p14:tracePt t="212162" x="6929438" y="3455988"/>
          <p14:tracePt t="212178" x="7269163" y="3714750"/>
          <p14:tracePt t="212195" x="7446963" y="3822700"/>
          <p14:tracePt t="212211" x="7554913" y="3875088"/>
          <p14:tracePt t="212228" x="7626350" y="3894138"/>
          <p14:tracePt t="212245" x="7680325" y="3894138"/>
          <p14:tracePt t="212262" x="7688263" y="3894138"/>
          <p14:tracePt t="212295" x="7705725" y="3894138"/>
          <p14:tracePt t="212311" x="7715250" y="3894138"/>
          <p14:tracePt t="212329" x="7751763" y="3884613"/>
          <p14:tracePt t="212345" x="7777163" y="3848100"/>
          <p14:tracePt t="212362" x="7823200" y="3813175"/>
          <p14:tracePt t="212379" x="7867650" y="3786188"/>
          <p14:tracePt t="212396" x="7912100" y="3759200"/>
          <p14:tracePt t="212413" x="7956550" y="3759200"/>
          <p14:tracePt t="212429" x="7974013" y="3759200"/>
          <p14:tracePt t="212496" x="7974013" y="3741738"/>
          <p14:tracePt t="212512" x="7974013" y="3732213"/>
          <p14:tracePt t="212529" x="7974013" y="3714750"/>
          <p14:tracePt t="212546" x="7974013" y="3679825"/>
          <p14:tracePt t="212563" x="7966075" y="3652838"/>
          <p14:tracePt t="212579" x="7947025" y="3616325"/>
          <p14:tracePt t="212596" x="7939088" y="3608388"/>
          <p14:tracePt t="212612" x="7920038" y="3598863"/>
          <p14:tracePt t="212629" x="7894638" y="3598863"/>
          <p14:tracePt t="212646" x="7858125" y="3589338"/>
          <p14:tracePt t="212663" x="7831138" y="3589338"/>
          <p14:tracePt t="212679" x="7813675" y="3589338"/>
          <p14:tracePt t="212697" x="7804150" y="3589338"/>
          <p14:tracePt t="212713" x="7777163" y="3589338"/>
          <p14:tracePt t="212730" x="7751763" y="3589338"/>
          <p14:tracePt t="212747" x="7697788" y="3589338"/>
          <p14:tracePt t="212763" x="7653338" y="3589338"/>
          <p14:tracePt t="212780" x="7626350" y="3589338"/>
          <p14:tracePt t="212796" x="7599363" y="3589338"/>
          <p14:tracePt t="212813" x="7589838" y="3589338"/>
          <p14:tracePt t="212830" x="7562850" y="3598863"/>
          <p14:tracePt t="212846" x="7545388" y="3598863"/>
          <p14:tracePt t="212864" x="7527925" y="3598863"/>
          <p14:tracePt t="212880" x="7510463" y="3608388"/>
          <p14:tracePt t="212897" x="7500938" y="3616325"/>
          <p14:tracePt t="212913" x="7491413" y="3616325"/>
          <p14:tracePt t="212930" x="7483475" y="3616325"/>
          <p14:tracePt t="212947" x="7473950" y="3625850"/>
          <p14:tracePt t="212980" x="7466013" y="3625850"/>
          <p14:tracePt t="212997" x="7456488" y="3625850"/>
          <p14:tracePt t="213081" x="7456488" y="3633788"/>
          <p14:tracePt t="213131" x="7456488" y="3643313"/>
          <p14:tracePt t="213165" x="7456488" y="3660775"/>
          <p14:tracePt t="213181" x="7456488" y="3670300"/>
          <p14:tracePt t="213198" x="7456488" y="3679825"/>
          <p14:tracePt t="213214" x="7456488" y="3687763"/>
          <p14:tracePt t="213265" x="7456488" y="3705225"/>
          <p14:tracePt t="213297" x="7466013" y="3714750"/>
          <p14:tracePt t="213331" x="7483475" y="3741738"/>
          <p14:tracePt t="213364" x="7500938" y="3759200"/>
          <p14:tracePt t="213381" x="7510463" y="3776663"/>
          <p14:tracePt t="213398" x="7527925" y="3776663"/>
          <p14:tracePt t="213415" x="7554913" y="3786188"/>
          <p14:tracePt t="213431" x="7589838" y="3795713"/>
          <p14:tracePt t="213448" x="7634288" y="3795713"/>
          <p14:tracePt t="213465" x="7688263" y="3795713"/>
          <p14:tracePt t="213482" x="7715250" y="3795713"/>
          <p14:tracePt t="213498" x="7732713" y="3795713"/>
          <p14:tracePt t="213516" x="7759700" y="3795713"/>
          <p14:tracePt t="213532" x="7786688" y="3795713"/>
          <p14:tracePt t="213548" x="7831138" y="3795713"/>
          <p14:tracePt t="213566" x="7875588" y="3795713"/>
          <p14:tracePt t="213582" x="7902575" y="3795713"/>
          <p14:tracePt t="213633" x="7912100" y="3795713"/>
          <p14:tracePt t="214033" x="7920038" y="3795713"/>
          <p14:tracePt t="214050" x="7929563" y="3776663"/>
          <p14:tracePt t="214067" x="7939088" y="3732213"/>
          <p14:tracePt t="214084" x="7947025" y="3697288"/>
          <p14:tracePt t="214100" x="7947025" y="3679825"/>
          <p14:tracePt t="214117" x="7947025" y="3670300"/>
          <p14:tracePt t="214134" x="7947025" y="3652838"/>
          <p14:tracePt t="214150" x="7947025" y="3643313"/>
          <p14:tracePt t="214168" x="7939088" y="3625850"/>
          <p14:tracePt t="214183" x="7929563" y="3625850"/>
          <p14:tracePt t="214200" x="7920038" y="3625850"/>
          <p14:tracePt t="214217" x="7912100" y="3616325"/>
          <p14:tracePt t="214234" x="7902575" y="3616325"/>
          <p14:tracePt t="214251" x="7885113" y="3608388"/>
          <p14:tracePt t="214267" x="7858125" y="3598863"/>
          <p14:tracePt t="214285" x="7840663" y="3589338"/>
          <p14:tracePt t="214300" x="7823200" y="3589338"/>
          <p14:tracePt t="214317" x="7796213" y="3581400"/>
          <p14:tracePt t="214335" x="7769225" y="3581400"/>
          <p14:tracePt t="214350" x="7759700" y="3581400"/>
          <p14:tracePt t="214367" x="7742238" y="3581400"/>
          <p14:tracePt t="214385" x="7715250" y="3581400"/>
          <p14:tracePt t="214401" x="7688263" y="3581400"/>
          <p14:tracePt t="214418" x="7653338" y="3581400"/>
          <p14:tracePt t="214434" x="7626350" y="3581400"/>
          <p14:tracePt t="214451" x="7562850" y="3608388"/>
          <p14:tracePt t="214468" x="7554913" y="3608388"/>
          <p14:tracePt t="214485" x="7537450" y="3616325"/>
          <p14:tracePt t="214501" x="7537450" y="3625850"/>
          <p14:tracePt t="214518" x="7527925" y="3625850"/>
          <p14:tracePt t="214535" x="7518400" y="3633788"/>
          <p14:tracePt t="214551" x="7510463" y="3643313"/>
          <p14:tracePt t="214568" x="7500938" y="3652838"/>
          <p14:tracePt t="214585" x="7483475" y="3652838"/>
          <p14:tracePt t="214601" x="7483475" y="3660775"/>
          <p14:tracePt t="214652" x="7483475" y="3670300"/>
          <p14:tracePt t="214669" x="7483475" y="3687763"/>
          <p14:tracePt t="214685" x="7483475" y="3697288"/>
          <p14:tracePt t="214703" x="7483475" y="3714750"/>
          <p14:tracePt t="214735" x="7483475" y="3724275"/>
          <p14:tracePt t="214769" x="7483475" y="3741738"/>
          <p14:tracePt t="214786" x="7500938" y="3759200"/>
          <p14:tracePt t="214802" x="7500938" y="3768725"/>
          <p14:tracePt t="214818" x="7500938" y="3776663"/>
          <p14:tracePt t="214836" x="7510463" y="3776663"/>
          <p14:tracePt t="214903" x="7518400" y="3786188"/>
          <p14:tracePt t="214919" x="7527925" y="3786188"/>
          <p14:tracePt t="214969" x="7545388" y="3795713"/>
          <p14:tracePt t="214987" x="7554913" y="3795713"/>
          <p14:tracePt t="215019" x="7581900" y="3795713"/>
          <p14:tracePt t="215070" x="7599363" y="3795713"/>
          <p14:tracePt t="215087" x="7608888" y="3795713"/>
          <p14:tracePt t="215119" x="7626350" y="3795713"/>
          <p14:tracePt t="215136" x="7634288" y="3795713"/>
          <p14:tracePt t="215471" x="7643813" y="3795713"/>
          <p14:tracePt t="215504" x="7661275" y="3803650"/>
          <p14:tracePt t="215521" x="7688263" y="3803650"/>
          <p14:tracePt t="215537" x="7697788" y="3803650"/>
          <p14:tracePt t="215554" x="7724775" y="3803650"/>
          <p14:tracePt t="215571" x="7751763" y="3803650"/>
          <p14:tracePt t="215587" x="7777163" y="3803650"/>
          <p14:tracePt t="215605" x="7804150" y="3803650"/>
          <p14:tracePt t="215621" x="7823200" y="3795713"/>
          <p14:tracePt t="215637" x="7831138" y="3786188"/>
          <p14:tracePt t="215671" x="7831138" y="3768725"/>
          <p14:tracePt t="215688" x="7831138" y="3751263"/>
          <p14:tracePt t="215704" x="7831138" y="3724275"/>
          <p14:tracePt t="215721" x="7831138" y="3714750"/>
          <p14:tracePt t="215738" x="7831138" y="3697288"/>
          <p14:tracePt t="215755" x="7823200" y="3687763"/>
          <p14:tracePt t="215771" x="7823200" y="3670300"/>
          <p14:tracePt t="215788" x="7804150" y="3660775"/>
          <p14:tracePt t="215822" x="7796213" y="3652838"/>
          <p14:tracePt t="215838" x="7777163" y="3633788"/>
          <p14:tracePt t="215855" x="7759700" y="3633788"/>
          <p14:tracePt t="215871" x="7732713" y="3625850"/>
          <p14:tracePt t="215889" x="7724775" y="3625850"/>
          <p14:tracePt t="215905" x="7697788" y="3625850"/>
          <p14:tracePt t="215922" x="7688263" y="3625850"/>
          <p14:tracePt t="215938" x="7670800" y="3625850"/>
          <p14:tracePt t="215956" x="7643813" y="3625850"/>
          <p14:tracePt t="215972" x="7626350" y="3625850"/>
          <p14:tracePt t="215989" x="7616825" y="3625850"/>
          <p14:tracePt t="216005" x="7589838" y="3625850"/>
          <p14:tracePt t="216022" x="7572375" y="3625850"/>
          <p14:tracePt t="216038" x="7554913" y="3633788"/>
          <p14:tracePt t="216056" x="7537450" y="3633788"/>
          <p14:tracePt t="216072" x="7527925" y="3643313"/>
          <p14:tracePt t="216106" x="7518400" y="3652838"/>
          <p14:tracePt t="216122" x="7510463" y="3660775"/>
          <p14:tracePt t="216139" x="7500938" y="3670300"/>
          <p14:tracePt t="216155" x="7500938" y="3687763"/>
          <p14:tracePt t="216206" x="7491413" y="3697288"/>
          <p14:tracePt t="216223" x="7491413" y="3705225"/>
          <p14:tracePt t="216239" x="7491413" y="3714750"/>
          <p14:tracePt t="216272" x="7500938" y="3724275"/>
          <p14:tracePt t="216307" x="7518400" y="3724275"/>
          <p14:tracePt t="216323" x="7537450" y="3741738"/>
          <p14:tracePt t="216340" x="7581900" y="3751263"/>
          <p14:tracePt t="216357" x="7616825" y="3768725"/>
          <p14:tracePt t="216373" x="7653338" y="3786188"/>
          <p14:tracePt t="216390" x="7688263" y="3795713"/>
          <p14:tracePt t="216407" x="7724775" y="3803650"/>
          <p14:tracePt t="216423" x="7751763" y="3813175"/>
          <p14:tracePt t="216439" x="7777163" y="3813175"/>
          <p14:tracePt t="216457" x="7804150" y="3822700"/>
          <p14:tracePt t="216473" x="7831138" y="3822700"/>
          <p14:tracePt t="216490" x="7858125" y="3822700"/>
          <p14:tracePt t="216507" x="7894638" y="3822700"/>
          <p14:tracePt t="216524" x="7920038" y="3822700"/>
          <p14:tracePt t="216541" x="7939088" y="3822700"/>
          <p14:tracePt t="216557" x="7947025" y="3813175"/>
          <p14:tracePt t="216574" x="7966075" y="3803650"/>
          <p14:tracePt t="216591" x="7991475" y="3795713"/>
          <p14:tracePt t="216608" x="8001000" y="3786188"/>
          <p14:tracePt t="216640" x="8001000" y="3776663"/>
          <p14:tracePt t="216658" x="8010525" y="3776663"/>
          <p14:tracePt t="216674" x="8010525" y="3759200"/>
          <p14:tracePt t="216690" x="8001000" y="3732213"/>
          <p14:tracePt t="216707" x="7974013" y="3705225"/>
          <p14:tracePt t="216724" x="7920038" y="3670300"/>
          <p14:tracePt t="216741" x="7885113" y="3652838"/>
          <p14:tracePt t="216758" x="7875588" y="3643313"/>
          <p14:tracePt t="216774" x="7858125" y="3643313"/>
          <p14:tracePt t="216791" x="7840663" y="3643313"/>
          <p14:tracePt t="216808" x="7831138" y="3633788"/>
          <p14:tracePt t="216824" x="7813675" y="3633788"/>
          <p14:tracePt t="216841" x="7804150" y="3633788"/>
          <p14:tracePt t="216858" x="7777163" y="3633788"/>
          <p14:tracePt t="216892" x="7759700" y="3633788"/>
          <p14:tracePt t="216942" x="7751763" y="3633788"/>
          <p14:tracePt t="217042" x="7742238" y="3633788"/>
          <p14:tracePt t="217092" x="7732713" y="3633788"/>
          <p14:tracePt t="217159" x="7715250" y="3633788"/>
          <p14:tracePt t="217192" x="7705725" y="3633788"/>
          <p14:tracePt t="217259" x="7697788" y="3633788"/>
          <p14:tracePt t="217342" x="7680325" y="3633788"/>
          <p14:tracePt t="219164" x="7670800" y="3633788"/>
          <p14:tracePt t="222674" x="7661275" y="3643313"/>
          <p14:tracePt t="222808" x="7653338" y="3652838"/>
          <p14:tracePt t="223125" x="7643813" y="3652838"/>
          <p14:tracePt t="223208" x="7643813" y="3643313"/>
          <p14:tracePt t="225499" x="7634288" y="3643313"/>
          <p14:tracePt t="225531" x="7634288" y="3652838"/>
          <p14:tracePt t="225565" x="7626350" y="3660775"/>
          <p14:tracePt t="225615" x="7616825" y="3660775"/>
          <p14:tracePt t="225666" x="7608888" y="3660775"/>
          <p14:tracePt t="225682" x="7562850" y="3660775"/>
          <p14:tracePt t="225699" x="7537450" y="3660775"/>
          <p14:tracePt t="225716" x="7527925" y="3660775"/>
          <p14:tracePt t="225800" x="7491413" y="3679825"/>
          <p14:tracePt t="225816" x="7473950" y="3687763"/>
          <p14:tracePt t="225832" x="7456488" y="3687763"/>
          <p14:tracePt t="225849" x="7446963" y="3697288"/>
          <p14:tracePt t="225866" x="7429500" y="3705225"/>
          <p14:tracePt t="225882" x="7412038" y="3714750"/>
          <p14:tracePt t="225900" x="7394575" y="3714750"/>
          <p14:tracePt t="226050" x="7385050" y="3724275"/>
          <p14:tracePt t="226067" x="7385050" y="3732213"/>
          <p14:tracePt t="226083" x="7394575" y="3741738"/>
          <p14:tracePt t="226100" x="7402513" y="3751263"/>
          <p14:tracePt t="226116" x="7412038" y="3759200"/>
          <p14:tracePt t="226150" x="7419975" y="3768725"/>
          <p14:tracePt t="226167" x="7429500" y="3776663"/>
          <p14:tracePt t="226183" x="7439025" y="3776663"/>
          <p14:tracePt t="226233" x="7439025" y="3786188"/>
          <p14:tracePt t="226266" x="7446963" y="3786188"/>
          <p14:tracePt t="226301" x="7466013" y="3786188"/>
          <p14:tracePt t="226317" x="7491413" y="3786188"/>
          <p14:tracePt t="226334" x="7518400" y="3786188"/>
          <p14:tracePt t="226351" x="7537450" y="3786188"/>
          <p14:tracePt t="226367" x="7562850" y="3776663"/>
          <p14:tracePt t="226384" x="7581900" y="3776663"/>
          <p14:tracePt t="226401" x="7608888" y="3776663"/>
          <p14:tracePt t="226418" x="7634288" y="3776663"/>
          <p14:tracePt t="226434" x="7653338" y="3776663"/>
          <p14:tracePt t="226451" x="7670800" y="3776663"/>
          <p14:tracePt t="226468" x="7697788" y="3776663"/>
          <p14:tracePt t="226484" x="7751763" y="3776663"/>
          <p14:tracePt t="226501" x="7786688" y="3776663"/>
          <p14:tracePt t="226517" x="7823200" y="3776663"/>
          <p14:tracePt t="226534" x="7848600" y="3776663"/>
          <p14:tracePt t="226551" x="7858125" y="3776663"/>
          <p14:tracePt t="226601" x="7875588" y="3776663"/>
          <p14:tracePt t="226619" x="7885113" y="3759200"/>
          <p14:tracePt t="226652" x="7920038" y="3732213"/>
          <p14:tracePt t="226668" x="7920038" y="3724275"/>
          <p14:tracePt t="226685" x="7939088" y="3724275"/>
          <p14:tracePt t="226702" x="7939088" y="3714750"/>
          <p14:tracePt t="226718" x="7947025" y="3697288"/>
          <p14:tracePt t="226769" x="7947025" y="3679825"/>
          <p14:tracePt t="226785" x="7947025" y="3670300"/>
          <p14:tracePt t="226802" x="7947025" y="3660775"/>
          <p14:tracePt t="226818" x="7939088" y="3643313"/>
          <p14:tracePt t="226835" x="7929563" y="3633788"/>
          <p14:tracePt t="226852" x="7929563" y="3625850"/>
          <p14:tracePt t="226869" x="7912100" y="3608388"/>
          <p14:tracePt t="226902" x="7885113" y="3598863"/>
          <p14:tracePt t="226919" x="7848600" y="3581400"/>
          <p14:tracePt t="226935" x="7823200" y="3571875"/>
          <p14:tracePt t="226952" x="7813675" y="3562350"/>
          <p14:tracePt t="226969" x="7796213" y="3554413"/>
          <p14:tracePt t="226986" x="7769225" y="3554413"/>
          <p14:tracePt t="227002" x="7724775" y="3544888"/>
          <p14:tracePt t="227020" x="7688263" y="3536950"/>
          <p14:tracePt t="227035" x="7661275" y="3536950"/>
          <p14:tracePt t="227052" x="7634288" y="3536950"/>
          <p14:tracePt t="227069" x="7616825" y="3536950"/>
          <p14:tracePt t="227085" x="7608888" y="3536950"/>
          <p14:tracePt t="227103" x="7581900" y="3536950"/>
          <p14:tracePt t="227120" x="7562850" y="3536950"/>
          <p14:tracePt t="227136" x="7537450" y="3544888"/>
          <p14:tracePt t="227153" x="7518400" y="3554413"/>
          <p14:tracePt t="227170" x="7510463" y="3562350"/>
          <p14:tracePt t="227202" x="7500938" y="3571875"/>
          <p14:tracePt t="227219" x="7483475" y="3571875"/>
          <p14:tracePt t="227236" x="7473950" y="3581400"/>
          <p14:tracePt t="227337" x="7466013" y="3589338"/>
          <p14:tracePt t="227370" x="7456488" y="3598863"/>
          <p14:tracePt t="227403" x="7446963" y="3616325"/>
          <p14:tracePt t="227705" x="7446963" y="3633788"/>
          <p14:tracePt t="227737" x="7446963" y="3643313"/>
          <p14:tracePt t="227972" x="7446963" y="3652838"/>
          <p14:tracePt t="228073" x="7446963" y="3660775"/>
          <p14:tracePt t="228122" x="7466013" y="3660775"/>
          <p14:tracePt t="228139" x="7473950" y="3660775"/>
          <p14:tracePt t="228156" x="7483475" y="3660775"/>
          <p14:tracePt t="228172" x="7491413" y="3660775"/>
          <p14:tracePt t="228189" x="7500938" y="3660775"/>
          <p14:tracePt t="228222" x="7510463" y="3660775"/>
          <p14:tracePt t="228239" x="7518400" y="3660775"/>
          <p14:tracePt t="228256" x="7545388" y="3660775"/>
          <p14:tracePt t="228273" x="7562850" y="3660775"/>
          <p14:tracePt t="228290" x="7589838" y="3660775"/>
          <p14:tracePt t="228306" x="7616825" y="3660775"/>
          <p14:tracePt t="228323" x="7653338" y="3660775"/>
          <p14:tracePt t="228339" x="7680325" y="3679825"/>
          <p14:tracePt t="228356" x="7715250" y="3687763"/>
          <p14:tracePt t="228373" x="7742238" y="3697288"/>
          <p14:tracePt t="228390" x="7759700" y="3697288"/>
          <p14:tracePt t="228406" x="7769225" y="3705225"/>
          <p14:tracePt t="228423" x="7786688" y="3714750"/>
          <p14:tracePt t="228439" x="7796213" y="3714750"/>
          <p14:tracePt t="228457" x="7804150" y="3724275"/>
          <p14:tracePt t="228473" x="7823200" y="3724275"/>
          <p14:tracePt t="228506" x="7831138" y="3724275"/>
          <p14:tracePt t="228523" x="7848600" y="3724275"/>
          <p14:tracePt t="228540" x="7875588" y="3724275"/>
          <p14:tracePt t="228556" x="7894638" y="3724275"/>
          <p14:tracePt t="228573" x="7920038" y="3724275"/>
          <p14:tracePt t="228590" x="7929563" y="3724275"/>
          <p14:tracePt t="228623" x="7947025" y="3724275"/>
          <p14:tracePt t="228640" x="7974013" y="3724275"/>
          <p14:tracePt t="228658" x="7983538" y="3724275"/>
          <p14:tracePt t="228707" x="7991475" y="3724275"/>
          <p14:tracePt t="228740" x="7991475" y="3705225"/>
          <p14:tracePt t="228757" x="7991475" y="3697288"/>
          <p14:tracePt t="228774" x="7991475" y="3687763"/>
          <p14:tracePt t="228791" x="7991475" y="3679825"/>
          <p14:tracePt t="228807" x="7991475" y="3670300"/>
          <p14:tracePt t="228824" x="7991475" y="3660775"/>
          <p14:tracePt t="228842" x="7983538" y="3643313"/>
          <p14:tracePt t="228858" x="7974013" y="3633788"/>
          <p14:tracePt t="228874" x="7956550" y="3633788"/>
          <p14:tracePt t="228891" x="7939088" y="3625850"/>
          <p14:tracePt t="228908" x="7929563" y="3616325"/>
          <p14:tracePt t="228924" x="7912100" y="3616325"/>
          <p14:tracePt t="228941" x="7902575" y="3608388"/>
          <p14:tracePt t="228958" x="7885113" y="3608388"/>
          <p14:tracePt t="228975" x="7848600" y="3608388"/>
          <p14:tracePt t="228991" x="7823200" y="3608388"/>
          <p14:tracePt t="229007" x="7786688" y="3608388"/>
          <p14:tracePt t="229025" x="7732713" y="3616325"/>
          <p14:tracePt t="229042" x="7697788" y="3616325"/>
          <p14:tracePt t="229058" x="7653338" y="3625850"/>
          <p14:tracePt t="229075" x="7626350" y="3633788"/>
          <p14:tracePt t="229092" x="7589838" y="3633788"/>
          <p14:tracePt t="229108" x="7572375" y="3633788"/>
          <p14:tracePt t="229124" x="7545388" y="3633788"/>
          <p14:tracePt t="229141" x="7537450" y="3633788"/>
          <p14:tracePt t="229158" x="7518400" y="3633788"/>
          <p14:tracePt t="229192" x="7510463" y="3633788"/>
          <p14:tracePt t="229208" x="7483475" y="3643313"/>
          <p14:tracePt t="229226" x="7473950" y="3643313"/>
          <p14:tracePt t="229258" x="7466013" y="3643313"/>
          <p14:tracePt t="229326" x="7446963" y="3652838"/>
          <p14:tracePt t="229359" x="7429500" y="3652838"/>
          <p14:tracePt t="231849" x="7429500" y="3660775"/>
          <p14:tracePt t="233036" x="7429500" y="3670300"/>
          <p14:tracePt t="235777" x="7394575" y="3670300"/>
          <p14:tracePt t="235793" x="7375525" y="3652838"/>
          <p14:tracePt t="235810" x="7348538" y="3625850"/>
          <p14:tracePt t="235827" x="7313613" y="3536950"/>
          <p14:tracePt t="235844" x="7277100" y="3455988"/>
          <p14:tracePt t="235861" x="7232650" y="3375025"/>
          <p14:tracePt t="235877" x="7188200" y="3268663"/>
          <p14:tracePt t="235894" x="7143750" y="3152775"/>
          <p14:tracePt t="235910" x="7108825" y="3027363"/>
          <p14:tracePt t="235927" x="7081838" y="2894013"/>
          <p14:tracePt t="235944" x="7062788" y="2687638"/>
          <p14:tracePt t="235960" x="7037388" y="2562225"/>
          <p14:tracePt t="235977" x="7027863" y="2517775"/>
          <p14:tracePt t="235994" x="6991350" y="2446338"/>
          <p14:tracePt t="236010" x="6991350" y="2374900"/>
          <p14:tracePt t="236028" x="6965950" y="2259013"/>
          <p14:tracePt t="236044" x="6946900" y="2232025"/>
          <p14:tracePt t="236060" x="6946900" y="2224088"/>
          <p14:tracePt t="236078" x="6938963" y="2224088"/>
          <p14:tracePt t="236111" x="6919913" y="2205038"/>
          <p14:tracePt t="236128" x="6902450" y="2197100"/>
          <p14:tracePt t="236144" x="6875463" y="2187575"/>
          <p14:tracePt t="236161" x="6858000" y="2179638"/>
          <p14:tracePt t="236177" x="6823075" y="2170113"/>
          <p14:tracePt t="236195" x="6796088" y="2170113"/>
          <p14:tracePt t="236211" x="6769100" y="2170113"/>
          <p14:tracePt t="236228" x="6724650" y="2170113"/>
          <p14:tracePt t="236244" x="6680200" y="2187575"/>
          <p14:tracePt t="236261" x="6608763" y="2251075"/>
          <p14:tracePt t="236278" x="6527800" y="2312988"/>
          <p14:tracePt t="236294" x="6419850" y="2384425"/>
          <p14:tracePt t="236312" x="6357938" y="2438400"/>
          <p14:tracePt t="236328" x="6323013" y="2465388"/>
          <p14:tracePt t="236345" x="6303963" y="2473325"/>
          <p14:tracePt t="236361" x="6296025" y="2490788"/>
          <p14:tracePt t="236378" x="6286500" y="2490788"/>
          <p14:tracePt t="236396" x="6286500" y="2517775"/>
          <p14:tracePt t="236412" x="6286500" y="2536825"/>
          <p14:tracePt t="236445" x="6286500" y="2544763"/>
          <p14:tracePt t="236596" x="6303963" y="2562225"/>
          <p14:tracePt t="236612" x="6330950" y="2571750"/>
          <p14:tracePt t="236629" x="6384925" y="2581275"/>
          <p14:tracePt t="236646" x="6446838" y="2589213"/>
          <p14:tracePt t="236662" x="6527800" y="2598738"/>
          <p14:tracePt t="236679" x="6616700" y="2616200"/>
          <p14:tracePt t="236695" x="6661150" y="2625725"/>
          <p14:tracePt t="236712" x="6688138" y="2633663"/>
          <p14:tracePt t="236746" x="6697663" y="2633663"/>
          <p14:tracePt t="236763" x="6715125" y="2643188"/>
          <p14:tracePt t="236779" x="6732588" y="2643188"/>
          <p14:tracePt t="236796" x="6769100" y="2643188"/>
          <p14:tracePt t="236813" x="6796088" y="2652713"/>
          <p14:tracePt t="236829" x="6823075" y="2652713"/>
          <p14:tracePt t="236846" x="6858000" y="2652713"/>
          <p14:tracePt t="236879" x="6875463" y="2652713"/>
          <p14:tracePt t="236896" x="6894513" y="2652713"/>
          <p14:tracePt t="236913" x="6938963" y="2670175"/>
          <p14:tracePt t="236930" x="6956425" y="2670175"/>
          <p14:tracePt t="236946" x="6983413" y="2679700"/>
          <p14:tracePt t="236963" x="7000875" y="2679700"/>
          <p14:tracePt t="236979" x="7010400" y="2679700"/>
          <p14:tracePt t="236996" x="7018338" y="2687638"/>
          <p14:tracePt t="237029" x="7027863" y="2687638"/>
          <p14:tracePt t="237047" x="7045325" y="2687638"/>
          <p14:tracePt t="237063" x="7054850" y="2687638"/>
          <p14:tracePt t="237080" x="7062788" y="2687638"/>
          <p14:tracePt t="237097" x="7072313" y="2687638"/>
          <p14:tracePt t="237114" x="7099300" y="2687638"/>
          <p14:tracePt t="237130" x="7126288" y="2670175"/>
          <p14:tracePt t="237147" x="7134225" y="2660650"/>
          <p14:tracePt t="237164" x="7143750" y="2652713"/>
          <p14:tracePt t="237180" x="7143750" y="2625725"/>
          <p14:tracePt t="237197" x="7143750" y="2616200"/>
          <p14:tracePt t="237214" x="7126288" y="2598738"/>
          <p14:tracePt t="237231" x="7116763" y="2589213"/>
          <p14:tracePt t="237248" x="7108825" y="2581275"/>
          <p14:tracePt t="237264" x="7081838" y="2562225"/>
          <p14:tracePt t="237281" x="7054850" y="2562225"/>
          <p14:tracePt t="237298" x="7037388" y="2554288"/>
          <p14:tracePt t="237315" x="7010400" y="2554288"/>
          <p14:tracePt t="237331" x="6983413" y="2554288"/>
          <p14:tracePt t="237348" x="6946900" y="2554288"/>
          <p14:tracePt t="237365" x="6894513" y="2554288"/>
          <p14:tracePt t="237381" x="6858000" y="2554288"/>
          <p14:tracePt t="237397" x="6813550" y="2554288"/>
          <p14:tracePt t="237415" x="6796088" y="2554288"/>
          <p14:tracePt t="237431" x="6769100" y="2554288"/>
          <p14:tracePt t="237448" x="6759575" y="2554288"/>
          <p14:tracePt t="237464" x="6751638" y="2554288"/>
          <p14:tracePt t="237481" x="6742113" y="2554288"/>
          <p14:tracePt t="237498" x="6732588" y="2562225"/>
          <p14:tracePt t="237515" x="6715125" y="2562225"/>
          <p14:tracePt t="237549" x="6715125" y="2581275"/>
          <p14:tracePt t="237565" x="6705600" y="2581275"/>
          <p14:tracePt t="237582" x="6697663" y="2598738"/>
          <p14:tracePt t="237598" x="6680200" y="2616200"/>
          <p14:tracePt t="237615" x="6680200" y="2633663"/>
          <p14:tracePt t="237630" x="6680200" y="2643188"/>
          <p14:tracePt t="237648" x="6680200" y="2652713"/>
          <p14:tracePt t="237664" x="6670675" y="2670175"/>
          <p14:tracePt t="237697" x="6670675" y="2687638"/>
          <p14:tracePt t="238033" x="6670675" y="2660650"/>
          <p14:tracePt t="238049" x="6670675" y="2625725"/>
          <p14:tracePt t="238066" x="6661150" y="2608263"/>
          <p14:tracePt t="238083" x="6626225" y="2581275"/>
          <p14:tracePt t="238100" x="6473825" y="2554288"/>
          <p14:tracePt t="238117" x="6348413" y="2509838"/>
          <p14:tracePt t="238133" x="6197600" y="2473325"/>
          <p14:tracePt t="238150" x="6072188" y="2438400"/>
          <p14:tracePt t="238166" x="5973763" y="2401888"/>
          <p14:tracePt t="238183" x="5919788" y="2374900"/>
          <p14:tracePt t="238199" x="5867400" y="2347913"/>
          <p14:tracePt t="238216" x="5830888" y="2339975"/>
          <p14:tracePt t="238233" x="5786438" y="2330450"/>
          <p14:tracePt t="238250" x="5715000" y="2322513"/>
          <p14:tracePt t="238266" x="5643563" y="2322513"/>
          <p14:tracePt t="238283" x="5518150" y="2303463"/>
          <p14:tracePt t="238301" x="5429250" y="2286000"/>
          <p14:tracePt t="238317" x="5357813" y="2251075"/>
          <p14:tracePt t="238333" x="5276850" y="2232025"/>
          <p14:tracePt t="238350" x="5205413" y="2214563"/>
          <p14:tracePt t="238367" x="5099050" y="2205038"/>
          <p14:tracePt t="238384" x="5000625" y="2197100"/>
          <p14:tracePt t="238400" x="4884738" y="2197100"/>
          <p14:tracePt t="238417" x="4776788" y="2197100"/>
          <p14:tracePt t="238434" x="4670425" y="2197100"/>
          <p14:tracePt t="238451" x="4537075" y="2197100"/>
          <p14:tracePt t="238468" x="4429125" y="2197100"/>
          <p14:tracePt t="238484" x="4375150" y="2197100"/>
          <p14:tracePt t="238501" x="4322763" y="2197100"/>
          <p14:tracePt t="238518" x="4259263" y="2197100"/>
          <p14:tracePt t="238535" x="4179888" y="2197100"/>
          <p14:tracePt t="238551" x="4116388" y="2197100"/>
          <p14:tracePt t="238567" x="4054475" y="2197100"/>
          <p14:tracePt t="238585" x="4000500" y="2197100"/>
          <p14:tracePt t="238601" x="3911600" y="2197100"/>
          <p14:tracePt t="238617" x="3822700" y="2197100"/>
          <p14:tracePt t="238634" x="3697288" y="2214563"/>
          <p14:tracePt t="238652" x="3429000" y="2286000"/>
          <p14:tracePt t="238668" x="3295650" y="2330450"/>
          <p14:tracePt t="238684" x="3179763" y="2366963"/>
          <p14:tracePt t="238701" x="3125788" y="2384425"/>
          <p14:tracePt t="238718" x="3098800" y="2393950"/>
          <p14:tracePt t="238734" x="3089275" y="2401888"/>
          <p14:tracePt t="238752" x="3081338" y="2419350"/>
          <p14:tracePt t="238768" x="3071813" y="2455863"/>
          <p14:tracePt t="238785" x="3036888" y="2517775"/>
          <p14:tracePt t="238801" x="3009900" y="2544763"/>
          <p14:tracePt t="238818" x="2973388" y="2589213"/>
          <p14:tracePt t="238835" x="2965450" y="2608263"/>
          <p14:tracePt t="238851" x="2928938" y="2652713"/>
          <p14:tracePt t="238869" x="2894013" y="2697163"/>
          <p14:tracePt t="238885" x="2857500" y="2732088"/>
          <p14:tracePt t="238902" x="2830513" y="2759075"/>
          <p14:tracePt t="238918" x="2813050" y="2786063"/>
          <p14:tracePt t="238935" x="2786063" y="2795588"/>
          <p14:tracePt t="238952" x="2786063" y="2803525"/>
          <p14:tracePt t="239169" x="2776538" y="2803525"/>
          <p14:tracePt t="239186" x="2786063" y="2768600"/>
          <p14:tracePt t="239202" x="2822575" y="2741613"/>
          <p14:tracePt t="239220" x="2894013" y="2697163"/>
          <p14:tracePt t="239236" x="2928938" y="2670175"/>
          <p14:tracePt t="239253" x="2965450" y="2643188"/>
          <p14:tracePt t="239269" x="3017838" y="2633663"/>
          <p14:tracePt t="239286" x="3071813" y="2608263"/>
          <p14:tracePt t="239303" x="3143250" y="2581275"/>
          <p14:tracePt t="239319" x="3197225" y="2554288"/>
          <p14:tracePt t="239336" x="3276600" y="2527300"/>
          <p14:tracePt t="239353" x="3367088" y="2490788"/>
          <p14:tracePt t="239370" x="3482975" y="2473325"/>
          <p14:tracePt t="239386" x="3625850" y="2446338"/>
          <p14:tracePt t="239404" x="3803650" y="2446338"/>
          <p14:tracePt t="239420" x="4010025" y="2446338"/>
          <p14:tracePt t="239437" x="4125913" y="2455863"/>
          <p14:tracePt t="239453" x="4197350" y="2465388"/>
          <p14:tracePt t="239470" x="4286250" y="2482850"/>
          <p14:tracePt t="239487" x="4419600" y="2482850"/>
          <p14:tracePt t="239503" x="4598988" y="2482850"/>
          <p14:tracePt t="239520" x="4759325" y="2482850"/>
          <p14:tracePt t="239537" x="4929188" y="2482850"/>
          <p14:tracePt t="239554" x="5108575" y="2482850"/>
          <p14:tracePt t="239570" x="5295900" y="2482850"/>
          <p14:tracePt t="239587" x="5465763" y="2482850"/>
          <p14:tracePt t="239604" x="5643563" y="2482850"/>
          <p14:tracePt t="239605" x="5732463" y="2482850"/>
          <p14:tracePt t="239621" x="5929313" y="2482850"/>
          <p14:tracePt t="239638" x="6072188" y="2500313"/>
          <p14:tracePt t="239654" x="6197600" y="2509838"/>
          <p14:tracePt t="239670" x="6303963" y="2536825"/>
          <p14:tracePt t="239687" x="6419850" y="2554288"/>
          <p14:tracePt t="239704" x="6554788" y="2571750"/>
          <p14:tracePt t="239721" x="6661150" y="2589213"/>
          <p14:tracePt t="239737" x="6742113" y="2589213"/>
          <p14:tracePt t="239754" x="6777038" y="2616200"/>
          <p14:tracePt t="239771" x="6813550" y="2625725"/>
          <p14:tracePt t="239787" x="6831013" y="2643188"/>
          <p14:tracePt t="239805" x="6848475" y="2652713"/>
          <p14:tracePt t="239821" x="6867525" y="2652713"/>
          <p14:tracePt t="239837" x="6884988" y="2670175"/>
          <p14:tracePt t="239855" x="6894513" y="2670175"/>
          <p14:tracePt t="240122" x="6884988" y="2660650"/>
          <p14:tracePt t="240138" x="6840538" y="2633663"/>
          <p14:tracePt t="240156" x="6705600" y="2589213"/>
          <p14:tracePt t="240172" x="6581775" y="2554288"/>
          <p14:tracePt t="240189" x="6438900" y="2509838"/>
          <p14:tracePt t="240206" x="6276975" y="2455863"/>
          <p14:tracePt t="240222" x="6089650" y="2419350"/>
          <p14:tracePt t="240239" x="5884863" y="2393950"/>
          <p14:tracePt t="240256" x="5715000" y="2374900"/>
          <p14:tracePt t="240272" x="5562600" y="2366963"/>
          <p14:tracePt t="240289" x="5429250" y="2366963"/>
          <p14:tracePt t="240305" x="5313363" y="2366963"/>
          <p14:tracePt t="240322" x="5143500" y="2366963"/>
          <p14:tracePt t="240339" x="5000625" y="2366963"/>
          <p14:tracePt t="240356" x="4813300" y="2366963"/>
          <p14:tracePt t="240373" x="4687888" y="2366963"/>
          <p14:tracePt t="240390" x="4545013" y="2366963"/>
          <p14:tracePt t="240406" x="4384675" y="2366963"/>
          <p14:tracePt t="240423" x="4232275" y="2366963"/>
          <p14:tracePt t="240439" x="4116388" y="2366963"/>
          <p14:tracePt t="240456" x="3983038" y="2366963"/>
          <p14:tracePt t="240473" x="3840163" y="2366963"/>
          <p14:tracePt t="240489" x="3724275" y="2366963"/>
          <p14:tracePt t="240506" x="3598863" y="2366963"/>
          <p14:tracePt t="240523" x="3473450" y="2366963"/>
          <p14:tracePt t="240539" x="3375025" y="2366963"/>
          <p14:tracePt t="240556" x="3170238" y="2366963"/>
          <p14:tracePt t="240573" x="3071813" y="2366963"/>
          <p14:tracePt t="240590" x="2955925" y="2366963"/>
          <p14:tracePt t="240606" x="2874963" y="2366963"/>
          <p14:tracePt t="240623" x="2830513" y="2366963"/>
          <p14:tracePt t="240639" x="2803525" y="2366963"/>
          <p14:tracePt t="240658" x="2786063" y="2384425"/>
          <p14:tracePt t="240674" x="2768600" y="2401888"/>
          <p14:tracePt t="240690" x="2751138" y="2411413"/>
          <p14:tracePt t="240706" x="2741613" y="2428875"/>
          <p14:tracePt t="240723" x="2724150" y="2438400"/>
          <p14:tracePt t="240740" x="2714625" y="2455863"/>
          <p14:tracePt t="240790" x="2697163" y="2482850"/>
          <p14:tracePt t="240807" x="2687638" y="2490788"/>
          <p14:tracePt t="240824" x="2687638" y="2500313"/>
          <p14:tracePt t="241008" x="2741613" y="2500313"/>
          <p14:tracePt t="241025" x="2857500" y="2465388"/>
          <p14:tracePt t="241041" x="2990850" y="2446338"/>
          <p14:tracePt t="241058" x="3143250" y="2438400"/>
          <p14:tracePt t="241075" x="3340100" y="2401888"/>
          <p14:tracePt t="241091" x="3589338" y="2374900"/>
          <p14:tracePt t="241108" x="3857625" y="2357438"/>
          <p14:tracePt t="241110" x="3983038" y="2357438"/>
          <p14:tracePt t="241125" x="4224338" y="2357438"/>
          <p14:tracePt t="241141" x="4419600" y="2357438"/>
          <p14:tracePt t="241158" x="4598988" y="2357438"/>
          <p14:tracePt t="241174" x="4724400" y="2357438"/>
          <p14:tracePt t="241191" x="4867275" y="2384425"/>
          <p14:tracePt t="241208" x="5027613" y="2384425"/>
          <p14:tracePt t="241225" x="5259388" y="2419350"/>
          <p14:tracePt t="241241" x="5554663" y="2419350"/>
          <p14:tracePt t="241258" x="5965825" y="2419350"/>
          <p14:tracePt t="241275" x="6286500" y="2419350"/>
          <p14:tracePt t="241291" x="6465888" y="2428875"/>
          <p14:tracePt t="241309" x="6562725" y="2438400"/>
          <p14:tracePt t="241325" x="6572250" y="2446338"/>
          <p14:tracePt t="241392" x="6581775" y="2455863"/>
          <p14:tracePt t="241409" x="6599238" y="2482850"/>
          <p14:tracePt t="241425" x="6626225" y="2509838"/>
          <p14:tracePt t="241442" x="6670675" y="2544763"/>
          <p14:tracePt t="241459" x="6715125" y="2562225"/>
          <p14:tracePt t="241476" x="6796088" y="2598738"/>
          <p14:tracePt t="241492" x="6919913" y="2625725"/>
          <p14:tracePt t="241509" x="7072313" y="2633663"/>
          <p14:tracePt t="241526" x="7089775" y="2633663"/>
          <p14:tracePt t="242612" x="7081838" y="2633663"/>
          <p14:tracePt t="242762" x="7062788" y="2633663"/>
          <p14:tracePt t="242796" x="7054850" y="2625725"/>
          <p14:tracePt t="243081" x="7045325" y="2625725"/>
          <p14:tracePt t="243147" x="7027863" y="2608263"/>
          <p14:tracePt t="244468" x="7010400" y="2589213"/>
          <p14:tracePt t="249381" x="7000875" y="2589213"/>
          <p14:tracePt t="249397" x="6991350" y="2589213"/>
          <p14:tracePt t="249414" x="6965950" y="2589213"/>
          <p14:tracePt t="249431" x="6938963" y="2608263"/>
          <p14:tracePt t="249465" x="6929438" y="2608263"/>
          <p14:tracePt t="249481" x="6919913" y="2616200"/>
          <p14:tracePt t="249497" x="6902450" y="2616200"/>
          <p14:tracePt t="249514" x="6894513" y="2633663"/>
          <p14:tracePt t="249531" x="6884988" y="2633663"/>
          <p14:tracePt t="249665" x="6875463" y="2643188"/>
          <p14:tracePt t="249681" x="6867525" y="2643188"/>
          <p14:tracePt t="249698" x="6858000" y="2660650"/>
          <p14:tracePt t="249815" x="6858000" y="2670175"/>
          <p14:tracePt t="249966" x="6858000" y="2679700"/>
          <p14:tracePt t="249982" x="6840538" y="2687638"/>
          <p14:tracePt t="250033" x="6840538" y="2705100"/>
          <p14:tracePt t="250049" x="6840538" y="2714625"/>
          <p14:tracePt t="250066" x="6840538" y="2732088"/>
          <p14:tracePt t="250082" x="6831013" y="2741613"/>
          <p14:tracePt t="250099" x="6831013" y="2751138"/>
          <p14:tracePt t="250116" x="6831013" y="2759075"/>
          <p14:tracePt t="250133" x="6813550" y="2776538"/>
          <p14:tracePt t="250149" x="6804025" y="2795588"/>
          <p14:tracePt t="250166" x="6796088" y="2830513"/>
          <p14:tracePt t="250182" x="6777038" y="2847975"/>
          <p14:tracePt t="250200" x="6769100" y="2894013"/>
          <p14:tracePt t="250217" x="6751638" y="2928938"/>
          <p14:tracePt t="250233" x="6751638" y="2955925"/>
          <p14:tracePt t="250250" x="6732588" y="3000375"/>
          <p14:tracePt t="250266" x="6724650" y="3044825"/>
          <p14:tracePt t="250284" x="6715125" y="3081338"/>
          <p14:tracePt t="250300" x="6705600" y="3125788"/>
          <p14:tracePt t="250317" x="6705600" y="3143250"/>
          <p14:tracePt t="250333" x="6688138" y="3197225"/>
          <p14:tracePt t="250350" x="6688138" y="3214688"/>
          <p14:tracePt t="250367" x="6680200" y="3232150"/>
          <p14:tracePt t="250384" x="6680200" y="3259138"/>
          <p14:tracePt t="250400" x="6680200" y="3276600"/>
          <p14:tracePt t="250433" x="6680200" y="3295650"/>
          <p14:tracePt t="250450" x="6688138" y="3313113"/>
          <p14:tracePt t="250467" x="6688138" y="3348038"/>
          <p14:tracePt t="250484" x="6697663" y="3375025"/>
          <p14:tracePt t="250500" x="6715125" y="3419475"/>
          <p14:tracePt t="250517" x="6732588" y="3446463"/>
          <p14:tracePt t="250534" x="6751638" y="3465513"/>
          <p14:tracePt t="250550" x="6777038" y="3490913"/>
          <p14:tracePt t="250568" x="6796088" y="3500438"/>
          <p14:tracePt t="250584" x="6813550" y="3500438"/>
          <p14:tracePt t="250601" x="6848475" y="3500438"/>
          <p14:tracePt t="250618" x="6875463" y="3500438"/>
          <p14:tracePt t="250634" x="6902450" y="3500438"/>
          <p14:tracePt t="250651" x="6929438" y="3500438"/>
          <p14:tracePt t="250684" x="6946900" y="3500438"/>
          <p14:tracePt t="250717" x="6956425" y="3500438"/>
          <p14:tracePt t="250734" x="6991350" y="3500438"/>
          <p14:tracePt t="250752" x="7045325" y="3490913"/>
          <p14:tracePt t="250767" x="7072313" y="3482975"/>
          <p14:tracePt t="250784" x="7081838" y="3482975"/>
          <p14:tracePt t="250818" x="7089775" y="3473450"/>
          <p14:tracePt t="250835" x="7089775" y="3465513"/>
          <p14:tracePt t="250851" x="7099300" y="3455988"/>
          <p14:tracePt t="250884" x="7099300" y="3429000"/>
          <p14:tracePt t="250902" x="7099300" y="3411538"/>
          <p14:tracePt t="250918" x="7089775" y="3402013"/>
          <p14:tracePt t="250936" x="7072313" y="3384550"/>
          <p14:tracePt t="250952" x="7054850" y="3375025"/>
          <p14:tracePt t="250968" x="7045325" y="3367088"/>
          <p14:tracePt t="251001" x="7037388" y="3367088"/>
          <p14:tracePt t="251018" x="7027863" y="3367088"/>
          <p14:tracePt t="251051" x="7010400" y="3357563"/>
          <p14:tracePt t="251068" x="7000875" y="3348038"/>
          <p14:tracePt t="251085" x="6991350" y="3340100"/>
          <p14:tracePt t="251102" x="6973888" y="3322638"/>
          <p14:tracePt t="251119" x="6965950" y="3313113"/>
          <p14:tracePt t="251186" x="6956425" y="3313113"/>
          <p14:tracePt t="251202" x="6946900" y="3313113"/>
          <p14:tracePt t="251220" x="6929438" y="3313113"/>
          <p14:tracePt t="251236" x="6884988" y="3313113"/>
          <p14:tracePt t="251252" x="6867525" y="3313113"/>
          <p14:tracePt t="251269" x="6831013" y="3322638"/>
          <p14:tracePt t="251285" x="6796088" y="3330575"/>
          <p14:tracePt t="251303" x="6769100" y="3330575"/>
          <p14:tracePt t="251319" x="6759575" y="3340100"/>
          <p14:tracePt t="251336" x="6732588" y="3348038"/>
          <p14:tracePt t="251353" x="6715125" y="3357563"/>
          <p14:tracePt t="251370" x="6688138" y="3367088"/>
          <p14:tracePt t="251386" x="6680200" y="3367088"/>
          <p14:tracePt t="251403" x="6670675" y="3367088"/>
          <p14:tracePt t="251504" x="6661150" y="3375025"/>
          <p14:tracePt t="251520" x="6653213" y="3394075"/>
          <p14:tracePt t="251537" x="6643688" y="3394075"/>
          <p14:tracePt t="251554" x="6643688" y="3402013"/>
          <p14:tracePt t="251587" x="6643688" y="3411538"/>
          <p14:tracePt t="251603" x="6643688" y="3419475"/>
          <p14:tracePt t="251620" x="6643688" y="3429000"/>
          <p14:tracePt t="251771" x="6653213" y="3438525"/>
          <p14:tracePt t="251821" x="6653213" y="3446463"/>
          <p14:tracePt t="251838" x="6661150" y="3455988"/>
          <p14:tracePt t="251854" x="6670675" y="3465513"/>
          <p14:tracePt t="251871" x="6680200" y="3473450"/>
          <p14:tracePt t="251887" x="6680200" y="3482975"/>
          <p14:tracePt t="251922" x="6688138" y="3490913"/>
          <p14:tracePt t="251938" x="6697663" y="3490913"/>
          <p14:tracePt t="251954" x="6705600" y="3490913"/>
          <p14:tracePt t="251971" x="6724650" y="3490913"/>
          <p14:tracePt t="251988" x="6732588" y="3490913"/>
          <p14:tracePt t="252004" x="6751638" y="3500438"/>
          <p14:tracePt t="252021" x="6777038" y="3500438"/>
          <p14:tracePt t="252038" x="6786563" y="3500438"/>
          <p14:tracePt t="252054" x="6813550" y="3500438"/>
          <p14:tracePt t="252072" x="6848475" y="3500438"/>
          <p14:tracePt t="252088" x="6867525" y="3500438"/>
          <p14:tracePt t="252105" x="6894513" y="3500438"/>
          <p14:tracePt t="252122" x="6919913" y="3500438"/>
          <p14:tracePt t="252138" x="6938963" y="3490913"/>
          <p14:tracePt t="252155" x="6956425" y="3490913"/>
          <p14:tracePt t="252172" x="6991350" y="3482975"/>
          <p14:tracePt t="252188" x="7027863" y="3473450"/>
          <p14:tracePt t="252205" x="7045325" y="3473450"/>
          <p14:tracePt t="252239" x="7054850" y="3473450"/>
          <p14:tracePt t="252255" x="7054850" y="3465513"/>
          <p14:tracePt t="252272" x="7054850" y="3455988"/>
          <p14:tracePt t="252289" x="7072313" y="3429000"/>
          <p14:tracePt t="252306" x="7072313" y="3419475"/>
          <p14:tracePt t="252322" x="7072313" y="3402013"/>
          <p14:tracePt t="252355" x="7072313" y="3394075"/>
          <p14:tracePt t="252389" x="7062788" y="3394075"/>
          <p14:tracePt t="252405" x="7062788" y="3384550"/>
          <p14:tracePt t="252439" x="7054850" y="3375025"/>
          <p14:tracePt t="252472" x="7027863" y="3367088"/>
          <p14:tracePt t="252490" x="7018338" y="3367088"/>
          <p14:tracePt t="252506" x="7000875" y="3367088"/>
          <p14:tracePt t="252523" x="6991350" y="3367088"/>
          <p14:tracePt t="252556" x="6973888" y="3367088"/>
          <p14:tracePt t="252573" x="6965950" y="3367088"/>
          <p14:tracePt t="252589" x="6946900" y="3367088"/>
          <p14:tracePt t="252606" x="6938963" y="3367088"/>
          <p14:tracePt t="252622" x="6929438" y="3367088"/>
          <p14:tracePt t="252656" x="6919913" y="3367088"/>
          <p14:tracePt t="252673" x="6902450" y="3367088"/>
          <p14:tracePt t="252690" x="6894513" y="3367088"/>
          <p14:tracePt t="252706" x="6867525" y="3357563"/>
          <p14:tracePt t="252723" x="6840538" y="3357563"/>
          <p14:tracePt t="252740" x="6831013" y="3357563"/>
          <p14:tracePt t="252757" x="6813550" y="3357563"/>
          <p14:tracePt t="252790" x="6804025" y="3357563"/>
          <p14:tracePt t="252823" x="6786563" y="3357563"/>
          <p14:tracePt t="252874" x="6777038" y="3357563"/>
          <p14:tracePt t="252891" x="6777038" y="3367088"/>
          <p14:tracePt t="252907" x="6777038" y="3375025"/>
          <p14:tracePt t="252941" x="6777038" y="3384550"/>
          <p14:tracePt t="252957" x="6777038" y="3402013"/>
          <p14:tracePt t="253074" x="6777038" y="3411538"/>
          <p14:tracePt t="253090" x="6786563" y="3429000"/>
          <p14:tracePt t="253107" x="6813550" y="3438525"/>
          <p14:tracePt t="253124" x="6840538" y="3465513"/>
          <p14:tracePt t="253141" x="6858000" y="3473450"/>
          <p14:tracePt t="253157" x="6875463" y="3490913"/>
          <p14:tracePt t="253174" x="6875463" y="3509963"/>
          <p14:tracePt t="253191" x="6875463" y="3544888"/>
          <p14:tracePt t="253208" x="6875463" y="3581400"/>
          <p14:tracePt t="253225" x="6831013" y="3652838"/>
          <p14:tracePt t="253242" x="6759575" y="3687763"/>
          <p14:tracePt t="253259" x="6653213" y="3705225"/>
          <p14:tracePt t="253274" x="6510338" y="3724275"/>
          <p14:tracePt t="253291" x="6367463" y="3724275"/>
          <p14:tracePt t="253308" x="6251575" y="3724275"/>
          <p14:tracePt t="253324" x="6116638" y="3724275"/>
          <p14:tracePt t="253341" x="6000750" y="3714750"/>
          <p14:tracePt t="253358" x="5848350" y="3714750"/>
          <p14:tracePt t="253375" x="5680075" y="3714750"/>
          <p14:tracePt t="253392" x="5491163" y="3714750"/>
          <p14:tracePt t="253409" x="5251450" y="3714750"/>
          <p14:tracePt t="253425" x="5062538" y="3705225"/>
          <p14:tracePt t="253442" x="4857750" y="3687763"/>
          <p14:tracePt t="253459" x="4679950" y="3670300"/>
          <p14:tracePt t="253476" x="4473575" y="3643313"/>
          <p14:tracePt t="253492" x="4303713" y="3633788"/>
          <p14:tracePt t="253509" x="4108450" y="3581400"/>
          <p14:tracePt t="253525" x="3919538" y="3562350"/>
          <p14:tracePt t="253542" x="3724275" y="3536950"/>
          <p14:tracePt t="253559" x="3536950" y="3527425"/>
          <p14:tracePt t="253576" x="3286125" y="3527425"/>
          <p14:tracePt t="253593" x="3071813" y="3517900"/>
          <p14:tracePt t="253609" x="2946400" y="3490913"/>
          <p14:tracePt t="253626" x="2884488" y="3482975"/>
          <p14:tracePt t="253643" x="2857500" y="3482975"/>
          <p14:tracePt t="253659" x="2840038" y="3473450"/>
          <p14:tracePt t="253676" x="2803525" y="3473450"/>
          <p14:tracePt t="253692" x="2751138" y="3465513"/>
          <p14:tracePt t="253710" x="2705100" y="3455988"/>
          <p14:tracePt t="253726" x="2643188" y="3446463"/>
          <p14:tracePt t="253743" x="2598738" y="3438525"/>
          <p14:tracePt t="253760" x="2571750" y="3438525"/>
          <p14:tracePt t="253776" x="2536825" y="3438525"/>
          <p14:tracePt t="253793" x="2527300" y="3429000"/>
          <p14:tracePt t="254028" x="2571750" y="3455988"/>
          <p14:tracePt t="254044" x="2616200" y="3473450"/>
          <p14:tracePt t="254061" x="2652713" y="3490913"/>
          <p14:tracePt t="254077" x="2705100" y="3509963"/>
          <p14:tracePt t="254093" x="2776538" y="3527425"/>
          <p14:tracePt t="254110" x="2884488" y="3544888"/>
          <p14:tracePt t="254127" x="3017838" y="3571875"/>
          <p14:tracePt t="254143" x="3170238" y="3589338"/>
          <p14:tracePt t="254161" x="3348038" y="3616325"/>
          <p14:tracePt t="254178" x="3438525" y="3652838"/>
          <p14:tracePt t="254195" x="3517900" y="3670300"/>
          <p14:tracePt t="254211" x="3616325" y="3697288"/>
          <p14:tracePt t="254227" x="3741738" y="3705225"/>
          <p14:tracePt t="254244" x="3857625" y="3724275"/>
          <p14:tracePt t="254261" x="4017963" y="3751263"/>
          <p14:tracePt t="254278" x="4179888" y="3759200"/>
          <p14:tracePt t="254294" x="4322763" y="3759200"/>
          <p14:tracePt t="254311" x="4446588" y="3759200"/>
          <p14:tracePt t="254327" x="4545013" y="3759200"/>
          <p14:tracePt t="254344" x="4633913" y="3759200"/>
          <p14:tracePt t="254361" x="4776788" y="3768725"/>
          <p14:tracePt t="254378" x="4867275" y="3768725"/>
          <p14:tracePt t="254394" x="4983163" y="3786188"/>
          <p14:tracePt t="254411" x="5116513" y="3786188"/>
          <p14:tracePt t="254427" x="5241925" y="3795713"/>
          <p14:tracePt t="254444" x="5313363" y="3803650"/>
          <p14:tracePt t="254462" x="5384800" y="3813175"/>
          <p14:tracePt t="254478" x="5456238" y="3822700"/>
          <p14:tracePt t="254494" x="5554663" y="3830638"/>
          <p14:tracePt t="254511" x="5688013" y="3830638"/>
          <p14:tracePt t="254528" x="5822950" y="3830638"/>
          <p14:tracePt t="254544" x="5938838" y="3830638"/>
          <p14:tracePt t="254562" x="6062663" y="3830638"/>
          <p14:tracePt t="254579" x="6170613" y="3822700"/>
          <p14:tracePt t="254595" x="6276975" y="3786188"/>
          <p14:tracePt t="254612" x="6429375" y="3741738"/>
          <p14:tracePt t="254628" x="6572250" y="3714750"/>
          <p14:tracePt t="254645" x="6742113" y="3670300"/>
          <p14:tracePt t="254662" x="6884988" y="3643313"/>
          <p14:tracePt t="254679" x="6956425" y="3625850"/>
          <p14:tracePt t="254695" x="7000875" y="3598863"/>
          <p14:tracePt t="254712" x="7018338" y="3598863"/>
          <p14:tracePt t="254729" x="7027863" y="3598863"/>
          <p14:tracePt t="254813" x="7045325" y="3589338"/>
          <p14:tracePt t="254829" x="7062788" y="3571875"/>
          <p14:tracePt t="254846" x="7081838" y="3571875"/>
          <p14:tracePt t="254863" x="7089775" y="3562350"/>
          <p14:tracePt t="255197" x="7089775" y="3554413"/>
          <p14:tracePt t="255213" x="7089775" y="3544888"/>
          <p14:tracePt t="255230" x="7089775" y="3536950"/>
          <p14:tracePt t="255247" x="7089775" y="3527425"/>
          <p14:tracePt t="255263" x="7089775" y="3517900"/>
          <p14:tracePt t="255314" x="7089775" y="3509963"/>
          <p14:tracePt t="255548" x="7089775" y="3500438"/>
          <p14:tracePt t="257838" x="7081838" y="3482975"/>
          <p14:tracePt t="257854" x="7081838" y="3473450"/>
          <p14:tracePt t="257887" x="7081838" y="3465513"/>
          <p14:tracePt t="258289" x="7089775" y="3446463"/>
          <p14:tracePt t="258305" x="7134225" y="3402013"/>
          <p14:tracePt t="258322" x="7224713" y="3322638"/>
          <p14:tracePt t="258339" x="7286625" y="3259138"/>
          <p14:tracePt t="258356" x="7313613" y="3214688"/>
          <p14:tracePt t="258372" x="7323138" y="3133725"/>
          <p14:tracePt t="258389" x="7323138" y="3081338"/>
          <p14:tracePt t="258405" x="7323138" y="3054350"/>
          <p14:tracePt t="258422" x="7313613" y="3036888"/>
          <p14:tracePt t="258439" x="7277100" y="3000375"/>
          <p14:tracePt t="258455" x="7259638" y="2973388"/>
          <p14:tracePt t="258473" x="7232650" y="2847975"/>
          <p14:tracePt t="258489" x="7180263" y="2670175"/>
          <p14:tracePt t="258506" x="7081838" y="2455863"/>
          <p14:tracePt t="258523" x="6991350" y="2312988"/>
          <p14:tracePt t="258540" x="6965950" y="2286000"/>
          <p14:tracePt t="258590" x="6965950" y="2276475"/>
          <p14:tracePt t="258606" x="6965950" y="2259013"/>
          <p14:tracePt t="258623" x="6956425" y="2232025"/>
          <p14:tracePt t="258690" x="6938963" y="2232025"/>
          <p14:tracePt t="258706" x="6911975" y="2232025"/>
          <p14:tracePt t="258723" x="6884988" y="2232025"/>
          <p14:tracePt t="258740" x="6867525" y="2214563"/>
          <p14:tracePt t="258790" x="6858000" y="2214563"/>
          <p14:tracePt t="258806" x="6848475" y="2214563"/>
          <p14:tracePt t="258823" x="6831013" y="2214563"/>
          <p14:tracePt t="258840" x="6823075" y="2232025"/>
          <p14:tracePt t="258856" x="6804025" y="2251075"/>
          <p14:tracePt t="258874" x="6786563" y="2268538"/>
          <p14:tracePt t="258891" x="6751638" y="2312988"/>
          <p14:tracePt t="258907" x="6742113" y="2322513"/>
          <p14:tracePt t="258924" x="6742113" y="2339975"/>
          <p14:tracePt t="258940" x="6742113" y="2347913"/>
          <p14:tracePt t="258957" x="6742113" y="2366963"/>
          <p14:tracePt t="258973" x="6751638" y="2401888"/>
          <p14:tracePt t="258991" x="6769100" y="2411413"/>
          <p14:tracePt t="259007" x="6804025" y="2446338"/>
          <p14:tracePt t="259024" x="6848475" y="2473325"/>
          <p14:tracePt t="259041" x="6956425" y="2517775"/>
          <p14:tracePt t="259057" x="7134225" y="2536825"/>
          <p14:tracePt t="259074" x="7402513" y="2536825"/>
          <p14:tracePt t="259092" x="7796213" y="2536825"/>
          <p14:tracePt t="259108" x="7974013" y="2536825"/>
          <p14:tracePt t="259124" x="8062913" y="2536825"/>
          <p14:tracePt t="259141" x="8081963" y="2536825"/>
          <p14:tracePt t="259158" x="8089900" y="2536825"/>
          <p14:tracePt t="259174" x="8134350" y="2527300"/>
          <p14:tracePt t="259191" x="8161338" y="2517775"/>
          <p14:tracePt t="259208" x="8197850" y="2509838"/>
          <p14:tracePt t="259224" x="8251825" y="2509838"/>
          <p14:tracePt t="259242" x="8286750" y="2490788"/>
          <p14:tracePt t="259258" x="8313738" y="2482850"/>
          <p14:tracePt t="259275" x="8323263" y="2482850"/>
          <p14:tracePt t="259292" x="8331200" y="2465388"/>
          <p14:tracePt t="259308" x="8331200" y="2446338"/>
          <p14:tracePt t="259325" x="8331200" y="2384425"/>
          <p14:tracePt t="259342" x="8331200" y="2330450"/>
          <p14:tracePt t="259358" x="8331200" y="2276475"/>
          <p14:tracePt t="259375" x="8323263" y="2251075"/>
          <p14:tracePt t="259392" x="8296275" y="2214563"/>
          <p14:tracePt t="259408" x="8205788" y="2179638"/>
          <p14:tracePt t="259425" x="8054975" y="2152650"/>
          <p14:tracePt t="259441" x="7831138" y="2108200"/>
          <p14:tracePt t="259458" x="7643813" y="2098675"/>
          <p14:tracePt t="259475" x="7402513" y="2081213"/>
          <p14:tracePt t="259492" x="7340600" y="2071688"/>
          <p14:tracePt t="259509" x="7296150" y="2071688"/>
          <p14:tracePt t="259526" x="7232650" y="2071688"/>
          <p14:tracePt t="259542" x="7143750" y="2071688"/>
          <p14:tracePt t="259558" x="7010400" y="2081213"/>
          <p14:tracePt t="259575" x="6884988" y="2108200"/>
          <p14:tracePt t="259593" x="6769100" y="2143125"/>
          <p14:tracePt t="259609" x="6688138" y="2170113"/>
          <p14:tracePt t="259625" x="6616700" y="2197100"/>
          <p14:tracePt t="259642" x="6545263" y="2241550"/>
          <p14:tracePt t="259659" x="6510338" y="2295525"/>
          <p14:tracePt t="259676" x="6500813" y="2322513"/>
          <p14:tracePt t="259693" x="6483350" y="2357438"/>
          <p14:tracePt t="259709" x="6483350" y="2401888"/>
          <p14:tracePt t="259725" x="6483350" y="2419350"/>
          <p14:tracePt t="259743" x="6510338" y="2446338"/>
          <p14:tracePt t="259759" x="6527800" y="2465388"/>
          <p14:tracePt t="259776" x="6581775" y="2490788"/>
          <p14:tracePt t="259793" x="6643688" y="2509838"/>
          <p14:tracePt t="259809" x="6769100" y="2536825"/>
          <p14:tracePt t="259826" x="6956425" y="2571750"/>
          <p14:tracePt t="259843" x="7153275" y="2581275"/>
          <p14:tracePt t="259860" x="7483475" y="2589213"/>
          <p14:tracePt t="259876" x="7680325" y="2589213"/>
          <p14:tracePt t="259894" x="7840663" y="2589213"/>
          <p14:tracePt t="259910" x="7947025" y="2589213"/>
          <p14:tracePt t="259926" x="8018463" y="2589213"/>
          <p14:tracePt t="259943" x="8072438" y="2589213"/>
          <p14:tracePt t="259959" x="8089900" y="2589213"/>
          <p14:tracePt t="259977" x="8099425" y="2589213"/>
          <p14:tracePt t="260211" x="8108950" y="2589213"/>
          <p14:tracePt t="260244" x="8116888" y="2589213"/>
          <p14:tracePt t="260261" x="8143875" y="2589213"/>
          <p14:tracePt t="260277" x="8153400" y="2571750"/>
          <p14:tracePt t="260478" x="8153400" y="2562225"/>
          <p14:tracePt t="261130" x="8153400" y="2544763"/>
          <p14:tracePt t="266194" x="8143875" y="2544763"/>
          <p14:tracePt t="266210" x="8116888" y="2544763"/>
          <p14:tracePt t="266227" x="8099425" y="2544763"/>
          <p14:tracePt t="266244" x="8054975" y="2554288"/>
          <p14:tracePt t="266260" x="7966075" y="2589213"/>
          <p14:tracePt t="266278" x="7831138" y="2625725"/>
          <p14:tracePt t="266294" x="7742238" y="2652713"/>
          <p14:tracePt t="266311" x="7661275" y="2670175"/>
          <p14:tracePt t="266327" x="7616825" y="2687638"/>
          <p14:tracePt t="266344" x="7581900" y="2687638"/>
          <p14:tracePt t="266361" x="7554913" y="2697163"/>
          <p14:tracePt t="271590" x="0" y="0"/>
        </p14:tracePtLst>
      </p14:laserTraceLst>
    </p:ext>
    <p:ext uri="{E180D4A7-C9FB-4DFB-919C-405C955672EB}">
      <p14:showEvtLst xmlns:p14="http://schemas.microsoft.com/office/powerpoint/2010/main">
        <p14:playEvt time="5" objId="13"/>
        <p14:playEvt time="271539" objId="13"/>
        <p14:stopEvt time="272377" objId="1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pt-BR" sz="2400" dirty="0" smtClean="0"/>
              <a:t>Para um </a:t>
            </a:r>
            <a:r>
              <a:rPr lang="en-US" altLang="pt-BR" sz="2400" dirty="0" err="1" smtClean="0"/>
              <a:t>modelo</a:t>
            </a:r>
            <a:r>
              <a:rPr lang="en-US" altLang="pt-BR" sz="2400" dirty="0" smtClean="0"/>
              <a:t> com </a:t>
            </a:r>
            <a:r>
              <a:rPr lang="en-US" altLang="pt-BR" sz="2400" dirty="0" err="1" smtClean="0"/>
              <a:t>variável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dicotômica</a:t>
            </a:r>
            <a:r>
              <a:rPr lang="en-US" altLang="pt-BR" sz="2400" dirty="0" smtClean="0"/>
              <a:t>:</a:t>
            </a:r>
          </a:p>
          <a:p>
            <a:pPr lvl="1"/>
            <a:r>
              <a:rPr lang="en-US" altLang="pt-BR" sz="2000" dirty="0" err="1" smtClean="0"/>
              <a:t>Avalia</a:t>
            </a:r>
            <a:r>
              <a:rPr lang="en-US" altLang="pt-BR" sz="2000" dirty="0" smtClean="0"/>
              <a:t> a </a:t>
            </a:r>
            <a:r>
              <a:rPr lang="en-US" altLang="pt-BR" sz="2000" dirty="0" err="1" smtClean="0"/>
              <a:t>capacidade</a:t>
            </a:r>
            <a:r>
              <a:rPr lang="en-US" altLang="pt-BR" sz="2000" dirty="0" smtClean="0"/>
              <a:t> do </a:t>
            </a:r>
            <a:r>
              <a:rPr lang="en-US" altLang="pt-BR" sz="2000" dirty="0" err="1" smtClean="0"/>
              <a:t>modelo</a:t>
            </a:r>
            <a:r>
              <a:rPr lang="en-US" altLang="pt-BR" sz="2000" dirty="0"/>
              <a:t> </a:t>
            </a:r>
            <a:r>
              <a:rPr lang="en-US" altLang="pt-BR" sz="2000" dirty="0" smtClean="0"/>
              <a:t>de </a:t>
            </a:r>
            <a:r>
              <a:rPr lang="en-US" altLang="pt-BR" sz="2000" dirty="0" err="1" smtClean="0"/>
              <a:t>discriminar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aqueles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que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tiveram</a:t>
            </a:r>
            <a:r>
              <a:rPr lang="en-US" altLang="pt-BR" sz="2000" dirty="0" smtClean="0"/>
              <a:t> o </a:t>
            </a:r>
            <a:r>
              <a:rPr lang="en-US" altLang="pt-BR" sz="2000" dirty="0" err="1" smtClean="0"/>
              <a:t>desfecho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em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relação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aos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que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não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tiveram</a:t>
            </a:r>
            <a:r>
              <a:rPr lang="en-US" altLang="pt-BR" sz="2000" dirty="0" smtClean="0"/>
              <a:t>.</a:t>
            </a:r>
          </a:p>
          <a:p>
            <a:r>
              <a:rPr lang="en-US" altLang="pt-BR" sz="2400" dirty="0" smtClean="0"/>
              <a:t>Para um </a:t>
            </a:r>
            <a:r>
              <a:rPr lang="en-US" altLang="pt-BR" sz="2400" dirty="0" err="1" smtClean="0"/>
              <a:t>modelo</a:t>
            </a:r>
            <a:r>
              <a:rPr lang="en-US" altLang="pt-BR" sz="2400" dirty="0" smtClean="0"/>
              <a:t> de </a:t>
            </a:r>
            <a:r>
              <a:rPr lang="en-US" altLang="pt-BR" sz="2400" dirty="0" err="1" smtClean="0"/>
              <a:t>sobrevivência</a:t>
            </a:r>
            <a:r>
              <a:rPr lang="en-US" altLang="pt-BR" sz="2400" dirty="0" smtClean="0"/>
              <a:t>:</a:t>
            </a:r>
          </a:p>
          <a:p>
            <a:pPr lvl="1"/>
            <a:r>
              <a:rPr lang="en-US" altLang="pt-BR" sz="2000" dirty="0" err="1" smtClean="0"/>
              <a:t>Avalia</a:t>
            </a:r>
            <a:r>
              <a:rPr lang="en-US" altLang="pt-BR" sz="2000" dirty="0" smtClean="0"/>
              <a:t> a </a:t>
            </a:r>
            <a:r>
              <a:rPr lang="en-US" altLang="pt-BR" sz="2000" dirty="0" err="1" smtClean="0"/>
              <a:t>capacidade</a:t>
            </a:r>
            <a:r>
              <a:rPr lang="en-US" altLang="pt-BR" sz="2000" dirty="0" smtClean="0"/>
              <a:t> do </a:t>
            </a:r>
            <a:r>
              <a:rPr lang="en-US" altLang="pt-BR" sz="2000" dirty="0" err="1" smtClean="0"/>
              <a:t>modelo</a:t>
            </a:r>
            <a:r>
              <a:rPr lang="en-US" altLang="pt-BR" sz="2000" dirty="0" smtClean="0"/>
              <a:t> de </a:t>
            </a:r>
            <a:r>
              <a:rPr lang="en-US" altLang="pt-BR" sz="2000" dirty="0" err="1" smtClean="0"/>
              <a:t>discriminar</a:t>
            </a:r>
            <a:r>
              <a:rPr lang="en-US" altLang="pt-BR" sz="2000" dirty="0" smtClean="0"/>
              <a:t> 2 a 2 </a:t>
            </a:r>
            <a:r>
              <a:rPr lang="en-US" altLang="pt-BR" sz="2000" dirty="0" err="1" smtClean="0"/>
              <a:t>quem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teve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menos</a:t>
            </a:r>
            <a:r>
              <a:rPr lang="en-US" altLang="pt-BR" sz="2000" dirty="0" smtClean="0"/>
              <a:t> tempo </a:t>
            </a:r>
            <a:r>
              <a:rPr lang="en-US" altLang="pt-BR" sz="2000" dirty="0" err="1" smtClean="0"/>
              <a:t>até</a:t>
            </a:r>
            <a:r>
              <a:rPr lang="en-US" altLang="pt-BR" sz="2000" dirty="0" smtClean="0"/>
              <a:t> o </a:t>
            </a:r>
            <a:r>
              <a:rPr lang="en-US" altLang="pt-BR" sz="2000" dirty="0" err="1" smtClean="0"/>
              <a:t>evento</a:t>
            </a:r>
            <a:r>
              <a:rPr lang="en-US" altLang="pt-BR" sz="2000" dirty="0" smtClean="0"/>
              <a:t> e </a:t>
            </a:r>
            <a:r>
              <a:rPr lang="en-US" altLang="pt-BR" sz="2000" dirty="0" err="1" smtClean="0"/>
              <a:t>quem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teve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mais</a:t>
            </a:r>
            <a:r>
              <a:rPr lang="en-US" altLang="pt-BR" sz="2000" dirty="0" smtClean="0"/>
              <a:t>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altLang="pt-BR" sz="20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altLang="pt-BR" sz="2400" dirty="0" err="1"/>
              <a:t>Responde</a:t>
            </a:r>
            <a:r>
              <a:rPr lang="en-US" altLang="pt-BR" sz="2400" dirty="0"/>
              <a:t> a </a:t>
            </a:r>
            <a:r>
              <a:rPr lang="en-US" altLang="pt-BR" sz="2400" dirty="0" err="1"/>
              <a:t>pergunta</a:t>
            </a:r>
            <a:r>
              <a:rPr lang="en-US" altLang="pt-BR" sz="2400" dirty="0"/>
              <a:t> 4: “</a:t>
            </a:r>
            <a:r>
              <a:rPr lang="en-US" altLang="pt-BR" sz="2400" dirty="0" err="1"/>
              <a:t>Qual</a:t>
            </a:r>
            <a:r>
              <a:rPr lang="en-US" altLang="pt-BR" sz="2400" dirty="0"/>
              <a:t> é a </a:t>
            </a:r>
            <a:r>
              <a:rPr lang="en-US" altLang="pt-BR" sz="2400" dirty="0" err="1"/>
              <a:t>capacidade</a:t>
            </a:r>
            <a:r>
              <a:rPr lang="en-US" altLang="pt-BR" sz="2400" dirty="0"/>
              <a:t> </a:t>
            </a:r>
            <a:r>
              <a:rPr lang="en-US" altLang="pt-BR" sz="2400" dirty="0" err="1"/>
              <a:t>discriminativa</a:t>
            </a:r>
            <a:r>
              <a:rPr lang="en-US" altLang="pt-BR" sz="2400" dirty="0"/>
              <a:t> do </a:t>
            </a:r>
            <a:r>
              <a:rPr lang="en-US" altLang="pt-BR" sz="2400" dirty="0" err="1"/>
              <a:t>modelo</a:t>
            </a:r>
            <a:r>
              <a:rPr lang="en-US" altLang="pt-BR" sz="2400" dirty="0"/>
              <a:t>?”</a:t>
            </a:r>
          </a:p>
          <a:p>
            <a:endParaRPr lang="en-US" altLang="pt-BR" sz="2400" dirty="0" smtClean="0"/>
          </a:p>
          <a:p>
            <a:endParaRPr lang="en-US" altLang="pt-BR" sz="2400" dirty="0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Session 2</a:t>
            </a:r>
          </a:p>
        </p:txBody>
      </p:sp>
      <p:sp>
        <p:nvSpPr>
          <p:cNvPr id="6150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5A0526-8DA6-4EA4-B049-4717BAA0A26C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8" name="Título 2"/>
          <p:cNvSpPr>
            <a:spLocks noGrp="1"/>
          </p:cNvSpPr>
          <p:nvPr>
            <p:ph type="title"/>
          </p:nvPr>
        </p:nvSpPr>
        <p:spPr>
          <a:xfrm>
            <a:off x="323850" y="-171450"/>
            <a:ext cx="8434388" cy="1143000"/>
          </a:xfrm>
        </p:spPr>
        <p:txBody>
          <a:bodyPr/>
          <a:lstStyle/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pt-BR" sz="2000" b="1" dirty="0" err="1" smtClean="0"/>
              <a:t>Avaliação</a:t>
            </a:r>
            <a:r>
              <a:rPr lang="en-US" altLang="pt-BR" sz="2000" b="1" dirty="0" smtClean="0"/>
              <a:t> da performance do </a:t>
            </a:r>
            <a:r>
              <a:rPr lang="en-US" altLang="pt-BR" sz="2000" b="1" dirty="0" err="1" smtClean="0"/>
              <a:t>modelo</a:t>
            </a:r>
            <a:r>
              <a:rPr lang="en-US" altLang="pt-BR" sz="2000" b="1" dirty="0" smtClean="0"/>
              <a:t> (Cap 15)</a:t>
            </a:r>
          </a:p>
        </p:txBody>
      </p:sp>
      <p:sp>
        <p:nvSpPr>
          <p:cNvPr id="10" name="Título 2"/>
          <p:cNvSpPr txBox="1">
            <a:spLocks/>
          </p:cNvSpPr>
          <p:nvPr/>
        </p:nvSpPr>
        <p:spPr bwMode="auto">
          <a:xfrm>
            <a:off x="652773" y="702246"/>
            <a:ext cx="7838454" cy="78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00050" lvl="1" indent="0" algn="ctr">
              <a:lnSpc>
                <a:spcPct val="90000"/>
              </a:lnSpc>
              <a:buNone/>
              <a:defRPr/>
            </a:pPr>
            <a:r>
              <a:rPr lang="en-US" altLang="pt-BR" b="1" dirty="0" err="1" smtClean="0"/>
              <a:t>Capacidade</a:t>
            </a:r>
            <a:r>
              <a:rPr lang="en-US" altLang="pt-BR" b="1" dirty="0" smtClean="0"/>
              <a:t> </a:t>
            </a:r>
            <a:r>
              <a:rPr lang="en-US" altLang="pt-BR" b="1" dirty="0" err="1"/>
              <a:t>d</a:t>
            </a:r>
            <a:r>
              <a:rPr lang="en-US" altLang="pt-BR" b="1" dirty="0" err="1" smtClean="0"/>
              <a:t>iscriminativa</a:t>
            </a:r>
            <a:endParaRPr lang="en-US" altLang="pt-BR" b="1" dirty="0"/>
          </a:p>
        </p:txBody>
      </p:sp>
      <p:sp>
        <p:nvSpPr>
          <p:cNvPr id="9" name="Espaço Reservado para Data 3"/>
          <p:cNvSpPr txBox="1">
            <a:spLocks/>
          </p:cNvSpPr>
          <p:nvPr/>
        </p:nvSpPr>
        <p:spPr>
          <a:xfrm>
            <a:off x="395536" y="6376243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11" name="Espaço Reservado para Rodapé 4"/>
          <p:cNvSpPr txBox="1">
            <a:spLocks/>
          </p:cNvSpPr>
          <p:nvPr/>
        </p:nvSpPr>
        <p:spPr>
          <a:xfrm>
            <a:off x="3062536" y="6376243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18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4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362"/>
    </mc:Choice>
    <mc:Fallback xmlns="">
      <p:transition spd="slow" advTm="132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2151" x="874713" y="5000625"/>
          <p14:tracePt t="22472" x="884238" y="5000625"/>
          <p14:tracePt t="22481" x="911225" y="4991100"/>
          <p14:tracePt t="22488" x="946150" y="4973638"/>
          <p14:tracePt t="22497" x="955675" y="4965700"/>
          <p14:tracePt t="22514" x="1036638" y="4938713"/>
          <p14:tracePt t="22530" x="1116013" y="4884738"/>
          <p14:tracePt t="22547" x="1268413" y="4840288"/>
          <p14:tracePt t="22564" x="1438275" y="4776788"/>
          <p14:tracePt t="22581" x="1616075" y="4714875"/>
          <p14:tracePt t="22597" x="1785938" y="4643438"/>
          <p14:tracePt t="22614" x="1946275" y="4589463"/>
          <p14:tracePt t="22631" x="2108200" y="4545013"/>
          <p14:tracePt t="22648" x="2259013" y="4500563"/>
          <p14:tracePt t="22664" x="2428875" y="4446588"/>
          <p14:tracePt t="22681" x="2527300" y="4419600"/>
          <p14:tracePt t="22697" x="2643188" y="4384675"/>
          <p14:tracePt t="22714" x="2732088" y="4340225"/>
          <p14:tracePt t="22731" x="2822575" y="4313238"/>
          <p14:tracePt t="22748" x="2901950" y="4276725"/>
          <p14:tracePt t="22764" x="2973388" y="4232275"/>
          <p14:tracePt t="22781" x="3027363" y="4214813"/>
          <p14:tracePt t="22798" x="3089275" y="4187825"/>
          <p14:tracePt t="22814" x="3160713" y="4160838"/>
          <p14:tracePt t="22831" x="3232150" y="4125913"/>
          <p14:tracePt t="22848" x="3367088" y="4081463"/>
          <p14:tracePt t="22865" x="3429000" y="4044950"/>
          <p14:tracePt t="22881" x="3536950" y="3990975"/>
          <p14:tracePt t="22898" x="3670300" y="3919538"/>
          <p14:tracePt t="22915" x="3830638" y="3822700"/>
          <p14:tracePt t="22931" x="4017963" y="3714750"/>
          <p14:tracePt t="22949" x="4205288" y="3608388"/>
          <p14:tracePt t="22965" x="4348163" y="3509963"/>
          <p14:tracePt t="22981" x="4500563" y="3438525"/>
          <p14:tracePt t="22998" x="4572000" y="3384550"/>
          <p14:tracePt t="23015" x="4633913" y="3357563"/>
          <p14:tracePt t="23032" x="4714875" y="3322638"/>
          <p14:tracePt t="23049" x="4768850" y="3276600"/>
          <p14:tracePt t="23065" x="4867275" y="3214688"/>
          <p14:tracePt t="23082" x="4965700" y="3133725"/>
          <p14:tracePt t="23099" x="5054600" y="3062288"/>
          <p14:tracePt t="23115" x="5170488" y="2973388"/>
          <p14:tracePt t="23132" x="5259388" y="2919413"/>
          <p14:tracePt t="23149" x="5384800" y="2822575"/>
          <p14:tracePt t="23165" x="5510213" y="2741613"/>
          <p14:tracePt t="23182" x="5626100" y="2652713"/>
          <p14:tracePt t="23199" x="5715000" y="2589213"/>
          <p14:tracePt t="23216" x="5776913" y="2544763"/>
          <p14:tracePt t="23761" x="5795963" y="2536825"/>
          <p14:tracePt t="23769" x="5822950" y="2536825"/>
          <p14:tracePt t="23777" x="5875338" y="2509838"/>
          <p14:tracePt t="23785" x="5902325" y="2500313"/>
          <p14:tracePt t="23801" x="5946775" y="2490788"/>
          <p14:tracePt t="23817" x="6000750" y="2473325"/>
          <p14:tracePt t="23834" x="6081713" y="2455863"/>
          <p14:tracePt t="23851" x="6224588" y="2446338"/>
          <p14:tracePt t="23867" x="6394450" y="2419350"/>
          <p14:tracePt t="23884" x="6562725" y="2401888"/>
          <p14:tracePt t="23901" x="6724650" y="2374900"/>
          <p14:tracePt t="23917" x="6884988" y="2357438"/>
          <p14:tracePt t="23934" x="7027863" y="2330450"/>
          <p14:tracePt t="23951" x="7126288" y="2312988"/>
          <p14:tracePt t="23967" x="7242175" y="2295525"/>
          <p14:tracePt t="23985" x="7402513" y="2286000"/>
          <p14:tracePt t="24001" x="7510463" y="2286000"/>
          <p14:tracePt t="24018" x="7634288" y="2286000"/>
          <p14:tracePt t="24034" x="7759700" y="2286000"/>
          <p14:tracePt t="24051" x="7831138" y="2286000"/>
          <p14:tracePt t="24068" x="7912100" y="2286000"/>
          <p14:tracePt t="24085" x="7939088" y="2286000"/>
          <p14:tracePt t="24101" x="7947025" y="2286000"/>
          <p14:tracePt t="24161" x="7947025" y="2295525"/>
          <p14:tracePt t="24185" x="7947025" y="2312988"/>
          <p14:tracePt t="24193" x="7939088" y="2322513"/>
          <p14:tracePt t="24201" x="7885113" y="2330450"/>
          <p14:tracePt t="24218" x="7786688" y="2339975"/>
          <p14:tracePt t="24235" x="7643813" y="2357438"/>
          <p14:tracePt t="24251" x="7466013" y="2357438"/>
          <p14:tracePt t="24268" x="7277100" y="2357438"/>
          <p14:tracePt t="24285" x="7072313" y="2357438"/>
          <p14:tracePt t="24302" x="6884988" y="2357438"/>
          <p14:tracePt t="24318" x="6653213" y="2357438"/>
          <p14:tracePt t="24335" x="6419850" y="2357438"/>
          <p14:tracePt t="24352" x="6134100" y="2357438"/>
          <p14:tracePt t="24369" x="5545138" y="2357438"/>
          <p14:tracePt t="24385" x="5133975" y="2357438"/>
          <p14:tracePt t="24403" x="4768850" y="2357438"/>
          <p14:tracePt t="24419" x="4491038" y="2357438"/>
          <p14:tracePt t="24435" x="4276725" y="2357438"/>
          <p14:tracePt t="24452" x="4089400" y="2384425"/>
          <p14:tracePt t="24469" x="3929063" y="2401888"/>
          <p14:tracePt t="24485" x="3732213" y="2419350"/>
          <p14:tracePt t="24502" x="3465513" y="2465388"/>
          <p14:tracePt t="24519" x="3241675" y="2500313"/>
          <p14:tracePt t="24536" x="3017838" y="2517775"/>
          <p14:tracePt t="24553" x="2714625" y="2571750"/>
          <p14:tracePt t="24569" x="2509838" y="2616200"/>
          <p14:tracePt t="24586" x="2295525" y="2652713"/>
          <p14:tracePt t="24603" x="2081213" y="2679700"/>
          <p14:tracePt t="24619" x="1893888" y="2705100"/>
          <p14:tracePt t="24636" x="1741488" y="2724150"/>
          <p14:tracePt t="24653" x="1608138" y="2741613"/>
          <p14:tracePt t="24670" x="1490663" y="2759075"/>
          <p14:tracePt t="24686" x="1455738" y="2768600"/>
          <p14:tracePt t="24703" x="1419225" y="2768600"/>
          <p14:tracePt t="24720" x="1393825" y="2768600"/>
          <p14:tracePt t="24736" x="1384300" y="2768600"/>
          <p14:tracePt t="24897" x="1401763" y="2776538"/>
          <p14:tracePt t="24905" x="1446213" y="2776538"/>
          <p14:tracePt t="24913" x="1509713" y="2776538"/>
          <p14:tracePt t="24922" x="1554163" y="2776538"/>
          <p14:tracePt t="24937" x="1679575" y="2776538"/>
          <p14:tracePt t="24954" x="1785938" y="2776538"/>
          <p14:tracePt t="24971" x="1884363" y="2768600"/>
          <p14:tracePt t="24987" x="1928813" y="2759075"/>
          <p14:tracePt t="25004" x="1982788" y="2751138"/>
          <p14:tracePt t="25020" x="2000250" y="2751138"/>
          <p14:tracePt t="25037" x="2009775" y="2751138"/>
          <p14:tracePt t="25362" x="2027238" y="2751138"/>
          <p14:tracePt t="25370" x="2054225" y="2751138"/>
          <p14:tracePt t="25377" x="2089150" y="2751138"/>
          <p14:tracePt t="25388" x="2125663" y="2751138"/>
          <p14:tracePt t="25405" x="2224088" y="2751138"/>
          <p14:tracePt t="25421" x="2286000" y="2751138"/>
          <p14:tracePt t="25438" x="2330450" y="2751138"/>
          <p14:tracePt t="25441" x="2357438" y="2751138"/>
          <p14:tracePt t="25455" x="2374900" y="2751138"/>
          <p14:tracePt t="25472" x="2401888" y="2751138"/>
          <p14:tracePt t="25488" x="2411413" y="2751138"/>
          <p14:tracePt t="25505" x="2438400" y="2751138"/>
          <p14:tracePt t="25817" x="2455863" y="2751138"/>
          <p14:tracePt t="25825" x="2490788" y="2741613"/>
          <p14:tracePt t="25833" x="2554288" y="2732088"/>
          <p14:tracePt t="25842" x="2633663" y="2724150"/>
          <p14:tracePt t="25856" x="2724150" y="2705100"/>
          <p14:tracePt t="25873" x="2928938" y="2697163"/>
          <p14:tracePt t="25890" x="3179763" y="2687638"/>
          <p14:tracePt t="25906" x="3340100" y="2687638"/>
          <p14:tracePt t="25923" x="3490913" y="2687638"/>
          <p14:tracePt t="25940" x="3608388" y="2687638"/>
          <p14:tracePt t="25956" x="3751263" y="2687638"/>
          <p14:tracePt t="25973" x="3867150" y="2687638"/>
          <p14:tracePt t="25990" x="3956050" y="2687638"/>
          <p14:tracePt t="26006" x="4054475" y="2687638"/>
          <p14:tracePt t="26023" x="4125913" y="2687638"/>
          <p14:tracePt t="26040" x="4179888" y="2687638"/>
          <p14:tracePt t="26058" x="4232275" y="2687638"/>
          <p14:tracePt t="26073" x="4268788" y="2687638"/>
          <p14:tracePt t="26090" x="4295775" y="2687638"/>
          <p14:tracePt t="26107" x="4322763" y="2687638"/>
          <p14:tracePt t="26124" x="4357688" y="2687638"/>
          <p14:tracePt t="26140" x="4394200" y="2687638"/>
          <p14:tracePt t="26157" x="4429125" y="2687638"/>
          <p14:tracePt t="26174" x="4473575" y="2687638"/>
          <p14:tracePt t="26191" x="4510088" y="2687638"/>
          <p14:tracePt t="26207" x="4527550" y="2687638"/>
          <p14:tracePt t="26224" x="4537075" y="2687638"/>
          <p14:tracePt t="26257" x="4545013" y="2687638"/>
          <p14:tracePt t="26730" x="4554538" y="2687638"/>
          <p14:tracePt t="29074" x="4545013" y="2687638"/>
          <p14:tracePt t="29106" x="4537075" y="2687638"/>
          <p14:tracePt t="29131" x="4527550" y="2687638"/>
          <p14:tracePt t="29203" x="4518025" y="2687638"/>
          <p14:tracePt t="29531" x="4545013" y="2687638"/>
          <p14:tracePt t="29539" x="4572000" y="2687638"/>
          <p14:tracePt t="29549" x="4581525" y="2687638"/>
          <p14:tracePt t="29566" x="4608513" y="2679700"/>
          <p14:tracePt t="29583" x="4660900" y="2660650"/>
          <p14:tracePt t="29600" x="4679950" y="2652713"/>
          <p14:tracePt t="29616" x="4705350" y="2643188"/>
          <p14:tracePt t="29633" x="4724400" y="2643188"/>
          <p14:tracePt t="29650" x="4741863" y="2633663"/>
          <p14:tracePt t="29667" x="4786313" y="2625725"/>
          <p14:tracePt t="29683" x="4830763" y="2616200"/>
          <p14:tracePt t="29700" x="4894263" y="2616200"/>
          <p14:tracePt t="29717" x="4938713" y="2608263"/>
          <p14:tracePt t="29733" x="5010150" y="2598738"/>
          <p14:tracePt t="29750" x="5045075" y="2589213"/>
          <p14:tracePt t="29767" x="5081588" y="2581275"/>
          <p14:tracePt t="29783" x="5099050" y="2581275"/>
          <p14:tracePt t="29800" x="5126038" y="2571750"/>
          <p14:tracePt t="29817" x="5126038" y="2562225"/>
          <p14:tracePt t="30979" x="5126038" y="2571750"/>
          <p14:tracePt t="31003" x="5126038" y="2581275"/>
          <p14:tracePt t="31043" x="5126038" y="2589213"/>
          <p14:tracePt t="31099" x="5126038" y="2608263"/>
          <p14:tracePt t="31131" x="5126038" y="2616200"/>
          <p14:tracePt t="31155" x="5126038" y="2633663"/>
          <p14:tracePt t="31172" x="5126038" y="2643188"/>
          <p14:tracePt t="31211" x="5126038" y="2652713"/>
          <p14:tracePt t="31459" x="5126038" y="2660650"/>
          <p14:tracePt t="31571" x="5133975" y="2660650"/>
          <p14:tracePt t="31780" x="5143500" y="2660650"/>
          <p14:tracePt t="31796" x="5153025" y="2670175"/>
          <p14:tracePt t="35381" x="5160963" y="2679700"/>
          <p14:tracePt t="35389" x="5160963" y="2687638"/>
          <p14:tracePt t="69761" x="5153025" y="2697163"/>
          <p14:tracePt t="69769" x="5089525" y="2705100"/>
          <p14:tracePt t="69778" x="5018088" y="2714625"/>
          <p14:tracePt t="69794" x="4768850" y="2732088"/>
          <p14:tracePt t="69811" x="4518025" y="2732088"/>
          <p14:tracePt t="69827" x="4268788" y="2732088"/>
          <p14:tracePt t="69844" x="4017963" y="2732088"/>
          <p14:tracePt t="69861" x="3768725" y="2732088"/>
          <p14:tracePt t="69877" x="3571875" y="2732088"/>
          <p14:tracePt t="69894" x="3429000" y="2732088"/>
          <p14:tracePt t="69911" x="3286125" y="2732088"/>
          <p14:tracePt t="69927" x="3170238" y="2732088"/>
          <p14:tracePt t="69944" x="3054350" y="2714625"/>
          <p14:tracePt t="69946" x="2990850" y="2705100"/>
          <p14:tracePt t="69961" x="2847975" y="2687638"/>
          <p14:tracePt t="69978" x="2608263" y="2670175"/>
          <p14:tracePt t="69994" x="2322513" y="2670175"/>
          <p14:tracePt t="70011" x="1946275" y="2670175"/>
          <p14:tracePt t="70028" x="1652588" y="2670175"/>
          <p14:tracePt t="70044" x="1455738" y="2670175"/>
          <p14:tracePt t="70061" x="1312863" y="2670175"/>
          <p14:tracePt t="70078" x="1187450" y="2670175"/>
          <p14:tracePt t="70095" x="1098550" y="2670175"/>
          <p14:tracePt t="70111" x="965200" y="2652713"/>
          <p14:tracePt t="70128" x="795338" y="2652713"/>
          <p14:tracePt t="70145" x="571500" y="2652713"/>
          <p14:tracePt t="70161" x="455613" y="2652713"/>
          <p14:tracePt t="70179" x="393700" y="2652713"/>
          <p14:tracePt t="70195" x="339725" y="2652713"/>
          <p14:tracePt t="70212" x="322263" y="2652713"/>
          <p14:tracePt t="70228" x="303213" y="2643188"/>
          <p14:tracePt t="70345" x="303213" y="2633663"/>
          <p14:tracePt t="70353" x="312738" y="2608263"/>
          <p14:tracePt t="70362" x="366713" y="2562225"/>
          <p14:tracePt t="70379" x="544513" y="2465388"/>
          <p14:tracePt t="70395" x="758825" y="2339975"/>
          <p14:tracePt t="70412" x="946150" y="2232025"/>
          <p14:tracePt t="70429" x="1152525" y="2152650"/>
          <p14:tracePt t="70445" x="1366838" y="2062163"/>
          <p14:tracePt t="70462" x="1554163" y="2000250"/>
          <p14:tracePt t="70479" x="1776413" y="1973263"/>
          <p14:tracePt t="70496" x="2009775" y="1928813"/>
          <p14:tracePt t="70513" x="2446338" y="1911350"/>
          <p14:tracePt t="70530" x="2768600" y="1874838"/>
          <p14:tracePt t="70546" x="3081338" y="1830388"/>
          <p14:tracePt t="70562" x="3313113" y="1803400"/>
          <p14:tracePt t="70579" x="3527425" y="1776413"/>
          <p14:tracePt t="70596" x="3670300" y="1751013"/>
          <p14:tracePt t="70613" x="3759200" y="1751013"/>
          <p14:tracePt t="70629" x="3813175" y="1731963"/>
          <p14:tracePt t="70969" x="3813175" y="1741488"/>
          <p14:tracePt t="70993" x="3803650" y="1751013"/>
          <p14:tracePt t="71057" x="3803650" y="1758950"/>
          <p14:tracePt t="71065" x="3803650" y="1776413"/>
          <p14:tracePt t="71082" x="3803650" y="1785938"/>
          <p14:tracePt t="71089" x="3803650" y="1795463"/>
          <p14:tracePt t="71098" x="3803650" y="1803400"/>
          <p14:tracePt t="71114" x="3803650" y="1830388"/>
          <p14:tracePt t="71137" x="3803650" y="1839913"/>
          <p14:tracePt t="71153" x="3803650" y="1847850"/>
          <p14:tracePt t="71164" x="3803650" y="1857375"/>
          <p14:tracePt t="71181" x="3803650" y="1884363"/>
          <p14:tracePt t="71197" x="3803650" y="1893888"/>
          <p14:tracePt t="71231" x="3803650" y="1901825"/>
          <p14:tracePt t="71489" x="3803650" y="1911350"/>
          <p14:tracePt t="71506" x="3803650" y="1919288"/>
          <p14:tracePt t="74523" x="3803650" y="1928813"/>
          <p14:tracePt t="74531" x="3776663" y="1946275"/>
          <p14:tracePt t="74540" x="3768725" y="1955800"/>
          <p14:tracePt t="74557" x="3732213" y="1973263"/>
          <p14:tracePt t="74574" x="3724275" y="1982788"/>
          <p14:tracePt t="78132" x="3724275" y="1990725"/>
          <p14:tracePt t="78140" x="3697288" y="2000250"/>
          <p14:tracePt t="78150" x="3625850" y="2009775"/>
          <p14:tracePt t="78167" x="3517900" y="2017713"/>
          <p14:tracePt t="78183" x="3394075" y="2054225"/>
          <p14:tracePt t="78200" x="3214688" y="2089150"/>
          <p14:tracePt t="78217" x="3098800" y="2116138"/>
          <p14:tracePt t="78233" x="2982913" y="2152650"/>
          <p14:tracePt t="78250" x="2884488" y="2187575"/>
          <p14:tracePt t="78267" x="2759075" y="2241550"/>
          <p14:tracePt t="78284" x="2589213" y="2330450"/>
          <p14:tracePt t="78300" x="2438400" y="2438400"/>
          <p14:tracePt t="78317" x="2295525" y="2527300"/>
          <p14:tracePt t="78334" x="2133600" y="2598738"/>
          <p14:tracePt t="78351" x="2000250" y="2652713"/>
          <p14:tracePt t="78367" x="1839913" y="2714625"/>
          <p14:tracePt t="78384" x="1704975" y="2768600"/>
          <p14:tracePt t="78401" x="1589088" y="2830513"/>
          <p14:tracePt t="78417" x="1446213" y="2884488"/>
          <p14:tracePt t="78434" x="1330325" y="2938463"/>
          <p14:tracePt t="78452" x="1133475" y="3000375"/>
          <p14:tracePt t="78468" x="1027113" y="3054350"/>
          <p14:tracePt t="78485" x="919163" y="3081338"/>
          <p14:tracePt t="78501" x="857250" y="3108325"/>
          <p14:tracePt t="78518" x="803275" y="3143250"/>
          <p14:tracePt t="78534" x="750888" y="3160713"/>
          <p14:tracePt t="78551" x="723900" y="3179763"/>
          <p14:tracePt t="78568" x="696913" y="3197225"/>
          <p14:tracePt t="78585" x="669925" y="3214688"/>
          <p14:tracePt t="78601" x="652463" y="3224213"/>
          <p14:tracePt t="78618" x="642938" y="3232150"/>
          <p14:tracePt t="78635" x="625475" y="3241675"/>
          <p14:tracePt t="78652" x="615950" y="3251200"/>
          <p14:tracePt t="78668" x="598488" y="3251200"/>
          <p14:tracePt t="79044" x="598488" y="3241675"/>
          <p14:tracePt t="79060" x="598488" y="3232150"/>
          <p14:tracePt t="79076" x="598488" y="3214688"/>
          <p14:tracePt t="79244" x="598488" y="3205163"/>
          <p14:tracePt t="79268" x="598488" y="3187700"/>
          <p14:tracePt t="79284" x="598488" y="3170238"/>
          <p14:tracePt t="79316" x="608013" y="3160713"/>
          <p14:tracePt t="79324" x="615950" y="3160713"/>
          <p14:tracePt t="79337" x="615950" y="3152775"/>
          <p14:tracePt t="79353" x="625475" y="3152775"/>
          <p14:tracePt t="79370" x="642938" y="3133725"/>
          <p14:tracePt t="79387" x="652463" y="3125788"/>
          <p14:tracePt t="79404" x="687388" y="3108325"/>
          <p14:tracePt t="79420" x="704850" y="3098800"/>
          <p14:tracePt t="79524" x="714375" y="3098800"/>
          <p14:tracePt t="79540" x="723900" y="3089275"/>
          <p14:tracePt t="79556" x="731838" y="3089275"/>
          <p14:tracePt t="79572" x="741363" y="3089275"/>
          <p14:tracePt t="79580" x="750888" y="3089275"/>
          <p14:tracePt t="79644" x="758825" y="3089275"/>
          <p14:tracePt t="79660" x="768350" y="3081338"/>
          <p14:tracePt t="79676" x="776288" y="3081338"/>
          <p14:tracePt t="79700" x="795338" y="3071813"/>
          <p14:tracePt t="80252" x="803275" y="3071813"/>
          <p14:tracePt t="80261" x="812800" y="3062288"/>
          <p14:tracePt t="80293" x="822325" y="3062288"/>
          <p14:tracePt t="80325" x="830263" y="3062288"/>
          <p14:tracePt t="80573" x="839788" y="3062288"/>
          <p14:tracePt t="80589" x="847725" y="3062288"/>
          <p14:tracePt t="80605" x="857250" y="3062288"/>
          <p14:tracePt t="80613" x="866775" y="3062288"/>
          <p14:tracePt t="80629" x="874713" y="3062288"/>
          <p14:tracePt t="80640" x="884238" y="3062288"/>
          <p14:tracePt t="80657" x="893763" y="3062288"/>
          <p14:tracePt t="80673" x="911225" y="3062288"/>
          <p14:tracePt t="80707" x="928688" y="3062288"/>
          <p14:tracePt t="80724" x="928688" y="3054350"/>
          <p14:tracePt t="80741" x="938213" y="3054350"/>
          <p14:tracePt t="80774" x="946150" y="3054350"/>
          <p14:tracePt t="80797" x="965200" y="3054350"/>
          <p14:tracePt t="80821" x="973138" y="3054350"/>
          <p14:tracePt t="80837" x="990600" y="3054350"/>
          <p14:tracePt t="80853" x="1000125" y="3054350"/>
          <p14:tracePt t="80901" x="1009650" y="3054350"/>
          <p14:tracePt t="80973" x="1017588" y="3054350"/>
          <p14:tracePt t="80981" x="1027113" y="3044825"/>
          <p14:tracePt t="81397" x="1044575" y="3044825"/>
          <p14:tracePt t="81405" x="1062038" y="3044825"/>
          <p14:tracePt t="81413" x="1089025" y="3054350"/>
          <p14:tracePt t="81429" x="1116013" y="3062288"/>
          <p14:tracePt t="81446" x="1152525" y="3071813"/>
          <p14:tracePt t="81459" x="1160463" y="3071813"/>
          <p14:tracePt t="81476" x="1223963" y="3071813"/>
          <p14:tracePt t="81493" x="1366838" y="3081338"/>
          <p14:tracePt t="81509" x="1465263" y="3081338"/>
          <p14:tracePt t="81527" x="1500188" y="3081338"/>
          <p14:tracePt t="81543" x="1527175" y="3081338"/>
          <p14:tracePt t="81576" x="1544638" y="3081338"/>
          <p14:tracePt t="81593" x="1554163" y="3081338"/>
          <p14:tracePt t="81701" x="1544638" y="3081338"/>
          <p14:tracePt t="81709" x="1509713" y="3081338"/>
          <p14:tracePt t="81717" x="1482725" y="3081338"/>
          <p14:tracePt t="81727" x="1455738" y="3081338"/>
          <p14:tracePt t="81743" x="1374775" y="3081338"/>
          <p14:tracePt t="81760" x="1295400" y="3081338"/>
          <p14:tracePt t="81777" x="1223963" y="3081338"/>
          <p14:tracePt t="81794" x="1160463" y="3081338"/>
          <p14:tracePt t="81957" x="1169988" y="3081338"/>
          <p14:tracePt t="81965" x="1204913" y="3081338"/>
          <p14:tracePt t="81977" x="1241425" y="3081338"/>
          <p14:tracePt t="81994" x="1357313" y="3081338"/>
          <p14:tracePt t="82011" x="1473200" y="3081338"/>
          <p14:tracePt t="82028" x="1581150" y="3081338"/>
          <p14:tracePt t="82044" x="1633538" y="3081338"/>
          <p14:tracePt t="82061" x="1679575" y="3081338"/>
          <p14:tracePt t="82133" x="1660525" y="3081338"/>
          <p14:tracePt t="82141" x="1625600" y="3081338"/>
          <p14:tracePt t="82149" x="1589088" y="3081338"/>
          <p14:tracePt t="82161" x="1536700" y="3081338"/>
          <p14:tracePt t="82178" x="1473200" y="3081338"/>
          <p14:tracePt t="82194" x="1438275" y="3081338"/>
          <p14:tracePt t="82211" x="1384300" y="3081338"/>
          <p14:tracePt t="82228" x="1366838" y="3081338"/>
          <p14:tracePt t="82245" x="1347788" y="3081338"/>
          <p14:tracePt t="82261" x="1339850" y="3081338"/>
          <p14:tracePt t="82918" x="1330325" y="3081338"/>
          <p14:tracePt t="82934" x="1322388" y="3081338"/>
          <p14:tracePt t="82941" x="1303338" y="3081338"/>
          <p14:tracePt t="83005" x="1295400" y="3081338"/>
          <p14:tracePt t="83061" x="1285875" y="3081338"/>
          <p14:tracePt t="83830" x="1276350" y="3081338"/>
          <p14:tracePt t="83838" x="1276350" y="3089275"/>
          <p14:tracePt t="83862" x="1268413" y="3098800"/>
          <p14:tracePt t="83910" x="1268413" y="3108325"/>
          <p14:tracePt t="83958" x="1268413" y="3125788"/>
          <p14:tracePt t="83974" x="1268413" y="3143250"/>
          <p14:tracePt t="83982" x="1295400" y="3170238"/>
          <p14:tracePt t="83990" x="1312863" y="3179763"/>
          <p14:tracePt t="84000" x="1357313" y="3214688"/>
          <p14:tracePt t="84016" x="1455738" y="3259138"/>
          <p14:tracePt t="84033" x="1544638" y="3286125"/>
          <p14:tracePt t="84050" x="1679575" y="3313113"/>
          <p14:tracePt t="84066" x="1874838" y="3340100"/>
          <p14:tracePt t="84083" x="2098675" y="3340100"/>
          <p14:tracePt t="84100" x="2357438" y="3340100"/>
          <p14:tracePt t="84117" x="2616200" y="3340100"/>
          <p14:tracePt t="84134" x="3000375" y="3340100"/>
          <p14:tracePt t="84150" x="3232150" y="3340100"/>
          <p14:tracePt t="84167" x="3446463" y="3340100"/>
          <p14:tracePt t="84183" x="3625850" y="3340100"/>
          <p14:tracePt t="84200" x="3732213" y="3340100"/>
          <p14:tracePt t="84217" x="3813175" y="3340100"/>
          <p14:tracePt t="84233" x="3875088" y="3340100"/>
          <p14:tracePt t="84250" x="3929063" y="3340100"/>
          <p14:tracePt t="84267" x="4000500" y="3330575"/>
          <p14:tracePt t="84283" x="4116388" y="3330575"/>
          <p14:tracePt t="84300" x="4205288" y="3330575"/>
          <p14:tracePt t="84317" x="4340225" y="3330575"/>
          <p14:tracePt t="84334" x="4545013" y="3330575"/>
          <p14:tracePt t="84350" x="4643438" y="3330575"/>
          <p14:tracePt t="84367" x="4741863" y="3330575"/>
          <p14:tracePt t="84384" x="4830763" y="3330575"/>
          <p14:tracePt t="84401" x="4902200" y="3340100"/>
          <p14:tracePt t="84417" x="4956175" y="3340100"/>
          <p14:tracePt t="84434" x="4983163" y="3348038"/>
          <p14:tracePt t="84451" x="5010150" y="3348038"/>
          <p14:tracePt t="84468" x="5054600" y="3348038"/>
          <p14:tracePt t="84484" x="5116513" y="3348038"/>
          <p14:tracePt t="84501" x="5180013" y="3340100"/>
          <p14:tracePt t="84518" x="5286375" y="3295650"/>
          <p14:tracePt t="84535" x="5348288" y="3268663"/>
          <p14:tracePt t="84552" x="5394325" y="3232150"/>
          <p14:tracePt t="84568" x="5429250" y="3205163"/>
          <p14:tracePt t="84585" x="5465763" y="3170238"/>
          <p14:tracePt t="84601" x="5465763" y="3160713"/>
          <p14:tracePt t="84618" x="5465763" y="3143250"/>
          <p14:tracePt t="84635" x="5465763" y="3133725"/>
          <p14:tracePt t="84651" x="5465763" y="3116263"/>
          <p14:tracePt t="84668" x="5465763" y="3108325"/>
          <p14:tracePt t="84685" x="5456238" y="3081338"/>
          <p14:tracePt t="84702" x="5429250" y="3054350"/>
          <p14:tracePt t="84718" x="5375275" y="2990850"/>
          <p14:tracePt t="84735" x="5330825" y="2955925"/>
          <p14:tracePt t="84752" x="5286375" y="2938463"/>
          <p14:tracePt t="84768" x="5241925" y="2911475"/>
          <p14:tracePt t="84785" x="5197475" y="2894013"/>
          <p14:tracePt t="84802" x="5153025" y="2874963"/>
          <p14:tracePt t="84818" x="5081588" y="2840038"/>
          <p14:tracePt t="84835" x="5000625" y="2822575"/>
          <p14:tracePt t="84852" x="4911725" y="2795588"/>
          <p14:tracePt t="84869" x="4803775" y="2786063"/>
          <p14:tracePt t="84886" x="4652963" y="2759075"/>
          <p14:tracePt t="84902" x="4554538" y="2759075"/>
          <p14:tracePt t="84919" x="4456113" y="2759075"/>
          <p14:tracePt t="84935" x="4340225" y="2759075"/>
          <p14:tracePt t="84952" x="4205288" y="2759075"/>
          <p14:tracePt t="84969" x="4089400" y="2759075"/>
          <p14:tracePt t="84986" x="3965575" y="2759075"/>
          <p14:tracePt t="85002" x="3857625" y="2759075"/>
          <p14:tracePt t="85019" x="3705225" y="2759075"/>
          <p14:tracePt t="85036" x="3562350" y="2759075"/>
          <p14:tracePt t="85052" x="3394075" y="2759075"/>
          <p14:tracePt t="85069" x="3224213" y="2759075"/>
          <p14:tracePt t="85086" x="2938463" y="2759075"/>
          <p14:tracePt t="85102" x="2813050" y="2759075"/>
          <p14:tracePt t="85120" x="2705100" y="2759075"/>
          <p14:tracePt t="85136" x="2616200" y="2759075"/>
          <p14:tracePt t="85154" x="2517775" y="2759075"/>
          <p14:tracePt t="85169" x="2401888" y="2759075"/>
          <p14:tracePt t="85186" x="2259013" y="2759075"/>
          <p14:tracePt t="85202" x="2125663" y="2759075"/>
          <p14:tracePt t="85219" x="1990725" y="2759075"/>
          <p14:tracePt t="85235" x="1839913" y="2759075"/>
          <p14:tracePt t="85252" x="1704975" y="2759075"/>
          <p14:tracePt t="85269" x="1589088" y="2759075"/>
          <p14:tracePt t="85286" x="1490663" y="2759075"/>
          <p14:tracePt t="85302" x="1446213" y="2759075"/>
          <p14:tracePt t="85319" x="1428750" y="2759075"/>
          <p14:tracePt t="85352" x="1419225" y="2768600"/>
          <p14:tracePt t="85369" x="1401763" y="2768600"/>
          <p14:tracePt t="85387" x="1393825" y="2786063"/>
          <p14:tracePt t="85420" x="1374775" y="2813050"/>
          <p14:tracePt t="85453" x="1374775" y="2830513"/>
          <p14:tracePt t="85470" x="1374775" y="2840038"/>
          <p14:tracePt t="85487" x="1374775" y="2847975"/>
          <p14:tracePt t="85504" x="1374775" y="2867025"/>
          <p14:tracePt t="85520" x="1411288" y="2884488"/>
          <p14:tracePt t="85537" x="1446213" y="2894013"/>
          <p14:tracePt t="85554" x="1554163" y="2901950"/>
          <p14:tracePt t="85571" x="1652588" y="2901950"/>
          <p14:tracePt t="85587" x="1803400" y="2901950"/>
          <p14:tracePt t="85604" x="1973263" y="2928938"/>
          <p14:tracePt t="85621" x="2133600" y="2946400"/>
          <p14:tracePt t="85638" x="2295525" y="2982913"/>
          <p14:tracePt t="85654" x="2509838" y="3009900"/>
          <p14:tracePt t="85671" x="2643188" y="3036888"/>
          <p14:tracePt t="85688" x="2741613" y="3036888"/>
          <p14:tracePt t="85704" x="2795588" y="3036888"/>
          <p14:tracePt t="85721" x="2803525" y="3036888"/>
          <p14:tracePt t="85754" x="2803525" y="2955925"/>
          <p14:tracePt t="85771" x="2714625" y="2786063"/>
          <p14:tracePt t="85788" x="2562225" y="2581275"/>
          <p14:tracePt t="85805" x="2339975" y="2339975"/>
          <p14:tracePt t="85821" x="2044700" y="2054225"/>
          <p14:tracePt t="85838" x="1608138" y="1704975"/>
          <p14:tracePt t="85855" x="1241425" y="1446213"/>
          <p14:tracePt t="85871" x="884238" y="1179513"/>
          <p14:tracePt t="85888" x="687388" y="1027113"/>
          <p14:tracePt t="85905" x="544513" y="938213"/>
          <p14:tracePt t="85922" x="455613" y="893763"/>
          <p14:tracePt t="85938" x="347663" y="847725"/>
          <p14:tracePt t="85955" x="231775" y="822325"/>
          <p14:tracePt t="85972" x="115888" y="812800"/>
          <p14:tracePt t="85988" x="0" y="803275"/>
          <p14:tracePt t="88599" x="4268788" y="2268538"/>
          <p14:tracePt t="88607" x="4251325" y="2268538"/>
          <p14:tracePt t="88639" x="4241800" y="2268538"/>
          <p14:tracePt t="88655" x="4224338" y="2251075"/>
          <p14:tracePt t="88663" x="4179888" y="2232025"/>
          <p14:tracePt t="88676" x="4143375" y="2224088"/>
          <p14:tracePt t="88692" x="4089400" y="2205038"/>
          <p14:tracePt t="88709" x="4054475" y="2197100"/>
          <p14:tracePt t="88726" x="4044950" y="2197100"/>
          <p14:tracePt t="88743" x="4037013" y="2187575"/>
          <p14:tracePt t="88759" x="4017963" y="2187575"/>
          <p14:tracePt t="88776" x="3990975" y="2187575"/>
          <p14:tracePt t="88793" x="3965575" y="2187575"/>
          <p14:tracePt t="88809" x="3946525" y="2187575"/>
          <p14:tracePt t="88826" x="3911600" y="2187575"/>
          <p14:tracePt t="88843" x="3894138" y="2187575"/>
          <p14:tracePt t="88859" x="3867150" y="2187575"/>
          <p14:tracePt t="88876" x="3830638" y="2187575"/>
          <p14:tracePt t="88893" x="3786188" y="2187575"/>
          <p14:tracePt t="88910" x="3759200" y="2187575"/>
          <p14:tracePt t="88927" x="3714750" y="2197100"/>
          <p14:tracePt t="88943" x="3697288" y="2205038"/>
          <p14:tracePt t="88960" x="3679825" y="2224088"/>
          <p14:tracePt t="88977" x="3670300" y="2232025"/>
          <p14:tracePt t="89063" x="3652838" y="2251075"/>
          <p14:tracePt t="89071" x="3643313" y="2259013"/>
          <p14:tracePt t="89079" x="3633788" y="2268538"/>
          <p14:tracePt t="89093" x="3616325" y="2286000"/>
          <p14:tracePt t="89111" x="3581400" y="2347913"/>
          <p14:tracePt t="89127" x="3544888" y="2401888"/>
          <p14:tracePt t="89144" x="3517900" y="2446338"/>
          <p14:tracePt t="89160" x="3500438" y="2490788"/>
          <p14:tracePt t="89177" x="3482975" y="2509838"/>
          <p14:tracePt t="89194" x="3446463" y="2554288"/>
          <p14:tracePt t="89210" x="3402013" y="2616200"/>
          <p14:tracePt t="89227" x="3384550" y="2643188"/>
          <p14:tracePt t="89244" x="3367088" y="2660650"/>
          <p14:tracePt t="89260" x="3348038" y="2670175"/>
          <p14:tracePt t="89277" x="3340100" y="2679700"/>
          <p14:tracePt t="89294" x="3322638" y="2697163"/>
          <p14:tracePt t="89311" x="3313113" y="2724150"/>
          <p14:tracePt t="89327" x="3295650" y="2759075"/>
          <p14:tracePt t="89344" x="3286125" y="2786063"/>
          <p14:tracePt t="89361" x="3268663" y="2830513"/>
          <p14:tracePt t="89378" x="3232150" y="2901950"/>
          <p14:tracePt t="89394" x="3197225" y="2973388"/>
          <p14:tracePt t="89411" x="3160713" y="3017838"/>
          <p14:tracePt t="89428" x="3143250" y="3044825"/>
          <p14:tracePt t="89445" x="3108325" y="3108325"/>
          <p14:tracePt t="89461" x="3062288" y="3160713"/>
          <p14:tracePt t="89478" x="3027363" y="3224213"/>
          <p14:tracePt t="89495" x="2990850" y="3330575"/>
          <p14:tracePt t="89511" x="2973388" y="3375025"/>
          <p14:tracePt t="89528" x="2955925" y="3402013"/>
          <p14:tracePt t="89545" x="2946400" y="3438525"/>
          <p14:tracePt t="89562" x="2946400" y="3455988"/>
          <p14:tracePt t="89578" x="2928938" y="3473450"/>
          <p14:tracePt t="89611" x="2919413" y="3490913"/>
          <p14:tracePt t="89655" x="2919413" y="3500438"/>
          <p14:tracePt t="90455" x="2911475" y="3500438"/>
          <p14:tracePt t="90583" x="2901950" y="3509963"/>
          <p14:tracePt t="90591" x="2901950" y="3517900"/>
          <p14:tracePt t="90600" x="2901950" y="3527425"/>
          <p14:tracePt t="90614" x="2901950" y="3536950"/>
          <p14:tracePt t="90631" x="2901950" y="3544888"/>
          <p14:tracePt t="90648" x="2901950" y="3554413"/>
          <p14:tracePt t="90665" x="2894013" y="3571875"/>
          <p14:tracePt t="90698" x="2894013" y="3581400"/>
          <p14:tracePt t="90715" x="2884488" y="3598863"/>
          <p14:tracePt t="90731" x="2884488" y="3625850"/>
          <p14:tracePt t="90748" x="2884488" y="3660775"/>
          <p14:tracePt t="90765" x="2884488" y="3697288"/>
          <p14:tracePt t="90781" x="2901950" y="3751263"/>
          <p14:tracePt t="90798" x="2911475" y="3786188"/>
          <p14:tracePt t="90815" x="2928938" y="3830638"/>
          <p14:tracePt t="90832" x="2946400" y="3848100"/>
          <p14:tracePt t="90849" x="2955925" y="3857625"/>
          <p14:tracePt t="90866" x="2965450" y="3875088"/>
          <p14:tracePt t="90882" x="2973388" y="3875088"/>
          <p14:tracePt t="90915" x="2982913" y="3884613"/>
          <p14:tracePt t="90932" x="3000375" y="3884613"/>
          <p14:tracePt t="90949" x="3017838" y="3884613"/>
          <p14:tracePt t="90965" x="3044825" y="3884613"/>
          <p14:tracePt t="90982" x="3071813" y="3884613"/>
          <p14:tracePt t="90999" x="3133725" y="3867150"/>
          <p14:tracePt t="91016" x="3179763" y="3840163"/>
          <p14:tracePt t="91032" x="3224213" y="3830638"/>
          <p14:tracePt t="91049" x="3286125" y="3795713"/>
          <p14:tracePt t="91066" x="3367088" y="3786188"/>
          <p14:tracePt t="91082" x="3455988" y="3759200"/>
          <p14:tracePt t="91099" x="3527425" y="3751263"/>
          <p14:tracePt t="91116" x="3589338" y="3741738"/>
          <p14:tracePt t="91132" x="3652838" y="3732213"/>
          <p14:tracePt t="91149" x="3724275" y="3724275"/>
          <p14:tracePt t="91166" x="3803650" y="3714750"/>
          <p14:tracePt t="91183" x="3894138" y="3697288"/>
          <p14:tracePt t="91200" x="4000500" y="3697288"/>
          <p14:tracePt t="91216" x="4044950" y="3697288"/>
          <p14:tracePt t="91233" x="4081463" y="3697288"/>
          <p14:tracePt t="91249" x="4125913" y="3697288"/>
          <p14:tracePt t="91266" x="4152900" y="3697288"/>
          <p14:tracePt t="91283" x="4170363" y="3697288"/>
          <p14:tracePt t="91300" x="4187825" y="3697288"/>
          <p14:tracePt t="91316" x="4205288" y="3697288"/>
          <p14:tracePt t="91333" x="4214813" y="3697288"/>
          <p14:tracePt t="91464" x="4187825" y="3697288"/>
          <p14:tracePt t="91472" x="4160838" y="3697288"/>
          <p14:tracePt t="91483" x="4152900" y="3705225"/>
          <p14:tracePt t="91500" x="4116388" y="3705225"/>
          <p14:tracePt t="91517" x="4089400" y="3714750"/>
          <p14:tracePt t="91533" x="4054475" y="3724275"/>
          <p14:tracePt t="91550" x="4044950" y="3724275"/>
          <p14:tracePt t="91567" x="4000500" y="3732213"/>
          <p14:tracePt t="91584" x="3946525" y="3732213"/>
          <p14:tracePt t="91600" x="3902075" y="3732213"/>
          <p14:tracePt t="91617" x="3822700" y="3732213"/>
          <p14:tracePt t="91634" x="3751263" y="3732213"/>
          <p14:tracePt t="91651" x="3687763" y="3732213"/>
          <p14:tracePt t="91667" x="3625850" y="3732213"/>
          <p14:tracePt t="91684" x="3554413" y="3732213"/>
          <p14:tracePt t="91701" x="3473450" y="3724275"/>
          <p14:tracePt t="91717" x="3375025" y="3705225"/>
          <p14:tracePt t="91734" x="3303588" y="3705225"/>
          <p14:tracePt t="91751" x="3214688" y="3705225"/>
          <p14:tracePt t="91768" x="3089275" y="3705225"/>
          <p14:tracePt t="91784" x="3036888" y="3705225"/>
          <p14:tracePt t="91801" x="2973388" y="3705225"/>
          <p14:tracePt t="91818" x="2911475" y="3705225"/>
          <p14:tracePt t="91834" x="2840038" y="3697288"/>
          <p14:tracePt t="91851" x="2759075" y="3697288"/>
          <p14:tracePt t="91868" x="2687638" y="3679825"/>
          <p14:tracePt t="91885" x="2625725" y="3679825"/>
          <p14:tracePt t="91901" x="2581275" y="3679825"/>
          <p14:tracePt t="91918" x="2527300" y="3679825"/>
          <p14:tracePt t="91935" x="2490788" y="3679825"/>
          <p14:tracePt t="91952" x="2473325" y="3679825"/>
          <p14:tracePt t="91968" x="2455863" y="3687763"/>
          <p14:tracePt t="91985" x="2455863" y="3705225"/>
          <p14:tracePt t="92002" x="2455863" y="3732213"/>
          <p14:tracePt t="92018" x="2455863" y="3768725"/>
          <p14:tracePt t="92035" x="2455863" y="3795713"/>
          <p14:tracePt t="92052" x="2465388" y="3803650"/>
          <p14:tracePt t="92068" x="2490788" y="3803650"/>
          <p14:tracePt t="92085" x="2517775" y="3803650"/>
          <p14:tracePt t="92102" x="2581275" y="3822700"/>
          <p14:tracePt t="92119" x="2616200" y="3822700"/>
          <p14:tracePt t="92135" x="2679700" y="3822700"/>
          <p14:tracePt t="92544" x="2670175" y="3822700"/>
          <p14:tracePt t="92553" x="2660650" y="3822700"/>
          <p14:tracePt t="92576" x="2652713" y="3822700"/>
          <p14:tracePt t="92720" x="2643188" y="3813175"/>
          <p14:tracePt t="92744" x="2633663" y="3803650"/>
          <p14:tracePt t="92776" x="2625725" y="3795713"/>
          <p14:tracePt t="92808" x="2625725" y="3786188"/>
          <p14:tracePt t="92824" x="2625725" y="3776663"/>
          <p14:tracePt t="92832" x="2625725" y="3768725"/>
          <p14:tracePt t="92840" x="2625725" y="3759200"/>
          <p14:tracePt t="92856" x="2625725" y="3751263"/>
          <p14:tracePt t="92904" x="2616200" y="3732213"/>
          <p14:tracePt t="92936" x="2608263" y="3732213"/>
          <p14:tracePt t="92944" x="2608263" y="3724275"/>
          <p14:tracePt t="92968" x="2598738" y="3714750"/>
          <p14:tracePt t="93024" x="2589213" y="3705225"/>
          <p14:tracePt t="93040" x="2581275" y="3705225"/>
          <p14:tracePt t="93072" x="2571750" y="3705225"/>
          <p14:tracePt t="93080" x="2562225" y="3705225"/>
          <p14:tracePt t="93096" x="2554288" y="3705225"/>
          <p14:tracePt t="93105" x="2544763" y="3714750"/>
          <p14:tracePt t="93128" x="2536825" y="3714750"/>
          <p14:tracePt t="93184" x="2536825" y="3724275"/>
          <p14:tracePt t="93224" x="2527300" y="3724275"/>
          <p14:tracePt t="93272" x="2527300" y="3732213"/>
          <p14:tracePt t="93304" x="2527300" y="3741738"/>
          <p14:tracePt t="93368" x="2527300" y="3751263"/>
          <p14:tracePt t="93384" x="2544763" y="3751263"/>
          <p14:tracePt t="93392" x="2571750" y="3751263"/>
          <p14:tracePt t="93406" x="2598738" y="3751263"/>
          <p14:tracePt t="93422" x="2643188" y="3751263"/>
          <p14:tracePt t="93439" x="2732088" y="3751263"/>
          <p14:tracePt t="93456" x="2857500" y="3751263"/>
          <p14:tracePt t="93473" x="3170238" y="3751263"/>
          <p14:tracePt t="93489" x="3571875" y="3751263"/>
          <p14:tracePt t="93506" x="3990975" y="3751263"/>
          <p14:tracePt t="93523" x="4456113" y="3751263"/>
          <p14:tracePt t="93539" x="4840288" y="3724275"/>
          <p14:tracePt t="93556" x="5081588" y="3697288"/>
          <p14:tracePt t="93573" x="5268913" y="3660775"/>
          <p14:tracePt t="93589" x="5429250" y="3660775"/>
          <p14:tracePt t="93606" x="5581650" y="3643313"/>
          <p14:tracePt t="93623" x="5724525" y="3643313"/>
          <p14:tracePt t="93639" x="5884863" y="3616325"/>
          <p14:tracePt t="93656" x="6108700" y="3581400"/>
          <p14:tracePt t="93673" x="6276975" y="3562350"/>
          <p14:tracePt t="93690" x="6446838" y="3536950"/>
          <p14:tracePt t="93706" x="6589713" y="3536950"/>
          <p14:tracePt t="93723" x="6742113" y="3536950"/>
          <p14:tracePt t="93740" x="6867525" y="3536950"/>
          <p14:tracePt t="93757" x="6956425" y="3536950"/>
          <p14:tracePt t="93773" x="7099300" y="3536950"/>
          <p14:tracePt t="93790" x="7277100" y="3536950"/>
          <p14:tracePt t="93807" x="7483475" y="3536950"/>
          <p14:tracePt t="93823" x="7715250" y="3536950"/>
          <p14:tracePt t="93840" x="7983538" y="3536950"/>
          <p14:tracePt t="93857" x="8062913" y="3536950"/>
          <p14:tracePt t="93873" x="8108950" y="3527425"/>
          <p14:tracePt t="93890" x="8143875" y="3527425"/>
          <p14:tracePt t="93907" x="8170863" y="3517900"/>
          <p14:tracePt t="93924" x="8180388" y="3517900"/>
          <p14:tracePt t="93940" x="8188325" y="3517900"/>
          <p14:tracePt t="93977" x="8197850" y="3509963"/>
          <p14:tracePt t="94001" x="8197850" y="3500438"/>
          <p14:tracePt t="94009" x="8197850" y="3490913"/>
          <p14:tracePt t="94024" x="8188325" y="3482975"/>
          <p14:tracePt t="94049" x="8180388" y="3482975"/>
          <p14:tracePt t="94057" x="8170863" y="3482975"/>
          <p14:tracePt t="94074" x="8161338" y="3482975"/>
          <p14:tracePt t="94090" x="8143875" y="3482975"/>
          <p14:tracePt t="94107" x="8134350" y="3482975"/>
          <p14:tracePt t="94124" x="8126413" y="3482975"/>
          <p14:tracePt t="94153" x="8116888" y="3482975"/>
          <p14:tracePt t="94169" x="8108950" y="3482975"/>
          <p14:tracePt t="94185" x="8108950" y="3490913"/>
          <p14:tracePt t="94201" x="8099425" y="3490913"/>
          <p14:tracePt t="94217" x="8099425" y="3500438"/>
          <p14:tracePt t="94226" x="8089900" y="3500438"/>
          <p14:tracePt t="94241" x="8089900" y="3509963"/>
          <p14:tracePt t="94337" x="8081963" y="3509963"/>
          <p14:tracePt t="94601" x="8072438" y="3517900"/>
          <p14:tracePt t="94633" x="8062913" y="3527425"/>
          <p14:tracePt t="95393" x="8045450" y="3527425"/>
          <p14:tracePt t="95401" x="8037513" y="3527425"/>
          <p14:tracePt t="95411" x="8027988" y="3527425"/>
          <p14:tracePt t="95428" x="8001000" y="3527425"/>
          <p14:tracePt t="95444" x="7974013" y="3527425"/>
          <p14:tracePt t="95461" x="7939088" y="3527425"/>
          <p14:tracePt t="95478" x="7867650" y="3527425"/>
          <p14:tracePt t="95495" x="7796213" y="3527425"/>
          <p14:tracePt t="95512" x="7661275" y="3527425"/>
          <p14:tracePt t="95528" x="7483475" y="3527425"/>
          <p14:tracePt t="95545" x="7126288" y="3527425"/>
          <p14:tracePt t="95561" x="6831013" y="3527425"/>
          <p14:tracePt t="95578" x="6589713" y="3527425"/>
          <p14:tracePt t="95595" x="6367463" y="3527425"/>
          <p14:tracePt t="95611" x="6099175" y="3527425"/>
          <p14:tracePt t="95628" x="5840413" y="3527425"/>
          <p14:tracePt t="95645" x="5545138" y="3527425"/>
          <p14:tracePt t="95662" x="5276850" y="3527425"/>
          <p14:tracePt t="95678" x="5027613" y="3527425"/>
          <p14:tracePt t="95695" x="4813300" y="3527425"/>
          <p14:tracePt t="95712" x="4598988" y="3527425"/>
          <p14:tracePt t="95729" x="4303713" y="3544888"/>
          <p14:tracePt t="95746" x="4108450" y="3571875"/>
          <p14:tracePt t="95762" x="3965575" y="3589338"/>
          <p14:tracePt t="95779" x="3786188" y="3643313"/>
          <p14:tracePt t="95795" x="3633788" y="3679825"/>
          <p14:tracePt t="95812" x="3465513" y="3687763"/>
          <p14:tracePt t="95829" x="3322638" y="3714750"/>
          <p14:tracePt t="95845" x="3170238" y="3732213"/>
          <p14:tracePt t="95862" x="3027363" y="3751263"/>
          <p14:tracePt t="95879" x="2919413" y="3768725"/>
          <p14:tracePt t="95896" x="2830513" y="3795713"/>
          <p14:tracePt t="95912" x="2759075" y="3803650"/>
          <p14:tracePt t="95929" x="2562225" y="3857625"/>
          <p14:tracePt t="95946" x="2401888" y="3884613"/>
          <p14:tracePt t="95963" x="2295525" y="3911600"/>
          <p14:tracePt t="95979" x="2197100" y="3929063"/>
          <p14:tracePt t="95996" x="2179638" y="3938588"/>
          <p14:tracePt t="96013" x="2160588" y="3946525"/>
          <p14:tracePt t="96362" x="2160588" y="3956050"/>
          <p14:tracePt t="96409" x="2170113" y="3956050"/>
          <p14:tracePt t="96418" x="2179638" y="3956050"/>
          <p14:tracePt t="96430" x="2187575" y="3956050"/>
          <p14:tracePt t="96447" x="2197100" y="3956050"/>
          <p14:tracePt t="96464" x="2232025" y="3946525"/>
          <p14:tracePt t="96481" x="2312988" y="3929063"/>
          <p14:tracePt t="96497" x="2374900" y="3919538"/>
          <p14:tracePt t="96514" x="2473325" y="3919538"/>
          <p14:tracePt t="96531" x="2571750" y="3919538"/>
          <p14:tracePt t="96547" x="2679700" y="3919538"/>
          <p14:tracePt t="96564" x="2786063" y="3919538"/>
          <p14:tracePt t="96581" x="2919413" y="3919538"/>
          <p14:tracePt t="96597" x="3027363" y="3919538"/>
          <p14:tracePt t="96614" x="3125788" y="3919538"/>
          <p14:tracePt t="96631" x="3197225" y="3919538"/>
          <p14:tracePt t="96648" x="3268663" y="3919538"/>
          <p14:tracePt t="96664" x="3348038" y="3919538"/>
          <p14:tracePt t="96681" x="3465513" y="3919538"/>
          <p14:tracePt t="96698" x="3562350" y="3911600"/>
          <p14:tracePt t="96714" x="3643313" y="3911600"/>
          <p14:tracePt t="96732" x="3724275" y="3911600"/>
          <p14:tracePt t="96748" x="3768725" y="3911600"/>
          <p14:tracePt t="96765" x="3786188" y="3911600"/>
          <p14:tracePt t="96801" x="3795713" y="3911600"/>
          <p14:tracePt t="98259" x="3795713" y="3902075"/>
          <p14:tracePt t="98298" x="3786188" y="3894138"/>
          <p14:tracePt t="99106" x="3786188" y="3884613"/>
          <p14:tracePt t="99539" x="3822700" y="3884613"/>
          <p14:tracePt t="99546" x="3911600" y="3884613"/>
          <p14:tracePt t="99556" x="3983038" y="3884613"/>
          <p14:tracePt t="99573" x="4170363" y="3884613"/>
          <p14:tracePt t="99589" x="4348163" y="3884613"/>
          <p14:tracePt t="99606" x="4491038" y="3857625"/>
          <p14:tracePt t="99622" x="4608513" y="3813175"/>
          <p14:tracePt t="99639" x="4660900" y="3786188"/>
          <p14:tracePt t="99682" x="4660900" y="3776663"/>
          <p14:tracePt t="99755" x="4660900" y="3768725"/>
          <p14:tracePt t="99762" x="4660900" y="3759200"/>
          <p14:tracePt t="99779" x="4660900" y="3751263"/>
          <p14:tracePt t="99790" x="4652963" y="3741738"/>
          <p14:tracePt t="99807" x="4643438" y="3732213"/>
          <p14:tracePt t="99823" x="4625975" y="3724275"/>
          <p14:tracePt t="99840" x="4598988" y="3697288"/>
          <p14:tracePt t="99857" x="4581525" y="3687763"/>
          <p14:tracePt t="99873" x="4572000" y="3687763"/>
          <p14:tracePt t="99891" x="4554538" y="3670300"/>
          <p14:tracePt t="99907" x="4545013" y="3660775"/>
          <p14:tracePt t="99923" x="4527550" y="3652838"/>
          <p14:tracePt t="99940" x="4510088" y="3652838"/>
          <p14:tracePt t="99957" x="4500563" y="3652838"/>
          <p14:tracePt t="99974" x="4491038" y="3652838"/>
          <p14:tracePt t="100027" x="4483100" y="3643313"/>
          <p14:tracePt t="100051" x="4483100" y="3633788"/>
          <p14:tracePt t="100059" x="4491038" y="3625850"/>
          <p14:tracePt t="100067" x="4510088" y="3616325"/>
          <p14:tracePt t="100075" x="4518025" y="3616325"/>
          <p14:tracePt t="100091" x="4572000" y="3608388"/>
          <p14:tracePt t="100107" x="4660900" y="3598863"/>
          <p14:tracePt t="100124" x="4732338" y="3598863"/>
          <p14:tracePt t="100141" x="4803775" y="3598863"/>
          <p14:tracePt t="100157" x="4884738" y="3598863"/>
          <p14:tracePt t="100174" x="4956175" y="3581400"/>
          <p14:tracePt t="100191" x="5037138" y="3571875"/>
          <p14:tracePt t="100207" x="5099050" y="3571875"/>
          <p14:tracePt t="100224" x="5153025" y="3562350"/>
          <p14:tracePt t="100241" x="5205413" y="3536950"/>
          <p14:tracePt t="100258" x="5259388" y="3509963"/>
          <p14:tracePt t="100275" x="5313363" y="3490913"/>
          <p14:tracePt t="100291" x="5375275" y="3490913"/>
          <p14:tracePt t="100308" x="5429250" y="3473450"/>
          <p14:tracePt t="100324" x="5483225" y="3465513"/>
          <p14:tracePt t="100341" x="5527675" y="3465513"/>
          <p14:tracePt t="100358" x="5572125" y="3465513"/>
          <p14:tracePt t="100375" x="5626100" y="3465513"/>
          <p14:tracePt t="100391" x="5697538" y="3465513"/>
          <p14:tracePt t="100408" x="5795963" y="3465513"/>
          <p14:tracePt t="100425" x="5894388" y="3465513"/>
          <p14:tracePt t="100441" x="6010275" y="3465513"/>
          <p14:tracePt t="100459" x="6205538" y="3465513"/>
          <p14:tracePt t="100475" x="6340475" y="3465513"/>
          <p14:tracePt t="100492" x="6402388" y="3465513"/>
          <p14:tracePt t="100508" x="6429375" y="3465513"/>
          <p14:tracePt t="100525" x="6438900" y="3465513"/>
          <p14:tracePt t="100731" x="6446838" y="3465513"/>
          <p14:tracePt t="100739" x="6456363" y="3465513"/>
          <p14:tracePt t="100747" x="6465888" y="3465513"/>
          <p14:tracePt t="100759" x="6483350" y="3465513"/>
          <p14:tracePt t="100776" x="6500813" y="3465513"/>
          <p14:tracePt t="100792" x="6510338" y="3465513"/>
          <p14:tracePt t="100809" x="6518275" y="3465513"/>
          <p14:tracePt t="100851" x="6527800" y="3465513"/>
          <p14:tracePt t="102003" x="6537325" y="3465513"/>
          <p14:tracePt t="102011" x="6562725" y="3465513"/>
          <p14:tracePt t="102019" x="6608763" y="3465513"/>
          <p14:tracePt t="102030" x="6661150" y="3465513"/>
          <p14:tracePt t="102046" x="6777038" y="3465513"/>
          <p14:tracePt t="102062" x="6911975" y="3465513"/>
          <p14:tracePt t="102079" x="7089775" y="3465513"/>
          <p14:tracePt t="102096" x="7277100" y="3465513"/>
          <p14:tracePt t="102113" x="7439025" y="3465513"/>
          <p14:tracePt t="102130" x="7562850" y="3465513"/>
          <p14:tracePt t="102146" x="7661275" y="3465513"/>
          <p14:tracePt t="102163" x="7732713" y="3465513"/>
          <p14:tracePt t="102180" x="7759700" y="3465513"/>
          <p14:tracePt t="102196" x="7769225" y="3465513"/>
          <p14:tracePt t="102213" x="7786688" y="3465513"/>
          <p14:tracePt t="102247" x="7796213" y="3465513"/>
          <p14:tracePt t="102263" x="7804150" y="3465513"/>
          <p14:tracePt t="102280" x="7831138" y="3465513"/>
          <p14:tracePt t="102297" x="7848600" y="3465513"/>
          <p14:tracePt t="102313" x="7885113" y="3465513"/>
          <p14:tracePt t="102330" x="7902575" y="3465513"/>
          <p14:tracePt t="102347" x="7929563" y="3465513"/>
          <p14:tracePt t="102364" x="7939088" y="3465513"/>
          <p14:tracePt t="102380" x="7966075" y="3465513"/>
          <p14:tracePt t="102414" x="7983538" y="3465513"/>
          <p14:tracePt t="103516" x="7974013" y="3465513"/>
          <p14:tracePt t="103908" x="7966075" y="3465513"/>
          <p14:tracePt t="103916" x="7966075" y="3473450"/>
          <p14:tracePt t="103924" x="7956550" y="3482975"/>
          <p14:tracePt t="103934" x="7947025" y="3490913"/>
          <p14:tracePt t="103951" x="7929563" y="3500438"/>
          <p14:tracePt t="103968" x="7894638" y="3527425"/>
          <p14:tracePt t="103984" x="7858125" y="3554413"/>
          <p14:tracePt t="104001" x="7831138" y="3562350"/>
          <p14:tracePt t="104018" x="7796213" y="3581400"/>
          <p14:tracePt t="104034" x="7769225" y="3589338"/>
          <p14:tracePt t="104052" x="7732713" y="3616325"/>
          <p14:tracePt t="104068" x="7715250" y="3616325"/>
          <p14:tracePt t="104085" x="7688263" y="3625850"/>
          <p14:tracePt t="104118" x="7670800" y="3625850"/>
          <p14:tracePt t="104292" x="7661275" y="3625850"/>
          <p14:tracePt t="104381" x="7643813" y="3625850"/>
          <p14:tracePt t="104444" x="7634288" y="3625850"/>
          <p14:tracePt t="104476" x="7626350" y="3625850"/>
          <p14:tracePt t="105693" x="7616825" y="3625850"/>
          <p14:tracePt t="105701" x="7608888" y="3625850"/>
          <p14:tracePt t="105717" x="7589838" y="3625850"/>
          <p14:tracePt t="105725" x="7581900" y="3625850"/>
          <p14:tracePt t="105739" x="7562850" y="3625850"/>
          <p14:tracePt t="105756" x="7500938" y="3625850"/>
          <p14:tracePt t="105773" x="7466013" y="3625850"/>
          <p14:tracePt t="105790" x="7439025" y="3625850"/>
          <p14:tracePt t="105806" x="7402513" y="3633788"/>
          <p14:tracePt t="105823" x="7385050" y="3633788"/>
          <p14:tracePt t="105840" x="7367588" y="3633788"/>
          <p14:tracePt t="105856" x="7348538" y="3643313"/>
          <p14:tracePt t="105873" x="7340600" y="3643313"/>
          <p14:tracePt t="105890" x="7323138" y="3643313"/>
          <p14:tracePt t="105907" x="7313613" y="3643313"/>
          <p14:tracePt t="105923" x="7304088" y="3643313"/>
          <p14:tracePt t="105940" x="7296150" y="3643313"/>
          <p14:tracePt t="105973" x="7286625" y="3643313"/>
          <p14:tracePt t="106037" x="7277100" y="3643313"/>
          <p14:tracePt t="106053" x="7269163" y="3643313"/>
          <p14:tracePt t="106085" x="7259638" y="3643313"/>
          <p14:tracePt t="106093" x="7251700" y="3643313"/>
          <p14:tracePt t="106109" x="7232650" y="3643313"/>
          <p14:tracePt t="106125" x="7215188" y="3643313"/>
          <p14:tracePt t="106141" x="7205663" y="3643313"/>
          <p14:tracePt t="106165" x="7188200" y="3643313"/>
          <p14:tracePt t="106173" x="7180263" y="3643313"/>
          <p14:tracePt t="106181" x="7161213" y="3643313"/>
          <p14:tracePt t="106191" x="7153275" y="3643313"/>
          <p14:tracePt t="106207" x="7116763" y="3643313"/>
          <p14:tracePt t="106224" x="7062788" y="3643313"/>
          <p14:tracePt t="106241" x="6991350" y="3643313"/>
          <p14:tracePt t="106257" x="6902450" y="3643313"/>
          <p14:tracePt t="106274" x="6786563" y="3643313"/>
          <p14:tracePt t="106291" x="6653213" y="3643313"/>
          <p14:tracePt t="106307" x="6518275" y="3643313"/>
          <p14:tracePt t="106325" x="6330950" y="3643313"/>
          <p14:tracePt t="106341" x="6232525" y="3643313"/>
          <p14:tracePt t="106358" x="6108700" y="3633788"/>
          <p14:tracePt t="106375" x="5973763" y="3625850"/>
          <p14:tracePt t="106391" x="5867400" y="3608388"/>
          <p14:tracePt t="106408" x="5776913" y="3598863"/>
          <p14:tracePt t="106425" x="5715000" y="3589338"/>
          <p14:tracePt t="106441" x="5661025" y="3589338"/>
          <p14:tracePt t="106458" x="5653088" y="3589338"/>
          <p14:tracePt t="106475" x="5643563" y="3589338"/>
          <p14:tracePt t="106492" x="5626100" y="3581400"/>
          <p14:tracePt t="106541" x="5626100" y="3571875"/>
          <p14:tracePt t="106637" x="5626100" y="3562350"/>
          <p14:tracePt t="106693" x="5643563" y="3554413"/>
          <p14:tracePt t="106701" x="5653088" y="3544888"/>
          <p14:tracePt t="106717" x="5661025" y="3536950"/>
          <p14:tracePt t="106741" x="5670550" y="3536950"/>
          <p14:tracePt t="110350" x="5661025" y="3544888"/>
          <p14:tracePt t="110358" x="5653088" y="3544888"/>
          <p14:tracePt t="111551" x="5643563" y="3544888"/>
          <p14:tracePt t="111559" x="5616575" y="3554413"/>
          <p14:tracePt t="111572" x="5599113" y="3554413"/>
          <p14:tracePt t="111589" x="5562600" y="3571875"/>
          <p14:tracePt t="111606" x="5518150" y="3589338"/>
          <p14:tracePt t="111623" x="5483225" y="3608388"/>
          <p14:tracePt t="111639" x="5465763" y="3608388"/>
          <p14:tracePt t="111952" x="5456238" y="3608388"/>
          <p14:tracePt t="111959" x="5438775" y="3608388"/>
          <p14:tracePt t="111967" x="5429250" y="3608388"/>
          <p14:tracePt t="111975" x="5411788" y="3608388"/>
          <p14:tracePt t="111999" x="5402263" y="3608388"/>
          <p14:tracePt t="112047" x="5394325" y="3608388"/>
          <p14:tracePt t="112119" x="5384800" y="3608388"/>
          <p14:tracePt t="112127" x="5375275" y="3608388"/>
          <p14:tracePt t="112303" x="5375275" y="3616325"/>
          <p14:tracePt t="112311" x="5357813" y="3616325"/>
          <p14:tracePt t="112324" x="5348288" y="3616325"/>
          <p14:tracePt t="112341" x="5303838" y="3616325"/>
          <p14:tracePt t="112358" x="5251450" y="3616325"/>
          <p14:tracePt t="112375" x="5133975" y="3616325"/>
          <p14:tracePt t="112391" x="5045075" y="3616325"/>
          <p14:tracePt t="112408" x="4902200" y="3616325"/>
          <p14:tracePt t="112424" x="4724400" y="3616325"/>
          <p14:tracePt t="112441" x="4518025" y="3616325"/>
          <p14:tracePt t="112458" x="4330700" y="3616325"/>
          <p14:tracePt t="112475" x="4170363" y="3616325"/>
          <p14:tracePt t="112491" x="4054475" y="3616325"/>
          <p14:tracePt t="112508" x="3983038" y="3616325"/>
          <p14:tracePt t="112525" x="3946525" y="3616325"/>
          <p14:tracePt t="112542" x="3938588" y="3608388"/>
          <p14:tracePt t="112558" x="3929063" y="3598863"/>
          <p14:tracePt t="112560" x="3919538" y="3589338"/>
          <p14:tracePt t="112575" x="3919538" y="3544888"/>
          <p14:tracePt t="112592" x="3938588" y="3509963"/>
          <p14:tracePt t="112609" x="3965575" y="3473450"/>
          <p14:tracePt t="112625" x="4010025" y="3446463"/>
          <p14:tracePt t="112642" x="4125913" y="3402013"/>
          <p14:tracePt t="112658" x="4313238" y="3357563"/>
          <p14:tracePt t="112675" x="4510088" y="3330575"/>
          <p14:tracePt t="112692" x="4741863" y="3303588"/>
          <p14:tracePt t="112709" x="4929188" y="3303588"/>
          <p14:tracePt t="112725" x="5108575" y="3303588"/>
          <p14:tracePt t="112742" x="5259388" y="3303588"/>
          <p14:tracePt t="112759" x="5446713" y="3286125"/>
          <p14:tracePt t="112775" x="5537200" y="3259138"/>
          <p14:tracePt t="112792" x="5572125" y="3241675"/>
          <p14:tracePt t="112809" x="5616575" y="3179763"/>
          <p14:tracePt t="112826" x="5643563" y="3125788"/>
          <p14:tracePt t="112843" x="5680075" y="3009900"/>
          <p14:tracePt t="112859" x="5715000" y="2884488"/>
          <p14:tracePt t="112876" x="5768975" y="2732088"/>
          <p14:tracePt t="112892" x="5830888" y="2562225"/>
          <p14:tracePt t="112909" x="5902325" y="2411413"/>
          <p14:tracePt t="112926" x="5965825" y="2268538"/>
          <p14:tracePt t="112943" x="6037263" y="2108200"/>
          <p14:tracePt t="112959" x="6081713" y="2044700"/>
          <p14:tracePt t="112976" x="6089650" y="2000250"/>
          <p14:tracePt t="112993" x="6108700" y="1973263"/>
          <p14:tracePt t="113009" x="6108700" y="1955800"/>
          <p14:tracePt t="113043" x="6108700" y="1946275"/>
          <p14:tracePt t="113079" x="6108700" y="1938338"/>
          <p14:tracePt t="113087" x="6108700" y="1911350"/>
          <p14:tracePt t="113095" x="6116638" y="1884363"/>
          <p14:tracePt t="113109" x="6126163" y="1847850"/>
          <p14:tracePt t="113126" x="6143625" y="1776413"/>
          <p14:tracePt t="113143" x="6161088" y="1714500"/>
          <p14:tracePt t="113160" x="6170613" y="1704975"/>
          <p14:tracePt t="113311" x="6180138" y="1704975"/>
          <p14:tracePt t="113351" x="6180138" y="1714500"/>
          <p14:tracePt t="113367" x="6180138" y="1724025"/>
          <p14:tracePt t="113376" x="6180138" y="1731963"/>
          <p14:tracePt t="113383" x="6180138" y="1741488"/>
          <p14:tracePt t="113407" x="6188075" y="1751013"/>
          <p14:tracePt t="113423" x="6188075" y="1768475"/>
          <p14:tracePt t="113431" x="6188075" y="1776413"/>
          <p14:tracePt t="113444" x="6188075" y="1795463"/>
          <p14:tracePt t="113461" x="6188075" y="1822450"/>
          <p14:tracePt t="113477" x="6188075" y="1830388"/>
          <p14:tracePt t="113494" x="6188075" y="1847850"/>
          <p14:tracePt t="113511" x="6188075" y="1857375"/>
          <p14:tracePt t="113528" x="6188075" y="1874838"/>
          <p14:tracePt t="113552" x="6188075" y="1884363"/>
          <p14:tracePt t="113615" x="6188075" y="1893888"/>
          <p14:tracePt t="113623" x="6170613" y="1893888"/>
          <p14:tracePt t="113631" x="6143625" y="1893888"/>
          <p14:tracePt t="113644" x="6116638" y="1893888"/>
          <p14:tracePt t="113661" x="6027738" y="1893888"/>
          <p14:tracePt t="113678" x="5965825" y="1893888"/>
          <p14:tracePt t="113695" x="5946775" y="1893888"/>
          <p14:tracePt t="113711" x="5929313" y="1893888"/>
          <p14:tracePt t="113728" x="5911850" y="1893888"/>
          <p14:tracePt t="113745" x="5902325" y="1884363"/>
          <p14:tracePt t="113762" x="5902325" y="1857375"/>
          <p14:tracePt t="113778" x="5929313" y="1822450"/>
          <p14:tracePt t="113795" x="6000750" y="1785938"/>
          <p14:tracePt t="113812" x="6062663" y="1785938"/>
          <p14:tracePt t="113828" x="6161088" y="1785938"/>
          <p14:tracePt t="113845" x="6205538" y="1785938"/>
          <p14:tracePt t="113862" x="6232525" y="1785938"/>
          <p14:tracePt t="113878" x="6251575" y="1795463"/>
          <p14:tracePt t="113895" x="6276975" y="1874838"/>
          <p14:tracePt t="113912" x="6259513" y="1965325"/>
          <p14:tracePt t="113929" x="6126163" y="2027238"/>
          <p14:tracePt t="113945" x="5991225" y="2081213"/>
          <p14:tracePt t="113962" x="5919788" y="2098675"/>
          <p14:tracePt t="113979" x="5857875" y="2098675"/>
          <p14:tracePt t="113995" x="5813425" y="2098675"/>
          <p14:tracePt t="114012" x="5768975" y="2089150"/>
          <p14:tracePt t="114029" x="5732463" y="2027238"/>
          <p14:tracePt t="114046" x="5705475" y="1955800"/>
          <p14:tracePt t="114062" x="5705475" y="1911350"/>
          <p14:tracePt t="114064" x="5705475" y="1884363"/>
          <p14:tracePt t="114079" x="5705475" y="1857375"/>
          <p14:tracePt t="114096" x="5759450" y="1822450"/>
          <p14:tracePt t="114112" x="5822950" y="1812925"/>
          <p14:tracePt t="114129" x="5884863" y="1803400"/>
          <p14:tracePt t="114146" x="5946775" y="1803400"/>
          <p14:tracePt t="114163" x="5991225" y="1830388"/>
          <p14:tracePt t="114179" x="6000750" y="1839913"/>
          <p14:tracePt t="114196" x="6018213" y="1857375"/>
          <p14:tracePt t="114213" x="6018213" y="1874838"/>
          <p14:tracePt t="114608" x="6018213" y="1901825"/>
          <p14:tracePt t="114616" x="6018213" y="1955800"/>
          <p14:tracePt t="114624" x="6000750" y="2044700"/>
          <p14:tracePt t="114632" x="5965825" y="2152650"/>
          <p14:tracePt t="114647" x="5848350" y="2366963"/>
          <p14:tracePt t="114664" x="5759450" y="2608263"/>
          <p14:tracePt t="114681" x="5688013" y="2759075"/>
          <p14:tracePt t="114697" x="5643563" y="2840038"/>
          <p14:tracePt t="114714" x="5616575" y="2884488"/>
          <p14:tracePt t="114731" x="5599113" y="2911475"/>
          <p14:tracePt t="114748" x="5545138" y="2928938"/>
          <p14:tracePt t="114764" x="5473700" y="2938463"/>
          <p14:tracePt t="114781" x="5375275" y="2946400"/>
          <p14:tracePt t="114798" x="5241925" y="2955925"/>
          <p14:tracePt t="114814" x="5081588" y="2955925"/>
          <p14:tracePt t="114832" x="4867275" y="2973388"/>
          <p14:tracePt t="114848" x="4732338" y="2990850"/>
          <p14:tracePt t="114865" x="4616450" y="3036888"/>
          <p14:tracePt t="114881" x="4545013" y="3062288"/>
          <p14:tracePt t="114898" x="4465638" y="3089275"/>
          <p14:tracePt t="114915" x="4419600" y="3098800"/>
          <p14:tracePt t="114931" x="4394200" y="3108325"/>
          <p14:tracePt t="114948" x="4348163" y="3108325"/>
          <p14:tracePt t="114965" x="4313238" y="3116263"/>
          <p14:tracePt t="114982" x="4276725" y="3116263"/>
          <p14:tracePt t="114998" x="4197350" y="3116263"/>
          <p14:tracePt t="115015" x="4108450" y="3116263"/>
          <p14:tracePt t="115032" x="3956050" y="3116263"/>
          <p14:tracePt t="115049" x="3857625" y="3116263"/>
          <p14:tracePt t="115065" x="3768725" y="3116263"/>
          <p14:tracePt t="115082" x="3687763" y="3116263"/>
          <p14:tracePt t="115098" x="3625850" y="3116263"/>
          <p14:tracePt t="115115" x="3598863" y="3116263"/>
          <p14:tracePt t="115132" x="3581400" y="3133725"/>
          <p14:tracePt t="115149" x="3571875" y="3133725"/>
          <p14:tracePt t="115165" x="3571875" y="3152775"/>
          <p14:tracePt t="115182" x="3571875" y="3197225"/>
          <p14:tracePt t="115200" x="3633788" y="3268663"/>
          <p14:tracePt t="115216" x="3687763" y="3295650"/>
          <p14:tracePt t="115232" x="3768725" y="3313113"/>
          <p14:tracePt t="115249" x="3875088" y="3313113"/>
          <p14:tracePt t="115266" x="4000500" y="3330575"/>
          <p14:tracePt t="115282" x="4143375" y="3340100"/>
          <p14:tracePt t="115299" x="4330700" y="3340100"/>
          <p14:tracePt t="115316" x="4537075" y="3340100"/>
          <p14:tracePt t="115333" x="4732338" y="3340100"/>
          <p14:tracePt t="115349" x="4884738" y="3330575"/>
          <p14:tracePt t="115366" x="4946650" y="3295650"/>
          <p14:tracePt t="115383" x="4973638" y="3259138"/>
          <p14:tracePt t="115400" x="4973638" y="3187700"/>
          <p14:tracePt t="115416" x="4956175" y="3125788"/>
          <p14:tracePt t="115433" x="4875213" y="3036888"/>
          <p14:tracePt t="115449" x="4776788" y="2938463"/>
          <p14:tracePt t="115466" x="4660900" y="2840038"/>
          <p14:tracePt t="115483" x="4581525" y="2759075"/>
          <p14:tracePt t="115500" x="4500563" y="2697163"/>
          <p14:tracePt t="115516" x="4429125" y="2660650"/>
          <p14:tracePt t="115533" x="4367213" y="2633663"/>
          <p14:tracePt t="115550" x="4286250" y="2625725"/>
          <p14:tracePt t="115566" x="4214813" y="2608263"/>
          <p14:tracePt t="115568" x="4152900" y="2608263"/>
          <p14:tracePt t="115583" x="4108450" y="2608263"/>
          <p14:tracePt t="115600" x="3830638" y="2616200"/>
          <p14:tracePt t="115617" x="3633788" y="2679700"/>
          <p14:tracePt t="115634" x="3490913" y="2741613"/>
          <p14:tracePt t="115650" x="3419475" y="2786063"/>
          <p14:tracePt t="115667" x="3394075" y="2813050"/>
          <p14:tracePt t="115684" x="3367088" y="2847975"/>
          <p14:tracePt t="115700" x="3367088" y="2857500"/>
          <p14:tracePt t="115717" x="3367088" y="2884488"/>
          <p14:tracePt t="115734" x="3367088" y="2928938"/>
          <p14:tracePt t="115750" x="3384550" y="2982913"/>
          <p14:tracePt t="115767" x="3438525" y="3036888"/>
          <p14:tracePt t="115784" x="3589338" y="3116263"/>
          <p14:tracePt t="115800" x="3732213" y="3152775"/>
          <p14:tracePt t="115817" x="3875088" y="3160713"/>
          <p14:tracePt t="115834" x="4017963" y="3170238"/>
          <p14:tracePt t="115851" x="4187825" y="3170238"/>
          <p14:tracePt t="115867" x="4340225" y="3170238"/>
          <p14:tracePt t="115884" x="4491038" y="3143250"/>
          <p14:tracePt t="115901" x="4589463" y="3089275"/>
          <p14:tracePt t="115917" x="4633913" y="3054350"/>
          <p14:tracePt t="115934" x="4660900" y="3000375"/>
          <p14:tracePt t="115951" x="4660900" y="2928938"/>
          <p14:tracePt t="115968" x="4652963" y="2803525"/>
          <p14:tracePt t="115985" x="4608513" y="2759075"/>
          <p14:tracePt t="116001" x="4537075" y="2724150"/>
          <p14:tracePt t="116018" x="4411663" y="2705100"/>
          <p14:tracePt t="116034" x="4286250" y="2705100"/>
          <p14:tracePt t="116051" x="4143375" y="2705100"/>
          <p14:tracePt t="116068" x="4000500" y="2724150"/>
          <p14:tracePt t="116084" x="3919538" y="2759075"/>
          <p14:tracePt t="116101" x="3875088" y="2786063"/>
          <p14:tracePt t="116118" x="3848100" y="2803525"/>
          <p14:tracePt t="116135" x="3830638" y="2847975"/>
          <p14:tracePt t="116151" x="3830638" y="2901950"/>
          <p14:tracePt t="116168" x="3830638" y="3000375"/>
          <p14:tracePt t="116185" x="3875088" y="3062288"/>
          <p14:tracePt t="116202" x="3956050" y="3133725"/>
          <p14:tracePt t="116218" x="4037013" y="3170238"/>
          <p14:tracePt t="116235" x="4179888" y="3224213"/>
          <p14:tracePt t="116252" x="4348163" y="3232150"/>
          <p14:tracePt t="116268" x="4527550" y="3232150"/>
          <p14:tracePt t="116285" x="4697413" y="3232150"/>
          <p14:tracePt t="116302" x="4857750" y="3232150"/>
          <p14:tracePt t="116318" x="4938713" y="3232150"/>
          <p14:tracePt t="116335" x="4956175" y="3214688"/>
          <p14:tracePt t="116352" x="4965700" y="3160713"/>
          <p14:tracePt t="116369" x="4965700" y="3116263"/>
          <p14:tracePt t="116385" x="4965700" y="3071813"/>
          <p14:tracePt t="116402" x="4894263" y="2990850"/>
          <p14:tracePt t="116419" x="4795838" y="2938463"/>
          <p14:tracePt t="116436" x="4660900" y="2874963"/>
          <p14:tracePt t="116452" x="4500563" y="2857500"/>
          <p14:tracePt t="116469" x="4330700" y="2840038"/>
          <p14:tracePt t="116486" x="4152900" y="2840038"/>
          <p14:tracePt t="116502" x="4010025" y="2840038"/>
          <p14:tracePt t="116519" x="3875088" y="2857500"/>
          <p14:tracePt t="116536" x="3759200" y="2901950"/>
          <p14:tracePt t="116553" x="3697288" y="2928938"/>
          <p14:tracePt t="116569" x="3652838" y="2965450"/>
          <p14:tracePt t="116586" x="3633788" y="3000375"/>
          <p14:tracePt t="116602" x="3625850" y="3044825"/>
          <p14:tracePt t="116619" x="3625850" y="3081338"/>
          <p14:tracePt t="116636" x="3625850" y="3116263"/>
          <p14:tracePt t="116653" x="3643313" y="3170238"/>
          <p14:tracePt t="116669" x="3714750" y="3205163"/>
          <p14:tracePt t="116686" x="3840163" y="3241675"/>
          <p14:tracePt t="116703" x="3990975" y="3268663"/>
          <p14:tracePt t="116720" x="4187825" y="3268663"/>
          <p14:tracePt t="116737" x="4473575" y="3268663"/>
          <p14:tracePt t="116753" x="4625975" y="3251200"/>
          <p14:tracePt t="116770" x="4724400" y="3224213"/>
          <p14:tracePt t="116787" x="4759325" y="3197225"/>
          <p14:tracePt t="116803" x="4768850" y="3143250"/>
          <p14:tracePt t="116820" x="4776788" y="3089275"/>
          <p14:tracePt t="116837" x="4776788" y="3027363"/>
          <p14:tracePt t="116853" x="4732338" y="2982913"/>
          <p14:tracePt t="116870" x="4660900" y="2946400"/>
          <p14:tracePt t="116887" x="4554538" y="2938463"/>
          <p14:tracePt t="116904" x="4429125" y="2938463"/>
          <p14:tracePt t="116921" x="4241800" y="2938463"/>
          <p14:tracePt t="116937" x="4125913" y="2938463"/>
          <p14:tracePt t="116954" x="4017963" y="2938463"/>
          <p14:tracePt t="116970" x="3946525" y="2955925"/>
          <p14:tracePt t="116987" x="3894138" y="2982913"/>
          <p14:tracePt t="117004" x="3840163" y="3036888"/>
          <p14:tracePt t="117020" x="3822700" y="3089275"/>
          <p14:tracePt t="117037" x="3813175" y="3125788"/>
          <p14:tracePt t="117054" x="3813175" y="3179763"/>
          <p14:tracePt t="117071" x="3813175" y="3205163"/>
          <p14:tracePt t="117073" x="3813175" y="3224213"/>
          <p14:tracePt t="117087" x="3822700" y="3241675"/>
          <p14:tracePt t="117104" x="3857625" y="3286125"/>
          <p14:tracePt t="117121" x="3983038" y="3322638"/>
          <p14:tracePt t="117137" x="4116388" y="3330575"/>
          <p14:tracePt t="117154" x="4268788" y="3330575"/>
          <p14:tracePt t="117171" x="4491038" y="3330575"/>
          <p14:tracePt t="117188" x="4670425" y="3330575"/>
          <p14:tracePt t="117204" x="4848225" y="3322638"/>
          <p14:tracePt t="117221" x="4973638" y="3303588"/>
          <p14:tracePt t="117238" x="5045075" y="3276600"/>
          <p14:tracePt t="117254" x="5081588" y="3268663"/>
          <p14:tracePt t="117272" x="5089525" y="3251200"/>
          <p14:tracePt t="117288" x="5108575" y="3241675"/>
          <p14:tracePt t="117321" x="5108575" y="3232150"/>
          <p14:tracePt t="117338" x="5099050" y="3197225"/>
          <p14:tracePt t="117355" x="5081588" y="3179763"/>
          <p14:tracePt t="117371" x="5045075" y="3125788"/>
          <p14:tracePt t="117388" x="5010150" y="3081338"/>
          <p14:tracePt t="117405" x="4938713" y="3036888"/>
          <p14:tracePt t="117422" x="4857750" y="2990850"/>
          <p14:tracePt t="117438" x="4786313" y="2965450"/>
          <p14:tracePt t="117455" x="4714875" y="2938463"/>
          <p14:tracePt t="117472" x="4598988" y="2938463"/>
          <p14:tracePt t="117489" x="4330700" y="2946400"/>
          <p14:tracePt t="117505" x="4160838" y="2973388"/>
          <p14:tracePt t="117522" x="4044950" y="2990850"/>
          <p14:tracePt t="117539" x="3983038" y="3000375"/>
          <p14:tracePt t="117555" x="3956050" y="3000375"/>
          <p14:tracePt t="117572" x="3946525" y="3017838"/>
          <p14:tracePt t="117589" x="3938588" y="3036888"/>
          <p14:tracePt t="117605" x="3938588" y="3089275"/>
          <p14:tracePt t="117622" x="3973513" y="3179763"/>
          <p14:tracePt t="117639" x="4044950" y="3251200"/>
          <p14:tracePt t="117656" x="4152900" y="3330575"/>
          <p14:tracePt t="117672" x="4367213" y="3402013"/>
          <p14:tracePt t="117689" x="4537075" y="3438525"/>
          <p14:tracePt t="117706" x="4705350" y="3438525"/>
          <p14:tracePt t="117723" x="4848225" y="3438525"/>
          <p14:tracePt t="117739" x="4938713" y="3402013"/>
          <p14:tracePt t="117756" x="4965700" y="3367088"/>
          <p14:tracePt t="117773" x="4965700" y="3313113"/>
          <p14:tracePt t="117789" x="4965700" y="3241675"/>
          <p14:tracePt t="117806" x="4929188" y="3160713"/>
          <p14:tracePt t="117823" x="4867275" y="3125788"/>
          <p14:tracePt t="117839" x="4786313" y="3098800"/>
          <p14:tracePt t="117856" x="4724400" y="3098800"/>
          <p14:tracePt t="117873" x="4633913" y="3098800"/>
          <p14:tracePt t="117890" x="4554538" y="3116263"/>
          <p14:tracePt t="117907" x="4527550" y="3125788"/>
          <p14:tracePt t="117923" x="4491038" y="3133725"/>
          <p14:tracePt t="117940" x="4483100" y="3133725"/>
          <p14:tracePt t="117973" x="4473575" y="3143250"/>
          <p14:tracePt t="117990" x="4473575" y="3152775"/>
          <p14:tracePt t="118006" x="4491038" y="3179763"/>
          <p14:tracePt t="118023" x="4518025" y="3197225"/>
          <p14:tracePt t="118040" x="4572000" y="3197225"/>
          <p14:tracePt t="118057" x="4670425" y="3197225"/>
          <p14:tracePt t="118073" x="4732338" y="3197225"/>
          <p14:tracePt t="118090" x="4768850" y="3197225"/>
          <p14:tracePt t="118107" x="4776788" y="3197225"/>
          <p14:tracePt t="118201" x="4786313" y="3197225"/>
          <p14:tracePt t="118385" x="4803775" y="3197225"/>
          <p14:tracePt t="118393" x="4840288" y="3197225"/>
          <p14:tracePt t="118401" x="4884738" y="3187700"/>
          <p14:tracePt t="118409" x="4938713" y="3179763"/>
          <p14:tracePt t="118424" x="4991100" y="3179763"/>
          <p14:tracePt t="118441" x="5180013" y="3143250"/>
          <p14:tracePt t="118458" x="5241925" y="3143250"/>
          <p14:tracePt t="118475" x="5295900" y="3133725"/>
          <p14:tracePt t="118491" x="5303838" y="3133725"/>
          <p14:tracePt t="119714" x="5313363" y="3125788"/>
          <p14:tracePt t="119730" x="5259388" y="3125788"/>
          <p14:tracePt t="119738" x="5160963" y="3133725"/>
          <p14:tracePt t="119746" x="5054600" y="3133725"/>
          <p14:tracePt t="119762" x="4840288" y="3133725"/>
          <p14:tracePt t="119778" x="4732338" y="3133725"/>
          <p14:tracePt t="119795" x="4724400" y="3133725"/>
          <p14:tracePt t="119812" x="4724400" y="3125788"/>
          <p14:tracePt t="119828" x="4822825" y="3081338"/>
          <p14:tracePt t="119845" x="5000625" y="3044825"/>
          <p14:tracePt t="119862" x="5224463" y="3036888"/>
          <p14:tracePt t="119879" x="5456238" y="3036888"/>
          <p14:tracePt t="119895" x="5643563" y="3036888"/>
          <p14:tracePt t="119912" x="5786438" y="3054350"/>
          <p14:tracePt t="119929" x="5857875" y="3089275"/>
          <p14:tracePt t="119946" x="5875338" y="3098800"/>
          <p14:tracePt t="119962" x="5848350" y="3152775"/>
          <p14:tracePt t="119979" x="5670550" y="3187700"/>
          <p14:tracePt t="119995" x="5446713" y="3197225"/>
          <p14:tracePt t="120012" x="5180013" y="3197225"/>
          <p14:tracePt t="120029" x="4973638" y="3143250"/>
          <p14:tracePt t="120046" x="4884738" y="3098800"/>
          <p14:tracePt t="120062" x="4840288" y="3071813"/>
          <p14:tracePt t="120079" x="4822825" y="3044825"/>
          <p14:tracePt t="120096" x="4822825" y="3027363"/>
          <p14:tracePt t="120112" x="4830763" y="3000375"/>
          <p14:tracePt t="120130" x="4848225" y="2990850"/>
          <p14:tracePt t="120146" x="4875213" y="2990850"/>
          <p14:tracePt t="120162" x="4929188" y="2990850"/>
          <p14:tracePt t="120179" x="4965700" y="3017838"/>
          <p14:tracePt t="120196" x="4991100" y="3044825"/>
          <p14:tracePt t="120213" x="5010150" y="3062288"/>
          <p14:tracePt t="120266" x="5027613" y="3062288"/>
          <p14:tracePt t="120274" x="5037138" y="3044825"/>
          <p14:tracePt t="120282" x="5054600" y="3027363"/>
          <p14:tracePt t="120296" x="5062538" y="3009900"/>
          <p14:tracePt t="120313" x="5081588" y="2965450"/>
          <p14:tracePt t="120330" x="5108575" y="2946400"/>
          <p14:tracePt t="120363" x="5116513" y="2938463"/>
          <p14:tracePt t="120380" x="5133975" y="2938463"/>
          <p14:tracePt t="120396" x="5143500" y="2938463"/>
          <p14:tracePt t="120413" x="5180013" y="2946400"/>
          <p14:tracePt t="120430" x="5224463" y="2982913"/>
          <p14:tracePt t="120446" x="5232400" y="3000375"/>
          <p14:tracePt t="120463" x="5251450" y="3009900"/>
          <p14:tracePt t="120480" x="5276850" y="3017838"/>
          <p14:tracePt t="120497" x="5286375" y="3017838"/>
          <p14:tracePt t="120514" x="5313363" y="3017838"/>
          <p14:tracePt t="120530" x="5348288" y="3017838"/>
          <p14:tracePt t="120547" x="5375275" y="3009900"/>
          <p14:tracePt t="120564" x="5402263" y="2982913"/>
          <p14:tracePt t="120580" x="5402263" y="2973388"/>
          <p14:tracePt t="120618" x="5411788" y="2965450"/>
          <p14:tracePt t="120682" x="5411788" y="2982913"/>
          <p14:tracePt t="120698" x="5402263" y="3000375"/>
          <p14:tracePt t="121378" x="5394325" y="3000375"/>
          <p14:tracePt t="121474" x="5375275" y="3000375"/>
          <p14:tracePt t="121530" x="5357813" y="3000375"/>
          <p14:tracePt t="121538" x="5348288" y="3000375"/>
          <p14:tracePt t="121550" x="5330825" y="3009900"/>
          <p14:tracePt t="121566" x="5276850" y="3089275"/>
          <p14:tracePt t="121583" x="5224463" y="3214688"/>
          <p14:tracePt t="121600" x="5187950" y="3340100"/>
          <p14:tracePt t="121617" x="5143500" y="3446463"/>
          <p14:tracePt t="121634" x="5126038" y="3527425"/>
          <p14:tracePt t="121650" x="5126038" y="3571875"/>
          <p14:tracePt t="121667" x="5126038" y="3581400"/>
          <p14:tracePt t="121850" x="5116513" y="3581400"/>
          <p14:tracePt t="121858" x="5108575" y="3581400"/>
          <p14:tracePt t="121882" x="5108575" y="3562350"/>
          <p14:tracePt t="122019" x="5108575" y="3554413"/>
          <p14:tracePt t="122043" x="5099050" y="3544888"/>
          <p14:tracePt t="122051" x="5099050" y="3536950"/>
          <p14:tracePt t="122058" x="5099050" y="3517900"/>
          <p14:tracePt t="122068" x="5089525" y="3490913"/>
          <p14:tracePt t="122084" x="5089525" y="3465513"/>
          <p14:tracePt t="122101" x="5089525" y="3429000"/>
          <p14:tracePt t="122118" x="5089525" y="3384550"/>
          <p14:tracePt t="122134" x="5089525" y="3340100"/>
          <p14:tracePt t="122151" x="5126038" y="3286125"/>
          <p14:tracePt t="122168" x="5170488" y="3259138"/>
          <p14:tracePt t="122184" x="5214938" y="3224213"/>
          <p14:tracePt t="122201" x="5259388" y="3205163"/>
          <p14:tracePt t="122218" x="5340350" y="3179763"/>
          <p14:tracePt t="122235" x="5375275" y="3160713"/>
          <p14:tracePt t="122252" x="5384800" y="3152775"/>
          <p14:tracePt t="122268" x="5402263" y="3152775"/>
          <p14:tracePt t="122285" x="5411788" y="3143250"/>
          <p14:tracePt t="122302" x="5419725" y="3143250"/>
          <p14:tracePt t="122335" x="5419725" y="3133725"/>
          <p14:tracePt t="122352" x="5429250" y="3125788"/>
          <p14:tracePt t="122386" x="5438775" y="3125788"/>
          <p14:tracePt t="122531" x="5438775" y="3116263"/>
          <p14:tracePt t="122563" x="5438775" y="3108325"/>
          <p14:tracePt t="123331" x="5429250" y="3108325"/>
          <p14:tracePt t="123347" x="5411788" y="3108325"/>
          <p14:tracePt t="123355" x="5402263" y="3116263"/>
          <p14:tracePt t="123363" x="5375275" y="3125788"/>
          <p14:tracePt t="123372" x="5348288" y="3143250"/>
          <p14:tracePt t="123388" x="5251450" y="3179763"/>
          <p14:tracePt t="123405" x="5187950" y="3205163"/>
          <p14:tracePt t="123421" x="5081588" y="3251200"/>
          <p14:tracePt t="123438" x="4991100" y="3286125"/>
          <p14:tracePt t="123455" x="4894263" y="3322638"/>
          <p14:tracePt t="123471" x="4795838" y="3348038"/>
          <p14:tracePt t="123488" x="4705350" y="3375025"/>
          <p14:tracePt t="123505" x="4581525" y="3411538"/>
          <p14:tracePt t="123521" x="4438650" y="3438525"/>
          <p14:tracePt t="123539" x="4276725" y="3455988"/>
          <p14:tracePt t="123555" x="4205288" y="3465513"/>
          <p14:tracePt t="123572" x="4108450" y="3465513"/>
          <p14:tracePt t="123589" x="3965575" y="3465513"/>
          <p14:tracePt t="123605" x="3786188" y="3482975"/>
          <p14:tracePt t="123622" x="3581400" y="3509963"/>
          <p14:tracePt t="123639" x="3384550" y="3544888"/>
          <p14:tracePt t="123655" x="3232150" y="3554413"/>
          <p14:tracePt t="123672" x="3098800" y="3581400"/>
          <p14:tracePt t="123689" x="2938463" y="3625850"/>
          <p14:tracePt t="123706" x="2768600" y="3670300"/>
          <p14:tracePt t="123722" x="2544763" y="3724275"/>
          <p14:tracePt t="123739" x="2224088" y="3751263"/>
          <p14:tracePt t="123756" x="2017713" y="3786188"/>
          <p14:tracePt t="123772" x="1874838" y="3813175"/>
          <p14:tracePt t="123789" x="1741488" y="3840163"/>
          <p14:tracePt t="123806" x="1625600" y="3875088"/>
          <p14:tracePt t="123822" x="1509713" y="3919538"/>
          <p14:tracePt t="123839" x="1384300" y="3965575"/>
          <p14:tracePt t="123856" x="1285875" y="4010025"/>
          <p14:tracePt t="123873" x="1250950" y="4027488"/>
          <p14:tracePt t="123889" x="1223963" y="4037013"/>
          <p14:tracePt t="123923" x="1223963" y="4044950"/>
          <p14:tracePt t="123995" x="1223963" y="4037013"/>
          <p14:tracePt t="124003" x="1231900" y="4010025"/>
          <p14:tracePt t="124011" x="1250950" y="4000500"/>
          <p14:tracePt t="124023" x="1268413" y="3983038"/>
          <p14:tracePt t="124040" x="1303338" y="3946525"/>
          <p14:tracePt t="124056" x="1312863" y="3919538"/>
          <p14:tracePt t="124073" x="1330325" y="3894138"/>
          <p14:tracePt t="124075" x="1339850" y="3894138"/>
          <p14:tracePt t="124090" x="1347788" y="3884613"/>
          <p14:tracePt t="124107" x="1347788" y="3875088"/>
          <p14:tracePt t="124179" x="1357313" y="3875088"/>
          <p14:tracePt t="124187" x="1357313" y="3894138"/>
          <p14:tracePt t="124195" x="1357313" y="3911600"/>
          <p14:tracePt t="124207" x="1357313" y="3946525"/>
          <p14:tracePt t="124223" x="1347788" y="4010025"/>
          <p14:tracePt t="124240" x="1347788" y="4054475"/>
          <p14:tracePt t="124257" x="1312863" y="4108450"/>
          <p14:tracePt t="124275" x="1285875" y="4160838"/>
          <p14:tracePt t="124291" x="1258888" y="4224338"/>
          <p14:tracePt t="124307" x="1258888" y="4232275"/>
          <p14:tracePt t="124355" x="1258888" y="4251325"/>
          <p14:tracePt t="124363" x="1258888" y="4259263"/>
          <p14:tracePt t="124374" x="1258888" y="4276725"/>
          <p14:tracePt t="124391" x="1276350" y="4313238"/>
          <p14:tracePt t="124408" x="1330325" y="4348163"/>
          <p14:tracePt t="124424" x="1366838" y="4375150"/>
          <p14:tracePt t="124441" x="1393825" y="4411663"/>
          <p14:tracePt t="124458" x="1411288" y="4446588"/>
          <p14:tracePt t="124474" x="1419225" y="4473575"/>
          <p14:tracePt t="124492" x="1419225" y="4510088"/>
          <p14:tracePt t="124508" x="1419225" y="4537075"/>
          <p14:tracePt t="124525" x="1393825" y="4554538"/>
          <p14:tracePt t="124541" x="1357313" y="4562475"/>
          <p14:tracePt t="124558" x="1295400" y="4581525"/>
          <p14:tracePt t="124575" x="1268413" y="4581525"/>
          <p14:tracePt t="124591" x="1258888" y="4589463"/>
          <p14:tracePt t="124608" x="1231900" y="4598988"/>
          <p14:tracePt t="124625" x="1231900" y="4608513"/>
          <p14:tracePt t="124642" x="1204913" y="4616450"/>
          <p14:tracePt t="124658" x="1196975" y="4633913"/>
          <p14:tracePt t="124675" x="1169988" y="4652963"/>
          <p14:tracePt t="124692" x="1169988" y="4670425"/>
          <p14:tracePt t="124708" x="1160463" y="4679950"/>
          <p14:tracePt t="124851" x="1160463" y="4670425"/>
          <p14:tracePt t="124868" x="1169988" y="4670425"/>
          <p14:tracePt t="124876" x="1179513" y="4670425"/>
          <p14:tracePt t="124883" x="1187450" y="4660900"/>
          <p14:tracePt t="124892" x="1204913" y="4660900"/>
          <p14:tracePt t="124909" x="1214438" y="4652963"/>
          <p14:tracePt t="124926" x="1231900" y="4643438"/>
          <p14:tracePt t="124942" x="1276350" y="4633913"/>
          <p14:tracePt t="124959" x="1330325" y="4633913"/>
          <p14:tracePt t="124976" x="1401763" y="4633913"/>
          <p14:tracePt t="124992" x="1490663" y="4616450"/>
          <p14:tracePt t="125009" x="1581150" y="4608513"/>
          <p14:tracePt t="125026" x="1660525" y="4608513"/>
          <p14:tracePt t="125043" x="1785938" y="4598988"/>
          <p14:tracePt t="125060" x="2000250" y="4589463"/>
          <p14:tracePt t="125076" x="2205038" y="4589463"/>
          <p14:tracePt t="125093" x="2438400" y="4589463"/>
          <p14:tracePt t="125109" x="2679700" y="4589463"/>
          <p14:tracePt t="125126" x="2867025" y="4589463"/>
          <p14:tracePt t="125143" x="3054350" y="4589463"/>
          <p14:tracePt t="125160" x="3224213" y="4589463"/>
          <p14:tracePt t="125176" x="3375025" y="4589463"/>
          <p14:tracePt t="125193" x="3482975" y="4589463"/>
          <p14:tracePt t="125210" x="3562350" y="4589463"/>
          <p14:tracePt t="125226" x="3608388" y="4589463"/>
          <p14:tracePt t="125243" x="3616325" y="4589463"/>
          <p14:tracePt t="125460" x="3616325" y="4581525"/>
          <p14:tracePt t="125492" x="3589338" y="4581525"/>
          <p14:tracePt t="125500" x="3562350" y="4581525"/>
          <p14:tracePt t="125510" x="3554413" y="4581525"/>
          <p14:tracePt t="125527" x="3517900" y="4581525"/>
          <p14:tracePt t="125544" x="3482975" y="4581525"/>
          <p14:tracePt t="125561" x="3438525" y="4581525"/>
          <p14:tracePt t="125577" x="3411538" y="4581525"/>
          <p14:tracePt t="125580" x="3402013" y="4581525"/>
          <p14:tracePt t="125596" x="3384550" y="4581525"/>
          <p14:tracePt t="125611" x="3375025" y="4581525"/>
          <p14:tracePt t="125627" x="3367088" y="4581525"/>
          <p14:tracePt t="125644" x="3357563" y="4581525"/>
          <p14:tracePt t="125700" x="3348038" y="4581525"/>
          <p14:tracePt t="125708" x="3340100" y="4581525"/>
          <p14:tracePt t="125740" x="3330575" y="4581525"/>
          <p14:tracePt t="125748" x="3322638" y="4581525"/>
          <p14:tracePt t="125972" x="3322638" y="4572000"/>
          <p14:tracePt t="125980" x="3348038" y="4562475"/>
          <p14:tracePt t="125988" x="3375025" y="4562475"/>
          <p14:tracePt t="126004" x="3384550" y="4562475"/>
          <p14:tracePt t="126013" x="3419475" y="4545013"/>
          <p14:tracePt t="126029" x="3438525" y="4545013"/>
          <p14:tracePt t="126045" x="3455988" y="4545013"/>
          <p14:tracePt t="126062" x="3465513" y="4545013"/>
          <p14:tracePt t="126100" x="3473450" y="4545013"/>
          <p14:tracePt t="126444" x="3482975" y="4545013"/>
          <p14:tracePt t="126452" x="3490913" y="4545013"/>
          <p14:tracePt t="126463" x="3500438" y="4545013"/>
          <p14:tracePt t="126480" x="3527425" y="4545013"/>
          <p14:tracePt t="126496" x="3554413" y="4545013"/>
          <p14:tracePt t="126513" x="3608388" y="4545013"/>
          <p14:tracePt t="126530" x="3652838" y="4545013"/>
          <p14:tracePt t="126547" x="3697288" y="4545013"/>
          <p14:tracePt t="126564" x="3759200" y="4545013"/>
          <p14:tracePt t="126580" x="3813175" y="4545013"/>
          <p14:tracePt t="126597" x="3848100" y="4545013"/>
          <p14:tracePt t="126614" x="3902075" y="4545013"/>
          <p14:tracePt t="126630" x="3956050" y="4545013"/>
          <p14:tracePt t="126647" x="3983038" y="4545013"/>
          <p14:tracePt t="126664" x="4017963" y="4545013"/>
          <p14:tracePt t="126900" x="4027488" y="4545013"/>
          <p14:tracePt t="126908" x="4037013" y="4545013"/>
          <p14:tracePt t="126940" x="4044950" y="4545013"/>
          <p14:tracePt t="126949" x="4054475" y="4545013"/>
          <p14:tracePt t="126956" x="4054475" y="4537075"/>
          <p14:tracePt t="126965" x="4062413" y="4537075"/>
          <p14:tracePt t="127020" x="4071938" y="4537075"/>
          <p14:tracePt t="127069" x="4089400" y="4537075"/>
          <p14:tracePt t="127396" x="4125913" y="4545013"/>
          <p14:tracePt t="127404" x="4143375" y="4554538"/>
          <p14:tracePt t="127416" x="4170363" y="4562475"/>
          <p14:tracePt t="127432" x="4241800" y="4589463"/>
          <p14:tracePt t="127449" x="4322763" y="4616450"/>
          <p14:tracePt t="127466" x="4348163" y="4616450"/>
          <p14:tracePt t="127483" x="4375150" y="4616450"/>
          <p14:tracePt t="127499" x="4384675" y="4616450"/>
          <p14:tracePt t="127516" x="4402138" y="4616450"/>
          <p14:tracePt t="127533" x="4419600" y="4616450"/>
          <p14:tracePt t="127550" x="4429125" y="4616450"/>
          <p14:tracePt t="127566" x="4438650" y="4616450"/>
          <p14:tracePt t="128877" x="4465638" y="4616450"/>
          <p14:tracePt t="128885" x="4537075" y="4616450"/>
          <p14:tracePt t="128893" x="4581525" y="4616450"/>
          <p14:tracePt t="128903" x="4643438" y="4616450"/>
          <p14:tracePt t="128920" x="4795838" y="4616450"/>
          <p14:tracePt t="128937" x="4946650" y="4616450"/>
          <p14:tracePt t="128953" x="5116513" y="4616450"/>
          <p14:tracePt t="128970" x="5286375" y="4608513"/>
          <p14:tracePt t="128987" x="5483225" y="4608513"/>
          <p14:tracePt t="129003" x="5688013" y="4608513"/>
          <p14:tracePt t="129021" x="5938838" y="4608513"/>
          <p14:tracePt t="129037" x="6072188" y="4608513"/>
          <p14:tracePt t="129054" x="6180138" y="4625975"/>
          <p14:tracePt t="129070" x="6269038" y="4643438"/>
          <p14:tracePt t="129087" x="6323013" y="4670425"/>
          <p14:tracePt t="129103" x="6375400" y="4670425"/>
          <p14:tracePt t="129121" x="6456363" y="4705350"/>
          <p14:tracePt t="129137" x="6518275" y="4724400"/>
          <p14:tracePt t="129154" x="6572250" y="4732338"/>
          <p14:tracePt t="129171" x="6661150" y="4759325"/>
          <p14:tracePt t="129187" x="6769100" y="4786313"/>
          <p14:tracePt t="129204" x="6894513" y="4803775"/>
          <p14:tracePt t="129221" x="7045325" y="4848225"/>
          <p14:tracePt t="129237" x="7134225" y="4884738"/>
          <p14:tracePt t="129255" x="7205663" y="4911725"/>
          <p14:tracePt t="129271" x="7286625" y="4929188"/>
          <p14:tracePt t="129288" x="7348538" y="4938713"/>
          <p14:tracePt t="129304" x="7419975" y="4956175"/>
          <p14:tracePt t="129321" x="7483475" y="4965700"/>
          <p14:tracePt t="129338" x="7500938" y="4965700"/>
          <p14:tracePt t="129354" x="7510463" y="4965700"/>
          <p14:tracePt t="129413" x="7518400" y="4965700"/>
          <p14:tracePt t="129469" x="7527925" y="4965700"/>
          <p14:tracePt t="129477" x="7537450" y="4965700"/>
          <p14:tracePt t="129489" x="7554913" y="4965700"/>
          <p14:tracePt t="129505" x="7616825" y="4946650"/>
          <p14:tracePt t="129522" x="7732713" y="4929188"/>
          <p14:tracePt t="129538" x="7831138" y="4894263"/>
          <p14:tracePt t="129555" x="7929563" y="4848225"/>
          <p14:tracePt t="129572" x="7974013" y="4830763"/>
          <p14:tracePt t="129574" x="7991475" y="4813300"/>
          <p14:tracePt t="129589" x="8010525" y="4803775"/>
          <p14:tracePt t="129605" x="8010525" y="4795838"/>
          <p14:tracePt t="129622" x="8018463" y="4786313"/>
          <p14:tracePt t="129638" x="8018463" y="4776788"/>
          <p14:tracePt t="129773" x="8018463" y="4768850"/>
          <p14:tracePt t="129781" x="8010525" y="4768850"/>
          <p14:tracePt t="129789" x="7983538" y="4759325"/>
          <p14:tracePt t="129806" x="7912100" y="4741863"/>
          <p14:tracePt t="129823" x="7848600" y="4724400"/>
          <p14:tracePt t="129839" x="7786688" y="4705350"/>
          <p14:tracePt t="129856" x="7742238" y="4687888"/>
          <p14:tracePt t="129872" x="7724775" y="4687888"/>
          <p14:tracePt t="129925" x="7715250" y="4679950"/>
          <p14:tracePt t="129941" x="7715250" y="4670425"/>
          <p14:tracePt t="129949" x="7705725" y="4660900"/>
          <p14:tracePt t="129965" x="7697788" y="4652963"/>
          <p14:tracePt t="129981" x="7697788" y="4643438"/>
          <p14:tracePt t="129990" x="7688263" y="4633913"/>
          <p14:tracePt t="130006" x="7670800" y="4616450"/>
          <p14:tracePt t="130213" x="7661275" y="4616450"/>
          <p14:tracePt t="130221" x="7653338" y="4616450"/>
          <p14:tracePt t="130341" x="7643813" y="4616450"/>
          <p14:tracePt t="130349" x="7634288" y="4616450"/>
          <p14:tracePt t="130358" x="7626350" y="4616450"/>
          <p14:tracePt t="130381" x="7616825" y="4616450"/>
          <p14:tracePt t="130405" x="7599363" y="4616450"/>
          <p14:tracePt t="130533" x="7589838" y="4616450"/>
          <p14:tracePt t="130549" x="7581900" y="4616450"/>
          <p14:tracePt t="130558" x="7572375" y="4616450"/>
          <p14:tracePt t="130573" x="7562850" y="4616450"/>
          <p14:tracePt t="130582" x="7554913" y="4616450"/>
          <p14:tracePt t="130591" x="7545388" y="4616450"/>
          <p14:tracePt t="130608" x="7537450" y="4616450"/>
          <p14:tracePt t="130625" x="7518400" y="4616450"/>
          <p14:tracePt t="130658" x="7510463" y="4616450"/>
          <p14:tracePt t="130733" x="7500938" y="4616450"/>
          <p14:tracePt t="130742" x="7491413" y="4616450"/>
          <p14:tracePt t="130749" x="7473950" y="4616450"/>
          <p14:tracePt t="130758" x="7466013" y="4616450"/>
          <p14:tracePt t="130775" x="7456488" y="4616450"/>
          <p14:tracePt t="130792" x="7446963" y="4616450"/>
          <p14:tracePt t="130838" x="7439025" y="4616450"/>
          <p14:tracePt t="130901" x="7429500" y="4608513"/>
          <p14:tracePt t="130974" x="7419975" y="4608513"/>
          <p14:tracePt t="130982" x="7412038" y="4608513"/>
          <p14:tracePt t="131166" x="7402513" y="4608513"/>
          <p14:tracePt t="131206" x="7394575" y="4608513"/>
          <p14:tracePt t="131278" x="7385050" y="4608513"/>
          <p14:tracePt t="131302" x="7375525" y="4616450"/>
          <p14:tracePt t="131526" x="7367588" y="4643438"/>
          <p14:tracePt t="131542" x="7358063" y="4652963"/>
        </p14:tracePtLst>
      </p14:laserTraceLst>
    </p:ext>
  </p:extLs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1128</TotalTime>
  <Words>537</Words>
  <Application>Microsoft Office PowerPoint</Application>
  <PresentationFormat>Apresentação na tela (4:3)</PresentationFormat>
  <Paragraphs>153</Paragraphs>
  <Slides>11</Slides>
  <Notes>2</Notes>
  <HiddenSlides>0</HiddenSlides>
  <MMClips>9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Cambria Math</vt:lpstr>
      <vt:lpstr>Tema do Office</vt:lpstr>
      <vt:lpstr>Regression and Clinical prediction models</vt:lpstr>
      <vt:lpstr>Estrutura</vt:lpstr>
      <vt:lpstr>Estrutura</vt:lpstr>
      <vt:lpstr>Avaliação do desempenho do modelo (Cap 15)</vt:lpstr>
      <vt:lpstr>Avaliação da performance do modelo (Cap 15)</vt:lpstr>
      <vt:lpstr>Avaliação da performance do modelo (Cap 15)</vt:lpstr>
      <vt:lpstr>Avaliação da performance do modelo (Cap 15)</vt:lpstr>
      <vt:lpstr>Avaliação da performance do modelo (Cap 15)</vt:lpstr>
      <vt:lpstr>Avaliação da performance do modelo (Cap 15)</vt:lpstr>
      <vt:lpstr>Avaliação da performance do modelo (Cap 15)</vt:lpstr>
      <vt:lpstr>fim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Vinicius Kunz Carneiro de Souza</dc:creator>
  <cp:lastModifiedBy>Pedro Brasil</cp:lastModifiedBy>
  <cp:revision>115</cp:revision>
  <dcterms:created xsi:type="dcterms:W3CDTF">2013-12-06T17:33:37Z</dcterms:created>
  <dcterms:modified xsi:type="dcterms:W3CDTF">2019-11-27T02:34:48Z</dcterms:modified>
</cp:coreProperties>
</file>