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eção Padrão" id="{C0C3AF8D-632E-43CC-BF99-3A413B9DD316}">
          <p14:sldIdLst>
            <p14:sldId id="256"/>
            <p14:sldId id="257"/>
          </p14:sldIdLst>
        </p14:section>
        <p14:section name="Rationale" id="{870CF60F-C5C2-4460-B76F-013F3370B204}">
          <p14:sldIdLst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0"/>
            <p14:sldId id="269"/>
            <p14:sldId id="271"/>
            <p14:sldId id="272"/>
            <p14:sldId id="273"/>
            <p14:sldId id="274"/>
            <p14:sldId id="276"/>
            <p14:sldId id="277"/>
            <p14:sldId id="278"/>
            <p14:sldId id="279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68" d="100"/>
          <a:sy n="68" d="100"/>
        </p:scale>
        <p:origin x="11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C3B3F5-8C92-4643-89A1-6208D23FCB90}" type="datetimeFigureOut">
              <a:rPr lang="en-US"/>
              <a:pPr>
                <a:defRPr/>
              </a:pPr>
              <a:t>11/17/2019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en-US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D29BDA4-5F12-49A5-95F7-8EB431C8AA8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96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5776BB4-BB5B-49C1-8972-00AF59F335D4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04288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5776BB4-BB5B-49C1-8972-00AF59F335D4}" type="slidenum">
              <a:rPr lang="en-US" altLang="en-US" smtClean="0"/>
              <a:pPr/>
              <a:t>24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83584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2014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4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CC06B-C3FA-48FE-8726-BDDB7ABD7454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104029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2014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4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5F3BA-A365-421F-A9D2-C35B661E311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266596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2014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4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0B0BB-38DA-4F5D-91BC-128017704181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953372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2014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4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BE588-6171-452B-AE10-00CE3661481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32097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2014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4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FB0B9-AEE2-44CD-8634-13992450B07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866522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2014</a:t>
            </a: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4</a:t>
            </a: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3C08D-C16E-4808-8E9E-A4C4D044CF8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19695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2014</a:t>
            </a: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4</a:t>
            </a:r>
            <a:endParaRPr lang="pt-BR" dirty="0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00653-A808-48C9-9476-EABC7512391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63806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2014</a:t>
            </a: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4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8DBF9-BD15-43DD-892D-03BAED852051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9859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2014</a:t>
            </a: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4</a:t>
            </a:r>
            <a:endParaRPr lang="pt-BR" dirty="0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69434-DEF8-47ED-95EF-241409D818A6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613540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2014</a:t>
            </a: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4</a:t>
            </a: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A3FFA-EF84-41B6-95CF-6E942912FDDD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72993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2014</a:t>
            </a: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4</a:t>
            </a: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19920-CAF8-48FD-A95A-5083C15B596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5323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os estilos do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  <a:p>
            <a:pPr lvl="3"/>
            <a:r>
              <a:rPr lang="pt-BR" altLang="en-US" smtClean="0"/>
              <a:t>Quarto nível</a:t>
            </a:r>
          </a:p>
          <a:p>
            <a:pPr lvl="4"/>
            <a:r>
              <a:rPr lang="pt-BR" altLang="en-US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/>
              <a:t>2014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4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7213E5B-BAC2-4FEF-B3BB-0706D1726344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hyperlink" Target="https://www.crcpress.com/Flexible-Imputation-of-Missing-Data-Second-Edition/Buuren/p/book/9781138588318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dirty="0" err="1" smtClean="0"/>
              <a:t>Regression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and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Clinical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prediction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models</a:t>
            </a:r>
            <a:endParaRPr lang="en-US" altLang="en-US" dirty="0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err="1" smtClean="0"/>
              <a:t>Dealing</a:t>
            </a:r>
            <a:r>
              <a:rPr lang="pt-BR" dirty="0" smtClean="0"/>
              <a:t> </a:t>
            </a:r>
            <a:r>
              <a:rPr lang="pt-BR" dirty="0" err="1" smtClean="0"/>
              <a:t>with</a:t>
            </a:r>
            <a:r>
              <a:rPr lang="pt-BR" dirty="0" smtClean="0"/>
              <a:t> </a:t>
            </a:r>
            <a:r>
              <a:rPr lang="pt-BR" dirty="0" err="1" smtClean="0"/>
              <a:t>missing</a:t>
            </a:r>
            <a:r>
              <a:rPr lang="pt-BR" dirty="0" smtClean="0"/>
              <a:t> data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Pedro E A </a:t>
            </a:r>
            <a:r>
              <a:rPr lang="pt-BR" dirty="0" err="1"/>
              <a:t>A</a:t>
            </a:r>
            <a:r>
              <a:rPr lang="pt-BR" dirty="0"/>
              <a:t> do </a:t>
            </a:r>
            <a:r>
              <a:rPr lang="pt-BR" dirty="0" smtClean="0"/>
              <a:t>Brasil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pedro.brasil@ini.fiocruz.br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2019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37"/>
    </mc:Choice>
    <mc:Fallback xmlns="">
      <p:transition spd="slow" advTm="60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158" x="990600" y="4927600"/>
          <p14:tracePt t="7441" x="996950" y="4921250"/>
          <p14:tracePt t="7451" x="1028700" y="4902200"/>
          <p14:tracePt t="7462" x="1060450" y="4895850"/>
          <p14:tracePt t="7473" x="1143000" y="4864100"/>
          <p14:tracePt t="7487" x="1289050" y="4832350"/>
          <p14:tracePt t="7504" x="1644650" y="4743450"/>
          <p14:tracePt t="7520" x="1949450" y="4679950"/>
          <p14:tracePt t="7537" x="2501900" y="4572000"/>
          <p14:tracePt t="7554" x="2863850" y="4483100"/>
          <p14:tracePt t="7570" x="3346450" y="4368800"/>
          <p14:tracePt t="7588" x="3873500" y="4279900"/>
          <p14:tracePt t="7604" x="4076700" y="4235450"/>
          <p14:tracePt t="7607" x="4229100" y="4203700"/>
          <p14:tracePt t="7619" x="4495800" y="4171950"/>
          <p14:tracePt t="7636" x="4749800" y="4127500"/>
          <p14:tracePt t="7654" x="5162550" y="4076700"/>
          <p14:tracePt t="7670" x="5518150" y="4000500"/>
          <p14:tracePt t="7687" x="5619750" y="3968750"/>
          <p14:tracePt t="7704" x="5867400" y="3930650"/>
          <p14:tracePt t="7720" x="5969000" y="3917950"/>
          <p14:tracePt t="7737" x="6134100" y="3879850"/>
          <p14:tracePt t="7754" x="6280150" y="3860800"/>
          <p14:tracePt t="7770" x="6356350" y="3835400"/>
          <p14:tracePt t="7787" x="6502400" y="3816350"/>
          <p14:tracePt t="7804" x="6565900" y="3810000"/>
          <p14:tracePt t="7820" x="6661150" y="3803650"/>
          <p14:tracePt t="7837" x="6711950" y="3790950"/>
          <p14:tracePt t="7854" x="6731000" y="3790950"/>
          <p14:tracePt t="47877" x="6724650" y="3790950"/>
          <p14:tracePt t="47888" x="6711950" y="3790950"/>
          <p14:tracePt t="47898" x="6692900" y="3790950"/>
          <p14:tracePt t="47908" x="6680200" y="3790950"/>
          <p14:tracePt t="47919" x="6661150" y="3797300"/>
          <p14:tracePt t="47934" x="6629400" y="3797300"/>
          <p14:tracePt t="47951" x="6553200" y="3797300"/>
          <p14:tracePt t="47967" x="6521450" y="3797300"/>
          <p14:tracePt t="47983" x="6470650" y="3797300"/>
          <p14:tracePt t="48000" x="6438900" y="3797300"/>
          <p14:tracePt t="48017" x="6350000" y="3797300"/>
          <p14:tracePt t="48034" x="6254750" y="3803650"/>
          <p14:tracePt t="48050" x="6203950" y="3810000"/>
          <p14:tracePt t="48067" x="6127750" y="3835400"/>
          <p14:tracePt t="48084" x="6089650" y="3841750"/>
          <p14:tracePt t="48101" x="5981700" y="3860800"/>
          <p14:tracePt t="48117" x="5873750" y="3892550"/>
          <p14:tracePt t="48134" x="5822950" y="3898900"/>
          <p14:tracePt t="48150" x="5746750" y="3911600"/>
          <p14:tracePt t="48167" x="5727700" y="3924300"/>
          <p14:tracePt t="48184" x="5657850" y="3956050"/>
          <p14:tracePt t="48201" x="5594350" y="3975100"/>
          <p14:tracePt t="48217" x="5562600" y="3994150"/>
          <p14:tracePt t="48234" x="5499100" y="4025900"/>
          <p14:tracePt t="48251" x="5473700" y="4038600"/>
          <p14:tracePt t="48267" x="5403850" y="4076700"/>
          <p14:tracePt t="48284" x="5353050" y="4114800"/>
          <p14:tracePt t="48301" x="5321300" y="4133850"/>
          <p14:tracePt t="48317" x="5276850" y="4159250"/>
          <p14:tracePt t="48334" x="5245100" y="4178300"/>
          <p14:tracePt t="48350" x="5213350" y="4210050"/>
          <p14:tracePt t="48367" x="5181600" y="4273550"/>
          <p14:tracePt t="48383" x="5175250" y="4337050"/>
          <p14:tracePt t="48399" x="5187950" y="4470400"/>
          <p14:tracePt t="48416" x="5207000" y="4527550"/>
          <p14:tracePt t="48433" x="5264150" y="4584700"/>
          <p14:tracePt t="48449" x="5321300" y="4622800"/>
          <p14:tracePt t="48466" x="5600700" y="4629150"/>
          <p14:tracePt t="48482" x="5816600" y="4629150"/>
          <p14:tracePt t="48499" x="6000750" y="4578350"/>
          <p14:tracePt t="48516" x="6223000" y="4489450"/>
          <p14:tracePt t="48533" x="6324600" y="4445000"/>
          <p14:tracePt t="48550" x="6337300" y="4432300"/>
          <p14:tracePt t="48567" x="6350000" y="4419600"/>
          <p14:tracePt t="48584" x="6356350" y="4419600"/>
          <p14:tracePt t="48600" x="6350000" y="4400550"/>
          <p14:tracePt t="48618" x="6210300" y="4375150"/>
          <p14:tracePt t="48634" x="6146800" y="4368800"/>
          <p14:tracePt t="48650" x="5943600" y="4381500"/>
          <p14:tracePt t="48667" x="5854700" y="4394200"/>
          <p14:tracePt t="48684" x="5695950" y="4419600"/>
          <p14:tracePt t="48701" x="5613400" y="4457700"/>
          <p14:tracePt t="48717" x="5581650" y="4464050"/>
          <p14:tracePt t="48735" x="5499100" y="4476750"/>
          <p14:tracePt t="48751" x="5467350" y="4495800"/>
          <p14:tracePt t="48767" x="5397500" y="4508500"/>
          <p14:tracePt t="48785" x="5346700" y="4540250"/>
          <p14:tracePt t="48800" x="5314950" y="4546600"/>
          <p14:tracePt t="48818" x="5264150" y="4572000"/>
          <p14:tracePt t="48834" x="5232400" y="4584700"/>
          <p14:tracePt t="48850" x="5181600" y="4610100"/>
          <p14:tracePt t="48867" x="5137150" y="4622800"/>
          <p14:tracePt t="48884" x="5060950" y="4641850"/>
          <p14:tracePt t="48901" x="5003800" y="4641850"/>
          <p14:tracePt t="48917" x="4984750" y="4641850"/>
          <p14:tracePt t="48934" x="4940300" y="4641850"/>
          <p14:tracePt t="48952" x="4921250" y="4641850"/>
          <p14:tracePt t="48967" x="4889500" y="4641850"/>
          <p14:tracePt t="48984" x="4864100" y="4629150"/>
          <p14:tracePt t="49000" x="4851400" y="4629150"/>
          <p14:tracePt t="49017" x="4819650" y="4616450"/>
          <p14:tracePt t="49034" x="4806950" y="4610100"/>
          <p14:tracePt t="49050" x="4781550" y="4603750"/>
          <p14:tracePt t="49068" x="4756150" y="4603750"/>
          <p14:tracePt t="49083" x="4749800" y="4597400"/>
          <p14:tracePt t="49099" x="4743450" y="4597400"/>
          <p14:tracePt t="49116" x="4737100" y="4591050"/>
          <p14:tracePt t="49134" x="4730750" y="4591050"/>
          <p14:tracePt t="49151" x="4730750" y="4584700"/>
          <p14:tracePt t="49171" x="4724400" y="4584700"/>
          <p14:tracePt t="49192" x="4724400" y="4578350"/>
          <p14:tracePt t="49223" x="4724400" y="4572000"/>
          <p14:tracePt t="49256" x="4718050" y="4565650"/>
          <p14:tracePt t="49266" x="4718050" y="4552950"/>
          <p14:tracePt t="49276" x="4718050" y="4527550"/>
          <p14:tracePt t="49287" x="4718050" y="4514850"/>
          <p14:tracePt t="49300" x="4718050" y="4495800"/>
          <p14:tracePt t="49317" x="4718050" y="4476750"/>
          <p14:tracePt t="49333" x="4718050" y="4470400"/>
          <p14:tracePt t="49351" x="4718050" y="4464050"/>
          <p14:tracePt t="49367" x="4718050" y="4457700"/>
          <p14:tracePt t="49384" x="4718050" y="4451350"/>
          <p14:tracePt t="49401" x="4718050" y="4445000"/>
          <p14:tracePt t="49421" x="4718050" y="4438650"/>
          <p14:tracePt t="49465" x="4718050" y="4432300"/>
          <p14:tracePt t="49546" x="4718050" y="4425950"/>
          <p14:tracePt t="49556" x="4724400" y="4425950"/>
          <p14:tracePt t="49567" x="4730750" y="4419600"/>
          <p14:tracePt t="49577" x="4749800" y="4413250"/>
          <p14:tracePt t="49587" x="4749800" y="4406900"/>
          <p14:tracePt t="49599" x="4768850" y="4400550"/>
          <p14:tracePt t="49616" x="4781550" y="4394200"/>
          <p14:tracePt t="49633" x="4826000" y="4381500"/>
          <p14:tracePt t="49649" x="4857750" y="4375150"/>
          <p14:tracePt t="49666" x="4914900" y="4356100"/>
          <p14:tracePt t="49682" x="4965700" y="4356100"/>
          <p14:tracePt t="49699" x="4984750" y="4356100"/>
          <p14:tracePt t="49716" x="5016500" y="4356100"/>
          <p14:tracePt t="49735" x="5067300" y="4356100"/>
          <p14:tracePt t="49751" x="5092700" y="4356100"/>
          <p14:tracePt t="49767" x="5162550" y="4362450"/>
          <p14:tracePt t="49784" x="5187950" y="4362450"/>
          <p14:tracePt t="49800" x="5257800" y="4362450"/>
          <p14:tracePt t="49818" x="5314950" y="4362450"/>
          <p14:tracePt t="49834" x="5340350" y="4362450"/>
          <p14:tracePt t="49851" x="5410200" y="4362450"/>
          <p14:tracePt t="49867" x="5435600" y="4362450"/>
          <p14:tracePt t="49884" x="5505450" y="4362450"/>
          <p14:tracePt t="49902" x="5549900" y="4362450"/>
          <p14:tracePt t="49918" x="5575300" y="4362450"/>
          <p14:tracePt t="49934" x="5613400" y="4362450"/>
          <p14:tracePt t="49950" x="5632450" y="4362450"/>
          <p14:tracePt t="49967" x="5683250" y="4362450"/>
          <p14:tracePt t="49984" x="5715000" y="4368800"/>
          <p14:tracePt t="50000" x="5765800" y="4368800"/>
          <p14:tracePt t="50017" x="5829300" y="4381500"/>
          <p14:tracePt t="50034" x="5854700" y="4381500"/>
          <p14:tracePt t="50050" x="5911850" y="4387850"/>
          <p14:tracePt t="50068" x="5981700" y="4406900"/>
          <p14:tracePt t="50083" x="6013450" y="4406900"/>
          <p14:tracePt t="50101" x="6038850" y="4413250"/>
          <p14:tracePt t="50117" x="6051550" y="4419600"/>
          <p14:tracePt t="50134" x="6064250" y="4425950"/>
          <p14:tracePt t="50167" x="6070600" y="4425950"/>
          <p14:tracePt t="50194" x="6070600" y="4432300"/>
          <p14:tracePt t="50204" x="6070600" y="4445000"/>
          <p14:tracePt t="50217" x="6070600" y="4457700"/>
          <p14:tracePt t="50233" x="6070600" y="4476750"/>
          <p14:tracePt t="50250" x="6064250" y="4527550"/>
          <p14:tracePt t="50267" x="6045200" y="4565650"/>
          <p14:tracePt t="50284" x="6038850" y="4578350"/>
          <p14:tracePt t="50300" x="6032500" y="4597400"/>
          <p14:tracePt t="50318" x="6026150" y="4597400"/>
          <p14:tracePt t="50334" x="6026150" y="4610100"/>
          <p14:tracePt t="50351" x="6013450" y="4622800"/>
          <p14:tracePt t="50367" x="6007100" y="4622800"/>
          <p14:tracePt t="50384" x="5981700" y="4641850"/>
          <p14:tracePt t="50400" x="5962650" y="4648200"/>
          <p14:tracePt t="50417" x="5892800" y="4667250"/>
          <p14:tracePt t="50433" x="5784850" y="4673600"/>
          <p14:tracePt t="50449" x="5734050" y="4679950"/>
          <p14:tracePt t="50466" x="5651500" y="4679950"/>
          <p14:tracePt t="50482" x="5600700" y="4679950"/>
          <p14:tracePt t="50500" x="5511800" y="4679950"/>
          <p14:tracePt t="50517" x="5441950" y="4679950"/>
          <p14:tracePt t="50534" x="5416550" y="4679950"/>
          <p14:tracePt t="50550" x="5346700" y="4679950"/>
          <p14:tracePt t="50567" x="5321300" y="4679950"/>
          <p14:tracePt t="50584" x="5251450" y="4679950"/>
          <p14:tracePt t="50601" x="5194300" y="4667250"/>
          <p14:tracePt t="50617" x="5175250" y="4667250"/>
          <p14:tracePt t="50634" x="5137150" y="4660900"/>
          <p14:tracePt t="50650" x="5124450" y="4660900"/>
          <p14:tracePt t="50667" x="5111750" y="4654550"/>
          <p14:tracePt t="50684" x="5067300" y="4648200"/>
          <p14:tracePt t="50701" x="5054600" y="4641850"/>
          <p14:tracePt t="50716" x="5016500" y="4635500"/>
          <p14:tracePt t="50732" x="4978400" y="4622800"/>
          <p14:tracePt t="50749" x="4914900" y="4616450"/>
          <p14:tracePt t="50766" x="4889500" y="4616450"/>
          <p14:tracePt t="50782" x="4826000" y="4597400"/>
          <p14:tracePt t="50799" x="4768850" y="4584700"/>
          <p14:tracePt t="50816" x="4749800" y="4565650"/>
          <p14:tracePt t="50832" x="4686300" y="4546600"/>
          <p14:tracePt t="50849" x="4667250" y="4540250"/>
          <p14:tracePt t="50866" x="4603750" y="4514850"/>
          <p14:tracePt t="50884" x="4565650" y="4495800"/>
          <p14:tracePt t="50900" x="4540250" y="4483100"/>
          <p14:tracePt t="50917" x="4521200" y="4464050"/>
          <p14:tracePt t="50934" x="4508500" y="4457700"/>
          <p14:tracePt t="50951" x="4502150" y="4445000"/>
          <p14:tracePt t="50968" x="4489450" y="4425950"/>
          <p14:tracePt t="50984" x="4483100" y="4413250"/>
          <p14:tracePt t="51000" x="4476750" y="4394200"/>
          <p14:tracePt t="51018" x="4470400" y="4381500"/>
          <p14:tracePt t="51034" x="4470400" y="4375150"/>
          <p14:tracePt t="51051" x="4464050" y="4362450"/>
          <p14:tracePt t="51067" x="4464050" y="4356100"/>
          <p14:tracePt t="51083" x="4464050" y="4349750"/>
          <p14:tracePt t="51116" x="4464050" y="4343400"/>
          <p14:tracePt t="51134" x="4464050" y="4330700"/>
          <p14:tracePt t="51150" x="4470400" y="4324350"/>
          <p14:tracePt t="51167" x="4502150" y="4311650"/>
          <p14:tracePt t="51183" x="4514850" y="4305300"/>
          <p14:tracePt t="51199" x="4559300" y="4292600"/>
          <p14:tracePt t="51216" x="4584700" y="4286250"/>
          <p14:tracePt t="51233" x="4597400" y="4286250"/>
          <p14:tracePt t="51250" x="4622800" y="4279900"/>
          <p14:tracePt t="51267" x="4641850" y="4279900"/>
          <p14:tracePt t="51284" x="4673600" y="4279900"/>
          <p14:tracePt t="51300" x="4724400" y="4279900"/>
          <p14:tracePt t="51317" x="4749800" y="4279900"/>
          <p14:tracePt t="51334" x="4800600" y="4279900"/>
          <p14:tracePt t="51352" x="4819650" y="4279900"/>
          <p14:tracePt t="51366" x="4876800" y="4279900"/>
          <p14:tracePt t="51383" x="4997450" y="4267200"/>
          <p14:tracePt t="51399" x="5054600" y="4260850"/>
          <p14:tracePt t="51416" x="5143500" y="4260850"/>
          <p14:tracePt t="51432" x="5194300" y="4248150"/>
          <p14:tracePt t="51449" x="5314950" y="4241800"/>
          <p14:tracePt t="51466" x="5454650" y="4229100"/>
          <p14:tracePt t="51483" x="5499100" y="4222750"/>
          <p14:tracePt t="51501" x="5562600" y="4216400"/>
          <p14:tracePt t="51517" x="5607050" y="4216400"/>
          <p14:tracePt t="51534" x="5651500" y="4210050"/>
          <p14:tracePt t="51551" x="5695950" y="4210050"/>
          <p14:tracePt t="51567" x="5734050" y="4210050"/>
          <p14:tracePt t="51583" x="5778500" y="4210050"/>
          <p14:tracePt t="51600" x="5810250" y="4210050"/>
          <p14:tracePt t="51603" x="5822950" y="4210050"/>
          <p14:tracePt t="51617" x="5842000" y="4210050"/>
          <p14:tracePt t="51634" x="5867400" y="4210050"/>
          <p14:tracePt t="51650" x="5886450" y="4210050"/>
          <p14:tracePt t="51666" x="5930900" y="4210050"/>
          <p14:tracePt t="51682" x="5943600" y="4216400"/>
          <p14:tracePt t="51699" x="5969000" y="4222750"/>
          <p14:tracePt t="51716" x="6000750" y="4229100"/>
          <p14:tracePt t="51733" x="6013450" y="4235450"/>
          <p14:tracePt t="51750" x="6038850" y="4241800"/>
          <p14:tracePt t="51767" x="6051550" y="4241800"/>
          <p14:tracePt t="51783" x="6057900" y="4241800"/>
          <p14:tracePt t="51801" x="6070600" y="4248150"/>
          <p14:tracePt t="51817" x="6076950" y="4248150"/>
          <p14:tracePt t="51833" x="6083300" y="4248150"/>
          <p14:tracePt t="51850" x="6089650" y="4248150"/>
          <p14:tracePt t="51867" x="6096000" y="4248150"/>
          <p14:tracePt t="51899" x="6096000" y="4254500"/>
          <p14:tracePt t="51916" x="6102350" y="4260850"/>
          <p14:tracePt t="51932" x="6108700" y="4260850"/>
          <p14:tracePt t="51949" x="6115050" y="4273550"/>
          <p14:tracePt t="51966" x="6121400" y="4279900"/>
          <p14:tracePt t="51982" x="6121400" y="4292600"/>
          <p14:tracePt t="51999" x="6127750" y="43053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Bias due to missing data</a:t>
            </a:r>
          </a:p>
        </p:txBody>
      </p:sp>
      <p:pic>
        <p:nvPicPr>
          <p:cNvPr id="13315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6413" y="1484313"/>
            <a:ext cx="5748337" cy="4244975"/>
          </a:xfrm>
        </p:spPr>
      </p:pic>
      <p:sp>
        <p:nvSpPr>
          <p:cNvPr id="13318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3C3009-5144-48A3-933C-ABA1EB5F038A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13319" name="Rectangle 1"/>
          <p:cNvSpPr>
            <a:spLocks noChangeArrowheads="1"/>
          </p:cNvSpPr>
          <p:nvPr/>
        </p:nvSpPr>
        <p:spPr bwMode="auto">
          <a:xfrm rot="10800000" flipV="1">
            <a:off x="984250" y="6092825"/>
            <a:ext cx="7043738" cy="314325"/>
          </a:xfrm>
          <a:prstGeom prst="rect">
            <a:avLst/>
          </a:prstGeom>
          <a:solidFill>
            <a:srgbClr val="F7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87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000">
                <a:solidFill>
                  <a:srgbClr val="333333"/>
                </a:solidFill>
                <a:latin typeface="Arial" panose="020B0604020202020204" pitchFamily="34" charset="0"/>
              </a:rPr>
              <a:t>Steyerbeg. </a:t>
            </a:r>
            <a:r>
              <a:rPr lang="en-US" altLang="en-US" sz="1000">
                <a:latin typeface="Arial" panose="020B0604020202020204" pitchFamily="34" charset="0"/>
              </a:rPr>
              <a:t>Clinical Prediction Models:  A Practical Approach to Development, Validation, and Updating. Springer in 2009. </a:t>
            </a:r>
            <a:endParaRPr lang="pt-BR" altLang="en-US" sz="1000">
              <a:latin typeface="Arial" panose="020B0604020202020204" pitchFamily="34" charset="0"/>
            </a:endParaRPr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9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11"/>
    </mc:Choice>
    <mc:Fallback xmlns="">
      <p:transition spd="slow" advTm="147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78" x="2133600" y="4597400"/>
          <p14:tracePt t="1489" x="2139950" y="4597400"/>
          <p14:tracePt t="1500" x="2152650" y="4584700"/>
          <p14:tracePt t="1510" x="2171700" y="4565650"/>
          <p14:tracePt t="1521" x="2190750" y="4546600"/>
          <p14:tracePt t="1534" x="2209800" y="4521200"/>
          <p14:tracePt t="1551" x="2254250" y="4476750"/>
          <p14:tracePt t="1567" x="2279650" y="4457700"/>
          <p14:tracePt t="1583" x="2330450" y="4400550"/>
          <p14:tracePt t="1600" x="2368550" y="4375150"/>
          <p14:tracePt t="1616" x="2438400" y="4292600"/>
          <p14:tracePt t="1634" x="2495550" y="4216400"/>
          <p14:tracePt t="1650" x="2533650" y="4178300"/>
          <p14:tracePt t="1667" x="2603500" y="4114800"/>
          <p14:tracePt t="1684" x="2647950" y="4064000"/>
          <p14:tracePt t="1700" x="2774950" y="3956050"/>
          <p14:tracePt t="1718" x="2870200" y="3873500"/>
          <p14:tracePt t="1734" x="2927350" y="3810000"/>
          <p14:tracePt t="1751" x="3035300" y="3714750"/>
          <p14:tracePt t="1766" x="3067050" y="3683000"/>
          <p14:tracePt t="1783" x="3175000" y="3587750"/>
          <p14:tracePt t="1800" x="3270250" y="3524250"/>
          <p14:tracePt t="1817" x="3448050" y="3390900"/>
          <p14:tracePt t="1834" x="3600450" y="3257550"/>
          <p14:tracePt t="1850" x="3670300" y="3181350"/>
          <p14:tracePt t="1867" x="3848100" y="3060700"/>
          <p14:tracePt t="1885" x="4025900" y="2921000"/>
          <p14:tracePt t="1900" x="4089400" y="2863850"/>
          <p14:tracePt t="1917" x="4165600" y="2781300"/>
          <p14:tracePt t="1934" x="4216400" y="2743200"/>
          <p14:tracePt t="1950" x="4286250" y="2667000"/>
          <p14:tracePt t="1968" x="4356100" y="2597150"/>
          <p14:tracePt t="1983" x="4387850" y="2559050"/>
          <p14:tracePt t="1999" x="4483100" y="2470150"/>
          <p14:tracePt t="2016" x="4521200" y="2406650"/>
          <p14:tracePt t="2033" x="4603750" y="2317750"/>
          <p14:tracePt t="2049" x="4641850" y="2273300"/>
          <p14:tracePt t="2067" x="4699000" y="2203450"/>
          <p14:tracePt t="2084" x="4749800" y="2139950"/>
          <p14:tracePt t="2101" x="4781550" y="2101850"/>
          <p14:tracePt t="2117" x="4845050" y="2038350"/>
          <p14:tracePt t="2134" x="4876800" y="2012950"/>
          <p14:tracePt t="2151" x="4902200" y="1981200"/>
          <p14:tracePt t="4026" x="4870450" y="1981200"/>
          <p14:tracePt t="4037" x="4819650" y="1981200"/>
          <p14:tracePt t="4047" x="4768850" y="1981200"/>
          <p14:tracePt t="4057" x="4705350" y="1981200"/>
          <p14:tracePt t="4070" x="4629150" y="1974850"/>
          <p14:tracePt t="4084" x="4502150" y="1974850"/>
          <p14:tracePt t="4100" x="4273550" y="1962150"/>
          <p14:tracePt t="4117" x="4184650" y="1962150"/>
          <p14:tracePt t="4134" x="3994150" y="1955800"/>
          <p14:tracePt t="4151" x="3803650" y="1955800"/>
          <p14:tracePt t="4167" x="3740150" y="1955800"/>
          <p14:tracePt t="4184" x="3632200" y="1955800"/>
          <p14:tracePt t="4201" x="3581400" y="1962150"/>
          <p14:tracePt t="4217" x="3505200" y="1987550"/>
          <p14:tracePt t="4235" x="3448050" y="2019300"/>
          <p14:tracePt t="4250" x="3422650" y="2038350"/>
          <p14:tracePt t="4266" x="3352800" y="2082800"/>
          <p14:tracePt t="4284" x="3321050" y="2101850"/>
          <p14:tracePt t="4300" x="3276600" y="2127250"/>
          <p14:tracePt t="4318" x="3238500" y="2159000"/>
          <p14:tracePt t="4334" x="3225800" y="2165350"/>
          <p14:tracePt t="4350" x="3206750" y="2184400"/>
          <p14:tracePt t="4367" x="3194050" y="2190750"/>
          <p14:tracePt t="4384" x="3175000" y="2203450"/>
          <p14:tracePt t="4400" x="3162300" y="2209800"/>
          <p14:tracePt t="4416" x="3155950" y="2209800"/>
          <p14:tracePt t="4434" x="3143250" y="2209800"/>
          <p14:tracePt t="4450" x="3136900" y="2209800"/>
          <p14:tracePt t="4467" x="3117850" y="2216150"/>
          <p14:tracePt t="4484" x="3105150" y="2216150"/>
          <p14:tracePt t="4500" x="3092450" y="2216150"/>
          <p14:tracePt t="4516" x="3079750" y="2216150"/>
          <p14:tracePt t="8965" x="3060700" y="2216150"/>
          <p14:tracePt t="8975" x="3048000" y="2216150"/>
          <p14:tracePt t="8986" x="3028950" y="2222500"/>
          <p14:tracePt t="9000" x="2997200" y="2235200"/>
          <p14:tracePt t="9017" x="2940050" y="2241550"/>
          <p14:tracePt t="9033" x="2914650" y="2247900"/>
          <p14:tracePt t="9051" x="2832100" y="2260600"/>
          <p14:tracePt t="9066" x="2762250" y="2279650"/>
          <p14:tracePt t="9083" x="2616200" y="2324100"/>
          <p14:tracePt t="9100" x="2546350" y="2336800"/>
          <p14:tracePt t="9117" x="2514600" y="2343150"/>
          <p14:tracePt t="9133" x="2457450" y="2362200"/>
          <p14:tracePt t="9150" x="2438400" y="2368550"/>
          <p14:tracePt t="9167" x="2374900" y="2381250"/>
          <p14:tracePt t="9183" x="2317750" y="2393950"/>
          <p14:tracePt t="9199" x="2292350" y="2400300"/>
          <p14:tracePt t="9216" x="2228850" y="2419350"/>
          <p14:tracePt t="9232" x="2209800" y="2425700"/>
          <p14:tracePt t="9249" x="2184400" y="2425700"/>
          <p14:tracePt t="9266" x="2159000" y="2432050"/>
          <p14:tracePt t="9282" x="2146300" y="2438400"/>
          <p14:tracePt t="9299" x="2114550" y="2444750"/>
          <p14:tracePt t="9315" x="2101850" y="2451100"/>
          <p14:tracePt t="9332" x="2082800" y="2451100"/>
          <p14:tracePt t="9349" x="2063750" y="2451100"/>
          <p14:tracePt t="9366" x="2051050" y="2451100"/>
          <p14:tracePt t="9382" x="2025650" y="2451100"/>
          <p14:tracePt t="9399" x="2012950" y="2451100"/>
          <p14:tracePt t="9416" x="1993900" y="2457450"/>
          <p14:tracePt t="9622" x="1993900" y="2451100"/>
          <p14:tracePt t="9633" x="2000250" y="2438400"/>
          <p14:tracePt t="9643" x="2019300" y="2432050"/>
          <p14:tracePt t="9653" x="2044700" y="2419350"/>
          <p14:tracePt t="9666" x="2063750" y="2413000"/>
          <p14:tracePt t="9685" x="2120900" y="2406650"/>
          <p14:tracePt t="9700" x="2146300" y="2406650"/>
          <p14:tracePt t="9717" x="2203450" y="2406650"/>
          <p14:tracePt t="9734" x="2228850" y="2406650"/>
          <p14:tracePt t="9750" x="2241550" y="2406650"/>
          <p14:tracePt t="9768" x="2254250" y="2406650"/>
          <p14:tracePt t="9830" x="2247900" y="2387600"/>
          <p14:tracePt t="9840" x="2235200" y="2374900"/>
          <p14:tracePt t="9851" x="2216150" y="2355850"/>
          <p14:tracePt t="9866" x="2190750" y="2349500"/>
          <p14:tracePt t="9883" x="2139950" y="2330450"/>
          <p14:tracePt t="9900" x="2120900" y="2330450"/>
          <p14:tracePt t="9916" x="2063750" y="2324100"/>
          <p14:tracePt t="9934" x="2032000" y="2324100"/>
          <p14:tracePt t="9950" x="2019300" y="2324100"/>
          <p14:tracePt t="9966" x="2006600" y="2324100"/>
          <p14:tracePt t="9983" x="2000250" y="2336800"/>
          <p14:tracePt t="9999" x="2012950" y="2413000"/>
          <p14:tracePt t="10016" x="2032000" y="2457450"/>
          <p14:tracePt t="10033" x="2108200" y="2527300"/>
          <p14:tracePt t="10050" x="2216150" y="2603500"/>
          <p14:tracePt t="10067" x="2279650" y="2622550"/>
          <p14:tracePt t="10071" x="2317750" y="2622550"/>
          <p14:tracePt t="10083" x="2343150" y="2622550"/>
          <p14:tracePt t="10102" x="2374900" y="2616200"/>
          <p14:tracePt t="10117" x="2387600" y="2590800"/>
          <p14:tracePt t="10134" x="2387600" y="2546350"/>
          <p14:tracePt t="10150" x="2387600" y="2508250"/>
          <p14:tracePt t="10165" x="2355850" y="2438400"/>
          <p14:tracePt t="10182" x="2317750" y="2406650"/>
          <p14:tracePt t="10200" x="2254250" y="2368550"/>
          <p14:tracePt t="10217" x="2203450" y="2343150"/>
          <p14:tracePt t="10233" x="2178050" y="2343150"/>
          <p14:tracePt t="10250" x="2133600" y="2343150"/>
          <p14:tracePt t="10266" x="2120900" y="2343150"/>
          <p14:tracePt t="10283" x="2114550" y="2343150"/>
          <p14:tracePt t="10350" x="2114550" y="2349500"/>
          <p14:tracePt t="10361" x="2120900" y="2349500"/>
          <p14:tracePt t="10371" x="2127250" y="2355850"/>
          <p14:tracePt t="10382" x="2133600" y="2355850"/>
          <p14:tracePt t="10811" x="2139950" y="2355850"/>
          <p14:tracePt t="10822" x="2152650" y="2362200"/>
          <p14:tracePt t="10832" x="2165350" y="2362200"/>
          <p14:tracePt t="10842" x="2178050" y="2362200"/>
          <p14:tracePt t="10853" x="2190750" y="2368550"/>
          <p14:tracePt t="10873" x="2203450" y="2374900"/>
          <p14:tracePt t="10886" x="2209800" y="2374900"/>
          <p14:tracePt t="10900" x="2216150" y="2374900"/>
          <p14:tracePt t="11082" x="2216150" y="2387600"/>
          <p14:tracePt t="11092" x="2216150" y="2406650"/>
          <p14:tracePt t="11102" x="2216150" y="2425700"/>
          <p14:tracePt t="11117" x="2216150" y="2444750"/>
          <p14:tracePt t="11133" x="2216150" y="2457450"/>
          <p14:tracePt t="11150" x="2216150" y="2470150"/>
          <p14:tracePt t="11166" x="2216150" y="2476500"/>
          <p14:tracePt t="11394" x="2222500" y="2476500"/>
          <p14:tracePt t="11404" x="2228850" y="2470150"/>
          <p14:tracePt t="13169" x="2228850" y="2463800"/>
          <p14:tracePt t="13180" x="2228850" y="2457450"/>
          <p14:tracePt t="13201" x="2228850" y="2451100"/>
          <p14:tracePt t="13211" x="2235200" y="2444750"/>
          <p14:tracePt t="13253" x="2235200" y="2438400"/>
          <p14:tracePt t="13284" x="2235200" y="2432050"/>
          <p14:tracePt t="13295" x="2235200" y="2419350"/>
          <p14:tracePt t="13306" x="2235200" y="2406650"/>
          <p14:tracePt t="13317" x="2235200" y="2400300"/>
          <p14:tracePt t="13333" x="2235200" y="2387600"/>
          <p14:tracePt t="13350" x="2241550" y="2362200"/>
          <p14:tracePt t="13367" x="2247900" y="2349500"/>
          <p14:tracePt t="13383" x="2247900" y="2336800"/>
          <p14:tracePt t="13399" x="2247900" y="2317750"/>
          <p14:tracePt t="13416" x="2247900" y="2311400"/>
          <p14:tracePt t="13433" x="2247900" y="2305050"/>
          <p14:tracePt t="13451" x="2247900" y="2298700"/>
          <p14:tracePt t="13484" x="2247900" y="2292350"/>
          <p14:tracePt t="13535" x="2247900" y="2286000"/>
          <p14:tracePt t="13555" x="2247900" y="2279650"/>
          <p14:tracePt t="13566" x="2247900" y="2273300"/>
          <p14:tracePt t="13576" x="2241550" y="2273300"/>
          <p14:tracePt t="13586" x="2235200" y="2273300"/>
          <p14:tracePt t="13600" x="2228850" y="2266950"/>
          <p14:tracePt t="13618" x="2216150" y="2260600"/>
          <p14:tracePt t="13633" x="2209800" y="2260600"/>
          <p14:tracePt t="13651" x="2203450" y="2260600"/>
          <p14:tracePt t="13666" x="2197100" y="2254250"/>
          <p14:tracePt t="13683" x="2178050" y="2254250"/>
          <p14:tracePt t="13701" x="2165350" y="2254250"/>
          <p14:tracePt t="13733" x="2146300" y="2254250"/>
          <p14:tracePt t="13749" x="2139950" y="2254250"/>
          <p14:tracePt t="13766" x="2120900" y="2247900"/>
          <p14:tracePt t="13800" x="2108200" y="2247900"/>
          <p14:tracePt t="13815" x="2089150" y="2247900"/>
          <p14:tracePt t="13832" x="2082800" y="2247900"/>
          <p14:tracePt t="13848" x="2063750" y="2247900"/>
          <p14:tracePt t="13865" x="2051050" y="2247900"/>
          <p14:tracePt t="13882" x="2025650" y="2247900"/>
          <p14:tracePt t="13899" x="2006600" y="2247900"/>
          <p14:tracePt t="13915" x="2000250" y="2247900"/>
          <p14:tracePt t="13932" x="1987550" y="2247900"/>
          <p14:tracePt t="13971" x="1981200" y="2247900"/>
          <p14:tracePt t="14003" x="1974850" y="2247900"/>
          <p14:tracePt t="14045" x="1968500" y="2247900"/>
          <p14:tracePt t="14056" x="1968500" y="2260600"/>
          <p14:tracePt t="14067" x="1968500" y="2266950"/>
          <p14:tracePt t="14083" x="1968500" y="2279650"/>
          <p14:tracePt t="14100" x="1968500" y="2305050"/>
          <p14:tracePt t="14118" x="1968500" y="2317750"/>
          <p14:tracePt t="14133" x="1974850" y="2324100"/>
          <p14:tracePt t="14150" x="2006600" y="2336800"/>
          <p14:tracePt t="14166" x="2025650" y="2336800"/>
          <p14:tracePt t="14183" x="2070100" y="2336800"/>
          <p14:tracePt t="14200" x="2089150" y="2330450"/>
          <p14:tracePt t="14215" x="2114550" y="2305050"/>
          <p14:tracePt t="14232" x="2139950" y="2241550"/>
          <p14:tracePt t="14248" x="2139950" y="2216150"/>
          <p14:tracePt t="14265" x="2139950" y="2171700"/>
          <p14:tracePt t="14282" x="2139950" y="2159000"/>
          <p14:tracePt t="14298" x="2076450" y="2127250"/>
          <p14:tracePt t="14315" x="2006600" y="2120900"/>
          <p14:tracePt t="14332" x="1981200" y="2120900"/>
          <p14:tracePt t="14348" x="1936750" y="2120900"/>
          <p14:tracePt t="14365" x="1930400" y="2120900"/>
          <p14:tracePt t="14382" x="1911350" y="2146300"/>
          <p14:tracePt t="14398" x="1892300" y="2184400"/>
          <p14:tracePt t="14415" x="1885950" y="2209800"/>
          <p14:tracePt t="14432" x="1885950" y="2260600"/>
          <p14:tracePt t="14448" x="1885950" y="2279650"/>
          <p14:tracePt t="14465" x="1885950" y="2324100"/>
          <p14:tracePt t="14482" x="1898650" y="2343150"/>
          <p14:tracePt t="14498" x="1905000" y="2343150"/>
          <p14:tracePt t="14516" x="1911350" y="2349500"/>
          <p14:tracePt t="14533" x="1917700" y="2349500"/>
          <p14:tracePt t="14550" x="1917700" y="2355850"/>
          <p14:tracePt t="14608" x="1924050" y="2362200"/>
          <p14:tracePt t="14650" x="1930400" y="2362200"/>
          <p14:tracePt t="15703" x="1930400" y="2374900"/>
          <p14:tracePt t="15714" x="1930400" y="2413000"/>
          <p14:tracePt t="15724" x="1930400" y="2451100"/>
          <p14:tracePt t="15735" x="1924050" y="2495550"/>
          <p14:tracePt t="15749" x="1924050" y="2533650"/>
          <p14:tracePt t="15767" x="1911350" y="2622550"/>
          <p14:tracePt t="15783" x="1911350" y="2692400"/>
          <p14:tracePt t="15799" x="1911350" y="2857500"/>
          <p14:tracePt t="15816" x="1911350" y="2921000"/>
          <p14:tracePt t="15833" x="1924050" y="3022600"/>
          <p14:tracePt t="15850" x="1943100" y="3105150"/>
          <p14:tracePt t="15866" x="1949450" y="3149600"/>
          <p14:tracePt t="15883" x="1987550" y="3244850"/>
          <p14:tracePt t="15901" x="2000250" y="3321050"/>
          <p14:tracePt t="15916" x="2000250" y="3346450"/>
          <p14:tracePt t="15933" x="2006600" y="3397250"/>
          <p14:tracePt t="15950" x="2012950" y="3416300"/>
          <p14:tracePt t="15966" x="2019300" y="3460750"/>
          <p14:tracePt t="15984" x="2032000" y="3505200"/>
          <p14:tracePt t="15999" x="2038350" y="3536950"/>
          <p14:tracePt t="16016" x="2044700" y="3594100"/>
          <p14:tracePt t="16033" x="2051050" y="3613150"/>
          <p14:tracePt t="16049" x="2063750" y="3663950"/>
          <p14:tracePt t="16066" x="2076450" y="3676650"/>
          <p14:tracePt t="16083" x="2101850" y="3721100"/>
          <p14:tracePt t="16100" x="2120900" y="3765550"/>
          <p14:tracePt t="16117" x="2133600" y="3778250"/>
          <p14:tracePt t="16132" x="2171700" y="3816350"/>
          <p14:tracePt t="16149" x="2184400" y="3835400"/>
          <p14:tracePt t="16165" x="2228850" y="3860800"/>
          <p14:tracePt t="16182" x="2266950" y="3886200"/>
          <p14:tracePt t="16198" x="2298700" y="3898900"/>
          <p14:tracePt t="16215" x="2343150" y="3911600"/>
          <p14:tracePt t="16232" x="2355850" y="3917950"/>
          <p14:tracePt t="16248" x="2381250" y="3924300"/>
          <p14:tracePt t="16265" x="2406650" y="3924300"/>
          <p14:tracePt t="16298" x="2425700" y="3924300"/>
          <p14:tracePt t="16316" x="2432050" y="3924300"/>
          <p14:tracePt t="16333" x="2444750" y="3924300"/>
          <p14:tracePt t="16366" x="2451100" y="3924300"/>
          <p14:tracePt t="16383" x="2463800" y="3924300"/>
          <p14:tracePt t="16398" x="2470150" y="3924300"/>
          <p14:tracePt t="16415" x="2476500" y="3917950"/>
          <p14:tracePt t="16432" x="2482850" y="3911600"/>
          <p14:tracePt t="16465" x="2489200" y="3905250"/>
          <p14:tracePt t="16486" x="2495550" y="3898900"/>
          <p14:tracePt t="16527" x="2501900" y="3898900"/>
          <p14:tracePt t="16538" x="2501900" y="3892550"/>
          <p14:tracePt t="16600" x="2508250" y="3886200"/>
          <p14:tracePt t="16611" x="2508250" y="3873500"/>
          <p14:tracePt t="16621" x="2508250" y="3867150"/>
          <p14:tracePt t="16633" x="2508250" y="3854450"/>
          <p14:tracePt t="16649" x="2514600" y="3848100"/>
          <p14:tracePt t="16666" x="2514600" y="3829050"/>
          <p14:tracePt t="16683" x="2520950" y="3803650"/>
          <p14:tracePt t="16699" x="2520950" y="3790950"/>
          <p14:tracePt t="16716" x="2520950" y="3765550"/>
          <p14:tracePt t="16733" x="2520950" y="3752850"/>
          <p14:tracePt t="16749" x="2520950" y="3733800"/>
          <p14:tracePt t="16767" x="2520950" y="3721100"/>
          <p14:tracePt t="16799" x="2520950" y="3708400"/>
          <p14:tracePt t="16816" x="2520950" y="3702050"/>
          <p14:tracePt t="16833" x="2520950" y="3695700"/>
          <p14:tracePt t="16851" x="2514600" y="3683000"/>
          <p14:tracePt t="16866" x="2508250" y="3676650"/>
          <p14:tracePt t="16883" x="2482850" y="3651250"/>
          <p14:tracePt t="16900" x="2470150" y="3638550"/>
          <p14:tracePt t="16916" x="2425700" y="3625850"/>
          <p14:tracePt t="16934" x="2387600" y="3613150"/>
          <p14:tracePt t="16950" x="2374900" y="3606800"/>
          <p14:tracePt t="16966" x="2349500" y="3600450"/>
          <p14:tracePt t="16983" x="2336800" y="3600450"/>
          <p14:tracePt t="16999" x="2317750" y="3600450"/>
          <p14:tracePt t="17017" x="2298700" y="3600450"/>
          <p14:tracePt t="17033" x="2292350" y="3600450"/>
          <p14:tracePt t="17050" x="2279650" y="3600450"/>
          <p14:tracePt t="17066" x="2266950" y="3600450"/>
          <p14:tracePt t="17083" x="2241550" y="3606800"/>
          <p14:tracePt t="17100" x="2222500" y="3619500"/>
          <p14:tracePt t="17116" x="2216150" y="3619500"/>
          <p14:tracePt t="17133" x="2209800" y="3632200"/>
          <p14:tracePt t="17150" x="2203450" y="3638550"/>
          <p14:tracePt t="17166" x="2197100" y="3657600"/>
          <p14:tracePt t="17184" x="2190750" y="3670300"/>
          <p14:tracePt t="17199" x="2190750" y="3683000"/>
          <p14:tracePt t="17216" x="2190750" y="3708400"/>
          <p14:tracePt t="17233" x="2190750" y="3721100"/>
          <p14:tracePt t="17249" x="2190750" y="3740150"/>
          <p14:tracePt t="17267" x="2203450" y="3746500"/>
          <p14:tracePt t="17283" x="2216150" y="3759200"/>
          <p14:tracePt t="17299" x="2241550" y="3765550"/>
          <p14:tracePt t="17315" x="2260600" y="3765550"/>
          <p14:tracePt t="17332" x="2292350" y="3765550"/>
          <p14:tracePt t="17348" x="2305050" y="3765550"/>
          <p14:tracePt t="17365" x="2317750" y="3746500"/>
          <p14:tracePt t="17382" x="2330450" y="3721100"/>
          <p14:tracePt t="17398" x="2330450" y="3708400"/>
          <p14:tracePt t="17415" x="2330450" y="3689350"/>
          <p14:tracePt t="17431" x="2330450" y="3676650"/>
          <p14:tracePt t="17448" x="2330450" y="3670300"/>
          <p14:tracePt t="17465" x="2317750" y="3663950"/>
          <p14:tracePt t="17482" x="2311400" y="3663950"/>
          <p14:tracePt t="17498" x="2305050" y="3663950"/>
          <p14:tracePt t="17515" x="2298700" y="3663950"/>
          <p14:tracePt t="17548" x="2292350" y="3663950"/>
          <p14:tracePt t="20309" x="2286000" y="3657600"/>
          <p14:tracePt t="20321" x="2279650" y="3644900"/>
          <p14:tracePt t="20331" x="2273300" y="3638550"/>
          <p14:tracePt t="20340" x="2266950" y="3625850"/>
          <p14:tracePt t="20352" x="2254250" y="3619500"/>
          <p14:tracePt t="20366" x="2247900" y="3606800"/>
          <p14:tracePt t="20383" x="2241550" y="3600450"/>
          <p14:tracePt t="20398" x="2235200" y="3594100"/>
          <p14:tracePt t="20416" x="2216150" y="3581400"/>
          <p14:tracePt t="20433" x="2197100" y="3568700"/>
          <p14:tracePt t="20449" x="2190750" y="3562350"/>
          <p14:tracePt t="20467" x="2178050" y="3549650"/>
          <p14:tracePt t="20482" x="2165350" y="3549650"/>
          <p14:tracePt t="20499" x="2152650" y="3543300"/>
          <p14:tracePt t="20515" x="2146300" y="3536950"/>
          <p14:tracePt t="20532" x="2133600" y="3536950"/>
          <p14:tracePt t="20549" x="2127250" y="3530600"/>
          <p14:tracePt t="20566" x="2114550" y="3530600"/>
          <p14:tracePt t="20583" x="2101850" y="3524250"/>
          <p14:tracePt t="20600" x="2089150" y="3524250"/>
          <p14:tracePt t="20616" x="2082800" y="3524250"/>
          <p14:tracePt t="20632" x="2063750" y="3524250"/>
          <p14:tracePt t="20648" x="2057400" y="3524250"/>
          <p14:tracePt t="20665" x="2044700" y="3524250"/>
          <p14:tracePt t="20682" x="2038350" y="3524250"/>
          <p14:tracePt t="20699" x="2019300" y="3530600"/>
          <p14:tracePt t="20716" x="2006600" y="3543300"/>
          <p14:tracePt t="20732" x="2000250" y="3543300"/>
          <p14:tracePt t="20749" x="1993900" y="3549650"/>
          <p14:tracePt t="20767" x="1981200" y="3568700"/>
          <p14:tracePt t="20782" x="1974850" y="3575050"/>
          <p14:tracePt t="20798" x="1962150" y="3600450"/>
          <p14:tracePt t="20815" x="1955800" y="3613150"/>
          <p14:tracePt t="20831" x="1943100" y="3644900"/>
          <p14:tracePt t="20848" x="1943100" y="3657600"/>
          <p14:tracePt t="20865" x="1936750" y="3708400"/>
          <p14:tracePt t="20881" x="1936750" y="3740150"/>
          <p14:tracePt t="20898" x="1936750" y="3752850"/>
          <p14:tracePt t="20915" x="1936750" y="3771900"/>
          <p14:tracePt t="20931" x="1936750" y="3778250"/>
          <p14:tracePt t="20948" x="1936750" y="3784600"/>
          <p14:tracePt t="20966" x="1955800" y="3797300"/>
          <p14:tracePt t="20983" x="1968500" y="3803650"/>
          <p14:tracePt t="20999" x="2019300" y="3822700"/>
          <p14:tracePt t="21016" x="2038350" y="3829050"/>
          <p14:tracePt t="21033" x="2070100" y="3829050"/>
          <p14:tracePt t="21048" x="2114550" y="3829050"/>
          <p14:tracePt t="21064" x="2120900" y="3829050"/>
          <p14:tracePt t="21081" x="2159000" y="3829050"/>
          <p14:tracePt t="21098" x="2171700" y="3829050"/>
          <p14:tracePt t="21115" x="2178050" y="3822700"/>
          <p14:tracePt t="21131" x="2184400" y="3803650"/>
          <p14:tracePt t="21148" x="2190750" y="3784600"/>
          <p14:tracePt t="21164" x="2190750" y="3733800"/>
          <p14:tracePt t="21181" x="2190750" y="3708400"/>
          <p14:tracePt t="21198" x="2190750" y="3663950"/>
          <p14:tracePt t="21215" x="2178050" y="3638550"/>
          <p14:tracePt t="21232" x="2165350" y="3625850"/>
          <p14:tracePt t="21248" x="2139950" y="3606800"/>
          <p14:tracePt t="21265" x="2127250" y="3600450"/>
          <p14:tracePt t="21281" x="2101850" y="3587750"/>
          <p14:tracePt t="21299" x="2063750" y="3581400"/>
          <p14:tracePt t="21316" x="2044700" y="3581400"/>
          <p14:tracePt t="21332" x="2019300" y="3581400"/>
          <p14:tracePt t="21349" x="2006600" y="3587750"/>
          <p14:tracePt t="21366" x="1981200" y="3606800"/>
          <p14:tracePt t="21383" x="1962150" y="3625850"/>
          <p14:tracePt t="21398" x="1955800" y="3638550"/>
          <p14:tracePt t="21415" x="1936750" y="3683000"/>
          <p14:tracePt t="21431" x="1930400" y="3708400"/>
          <p14:tracePt t="21449" x="1930400" y="3752850"/>
          <p14:tracePt t="21466" x="1930400" y="3784600"/>
          <p14:tracePt t="21482" x="1930400" y="3803650"/>
          <p14:tracePt t="21499" x="1930400" y="3822700"/>
          <p14:tracePt t="21516" x="1930400" y="3829050"/>
          <p14:tracePt t="21532" x="1949450" y="3848100"/>
          <p14:tracePt t="21550" x="2019300" y="3860800"/>
          <p14:tracePt t="21566" x="2044700" y="3860800"/>
          <p14:tracePt t="21582" x="2089150" y="3860800"/>
          <p14:tracePt t="21599" x="2108200" y="3860800"/>
          <p14:tracePt t="21616" x="2133600" y="3854450"/>
          <p14:tracePt t="21632" x="2152650" y="3822700"/>
          <p14:tracePt t="21649" x="2159000" y="3797300"/>
          <p14:tracePt t="21666" x="2159000" y="3740150"/>
          <p14:tracePt t="21682" x="2159000" y="3721100"/>
          <p14:tracePt t="21699" x="2146300" y="3683000"/>
          <p14:tracePt t="21716" x="2095500" y="3657600"/>
          <p14:tracePt t="21732" x="2051050" y="3644900"/>
          <p14:tracePt t="21749" x="1993900" y="3644900"/>
          <p14:tracePt t="21766" x="1968500" y="3644900"/>
          <p14:tracePt t="21783" x="1943100" y="3644900"/>
          <p14:tracePt t="21799" x="1930400" y="3644900"/>
          <p14:tracePt t="21815" x="1924050" y="3644900"/>
          <p14:tracePt t="21831" x="1917700" y="3657600"/>
          <p14:tracePt t="21849" x="1917700" y="3676650"/>
          <p14:tracePt t="21866" x="1911350" y="3727450"/>
          <p14:tracePt t="21882" x="1911350" y="3746500"/>
          <p14:tracePt t="21898" x="1911350" y="3771900"/>
          <p14:tracePt t="21915" x="1911350" y="3790950"/>
          <p14:tracePt t="21931" x="1924050" y="3797300"/>
          <p14:tracePt t="21948" x="1943100" y="3810000"/>
          <p14:tracePt t="21965" x="1955800" y="3816350"/>
          <p14:tracePt t="21981" x="1974850" y="3822700"/>
          <p14:tracePt t="21998" x="1993900" y="3822700"/>
          <p14:tracePt t="22031" x="2000250" y="3822700"/>
          <p14:tracePt t="23457" x="2006600" y="3822700"/>
          <p14:tracePt t="23468" x="2012950" y="3816350"/>
          <p14:tracePt t="23479" x="2025650" y="3803650"/>
          <p14:tracePt t="23488" x="2032000" y="3790950"/>
          <p14:tracePt t="23500" x="2051050" y="3765550"/>
          <p14:tracePt t="23515" x="2063750" y="3746500"/>
          <p14:tracePt t="23532" x="2114550" y="3670300"/>
          <p14:tracePt t="23549" x="2127250" y="3638550"/>
          <p14:tracePt t="23566" x="2203450" y="3536950"/>
          <p14:tracePt t="23583" x="2298700" y="3429000"/>
          <p14:tracePt t="23599" x="2330450" y="3397250"/>
          <p14:tracePt t="23616" x="2413000" y="3327400"/>
          <p14:tracePt t="23631" x="2470150" y="3289300"/>
          <p14:tracePt t="23648" x="2622550" y="3187700"/>
          <p14:tracePt t="23665" x="2717800" y="3124200"/>
          <p14:tracePt t="23681" x="2870200" y="3009900"/>
          <p14:tracePt t="23698" x="2984500" y="2927350"/>
          <p14:tracePt t="23716" x="3041650" y="2876550"/>
          <p14:tracePt t="23731" x="3187700" y="2755900"/>
          <p14:tracePt t="23748" x="3270250" y="2692400"/>
          <p14:tracePt t="23766" x="3359150" y="2597150"/>
          <p14:tracePt t="23783" x="3441700" y="2527300"/>
          <p14:tracePt t="23799" x="3460750" y="2508250"/>
          <p14:tracePt t="23816" x="3511550" y="2451100"/>
          <p14:tracePt t="23833" x="3543300" y="2400300"/>
          <p14:tracePt t="23849" x="3556000" y="2355850"/>
          <p14:tracePt t="23866" x="3556000" y="2311400"/>
          <p14:tracePt t="23882" x="3556000" y="2273300"/>
          <p14:tracePt t="23899" x="3543300" y="2190750"/>
          <p14:tracePt t="23917" x="3511550" y="2101850"/>
          <p14:tracePt t="23932" x="3473450" y="2044700"/>
          <p14:tracePt t="23950" x="3422650" y="1955800"/>
          <p14:tracePt t="23966" x="3403600" y="1924050"/>
          <p14:tracePt t="23982" x="3365500" y="1860550"/>
          <p14:tracePt t="24000" x="3340100" y="1797050"/>
          <p14:tracePt t="24015" x="3333750" y="1784350"/>
          <p14:tracePt t="24032" x="3327400" y="1765300"/>
          <p14:tracePt t="24049" x="3321050" y="1765300"/>
          <p14:tracePt t="24065" x="3314700" y="1758950"/>
          <p14:tracePt t="24082" x="3314700" y="1752600"/>
          <p14:tracePt t="24106" x="3314700" y="1746250"/>
          <p14:tracePt t="24116" x="3308350" y="1746250"/>
          <p14:tracePt t="24132" x="3302000" y="1727200"/>
          <p14:tracePt t="24149" x="3302000" y="1708150"/>
          <p14:tracePt t="24167" x="3282950" y="1682750"/>
          <p14:tracePt t="24182" x="3282950" y="1663700"/>
          <p14:tracePt t="24199" x="3270250" y="1619250"/>
          <p14:tracePt t="24216" x="3270250" y="1612900"/>
          <p14:tracePt t="24231" x="3263900" y="1568450"/>
          <p14:tracePt t="24250" x="3257550" y="1536700"/>
          <p14:tracePt t="24265" x="3251200" y="1492250"/>
          <p14:tracePt t="24281" x="3238500" y="1447800"/>
          <p14:tracePt t="24297" x="3238500" y="1428750"/>
          <p14:tracePt t="24314" x="3232150" y="1403350"/>
          <p14:tracePt t="24331" x="3232150" y="1397000"/>
          <p14:tracePt t="24348" x="3232150" y="1384300"/>
          <p14:tracePt t="24364" x="3232150" y="1377950"/>
          <p14:tracePt t="24772" x="3232150" y="1384300"/>
          <p14:tracePt t="24783" x="3232150" y="1409700"/>
          <p14:tracePt t="24793" x="3232150" y="1454150"/>
          <p14:tracePt t="24803" x="3232150" y="1492250"/>
          <p14:tracePt t="24816" x="3232150" y="1536700"/>
          <p14:tracePt t="24832" x="3232150" y="1574800"/>
          <p14:tracePt t="24849" x="3232150" y="1612900"/>
          <p14:tracePt t="24866" x="3232150" y="1644650"/>
          <p14:tracePt t="24882" x="3232150" y="1657350"/>
          <p14:tracePt t="24899" x="3232150" y="1663700"/>
          <p14:tracePt t="24915" x="3232150" y="1670050"/>
          <p14:tracePt t="24949" x="3232150" y="1676400"/>
          <p14:tracePt t="25033" x="3232150" y="1657350"/>
          <p14:tracePt t="25044" x="3232150" y="1625600"/>
          <p14:tracePt t="25054" x="3238500" y="1606550"/>
          <p14:tracePt t="25066" x="3244850" y="1587500"/>
          <p14:tracePt t="25082" x="3251200" y="1555750"/>
          <p14:tracePt t="25099" x="3263900" y="1530350"/>
          <p14:tracePt t="25116" x="3270250" y="1504950"/>
          <p14:tracePt t="25132" x="3276600" y="1492250"/>
          <p14:tracePt t="25149" x="3276600" y="1479550"/>
          <p14:tracePt t="25165" x="3282950" y="1473200"/>
          <p14:tracePt t="25182" x="3302000" y="1447800"/>
          <p14:tracePt t="25199" x="3314700" y="1428750"/>
          <p14:tracePt t="25215" x="3333750" y="1409700"/>
          <p14:tracePt t="25232" x="3378200" y="1384300"/>
          <p14:tracePt t="25249" x="3409950" y="1365250"/>
          <p14:tracePt t="25265" x="3473450" y="1327150"/>
          <p14:tracePt t="25283" x="3536950" y="1289050"/>
          <p14:tracePt t="25299" x="3568700" y="1282700"/>
          <p14:tracePt t="25315" x="3632200" y="1263650"/>
          <p14:tracePt t="25332" x="3670300" y="1257300"/>
          <p14:tracePt t="25349" x="3759200" y="1257300"/>
          <p14:tracePt t="25367" x="3829050" y="1257300"/>
          <p14:tracePt t="25383" x="3848100" y="1257300"/>
          <p14:tracePt t="25398" x="3879850" y="1257300"/>
          <p14:tracePt t="25415" x="3898900" y="1263650"/>
          <p14:tracePt t="25431" x="3930650" y="1282700"/>
          <p14:tracePt t="25448" x="3943350" y="1295400"/>
          <p14:tracePt t="25464" x="3968750" y="1314450"/>
          <p14:tracePt t="25481" x="3987800" y="1333500"/>
          <p14:tracePt t="25498" x="4000500" y="1352550"/>
          <p14:tracePt t="25515" x="4032250" y="1428750"/>
          <p14:tracePt t="25531" x="4051300" y="1473200"/>
          <p14:tracePt t="25547" x="4089400" y="1568450"/>
          <p14:tracePt t="25564" x="4114800" y="1651000"/>
          <p14:tracePt t="25581" x="4121150" y="1695450"/>
          <p14:tracePt t="25598" x="4133850" y="1739900"/>
          <p14:tracePt t="25632" x="4140200" y="1752600"/>
          <p14:tracePt t="25649" x="4146550" y="1758950"/>
          <p14:tracePt t="25681" x="4146550" y="1765300"/>
          <p14:tracePt t="25982" x="4152900" y="1765300"/>
          <p14:tracePt t="25992" x="4159250" y="1758950"/>
          <p14:tracePt t="26003" x="4171950" y="1746250"/>
          <p14:tracePt t="26015" x="4184650" y="1714500"/>
          <p14:tracePt t="26032" x="4210050" y="1695450"/>
          <p14:tracePt t="26049" x="4324350" y="1593850"/>
          <p14:tracePt t="26065" x="4476750" y="1504950"/>
          <p14:tracePt t="26082" x="4533900" y="1447800"/>
          <p14:tracePt t="26099" x="4648200" y="1377950"/>
          <p14:tracePt t="26116" x="4705350" y="1339850"/>
          <p14:tracePt t="26132" x="4826000" y="1295400"/>
          <p14:tracePt t="26148" x="4940300" y="1250950"/>
          <p14:tracePt t="26165" x="4972050" y="1238250"/>
          <p14:tracePt t="26181" x="5029200" y="1219200"/>
          <p14:tracePt t="26199" x="5048250" y="1219200"/>
          <p14:tracePt t="26216" x="5092700" y="1206500"/>
          <p14:tracePt t="26232" x="5143500" y="1206500"/>
          <p14:tracePt t="26248" x="5156200" y="1206500"/>
          <p14:tracePt t="26264" x="5194300" y="1206500"/>
          <p14:tracePt t="26282" x="5207000" y="1206500"/>
          <p14:tracePt t="26299" x="5238750" y="1206500"/>
          <p14:tracePt t="26316" x="5283200" y="1225550"/>
          <p14:tracePt t="26332" x="5295900" y="1238250"/>
          <p14:tracePt t="26349" x="5321300" y="1276350"/>
          <p14:tracePt t="26366" x="5340350" y="1295400"/>
          <p14:tracePt t="26382" x="5384800" y="1358900"/>
          <p14:tracePt t="26398" x="5429250" y="1422400"/>
          <p14:tracePt t="26414" x="5441950" y="1454150"/>
          <p14:tracePt t="26431" x="5473700" y="1517650"/>
          <p14:tracePt t="26448" x="5480050" y="1549400"/>
          <p14:tracePt t="26464" x="5492750" y="1574800"/>
          <p14:tracePt t="26481" x="5499100" y="1593850"/>
          <p14:tracePt t="26514" x="5505450" y="1593850"/>
          <p14:tracePt t="26531" x="5505450" y="1600200"/>
          <p14:tracePt t="26866" x="5511800" y="1600200"/>
          <p14:tracePt t="26877" x="5524500" y="1600200"/>
          <p14:tracePt t="26887" x="5556250" y="1587500"/>
          <p14:tracePt t="26898" x="5581650" y="1568450"/>
          <p14:tracePt t="26914" x="5613400" y="1555750"/>
          <p14:tracePt t="26931" x="5702300" y="1511300"/>
          <p14:tracePt t="26947" x="5759450" y="1485900"/>
          <p14:tracePt t="26964" x="5892800" y="1422400"/>
          <p14:tracePt t="26981" x="5949950" y="1409700"/>
          <p14:tracePt t="26998" x="6038850" y="1371600"/>
          <p14:tracePt t="27014" x="6121400" y="1339850"/>
          <p14:tracePt t="27031" x="6178550" y="1327150"/>
          <p14:tracePt t="27047" x="6299200" y="1301750"/>
          <p14:tracePt t="27064" x="6350000" y="1289050"/>
          <p14:tracePt t="27081" x="6432550" y="1282700"/>
          <p14:tracePt t="27098" x="6489700" y="1282700"/>
          <p14:tracePt t="27114" x="6515100" y="1282700"/>
          <p14:tracePt t="27131" x="6546850" y="1282700"/>
          <p14:tracePt t="27148" x="6559550" y="1282700"/>
          <p14:tracePt t="27164" x="6578600" y="1282700"/>
          <p14:tracePt t="27181" x="6597650" y="1295400"/>
          <p14:tracePt t="27197" x="6616700" y="1301750"/>
          <p14:tracePt t="27214" x="6654800" y="1333500"/>
          <p14:tracePt t="27231" x="6673850" y="1346200"/>
          <p14:tracePt t="27247" x="6711950" y="1371600"/>
          <p14:tracePt t="27264" x="6743700" y="1390650"/>
          <p14:tracePt t="27281" x="6756400" y="1409700"/>
          <p14:tracePt t="27297" x="6781800" y="1428750"/>
          <p14:tracePt t="27314" x="6794500" y="1435100"/>
          <p14:tracePt t="27331" x="6813550" y="1447800"/>
          <p14:tracePt t="27348" x="6832600" y="1454150"/>
          <p14:tracePt t="27381" x="6838950" y="1454150"/>
          <p14:tracePt t="27398" x="6845300" y="1454150"/>
          <p14:tracePt t="27473" x="6851650" y="1454150"/>
          <p14:tracePt t="27525" x="6851650" y="1460500"/>
          <p14:tracePt t="27536" x="6858000" y="1466850"/>
          <p14:tracePt t="27547" x="6864350" y="1473200"/>
          <p14:tracePt t="27556" x="6870700" y="1479550"/>
          <p14:tracePt t="27567" x="6877050" y="1485900"/>
          <p14:tracePt t="27582" x="6883400" y="1498600"/>
          <p14:tracePt t="27599" x="6889750" y="1504950"/>
          <p14:tracePt t="27632" x="6889750" y="1511300"/>
          <p14:tracePt t="27650" x="6896100" y="1517650"/>
          <p14:tracePt t="27692" x="6902450" y="1517650"/>
          <p14:tracePt t="27724" x="6902450" y="1524000"/>
          <p14:tracePt t="27734" x="6908800" y="1530350"/>
          <p14:tracePt t="27743" x="6915150" y="1543050"/>
          <p14:tracePt t="27753" x="6921500" y="1543050"/>
          <p14:tracePt t="27764" x="6927850" y="1549400"/>
          <p14:tracePt t="27781" x="6927850" y="1562100"/>
          <p14:tracePt t="27798" x="6927850" y="1574800"/>
          <p14:tracePt t="30602" x="6921500" y="1574800"/>
          <p14:tracePt t="30612" x="6902450" y="1562100"/>
          <p14:tracePt t="30622" x="6883400" y="1536700"/>
          <p14:tracePt t="30634" x="6838950" y="1511300"/>
          <p14:tracePt t="30648" x="6794500" y="1485900"/>
          <p14:tracePt t="30664" x="6680200" y="1428750"/>
          <p14:tracePt t="30682" x="6604000" y="1397000"/>
          <p14:tracePt t="30698" x="6305550" y="1295400"/>
          <p14:tracePt t="30715" x="6191250" y="1263650"/>
          <p14:tracePt t="30732" x="5905500" y="1168400"/>
          <p14:tracePt t="30748" x="5543550" y="1066800"/>
          <p14:tracePt t="30765" x="5422900" y="1035050"/>
          <p14:tracePt t="30782" x="5137150" y="984250"/>
          <p14:tracePt t="30799" x="4857750" y="933450"/>
          <p14:tracePt t="30814" x="4743450" y="920750"/>
          <p14:tracePt t="30832" x="4476750" y="914400"/>
          <p14:tracePt t="30848" x="4349750" y="901700"/>
          <p14:tracePt t="30865" x="4184650" y="901700"/>
          <p14:tracePt t="30882" x="4019550" y="908050"/>
          <p14:tracePt t="30898" x="3924300" y="933450"/>
          <p14:tracePt t="30916" x="3790950" y="996950"/>
          <p14:tracePt t="30932" x="3733800" y="1041400"/>
          <p14:tracePt t="30949" x="3619500" y="1111250"/>
          <p14:tracePt t="30966" x="3511550" y="1181100"/>
          <p14:tracePt t="30982" x="3435350" y="1225550"/>
          <p14:tracePt t="30999" x="3321050" y="1270000"/>
          <p14:tracePt t="31015" x="3276600" y="1289050"/>
          <p14:tracePt t="31032" x="3206750" y="1320800"/>
          <p14:tracePt t="31050" x="3168650" y="1327150"/>
          <p14:tracePt t="31065" x="3155950" y="1339850"/>
          <p14:tracePt t="31082" x="3130550" y="1352550"/>
          <p14:tracePt t="31098" x="3124200" y="1365250"/>
          <p14:tracePt t="31115" x="3105150" y="1377950"/>
          <p14:tracePt t="31133" x="3098800" y="1384300"/>
          <p14:tracePt t="31148" x="3092450" y="1390650"/>
          <p14:tracePt t="31165" x="3086100" y="1403350"/>
          <p14:tracePt t="31182" x="3079750" y="1403350"/>
          <p14:tracePt t="33287" x="3079750" y="1416050"/>
          <p14:tracePt t="33298" x="3079750" y="1422400"/>
          <p14:tracePt t="33308" x="3079750" y="1435100"/>
          <p14:tracePt t="33318" x="3079750" y="1460500"/>
          <p14:tracePt t="33330" x="3079750" y="1492250"/>
          <p14:tracePt t="33347" x="3079750" y="1530350"/>
          <p14:tracePt t="33364" x="3086100" y="1587500"/>
          <p14:tracePt t="33382" x="3111500" y="1631950"/>
          <p14:tracePt t="33397" x="3117850" y="1651000"/>
          <p14:tracePt t="33414" x="3143250" y="1670050"/>
          <p14:tracePt t="33430" x="3155950" y="1676400"/>
          <p14:tracePt t="33447" x="3175000" y="1689100"/>
          <p14:tracePt t="33464" x="3187700" y="1689100"/>
          <p14:tracePt t="33480" x="3194050" y="1689100"/>
          <p14:tracePt t="33497" x="3219450" y="1625600"/>
          <p14:tracePt t="33514" x="3219450" y="1562100"/>
          <p14:tracePt t="33530" x="3206750" y="1460500"/>
          <p14:tracePt t="33547" x="3181350" y="1416050"/>
          <p14:tracePt t="33564" x="3117850" y="1346200"/>
          <p14:tracePt t="33580" x="2997200" y="1295400"/>
          <p14:tracePt t="33597" x="2959100" y="1295400"/>
          <p14:tracePt t="33614" x="2889250" y="1301750"/>
          <p14:tracePt t="33630" x="2857500" y="1327150"/>
          <p14:tracePt t="33647" x="2825750" y="1358900"/>
          <p14:tracePt t="33664" x="2813050" y="1428750"/>
          <p14:tracePt t="33680" x="2813050" y="1454150"/>
          <p14:tracePt t="33697" x="2819400" y="1504950"/>
          <p14:tracePt t="33714" x="2863850" y="1530350"/>
          <p14:tracePt t="33730" x="2997200" y="1574800"/>
          <p14:tracePt t="33747" x="3060700" y="1574800"/>
          <p14:tracePt t="33764" x="3086100" y="1568450"/>
          <p14:tracePt t="33780" x="3117850" y="1543050"/>
          <p14:tracePt t="33797" x="3130550" y="1517650"/>
          <p14:tracePt t="33814" x="3149600" y="1479550"/>
          <p14:tracePt t="33832" x="3149600" y="1460500"/>
          <p14:tracePt t="33864" x="3105150" y="1460500"/>
          <p14:tracePt t="33881" x="3073400" y="1466850"/>
          <p14:tracePt t="33898" x="3048000" y="1504950"/>
          <p14:tracePt t="33914" x="3035300" y="1530350"/>
          <p14:tracePt t="33930" x="3028950" y="1536700"/>
          <p14:tracePt t="33947" x="3028950" y="1543050"/>
          <p14:tracePt t="35334" x="3048000" y="1543050"/>
          <p14:tracePt t="35345" x="3067050" y="1543050"/>
          <p14:tracePt t="35355" x="3086100" y="1543050"/>
          <p14:tracePt t="35366" x="3111500" y="1543050"/>
          <p14:tracePt t="35380" x="3136900" y="1543050"/>
          <p14:tracePt t="35397" x="3206750" y="1536700"/>
          <p14:tracePt t="35413" x="3244850" y="1524000"/>
          <p14:tracePt t="35430" x="3295650" y="1524000"/>
          <p14:tracePt t="35447" x="3314700" y="1524000"/>
          <p14:tracePt t="35463" x="3340100" y="1524000"/>
          <p14:tracePt t="35480" x="3359150" y="1524000"/>
          <p14:tracePt t="35497" x="3365500" y="1524000"/>
          <p14:tracePt t="35514" x="3371850" y="1524000"/>
          <p14:tracePt t="35564" x="3378200" y="1524000"/>
          <p14:tracePt t="35596" x="3378200" y="1511300"/>
          <p14:tracePt t="35616" x="3378200" y="1504950"/>
          <p14:tracePt t="35627" x="3378200" y="1492250"/>
          <p14:tracePt t="35638" x="3378200" y="1479550"/>
          <p14:tracePt t="35648" x="3378200" y="1473200"/>
          <p14:tracePt t="35663" x="3371850" y="1466850"/>
          <p14:tracePt t="35680" x="3359150" y="1454150"/>
          <p14:tracePt t="35697" x="3346450" y="1447800"/>
          <p14:tracePt t="35713" x="3308350" y="1441450"/>
          <p14:tracePt t="35747" x="3282950" y="1441450"/>
          <p14:tracePt t="35763" x="3263900" y="1454150"/>
          <p14:tracePt t="35780" x="3251200" y="1466850"/>
          <p14:tracePt t="35798" x="3232150" y="1504950"/>
          <p14:tracePt t="35816" x="3225800" y="1536700"/>
          <p14:tracePt t="35831" x="3225800" y="1555750"/>
          <p14:tracePt t="35848" x="3225800" y="1574800"/>
          <p14:tracePt t="35864" x="3225800" y="1587500"/>
          <p14:tracePt t="35880" x="3263900" y="1606550"/>
          <p14:tracePt t="35897" x="3302000" y="1606550"/>
          <p14:tracePt t="35914" x="3371850" y="1606550"/>
          <p14:tracePt t="35930" x="3403600" y="1606550"/>
          <p14:tracePt t="35947" x="3416300" y="1606550"/>
          <p14:tracePt t="35963" x="3429000" y="1600200"/>
          <p14:tracePt t="35980" x="3429000" y="1593850"/>
          <p14:tracePt t="35997" x="3435350" y="1593850"/>
          <p14:tracePt t="36013" x="3435350" y="1574800"/>
          <p14:tracePt t="36030" x="3435350" y="1568450"/>
          <p14:tracePt t="36048" x="3435350" y="1555750"/>
          <p14:tracePt t="36065" x="3409950" y="1549400"/>
          <p14:tracePt t="36080" x="3397250" y="1549400"/>
          <p14:tracePt t="36097" x="3378200" y="1543050"/>
          <p14:tracePt t="36130" x="3371850" y="1543050"/>
          <p14:tracePt t="36179" x="3371850" y="1536700"/>
          <p14:tracePt t="37846" x="3371850" y="1530350"/>
          <p14:tracePt t="37857" x="3365500" y="1530350"/>
          <p14:tracePt t="37868" x="3365500" y="1524000"/>
          <p14:tracePt t="37881" x="3365500" y="1517650"/>
          <p14:tracePt t="37898" x="3352800" y="1511300"/>
          <p14:tracePt t="37914" x="3340100" y="1504950"/>
          <p14:tracePt t="37932" x="3302000" y="1498600"/>
          <p14:tracePt t="37948" x="3289300" y="1498600"/>
          <p14:tracePt t="37964" x="3257550" y="1498600"/>
          <p14:tracePt t="37981" x="3238500" y="1498600"/>
          <p14:tracePt t="37998" x="3232150" y="1498600"/>
          <p14:tracePt t="38014" x="3225800" y="1498600"/>
          <p14:tracePt t="38031" x="3219450" y="1498600"/>
          <p14:tracePt t="38048" x="3206750" y="1498600"/>
          <p14:tracePt t="38065" x="3194050" y="1511300"/>
          <p14:tracePt t="38081" x="3187700" y="1517650"/>
          <p14:tracePt t="38098" x="3181350" y="1549400"/>
          <p14:tracePt t="38114" x="3175000" y="1562100"/>
          <p14:tracePt t="38131" x="3175000" y="1606550"/>
          <p14:tracePt t="38147" x="3175000" y="1619250"/>
          <p14:tracePt t="38163" x="3175000" y="1625600"/>
          <p14:tracePt t="38180" x="3175000" y="1638300"/>
          <p14:tracePt t="38430" x="3175000" y="1644650"/>
          <p14:tracePt t="38440" x="3175000" y="1651000"/>
          <p14:tracePt t="38461" x="3175000" y="1663700"/>
          <p14:tracePt t="38472" x="3175000" y="1676400"/>
          <p14:tracePt t="38483" x="3175000" y="1689100"/>
          <p14:tracePt t="38497" x="3175000" y="1701800"/>
          <p14:tracePt t="38513" x="3175000" y="1739900"/>
          <p14:tracePt t="38530" x="3175000" y="1778000"/>
          <p14:tracePt t="38547" x="3175000" y="1885950"/>
          <p14:tracePt t="38563" x="3175000" y="1936750"/>
          <p14:tracePt t="38580" x="3175000" y="2038350"/>
          <p14:tracePt t="38597" x="3175000" y="2165350"/>
          <p14:tracePt t="38613" x="3175000" y="2241550"/>
          <p14:tracePt t="38630" x="3175000" y="2381250"/>
          <p14:tracePt t="38647" x="3175000" y="2451100"/>
          <p14:tracePt t="38663" x="3175000" y="2552700"/>
          <p14:tracePt t="38681" x="3175000" y="2641600"/>
          <p14:tracePt t="38698" x="3175000" y="2705100"/>
          <p14:tracePt t="38714" x="3175000" y="2844800"/>
          <p14:tracePt t="38732" x="3175000" y="2965450"/>
          <p14:tracePt t="38748" x="3175000" y="3028950"/>
          <p14:tracePt t="38765" x="3181350" y="3155950"/>
          <p14:tracePt t="38781" x="3181350" y="3219450"/>
          <p14:tracePt t="38797" x="3181350" y="3384550"/>
          <p14:tracePt t="38814" x="3181350" y="3448050"/>
          <p14:tracePt t="38830" x="3181350" y="3600450"/>
          <p14:tracePt t="38846" x="3181350" y="3752850"/>
          <p14:tracePt t="38863" x="3181350" y="3829050"/>
          <p14:tracePt t="38880" x="3181350" y="3994150"/>
          <p14:tracePt t="38897" x="3181350" y="4076700"/>
          <p14:tracePt t="38913" x="3181350" y="4260850"/>
          <p14:tracePt t="38930" x="3181350" y="4419600"/>
          <p14:tracePt t="38947" x="3181350" y="4495800"/>
          <p14:tracePt t="38963" x="3181350" y="4610100"/>
          <p14:tracePt t="38980" x="3181350" y="4648200"/>
          <p14:tracePt t="38998" x="3181350" y="4724400"/>
          <p14:tracePt t="39016" x="3181350" y="4806950"/>
          <p14:tracePt t="39031" x="3181350" y="4832350"/>
          <p14:tracePt t="39048" x="3181350" y="4902200"/>
          <p14:tracePt t="39065" x="3181350" y="4965700"/>
          <p14:tracePt t="39081" x="3181350" y="4997450"/>
          <p14:tracePt t="39098" x="3181350" y="5041900"/>
          <p14:tracePt t="39114" x="3181350" y="5054600"/>
          <p14:tracePt t="39131" x="3181350" y="5073650"/>
          <p14:tracePt t="39149" x="3181350" y="5080000"/>
          <p14:tracePt t="39164" x="3181350" y="5086350"/>
          <p14:tracePt t="39253" x="3181350" y="5073650"/>
          <p14:tracePt t="39264" x="3181350" y="5048250"/>
          <p14:tracePt t="39275" x="3181350" y="5003800"/>
          <p14:tracePt t="39285" x="3187700" y="4965700"/>
          <p14:tracePt t="39298" x="3200400" y="4908550"/>
          <p14:tracePt t="39315" x="3206750" y="4857750"/>
          <p14:tracePt t="39331" x="3225800" y="4667250"/>
          <p14:tracePt t="39348" x="3244850" y="4464050"/>
          <p14:tracePt t="39364" x="3257550" y="4356100"/>
          <p14:tracePt t="39380" x="3257550" y="4159250"/>
          <p14:tracePt t="39397" x="3257550" y="4057650"/>
          <p14:tracePt t="39413" x="3270250" y="3860800"/>
          <p14:tracePt t="39430" x="3270250" y="3695700"/>
          <p14:tracePt t="39447" x="3270250" y="3619500"/>
          <p14:tracePt t="39463" x="3276600" y="3429000"/>
          <p14:tracePt t="39480" x="3289300" y="3365500"/>
          <p14:tracePt t="39496" x="3295650" y="3238500"/>
          <p14:tracePt t="39513" x="3308350" y="3092450"/>
          <p14:tracePt t="39530" x="3308350" y="3028950"/>
          <p14:tracePt t="39547" x="3308350" y="2863850"/>
          <p14:tracePt t="39564" x="3308350" y="2787650"/>
          <p14:tracePt t="39581" x="3308350" y="2635250"/>
          <p14:tracePt t="39598" x="3295650" y="2489200"/>
          <p14:tracePt t="39614" x="3282950" y="2425700"/>
          <p14:tracePt t="39630" x="3276600" y="2247900"/>
          <p14:tracePt t="39647" x="3263900" y="2184400"/>
          <p14:tracePt t="39663" x="3238500" y="2025650"/>
          <p14:tracePt t="39680" x="3213100" y="1847850"/>
          <p14:tracePt t="39696" x="3206750" y="1765300"/>
          <p14:tracePt t="39713" x="3187700" y="1600200"/>
          <p14:tracePt t="39730" x="3187700" y="1536700"/>
          <p14:tracePt t="39746" x="3175000" y="1441450"/>
          <p14:tracePt t="39763" x="3175000" y="1377950"/>
          <p14:tracePt t="39780" x="3175000" y="1352550"/>
          <p14:tracePt t="39797" x="3175000" y="1333500"/>
          <p14:tracePt t="39878" x="3168650" y="1352550"/>
          <p14:tracePt t="39888" x="3149600" y="1422400"/>
          <p14:tracePt t="39899" x="3117850" y="1524000"/>
          <p14:tracePt t="39913" x="3098800" y="1625600"/>
          <p14:tracePt t="39930" x="3079750" y="1866900"/>
          <p14:tracePt t="39947" x="3054350" y="2032000"/>
          <p14:tracePt t="39963" x="3048000" y="2247900"/>
          <p14:tracePt t="39981" x="3048000" y="2349500"/>
          <p14:tracePt t="39997" x="3048000" y="2584450"/>
          <p14:tracePt t="40015" x="3048000" y="2730500"/>
          <p14:tracePt t="40031" x="3048000" y="2819400"/>
          <p14:tracePt t="40047" x="3048000" y="2984500"/>
          <p14:tracePt t="40064" x="3060700" y="3060700"/>
          <p14:tracePt t="40081" x="3079750" y="3251200"/>
          <p14:tracePt t="40098" x="3086100" y="3416300"/>
          <p14:tracePt t="40114" x="3086100" y="3498850"/>
          <p14:tracePt t="40131" x="3098800" y="3702050"/>
          <p14:tracePt t="40148" x="3098800" y="3835400"/>
          <p14:tracePt t="40164" x="3098800" y="4025900"/>
          <p14:tracePt t="40181" x="3098800" y="4191000"/>
          <p14:tracePt t="40198" x="3098800" y="4254500"/>
          <p14:tracePt t="40214" x="3105150" y="4362450"/>
          <p14:tracePt t="40231" x="3105150" y="4387850"/>
          <p14:tracePt t="40247" x="3105150" y="4413250"/>
          <p14:tracePt t="40265" x="3111500" y="4432300"/>
          <p14:tracePt t="40281" x="3111500" y="4445000"/>
          <p14:tracePt t="40298" x="3111500" y="4470400"/>
          <p14:tracePt t="40314" x="3111500" y="4483100"/>
          <p14:tracePt t="40331" x="3111500" y="4495800"/>
          <p14:tracePt t="40350" x="3111500" y="4502150"/>
          <p14:tracePt t="40391" x="3111500" y="4508500"/>
          <p14:tracePt t="40597" x="3117850" y="4508500"/>
          <p14:tracePt t="40639" x="3124200" y="4508500"/>
          <p14:tracePt t="40692" x="3130550" y="4508500"/>
          <p14:tracePt t="40797" x="3136900" y="4508500"/>
          <p14:tracePt t="40901" x="3143250" y="4508500"/>
          <p14:tracePt t="40912" x="3143250" y="4502150"/>
          <p14:tracePt t="40932" x="3143250" y="4495800"/>
          <p14:tracePt t="40943" x="3149600" y="4483100"/>
          <p14:tracePt t="40954" x="3149600" y="4476750"/>
          <p14:tracePt t="40965" x="3149600" y="4470400"/>
          <p14:tracePt t="40981" x="3149600" y="4464050"/>
          <p14:tracePt t="40998" x="3149600" y="4445000"/>
          <p14:tracePt t="41015" x="3155950" y="4438650"/>
          <p14:tracePt t="41031" x="3155950" y="4432300"/>
          <p14:tracePt t="41048" x="3155950" y="4394200"/>
          <p14:tracePt t="41064" x="3155950" y="4381500"/>
          <p14:tracePt t="41081" x="3155950" y="4337050"/>
          <p14:tracePt t="41098" x="3162300" y="4311650"/>
          <p14:tracePt t="41114" x="3162300" y="4267200"/>
          <p14:tracePt t="41131" x="3162300" y="4210050"/>
          <p14:tracePt t="41148" x="3162300" y="4165600"/>
          <p14:tracePt t="41164" x="3162300" y="4076700"/>
          <p14:tracePt t="41181" x="3162300" y="4044950"/>
          <p14:tracePt t="41198" x="3155950" y="3994150"/>
          <p14:tracePt t="41214" x="3155950" y="3962400"/>
          <p14:tracePt t="41230" x="3155950" y="3949700"/>
          <p14:tracePt t="41247" x="3155950" y="3917950"/>
          <p14:tracePt t="41263" x="3155950" y="3911600"/>
          <p14:tracePt t="41280" x="3155950" y="3892550"/>
          <p14:tracePt t="41296" x="3149600" y="3816350"/>
          <p14:tracePt t="41313" x="3149600" y="3790950"/>
          <p14:tracePt t="41331" x="3149600" y="3721100"/>
          <p14:tracePt t="41348" x="3149600" y="3676650"/>
          <p14:tracePt t="41364" x="3143250" y="3581400"/>
          <p14:tracePt t="41381" x="3143250" y="3441700"/>
          <p14:tracePt t="41396" x="3143250" y="3378200"/>
          <p14:tracePt t="41413" x="3130550" y="3257550"/>
          <p14:tracePt t="41431" x="3130550" y="3219450"/>
          <p14:tracePt t="41447" x="3124200" y="3130550"/>
          <p14:tracePt t="41465" x="3117850" y="3022600"/>
          <p14:tracePt t="41481" x="3117850" y="2971800"/>
          <p14:tracePt t="41497" x="3105150" y="2851150"/>
          <p14:tracePt t="41514" x="3105150" y="2813050"/>
          <p14:tracePt t="41531" x="3098800" y="2724150"/>
          <p14:tracePt t="41548" x="3098800" y="2654300"/>
          <p14:tracePt t="41564" x="3098800" y="2622550"/>
          <p14:tracePt t="41581" x="3092450" y="2590800"/>
          <p14:tracePt t="41598" x="3086100" y="2571750"/>
          <p14:tracePt t="41614" x="3086100" y="2482850"/>
          <p14:tracePt t="41631" x="3073400" y="2400300"/>
          <p14:tracePt t="41647" x="3073400" y="2374900"/>
          <p14:tracePt t="41664" x="3073400" y="2324100"/>
          <p14:tracePt t="41680" x="3073400" y="2305050"/>
          <p14:tracePt t="41697" x="3073400" y="2273300"/>
          <p14:tracePt t="41713" x="3073400" y="2247900"/>
          <p14:tracePt t="41730" x="3073400" y="2235200"/>
          <p14:tracePt t="41746" x="3073400" y="2209800"/>
          <p14:tracePt t="41763" x="3086100" y="2190750"/>
          <p14:tracePt t="41780" x="3092450" y="2165350"/>
          <p14:tracePt t="41796" x="3092450" y="2159000"/>
          <p14:tracePt t="42351" x="3092450" y="2171700"/>
          <p14:tracePt t="42361" x="3073400" y="2190750"/>
          <p14:tracePt t="42372" x="3060700" y="2235200"/>
          <p14:tracePt t="42383" x="3041650" y="2298700"/>
          <p14:tracePt t="42397" x="3022600" y="2381250"/>
          <p14:tracePt t="42413" x="3003550" y="2463800"/>
          <p14:tracePt t="42430" x="3003550" y="2489200"/>
          <p14:tracePt t="42448" x="2997200" y="2540000"/>
          <p14:tracePt t="42465" x="2997200" y="2559050"/>
          <p14:tracePt t="42481" x="2997200" y="2565400"/>
          <p14:tracePt t="42537" x="3003550" y="2552700"/>
          <p14:tracePt t="42548" x="3016250" y="2508250"/>
          <p14:tracePt t="42558" x="3048000" y="2444750"/>
          <p14:tracePt t="42569" x="3073400" y="2387600"/>
          <p14:tracePt t="42581" x="3092450" y="2330450"/>
          <p14:tracePt t="42597" x="3111500" y="2286000"/>
          <p14:tracePt t="42615" x="3117850" y="2247900"/>
          <p14:tracePt t="42632" x="3124200" y="2228850"/>
          <p14:tracePt t="42647" x="3124200" y="2222500"/>
          <p14:tracePt t="42665" x="3124200" y="2216150"/>
          <p14:tracePt t="42681" x="3124200" y="2209800"/>
          <p14:tracePt t="42716" x="3124200" y="2216150"/>
          <p14:tracePt t="42731" x="3124200" y="2235200"/>
          <p14:tracePt t="42748" x="3098800" y="2279650"/>
          <p14:tracePt t="42765" x="3086100" y="2317750"/>
          <p14:tracePt t="42781" x="3073400" y="2387600"/>
          <p14:tracePt t="42799" x="3067050" y="2438400"/>
          <p14:tracePt t="42814" x="3067050" y="2470150"/>
          <p14:tracePt t="42831" x="3060700" y="2495550"/>
          <p14:tracePt t="42847" x="3060700" y="2508250"/>
          <p14:tracePt t="42879" x="3060700" y="2514600"/>
          <p14:tracePt t="42912" x="3060700" y="2520950"/>
          <p14:tracePt t="42996" x="3060700" y="2508250"/>
          <p14:tracePt t="43006" x="3060700" y="2501900"/>
          <p14:tracePt t="43017" x="3073400" y="2476500"/>
          <p14:tracePt t="43030" x="3079750" y="2470150"/>
          <p14:tracePt t="43047" x="3079750" y="2457450"/>
          <p14:tracePt t="43064" x="3086100" y="2451100"/>
          <p14:tracePt t="43081" x="3092450" y="2444750"/>
          <p14:tracePt t="43097" x="3092450" y="2438400"/>
          <p14:tracePt t="43114" x="3092450" y="2432050"/>
          <p14:tracePt t="43133" x="3092450" y="2425700"/>
          <p14:tracePt t="43147" x="3073400" y="2419350"/>
          <p14:tracePt t="43164" x="3028950" y="2400300"/>
          <p14:tracePt t="43181" x="3003550" y="2400300"/>
          <p14:tracePt t="43197" x="2895600" y="2393950"/>
          <p14:tracePt t="43214" x="2806700" y="2393950"/>
          <p14:tracePt t="43231" x="2692400" y="2393950"/>
          <p14:tracePt t="43248" x="2622550" y="2393950"/>
          <p14:tracePt t="43264" x="2590800" y="2387600"/>
          <p14:tracePt t="43281" x="2546350" y="2387600"/>
          <p14:tracePt t="43298" x="2533650" y="2381250"/>
          <p14:tracePt t="43314" x="2508250" y="2381250"/>
          <p14:tracePt t="43331" x="2501900" y="2381250"/>
          <p14:tracePt t="43347" x="2495550" y="2381250"/>
          <p14:tracePt t="43381" x="2489200" y="2381250"/>
          <p14:tracePt t="43414" x="2482850" y="2381250"/>
          <p14:tracePt t="43435" x="2476500" y="2387600"/>
          <p14:tracePt t="43457" x="2476500" y="2393950"/>
          <p14:tracePt t="43477" x="2470150" y="2393950"/>
          <p14:tracePt t="43602" x="2476500" y="2393950"/>
          <p14:tracePt t="43612" x="2482850" y="2393950"/>
          <p14:tracePt t="43624" x="2489200" y="2393950"/>
          <p14:tracePt t="43633" x="2514600" y="2393950"/>
          <p14:tracePt t="43647" x="2552700" y="2393950"/>
          <p14:tracePt t="43664" x="2724150" y="2489200"/>
          <p14:tracePt t="43681" x="2781300" y="2533650"/>
          <p14:tracePt t="43697" x="2933700" y="2660650"/>
          <p14:tracePt t="43714" x="3067050" y="2762250"/>
          <p14:tracePt t="43730" x="3308350" y="3111500"/>
          <p14:tracePt t="43747" x="3467100" y="3448050"/>
          <p14:tracePt t="43763" x="3511550" y="3562350"/>
          <p14:tracePt t="43780" x="3549650" y="3797300"/>
          <p14:tracePt t="43797" x="3549650" y="3860800"/>
          <p14:tracePt t="43814" x="3562350" y="3962400"/>
          <p14:tracePt t="43831" x="3568700" y="4006850"/>
          <p14:tracePt t="43847" x="3568700" y="4013200"/>
          <p14:tracePt t="43864" x="3568700" y="4032250"/>
          <p14:tracePt t="43880" x="3568700" y="4038600"/>
          <p14:tracePt t="43897" x="3568700" y="4057650"/>
          <p14:tracePt t="43915" x="3568700" y="4083050"/>
          <p14:tracePt t="43931" x="3568700" y="4089400"/>
          <p14:tracePt t="43948" x="3562350" y="4102100"/>
          <p14:tracePt t="43964" x="3556000" y="4114800"/>
          <p14:tracePt t="43981" x="3543300" y="4133850"/>
          <p14:tracePt t="43998" x="3543300" y="4140200"/>
          <p14:tracePt t="44013" x="3543300" y="4146550"/>
          <p14:tracePt t="44029" x="3543300" y="4152900"/>
          <p14:tracePt t="44063" x="3543300" y="4159250"/>
          <p14:tracePt t="44143" x="3536950" y="4165600"/>
          <p14:tracePt t="44164" x="3530600" y="4165600"/>
          <p14:tracePt t="44174" x="3530600" y="4171950"/>
          <p14:tracePt t="44185" x="3517900" y="4184650"/>
          <p14:tracePt t="44198" x="3511550" y="4191000"/>
          <p14:tracePt t="44214" x="3498850" y="4203700"/>
          <p14:tracePt t="44231" x="3473450" y="4235450"/>
          <p14:tracePt t="44249" x="3448050" y="4260850"/>
          <p14:tracePt t="44263" x="3429000" y="4273550"/>
          <p14:tracePt t="44280" x="3403600" y="4292600"/>
          <p14:tracePt t="44297" x="3384550" y="4305300"/>
          <p14:tracePt t="44313" x="3346450" y="4324350"/>
          <p14:tracePt t="44330" x="3333750" y="4337050"/>
          <p14:tracePt t="44347" x="3308350" y="4362450"/>
          <p14:tracePt t="44364" x="3282950" y="4375150"/>
          <p14:tracePt t="44381" x="3263900" y="4387850"/>
          <p14:tracePt t="44397" x="3251200" y="4406900"/>
          <p14:tracePt t="44413" x="3232150" y="4419600"/>
          <p14:tracePt t="44430" x="3200400" y="4470400"/>
          <p14:tracePt t="44447" x="3175000" y="4521200"/>
          <p14:tracePt t="44464" x="3162300" y="4533900"/>
          <p14:tracePt t="44480" x="3143250" y="4578350"/>
          <p14:tracePt t="44497" x="3136900" y="4584700"/>
          <p14:tracePt t="44958" x="3130550" y="4584700"/>
          <p14:tracePt t="44969" x="3124200" y="4584700"/>
          <p14:tracePt t="44990" x="3124200" y="4578350"/>
          <p14:tracePt t="44998" x="3117850" y="4578350"/>
          <p14:tracePt t="45008" x="3117850" y="4572000"/>
          <p14:tracePt t="45029" x="3111500" y="4565650"/>
          <p14:tracePt t="45039" x="3105150" y="4552950"/>
          <p14:tracePt t="45050" x="3098800" y="4540250"/>
          <p14:tracePt t="45071" x="3092450" y="4533900"/>
          <p14:tracePt t="45082" x="3092450" y="4527550"/>
          <p14:tracePt t="45096" x="3092450" y="4521200"/>
          <p14:tracePt t="45113" x="3086100" y="4502150"/>
          <p14:tracePt t="45130" x="3079750" y="4495800"/>
          <p14:tracePt t="45147" x="3073400" y="4457700"/>
          <p14:tracePt t="45164" x="3067050" y="4445000"/>
          <p14:tracePt t="45180" x="3067050" y="4406900"/>
          <p14:tracePt t="45196" x="3060700" y="4349750"/>
          <p14:tracePt t="45213" x="3060700" y="4305300"/>
          <p14:tracePt t="45229" x="3060700" y="4241800"/>
          <p14:tracePt t="45246" x="3060700" y="4210050"/>
          <p14:tracePt t="45263" x="3060700" y="4165600"/>
          <p14:tracePt t="45279" x="3060700" y="4095750"/>
          <p14:tracePt t="45296" x="3060700" y="4025900"/>
          <p14:tracePt t="45313" x="3060700" y="3924300"/>
          <p14:tracePt t="45329" x="3067050" y="3873500"/>
          <p14:tracePt t="45346" x="3092450" y="3784600"/>
          <p14:tracePt t="45364" x="3130550" y="3695700"/>
          <p14:tracePt t="45381" x="3155950" y="3663950"/>
          <p14:tracePt t="45396" x="3175000" y="3644900"/>
          <p14:tracePt t="45413" x="3187700" y="3632200"/>
          <p14:tracePt t="45431" x="3219450" y="3632200"/>
          <p14:tracePt t="45448" x="3257550" y="3657600"/>
          <p14:tracePt t="45464" x="3282950" y="3714750"/>
          <p14:tracePt t="45480" x="3327400" y="3898900"/>
          <p14:tracePt t="45497" x="3333750" y="3987800"/>
          <p14:tracePt t="45513" x="3333750" y="4102100"/>
          <p14:tracePt t="45530" x="3333750" y="4171950"/>
          <p14:tracePt t="45546" x="3327400" y="4203700"/>
          <p14:tracePt t="45563" x="3276600" y="4241800"/>
          <p14:tracePt t="45579" x="3232150" y="4254500"/>
          <p14:tracePt t="45596" x="3130550" y="4254500"/>
          <p14:tracePt t="45613" x="3054350" y="4222750"/>
          <p14:tracePt t="45629" x="3003550" y="4184650"/>
          <p14:tracePt t="45646" x="2889250" y="3994150"/>
          <p14:tracePt t="45663" x="2851150" y="3879850"/>
          <p14:tracePt t="45679" x="2819400" y="3708400"/>
          <p14:tracePt t="45698" x="2819400" y="3594100"/>
          <p14:tracePt t="45713" x="2819400" y="3556000"/>
          <p14:tracePt t="45730" x="2838450" y="3479800"/>
          <p14:tracePt t="45747" x="2863850" y="3448050"/>
          <p14:tracePt t="45764" x="2901950" y="3429000"/>
          <p14:tracePt t="45781" x="2971800" y="3429000"/>
          <p14:tracePt t="45797" x="2997200" y="3429000"/>
          <p14:tracePt t="45814" x="3060700" y="3460750"/>
          <p14:tracePt t="45831" x="3086100" y="3473450"/>
          <p14:tracePt t="45846" x="3105150" y="3492500"/>
          <p14:tracePt t="45864" x="3105150" y="3505200"/>
          <p14:tracePt t="45880" x="3111500" y="3511550"/>
          <p14:tracePt t="45897" x="3117850" y="3511550"/>
          <p14:tracePt t="45914" x="3117850" y="3517900"/>
          <p14:tracePt t="45930" x="3124200" y="3517900"/>
          <p14:tracePt t="48782" x="3124200" y="3511550"/>
          <p14:tracePt t="48793" x="3124200" y="3473450"/>
          <p14:tracePt t="48803" x="3111500" y="3429000"/>
          <p14:tracePt t="48814" x="3105150" y="3390900"/>
          <p14:tracePt t="48829" x="3098800" y="3333750"/>
          <p14:tracePt t="48846" x="3092450" y="3270250"/>
          <p14:tracePt t="48862" x="3079750" y="3213100"/>
          <p14:tracePt t="48879" x="3073400" y="3086100"/>
          <p14:tracePt t="48896" x="3073400" y="3035300"/>
          <p14:tracePt t="48912" x="3060700" y="2914650"/>
          <p14:tracePt t="48929" x="3060700" y="2813050"/>
          <p14:tracePt t="48946" x="3060700" y="2749550"/>
          <p14:tracePt t="48962" x="3060700" y="2635250"/>
          <p14:tracePt t="48979" x="3060700" y="2571750"/>
          <p14:tracePt t="48996" x="3060700" y="2476500"/>
          <p14:tracePt t="49012" x="3060700" y="2419350"/>
          <p14:tracePt t="49029" x="3060700" y="2393950"/>
          <p14:tracePt t="49046" x="3060700" y="2349500"/>
          <p14:tracePt t="49062" x="3060700" y="2330450"/>
          <p14:tracePt t="49079" x="3060700" y="2311400"/>
          <p14:tracePt t="49096" x="3060700" y="2305050"/>
          <p14:tracePt t="49112" x="3060700" y="2298700"/>
          <p14:tracePt t="49129" x="3048000" y="2292350"/>
          <p14:tracePt t="49146" x="3035300" y="2292350"/>
          <p14:tracePt t="49162" x="2990850" y="2292350"/>
          <p14:tracePt t="49179" x="2959100" y="2298700"/>
          <p14:tracePt t="49196" x="2946400" y="2311400"/>
          <p14:tracePt t="49212" x="2901950" y="2343150"/>
          <p14:tracePt t="49229" x="2889250" y="2355850"/>
          <p14:tracePt t="49246" x="2844800" y="2387600"/>
          <p14:tracePt t="49262" x="2819400" y="2419350"/>
          <p14:tracePt t="49279" x="2800350" y="2451100"/>
          <p14:tracePt t="49296" x="2774950" y="2501900"/>
          <p14:tracePt t="49313" x="2768600" y="2520950"/>
          <p14:tracePt t="49329" x="2749550" y="2565400"/>
          <p14:tracePt t="49346" x="2736850" y="2590800"/>
          <p14:tracePt t="49362" x="2730500" y="2603500"/>
          <p14:tracePt t="49379" x="2724150" y="2616200"/>
          <p14:tracePt t="49412" x="2724150" y="2622550"/>
          <p14:tracePt t="49460" x="2724150" y="2628900"/>
          <p14:tracePt t="49471" x="2724150" y="2635250"/>
          <p14:tracePt t="49481" x="2717800" y="2647950"/>
          <p14:tracePt t="49502" x="2717800" y="2654300"/>
          <p14:tracePt t="49513" x="2717800" y="2660650"/>
          <p14:tracePt t="49529" x="2717800" y="2667000"/>
          <p14:tracePt t="49627" x="2724150" y="2667000"/>
          <p14:tracePt t="49637" x="2749550" y="2647950"/>
          <p14:tracePt t="49648" x="2768600" y="2628900"/>
          <p14:tracePt t="49662" x="2806700" y="2571750"/>
          <p14:tracePt t="49680" x="2895600" y="2463800"/>
          <p14:tracePt t="49696" x="2933700" y="2406650"/>
          <p14:tracePt t="49712" x="3054350" y="2254250"/>
          <p14:tracePt t="49729" x="3092450" y="2197100"/>
          <p14:tracePt t="49746" x="3181350" y="2095500"/>
          <p14:tracePt t="49763" x="3276600" y="1987550"/>
          <p14:tracePt t="49781" x="3302000" y="1930400"/>
          <p14:tracePt t="49796" x="3346450" y="1885950"/>
          <p14:tracePt t="49812" x="3359150" y="1866900"/>
          <p14:tracePt t="49829" x="3390900" y="1828800"/>
          <p14:tracePt t="49846" x="3409950" y="1803400"/>
          <p14:tracePt t="49862" x="3422650" y="1797050"/>
          <p14:tracePt t="49879" x="3429000" y="1784350"/>
          <p14:tracePt t="49896" x="3435350" y="1784350"/>
          <p14:tracePt t="49929" x="3435350" y="1778000"/>
          <p14:tracePt t="49972" x="3441700" y="1778000"/>
          <p14:tracePt t="50079" x="3435350" y="1784350"/>
          <p14:tracePt t="50089" x="3422650" y="1816100"/>
          <p14:tracePt t="50099" x="3403600" y="1847850"/>
          <p14:tracePt t="50113" x="3365500" y="1917700"/>
          <p14:tracePt t="50130" x="3263900" y="2070100"/>
          <p14:tracePt t="50147" x="3225800" y="2139950"/>
          <p14:tracePt t="50163" x="3149600" y="2279650"/>
          <p14:tracePt t="50181" x="3092450" y="2355850"/>
          <p14:tracePt t="50196" x="3079750" y="2387600"/>
          <p14:tracePt t="50212" x="3048000" y="2419350"/>
          <p14:tracePt t="50229" x="3041650" y="2432050"/>
          <p14:tracePt t="50246" x="3035300" y="2451100"/>
          <p14:tracePt t="50263" x="3022600" y="2463800"/>
          <p14:tracePt t="50279" x="3016250" y="2476500"/>
          <p14:tracePt t="50296" x="3009900" y="2482850"/>
          <p14:tracePt t="50312" x="3003550" y="2489200"/>
          <p14:tracePt t="50388" x="3009900" y="2489200"/>
          <p14:tracePt t="50399" x="3035300" y="2489200"/>
          <p14:tracePt t="50409" x="3067050" y="2482850"/>
          <p14:tracePt t="50420" x="3098800" y="2470150"/>
          <p14:tracePt t="50430" x="3130550" y="2451100"/>
          <p14:tracePt t="50446" x="3175000" y="2419350"/>
          <p14:tracePt t="50462" x="3257550" y="2343150"/>
          <p14:tracePt t="50479" x="3289300" y="2324100"/>
          <p14:tracePt t="50496" x="3333750" y="2286000"/>
          <p14:tracePt t="50512" x="3352800" y="2279650"/>
          <p14:tracePt t="50529" x="3371850" y="2260600"/>
          <p14:tracePt t="50546" x="3384550" y="2254250"/>
          <p14:tracePt t="50580" x="3390900" y="2247900"/>
          <p14:tracePt t="50618" x="3384550" y="2247900"/>
          <p14:tracePt t="50628" x="3371850" y="2247900"/>
          <p14:tracePt t="50639" x="3340100" y="2254250"/>
          <p14:tracePt t="50649" x="3295650" y="2305050"/>
          <p14:tracePt t="50662" x="3225800" y="2355850"/>
          <p14:tracePt t="50679" x="3143250" y="2413000"/>
          <p14:tracePt t="50696" x="3022600" y="2514600"/>
          <p14:tracePt t="50713" x="2946400" y="2571750"/>
          <p14:tracePt t="50729" x="2921000" y="2597150"/>
          <p14:tracePt t="50746" x="2895600" y="2616200"/>
          <p14:tracePt t="50762" x="2889250" y="2622550"/>
          <p14:tracePt t="50780" x="2889250" y="2628900"/>
          <p14:tracePt t="50797" x="2882900" y="2628900"/>
          <p14:tracePt t="50860" x="2895600" y="2622550"/>
          <p14:tracePt t="50870" x="2927350" y="2578100"/>
          <p14:tracePt t="50881" x="2997200" y="2508250"/>
          <p14:tracePt t="50897" x="3086100" y="2413000"/>
          <p14:tracePt t="50913" x="3232150" y="2235200"/>
          <p14:tracePt t="50930" x="3289300" y="2152650"/>
          <p14:tracePt t="50946" x="3390900" y="2032000"/>
          <p14:tracePt t="50963" x="3435350" y="1968500"/>
          <p14:tracePt t="50979" x="3454400" y="1955800"/>
          <p14:tracePt t="50996" x="3460750" y="1943100"/>
          <p14:tracePt t="51012" x="3467100" y="1936750"/>
          <p14:tracePt t="51056" x="3467100" y="1943100"/>
          <p14:tracePt t="51066" x="3460750" y="1968500"/>
          <p14:tracePt t="51079" x="3441700" y="2012950"/>
          <p14:tracePt t="51096" x="3390900" y="2108200"/>
          <p14:tracePt t="51113" x="3289300" y="2292350"/>
          <p14:tracePt t="51129" x="3162300" y="2470150"/>
          <p14:tracePt t="51147" x="3111500" y="2533650"/>
          <p14:tracePt t="51164" x="3003550" y="2647950"/>
          <p14:tracePt t="51180" x="2971800" y="2679700"/>
          <p14:tracePt t="51197" x="2901950" y="2755900"/>
          <p14:tracePt t="51214" x="2863850" y="2806700"/>
          <p14:tracePt t="51230" x="2844800" y="2832100"/>
          <p14:tracePt t="51246" x="2825750" y="2844800"/>
          <p14:tracePt t="51279" x="2825750" y="2851150"/>
          <p14:tracePt t="51337" x="2832100" y="2819400"/>
          <p14:tracePt t="51348" x="2876550" y="2768600"/>
          <p14:tracePt t="51358" x="2952750" y="2686050"/>
          <p14:tracePt t="51369" x="3048000" y="2590800"/>
          <p14:tracePt t="51380" x="3168650" y="2457450"/>
          <p14:tracePt t="51396" x="3276600" y="2343150"/>
          <p14:tracePt t="51412" x="3486150" y="2139950"/>
          <p14:tracePt t="51429" x="3556000" y="2076450"/>
          <p14:tracePt t="51446" x="3625850" y="2019300"/>
          <p14:tracePt t="51463" x="3644900" y="2006600"/>
          <p14:tracePt t="51480" x="3651250" y="2006600"/>
          <p14:tracePt t="51621" x="3644900" y="2006600"/>
          <p14:tracePt t="52100" x="3638550" y="2012950"/>
          <p14:tracePt t="52110" x="3613150" y="2044700"/>
          <p14:tracePt t="52120" x="3600450" y="2089150"/>
          <p14:tracePt t="52130" x="3568700" y="2159000"/>
          <p14:tracePt t="52146" x="3549650" y="2273300"/>
          <p14:tracePt t="52162" x="3517900" y="2406650"/>
          <p14:tracePt t="52179" x="3492500" y="2482850"/>
          <p14:tracePt t="52196" x="3460750" y="2641600"/>
          <p14:tracePt t="52212" x="3448050" y="2717800"/>
          <p14:tracePt t="52229" x="3416300" y="2832100"/>
          <p14:tracePt t="52245" x="3397250" y="2889250"/>
          <p14:tracePt t="52262" x="3384550" y="2940050"/>
          <p14:tracePt t="52279" x="3333750" y="3041650"/>
          <p14:tracePt t="52296" x="3314700" y="3105150"/>
          <p14:tracePt t="52312" x="3244850" y="3257550"/>
          <p14:tracePt t="52329" x="3187700" y="3429000"/>
          <p14:tracePt t="52345" x="3155950" y="3498850"/>
          <p14:tracePt t="52362" x="3098800" y="3606800"/>
          <p14:tracePt t="52379" x="3086100" y="3663950"/>
          <p14:tracePt t="52396" x="3054350" y="3714750"/>
          <p14:tracePt t="52412" x="3022600" y="3778250"/>
          <p14:tracePt t="52429" x="3009900" y="3797300"/>
          <p14:tracePt t="52446" x="2978150" y="3860800"/>
          <p14:tracePt t="52462" x="2952750" y="3892550"/>
          <p14:tracePt t="52480" x="2914650" y="3962400"/>
          <p14:tracePt t="52497" x="2889250" y="3994150"/>
          <p14:tracePt t="52513" x="2876550" y="4006850"/>
          <p14:tracePt t="52529" x="2857500" y="4032250"/>
          <p14:tracePt t="52547" x="2851150" y="4044950"/>
          <p14:tracePt t="52563" x="2844800" y="4057650"/>
          <p14:tracePt t="52580" x="2838450" y="4064000"/>
          <p14:tracePt t="52597" x="2832100" y="4070350"/>
          <p14:tracePt t="52613" x="2819400" y="4083050"/>
          <p14:tracePt t="52630" x="2806700" y="4102100"/>
          <p14:tracePt t="52647" x="2794000" y="4114800"/>
          <p14:tracePt t="52664" x="2787650" y="4127500"/>
          <p14:tracePt t="52697" x="2781300" y="4127500"/>
          <p14:tracePt t="52713" x="2781300" y="4133850"/>
          <p14:tracePt t="52747" x="2781300" y="4140200"/>
          <p14:tracePt t="52758" x="2774950" y="4140200"/>
          <p14:tracePt t="52768" x="2768600" y="4146550"/>
          <p14:tracePt t="52780" x="2762250" y="4152900"/>
          <p14:tracePt t="52797" x="2755900" y="4152900"/>
          <p14:tracePt t="52813" x="2743200" y="4152900"/>
          <p14:tracePt t="52847" x="2736850" y="4152900"/>
          <p14:tracePt t="52864" x="2730500" y="4152900"/>
          <p14:tracePt t="52893" x="2730500" y="4133850"/>
          <p14:tracePt t="52903" x="2730500" y="4102100"/>
          <p14:tracePt t="52913" x="2730500" y="4083050"/>
          <p14:tracePt t="52929" x="2730500" y="4044950"/>
          <p14:tracePt t="52947" x="2730500" y="4000500"/>
          <p14:tracePt t="52963" x="2730500" y="3981450"/>
          <p14:tracePt t="52979" x="2736850" y="3956050"/>
          <p14:tracePt t="53012" x="2736850" y="3949700"/>
          <p14:tracePt t="53049" x="2736850" y="3943350"/>
          <p14:tracePt t="53173" x="2736850" y="3949700"/>
          <p14:tracePt t="53184" x="2736850" y="3956050"/>
          <p14:tracePt t="53194" x="2730500" y="3956050"/>
          <p14:tracePt t="53205" x="2724150" y="3962400"/>
          <p14:tracePt t="53226" x="2717800" y="3968750"/>
          <p14:tracePt t="53237" x="2717800" y="3975100"/>
          <p14:tracePt t="53248" x="2711450" y="3981450"/>
          <p14:tracePt t="53268" x="2711450" y="3987800"/>
          <p14:tracePt t="53287" x="2705100" y="3987800"/>
          <p14:tracePt t="53329" x="2705100" y="3994150"/>
          <p14:tracePt t="53602" x="2705100" y="3987800"/>
          <p14:tracePt t="53613" x="2705100" y="3981450"/>
          <p14:tracePt t="53623" x="2705100" y="3975100"/>
          <p14:tracePt t="53633" x="2711450" y="3962400"/>
          <p14:tracePt t="53647" x="2724150" y="3956050"/>
          <p14:tracePt t="53664" x="2774950" y="3917950"/>
          <p14:tracePt t="53679" x="2806700" y="3892550"/>
          <p14:tracePt t="53695" x="2882900" y="3854450"/>
          <p14:tracePt t="53712" x="2921000" y="3829050"/>
          <p14:tracePt t="53729" x="2971800" y="3790950"/>
          <p14:tracePt t="53746" x="2990850" y="3765550"/>
          <p14:tracePt t="53762" x="3060700" y="3689350"/>
          <p14:tracePt t="53779" x="3155950" y="3594100"/>
          <p14:tracePt t="53796" x="3206750" y="3556000"/>
          <p14:tracePt t="53812" x="3308350" y="3479800"/>
          <p14:tracePt t="53829" x="3352800" y="3454400"/>
          <p14:tracePt t="53845" x="3403600" y="3422650"/>
          <p14:tracePt t="53863" x="3429000" y="3397250"/>
          <p14:tracePt t="53880" x="3435350" y="3390900"/>
          <p14:tracePt t="53897" x="3448050" y="3384550"/>
          <p14:tracePt t="54009" x="3454400" y="3384550"/>
          <p14:tracePt t="54019" x="3460750" y="3384550"/>
          <p14:tracePt t="54030" x="3467100" y="3384550"/>
          <p14:tracePt t="54046" x="3467100" y="3378200"/>
          <p14:tracePt t="54062" x="3486150" y="3365500"/>
          <p14:tracePt t="54185" x="3486150" y="3378200"/>
          <p14:tracePt t="54196" x="3479800" y="3397250"/>
          <p14:tracePt t="54206" x="3467100" y="3416300"/>
          <p14:tracePt t="54217" x="3460750" y="3460750"/>
          <p14:tracePt t="54230" x="3441700" y="3492500"/>
          <p14:tracePt t="54248" x="3429000" y="3536950"/>
          <p14:tracePt t="54263" x="3422650" y="3562350"/>
          <p14:tracePt t="54281" x="3416300" y="3594100"/>
          <p14:tracePt t="54297" x="3416300" y="3613150"/>
          <p14:tracePt t="54313" x="3416300" y="3638550"/>
          <p14:tracePt t="54330" x="3409950" y="3651250"/>
          <p14:tracePt t="54346" x="3409950" y="3663950"/>
          <p14:tracePt t="54364" x="3403600" y="3670300"/>
          <p14:tracePt t="54380" x="3403600" y="3676650"/>
          <p14:tracePt t="54396" x="3403600" y="3689350"/>
          <p14:tracePt t="54430" x="3403600" y="3695700"/>
          <p14:tracePt t="54446" x="3397250" y="3708400"/>
          <p14:tracePt t="54462" x="3390900" y="3721100"/>
          <p14:tracePt t="54479" x="3384550" y="3752850"/>
          <p14:tracePt t="54495" x="3378200" y="3765550"/>
          <p14:tracePt t="54512" x="3371850" y="3790950"/>
          <p14:tracePt t="54529" x="3365500" y="3816350"/>
          <p14:tracePt t="54545" x="3365500" y="3835400"/>
          <p14:tracePt t="54562" x="3359150" y="3886200"/>
          <p14:tracePt t="54579" x="3346450" y="3924300"/>
          <p14:tracePt t="54595" x="3340100" y="4006850"/>
          <p14:tracePt t="54612" x="3333750" y="4070350"/>
          <p14:tracePt t="54630" x="3333750" y="4114800"/>
          <p14:tracePt t="54646" x="3327400" y="4178300"/>
          <p14:tracePt t="54664" x="3327400" y="4210050"/>
          <p14:tracePt t="54680" x="3321050" y="4260850"/>
          <p14:tracePt t="54697" x="3321050" y="4292600"/>
          <p14:tracePt t="54713" x="3321050" y="4311650"/>
          <p14:tracePt t="54730" x="3321050" y="4343400"/>
          <p14:tracePt t="54747" x="3321050" y="4375150"/>
          <p14:tracePt t="54763" x="3321050" y="4400550"/>
          <p14:tracePt t="54781" x="3340100" y="4432300"/>
          <p14:tracePt t="54796" x="3352800" y="4445000"/>
          <p14:tracePt t="54812" x="3378200" y="4464050"/>
          <p14:tracePt t="54829" x="3390900" y="4489450"/>
          <p14:tracePt t="54846" x="3429000" y="4508500"/>
          <p14:tracePt t="54863" x="3479800" y="4508500"/>
          <p14:tracePt t="54880" x="3505200" y="4508500"/>
          <p14:tracePt t="54896" x="3549650" y="4508500"/>
          <p14:tracePt t="54913" x="3562350" y="4495800"/>
          <p14:tracePt t="54930" x="3575050" y="4476750"/>
          <p14:tracePt t="54947" x="3575050" y="4451350"/>
          <p14:tracePt t="54963" x="3575050" y="4438650"/>
          <p14:tracePt t="54980" x="3568700" y="4419600"/>
          <p14:tracePt t="54997" x="3556000" y="4406900"/>
          <p14:tracePt t="55013" x="3505200" y="4400550"/>
          <p14:tracePt t="55030" x="3429000" y="4400550"/>
          <p14:tracePt t="55046" x="3384550" y="4419600"/>
          <p14:tracePt t="55062" x="3333750" y="4457700"/>
          <p14:tracePt t="55079" x="3302000" y="4483100"/>
          <p14:tracePt t="55081" x="3276600" y="4514850"/>
          <p14:tracePt t="55096" x="3251200" y="4546600"/>
          <p14:tracePt t="55114" x="3206750" y="4622800"/>
          <p14:tracePt t="55130" x="3187700" y="4679950"/>
          <p14:tracePt t="55147" x="3175000" y="4749800"/>
          <p14:tracePt t="55163" x="3162300" y="4781550"/>
          <p14:tracePt t="55180" x="3155950" y="4806950"/>
          <p14:tracePt t="55197" x="3155950" y="4819650"/>
          <p14:tracePt t="55213" x="3162300" y="4826000"/>
          <p14:tracePt t="55230" x="3225800" y="4838700"/>
          <p14:tracePt t="55247" x="3251200" y="4838700"/>
          <p14:tracePt t="55263" x="3295650" y="4813300"/>
          <p14:tracePt t="55280" x="3314700" y="4768850"/>
          <p14:tracePt t="55296" x="3321050" y="4730750"/>
          <p14:tracePt t="55312" x="3321050" y="4679950"/>
          <p14:tracePt t="55329" x="3321050" y="4660900"/>
          <p14:tracePt t="55346" x="3289300" y="4641850"/>
          <p14:tracePt t="55363" x="3238500" y="4622800"/>
          <p14:tracePt t="55379" x="3206750" y="4622800"/>
          <p14:tracePt t="55396" x="3168650" y="4622800"/>
          <p14:tracePt t="55412" x="3149600" y="4622800"/>
          <p14:tracePt t="55430" x="3130550" y="4641850"/>
          <p14:tracePt t="55447" x="3117850" y="4667250"/>
          <p14:tracePt t="55464" x="3105150" y="4699000"/>
          <p14:tracePt t="55480" x="3105150" y="4749800"/>
          <p14:tracePt t="55496" x="3111500" y="4768850"/>
          <p14:tracePt t="55512" x="3175000" y="4806950"/>
          <p14:tracePt t="55529" x="3225800" y="4826000"/>
          <p14:tracePt t="55545" x="3276600" y="4832350"/>
          <p14:tracePt t="55562" x="3302000" y="4832350"/>
          <p14:tracePt t="55579" x="3308350" y="4832350"/>
          <p14:tracePt t="55595" x="3314700" y="4813300"/>
          <p14:tracePt t="55612" x="3314700" y="4800600"/>
          <p14:tracePt t="55629" x="3314700" y="4775200"/>
          <p14:tracePt t="55645" x="3314700" y="4762500"/>
          <p14:tracePt t="55662" x="3308350" y="4749800"/>
          <p14:tracePt t="55679" x="3282950" y="4730750"/>
          <p14:tracePt t="55696" x="3257550" y="4718050"/>
          <p14:tracePt t="55712" x="3251200" y="4718050"/>
          <p14:tracePt t="55729" x="3232150" y="4718050"/>
          <p14:tracePt t="55762" x="3219450" y="4718050"/>
          <p14:tracePt t="55796" x="3213100" y="4718050"/>
          <p14:tracePt t="55843" x="3213100" y="4724400"/>
          <p14:tracePt t="55865" x="3213100" y="4730750"/>
          <p14:tracePt t="55885" x="3213100" y="4737100"/>
          <p14:tracePt t="55916" x="3219450" y="4743450"/>
          <p14:tracePt t="55970" x="3219450" y="4749800"/>
          <p14:tracePt t="56001" x="3225800" y="4749800"/>
          <p14:tracePt t="56740" x="3213100" y="4756150"/>
          <p14:tracePt t="56752" x="3194050" y="4762500"/>
          <p14:tracePt t="56762" x="3175000" y="4775200"/>
          <p14:tracePt t="56770" x="3162300" y="4781550"/>
          <p14:tracePt t="56781" x="3149600" y="4787900"/>
          <p14:tracePt t="56795" x="3136900" y="4794250"/>
          <p14:tracePt t="56812" x="3130550" y="4800600"/>
          <p14:tracePt t="56949" x="3124200" y="4800600"/>
          <p14:tracePt t="56991" x="3124200" y="4806950"/>
          <p14:tracePt t="57022" x="3117850" y="4806950"/>
          <p14:tracePt t="57043" x="3111500" y="4806950"/>
          <p14:tracePt t="57053" x="3111500" y="4813300"/>
          <p14:tracePt t="57064" x="3105150" y="4819650"/>
          <p14:tracePt t="57079" x="3105150" y="4826000"/>
          <p14:tracePt t="57096" x="3105150" y="4832350"/>
          <p14:tracePt t="57112" x="3098800" y="4832350"/>
          <p14:tracePt t="57129" x="3098800" y="4838700"/>
          <p14:tracePt t="57147" x="3105150" y="4845050"/>
          <p14:tracePt t="57163" x="3117850" y="4851400"/>
          <p14:tracePt t="57179" x="3162300" y="4857750"/>
          <p14:tracePt t="57196" x="3175000" y="4864100"/>
          <p14:tracePt t="57213" x="3194050" y="4864100"/>
          <p14:tracePt t="57230" x="3200400" y="4864100"/>
          <p14:tracePt t="57246" x="3206750" y="4864100"/>
          <p14:tracePt t="57280" x="3213100" y="4864100"/>
          <p14:tracePt t="57324" x="3219450" y="4864100"/>
          <p14:tracePt t="57721" x="3219450" y="4857750"/>
          <p14:tracePt t="57731" x="3219450" y="4832350"/>
          <p14:tracePt t="57741" x="3219450" y="4781550"/>
          <p14:tracePt t="57753" x="3219450" y="4743450"/>
          <p14:tracePt t="57764" x="3219450" y="4692650"/>
          <p14:tracePt t="57780" x="3219450" y="4648200"/>
          <p14:tracePt t="57796" x="3219450" y="4610100"/>
          <p14:tracePt t="57814" x="3219450" y="4591050"/>
          <p14:tracePt t="57830" x="3219450" y="4584700"/>
          <p14:tracePt t="57846" x="3219450" y="4578350"/>
          <p14:tracePt t="57862" x="3219450" y="4572000"/>
          <p14:tracePt t="57895" x="3219450" y="4565650"/>
          <p14:tracePt t="58876" x="3219450" y="4559300"/>
          <p14:tracePt t="58887" x="3225800" y="4546600"/>
          <p14:tracePt t="58898" x="3232150" y="4527550"/>
          <p14:tracePt t="58912" x="3244850" y="4514850"/>
          <p14:tracePt t="58930" x="3263900" y="4464050"/>
          <p14:tracePt t="58946" x="3276600" y="4438650"/>
          <p14:tracePt t="58963" x="3295650" y="4368800"/>
          <p14:tracePt t="58979" x="3302000" y="4343400"/>
          <p14:tracePt t="58996" x="3327400" y="4292600"/>
          <p14:tracePt t="59013" x="3333750" y="4248150"/>
          <p14:tracePt t="59029" x="3340100" y="4229100"/>
          <p14:tracePt t="59046" x="3371850" y="4165600"/>
          <p14:tracePt t="59063" x="3390900" y="4121150"/>
          <p14:tracePt t="59079" x="3454400" y="4006850"/>
          <p14:tracePt t="59095" x="3530600" y="3873500"/>
          <p14:tracePt t="59112" x="3587750" y="3778250"/>
          <p14:tracePt t="59128" x="3663950" y="3625850"/>
          <p14:tracePt t="59145" x="3714750" y="3556000"/>
          <p14:tracePt t="59161" x="3816350" y="3384550"/>
          <p14:tracePt t="59179" x="3937000" y="3194050"/>
          <p14:tracePt t="59195" x="3994150" y="3111500"/>
          <p14:tracePt t="59211" x="4108450" y="2946400"/>
          <p14:tracePt t="59228" x="4159250" y="2863850"/>
          <p14:tracePt t="59245" x="4273550" y="2686050"/>
          <p14:tracePt t="59263" x="4368800" y="2489200"/>
          <p14:tracePt t="59279" x="4406900" y="2419350"/>
          <p14:tracePt t="59295" x="4464050" y="2286000"/>
          <p14:tracePt t="59312" x="4502150" y="2228850"/>
          <p14:tracePt t="59329" x="4559300" y="2127250"/>
          <p14:tracePt t="59346" x="4584700" y="2051050"/>
          <p14:tracePt t="59363" x="4591050" y="2000250"/>
          <p14:tracePt t="59380" x="4603750" y="1905000"/>
          <p14:tracePt t="59396" x="4603750" y="1854200"/>
          <p14:tracePt t="59412" x="4603750" y="1752600"/>
          <p14:tracePt t="59430" x="4597400" y="1695450"/>
          <p14:tracePt t="59447" x="4591050" y="1663700"/>
          <p14:tracePt t="59463" x="4572000" y="1625600"/>
          <p14:tracePt t="59480" x="4565650" y="1600200"/>
          <p14:tracePt t="59496" x="4552950" y="1568450"/>
          <p14:tracePt t="59514" x="4540250" y="1524000"/>
          <p14:tracePt t="59530" x="4527550" y="1504950"/>
          <p14:tracePt t="59546" x="4521200" y="1479550"/>
          <p14:tracePt t="59563" x="4514850" y="1466850"/>
          <p14:tracePt t="59579" x="4514850" y="1441450"/>
          <p14:tracePt t="59597" x="4508500" y="1422400"/>
          <p14:tracePt t="59612" x="4508500" y="1409700"/>
          <p14:tracePt t="60118" x="4508500" y="1403350"/>
          <p14:tracePt t="60129" x="4508500" y="1397000"/>
          <p14:tracePt t="60160" x="4508500" y="1390650"/>
          <p14:tracePt t="60171" x="4508500" y="1384300"/>
          <p14:tracePt t="60191" x="4508500" y="1377950"/>
          <p14:tracePt t="60202" x="4508500" y="1371600"/>
          <p14:tracePt t="60223" x="4502150" y="1371600"/>
          <p14:tracePt t="60234" x="4502150" y="1365250"/>
          <p14:tracePt t="60245" x="4495800" y="1365250"/>
          <p14:tracePt t="60262" x="4489450" y="1358900"/>
          <p14:tracePt t="60283" x="4483100" y="1358900"/>
          <p14:tracePt t="60295" x="4483100" y="1352550"/>
          <p14:tracePt t="60312" x="4476750" y="1352550"/>
          <p14:tracePt t="60328" x="4464050" y="1352550"/>
          <p14:tracePt t="60345" x="4451350" y="1352550"/>
          <p14:tracePt t="60361" x="4413250" y="1365250"/>
          <p14:tracePt t="60378" x="4387850" y="1397000"/>
          <p14:tracePt t="60395" x="4381500" y="1409700"/>
          <p14:tracePt t="60413" x="4356100" y="1435100"/>
          <p14:tracePt t="60429" x="4349750" y="1447800"/>
          <p14:tracePt t="60446" x="4337050" y="1466850"/>
          <p14:tracePt t="60463" x="4330700" y="1485900"/>
          <p14:tracePt t="60496" x="4324350" y="1492250"/>
          <p14:tracePt t="60529" x="4324350" y="1504950"/>
          <p14:tracePt t="60546" x="4324350" y="1524000"/>
          <p14:tracePt t="60563" x="4324350" y="1536700"/>
          <p14:tracePt t="60579" x="4368800" y="1555750"/>
          <p14:tracePt t="60598" x="4419600" y="1587500"/>
          <p14:tracePt t="60612" x="4457700" y="1600200"/>
          <p14:tracePt t="60629" x="4508500" y="1612900"/>
          <p14:tracePt t="60645" x="4521200" y="1619250"/>
          <p14:tracePt t="60662" x="4565650" y="1619250"/>
          <p14:tracePt t="60679" x="4572000" y="1619250"/>
          <p14:tracePt t="60695" x="4591050" y="1619250"/>
          <p14:tracePt t="60713" x="4597400" y="1619250"/>
          <p14:tracePt t="60729" x="4603750" y="1619250"/>
          <p14:tracePt t="60763" x="4610100" y="1619250"/>
          <p14:tracePt t="60984" x="4597400" y="1619250"/>
          <p14:tracePt t="60995" x="4584700" y="1619250"/>
          <p14:tracePt t="61005" x="4565650" y="1619250"/>
          <p14:tracePt t="61015" x="4552950" y="1619250"/>
          <p14:tracePt t="61029" x="4533900" y="1619250"/>
          <p14:tracePt t="61046" x="4489450" y="1619250"/>
          <p14:tracePt t="61063" x="4470400" y="1619250"/>
          <p14:tracePt t="61079" x="4445000" y="1619250"/>
          <p14:tracePt t="61096" x="4432300" y="1619250"/>
          <p14:tracePt t="61113" x="4425950" y="1619250"/>
          <p14:tracePt t="61129" x="4413250" y="1619250"/>
          <p14:tracePt t="61162" x="4406900" y="1619250"/>
          <p14:tracePt t="61182" x="4400550" y="1619250"/>
          <p14:tracePt t="61196" x="4394200" y="1619250"/>
          <p14:tracePt t="61213" x="4375150" y="1619250"/>
          <p14:tracePt t="61229" x="4368800" y="1619250"/>
          <p14:tracePt t="61245" x="4356100" y="1612900"/>
          <p14:tracePt t="61263" x="4349750" y="1612900"/>
          <p14:tracePt t="61279" x="4337050" y="1606550"/>
          <p14:tracePt t="61313" x="4330700" y="1600200"/>
          <p14:tracePt t="61330" x="4324350" y="1600200"/>
          <p14:tracePt t="61346" x="4318000" y="1600200"/>
          <p14:tracePt t="61363" x="4305300" y="1593850"/>
          <p14:tracePt t="61380" x="4286250" y="1593850"/>
          <p14:tracePt t="61395" x="4279900" y="1587500"/>
          <p14:tracePt t="61411" x="4254500" y="1587500"/>
          <p14:tracePt t="61428" x="4241800" y="1587500"/>
          <p14:tracePt t="61445" x="4216400" y="1587500"/>
          <p14:tracePt t="61462" x="4210050" y="1587500"/>
          <p14:tracePt t="61478" x="4197350" y="1587500"/>
          <p14:tracePt t="61495" x="4184650" y="1581150"/>
          <p14:tracePt t="61512" x="4178300" y="1581150"/>
          <p14:tracePt t="61528" x="4171950" y="1581150"/>
          <p14:tracePt t="61545" x="4165600" y="1574800"/>
          <p14:tracePt t="61562" x="4159250" y="1574800"/>
          <p14:tracePt t="61578" x="4146550" y="1574800"/>
          <p14:tracePt t="61595" x="4140200" y="1568450"/>
          <p14:tracePt t="61612" x="4133850" y="1568450"/>
          <p14:tracePt t="61629" x="4127500" y="1568450"/>
          <p14:tracePt t="61650" x="4121150" y="1568450"/>
          <p14:tracePt t="61662" x="4114800" y="1568450"/>
          <p14:tracePt t="61682" x="4108450" y="1568450"/>
          <p14:tracePt t="61714" x="4102100" y="1568450"/>
          <p14:tracePt t="62933" x="4102100" y="1587500"/>
          <p14:tracePt t="62944" x="4102100" y="1600200"/>
          <p14:tracePt t="62954" x="4102100" y="1619250"/>
          <p14:tracePt t="62965" x="4102100" y="1638300"/>
          <p14:tracePt t="62979" x="4102100" y="1651000"/>
          <p14:tracePt t="62996" x="4108450" y="1663700"/>
          <p14:tracePt t="63012" x="4108450" y="1670050"/>
          <p14:tracePt t="63046" x="4114800" y="1676400"/>
          <p14:tracePt t="63088" x="4114800" y="1682750"/>
          <p14:tracePt t="64539" x="4114800" y="1676400"/>
          <p14:tracePt t="64664" x="4114800" y="1670050"/>
          <p14:tracePt t="64675" x="4114800" y="1663700"/>
          <p14:tracePt t="64685" x="4114800" y="1651000"/>
          <p14:tracePt t="64696" x="4114800" y="1644650"/>
          <p14:tracePt t="64713" x="4114800" y="1631950"/>
          <p14:tracePt t="64729" x="4102100" y="1612900"/>
          <p14:tracePt t="64746" x="4102100" y="1606550"/>
          <p14:tracePt t="64762" x="4089400" y="1593850"/>
          <p14:tracePt t="64779" x="4089400" y="1581150"/>
          <p14:tracePt t="64796" x="4083050" y="1574800"/>
          <p14:tracePt t="64812" x="4076700" y="1574800"/>
          <p14:tracePt t="64829" x="4070350" y="1568450"/>
          <p14:tracePt t="64846" x="4064000" y="1562100"/>
          <p14:tracePt t="64863" x="4051300" y="1549400"/>
          <p14:tracePt t="64879" x="4051300" y="1543050"/>
          <p14:tracePt t="64895" x="4038600" y="1536700"/>
          <p14:tracePt t="64911" x="4025900" y="1530350"/>
          <p14:tracePt t="64928" x="4013200" y="1524000"/>
          <p14:tracePt t="64945" x="4006850" y="1517650"/>
          <p14:tracePt t="64961" x="4000500" y="1511300"/>
          <p14:tracePt t="64978" x="3987800" y="1511300"/>
          <p14:tracePt t="64994" x="3981450" y="1504950"/>
          <p14:tracePt t="65011" x="3975100" y="1504950"/>
          <p14:tracePt t="65028" x="3968750" y="1504950"/>
          <p14:tracePt t="65269" x="3962400" y="1504950"/>
          <p14:tracePt t="65279" x="3956050" y="1511300"/>
          <p14:tracePt t="65291" x="3956050" y="1524000"/>
          <p14:tracePt t="65300" x="3956050" y="1536700"/>
          <p14:tracePt t="65312" x="3949700" y="1549400"/>
          <p14:tracePt t="65329" x="3949700" y="1555750"/>
          <p14:tracePt t="65346" x="3949700" y="1568450"/>
          <p14:tracePt t="65383" x="3949700" y="1574800"/>
          <p14:tracePt t="65467" x="3949700" y="1555750"/>
          <p14:tracePt t="65478" x="3949700" y="1536700"/>
          <p14:tracePt t="65488" x="3975100" y="1498600"/>
          <p14:tracePt t="65499" x="3987800" y="1466850"/>
          <p14:tracePt t="65513" x="4025900" y="1428750"/>
          <p14:tracePt t="65529" x="4076700" y="1384300"/>
          <p14:tracePt t="65546" x="4095750" y="1371600"/>
          <p14:tracePt t="65562" x="4133850" y="1333500"/>
          <p14:tracePt t="65579" x="4159250" y="1327150"/>
          <p14:tracePt t="65582" x="4171950" y="1320800"/>
          <p14:tracePt t="65595" x="4197350" y="1314450"/>
          <p14:tracePt t="65613" x="4279900" y="1301750"/>
          <p14:tracePt t="65629" x="4305300" y="1301750"/>
          <p14:tracePt t="65646" x="4362450" y="1301750"/>
          <p14:tracePt t="65662" x="4387850" y="1301750"/>
          <p14:tracePt t="65678" x="4451350" y="1314450"/>
          <p14:tracePt t="65696" x="4508500" y="1339850"/>
          <p14:tracePt t="65713" x="4527550" y="1358900"/>
          <p14:tracePt t="65729" x="4565650" y="1390650"/>
          <p14:tracePt t="65745" x="4578350" y="1403350"/>
          <p14:tracePt t="65762" x="4603750" y="1447800"/>
          <p14:tracePt t="65780" x="4616450" y="1485900"/>
          <p14:tracePt t="65795" x="4629150" y="1498600"/>
          <p14:tracePt t="65812" x="4635500" y="1524000"/>
          <p14:tracePt t="65829" x="4635500" y="1536700"/>
          <p14:tracePt t="65846" x="4635500" y="1549400"/>
          <p14:tracePt t="65864" x="4635500" y="1562100"/>
          <p14:tracePt t="65896" x="4635500" y="1574800"/>
          <p14:tracePt t="65913" x="4635500" y="1581150"/>
          <p14:tracePt t="65948" x="4635500" y="1587500"/>
          <p14:tracePt t="68072" x="4635500" y="1568450"/>
          <p14:tracePt t="68082" x="4635500" y="1555750"/>
          <p14:tracePt t="68092" x="4635500" y="1543050"/>
          <p14:tracePt t="68135" x="4635500" y="1536700"/>
          <p14:tracePt t="68311" x="4635500" y="1530350"/>
          <p14:tracePt t="68322" x="4635500" y="1524000"/>
          <p14:tracePt t="68554" x="4635500" y="1517650"/>
          <p14:tracePt t="68563" x="4635500" y="1511300"/>
          <p14:tracePt t="68575" x="4635500" y="1504950"/>
          <p14:tracePt t="68584" x="4635500" y="1498600"/>
          <p14:tracePt t="68596" x="4635500" y="1492250"/>
          <p14:tracePt t="68812" x="4641850" y="1492250"/>
          <p14:tracePt t="68823" x="4648200" y="1504950"/>
          <p14:tracePt t="68833" x="4654550" y="1517650"/>
          <p14:tracePt t="68845" x="4654550" y="1530350"/>
          <p14:tracePt t="68861" x="4660900" y="1536700"/>
          <p14:tracePt t="68878" x="4660900" y="1543050"/>
          <p14:tracePt t="69980" x="4660900" y="1536700"/>
          <p14:tracePt t="69990" x="4660900" y="1517650"/>
          <p14:tracePt t="70001" x="4667250" y="1498600"/>
          <p14:tracePt t="70011" x="4667250" y="1473200"/>
          <p14:tracePt t="70027" x="4667250" y="1435100"/>
          <p14:tracePt t="70044" x="4667250" y="1371600"/>
          <p14:tracePt t="70061" x="4667250" y="1339850"/>
          <p14:tracePt t="70077" x="4667250" y="1282700"/>
          <p14:tracePt t="70094" x="4654550" y="1244600"/>
          <p14:tracePt t="70111" x="4641850" y="1225550"/>
          <p14:tracePt t="70128" x="4591050" y="1193800"/>
          <p14:tracePt t="70144" x="4559300" y="1174750"/>
          <p14:tracePt t="70161" x="4508500" y="1162050"/>
          <p14:tracePt t="70179" x="4457700" y="1155700"/>
          <p14:tracePt t="70195" x="4438650" y="1155700"/>
          <p14:tracePt t="70213" x="4387850" y="1155700"/>
          <p14:tracePt t="70228" x="4368800" y="1155700"/>
          <p14:tracePt t="70245" x="4324350" y="1149350"/>
          <p14:tracePt t="70262" x="4286250" y="1149350"/>
          <p14:tracePt t="70279" x="4267200" y="1149350"/>
          <p14:tracePt t="70295" x="4235450" y="1149350"/>
          <p14:tracePt t="70312" x="4210050" y="1149350"/>
          <p14:tracePt t="70329" x="4178300" y="1155700"/>
          <p14:tracePt t="70346" x="4133850" y="1168400"/>
          <p14:tracePt t="70362" x="4114800" y="1174750"/>
          <p14:tracePt t="70379" x="4070350" y="1193800"/>
          <p14:tracePt t="70395" x="4051300" y="1212850"/>
          <p14:tracePt t="70412" x="4025900" y="1225550"/>
          <p14:tracePt t="70430" x="4006850" y="1238250"/>
          <p14:tracePt t="70445" x="3994150" y="1244600"/>
          <p14:tracePt t="70462" x="3981450" y="1276350"/>
          <p14:tracePt t="70479" x="3968750" y="1301750"/>
          <p14:tracePt t="70495" x="3956050" y="1339850"/>
          <p14:tracePt t="70513" x="3943350" y="1377950"/>
          <p14:tracePt t="70528" x="3937000" y="1390650"/>
          <p14:tracePt t="70545" x="3930650" y="1422400"/>
          <p14:tracePt t="70562" x="3924300" y="1441450"/>
          <p14:tracePt t="70579" x="3924300" y="1460500"/>
          <p14:tracePt t="70596" x="3924300" y="1479550"/>
          <p14:tracePt t="70612" x="3924300" y="1485900"/>
          <p14:tracePt t="70629" x="3924300" y="1498600"/>
          <p14:tracePt t="70661" x="3924300" y="1504950"/>
          <p14:tracePt t="70761" x="3924300" y="1511300"/>
          <p14:tracePt t="70804" x="3924300" y="1517650"/>
          <p14:tracePt t="70814" x="3924300" y="1524000"/>
          <p14:tracePt t="70825" x="3924300" y="1530350"/>
          <p14:tracePt t="70835" x="3924300" y="1536700"/>
          <p14:tracePt t="70845" x="3924300" y="1543050"/>
          <p14:tracePt t="70866" x="3924300" y="1549400"/>
          <p14:tracePt t="70888" x="3924300" y="1555750"/>
          <p14:tracePt t="70919" x="3924300" y="1562100"/>
          <p14:tracePt t="70951" x="3930650" y="1562100"/>
          <p14:tracePt t="72181" x="3937000" y="1581150"/>
          <p14:tracePt t="72191" x="3943350" y="1593850"/>
          <p14:tracePt t="72203" x="3949700" y="1625600"/>
          <p14:tracePt t="72213" x="3968750" y="1651000"/>
          <p14:tracePt t="72228" x="3981450" y="1695450"/>
          <p14:tracePt t="72245" x="4019550" y="1809750"/>
          <p14:tracePt t="72261" x="4051300" y="1911350"/>
          <p14:tracePt t="72278" x="4102100" y="2057400"/>
          <p14:tracePt t="72295" x="4152900" y="2254250"/>
          <p14:tracePt t="72311" x="4184650" y="2343150"/>
          <p14:tracePt t="72328" x="4222750" y="2603500"/>
          <p14:tracePt t="72344" x="4248150" y="2692400"/>
          <p14:tracePt t="72361" x="4286250" y="2921000"/>
          <p14:tracePt t="72378" x="4381500" y="3321050"/>
          <p14:tracePt t="72394" x="4400550" y="3422650"/>
          <p14:tracePt t="72411" x="4457700" y="3683000"/>
          <p14:tracePt t="72428" x="4476750" y="3784600"/>
          <p14:tracePt t="72445" x="4521200" y="4044950"/>
          <p14:tracePt t="72462" x="4552950" y="4286250"/>
          <p14:tracePt t="72479" x="4559300" y="4425950"/>
          <p14:tracePt t="72495" x="4622800" y="4756150"/>
          <p14:tracePt t="72512" x="4641850" y="4876800"/>
          <p14:tracePt t="72529" x="4686300" y="5105400"/>
          <p14:tracePt t="72546" x="4699000" y="5213350"/>
          <p14:tracePt t="72562" x="4711700" y="5232400"/>
          <p14:tracePt t="72579" x="4711700" y="5251450"/>
          <p14:tracePt t="72595" x="4711700" y="5264150"/>
          <p14:tracePt t="72612" x="4711700" y="5308600"/>
          <p14:tracePt t="72629" x="4686300" y="5372100"/>
          <p14:tracePt t="72645" x="4667250" y="5416550"/>
          <p14:tracePt t="72662" x="4629150" y="5473700"/>
          <p14:tracePt t="72678" x="4610100" y="5499100"/>
          <p14:tracePt t="72695" x="4603750" y="5518150"/>
          <p14:tracePt t="72712" x="4597400" y="5524500"/>
          <p14:tracePt t="72728" x="4597400" y="5530850"/>
          <p14:tracePt t="72817" x="4616450" y="5524500"/>
          <p14:tracePt t="72827" x="4629150" y="5499100"/>
          <p14:tracePt t="72838" x="4654550" y="5467350"/>
          <p14:tracePt t="72848" x="4667250" y="5429250"/>
          <p14:tracePt t="72862" x="4686300" y="5397500"/>
          <p14:tracePt t="72879" x="4692650" y="5365750"/>
          <p14:tracePt t="72895" x="4705350" y="5314950"/>
          <p14:tracePt t="72912" x="4705350" y="5257800"/>
          <p14:tracePt t="72928" x="4705350" y="5238750"/>
          <p14:tracePt t="72945" x="4705350" y="5181600"/>
          <p14:tracePt t="72961" x="4705350" y="5149850"/>
          <p14:tracePt t="72978" x="4692650" y="5111750"/>
          <p14:tracePt t="72994" x="4679950" y="5092700"/>
          <p14:tracePt t="73011" x="4679950" y="5086350"/>
          <p14:tracePt t="73027" x="4667250" y="5022850"/>
          <p14:tracePt t="73044" x="4648200" y="5003800"/>
          <p14:tracePt t="73061" x="4635500" y="4972050"/>
          <p14:tracePt t="73077" x="4616450" y="4927600"/>
          <p14:tracePt t="73094" x="4603750" y="4908550"/>
          <p14:tracePt t="73111" x="4578350" y="4864100"/>
          <p14:tracePt t="73127" x="4559300" y="4845050"/>
          <p14:tracePt t="73144" x="4533900" y="4806950"/>
          <p14:tracePt t="73161" x="4489450" y="4768850"/>
          <p14:tracePt t="73178" x="4457700" y="4756150"/>
          <p14:tracePt t="73195" x="4394200" y="4705350"/>
          <p14:tracePt t="73213" x="4337050" y="4673600"/>
          <p14:tracePt t="73229" x="4324350" y="4667250"/>
          <p14:tracePt t="73246" x="4298950" y="4660900"/>
          <p14:tracePt t="73262" x="4292600" y="4654550"/>
          <p14:tracePt t="73278" x="4279900" y="4648200"/>
          <p14:tracePt t="73296" x="4267200" y="4648200"/>
          <p14:tracePt t="73329" x="4254500" y="4654550"/>
          <p14:tracePt t="73345" x="4254500" y="4699000"/>
          <p14:tracePt t="73362" x="4254500" y="4781550"/>
          <p14:tracePt t="73379" x="4279900" y="4819650"/>
          <p14:tracePt t="73394" x="4292600" y="4845050"/>
          <p14:tracePt t="73411" x="4368800" y="4883150"/>
          <p14:tracePt t="73427" x="4419600" y="4902200"/>
          <p14:tracePt t="73444" x="4540250" y="4902200"/>
          <p14:tracePt t="73462" x="4578350" y="4902200"/>
          <p14:tracePt t="73478" x="4629150" y="4876800"/>
          <p14:tracePt t="73496" x="4692650" y="4787900"/>
          <p14:tracePt t="73512" x="4711700" y="4673600"/>
          <p14:tracePt t="73528" x="4711700" y="4445000"/>
          <p14:tracePt t="73546" x="4699000" y="4279900"/>
          <p14:tracePt t="73562" x="4679950" y="4222750"/>
          <p14:tracePt t="73579" x="4635500" y="4159250"/>
          <p14:tracePt t="73595" x="4622800" y="4146550"/>
          <p14:tracePt t="73612" x="4572000" y="4121150"/>
          <p14:tracePt t="73629" x="4546600" y="4121150"/>
          <p14:tracePt t="73645" x="4483100" y="4165600"/>
          <p14:tracePt t="73662" x="4387850" y="4318000"/>
          <p14:tracePt t="73679" x="4349750" y="4432300"/>
          <p14:tracePt t="73695" x="4324350" y="4648200"/>
          <p14:tracePt t="73712" x="4324350" y="4737100"/>
          <p14:tracePt t="73729" x="4330700" y="4832350"/>
          <p14:tracePt t="73745" x="4356100" y="4883150"/>
          <p14:tracePt t="73762" x="4375150" y="4895850"/>
          <p14:tracePt t="73778" x="4425950" y="4927600"/>
          <p14:tracePt t="73796" x="4464050" y="4927600"/>
          <p14:tracePt t="73812" x="4476750" y="4927600"/>
          <p14:tracePt t="73829" x="4502150" y="4908550"/>
          <p14:tracePt t="73845" x="4521200" y="4864100"/>
          <p14:tracePt t="73862" x="4540250" y="4756150"/>
          <p14:tracePt t="73879" x="4540250" y="4730750"/>
          <p14:tracePt t="73895" x="4540250" y="4673600"/>
          <p14:tracePt t="73912" x="4540250" y="4654550"/>
          <p14:tracePt t="73928" x="4540250" y="4641850"/>
          <p14:tracePt t="73962" x="4540250" y="4635500"/>
          <p14:tracePt t="73984" x="4533900" y="4641850"/>
          <p14:tracePt t="73995" x="4527550" y="4667250"/>
          <p14:tracePt t="74012" x="4514850" y="4705350"/>
          <p14:tracePt t="74029" x="4514850" y="4768850"/>
          <p14:tracePt t="74045" x="4514850" y="4800600"/>
          <p14:tracePt t="74062" x="4514850" y="4826000"/>
          <p14:tracePt t="74079" x="4514850" y="4838700"/>
          <p14:tracePt t="74109" x="4514850" y="4845050"/>
          <p14:tracePt t="74171" x="4521200" y="4838700"/>
          <p14:tracePt t="74181" x="4527550" y="4813300"/>
          <p14:tracePt t="74192" x="4527550" y="4775200"/>
          <p14:tracePt t="74202" x="4527550" y="4718050"/>
          <p14:tracePt t="74213" x="4527550" y="4654550"/>
          <p14:tracePt t="74227" x="4514850" y="4565650"/>
          <p14:tracePt t="74244" x="4464050" y="4394200"/>
          <p14:tracePt t="74260" x="4438650" y="4324350"/>
          <p14:tracePt t="74278" x="4406900" y="4273550"/>
          <p14:tracePt t="74295" x="4394200" y="4260850"/>
          <p14:tracePt t="74312" x="4381500" y="4248150"/>
          <p14:tracePt t="74328" x="4362450" y="4241800"/>
          <p14:tracePt t="74362" x="4337050" y="4286250"/>
          <p14:tracePt t="74379" x="4318000" y="4343400"/>
          <p14:tracePt t="74394" x="4298950" y="4521200"/>
          <p14:tracePt t="74412" x="4298950" y="4775200"/>
          <p14:tracePt t="74428" x="4318000" y="4921250"/>
          <p14:tracePt t="74445" x="4356100" y="5086350"/>
          <p14:tracePt t="74462" x="4375150" y="5156200"/>
          <p14:tracePt t="74478" x="4400550" y="5187950"/>
          <p14:tracePt t="74496" x="4419600" y="5200650"/>
          <p14:tracePt t="74512" x="4432300" y="5207000"/>
          <p14:tracePt t="74529" x="4451350" y="5207000"/>
          <p14:tracePt t="74544" x="4457700" y="5207000"/>
          <p14:tracePt t="74562" x="4470400" y="5181600"/>
          <p14:tracePt t="74579" x="4489450" y="5124450"/>
          <p14:tracePt t="74595" x="4508500" y="5080000"/>
          <p14:tracePt t="74611" x="4514850" y="5010150"/>
          <p14:tracePt t="74628" x="4514850" y="4984750"/>
          <p14:tracePt t="74644" x="4514850" y="4940300"/>
          <p14:tracePt t="74662" x="4514850" y="4902200"/>
          <p14:tracePt t="74677" x="4514850" y="4864100"/>
          <p14:tracePt t="74694" x="4495800" y="4813300"/>
          <p14:tracePt t="74712" x="4489450" y="4800600"/>
          <p14:tracePt t="74728" x="4464050" y="4762500"/>
          <p14:tracePt t="74746" x="4451350" y="4762500"/>
          <p14:tracePt t="74762" x="4451350" y="4756150"/>
          <p14:tracePt t="74778" x="4445000" y="4749800"/>
          <p14:tracePt t="74819" x="4445000" y="4743450"/>
          <p14:tracePt t="76188" x="4445000" y="4737100"/>
          <p14:tracePt t="76199" x="4445000" y="4711700"/>
          <p14:tracePt t="76209" x="4445000" y="4686300"/>
          <p14:tracePt t="76220" x="4445000" y="4635500"/>
          <p14:tracePt t="76230" x="4445000" y="4584700"/>
          <p14:tracePt t="76245" x="4445000" y="4508500"/>
          <p14:tracePt t="76262" x="4457700" y="4343400"/>
          <p14:tracePt t="76278" x="4470400" y="4248150"/>
          <p14:tracePt t="76295" x="4476750" y="4133850"/>
          <p14:tracePt t="76313" x="4489450" y="4013200"/>
          <p14:tracePt t="76328" x="4489450" y="3949700"/>
          <p14:tracePt t="76346" x="4495800" y="3822700"/>
          <p14:tracePt t="76362" x="4495800" y="3784600"/>
          <p14:tracePt t="76378" x="4508500" y="3702050"/>
          <p14:tracePt t="76396" x="4508500" y="3651250"/>
          <p14:tracePt t="76411" x="4514850" y="3638550"/>
          <p14:tracePt t="76427" x="4514850" y="3619500"/>
          <p14:tracePt t="76468" x="4514850" y="3613150"/>
          <p14:tracePt t="76510" x="4514850" y="3619500"/>
          <p14:tracePt t="76520" x="4508500" y="3638550"/>
          <p14:tracePt t="76531" x="4483100" y="3670300"/>
          <p14:tracePt t="76544" x="4464050" y="3702050"/>
          <p14:tracePt t="76561" x="4438650" y="3746500"/>
          <p14:tracePt t="76577" x="4400550" y="3797300"/>
          <p14:tracePt t="76594" x="4381500" y="3835400"/>
          <p14:tracePt t="76610" x="4375150" y="3841750"/>
          <p14:tracePt t="76627" x="4362450" y="3848100"/>
          <p14:tracePt t="76643" x="4356100" y="3854450"/>
          <p14:tracePt t="76660" x="4343400" y="3873500"/>
          <p14:tracePt t="76677" x="4337050" y="3886200"/>
          <p14:tracePt t="76694" x="4330700" y="3898900"/>
          <p14:tracePt t="76710" x="4311650" y="3930650"/>
          <p14:tracePt t="76727" x="4286250" y="3962400"/>
          <p14:tracePt t="76744" x="4260850" y="4013200"/>
          <p14:tracePt t="76761" x="4241800" y="4057650"/>
          <p14:tracePt t="76778" x="4235450" y="4076700"/>
          <p14:tracePt t="76795" x="4216400" y="4095750"/>
          <p14:tracePt t="76811" x="4210050" y="4108450"/>
          <p14:tracePt t="76828" x="4203700" y="4121150"/>
          <p14:tracePt t="76845" x="4197350" y="4127500"/>
          <p14:tracePt t="76878" x="4191000" y="4127500"/>
          <p14:tracePt t="76895" x="4191000" y="4133850"/>
          <p14:tracePt t="76960" x="4191000" y="4140200"/>
          <p14:tracePt t="76980" x="4184650" y="4146550"/>
          <p14:tracePt t="76991" x="4178300" y="4146550"/>
          <p14:tracePt t="77001" x="4171950" y="4152900"/>
          <p14:tracePt t="77011" x="4165600" y="4159250"/>
          <p14:tracePt t="77027" x="4159250" y="4165600"/>
          <p14:tracePt t="77045" x="4152900" y="4171950"/>
          <p14:tracePt t="77061" x="4146550" y="4171950"/>
          <p14:tracePt t="77078" x="4140200" y="4178300"/>
          <p14:tracePt t="77095" x="4133850" y="4178300"/>
          <p14:tracePt t="77112" x="4133850" y="4184650"/>
          <p14:tracePt t="77128" x="4127500" y="4184650"/>
          <p14:tracePt t="77262" x="4127500" y="4178300"/>
          <p14:tracePt t="77272" x="4133850" y="4171950"/>
          <p14:tracePt t="77283" x="4140200" y="4165600"/>
          <p14:tracePt t="77296" x="4146550" y="4159250"/>
          <p14:tracePt t="77311" x="4159250" y="4152900"/>
          <p14:tracePt t="77328" x="4184650" y="4127500"/>
          <p14:tracePt t="77345" x="4210050" y="4102100"/>
          <p14:tracePt t="77361" x="4222750" y="4089400"/>
          <p14:tracePt t="77378" x="4254500" y="4051300"/>
          <p14:tracePt t="77394" x="4267200" y="4038600"/>
          <p14:tracePt t="77410" x="4279900" y="4025900"/>
          <p14:tracePt t="77428" x="4298950" y="4006850"/>
          <p14:tracePt t="77444" x="4305300" y="4000500"/>
          <p14:tracePt t="77461" x="4330700" y="3975100"/>
          <p14:tracePt t="77478" x="4343400" y="3962400"/>
          <p14:tracePt t="77495" x="4381500" y="3898900"/>
          <p14:tracePt t="77512" x="4445000" y="3816350"/>
          <p14:tracePt t="77528" x="4483100" y="3759200"/>
          <p14:tracePt t="77544" x="4527550" y="3708400"/>
          <p14:tracePt t="77562" x="4540250" y="3683000"/>
          <p14:tracePt t="77579" x="4578350" y="3651250"/>
          <p14:tracePt t="77595" x="4616450" y="3606800"/>
          <p14:tracePt t="77610" x="4629150" y="3581400"/>
          <p14:tracePt t="77627" x="4673600" y="3549650"/>
          <p14:tracePt t="77644" x="4692650" y="3524250"/>
          <p14:tracePt t="77660" x="4737100" y="3498850"/>
          <p14:tracePt t="77677" x="4749800" y="3492500"/>
          <p14:tracePt t="77694" x="4768850" y="3473450"/>
          <p14:tracePt t="77710" x="4787900" y="3467100"/>
          <p14:tracePt t="77727" x="4787900" y="3460750"/>
          <p14:tracePt t="77760" x="4787900" y="3454400"/>
          <p14:tracePt t="77814" x="4762500" y="3454400"/>
          <p14:tracePt t="77825" x="4743450" y="3467100"/>
          <p14:tracePt t="77836" x="4711700" y="3486150"/>
          <p14:tracePt t="77847" x="4679950" y="3498850"/>
          <p14:tracePt t="77861" x="4635500" y="3524250"/>
          <p14:tracePt t="77878" x="4540250" y="3568700"/>
          <p14:tracePt t="77895" x="4508500" y="3587750"/>
          <p14:tracePt t="77911" x="4445000" y="3613150"/>
          <p14:tracePt t="77930" x="4387850" y="3651250"/>
          <p14:tracePt t="77945" x="4368800" y="3663950"/>
          <p14:tracePt t="77962" x="4330700" y="3695700"/>
          <p14:tracePt t="77978" x="4311650" y="3714750"/>
          <p14:tracePt t="77996" x="4273550" y="3752850"/>
          <p14:tracePt t="78012" x="4229100" y="3790950"/>
          <p14:tracePt t="78028" x="4197350" y="3822700"/>
          <p14:tracePt t="78045" x="4159250" y="3854450"/>
          <p14:tracePt t="78061" x="4140200" y="3867150"/>
          <p14:tracePt t="78077" x="4114800" y="3892550"/>
          <p14:tracePt t="78094" x="4095750" y="3917950"/>
          <p14:tracePt t="78110" x="4076700" y="3924300"/>
          <p14:tracePt t="78128" x="4064000" y="3937000"/>
          <p14:tracePt t="78145" x="4057650" y="3937000"/>
          <p14:tracePt t="78160" x="4057650" y="3943350"/>
          <p14:tracePt t="78783" x="4057650" y="3937000"/>
          <p14:tracePt t="78793" x="4057650" y="3911600"/>
          <p14:tracePt t="78803" x="4057650" y="3873500"/>
          <p14:tracePt t="78814" x="4057650" y="3810000"/>
          <p14:tracePt t="78827" x="4057650" y="3733800"/>
          <p14:tracePt t="78844" x="4057650" y="3632200"/>
          <p14:tracePt t="78860" x="4057650" y="3403600"/>
          <p14:tracePt t="78877" x="4057650" y="3225800"/>
          <p14:tracePt t="78893" x="4057650" y="3111500"/>
          <p14:tracePt t="78910" x="4057650" y="2984500"/>
          <p14:tracePt t="78927" x="4064000" y="2927350"/>
          <p14:tracePt t="78944" x="4064000" y="2825750"/>
          <p14:tracePt t="78960" x="4070350" y="2768600"/>
          <p14:tracePt t="78977" x="4070350" y="2743200"/>
          <p14:tracePt t="78994" x="4070350" y="2717800"/>
          <p14:tracePt t="79011" x="4070350" y="2711450"/>
          <p14:tracePt t="79028" x="4070350" y="2692400"/>
          <p14:tracePt t="79045" x="4070350" y="2686050"/>
          <p14:tracePt t="79061" x="4070350" y="2679700"/>
          <p14:tracePt t="79095" x="4064000" y="2679700"/>
          <p14:tracePt t="79110" x="4051300" y="2673350"/>
          <p14:tracePt t="79128" x="4038600" y="2660650"/>
          <p14:tracePt t="79145" x="4032250" y="2654300"/>
          <p14:tracePt t="79161" x="4019550" y="2654300"/>
          <p14:tracePt t="79195" x="4013200" y="2647950"/>
          <p14:tracePt t="79233" x="4006850" y="2647950"/>
          <p14:tracePt t="79316" x="4006850" y="2641600"/>
          <p14:tracePt t="79327" x="4006850" y="2635250"/>
          <p14:tracePt t="79347" x="4006850" y="2628900"/>
          <p14:tracePt t="79358" x="4013200" y="2616200"/>
          <p14:tracePt t="79368" x="4025900" y="2603500"/>
          <p14:tracePt t="79379" x="4044950" y="2578100"/>
          <p14:tracePt t="79394" x="4076700" y="2559050"/>
          <p14:tracePt t="79410" x="4140200" y="2495550"/>
          <p14:tracePt t="79428" x="4178300" y="2463800"/>
          <p14:tracePt t="79444" x="4235450" y="2393950"/>
          <p14:tracePt t="79461" x="4305300" y="2317750"/>
          <p14:tracePt t="79478" x="4343400" y="2266950"/>
          <p14:tracePt t="79495" x="4457700" y="2184400"/>
          <p14:tracePt t="79511" x="4502150" y="2146300"/>
          <p14:tracePt t="79528" x="4578350" y="2095500"/>
          <p14:tracePt t="79545" x="4616450" y="2057400"/>
          <p14:tracePt t="79561" x="4629150" y="2051050"/>
          <p14:tracePt t="79578" x="4641850" y="2044700"/>
          <p14:tracePt t="79681" x="4629150" y="2044700"/>
          <p14:tracePt t="79691" x="4597400" y="2044700"/>
          <p14:tracePt t="79702" x="4559300" y="2051050"/>
          <p14:tracePt t="79712" x="4514850" y="2070100"/>
          <p14:tracePt t="79727" x="4438650" y="2089150"/>
          <p14:tracePt t="79744" x="4191000" y="2139950"/>
          <p14:tracePt t="79761" x="4102100" y="2159000"/>
          <p14:tracePt t="79778" x="3867150" y="2216150"/>
          <p14:tracePt t="79795" x="3689350" y="2216150"/>
          <p14:tracePt t="79811" x="3625850" y="2216150"/>
          <p14:tracePt t="79827" x="3524250" y="2209800"/>
          <p14:tracePt t="79845" x="3467100" y="2203450"/>
          <p14:tracePt t="79860" x="3384550" y="2178050"/>
          <p14:tracePt t="79877" x="3352800" y="2171700"/>
          <p14:tracePt t="79895" x="3270250" y="2152650"/>
          <p14:tracePt t="79911" x="3206750" y="2152650"/>
          <p14:tracePt t="79928" x="3168650" y="2152650"/>
          <p14:tracePt t="79944" x="3111500" y="2152650"/>
          <p14:tracePt t="79960" x="3067050" y="2165350"/>
          <p14:tracePt t="79977" x="2965450" y="2209800"/>
          <p14:tracePt t="79994" x="2876550" y="2254250"/>
          <p14:tracePt t="80010" x="2857500" y="2266950"/>
          <p14:tracePt t="80027" x="2806700" y="2292350"/>
          <p14:tracePt t="80043" x="2794000" y="2298700"/>
          <p14:tracePt t="80060" x="2774950" y="2298700"/>
          <p14:tracePt t="80077" x="2768600" y="2298700"/>
          <p14:tracePt t="80192" x="2768600" y="2305050"/>
          <p14:tracePt t="80213" x="2768600" y="2311400"/>
          <p14:tracePt t="80223" x="2768600" y="2317750"/>
          <p14:tracePt t="80234" x="2768600" y="2330450"/>
          <p14:tracePt t="80245" x="2768600" y="2355850"/>
          <p14:tracePt t="80260" x="2768600" y="2387600"/>
          <p14:tracePt t="80276" x="2768600" y="2501900"/>
          <p14:tracePt t="80293" x="2781300" y="2578100"/>
          <p14:tracePt t="80310" x="2800350" y="2768600"/>
          <p14:tracePt t="80327" x="2819400" y="3092450"/>
          <p14:tracePt t="80343" x="2844800" y="3219450"/>
          <p14:tracePt t="80360" x="2863850" y="3409950"/>
          <p14:tracePt t="80377" x="2882900" y="3517900"/>
          <p14:tracePt t="80393" x="2914650" y="3695700"/>
          <p14:tracePt t="80410" x="2940050" y="3803650"/>
          <p14:tracePt t="80426" x="2946400" y="3848100"/>
          <p14:tracePt t="80443" x="2952750" y="3873500"/>
          <p14:tracePt t="80460" x="2952750" y="3886200"/>
          <p14:tracePt t="80476" x="2952750" y="3892550"/>
          <p14:tracePt t="80493" x="2952750" y="3898900"/>
          <p14:tracePt t="80526" x="2952750" y="3905250"/>
          <p14:tracePt t="80545" x="2952750" y="3911600"/>
          <p14:tracePt t="80560" x="2959100" y="3917950"/>
          <p14:tracePt t="80586" x="2965450" y="3924300"/>
          <p14:tracePt t="80597" x="2965450" y="3930650"/>
          <p14:tracePt t="80610" x="2965450" y="3937000"/>
          <p14:tracePt t="80628" x="2971800" y="3943350"/>
          <p14:tracePt t="80701" x="2978150" y="3898900"/>
          <p14:tracePt t="80711" x="2997200" y="3771900"/>
          <p14:tracePt t="80722" x="3009900" y="3613150"/>
          <p14:tracePt t="80732" x="3041650" y="3314700"/>
          <p14:tracePt t="80743" x="3054350" y="3079750"/>
          <p14:tracePt t="80760" x="3054350" y="2921000"/>
          <p14:tracePt t="80776" x="3054350" y="2743200"/>
          <p14:tracePt t="80793" x="3054350" y="2667000"/>
          <p14:tracePt t="80810" x="3054350" y="2476500"/>
          <p14:tracePt t="80827" x="3054350" y="2362200"/>
          <p14:tracePt t="80843" x="3054350" y="2330450"/>
          <p14:tracePt t="80860" x="3060700" y="2292350"/>
          <p14:tracePt t="80876" x="3060700" y="2286000"/>
          <p14:tracePt t="80893" x="3060700" y="2266950"/>
          <p14:tracePt t="80910" x="3060700" y="2260600"/>
          <p14:tracePt t="80927" x="3060700" y="2254250"/>
          <p14:tracePt t="81118" x="3067050" y="2254250"/>
          <p14:tracePt t="81139" x="3073400" y="2260600"/>
          <p14:tracePt t="81149" x="3073400" y="2298700"/>
          <p14:tracePt t="81160" x="3086100" y="2368550"/>
          <p14:tracePt t="81170" x="3092450" y="2419350"/>
          <p14:tracePt t="81181" x="3111500" y="2533650"/>
          <p14:tracePt t="81193" x="3155950" y="2667000"/>
          <p14:tracePt t="81210" x="3200400" y="2800350"/>
          <p14:tracePt t="81227" x="3282950" y="2978150"/>
          <p14:tracePt t="81243" x="3352800" y="3092450"/>
          <p14:tracePt t="81260" x="3384550" y="3136900"/>
          <p14:tracePt t="81277" x="3416300" y="3168650"/>
          <p14:tracePt t="81293" x="3435350" y="3175000"/>
          <p14:tracePt t="81311" x="3479800" y="3187700"/>
          <p14:tracePt t="81328" x="3511550" y="3187700"/>
          <p14:tracePt t="81344" x="3543300" y="3175000"/>
          <p14:tracePt t="81362" x="3619500" y="3124200"/>
          <p14:tracePt t="81378" x="3651250" y="3098800"/>
          <p14:tracePt t="81394" x="3695700" y="3054350"/>
          <p14:tracePt t="81411" x="3740150" y="3016250"/>
          <p14:tracePt t="81428" x="3759200" y="2997200"/>
          <p14:tracePt t="81444" x="3803650" y="2959100"/>
          <p14:tracePt t="81461" x="3816350" y="2952750"/>
          <p14:tracePt t="81478" x="3841750" y="2933700"/>
          <p14:tracePt t="81496" x="3860800" y="2914650"/>
          <p14:tracePt t="81511" x="3867150" y="2914650"/>
          <p14:tracePt t="81528" x="3879850" y="2908300"/>
          <p14:tracePt t="81561" x="3879850" y="2901950"/>
          <p14:tracePt t="81703" x="3886200" y="2895600"/>
          <p14:tracePt t="81714" x="3892550" y="2882900"/>
          <p14:tracePt t="81724" x="3911600" y="2851150"/>
          <p14:tracePt t="81735" x="3949700" y="2781300"/>
          <p14:tracePt t="81746" x="4025900" y="2686050"/>
          <p14:tracePt t="81761" x="4089400" y="2603500"/>
          <p14:tracePt t="81778" x="4267200" y="2444750"/>
          <p14:tracePt t="81794" x="4381500" y="2349500"/>
          <p14:tracePt t="81811" x="4584700" y="2235200"/>
          <p14:tracePt t="81829" x="4699000" y="2159000"/>
          <p14:tracePt t="81844" x="4743450" y="2133600"/>
          <p14:tracePt t="81860" x="4794250" y="2101850"/>
          <p14:tracePt t="81877" x="4813300" y="2089150"/>
          <p14:tracePt t="81893" x="4832350" y="2076450"/>
          <p14:tracePt t="81912" x="4845050" y="2070100"/>
          <p14:tracePt t="81944" x="4851400" y="2070100"/>
          <p14:tracePt t="81961" x="4851400" y="2063750"/>
          <p14:tracePt t="81978" x="4857750" y="2063750"/>
          <p14:tracePt t="82006" x="4864100" y="2063750"/>
          <p14:tracePt t="82442" x="4864100" y="2076450"/>
          <p14:tracePt t="82453" x="4870450" y="2108200"/>
          <p14:tracePt t="82463" x="4870450" y="2146300"/>
          <p14:tracePt t="82477" x="4870450" y="2197100"/>
          <p14:tracePt t="82496" x="4889500" y="2355850"/>
          <p14:tracePt t="82511" x="4889500" y="2406650"/>
          <p14:tracePt t="82528" x="4914900" y="2540000"/>
          <p14:tracePt t="82544" x="4927600" y="2590800"/>
          <p14:tracePt t="82561" x="4933950" y="2698750"/>
          <p14:tracePt t="82578" x="4933950" y="2838450"/>
          <p14:tracePt t="82595" x="4933950" y="2901950"/>
          <p14:tracePt t="82611" x="4933950" y="3016250"/>
          <p14:tracePt t="82627" x="4902200" y="3111500"/>
          <p14:tracePt t="82644" x="4851400" y="3257550"/>
          <p14:tracePt t="82662" x="4806950" y="3390900"/>
          <p14:tracePt t="82678" x="4787900" y="3448050"/>
          <p14:tracePt t="82695" x="4749800" y="3530600"/>
          <p14:tracePt t="82711" x="4737100" y="3562350"/>
          <p14:tracePt t="82728" x="4705350" y="3606800"/>
          <p14:tracePt t="82745" x="4699000" y="3619500"/>
          <p14:tracePt t="82761" x="4673600" y="3644900"/>
          <p14:tracePt t="82778" x="4654550" y="3663950"/>
          <p14:tracePt t="82794" x="4641850" y="3676650"/>
          <p14:tracePt t="82811" x="4610100" y="3695700"/>
          <p14:tracePt t="82829" x="4572000" y="3733800"/>
          <p14:tracePt t="82844" x="4540250" y="3759200"/>
          <p14:tracePt t="82862" x="4476750" y="3835400"/>
          <p14:tracePt t="82878" x="4451350" y="3879850"/>
          <p14:tracePt t="82894" x="4406900" y="3924300"/>
          <p14:tracePt t="82911" x="4400550" y="3937000"/>
          <p14:tracePt t="82928" x="4381500" y="3962400"/>
          <p14:tracePt t="82944" x="4368800" y="3975100"/>
          <p14:tracePt t="82961" x="4368800" y="3981450"/>
          <p14:tracePt t="82978" x="4356100" y="3987800"/>
          <p14:tracePt t="82995" x="4343400" y="3994150"/>
          <p14:tracePt t="83011" x="4324350" y="4006850"/>
          <p14:tracePt t="83028" x="4292600" y="4032250"/>
          <p14:tracePt t="83044" x="4273550" y="4044950"/>
          <p14:tracePt t="83061" x="4229100" y="4070350"/>
          <p14:tracePt t="83078" x="4197350" y="4083050"/>
          <p14:tracePt t="83081" x="4184650" y="4095750"/>
          <p14:tracePt t="83094" x="4165600" y="4102100"/>
          <p14:tracePt t="83111" x="4146550" y="4121150"/>
          <p14:tracePt t="83128" x="4133850" y="4121150"/>
          <p14:tracePt t="83144" x="4121150" y="4133850"/>
          <p14:tracePt t="83161" x="4114800" y="4133850"/>
          <p14:tracePt t="83278" x="4114800" y="4127500"/>
          <p14:tracePt t="83288" x="4121150" y="4114800"/>
          <p14:tracePt t="83299" x="4140200" y="4095750"/>
          <p14:tracePt t="83311" x="4159250" y="4083050"/>
          <p14:tracePt t="83328" x="4191000" y="4064000"/>
          <p14:tracePt t="83344" x="4260850" y="4013200"/>
          <p14:tracePt t="83361" x="4324350" y="3949700"/>
          <p14:tracePt t="83378" x="4368800" y="3924300"/>
          <p14:tracePt t="83394" x="4425950" y="3879850"/>
          <p14:tracePt t="83411" x="4445000" y="3867150"/>
          <p14:tracePt t="83428" x="4489450" y="3835400"/>
          <p14:tracePt t="83443" x="4527550" y="3810000"/>
          <p14:tracePt t="83460" x="4546600" y="3784600"/>
          <p14:tracePt t="83476" x="4572000" y="3759200"/>
          <p14:tracePt t="83493" x="4591050" y="3746500"/>
          <p14:tracePt t="83510" x="4610100" y="3727450"/>
          <p14:tracePt t="83527" x="4616450" y="3708400"/>
          <p14:tracePt t="83543" x="4616450" y="3702050"/>
          <p14:tracePt t="83560" x="4622800" y="3702050"/>
          <p14:tracePt t="83576" x="4622800" y="3695700"/>
          <p14:tracePt t="83593" x="4629150" y="3695700"/>
          <p14:tracePt t="83611" x="4629150" y="3689350"/>
          <p14:tracePt t="83631" x="4635500" y="3689350"/>
          <p14:tracePt t="83778" x="4641850" y="3683000"/>
          <p14:tracePt t="83799" x="4648200" y="3676650"/>
          <p14:tracePt t="83810" x="4648200" y="3670300"/>
          <p14:tracePt t="83820" x="4648200" y="3663950"/>
          <p14:tracePt t="83831" x="4648200" y="3657600"/>
          <p14:tracePt t="83844" x="4654550" y="3651250"/>
          <p14:tracePt t="83862" x="4660900" y="3651250"/>
          <p14:tracePt t="83878" x="4660900" y="3644900"/>
          <p14:tracePt t="83893" x="4667250" y="3644900"/>
          <p14:tracePt t="83915" x="4667250" y="3638550"/>
          <p14:tracePt t="83935" x="4673600" y="3638550"/>
          <p14:tracePt t="83966" x="4673600" y="3632200"/>
          <p14:tracePt t="84331" x="4673600" y="3638550"/>
          <p14:tracePt t="84341" x="4673600" y="3651250"/>
          <p14:tracePt t="84352" x="4673600" y="3663950"/>
          <p14:tracePt t="84363" x="4673600" y="3676650"/>
          <p14:tracePt t="84378" x="4673600" y="3683000"/>
          <p14:tracePt t="84394" x="4667250" y="3727450"/>
          <p14:tracePt t="84410" x="4660900" y="3759200"/>
          <p14:tracePt t="84427" x="4648200" y="3860800"/>
          <p14:tracePt t="84445" x="4635500" y="3930650"/>
          <p14:tracePt t="84461" x="4635500" y="3968750"/>
          <p14:tracePt t="84478" x="4622800" y="4051300"/>
          <p14:tracePt t="84495" x="4616450" y="4083050"/>
          <p14:tracePt t="84511" x="4610100" y="4197350"/>
          <p14:tracePt t="84528" x="4597400" y="4279900"/>
          <p14:tracePt t="84544" x="4591050" y="4311650"/>
          <p14:tracePt t="84561" x="4591050" y="4368800"/>
          <p14:tracePt t="84578" x="4591050" y="4387850"/>
          <p14:tracePt t="84581" x="4584700" y="4406900"/>
          <p14:tracePt t="84594" x="4584700" y="4432300"/>
          <p14:tracePt t="84610" x="4578350" y="4464050"/>
          <p14:tracePt t="84627" x="4578350" y="4495800"/>
          <p14:tracePt t="84643" x="4572000" y="4546600"/>
          <p14:tracePt t="84660" x="4572000" y="4565650"/>
          <p14:tracePt t="84676" x="4565650" y="4591050"/>
          <p14:tracePt t="84693" x="4565650" y="4610100"/>
          <p14:tracePt t="84710" x="4565650" y="4641850"/>
          <p14:tracePt t="84726" x="4565650" y="4686300"/>
          <p14:tracePt t="84743" x="4565650" y="4705350"/>
          <p14:tracePt t="84760" x="4565650" y="4737100"/>
          <p14:tracePt t="84777" x="4565650" y="4756150"/>
          <p14:tracePt t="84794" x="4559300" y="4794250"/>
          <p14:tracePt t="84811" x="4559300" y="4819650"/>
          <p14:tracePt t="84828" x="4559300" y="4826000"/>
          <p14:tracePt t="84844" x="4559300" y="4838700"/>
          <p14:tracePt t="84861" x="4559300" y="4845050"/>
          <p14:tracePt t="84877" x="4559300" y="4857750"/>
          <p14:tracePt t="84894" x="4559300" y="4864100"/>
          <p14:tracePt t="87116" x="4559300" y="4857750"/>
          <p14:tracePt t="87127" x="4559300" y="4838700"/>
          <p14:tracePt t="87138" x="4559300" y="4806950"/>
          <p14:tracePt t="87148" x="4559300" y="4787900"/>
          <p14:tracePt t="87161" x="4559300" y="4756150"/>
          <p14:tracePt t="87178" x="4552950" y="4692650"/>
          <p14:tracePt t="87194" x="4546600" y="4673600"/>
          <p14:tracePt t="87211" x="4546600" y="4648200"/>
          <p14:tracePt t="87226" x="4540250" y="4648200"/>
          <p14:tracePt t="87244" x="4540250" y="4635500"/>
          <p14:tracePt t="87262" x="4540250" y="4629150"/>
          <p14:tracePt t="87314" x="4540250" y="4622800"/>
          <p14:tracePt t="87356" x="4540250" y="4616450"/>
          <p14:tracePt t="87418" x="4533900" y="4610100"/>
          <p14:tracePt t="87429" x="4533900" y="4603750"/>
          <p14:tracePt t="87450" x="4533900" y="4597400"/>
          <p14:tracePt t="87461" x="4527550" y="4591050"/>
          <p14:tracePt t="87471" x="4527550" y="4584700"/>
          <p14:tracePt t="87482" x="4521200" y="4578350"/>
          <p14:tracePt t="87513" x="4521200" y="4572000"/>
          <p14:tracePt t="87565" x="4521200" y="4565650"/>
          <p14:tracePt t="90429" x="4527550" y="4565650"/>
          <p14:tracePt t="90440" x="4540250" y="4565650"/>
          <p14:tracePt t="90450" x="4559300" y="4565650"/>
          <p14:tracePt t="90461" x="4578350" y="4565650"/>
          <p14:tracePt t="90476" x="4597400" y="4565650"/>
          <p14:tracePt t="90493" x="4654550" y="4565650"/>
          <p14:tracePt t="90509" x="4692650" y="4565650"/>
          <p14:tracePt t="90526" x="4756150" y="4565650"/>
          <p14:tracePt t="90543" x="4781550" y="4565650"/>
          <p14:tracePt t="90560" x="4826000" y="4565650"/>
          <p14:tracePt t="90578" x="4845050" y="4565650"/>
          <p14:tracePt t="90594" x="4857750" y="4572000"/>
          <p14:tracePt t="90611" x="4876800" y="4572000"/>
          <p14:tracePt t="90627" x="4883150" y="4578350"/>
          <p14:tracePt t="90644" x="4902200" y="4584700"/>
          <p14:tracePt t="90661" x="4908550" y="4584700"/>
          <p14:tracePt t="90694" x="4908550" y="4591050"/>
          <p14:tracePt t="90744" x="4914900" y="4591050"/>
          <p14:tracePt t="90776" x="4914900" y="4597400"/>
          <p14:tracePt t="90784" x="4921250" y="4597400"/>
          <p14:tracePt t="90817" x="4921250" y="4603750"/>
          <p14:tracePt t="90859" x="4921250" y="4610100"/>
          <p14:tracePt t="90869" x="4921250" y="4616450"/>
          <p14:tracePt t="90879" x="4921250" y="4622800"/>
          <p14:tracePt t="90894" x="4921250" y="4629150"/>
          <p14:tracePt t="90912" x="4921250" y="4648200"/>
          <p14:tracePt t="90927" x="4921250" y="4660900"/>
          <p14:tracePt t="90944" x="4921250" y="4692650"/>
          <p14:tracePt t="90961" x="4921250" y="4705350"/>
          <p14:tracePt t="90976" x="4921250" y="4730750"/>
          <p14:tracePt t="90993" x="4927600" y="4756150"/>
          <p14:tracePt t="91009" x="4927600" y="4768850"/>
          <p14:tracePt t="91027" x="4933950" y="4787900"/>
          <p14:tracePt t="91044" x="4933950" y="4794250"/>
          <p14:tracePt t="91060" x="4940300" y="4800600"/>
          <p14:tracePt t="91077" x="4946650" y="4813300"/>
          <p14:tracePt t="91094" x="4953000" y="4813300"/>
          <p14:tracePt t="91110" x="4953000" y="4819650"/>
          <p14:tracePt t="91127" x="4959350" y="4819650"/>
          <p14:tracePt t="91144" x="4984750" y="4819650"/>
          <p14:tracePt t="91161" x="5010150" y="4826000"/>
          <p14:tracePt t="91177" x="5022850" y="4826000"/>
          <p14:tracePt t="91193" x="5060950" y="4832350"/>
          <p14:tracePt t="91211" x="5086350" y="4845050"/>
          <p14:tracePt t="91227" x="5168900" y="4870450"/>
          <p14:tracePt t="91244" x="5200650" y="4895850"/>
          <p14:tracePt t="91261" x="5232400" y="4921250"/>
          <p14:tracePt t="91277" x="5276850" y="4965700"/>
          <p14:tracePt t="92078" x="5276850" y="4978400"/>
          <p14:tracePt t="92089" x="5276850" y="4997450"/>
          <p14:tracePt t="92099" x="5283200" y="5029200"/>
          <p14:tracePt t="92111" x="5289550" y="5041900"/>
          <p14:tracePt t="92126" x="5295900" y="5054600"/>
          <p14:tracePt t="92143" x="5308600" y="5080000"/>
          <p14:tracePt t="92159" x="5308600" y="5092700"/>
          <p14:tracePt t="92176" x="5321300" y="5099050"/>
          <p14:tracePt t="92194" x="5327650" y="5105400"/>
          <p14:tracePt t="92227" x="5334000" y="5105400"/>
          <p14:tracePt t="92247" x="5334000" y="5111750"/>
          <p14:tracePt t="92261" x="5340350" y="5111750"/>
          <p14:tracePt t="92277" x="5346700" y="5111750"/>
          <p14:tracePt t="92294" x="5353050" y="5118100"/>
          <p14:tracePt t="92310" x="5365750" y="5124450"/>
          <p14:tracePt t="92328" x="5391150" y="5130800"/>
          <p14:tracePt t="92344" x="5391150" y="5137150"/>
          <p14:tracePt t="92361" x="5410200" y="5137150"/>
          <p14:tracePt t="92377" x="5422900" y="5137150"/>
          <p14:tracePt t="92394" x="5441950" y="5143500"/>
          <p14:tracePt t="92409" x="5454650" y="5143500"/>
          <p14:tracePt t="92426" x="5486400" y="5149850"/>
          <p14:tracePt t="92443" x="5524500" y="5149850"/>
          <p14:tracePt t="92460" x="5556250" y="5149850"/>
          <p14:tracePt t="92477" x="5594350" y="5149850"/>
          <p14:tracePt t="92493" x="5613400" y="5149850"/>
          <p14:tracePt t="92511" x="5638800" y="5149850"/>
          <p14:tracePt t="92527" x="5657850" y="5149850"/>
          <p14:tracePt t="92560" x="5664200" y="5149850"/>
          <p14:tracePt t="92600" x="5670550" y="5149850"/>
          <p14:tracePt t="92642" x="5676900" y="5149850"/>
          <p14:tracePt t="92662" x="5683250" y="5149850"/>
          <p14:tracePt t="92723" x="5689600" y="5149850"/>
          <p14:tracePt t="92775" x="5695950" y="5149850"/>
          <p14:tracePt t="92796" x="5702300" y="5149850"/>
          <p14:tracePt t="92828" x="5708650" y="5149850"/>
          <p14:tracePt t="92838" x="5715000" y="5143500"/>
          <p14:tracePt t="92849" x="5727700" y="5137150"/>
          <p14:tracePt t="92860" x="5734050" y="5130800"/>
          <p14:tracePt t="92876" x="5740400" y="5124450"/>
          <p14:tracePt t="92892" x="5753100" y="5111750"/>
          <p14:tracePt t="92926" x="5753100" y="5105400"/>
          <p14:tracePt t="92943" x="5759450" y="5092700"/>
          <p14:tracePt t="92959" x="5765800" y="5092700"/>
          <p14:tracePt t="92977" x="5772150" y="5086350"/>
          <p14:tracePt t="93017" x="5778500" y="5086350"/>
          <p14:tracePt t="93038" x="5778500" y="5080000"/>
          <p14:tracePt t="93059" x="5784850" y="5080000"/>
          <p14:tracePt t="93100" x="5784850" y="5073650"/>
          <p14:tracePt t="93163" x="5784850" y="5067300"/>
          <p14:tracePt t="93173" x="5791200" y="5067300"/>
          <p14:tracePt t="93184" x="5791200" y="5060950"/>
          <p14:tracePt t="93205" x="5791200" y="5054600"/>
          <p14:tracePt t="93226" x="5791200" y="5048250"/>
          <p14:tracePt t="93267" x="5797550" y="5048250"/>
          <p14:tracePt t="93319" x="5797550" y="5041900"/>
          <p14:tracePt t="93339" x="5797550" y="5035550"/>
          <p14:tracePt t="93351" x="5803900" y="5029200"/>
          <p14:tracePt t="93362" x="5803900" y="5022850"/>
          <p14:tracePt t="93382" x="5810250" y="5016500"/>
          <p14:tracePt t="93393" x="5810250" y="5010150"/>
          <p14:tracePt t="93409" x="5816600" y="5010150"/>
          <p14:tracePt t="93426" x="5822950" y="4997450"/>
          <p14:tracePt t="93444" x="5822950" y="4984750"/>
          <p14:tracePt t="93460" x="5829300" y="4972050"/>
          <p14:tracePt t="93477" x="5842000" y="4965700"/>
          <p14:tracePt t="93493" x="5848350" y="4953000"/>
          <p14:tracePt t="93510" x="5861050" y="4940300"/>
          <p14:tracePt t="93526" x="5867400" y="4933950"/>
          <p14:tracePt t="93542" x="5873750" y="4914900"/>
          <p14:tracePt t="93559" x="5886450" y="4895850"/>
          <p14:tracePt t="93576" x="5892800" y="4889500"/>
          <p14:tracePt t="93594" x="5905500" y="4864100"/>
          <p14:tracePt t="93612" x="5918200" y="4845050"/>
          <p14:tracePt t="93627" x="5924550" y="4832350"/>
          <p14:tracePt t="93644" x="5937250" y="4800600"/>
          <p14:tracePt t="93660" x="5943600" y="4775200"/>
          <p14:tracePt t="93677" x="5969000" y="4679950"/>
          <p14:tracePt t="93694" x="5988050" y="4559300"/>
          <p14:tracePt t="93710" x="6007100" y="4483100"/>
          <p14:tracePt t="93727" x="6019800" y="4318000"/>
          <p14:tracePt t="93743" x="6019800" y="4229100"/>
          <p14:tracePt t="93760" x="6032500" y="4038600"/>
          <p14:tracePt t="93778" x="6032500" y="3784600"/>
          <p14:tracePt t="93793" x="6032500" y="3657600"/>
          <p14:tracePt t="93811" x="6032500" y="3397250"/>
          <p14:tracePt t="93827" x="6032500" y="3270250"/>
          <p14:tracePt t="93843" x="6032500" y="3054350"/>
          <p14:tracePt t="93861" x="6032500" y="2838450"/>
          <p14:tracePt t="93876" x="6032500" y="2762250"/>
          <p14:tracePt t="93892" x="6032500" y="2622550"/>
          <p14:tracePt t="93909" x="6032500" y="2571750"/>
          <p14:tracePt t="93926" x="6019800" y="2463800"/>
          <p14:tracePt t="93942" x="6013450" y="2444750"/>
          <p14:tracePt t="93959" x="5994400" y="2387600"/>
          <p14:tracePt t="93976" x="5969000" y="2266950"/>
          <p14:tracePt t="93992" x="5949950" y="2178050"/>
          <p14:tracePt t="94009" x="5918200" y="2057400"/>
          <p14:tracePt t="94026" x="5899150" y="1993900"/>
          <p14:tracePt t="94043" x="5873750" y="1917700"/>
          <p14:tracePt t="94060" x="5867400" y="1854200"/>
          <p14:tracePt t="94077" x="5861050" y="1841500"/>
          <p14:tracePt t="94093" x="5861050" y="1828800"/>
          <p14:tracePt t="94506" x="5861050" y="1816100"/>
          <p14:tracePt t="94517" x="5861050" y="1784350"/>
          <p14:tracePt t="94528" x="5861050" y="1746250"/>
          <p14:tracePt t="94542" x="5867400" y="1714500"/>
          <p14:tracePt t="94559" x="5880100" y="1651000"/>
          <p14:tracePt t="94576" x="5886450" y="1625600"/>
          <p14:tracePt t="94592" x="5892800" y="1612900"/>
          <p14:tracePt t="94609" x="5892800" y="1606550"/>
          <p14:tracePt t="94626" x="5892800" y="1600200"/>
          <p14:tracePt t="94642" x="5892800" y="1593850"/>
          <p14:tracePt t="94676" x="5892800" y="1581150"/>
          <p14:tracePt t="94692" x="5892800" y="1574800"/>
          <p14:tracePt t="94709" x="5861050" y="1549400"/>
          <p14:tracePt t="94726" x="5822950" y="1524000"/>
          <p14:tracePt t="94743" x="5791200" y="1517650"/>
          <p14:tracePt t="94760" x="5695950" y="1485900"/>
          <p14:tracePt t="94777" x="5626100" y="1466850"/>
          <p14:tracePt t="94793" x="5549900" y="1466850"/>
          <p14:tracePt t="94811" x="5492750" y="1466850"/>
          <p14:tracePt t="94827" x="5473700" y="1466850"/>
          <p14:tracePt t="94844" x="5429250" y="1485900"/>
          <p14:tracePt t="94861" x="5410200" y="1504950"/>
          <p14:tracePt t="94877" x="5378450" y="1562100"/>
          <p14:tracePt t="94894" x="5353050" y="1631950"/>
          <p14:tracePt t="94910" x="5353050" y="1670050"/>
          <p14:tracePt t="94926" x="5353050" y="1739900"/>
          <p14:tracePt t="94943" x="5353050" y="1758950"/>
          <p14:tracePt t="94960" x="5359400" y="1797050"/>
          <p14:tracePt t="94977" x="5403850" y="1822450"/>
          <p14:tracePt t="94993" x="5435600" y="1828800"/>
          <p14:tracePt t="95010" x="5530850" y="1841500"/>
          <p14:tracePt t="95029" x="5619750" y="1828800"/>
          <p14:tracePt t="95043" x="5664200" y="1809750"/>
          <p14:tracePt t="95059" x="5740400" y="1771650"/>
          <p14:tracePt t="95075" x="5765800" y="1746250"/>
          <p14:tracePt t="95092" x="5803900" y="1670050"/>
          <p14:tracePt t="95109" x="5816600" y="1631950"/>
          <p14:tracePt t="95126" x="5816600" y="1562100"/>
          <p14:tracePt t="95143" x="5803900" y="1511300"/>
          <p14:tracePt t="95159" x="5791200" y="1492250"/>
          <p14:tracePt t="95176" x="5702300" y="1447800"/>
          <p14:tracePt t="95192" x="5651500" y="1441450"/>
          <p14:tracePt t="95209" x="5568950" y="1428750"/>
          <p14:tracePt t="95226" x="5518150" y="1428750"/>
          <p14:tracePt t="95242" x="5499100" y="1428750"/>
          <p14:tracePt t="95259" x="5473700" y="1460500"/>
          <p14:tracePt t="95277" x="5448300" y="1479550"/>
          <p14:tracePt t="95293" x="5441950" y="1536700"/>
          <p14:tracePt t="95311" x="5441950" y="1587500"/>
          <p14:tracePt t="95327" x="5441950" y="1600200"/>
          <p14:tracePt t="95343" x="5505450" y="1651000"/>
          <p14:tracePt t="95360" x="5581650" y="1670050"/>
          <p14:tracePt t="95377" x="5689600" y="1689100"/>
          <p14:tracePt t="95393" x="5740400" y="1689100"/>
          <p14:tracePt t="95409" x="5753100" y="1689100"/>
          <p14:tracePt t="95426" x="5765800" y="1689100"/>
          <p14:tracePt t="95443" x="5772150" y="1689100"/>
          <p14:tracePt t="95460" x="5772150" y="1682750"/>
          <p14:tracePt t="95478" x="5772150" y="1651000"/>
          <p14:tracePt t="95493" x="5772150" y="1638300"/>
          <p14:tracePt t="95510" x="5772150" y="1625600"/>
          <p14:tracePt t="95543" x="5765800" y="1619250"/>
          <p14:tracePt t="95560" x="5765800" y="1612900"/>
          <p14:tracePt t="95594" x="5759450" y="1612900"/>
          <p14:tracePt t="95613" x="5759450" y="1606550"/>
          <p14:tracePt t="95874" x="5759450" y="1600200"/>
          <p14:tracePt t="98625" x="5765800" y="1600200"/>
          <p14:tracePt t="98635" x="5772150" y="1600200"/>
          <p14:tracePt t="98646" x="5784850" y="1600200"/>
          <p14:tracePt t="98659" x="5791200" y="1600200"/>
          <p14:tracePt t="98675" x="5797550" y="1600200"/>
          <p14:tracePt t="98693" x="5810250" y="1600200"/>
          <p14:tracePt t="98710" x="5822950" y="1600200"/>
          <p14:tracePt t="98726" x="5835650" y="1600200"/>
          <p14:tracePt t="98743" x="5848350" y="1600200"/>
          <p14:tracePt t="98760" x="5854700" y="1600200"/>
          <p14:tracePt t="98776" x="5880100" y="1606550"/>
          <p14:tracePt t="98793" x="5905500" y="1612900"/>
          <p14:tracePt t="98810" x="5918200" y="1612900"/>
          <p14:tracePt t="98826" x="5962650" y="1619250"/>
          <p14:tracePt t="98843" x="5975350" y="1619250"/>
          <p14:tracePt t="98860" x="6007100" y="1625600"/>
          <p14:tracePt t="98877" x="6019800" y="1625600"/>
          <p14:tracePt t="98892" x="6026150" y="1625600"/>
          <p14:tracePt t="101201" x="6019800" y="1657350"/>
          <p14:tracePt t="101211" x="6000750" y="1746250"/>
          <p14:tracePt t="101222" x="5981700" y="1873250"/>
          <p14:tracePt t="101232" x="5956300" y="2051050"/>
          <p14:tracePt t="101243" x="5956300" y="2209800"/>
          <p14:tracePt t="101259" x="5956300" y="2349500"/>
          <p14:tracePt t="101275" x="5969000" y="2565400"/>
          <p14:tracePt t="101292" x="5988050" y="2654300"/>
          <p14:tracePt t="101308" x="6038850" y="2838450"/>
          <p14:tracePt t="101325" x="6064250" y="2933700"/>
          <p14:tracePt t="101342" x="6096000" y="3175000"/>
          <p14:tracePt t="101358" x="6115050" y="3416300"/>
          <p14:tracePt t="101375" x="6127750" y="3530600"/>
          <p14:tracePt t="101392" x="6127750" y="3708400"/>
          <p14:tracePt t="101408" x="6127750" y="3771900"/>
          <p14:tracePt t="101425" x="6127750" y="3924300"/>
          <p14:tracePt t="101443" x="6102350" y="4070350"/>
          <p14:tracePt t="101460" x="6089650" y="4133850"/>
          <p14:tracePt t="101476" x="6051550" y="4305300"/>
          <p14:tracePt t="101494" x="6013450" y="4425950"/>
          <p14:tracePt t="101510" x="5994400" y="4489450"/>
          <p14:tracePt t="101526" x="5969000" y="4622800"/>
          <p14:tracePt t="101543" x="5949950" y="4705350"/>
          <p14:tracePt t="101560" x="5930900" y="4845050"/>
          <p14:tracePt t="101577" x="5918200" y="4965700"/>
          <p14:tracePt t="101593" x="5918200" y="5003800"/>
          <p14:tracePt t="101610" x="5918200" y="5073650"/>
          <p14:tracePt t="101626" x="5918200" y="5086350"/>
          <p14:tracePt t="101643" x="5918200" y="5105400"/>
          <p14:tracePt t="101660" x="5918200" y="5111750"/>
          <p14:tracePt t="101676" x="5918200" y="5118100"/>
          <p14:tracePt t="101744" x="5918200" y="5099050"/>
          <p14:tracePt t="101755" x="5924550" y="5073650"/>
          <p14:tracePt t="101765" x="5924550" y="5035550"/>
          <p14:tracePt t="101777" x="5930900" y="5003800"/>
          <p14:tracePt t="101793" x="5930900" y="4965700"/>
          <p14:tracePt t="101810" x="5943600" y="4908550"/>
          <p14:tracePt t="101827" x="5943600" y="4876800"/>
          <p14:tracePt t="101843" x="5943600" y="4864100"/>
          <p14:tracePt t="101860" x="5943600" y="4845050"/>
          <p14:tracePt t="101875" x="5943600" y="4838700"/>
          <p14:tracePt t="101892" x="5937250" y="4806950"/>
          <p14:tracePt t="101911" x="5924550" y="4781550"/>
          <p14:tracePt t="101926" x="5911850" y="4768850"/>
          <p14:tracePt t="101943" x="5880100" y="4743450"/>
          <p14:tracePt t="101959" x="5861050" y="4724400"/>
          <p14:tracePt t="101975" x="5848350" y="4718050"/>
          <p14:tracePt t="101992" x="5842000" y="4711700"/>
          <p14:tracePt t="102009" x="5835650" y="4699000"/>
          <p14:tracePt t="102025" x="5835650" y="4692650"/>
          <p14:tracePt t="102042" x="5829300" y="4692650"/>
          <p14:tracePt t="102059" x="5822950" y="4679950"/>
          <p14:tracePt t="102075" x="5816600" y="4673600"/>
          <p14:tracePt t="102077" x="5810250" y="4660900"/>
          <p14:tracePt t="102092" x="5803900" y="4654550"/>
          <p14:tracePt t="102109" x="5797550" y="4648200"/>
          <p14:tracePt t="102129" x="5791200" y="4648200"/>
          <p14:tracePt t="102142" x="5791200" y="4641850"/>
          <p14:tracePt t="102159" x="5784850" y="4635500"/>
          <p14:tracePt t="102175" x="5765800" y="4629150"/>
          <p14:tracePt t="102193" x="5746750" y="4622800"/>
          <p14:tracePt t="102210" x="5727700" y="4616450"/>
          <p14:tracePt t="102226" x="5695950" y="4603750"/>
          <p14:tracePt t="102243" x="5683250" y="4603750"/>
          <p14:tracePt t="102259" x="5651500" y="4597400"/>
          <p14:tracePt t="102276" x="5619750" y="4597400"/>
          <p14:tracePt t="102293" x="5607050" y="4597400"/>
          <p14:tracePt t="102310" x="5562600" y="4591050"/>
          <p14:tracePt t="102328" x="5543550" y="4591050"/>
          <p14:tracePt t="102343" x="5530850" y="4584700"/>
          <p14:tracePt t="102360" x="5492750" y="4578350"/>
          <p14:tracePt t="102376" x="5480050" y="4578350"/>
          <p14:tracePt t="102392" x="5454650" y="4572000"/>
          <p14:tracePt t="102408" x="5441950" y="4572000"/>
          <p14:tracePt t="102425" x="5429250" y="4572000"/>
          <p14:tracePt t="102443" x="5410200" y="4572000"/>
          <p14:tracePt t="102459" x="5403850" y="4572000"/>
          <p14:tracePt t="102475" x="5397500" y="4572000"/>
          <p14:tracePt t="102492" x="5391150" y="4572000"/>
          <p14:tracePt t="102508" x="5384800" y="4572000"/>
          <p14:tracePt t="102556" x="5378450" y="4578350"/>
          <p14:tracePt t="102566" x="5378450" y="4584700"/>
          <p14:tracePt t="102577" x="5378450" y="4597400"/>
          <p14:tracePt t="102592" x="5378450" y="4603750"/>
          <p14:tracePt t="102608" x="5378450" y="4622800"/>
          <p14:tracePt t="102625" x="5378450" y="4635500"/>
          <p14:tracePt t="102642" x="5391150" y="4654550"/>
          <p14:tracePt t="102658" x="5403850" y="4660900"/>
          <p14:tracePt t="102675" x="5454650" y="4692650"/>
          <p14:tracePt t="102692" x="5537200" y="4705350"/>
          <p14:tracePt t="102709" x="5594350" y="4724400"/>
          <p14:tracePt t="102725" x="5657850" y="4724400"/>
          <p14:tracePt t="102742" x="5702300" y="4737100"/>
          <p14:tracePt t="102758" x="5746750" y="4737100"/>
          <p14:tracePt t="102775" x="5816600" y="4737100"/>
          <p14:tracePt t="102792" x="5835650" y="4737100"/>
          <p14:tracePt t="102809" x="5886450" y="4737100"/>
          <p14:tracePt t="102825" x="5905500" y="4724400"/>
          <p14:tracePt t="102842" x="5937250" y="4718050"/>
          <p14:tracePt t="102859" x="5969000" y="4711700"/>
          <p14:tracePt t="102875" x="5994400" y="4699000"/>
          <p14:tracePt t="102892" x="6019800" y="4686300"/>
          <p14:tracePt t="102908" x="6032500" y="4679950"/>
          <p14:tracePt t="102925" x="6045200" y="4667250"/>
          <p14:tracePt t="102942" x="6051550" y="4654550"/>
          <p14:tracePt t="102975" x="6057900" y="4654550"/>
          <p14:tracePt t="102994" x="6057900" y="4641850"/>
          <p14:tracePt t="103008" x="6057900" y="4629150"/>
          <p14:tracePt t="103026" x="6045200" y="4603750"/>
          <p14:tracePt t="103042" x="6013450" y="4584700"/>
          <p14:tracePt t="103058" x="5937250" y="4546600"/>
          <p14:tracePt t="103075" x="5886450" y="4527550"/>
          <p14:tracePt t="103092" x="5810250" y="4502150"/>
          <p14:tracePt t="103109" x="5740400" y="4483100"/>
          <p14:tracePt t="103125" x="5695950" y="4470400"/>
          <p14:tracePt t="103142" x="5594350" y="4457700"/>
          <p14:tracePt t="103158" x="5556250" y="4457700"/>
          <p14:tracePt t="103175" x="5486400" y="4451350"/>
          <p14:tracePt t="103192" x="5429250" y="4451350"/>
          <p14:tracePt t="103208" x="5397500" y="4451350"/>
          <p14:tracePt t="103225" x="5359400" y="4451350"/>
          <p14:tracePt t="103242" x="5334000" y="4451350"/>
          <p14:tracePt t="103258" x="5289550" y="4451350"/>
          <p14:tracePt t="103276" x="5251450" y="4457700"/>
          <p14:tracePt t="103308" x="5232400" y="4470400"/>
          <p14:tracePt t="103342" x="5219700" y="4476750"/>
          <p14:tracePt t="103358" x="5213350" y="4489450"/>
          <p14:tracePt t="103375" x="5200650" y="4514850"/>
          <p14:tracePt t="103392" x="5187950" y="4540250"/>
          <p14:tracePt t="103408" x="5187950" y="4559300"/>
          <p14:tracePt t="103425" x="5181600" y="4578350"/>
          <p14:tracePt t="103444" x="5181600" y="4603750"/>
          <p14:tracePt t="103460" x="5181600" y="4616450"/>
          <p14:tracePt t="103476" x="5181600" y="4629150"/>
          <p14:tracePt t="103493" x="5187950" y="4641850"/>
          <p14:tracePt t="103509" x="5213350" y="4654550"/>
          <p14:tracePt t="103527" x="5245100" y="4679950"/>
          <p14:tracePt t="103543" x="5270500" y="4686300"/>
          <p14:tracePt t="103560" x="5302250" y="4692650"/>
          <p14:tracePt t="103576" x="5327650" y="4699000"/>
          <p14:tracePt t="103579" x="5353050" y="4699000"/>
          <p14:tracePt t="103593" x="5391150" y="4699000"/>
          <p14:tracePt t="103610" x="5435600" y="4699000"/>
          <p14:tracePt t="103626" x="5467350" y="4699000"/>
          <p14:tracePt t="103643" x="5505450" y="4699000"/>
          <p14:tracePt t="103660" x="5537200" y="4699000"/>
          <p14:tracePt t="103676" x="5581650" y="4699000"/>
          <p14:tracePt t="103694" x="5632450" y="4699000"/>
          <p14:tracePt t="103709" x="5664200" y="4699000"/>
          <p14:tracePt t="103726" x="5708650" y="4699000"/>
          <p14:tracePt t="103743" x="5734050" y="4692650"/>
          <p14:tracePt t="103759" x="5772150" y="4692650"/>
          <p14:tracePt t="103777" x="5797550" y="4686300"/>
          <p14:tracePt t="103793" x="5810250" y="4686300"/>
          <p14:tracePt t="103810" x="5835650" y="4679950"/>
          <p14:tracePt t="103826" x="5842000" y="4673600"/>
          <p14:tracePt t="103843" x="5854700" y="4667250"/>
          <p14:tracePt t="103860" x="5861050" y="4667250"/>
          <p14:tracePt t="103876" x="5867400" y="4667250"/>
          <p14:tracePt t="103893" x="5867400" y="4660900"/>
          <p14:tracePt t="103909" x="5873750" y="4660900"/>
          <p14:tracePt t="103955" x="5873750" y="4648200"/>
          <p14:tracePt t="103965" x="5873750" y="4641850"/>
          <p14:tracePt t="103986" x="5873750" y="4629150"/>
          <p14:tracePt t="103996" x="5867400" y="4622800"/>
          <p14:tracePt t="104009" x="5861050" y="4616450"/>
          <p14:tracePt t="104027" x="5854700" y="4597400"/>
          <p14:tracePt t="104042" x="5848350" y="4591050"/>
          <p14:tracePt t="104058" x="5835650" y="4591050"/>
          <p14:tracePt t="104092" x="5829300" y="4584700"/>
          <p14:tracePt t="104130" x="5822950" y="4578350"/>
          <p14:tracePt t="104193" x="5816600" y="4572000"/>
          <p14:tracePt t="104214" x="5810250" y="4565650"/>
          <p14:tracePt t="104225" x="5803900" y="4565650"/>
          <p14:tracePt t="104236" x="5797550" y="4565650"/>
          <p14:tracePt t="104246" x="5784850" y="4565650"/>
          <p14:tracePt t="104259" x="5778500" y="4559300"/>
          <p14:tracePt t="104278" x="5772150" y="4559300"/>
          <p14:tracePt t="104292" x="5765800" y="4559300"/>
          <p14:tracePt t="104308" x="5746750" y="4559300"/>
          <p14:tracePt t="104325" x="5734050" y="4552950"/>
          <p14:tracePt t="104342" x="5708650" y="4546600"/>
          <p14:tracePt t="104358" x="5689600" y="4546600"/>
          <p14:tracePt t="104375" x="5651500" y="4546600"/>
          <p14:tracePt t="104392" x="5613400" y="4546600"/>
          <p14:tracePt t="104408" x="5594350" y="4546600"/>
          <p14:tracePt t="104425" x="5556250" y="4546600"/>
          <p14:tracePt t="104442" x="5543550" y="4546600"/>
          <p14:tracePt t="104458" x="5524500" y="4546600"/>
          <p14:tracePt t="104475" x="5505450" y="4552950"/>
          <p14:tracePt t="104493" x="5499100" y="4552950"/>
          <p14:tracePt t="104510" x="5492750" y="4559300"/>
          <p14:tracePt t="104543" x="5486400" y="4559300"/>
          <p14:tracePt t="104559" x="5473700" y="4559300"/>
          <p14:tracePt t="104576" x="5467350" y="4559300"/>
          <p14:tracePt t="104593" x="5454650" y="4559300"/>
          <p14:tracePt t="104609" x="5448300" y="4565650"/>
          <p14:tracePt t="104626" x="5429250" y="4565650"/>
          <p14:tracePt t="104643" x="5416550" y="4565650"/>
          <p14:tracePt t="106429" x="5416550" y="4572000"/>
          <p14:tracePt t="106440" x="5416550" y="4584700"/>
          <p14:tracePt t="106449" x="5416550" y="4597400"/>
          <p14:tracePt t="106460" x="5416550" y="4603750"/>
          <p14:tracePt t="106476" x="5429250" y="4622800"/>
          <p14:tracePt t="106493" x="5454650" y="4654550"/>
          <p14:tracePt t="106509" x="5480050" y="4679950"/>
          <p14:tracePt t="106525" x="5556250" y="4730750"/>
          <p14:tracePt t="106542" x="5600700" y="4756150"/>
          <p14:tracePt t="106558" x="5708650" y="4775200"/>
          <p14:tracePt t="106575" x="5835650" y="4781550"/>
          <p14:tracePt t="106593" x="5873750" y="4781550"/>
          <p14:tracePt t="106608" x="5930900" y="4781550"/>
          <p14:tracePt t="106625" x="5943600" y="4781550"/>
          <p14:tracePt t="106641" x="5988050" y="4775200"/>
          <p14:tracePt t="106658" x="6007100" y="4756150"/>
          <p14:tracePt t="106675" x="6019800" y="4749800"/>
          <p14:tracePt t="106691" x="6026150" y="4730750"/>
          <p14:tracePt t="106708" x="6032500" y="4724400"/>
          <p14:tracePt t="106725" x="6032500" y="4718050"/>
          <p14:tracePt t="106741" x="6032500" y="4699000"/>
          <p14:tracePt t="106758" x="6032500" y="4692650"/>
          <p14:tracePt t="106775" x="6013450" y="4660900"/>
          <p14:tracePt t="106792" x="5975350" y="4635500"/>
          <p14:tracePt t="106809" x="5886450" y="4603750"/>
          <p14:tracePt t="106826" x="5822950" y="4578350"/>
          <p14:tracePt t="106843" x="5784850" y="4578350"/>
          <p14:tracePt t="106859" x="5676900" y="4559300"/>
          <p14:tracePt t="106876" x="5626100" y="4559300"/>
          <p14:tracePt t="106892" x="5537200" y="4559300"/>
          <p14:tracePt t="106909" x="5480050" y="4559300"/>
          <p14:tracePt t="106926" x="5461000" y="4559300"/>
          <p14:tracePt t="106943" x="5416550" y="4565650"/>
          <p14:tracePt t="106959" x="5403850" y="4578350"/>
          <p14:tracePt t="106976" x="5378450" y="4591050"/>
          <p14:tracePt t="106993" x="5365750" y="4591050"/>
          <p14:tracePt t="107026" x="5365750" y="4597400"/>
          <p14:tracePt t="107045" x="5359400" y="4597400"/>
          <p14:tracePt t="107087" x="5353050" y="4597400"/>
          <p14:tracePt t="107670" x="5353050" y="4603750"/>
          <p14:tracePt t="107702" x="5359400" y="4603750"/>
          <p14:tracePt t="107712" x="5391150" y="4610100"/>
          <p14:tracePt t="107723" x="5429250" y="4610100"/>
          <p14:tracePt t="107733" x="5480050" y="4610100"/>
          <p14:tracePt t="107744" x="5524500" y="4610100"/>
          <p14:tracePt t="107759" x="5549900" y="4610100"/>
          <p14:tracePt t="107775" x="5607050" y="4616450"/>
          <p14:tracePt t="107791" x="5638800" y="4629150"/>
          <p14:tracePt t="107808" x="5676900" y="4635500"/>
          <p14:tracePt t="107825" x="5689600" y="4641850"/>
          <p14:tracePt t="107841" x="5715000" y="4648200"/>
          <p14:tracePt t="107858" x="5740400" y="4654550"/>
          <p14:tracePt t="107875" x="5753100" y="4654550"/>
          <p14:tracePt t="107891" x="5784850" y="4654550"/>
          <p14:tracePt t="107908" x="5797550" y="4654550"/>
          <p14:tracePt t="107925" x="5822950" y="4654550"/>
          <p14:tracePt t="107943" x="5842000" y="4654550"/>
          <p14:tracePt t="107976" x="5848350" y="4654550"/>
          <p14:tracePt t="107992" x="5854700" y="4654550"/>
          <p14:tracePt t="108026" x="5861050" y="4654550"/>
          <p14:tracePt t="108086" x="5861050" y="4648200"/>
          <p14:tracePt t="108107" x="5854700" y="4641850"/>
          <p14:tracePt t="108117" x="5848350" y="4641850"/>
          <p14:tracePt t="108138" x="5842000" y="4641850"/>
          <p14:tracePt t="108149" x="5842000" y="4635500"/>
          <p14:tracePt t="108160" x="5835650" y="4635500"/>
          <p14:tracePt t="108191" x="5829300" y="4635500"/>
          <p14:tracePt t="108296" x="5829300" y="4629150"/>
          <p14:tracePt t="111636" x="5791200" y="4591050"/>
          <p14:tracePt t="111647" x="5746750" y="4565650"/>
          <p14:tracePt t="111657" x="5626100" y="4502150"/>
          <p14:tracePt t="111668" x="5359400" y="4406900"/>
          <p14:tracePt t="111678" x="5130800" y="4349750"/>
          <p14:tracePt t="111691" x="4876800" y="4292600"/>
          <p14:tracePt t="111708" x="4521200" y="4222750"/>
          <p14:tracePt t="111724" x="3930650" y="4159250"/>
          <p14:tracePt t="111741" x="3244850" y="4108450"/>
          <p14:tracePt t="111758" x="2997200" y="4083050"/>
          <p14:tracePt t="111774" x="2616200" y="3994150"/>
          <p14:tracePt t="111791" x="2476500" y="3949700"/>
          <p14:tracePt t="111808" x="2305050" y="3873500"/>
          <p14:tracePt t="111824" x="2146300" y="3797300"/>
          <p14:tracePt t="111841" x="2089150" y="3759200"/>
          <p14:tracePt t="111858" x="2000250" y="3702050"/>
          <p14:tracePt t="111874" x="1974850" y="3683000"/>
          <p14:tracePt t="113254" x="1974850" y="3676650"/>
          <p14:tracePt t="113733" x="1981200" y="3676650"/>
          <p14:tracePt t="113744" x="1993900" y="3676650"/>
          <p14:tracePt t="113754" x="2012950" y="3676650"/>
          <p14:tracePt t="113765" x="2051050" y="3676650"/>
          <p14:tracePt t="113775" x="2139950" y="3676650"/>
          <p14:tracePt t="113792" x="2222500" y="3689350"/>
          <p14:tracePt t="113808" x="2387600" y="3708400"/>
          <p14:tracePt t="113825" x="2584450" y="3733800"/>
          <p14:tracePt t="113842" x="2959100" y="3797300"/>
          <p14:tracePt t="113859" x="3505200" y="3886200"/>
          <p14:tracePt t="113875" x="3663950" y="3937000"/>
          <p14:tracePt t="113892" x="4171950" y="4038600"/>
          <p14:tracePt t="113909" x="4375150" y="4083050"/>
          <p14:tracePt t="113925" x="4724400" y="4159250"/>
          <p14:tracePt t="113943" x="5041900" y="4254500"/>
          <p14:tracePt t="113958" x="5149850" y="4298950"/>
          <p14:tracePt t="113975" x="5359400" y="4381500"/>
          <p14:tracePt t="113992" x="5480050" y="4445000"/>
          <p14:tracePt t="114009" x="5632450" y="4540250"/>
          <p14:tracePt t="114025" x="5702300" y="4610100"/>
          <p14:tracePt t="114042" x="5740400" y="4667250"/>
          <p14:tracePt t="114059" x="5791200" y="4775200"/>
          <p14:tracePt t="114075" x="5810250" y="4832350"/>
          <p14:tracePt t="114079" x="5829300" y="4889500"/>
          <p14:tracePt t="114093" x="5842000" y="4927600"/>
          <p14:tracePt t="114109" x="5854700" y="4997450"/>
          <p14:tracePt t="114125" x="5861050" y="5029200"/>
          <p14:tracePt t="114142" x="5867400" y="5054600"/>
          <p14:tracePt t="114174" x="5880100" y="5067300"/>
          <p14:tracePt t="114192" x="5892800" y="5067300"/>
          <p14:tracePt t="114207" x="5899150" y="5067300"/>
          <p14:tracePt t="114224" x="5937250" y="5067300"/>
          <p14:tracePt t="114241" x="5949950" y="5067300"/>
          <p14:tracePt t="114257" x="5981700" y="5048250"/>
          <p14:tracePt t="114274" x="6007100" y="5016500"/>
          <p14:tracePt t="114291" x="6026150" y="4953000"/>
          <p14:tracePt t="114308" x="6038850" y="4749800"/>
          <p14:tracePt t="114324" x="6019800" y="4654550"/>
          <p14:tracePt t="114341" x="5956300" y="4540250"/>
          <p14:tracePt t="114358" x="5899150" y="4476750"/>
          <p14:tracePt t="114374" x="5861050" y="4451350"/>
          <p14:tracePt t="114391" x="5734050" y="4432300"/>
          <p14:tracePt t="114407" x="5670550" y="4432300"/>
          <p14:tracePt t="114424" x="5543550" y="4464050"/>
          <p14:tracePt t="114441" x="5480050" y="4514850"/>
          <p14:tracePt t="114458" x="5461000" y="4533900"/>
          <p14:tracePt t="114474" x="5422900" y="4584700"/>
          <p14:tracePt t="114491" x="5403850" y="4616450"/>
          <p14:tracePt t="114507" x="5397500" y="4686300"/>
          <p14:tracePt t="114525" x="5397500" y="4756150"/>
          <p14:tracePt t="114541" x="5403850" y="4787900"/>
          <p14:tracePt t="114558" x="5486400" y="4838700"/>
          <p14:tracePt t="114574" x="5537200" y="4857750"/>
          <p14:tracePt t="114591" x="5607050" y="4864100"/>
          <p14:tracePt t="114607" x="5638800" y="4864100"/>
          <p14:tracePt t="114624" x="5683250" y="4838700"/>
          <p14:tracePt t="114641" x="5702300" y="4819650"/>
          <p14:tracePt t="114657" x="5715000" y="4813300"/>
          <p14:tracePt t="114674" x="5727700" y="4794250"/>
          <p14:tracePt t="114691" x="5734050" y="4768850"/>
          <p14:tracePt t="114708" x="5734050" y="4737100"/>
          <p14:tracePt t="114724" x="5734050" y="4711700"/>
          <p14:tracePt t="114741" x="5734050" y="4705350"/>
          <p14:tracePt t="114774" x="5734050" y="4699000"/>
          <p14:tracePt t="114795" x="5734050" y="4692650"/>
          <p14:tracePt t="114827" x="5727700" y="4692650"/>
          <p14:tracePt t="114879" x="5727700" y="4686300"/>
          <p14:tracePt t="114900" x="5721350" y="4686300"/>
          <p14:tracePt t="119682" x="5715000" y="4686300"/>
          <p14:tracePt t="119693" x="5702300" y="4686300"/>
          <p14:tracePt t="119703" x="5695950" y="4686300"/>
          <p14:tracePt t="119713" x="5670550" y="4679950"/>
          <p14:tracePt t="119725" x="5645150" y="4679950"/>
          <p14:tracePt t="119742" x="5607050" y="4673600"/>
          <p14:tracePt t="119758" x="5486400" y="4654550"/>
          <p14:tracePt t="119776" x="5378450" y="4629150"/>
          <p14:tracePt t="119791" x="5308600" y="4610100"/>
          <p14:tracePt t="119808" x="5175250" y="4578350"/>
          <p14:tracePt t="119825" x="5099050" y="4546600"/>
          <p14:tracePt t="119842" x="4953000" y="4502150"/>
          <p14:tracePt t="119859" x="4819650" y="4464050"/>
          <p14:tracePt t="119874" x="4724400" y="4451350"/>
          <p14:tracePt t="119891" x="4584700" y="4419600"/>
          <p14:tracePt t="119908" x="4527550" y="4413250"/>
          <p14:tracePt t="119925" x="4457700" y="4400550"/>
          <p14:tracePt t="119942" x="4432300" y="4400550"/>
          <p14:tracePt t="119958" x="4381500" y="4400550"/>
          <p14:tracePt t="119975" x="4330700" y="4400550"/>
          <p14:tracePt t="119991" x="4305300" y="4400550"/>
          <p14:tracePt t="120008" x="4254500" y="4400550"/>
          <p14:tracePt t="120026" x="4222750" y="4419600"/>
          <p14:tracePt t="120041" x="4197350" y="4432300"/>
          <p14:tracePt t="120059" x="4165600" y="4451350"/>
          <p14:tracePt t="120075" x="4140200" y="4476750"/>
          <p14:tracePt t="120092" x="4108450" y="4502150"/>
          <p14:tracePt t="120109" x="4089400" y="4514850"/>
          <p14:tracePt t="120125" x="4083050" y="4521200"/>
          <p14:tracePt t="120142" x="4076700" y="4527550"/>
          <p14:tracePt t="120175" x="4070350" y="4527550"/>
          <p14:tracePt t="120245" x="4076700" y="4527550"/>
          <p14:tracePt t="120256" x="4095750" y="4527550"/>
          <p14:tracePt t="120266" x="4133850" y="4527550"/>
          <p14:tracePt t="120277" x="4216400" y="4514850"/>
          <p14:tracePt t="120292" x="4298950" y="4470400"/>
          <p14:tracePt t="120309" x="4552950" y="4394200"/>
          <p14:tracePt t="120325" x="4679950" y="4362450"/>
          <p14:tracePt t="120342" x="4883150" y="4324350"/>
          <p14:tracePt t="120360" x="5124450" y="4311650"/>
          <p14:tracePt t="120375" x="5226050" y="4311650"/>
          <p14:tracePt t="120392" x="5429250" y="4311650"/>
          <p14:tracePt t="120408" x="5543550" y="4311650"/>
          <p14:tracePt t="120425" x="5765800" y="4368800"/>
          <p14:tracePt t="120441" x="5842000" y="4400550"/>
          <p14:tracePt t="120458" x="5969000" y="4476750"/>
          <p14:tracePt t="120475" x="6070600" y="4552950"/>
          <p14:tracePt t="120492" x="6108700" y="4578350"/>
          <p14:tracePt t="120507" x="6146800" y="4616450"/>
          <p14:tracePt t="120524" x="6172200" y="4641850"/>
          <p14:tracePt t="120540" x="6203950" y="4705350"/>
          <p14:tracePt t="120557" x="6210300" y="4749800"/>
          <p14:tracePt t="120573" x="6210300" y="4762500"/>
          <p14:tracePt t="120590" x="6210300" y="4781550"/>
          <p14:tracePt t="120607" x="6210300" y="4787900"/>
          <p14:tracePt t="120624" x="6210300" y="4794250"/>
          <p14:tracePt t="120640" x="6210300" y="4800600"/>
          <p14:tracePt t="121539" x="6210300" y="4806950"/>
          <p14:tracePt t="122487" x="6210300" y="4800600"/>
          <p14:tracePt t="122496" x="6210300" y="4787900"/>
          <p14:tracePt t="122507" x="6203950" y="4756150"/>
          <p14:tracePt t="122523" x="6184900" y="4724400"/>
          <p14:tracePt t="122540" x="6134100" y="4622800"/>
          <p14:tracePt t="122557" x="6102350" y="4565650"/>
          <p14:tracePt t="122575" x="6051550" y="4489450"/>
          <p14:tracePt t="122593" x="5988050" y="4387850"/>
          <p14:tracePt t="122608" x="5956300" y="4330700"/>
          <p14:tracePt t="122625" x="5911850" y="4235450"/>
          <p14:tracePt t="122643" x="5842000" y="4083050"/>
          <p14:tracePt t="122658" x="5810250" y="3994150"/>
          <p14:tracePt t="122675" x="5784850" y="3898900"/>
          <p14:tracePt t="122691" x="5765800" y="3829050"/>
          <p14:tracePt t="122708" x="5740400" y="3733800"/>
          <p14:tracePt t="122725" x="5734050" y="3663950"/>
          <p14:tracePt t="122741" x="5708650" y="3568700"/>
          <p14:tracePt t="122758" x="5676900" y="3460750"/>
          <p14:tracePt t="122775" x="5670550" y="3409950"/>
          <p14:tracePt t="122791" x="5645150" y="3327400"/>
          <p14:tracePt t="122808" x="5638800" y="3270250"/>
          <p14:tracePt t="122824" x="5619750" y="3175000"/>
          <p14:tracePt t="122840" x="5600700" y="3054350"/>
          <p14:tracePt t="122857" x="5600700" y="2978150"/>
          <p14:tracePt t="122874" x="5588000" y="2813050"/>
          <p14:tracePt t="122890" x="5588000" y="2749550"/>
          <p14:tracePt t="122907" x="5581650" y="2622550"/>
          <p14:tracePt t="122924" x="5575300" y="2514600"/>
          <p14:tracePt t="122940" x="5575300" y="2451100"/>
          <p14:tracePt t="122957" x="5575300" y="2362200"/>
          <p14:tracePt t="122974" x="5562600" y="2317750"/>
          <p14:tracePt t="122990" x="5562600" y="2260600"/>
          <p14:tracePt t="123008" x="5556250" y="2209800"/>
          <p14:tracePt t="123024" x="5556250" y="2184400"/>
          <p14:tracePt t="123041" x="5556250" y="2133600"/>
          <p14:tracePt t="123058" x="5556250" y="2114550"/>
          <p14:tracePt t="123074" x="5556250" y="2038350"/>
          <p14:tracePt t="123091" x="5556250" y="1962150"/>
          <p14:tracePt t="123107" x="5556250" y="1917700"/>
          <p14:tracePt t="123124" x="5556250" y="1860550"/>
          <p14:tracePt t="123140" x="5556250" y="1835150"/>
          <p14:tracePt t="123158" x="5556250" y="1784350"/>
          <p14:tracePt t="123175" x="5581650" y="1733550"/>
          <p14:tracePt t="123191" x="5594350" y="1714500"/>
          <p14:tracePt t="123208" x="5619750" y="1676400"/>
          <p14:tracePt t="123224" x="5645150" y="1657350"/>
          <p14:tracePt t="123242" x="5689600" y="1625600"/>
          <p14:tracePt t="123258" x="5727700" y="1593850"/>
          <p14:tracePt t="123275" x="5740400" y="1587500"/>
          <p14:tracePt t="123291" x="5753100" y="1581150"/>
          <p14:tracePt t="123562" x="5765800" y="1581150"/>
          <p14:tracePt t="123571" x="5791200" y="1562100"/>
          <p14:tracePt t="123583" x="5816600" y="1555750"/>
          <p14:tracePt t="123593" x="5848350" y="1549400"/>
          <p14:tracePt t="123608" x="5918200" y="1517650"/>
          <p14:tracePt t="123624" x="6121400" y="1479550"/>
          <p14:tracePt t="123641" x="6203950" y="1460500"/>
          <p14:tracePt t="123658" x="6407150" y="1441450"/>
          <p14:tracePt t="123676" x="6623050" y="1441450"/>
          <p14:tracePt t="123691" x="6699250" y="1441450"/>
          <p14:tracePt t="123708" x="6832600" y="1492250"/>
          <p14:tracePt t="123724" x="6902450" y="1517650"/>
          <p14:tracePt t="123741" x="7054850" y="1600200"/>
          <p14:tracePt t="123757" x="7118350" y="1638300"/>
          <p14:tracePt t="123774" x="7200900" y="1708150"/>
          <p14:tracePt t="123790" x="7289800" y="1828800"/>
          <p14:tracePt t="123807" x="7327900" y="1943100"/>
          <p14:tracePt t="123825" x="7391400" y="2127250"/>
          <p14:tracePt t="123841" x="7404100" y="2228850"/>
          <p14:tracePt t="123858" x="7410450" y="2432050"/>
          <p14:tracePt t="123875" x="7410450" y="2597150"/>
          <p14:tracePt t="123891" x="7410450" y="2647950"/>
          <p14:tracePt t="123908" x="7410450" y="2717800"/>
          <p14:tracePt t="123924" x="7410450" y="2736850"/>
          <p14:tracePt t="123940" x="7410450" y="2749550"/>
          <p14:tracePt t="123958" x="7410450" y="2755900"/>
          <p14:tracePt t="123991" x="7397750" y="2749550"/>
          <p14:tracePt t="124007" x="7385050" y="2730500"/>
          <p14:tracePt t="124023" x="7366000" y="2590800"/>
          <p14:tracePt t="124040" x="7346950" y="2393950"/>
          <p14:tracePt t="124057" x="7346950" y="2317750"/>
          <p14:tracePt t="124073" x="7346950" y="2216150"/>
          <p14:tracePt t="124090" x="7359650" y="2171700"/>
          <p14:tracePt t="124092" x="7366000" y="2146300"/>
          <p14:tracePt t="124107" x="7378700" y="2127250"/>
          <p14:tracePt t="124123" x="7397750" y="2095500"/>
          <p14:tracePt t="124140" x="7404100" y="2082800"/>
          <p14:tracePt t="124157" x="7448550" y="2076450"/>
          <p14:tracePt t="124173" x="7467600" y="2076450"/>
          <p14:tracePt t="124190" x="7556500" y="2076450"/>
          <p14:tracePt t="124207" x="7620000" y="2127250"/>
          <p14:tracePt t="124223" x="7651750" y="2146300"/>
          <p14:tracePt t="124240" x="7708900" y="2178050"/>
          <p14:tracePt t="124257" x="7721600" y="2184400"/>
          <p14:tracePt t="124274" x="7747000" y="2171700"/>
          <p14:tracePt t="124292" x="7753350" y="2051050"/>
          <p14:tracePt t="124308" x="7740650" y="1917700"/>
          <p14:tracePt t="124324" x="7626350" y="1708150"/>
          <p14:tracePt t="124342" x="7480300" y="1574800"/>
          <p14:tracePt t="124357" x="7385050" y="1524000"/>
          <p14:tracePt t="124375" x="7169150" y="1492250"/>
          <p14:tracePt t="124391" x="7054850" y="1492250"/>
          <p14:tracePt t="124407" x="6870700" y="1555750"/>
          <p14:tracePt t="124423" x="6813550" y="1606550"/>
          <p14:tracePt t="124440" x="6667500" y="1860550"/>
          <p14:tracePt t="124457" x="6591300" y="2089150"/>
          <p14:tracePt t="124473" x="6572250" y="2222500"/>
          <p14:tracePt t="124490" x="6572250" y="2457450"/>
          <p14:tracePt t="124507" x="6584950" y="2552700"/>
          <p14:tracePt t="124524" x="6648450" y="2686050"/>
          <p14:tracePt t="124542" x="6781800" y="2774950"/>
          <p14:tracePt t="124558" x="6870700" y="2794000"/>
          <p14:tracePt t="124574" x="7023100" y="2794000"/>
          <p14:tracePt t="124591" x="7048500" y="2794000"/>
          <p14:tracePt t="124594" x="7092950" y="2774950"/>
          <p14:tracePt t="124608" x="7131050" y="2730500"/>
          <p14:tracePt t="124625" x="7200900" y="2571750"/>
          <p14:tracePt t="124641" x="7219950" y="2444750"/>
          <p14:tracePt t="124658" x="7207250" y="2222500"/>
          <p14:tracePt t="124675" x="7175500" y="2159000"/>
          <p14:tracePt t="124691" x="7105650" y="2019300"/>
          <p14:tracePt t="124708" x="7016750" y="1936750"/>
          <p14:tracePt t="124724" x="6959600" y="1905000"/>
          <p14:tracePt t="124741" x="6889750" y="1892300"/>
          <p14:tracePt t="124758" x="6845300" y="1892300"/>
          <p14:tracePt t="124775" x="6781800" y="1955800"/>
          <p14:tracePt t="124792" x="6718300" y="2089150"/>
          <p14:tracePt t="124808" x="6692900" y="2184400"/>
          <p14:tracePt t="124824" x="6692900" y="2387600"/>
          <p14:tracePt t="124841" x="6711950" y="2476500"/>
          <p14:tracePt t="124858" x="6788150" y="2578100"/>
          <p14:tracePt t="124875" x="6927850" y="2647950"/>
          <p14:tracePt t="124890" x="6965950" y="2667000"/>
          <p14:tracePt t="124908" x="7035800" y="2667000"/>
          <p14:tracePt t="124924" x="7073900" y="2654300"/>
          <p14:tracePt t="124941" x="7118350" y="2628900"/>
          <p14:tracePt t="124958" x="7137400" y="2609850"/>
          <p14:tracePt t="124975" x="7137400" y="2603500"/>
          <p14:tracePt t="124991" x="7143750" y="2597150"/>
          <p14:tracePt t="125008" x="7150100" y="2597150"/>
          <p14:tracePt t="125024" x="7150100" y="2590800"/>
          <p14:tracePt t="125042" x="7156450" y="2584450"/>
          <p14:tracePt t="125386" x="7162800" y="2584450"/>
          <p14:tracePt t="125939" x="7162800" y="2578100"/>
          <p14:tracePt t="125949" x="7162800" y="2571750"/>
          <p14:tracePt t="125960" x="7169150" y="2565400"/>
          <p14:tracePt t="125974" x="7175500" y="2559050"/>
          <p14:tracePt t="125992" x="7188200" y="2546350"/>
          <p14:tracePt t="126008" x="7194550" y="2540000"/>
          <p14:tracePt t="126024" x="7207250" y="2514600"/>
          <p14:tracePt t="126042" x="7219950" y="2476500"/>
          <p14:tracePt t="126058" x="7219950" y="2451100"/>
          <p14:tracePt t="126075" x="7219950" y="2381250"/>
          <p14:tracePt t="126091" x="7219950" y="2343150"/>
          <p14:tracePt t="126108" x="7219950" y="2279650"/>
          <p14:tracePt t="126126" x="7219950" y="2235200"/>
          <p14:tracePt t="126141" x="7219950" y="2216150"/>
          <p14:tracePt t="126159" x="7219950" y="2197100"/>
          <p14:tracePt t="126191" x="7219950" y="2190750"/>
          <p14:tracePt t="126208" x="7213600" y="2184400"/>
          <p14:tracePt t="126224" x="7194550" y="2165350"/>
          <p14:tracePt t="126242" x="7156450" y="2133600"/>
          <p14:tracePt t="126258" x="7143750" y="2133600"/>
          <p14:tracePt t="126274" x="7099300" y="2133600"/>
          <p14:tracePt t="126292" x="7061200" y="2133600"/>
          <p14:tracePt t="126307" x="7048500" y="2133600"/>
          <p14:tracePt t="126323" x="7029450" y="2133600"/>
          <p14:tracePt t="126340" x="7023100" y="2139950"/>
          <p14:tracePt t="126356" x="7016750" y="2139950"/>
          <p14:tracePt t="127042" x="7010400" y="2159000"/>
          <p14:tracePt t="127052" x="7010400" y="2190750"/>
          <p14:tracePt t="127063" x="7004050" y="2228850"/>
          <p14:tracePt t="127074" x="7004050" y="2279650"/>
          <p14:tracePt t="127090" x="6997700" y="2343150"/>
          <p14:tracePt t="127106" x="6997700" y="2533650"/>
          <p14:tracePt t="127123" x="6997700" y="2622550"/>
          <p14:tracePt t="127140" x="6997700" y="2838450"/>
          <p14:tracePt t="127157" x="7010400" y="3028950"/>
          <p14:tracePt t="127173" x="7010400" y="3105150"/>
          <p14:tracePt t="127190" x="7029450" y="3238500"/>
          <p14:tracePt t="127206" x="7029450" y="3302000"/>
          <p14:tracePt t="127223" x="7029450" y="3416300"/>
          <p14:tracePt t="127240" x="7029450" y="3467100"/>
          <p14:tracePt t="127256" x="7029450" y="3549650"/>
          <p14:tracePt t="127273" x="7029450" y="3625850"/>
          <p14:tracePt t="127290" x="7029450" y="3644900"/>
          <p14:tracePt t="127307" x="7029450" y="3708400"/>
          <p14:tracePt t="127325" x="7023100" y="3765550"/>
          <p14:tracePt t="127341" x="7010400" y="3790950"/>
          <p14:tracePt t="127358" x="7004050" y="3841750"/>
          <p14:tracePt t="127374" x="6997700" y="3854450"/>
          <p14:tracePt t="127391" x="6991350" y="3873500"/>
          <p14:tracePt t="127407" x="6991350" y="3879850"/>
          <p14:tracePt t="127424" x="6991350" y="3886200"/>
          <p14:tracePt t="127553" x="6991350" y="3879850"/>
          <p14:tracePt t="127563" x="6991350" y="3867150"/>
          <p14:tracePt t="127574" x="6997700" y="3854450"/>
          <p14:tracePt t="127584" x="7010400" y="3822700"/>
          <p14:tracePt t="127594" x="7016750" y="3797300"/>
          <p14:tracePt t="127607" x="7023100" y="3752850"/>
          <p14:tracePt t="127623" x="7035800" y="3689350"/>
          <p14:tracePt t="127640" x="7048500" y="3568700"/>
          <p14:tracePt t="127658" x="7080250" y="3409950"/>
          <p14:tracePt t="127674" x="7080250" y="3359150"/>
          <p14:tracePt t="127692" x="7086600" y="3257550"/>
          <p14:tracePt t="127707" x="7086600" y="3206750"/>
          <p14:tracePt t="127724" x="7086600" y="3124200"/>
          <p14:tracePt t="127742" x="7099300" y="3041650"/>
          <p14:tracePt t="127758" x="7099300" y="3003550"/>
          <p14:tracePt t="127774" x="7099300" y="2940050"/>
          <p14:tracePt t="127791" x="7099300" y="2908300"/>
          <p14:tracePt t="127808" x="7099300" y="2870200"/>
          <p14:tracePt t="127826" x="7099300" y="2825750"/>
          <p14:tracePt t="127840" x="7099300" y="2800350"/>
          <p14:tracePt t="127857" x="7099300" y="2730500"/>
          <p14:tracePt t="127874" x="7099300" y="2711450"/>
          <p14:tracePt t="127891" x="7092950" y="2641600"/>
          <p14:tracePt t="127908" x="7067550" y="2571750"/>
          <p14:tracePt t="127924" x="7067550" y="2546350"/>
          <p14:tracePt t="127942" x="7042150" y="2501900"/>
          <p14:tracePt t="127958" x="7035800" y="2482850"/>
          <p14:tracePt t="127974" x="7023100" y="2438400"/>
          <p14:tracePt t="127992" x="7010400" y="2406650"/>
          <p14:tracePt t="128007" x="7004050" y="2393950"/>
          <p14:tracePt t="128024" x="7004050" y="2381250"/>
          <p14:tracePt t="128041" x="6997700" y="2374900"/>
          <p14:tracePt t="128057" x="6997700" y="2368550"/>
          <p14:tracePt t="128710" x="6997700" y="2355850"/>
          <p14:tracePt t="128721" x="6997700" y="2311400"/>
          <p14:tracePt t="128731" x="7004050" y="2228850"/>
          <p14:tracePt t="128742" x="7010400" y="2139950"/>
          <p14:tracePt t="128756" x="7023100" y="2063750"/>
          <p14:tracePt t="128773" x="7029450" y="1911350"/>
          <p14:tracePt t="128790" x="7029450" y="1835150"/>
          <p14:tracePt t="128806" x="7029450" y="1727200"/>
          <p14:tracePt t="128824" x="7029450" y="1701800"/>
          <p14:tracePt t="128840" x="7004050" y="1619250"/>
          <p14:tracePt t="128857" x="6959600" y="1543050"/>
          <p14:tracePt t="128873" x="6946900" y="1511300"/>
          <p14:tracePt t="128890" x="6915150" y="1466850"/>
          <p14:tracePt t="128907" x="6908800" y="1441450"/>
          <p14:tracePt t="128923" x="6889750" y="1416050"/>
          <p14:tracePt t="128940" x="6877050" y="1397000"/>
          <p14:tracePt t="128957" x="6864350" y="1390650"/>
          <p14:tracePt t="128974" x="6851650" y="1384300"/>
          <p14:tracePt t="128991" x="6845300" y="1384300"/>
          <p14:tracePt t="129007" x="6819900" y="1384300"/>
          <p14:tracePt t="129024" x="6788150" y="1384300"/>
          <p14:tracePt t="129041" x="6762750" y="1390650"/>
          <p14:tracePt t="129057" x="6711950" y="1409700"/>
          <p14:tracePt t="129074" x="6692900" y="1428750"/>
          <p14:tracePt t="129091" x="6642100" y="1460500"/>
          <p14:tracePt t="129108" x="6616700" y="1485900"/>
          <p14:tracePt t="129124" x="6604000" y="1492250"/>
          <p14:tracePt t="129141" x="6578600" y="1517650"/>
          <p14:tracePt t="129157" x="6565900" y="1536700"/>
          <p14:tracePt t="129174" x="6540500" y="1606550"/>
          <p14:tracePt t="129191" x="6534150" y="1657350"/>
          <p14:tracePt t="129207" x="6534150" y="1676400"/>
          <p14:tracePt t="129224" x="6534150" y="1701800"/>
          <p14:tracePt t="129241" x="6534150" y="1714500"/>
          <p14:tracePt t="129257" x="6572250" y="1727200"/>
          <p14:tracePt t="129275" x="6610350" y="1727200"/>
          <p14:tracePt t="129291" x="6629400" y="1727200"/>
          <p14:tracePt t="129307" x="6667500" y="1701800"/>
          <p14:tracePt t="129324" x="6686550" y="1676400"/>
          <p14:tracePt t="129341" x="6718300" y="1612900"/>
          <p14:tracePt t="129359" x="6731000" y="1562100"/>
          <p14:tracePt t="129375" x="6731000" y="1549400"/>
          <p14:tracePt t="129391" x="6731000" y="1530350"/>
          <p14:tracePt t="129406" x="6731000" y="1517650"/>
          <p14:tracePt t="129442" x="6724650" y="1517650"/>
          <p14:tracePt t="129457" x="6718300" y="1517650"/>
          <p14:tracePt t="129474" x="6692900" y="1524000"/>
          <p14:tracePt t="129491" x="6673850" y="1536700"/>
          <p14:tracePt t="129507" x="6648450" y="1600200"/>
          <p14:tracePt t="129525" x="6629400" y="1670050"/>
          <p14:tracePt t="129541" x="6629400" y="1695450"/>
          <p14:tracePt t="129557" x="6629400" y="1727200"/>
          <p14:tracePt t="129574" x="6629400" y="1739900"/>
          <p14:tracePt t="129591" x="6661150" y="1752600"/>
          <p14:tracePt t="129608" x="6705600" y="1758950"/>
          <p14:tracePt t="129624" x="6718300" y="1758950"/>
          <p14:tracePt t="129641" x="6756400" y="1720850"/>
          <p14:tracePt t="129658" x="6769100" y="1689100"/>
          <p14:tracePt t="129674" x="6775450" y="1644650"/>
          <p14:tracePt t="129691" x="6775450" y="1625600"/>
          <p14:tracePt t="129707" x="6775450" y="1619250"/>
          <p14:tracePt t="129724" x="6775450" y="1606550"/>
          <p14:tracePt t="130901" x="6781800" y="1606550"/>
          <p14:tracePt t="130912" x="6788150" y="1631950"/>
          <p14:tracePt t="130923" x="6794500" y="1663700"/>
          <p14:tracePt t="130933" x="6794500" y="1689100"/>
          <p14:tracePt t="130943" x="6813550" y="1720850"/>
          <p14:tracePt t="130956" x="6819900" y="1771650"/>
          <p14:tracePt t="130973" x="6851650" y="1905000"/>
          <p14:tracePt t="130990" x="6870700" y="1993900"/>
          <p14:tracePt t="131006" x="6902450" y="2260600"/>
          <p14:tracePt t="131023" x="6908800" y="2400300"/>
          <p14:tracePt t="131039" x="6953250" y="2692400"/>
          <p14:tracePt t="131056" x="6978650" y="2870200"/>
          <p14:tracePt t="131073" x="6978650" y="2933700"/>
          <p14:tracePt t="131089" x="6985000" y="3016250"/>
          <p14:tracePt t="131106" x="6991350" y="3054350"/>
          <p14:tracePt t="131123" x="6997700" y="3105150"/>
          <p14:tracePt t="131140" x="6997700" y="3130550"/>
          <p14:tracePt t="131158" x="6997700" y="3136900"/>
          <p14:tracePt t="131174" x="6997700" y="3143250"/>
          <p14:tracePt t="131191" x="6997700" y="3149600"/>
          <p14:tracePt t="131548" x="6997700" y="3130550"/>
          <p14:tracePt t="131558" x="7010400" y="3086100"/>
          <p14:tracePt t="131569" x="7010400" y="2997200"/>
          <p14:tracePt t="131581" x="7010400" y="2908300"/>
          <p14:tracePt t="131591" x="7010400" y="2844800"/>
          <p14:tracePt t="131607" x="7016750" y="2717800"/>
          <p14:tracePt t="131624" x="7016750" y="2584450"/>
          <p14:tracePt t="131642" x="7016750" y="2527300"/>
          <p14:tracePt t="131657" x="7016750" y="2514600"/>
          <p14:tracePt t="131674" x="7016750" y="2495550"/>
          <p14:tracePt t="132027" x="7016750" y="2501900"/>
          <p14:tracePt t="132038" x="7016750" y="2514600"/>
          <p14:tracePt t="132048" x="7016750" y="2527300"/>
          <p14:tracePt t="132059" x="7016750" y="2540000"/>
          <p14:tracePt t="132074" x="7016750" y="2559050"/>
          <p14:tracePt t="132091" x="7016750" y="2603500"/>
          <p14:tracePt t="132107" x="7016750" y="2622550"/>
          <p14:tracePt t="132123" x="7016750" y="2679700"/>
          <p14:tracePt t="132139" x="7016750" y="2717800"/>
          <p14:tracePt t="132156" x="7016750" y="2768600"/>
          <p14:tracePt t="132173" x="7016750" y="2844800"/>
          <p14:tracePt t="132189" x="7016750" y="2882900"/>
          <p14:tracePt t="132206" x="7016750" y="2952750"/>
          <p14:tracePt t="132223" x="7016750" y="2990850"/>
          <p14:tracePt t="132239" x="7016750" y="3048000"/>
          <p14:tracePt t="132256" x="7016750" y="3111500"/>
          <p14:tracePt t="132273" x="7016750" y="3143250"/>
          <p14:tracePt t="132290" x="7016750" y="3206750"/>
          <p14:tracePt t="132306" x="7016750" y="3244850"/>
          <p14:tracePt t="132324" x="7010400" y="3327400"/>
          <p14:tracePt t="132341" x="6997700" y="3409950"/>
          <p14:tracePt t="132357" x="6985000" y="3460750"/>
          <p14:tracePt t="132374" x="6978650" y="3543300"/>
          <p14:tracePt t="132391" x="6959600" y="3625850"/>
          <p14:tracePt t="132406" x="6953250" y="3695700"/>
          <p14:tracePt t="132423" x="6934200" y="3835400"/>
          <p14:tracePt t="132440" x="6921500" y="3879850"/>
          <p14:tracePt t="132456" x="6921500" y="3956050"/>
          <p14:tracePt t="132473" x="6921500" y="3994150"/>
          <p14:tracePt t="132489" x="6921500" y="4051300"/>
          <p14:tracePt t="132506" x="6921500" y="4108450"/>
          <p14:tracePt t="132523" x="6921500" y="4133850"/>
          <p14:tracePt t="132539" x="6915150" y="4165600"/>
          <p14:tracePt t="132556" x="6915150" y="4178300"/>
          <p14:tracePt t="132573" x="6915150" y="4184650"/>
          <p14:tracePt t="132590" x="6915150" y="4191000"/>
          <p14:tracePt t="133267" x="6915150" y="4197350"/>
          <p14:tracePt t="133277" x="6915150" y="4203700"/>
          <p14:tracePt t="133287" x="6915150" y="4216400"/>
          <p14:tracePt t="133298" x="6915150" y="4229100"/>
          <p14:tracePt t="133308" x="6915150" y="4248150"/>
          <p14:tracePt t="133323" x="6915150" y="4267200"/>
          <p14:tracePt t="133340" x="6934200" y="4318000"/>
          <p14:tracePt t="133356" x="6946900" y="4337050"/>
          <p14:tracePt t="133373" x="6965950" y="4387850"/>
          <p14:tracePt t="133390" x="6991350" y="4419600"/>
          <p14:tracePt t="133406" x="7042150" y="4495800"/>
          <p14:tracePt t="133423" x="7105650" y="4578350"/>
          <p14:tracePt t="133439" x="7131050" y="4610100"/>
          <p14:tracePt t="133457" x="7162800" y="4648200"/>
          <p14:tracePt t="133474" x="7181850" y="4660900"/>
          <p14:tracePt t="133490" x="7213600" y="4679950"/>
          <p14:tracePt t="133507" x="7226300" y="4692650"/>
          <p14:tracePt t="133524" x="7232650" y="4692650"/>
          <p14:tracePt t="133540" x="7239000" y="4699000"/>
          <p14:tracePt t="133574" x="7245350" y="4686300"/>
          <p14:tracePt t="133590" x="7245350" y="4629150"/>
          <p14:tracePt t="133606" x="7239000" y="4603750"/>
          <p14:tracePt t="133623" x="7200900" y="4559300"/>
          <p14:tracePt t="133639" x="7169150" y="4546600"/>
          <p14:tracePt t="133657" x="7073900" y="4521200"/>
          <p14:tracePt t="133674" x="7016750" y="4521200"/>
          <p14:tracePt t="133690" x="6991350" y="4521200"/>
          <p14:tracePt t="133707" x="6927850" y="4552950"/>
          <p14:tracePt t="133724" x="6902450" y="4565650"/>
          <p14:tracePt t="133740" x="6838950" y="4629150"/>
          <p14:tracePt t="133758" x="6794500" y="4718050"/>
          <p14:tracePt t="133774" x="6775450" y="4762500"/>
          <p14:tracePt t="133790" x="6750050" y="4845050"/>
          <p14:tracePt t="133807" x="6743700" y="4889500"/>
          <p14:tracePt t="133824" x="6743700" y="4946650"/>
          <p14:tracePt t="133842" x="6756400" y="4978400"/>
          <p14:tracePt t="133857" x="6781800" y="4991100"/>
          <p14:tracePt t="133874" x="6877050" y="5029200"/>
          <p14:tracePt t="133891" x="6927850" y="5035550"/>
          <p14:tracePt t="133907" x="7029450" y="5035550"/>
          <p14:tracePt t="133925" x="7124700" y="4991100"/>
          <p14:tracePt t="133941" x="7156450" y="4959350"/>
          <p14:tracePt t="133957" x="7200900" y="4832350"/>
          <p14:tracePt t="133974" x="7213600" y="4756150"/>
          <p14:tracePt t="133990" x="7213600" y="4667250"/>
          <p14:tracePt t="134008" x="7175500" y="4597400"/>
          <p14:tracePt t="134024" x="7156450" y="4578350"/>
          <p14:tracePt t="134041" x="7054850" y="4533900"/>
          <p14:tracePt t="134057" x="6991350" y="4521200"/>
          <p14:tracePt t="134073" x="6877050" y="4521200"/>
          <p14:tracePt t="134090" x="6826250" y="4521200"/>
          <p14:tracePt t="134092" x="6769100" y="4533900"/>
          <p14:tracePt t="134106" x="6743700" y="4559300"/>
          <p14:tracePt t="134124" x="6705600" y="4591050"/>
          <p14:tracePt t="134140" x="6686550" y="4622800"/>
          <p14:tracePt t="134157" x="6661150" y="4711700"/>
          <p14:tracePt t="134175" x="6661150" y="4787900"/>
          <p14:tracePt t="134190" x="6673850" y="4832350"/>
          <p14:tracePt t="134208" x="6762750" y="4902200"/>
          <p14:tracePt t="134224" x="6819900" y="4940300"/>
          <p14:tracePt t="134240" x="6934200" y="4978400"/>
          <p14:tracePt t="134258" x="6991350" y="4978400"/>
          <p14:tracePt t="134274" x="7010400" y="4978400"/>
          <p14:tracePt t="134291" x="7029450" y="4978400"/>
          <p14:tracePt t="134307" x="7035800" y="4978400"/>
          <p14:tracePt t="134324" x="7042150" y="4978400"/>
          <p14:tracePt t="134341" x="7048500" y="4978400"/>
          <p14:tracePt t="134613" x="7054850" y="4978400"/>
          <p14:tracePt t="134644" x="7061200" y="4972050"/>
          <p14:tracePt t="134656" x="7067550" y="4959350"/>
          <p14:tracePt t="134665" x="7073900" y="4946650"/>
          <p14:tracePt t="134676" x="7073900" y="4927600"/>
          <p14:tracePt t="134690" x="7080250" y="4914900"/>
          <p14:tracePt t="134707" x="7086600" y="4876800"/>
          <p14:tracePt t="134724" x="7086600" y="4845050"/>
          <p14:tracePt t="134740" x="7092950" y="4787900"/>
          <p14:tracePt t="134757" x="7092950" y="4768850"/>
          <p14:tracePt t="134774" x="7086600" y="4724400"/>
          <p14:tracePt t="134790" x="7061200" y="4699000"/>
          <p14:tracePt t="134807" x="7048500" y="4679950"/>
          <p14:tracePt t="134824" x="7004050" y="4648200"/>
          <p14:tracePt t="134840" x="6985000" y="4641850"/>
          <p14:tracePt t="134857" x="6934200" y="4629150"/>
          <p14:tracePt t="134874" x="6864350" y="4610100"/>
          <p14:tracePt t="134890" x="6838950" y="4610100"/>
          <p14:tracePt t="134907" x="6794500" y="4610100"/>
          <p14:tracePt t="134924" x="6781800" y="4610100"/>
          <p14:tracePt t="134940" x="6750050" y="4610100"/>
          <p14:tracePt t="134957" x="6731000" y="4610100"/>
          <p14:tracePt t="134973" x="6718300" y="4622800"/>
          <p14:tracePt t="134990" x="6686550" y="4667250"/>
          <p14:tracePt t="135006" x="6680200" y="4699000"/>
          <p14:tracePt t="135024" x="6673850" y="4762500"/>
          <p14:tracePt t="135041" x="6686550" y="4838700"/>
          <p14:tracePt t="135056" x="6699250" y="4870450"/>
          <p14:tracePt t="135073" x="6769100" y="4946650"/>
          <p14:tracePt t="135091" x="6832600" y="4984750"/>
          <p14:tracePt t="135094" x="6883400" y="5003800"/>
          <p14:tracePt t="135107" x="6927850" y="5022850"/>
          <p14:tracePt t="135124" x="6997700" y="5022850"/>
          <p14:tracePt t="135140" x="7023100" y="5022850"/>
          <p14:tracePt t="135157" x="7080250" y="4984750"/>
          <p14:tracePt t="135174" x="7112000" y="4940300"/>
          <p14:tracePt t="135191" x="7162800" y="4800600"/>
          <p14:tracePt t="135207" x="7169150" y="4673600"/>
          <p14:tracePt t="135224" x="7169150" y="4597400"/>
          <p14:tracePt t="135240" x="7143750" y="4533900"/>
          <p14:tracePt t="135257" x="7112000" y="4508500"/>
          <p14:tracePt t="135274" x="7023100" y="4464050"/>
          <p14:tracePt t="135290" x="6921500" y="4457700"/>
          <p14:tracePt t="135306" x="6883400" y="4457700"/>
          <p14:tracePt t="135322" x="6819900" y="4464050"/>
          <p14:tracePt t="135339" x="6807200" y="4476750"/>
          <p14:tracePt t="135356" x="6781800" y="4489450"/>
          <p14:tracePt t="135373" x="6775450" y="4495800"/>
          <p14:tracePt t="135389" x="6775450" y="4502150"/>
          <p14:tracePt t="135406" x="6775450" y="4508500"/>
          <p14:tracePt t="135489" x="6775450" y="4514850"/>
          <p14:tracePt t="135781" x="6775450" y="4521200"/>
          <p14:tracePt t="136729" x="6769100" y="4502150"/>
          <p14:tracePt t="136739" x="6756400" y="4432300"/>
          <p14:tracePt t="136749" x="6737350" y="4368800"/>
          <p14:tracePt t="136759" x="6724650" y="4273550"/>
          <p14:tracePt t="136772" x="6705600" y="4133850"/>
          <p14:tracePt t="136789" x="6686550" y="4019550"/>
          <p14:tracePt t="136806" x="6635750" y="3835400"/>
          <p14:tracePt t="136822" x="6559550" y="3625850"/>
          <p14:tracePt t="136839" x="6496050" y="3517900"/>
          <p14:tracePt t="136856" x="6286500" y="3289300"/>
          <p14:tracePt t="136872" x="6146800" y="3155950"/>
          <p14:tracePt t="136889" x="5721350" y="2838450"/>
          <p14:tracePt t="136906" x="5321300" y="2628900"/>
          <p14:tracePt t="136923" x="5124450" y="2546350"/>
          <p14:tracePt t="136940" x="4679950" y="2400300"/>
          <p14:tracePt t="136956" x="4565650" y="2368550"/>
          <p14:tracePt t="136973" x="4381500" y="2317750"/>
          <p14:tracePt t="136990" x="4159250" y="2273300"/>
          <p14:tracePt t="137006" x="4083050" y="2254250"/>
          <p14:tracePt t="137023" x="3981450" y="2222500"/>
          <p14:tracePt t="137040" x="3930650" y="2209800"/>
          <p14:tracePt t="137056" x="3848100" y="2190750"/>
          <p14:tracePt t="137074" x="3746500" y="2152650"/>
          <p14:tracePt t="137089" x="3695700" y="2133600"/>
          <p14:tracePt t="137107" x="3575050" y="2108200"/>
          <p14:tracePt t="137124" x="3530600" y="2095500"/>
          <p14:tracePt t="137140" x="3416300" y="2089150"/>
          <p14:tracePt t="137157" x="3308350" y="2082800"/>
          <p14:tracePt t="137174" x="3270250" y="2082800"/>
          <p14:tracePt t="137190" x="3187700" y="2070100"/>
          <p14:tracePt t="137208" x="3136900" y="2070100"/>
          <p14:tracePt t="137224" x="3098800" y="2070100"/>
          <p14:tracePt t="137240" x="3060700" y="2076450"/>
          <p14:tracePt t="137257" x="3048000" y="2082800"/>
          <p14:tracePt t="137273" x="3028950" y="2095500"/>
          <p14:tracePt t="137290" x="3016250" y="2108200"/>
          <p14:tracePt t="137307" x="2978150" y="2146300"/>
          <p14:tracePt t="137324" x="2940050" y="2235200"/>
          <p14:tracePt t="137340" x="2908300" y="2298700"/>
          <p14:tracePt t="137357" x="2870200" y="2470150"/>
          <p14:tracePt t="137374" x="2870200" y="2520950"/>
          <p14:tracePt t="137391" x="2857500" y="2654300"/>
          <p14:tracePt t="137406" x="2851150" y="2768600"/>
          <p14:tracePt t="137423" x="2851150" y="2832100"/>
          <p14:tracePt t="137440" x="2851150" y="2959100"/>
          <p14:tracePt t="137457" x="2851150" y="3003550"/>
          <p14:tracePt t="137474" x="2851150" y="3060700"/>
          <p14:tracePt t="137490" x="2851150" y="3111500"/>
          <p14:tracePt t="137507" x="2851150" y="3124200"/>
          <p14:tracePt t="137523" x="2857500" y="3200400"/>
          <p14:tracePt t="137540" x="2857500" y="3276600"/>
          <p14:tracePt t="137557" x="2870200" y="3429000"/>
          <p14:tracePt t="137575" x="2876550" y="3536950"/>
          <p14:tracePt t="137590" x="2876550" y="3587750"/>
          <p14:tracePt t="137607" x="2895600" y="3683000"/>
          <p14:tracePt t="137624" x="2901950" y="3759200"/>
          <p14:tracePt t="137640" x="2933700" y="3892550"/>
          <p14:tracePt t="137657" x="2959100" y="3975100"/>
          <p14:tracePt t="137673" x="2965450" y="4000500"/>
          <p14:tracePt t="137690" x="2984500" y="4025900"/>
          <p14:tracePt t="137707" x="2984500" y="4032250"/>
          <p14:tracePt t="137723" x="2990850" y="4038600"/>
          <p14:tracePt t="137740" x="2997200" y="4044950"/>
          <p14:tracePt t="137773" x="2997200" y="4051300"/>
          <p14:tracePt t="137835" x="2997200" y="4057650"/>
          <p14:tracePt t="138262" x="3003550" y="4057650"/>
          <p14:tracePt t="138273" x="3009900" y="4038600"/>
          <p14:tracePt t="138283" x="3009900" y="4006850"/>
          <p14:tracePt t="138295" x="3009900" y="3962400"/>
          <p14:tracePt t="138307" x="3016250" y="3905250"/>
          <p14:tracePt t="138324" x="3028950" y="3740150"/>
          <p14:tracePt t="138340" x="3035300" y="3638550"/>
          <p14:tracePt t="138356" x="3035300" y="3498850"/>
          <p14:tracePt t="138373" x="3035300" y="3422650"/>
          <p14:tracePt t="138390" x="3035300" y="3270250"/>
          <p14:tracePt t="138408" x="3035300" y="3054350"/>
          <p14:tracePt t="138424" x="3035300" y="2965450"/>
          <p14:tracePt t="138440" x="3035300" y="2851150"/>
          <p14:tracePt t="138457" x="3035300" y="2806700"/>
          <p14:tracePt t="138473" x="3035300" y="2717800"/>
          <p14:tracePt t="138491" x="3035300" y="2628900"/>
          <p14:tracePt t="138506" x="3035300" y="2597150"/>
          <p14:tracePt t="138523" x="3035300" y="2559050"/>
          <p14:tracePt t="138539" x="3035300" y="2552700"/>
          <p14:tracePt t="138556" x="3035300" y="2540000"/>
          <p14:tracePt t="138590" x="3035300" y="2514600"/>
          <p14:tracePt t="138605" x="3035300" y="2489200"/>
          <p14:tracePt t="138622" x="3028950" y="2482850"/>
          <p14:tracePt t="138639" x="3028950" y="2470150"/>
          <p14:tracePt t="138698" x="3022600" y="2470150"/>
          <p14:tracePt t="138710" x="3016250" y="2501900"/>
          <p14:tracePt t="138721" x="2997200" y="2578100"/>
          <p14:tracePt t="138731" x="2978150" y="2692400"/>
          <p14:tracePt t="138742" x="2965450" y="2832100"/>
          <p14:tracePt t="138757" x="2952750" y="3086100"/>
          <p14:tracePt t="138774" x="2952750" y="3378200"/>
          <p14:tracePt t="138790" x="2952750" y="3517900"/>
          <p14:tracePt t="138807" x="2959100" y="3822700"/>
          <p14:tracePt t="138824" x="2990850" y="4032250"/>
          <p14:tracePt t="138839" x="2997200" y="4133850"/>
          <p14:tracePt t="138856" x="3028950" y="4324350"/>
          <p14:tracePt t="138873" x="3041650" y="4438650"/>
          <p14:tracePt t="138889" x="3048000" y="4572000"/>
          <p14:tracePt t="138906" x="3048000" y="4610100"/>
          <p14:tracePt t="138923" x="3048000" y="4667250"/>
          <p14:tracePt t="138941" x="3048000" y="4711700"/>
          <p14:tracePt t="138957" x="3048000" y="4724400"/>
          <p14:tracePt t="138973" x="3048000" y="4730750"/>
          <p14:tracePt t="139006" x="3048000" y="4737100"/>
          <p14:tracePt t="139024" x="3048000" y="4743450"/>
          <p14:tracePt t="139221" x="3054350" y="4730750"/>
          <p14:tracePt t="139232" x="3067050" y="4673600"/>
          <p14:tracePt t="139242" x="3067050" y="4610100"/>
          <p14:tracePt t="139256" x="3073400" y="4527550"/>
          <p14:tracePt t="139273" x="3086100" y="4349750"/>
          <p14:tracePt t="139290" x="3086100" y="4260850"/>
          <p14:tracePt t="139307" x="3086100" y="4083050"/>
          <p14:tracePt t="139323" x="3086100" y="3994150"/>
          <p14:tracePt t="139340" x="3079750" y="3727450"/>
          <p14:tracePt t="139357" x="3067050" y="3460750"/>
          <p14:tracePt t="139373" x="3067050" y="3346450"/>
          <p14:tracePt t="139391" x="3067050" y="3143250"/>
          <p14:tracePt t="139406" x="3067050" y="3028950"/>
          <p14:tracePt t="139422" x="3067050" y="2825750"/>
          <p14:tracePt t="139439" x="3073400" y="2673350"/>
          <p14:tracePt t="139456" x="3079750" y="2597150"/>
          <p14:tracePt t="139473" x="3092450" y="2501900"/>
          <p14:tracePt t="139490" x="3098800" y="2476500"/>
          <p14:tracePt t="139507" x="3105150" y="2451100"/>
          <p14:tracePt t="139523" x="3105150" y="2444750"/>
          <p14:tracePt t="139557" x="3105150" y="2438400"/>
          <p14:tracePt t="140252" x="3105150" y="2444750"/>
          <p14:tracePt t="140262" x="3105150" y="2451100"/>
          <p14:tracePt t="140273" x="3105150" y="2501900"/>
          <p14:tracePt t="140283" x="3105150" y="2552700"/>
          <p14:tracePt t="140293" x="3105150" y="2616200"/>
          <p14:tracePt t="140305" x="3117850" y="2711450"/>
          <p14:tracePt t="140322" x="3168650" y="2876550"/>
          <p14:tracePt t="140339" x="3327400" y="3327400"/>
          <p14:tracePt t="140356" x="3384550" y="3492500"/>
          <p14:tracePt t="140372" x="3536950" y="3873500"/>
          <p14:tracePt t="140389" x="3670300" y="4171950"/>
          <p14:tracePt t="140406" x="3714750" y="4267200"/>
          <p14:tracePt t="140422" x="3797300" y="4451350"/>
          <p14:tracePt t="140439" x="3835400" y="4533900"/>
          <p14:tracePt t="140456" x="3892550" y="4654550"/>
          <p14:tracePt t="140473" x="3949700" y="4756150"/>
          <p14:tracePt t="140490" x="3975100" y="4800600"/>
          <p14:tracePt t="140507" x="4025900" y="4889500"/>
          <p14:tracePt t="140524" x="4070350" y="4946650"/>
          <p14:tracePt t="140540" x="4095750" y="4965700"/>
          <p14:tracePt t="140556" x="4152900" y="5003800"/>
          <p14:tracePt t="140573" x="4171950" y="5022850"/>
          <p14:tracePt t="140589" x="4254500" y="5054600"/>
          <p14:tracePt t="140607" x="4330700" y="5067300"/>
          <p14:tracePt t="140623" x="4381500" y="5086350"/>
          <p14:tracePt t="140641" x="4489450" y="5118100"/>
          <p14:tracePt t="140656" x="4559300" y="5137150"/>
          <p14:tracePt t="140673" x="4749800" y="5175250"/>
          <p14:tracePt t="140691" x="4908550" y="5207000"/>
          <p14:tracePt t="140707" x="4972050" y="5213350"/>
          <p14:tracePt t="140724" x="5130800" y="5226050"/>
          <p14:tracePt t="140740" x="5194300" y="5226050"/>
          <p14:tracePt t="140756" x="5334000" y="5226050"/>
          <p14:tracePt t="140775" x="5435600" y="5226050"/>
          <p14:tracePt t="140790" x="5486400" y="5226050"/>
          <p14:tracePt t="140807" x="5568950" y="5219700"/>
          <p14:tracePt t="140823" x="5600700" y="5213350"/>
          <p14:tracePt t="140840" x="5651500" y="5200650"/>
          <p14:tracePt t="140858" x="5670550" y="5194300"/>
          <p14:tracePt t="140873" x="5676900" y="5187950"/>
          <p14:tracePt t="140891" x="5683250" y="5187950"/>
          <p14:tracePt t="141378" x="5689600" y="5175250"/>
          <p14:tracePt t="141388" x="5695950" y="5162550"/>
          <p14:tracePt t="141398" x="5702300" y="5143500"/>
          <p14:tracePt t="141409" x="5708650" y="5130800"/>
          <p14:tracePt t="141422" x="5715000" y="5118100"/>
          <p14:tracePt t="141439" x="5721350" y="5099050"/>
          <p14:tracePt t="141455" x="5727700" y="5086350"/>
          <p14:tracePt t="141472" x="5734050" y="5073650"/>
          <p14:tracePt t="141505" x="5734050" y="5067300"/>
          <p14:tracePt t="141522" x="5740400" y="5060950"/>
          <p14:tracePt t="141539" x="5740400" y="5048250"/>
          <p14:tracePt t="141555" x="5746750" y="5048250"/>
          <p14:tracePt t="141572" x="5746750" y="5041900"/>
          <p14:tracePt t="141588" x="5746750" y="5035550"/>
          <p14:tracePt t="141607" x="5746750" y="5029200"/>
          <p14:tracePt t="141649" x="5753100" y="5022850"/>
          <p14:tracePt t="141680" x="5753100" y="5016500"/>
          <p14:tracePt t="141690" x="5753100" y="5010150"/>
          <p14:tracePt t="141711" x="5759450" y="5003800"/>
          <p14:tracePt t="141722" x="5759450" y="4997450"/>
          <p14:tracePt t="141732" x="5759450" y="4991100"/>
          <p14:tracePt t="141743" x="5765800" y="4984750"/>
          <p14:tracePt t="141755" x="5765800" y="4978400"/>
          <p14:tracePt t="141772" x="5772150" y="4965700"/>
          <p14:tracePt t="141788" x="5778500" y="4965700"/>
          <p14:tracePt t="141805" x="5778500" y="4959350"/>
          <p14:tracePt t="141822" x="5778500" y="4953000"/>
          <p14:tracePt t="141839" x="5784850" y="4953000"/>
          <p14:tracePt t="141855" x="5784850" y="4946650"/>
          <p14:tracePt t="141878" x="5784850" y="4940300"/>
          <p14:tracePt t="141889" x="5784850" y="4927600"/>
          <p14:tracePt t="141909" x="5784850" y="4921250"/>
          <p14:tracePt t="141922" x="5784850" y="4914900"/>
          <p14:tracePt t="141941" x="5784850" y="4908550"/>
          <p14:tracePt t="141955" x="5784850" y="4895850"/>
          <p14:tracePt t="141972" x="5784850" y="4883150"/>
          <p14:tracePt t="142005" x="5784850" y="4876800"/>
          <p14:tracePt t="142022" x="5784850" y="4864100"/>
          <p14:tracePt t="142038" x="5784850" y="4851400"/>
          <p14:tracePt t="142055" x="5784850" y="4845050"/>
          <p14:tracePt t="142088" x="5784850" y="4832350"/>
          <p14:tracePt t="142105" x="5784850" y="4826000"/>
          <p14:tracePt t="142122" x="5791200" y="4813300"/>
          <p14:tracePt t="142139" x="5797550" y="4800600"/>
          <p14:tracePt t="142155" x="5797550" y="4794250"/>
          <p14:tracePt t="142172" x="5803900" y="4775200"/>
          <p14:tracePt t="142189" x="5803900" y="4768850"/>
          <p14:tracePt t="142205" x="5803900" y="4762500"/>
          <p14:tracePt t="142222" x="5810250" y="4756150"/>
          <p14:tracePt t="142255" x="5810250" y="4749800"/>
          <p14:tracePt t="142275" x="5810250" y="4743450"/>
          <p14:tracePt t="142328" x="5810250" y="4737100"/>
          <p14:tracePt t="143277" x="5810250" y="4724400"/>
          <p14:tracePt t="143287" x="5810250" y="4686300"/>
          <p14:tracePt t="143298" x="5810250" y="4660900"/>
          <p14:tracePt t="143308" x="5803900" y="4610100"/>
          <p14:tracePt t="143323" x="5791200" y="4559300"/>
          <p14:tracePt t="143340" x="5784850" y="4464050"/>
          <p14:tracePt t="143356" x="5784850" y="4425950"/>
          <p14:tracePt t="143373" x="5765800" y="4330700"/>
          <p14:tracePt t="143391" x="5765800" y="4260850"/>
          <p14:tracePt t="143407" x="5759450" y="4235450"/>
          <p14:tracePt t="143423" x="5759450" y="4178300"/>
          <p14:tracePt t="143440" x="5753100" y="4140200"/>
          <p14:tracePt t="143456" x="5753100" y="4076700"/>
          <p14:tracePt t="143472" x="5753100" y="4057650"/>
          <p14:tracePt t="143488" x="5753100" y="4000500"/>
          <p14:tracePt t="143505" x="5753100" y="3949700"/>
          <p14:tracePt t="143522" x="5753100" y="3930650"/>
          <p14:tracePt t="143538" x="5753100" y="3886200"/>
          <p14:tracePt t="143555" x="5753100" y="3854450"/>
          <p14:tracePt t="143572" x="5746750" y="3803650"/>
          <p14:tracePt t="143588" x="5740400" y="3765550"/>
          <p14:tracePt t="143605" x="5734050" y="3752850"/>
          <p14:tracePt t="143622" x="5721350" y="3721100"/>
          <p14:tracePt t="143639" x="5715000" y="3708400"/>
          <p14:tracePt t="143656" x="5695950" y="3676650"/>
          <p14:tracePt t="143673" x="5670550" y="3663950"/>
          <p14:tracePt t="143690" x="5651500" y="3657600"/>
          <p14:tracePt t="143707" x="5619750" y="3657600"/>
          <p14:tracePt t="143722" x="5607050" y="3657600"/>
          <p14:tracePt t="143738" x="5581650" y="3657600"/>
          <p14:tracePt t="143755" x="5568950" y="3657600"/>
          <p14:tracePt t="143772" x="5562600" y="3657600"/>
          <p14:tracePt t="143805" x="5562600" y="3663950"/>
          <p14:tracePt t="143822" x="5562600" y="3683000"/>
          <p14:tracePt t="143839" x="5568950" y="3708400"/>
          <p14:tracePt t="143855" x="5588000" y="3721100"/>
          <p14:tracePt t="143872" x="5657850" y="3746500"/>
          <p14:tracePt t="143889" x="5689600" y="3759200"/>
          <p14:tracePt t="143906" x="5746750" y="3759200"/>
          <p14:tracePt t="143922" x="5797550" y="3752850"/>
          <p14:tracePt t="143939" x="5810250" y="3727450"/>
          <p14:tracePt t="143956" x="5848350" y="3644900"/>
          <p14:tracePt t="143973" x="5854700" y="3581400"/>
          <p14:tracePt t="143989" x="5854700" y="3448050"/>
          <p14:tracePt t="144006" x="5842000" y="3397250"/>
          <p14:tracePt t="144023" x="5835650" y="3384550"/>
          <p14:tracePt t="144039" x="5810250" y="3365500"/>
          <p14:tracePt t="144056" x="5803900" y="3352800"/>
          <p14:tracePt t="144072" x="5797550" y="3346450"/>
          <p14:tracePt t="144089" x="5791200" y="3340100"/>
          <p14:tracePt t="144106" x="5784850" y="3340100"/>
          <p14:tracePt t="144163" x="5784850" y="3333750"/>
          <p14:tracePt t="144497" x="5784850" y="3314700"/>
          <p14:tracePt t="144507" x="5784850" y="3282950"/>
          <p14:tracePt t="144517" x="5803900" y="3232150"/>
          <p14:tracePt t="144528" x="5822950" y="3162300"/>
          <p14:tracePt t="144540" x="5854700" y="3092450"/>
          <p14:tracePt t="144556" x="5873750" y="3028950"/>
          <p14:tracePt t="144572" x="5911850" y="2908300"/>
          <p14:tracePt t="144590" x="5943600" y="2806700"/>
          <p14:tracePt t="144607" x="5962650" y="2755900"/>
          <p14:tracePt t="144623" x="5988050" y="2667000"/>
          <p14:tracePt t="144640" x="6007100" y="2628900"/>
          <p14:tracePt t="144655" x="6026150" y="2520950"/>
          <p14:tracePt t="144672" x="6057900" y="2419350"/>
          <p14:tracePt t="144688" x="6070600" y="2381250"/>
          <p14:tracePt t="144705" x="6076950" y="2330450"/>
          <p14:tracePt t="144722" x="6076950" y="2292350"/>
          <p14:tracePt t="144739" x="6083300" y="2197100"/>
          <p14:tracePt t="144757" x="6083300" y="2120900"/>
          <p14:tracePt t="144773" x="6083300" y="2095500"/>
          <p14:tracePt t="144789" x="6089650" y="2032000"/>
          <p14:tracePt t="144806" x="6089650" y="2006600"/>
          <p14:tracePt t="144823" x="6096000" y="1962150"/>
          <p14:tracePt t="144840" x="6096000" y="1943100"/>
          <p14:tracePt t="144856" x="6096000" y="1936750"/>
          <p14:tracePt t="144873" x="6096000" y="1917700"/>
          <p14:tracePt t="144888" x="6102350" y="1898650"/>
          <p14:tracePt t="144905" x="6102350" y="1873250"/>
          <p14:tracePt t="144922" x="6108700" y="1828800"/>
          <p14:tracePt t="144938" x="6108700" y="1822450"/>
          <p14:tracePt t="144955" x="6115050" y="1803400"/>
          <p14:tracePt t="144972" x="6115050" y="1790700"/>
          <p14:tracePt t="144988" x="6115050" y="1771650"/>
          <p14:tracePt t="145005" x="6115050" y="1765300"/>
          <p14:tracePt t="145022" x="6115050" y="1746250"/>
          <p14:tracePt t="145039" x="6115050" y="1727200"/>
          <p14:tracePt t="145055" x="6115050" y="1714500"/>
          <p14:tracePt t="145072" x="6115050" y="1689100"/>
          <p14:tracePt t="145089" x="6108700" y="1676400"/>
          <p14:tracePt t="145090" x="6102350" y="1663700"/>
          <p14:tracePt t="145105" x="6096000" y="1657350"/>
          <p14:tracePt t="145122" x="6089650" y="1631950"/>
          <p14:tracePt t="145138" x="6083300" y="1625600"/>
          <p14:tracePt t="145155" x="6070600" y="1619250"/>
          <p14:tracePt t="145172" x="6064250" y="1612900"/>
          <p14:tracePt t="145189" x="6045200" y="1600200"/>
          <p14:tracePt t="145206" x="6032500" y="1587500"/>
          <p14:tracePt t="145223" x="6026150" y="1587500"/>
          <p14:tracePt t="145240" x="6007100" y="1574800"/>
          <p14:tracePt t="145255" x="5994400" y="1568450"/>
          <p14:tracePt t="145272" x="5981700" y="1568450"/>
          <p14:tracePt t="145289" x="5975350" y="1568450"/>
          <p14:tracePt t="145305" x="5969000" y="1568450"/>
          <p14:tracePt t="145322" x="5956300" y="1568450"/>
          <p14:tracePt t="145339" x="5949950" y="1568450"/>
          <p14:tracePt t="145383" x="5943600" y="1574800"/>
          <p14:tracePt t="145393" x="5937250" y="1587500"/>
          <p14:tracePt t="145407" x="5937250" y="1600200"/>
          <p14:tracePt t="145424" x="5937250" y="1619250"/>
          <p14:tracePt t="145440" x="5937250" y="1625600"/>
          <p14:tracePt t="145457" x="5937250" y="1631950"/>
          <p14:tracePt t="145473" x="5937250" y="1638300"/>
          <p14:tracePt t="145800" x="5937250" y="1644650"/>
          <p14:tracePt t="145810" x="5937250" y="1651000"/>
          <p14:tracePt t="145820" x="5937250" y="1657350"/>
          <p14:tracePt t="145831" x="5937250" y="1663700"/>
          <p14:tracePt t="145852" x="5943600" y="1663700"/>
          <p14:tracePt t="145862" x="5956300" y="1663700"/>
          <p14:tracePt t="145873" x="5975350" y="1663700"/>
          <p14:tracePt t="145889" x="5988050" y="1663700"/>
          <p14:tracePt t="145906" x="6007100" y="1651000"/>
          <p14:tracePt t="145923" x="6013450" y="1644650"/>
          <p14:tracePt t="145939" x="6013450" y="1619250"/>
          <p14:tracePt t="145956" x="6013450" y="1606550"/>
          <p14:tracePt t="145973" x="6013450" y="1600200"/>
          <p14:tracePt t="147226" x="6013450" y="1606550"/>
          <p14:tracePt t="147237" x="6007100" y="1619250"/>
          <p14:tracePt t="147247" x="6000750" y="1625600"/>
          <p14:tracePt t="147258" x="5994400" y="1638300"/>
          <p14:tracePt t="147272" x="5988050" y="1651000"/>
          <p14:tracePt t="147288" x="5988050" y="1657350"/>
          <p14:tracePt t="147305" x="5975350" y="1670050"/>
          <p14:tracePt t="147321" x="5975350" y="16764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Imputation </a:t>
            </a:r>
          </a:p>
        </p:txBody>
      </p:sp>
      <p:sp>
        <p:nvSpPr>
          <p:cNvPr id="14339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16363"/>
          </a:xfrm>
        </p:spPr>
        <p:txBody>
          <a:bodyPr/>
          <a:lstStyle/>
          <a:p>
            <a:r>
              <a:rPr lang="en-US" altLang="en-US" sz="2800" smtClean="0"/>
              <a:t>Imputation methods substitute the missing values by plausible values</a:t>
            </a:r>
          </a:p>
          <a:p>
            <a:r>
              <a:rPr lang="en-US" altLang="en-US" sz="2800" smtClean="0"/>
              <a:t>As the relation with the outcome is the main source of bias, always include the outcome in the imputation process</a:t>
            </a:r>
          </a:p>
          <a:p>
            <a:r>
              <a:rPr lang="en-US" altLang="en-US" sz="2800" smtClean="0"/>
              <a:t>Consider correlated predictors in the imputations process even if one of them is not going to be modeled: e.g. Hct &lt;-&gt; Hg</a:t>
            </a:r>
          </a:p>
        </p:txBody>
      </p:sp>
      <p:sp>
        <p:nvSpPr>
          <p:cNvPr id="1434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7DF1E1-A884-4CA2-927E-9EF5C80C487E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050"/>
    </mc:Choice>
    <mc:Fallback xmlns="">
      <p:transition spd="slow" advTm="181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9361" x="5988050" y="1676400"/>
          <p14:tracePt t="39371" x="6019800" y="1676400"/>
          <p14:tracePt t="39381" x="6045200" y="1676400"/>
          <p14:tracePt t="39393" x="6076950" y="1676400"/>
          <p14:tracePt t="39407" x="6115050" y="1676400"/>
          <p14:tracePt t="39424" x="6229350" y="1689100"/>
          <p14:tracePt t="39440" x="6311900" y="1720850"/>
          <p14:tracePt t="39456" x="6419850" y="1765300"/>
          <p14:tracePt t="39473" x="6464300" y="1790700"/>
          <p14:tracePt t="39490" x="6521450" y="1822450"/>
          <p14:tracePt t="39506" x="6534150" y="1835150"/>
          <p14:tracePt t="39522" x="6559550" y="1860550"/>
          <p14:tracePt t="39539" x="6572250" y="1898650"/>
          <p14:tracePt t="39556" x="6578600" y="1917700"/>
          <p14:tracePt t="39572" x="6578600" y="1955800"/>
          <p14:tracePt t="39589" x="6578600" y="1993900"/>
          <p14:tracePt t="39607" x="6578600" y="2038350"/>
          <p14:tracePt t="39623" x="6572250" y="2070100"/>
          <p14:tracePt t="39640" x="6565900" y="2076450"/>
          <p14:tracePt t="39657" x="6559550" y="2095500"/>
          <p14:tracePt t="39675" x="6559550" y="2108200"/>
          <p14:tracePt t="39690" x="6553200" y="2114550"/>
          <p14:tracePt t="39707" x="6534150" y="2139950"/>
          <p14:tracePt t="39722" x="6527800" y="2146300"/>
          <p14:tracePt t="39739" x="6502400" y="2178050"/>
          <p14:tracePt t="39755" x="6477000" y="2203450"/>
          <p14:tracePt t="39772" x="6451600" y="2228850"/>
          <p14:tracePt t="39789" x="6432550" y="2254250"/>
          <p14:tracePt t="39806" x="6419850" y="2266950"/>
          <p14:tracePt t="39822" x="6400800" y="2292350"/>
          <p14:tracePt t="39839" x="6394450" y="2298700"/>
          <p14:tracePt t="39855" x="6375400" y="2317750"/>
          <p14:tracePt t="39872" x="6350000" y="2343150"/>
          <p14:tracePt t="39889" x="6337300" y="2355850"/>
          <p14:tracePt t="39907" x="6292850" y="2387600"/>
          <p14:tracePt t="39925" x="6229350" y="2425700"/>
          <p14:tracePt t="39940" x="6210300" y="2432050"/>
          <p14:tracePt t="39958" x="6146800" y="2463800"/>
          <p14:tracePt t="39973" x="6121400" y="2470150"/>
          <p14:tracePt t="39990" x="6076950" y="2489200"/>
          <p14:tracePt t="40007" x="6045200" y="2495550"/>
          <p14:tracePt t="40022" x="5994400" y="2520950"/>
          <p14:tracePt t="40039" x="5943600" y="2533650"/>
          <p14:tracePt t="40057" x="5918200" y="2540000"/>
          <p14:tracePt t="40073" x="5873750" y="2546350"/>
          <p14:tracePt t="40091" x="5848350" y="2559050"/>
          <p14:tracePt t="40107" x="5835650" y="2565400"/>
          <p14:tracePt t="40123" x="5803900" y="2565400"/>
          <p14:tracePt t="40141" x="5784850" y="2565400"/>
          <p14:tracePt t="42441" x="5778500" y="2565400"/>
          <p14:tracePt t="42452" x="5772150" y="2565400"/>
          <p14:tracePt t="42462" x="5765800" y="2565400"/>
          <p14:tracePt t="42473" x="5753100" y="2565400"/>
          <p14:tracePt t="42489" x="5734050" y="2565400"/>
          <p14:tracePt t="42505" x="5683250" y="2578100"/>
          <p14:tracePt t="42522" x="5632450" y="2584450"/>
          <p14:tracePt t="42539" x="5454650" y="2603500"/>
          <p14:tracePt t="42555" x="5321300" y="2635250"/>
          <p14:tracePt t="42572" x="5035550" y="2679700"/>
          <p14:tracePt t="42590" x="4552950" y="2724150"/>
          <p14:tracePt t="42606" x="4425950" y="2736850"/>
          <p14:tracePt t="42623" x="4070350" y="2762250"/>
          <p14:tracePt t="42641" x="3867150" y="2768600"/>
          <p14:tracePt t="42656" x="3778250" y="2768600"/>
          <p14:tracePt t="42673" x="3587750" y="2768600"/>
          <p14:tracePt t="42690" x="3498850" y="2768600"/>
          <p14:tracePt t="42707" x="3359150" y="2768600"/>
          <p14:tracePt t="42722" x="3289300" y="2755900"/>
          <p14:tracePt t="42739" x="3143250" y="2717800"/>
          <p14:tracePt t="42756" x="2997200" y="2660650"/>
          <p14:tracePt t="42772" x="2952750" y="2628900"/>
          <p14:tracePt t="42789" x="2851150" y="2565400"/>
          <p14:tracePt t="42808" x="2755900" y="2501900"/>
          <p14:tracePt t="42823" x="2711450" y="2476500"/>
          <p14:tracePt t="42840" x="2647950" y="2425700"/>
          <p14:tracePt t="42856" x="2616200" y="2413000"/>
          <p14:tracePt t="42873" x="2597150" y="2393950"/>
          <p14:tracePt t="42891" x="2578100" y="2387600"/>
          <p14:tracePt t="42907" x="2578100" y="2381250"/>
          <p14:tracePt t="42924" x="2571750" y="2381250"/>
          <p14:tracePt t="42940" x="2571750" y="2374900"/>
          <p14:tracePt t="42956" x="2559050" y="2368550"/>
          <p14:tracePt t="42973" x="2552700" y="2362200"/>
          <p14:tracePt t="42990" x="2546350" y="2362200"/>
          <p14:tracePt t="44220" x="2533650" y="2362200"/>
          <p14:tracePt t="44230" x="2520950" y="2362200"/>
          <p14:tracePt t="44252" x="2501900" y="2362200"/>
          <p14:tracePt t="44262" x="2489200" y="2362200"/>
          <p14:tracePt t="44273" x="2482850" y="2349500"/>
          <p14:tracePt t="44290" x="2470150" y="2336800"/>
          <p14:tracePt t="44306" x="2432050" y="2311400"/>
          <p14:tracePt t="44323" x="2374900" y="2222500"/>
          <p14:tracePt t="44339" x="2336800" y="2165350"/>
          <p14:tracePt t="44355" x="2235200" y="2038350"/>
          <p14:tracePt t="44372" x="2178050" y="1981200"/>
          <p14:tracePt t="44389" x="2095500" y="1885950"/>
          <p14:tracePt t="44405" x="2070100" y="1854200"/>
          <p14:tracePt t="44422" x="2019300" y="1790700"/>
          <p14:tracePt t="44438" x="1974850" y="1752600"/>
          <p14:tracePt t="44455" x="1962150" y="1733550"/>
          <p14:tracePt t="44472" x="1943100" y="1701800"/>
          <p14:tracePt t="44489" x="1924050" y="1689100"/>
          <p14:tracePt t="44505" x="1898650" y="1663700"/>
          <p14:tracePt t="44523" x="1879600" y="1638300"/>
          <p14:tracePt t="44539" x="1866900" y="1625600"/>
          <p14:tracePt t="44555" x="1835150" y="1587500"/>
          <p14:tracePt t="44572" x="1822450" y="1574800"/>
          <p14:tracePt t="44588" x="1803400" y="1555750"/>
          <p14:tracePt t="44950" x="1828800" y="1549400"/>
          <p14:tracePt t="44961" x="1885950" y="1517650"/>
          <p14:tracePt t="44971" x="1974850" y="1485900"/>
          <p14:tracePt t="44981" x="2178050" y="1454150"/>
          <p14:tracePt t="44992" x="2489200" y="1352550"/>
          <p14:tracePt t="45005" x="2692400" y="1314450"/>
          <p14:tracePt t="45023" x="3289300" y="1212850"/>
          <p14:tracePt t="45040" x="3416300" y="1193800"/>
          <p14:tracePt t="45056" x="3683000" y="1181100"/>
          <p14:tracePt t="45072" x="3835400" y="1181100"/>
          <p14:tracePt t="45089" x="4038600" y="1200150"/>
          <p14:tracePt t="45106" x="4197350" y="1238250"/>
          <p14:tracePt t="45122" x="4292600" y="1276350"/>
          <p14:tracePt t="45139" x="4438650" y="1346200"/>
          <p14:tracePt t="45156" x="4483100" y="1377950"/>
          <p14:tracePt t="45172" x="4565650" y="1435100"/>
          <p14:tracePt t="45189" x="4622800" y="1504950"/>
          <p14:tracePt t="45206" x="4660900" y="1536700"/>
          <p14:tracePt t="45223" x="4699000" y="1593850"/>
          <p14:tracePt t="45240" x="4711700" y="1612900"/>
          <p14:tracePt t="45256" x="4724400" y="1657350"/>
          <p14:tracePt t="45274" x="4737100" y="1676400"/>
          <p14:tracePt t="45289" x="4737100" y="1682750"/>
          <p14:tracePt t="45306" x="4743450" y="1682750"/>
          <p14:tracePt t="45323" x="4743450" y="1689100"/>
          <p14:tracePt t="45339" x="4743450" y="1695450"/>
          <p14:tracePt t="45356" x="4749800" y="1695450"/>
          <p14:tracePt t="45373" x="4749800" y="1701800"/>
          <p14:tracePt t="45648" x="4756150" y="1701800"/>
          <p14:tracePt t="45658" x="4775200" y="1701800"/>
          <p14:tracePt t="45669" x="4832350" y="1663700"/>
          <p14:tracePt t="45680" x="4940300" y="1638300"/>
          <p14:tracePt t="45692" x="5041900" y="1612900"/>
          <p14:tracePt t="45706" x="5156200" y="1593850"/>
          <p14:tracePt t="45723" x="5511800" y="1555750"/>
          <p14:tracePt t="45739" x="5626100" y="1549400"/>
          <p14:tracePt t="45756" x="5816600" y="1549400"/>
          <p14:tracePt t="45774" x="6000750" y="1612900"/>
          <p14:tracePt t="45790" x="6083300" y="1651000"/>
          <p14:tracePt t="45806" x="6197600" y="1720850"/>
          <p14:tracePt t="45823" x="6242050" y="1746250"/>
          <p14:tracePt t="45839" x="6318250" y="1790700"/>
          <p14:tracePt t="45857" x="6350000" y="1803400"/>
          <p14:tracePt t="45873" x="6362700" y="1816100"/>
          <p14:tracePt t="45890" x="6381750" y="1828800"/>
          <p14:tracePt t="45906" x="6388100" y="1828800"/>
          <p14:tracePt t="45923" x="6394450" y="1835150"/>
          <p14:tracePt t="45956" x="6400800" y="1835150"/>
          <p14:tracePt t="46003" x="6407150" y="1835150"/>
          <p14:tracePt t="46546" x="6413500" y="1835150"/>
          <p14:tracePt t="46556" x="6419850" y="1835150"/>
          <p14:tracePt t="46566" x="6445250" y="1835150"/>
          <p14:tracePt t="46578" x="6483350" y="1835150"/>
          <p14:tracePt t="46590" x="6521450" y="1828800"/>
          <p14:tracePt t="46608" x="6718300" y="1771650"/>
          <p14:tracePt t="46623" x="6819900" y="1746250"/>
          <p14:tracePt t="46639" x="7016750" y="1714500"/>
          <p14:tracePt t="46655" x="7143750" y="1708150"/>
          <p14:tracePt t="46671" x="7366000" y="1708150"/>
          <p14:tracePt t="46688" x="7454900" y="1708150"/>
          <p14:tracePt t="46705" x="7562850" y="1708150"/>
          <p14:tracePt t="46722" x="7626350" y="1708150"/>
          <p14:tracePt t="46738" x="7658100" y="1708150"/>
          <p14:tracePt t="46755" x="7715250" y="1714500"/>
          <p14:tracePt t="46772" x="7740650" y="1720850"/>
          <p14:tracePt t="46788" x="7753350" y="1727200"/>
          <p14:tracePt t="46806" x="7766050" y="1727200"/>
          <p14:tracePt t="46822" x="7772400" y="1727200"/>
          <p14:tracePt t="46963" x="7759700" y="1727200"/>
          <p14:tracePt t="46973" x="7708900" y="1746250"/>
          <p14:tracePt t="46984" x="7581900" y="1778000"/>
          <p14:tracePt t="46994" x="7385050" y="1790700"/>
          <p14:tracePt t="47006" x="7162800" y="1835150"/>
          <p14:tracePt t="47023" x="6896100" y="1847850"/>
          <p14:tracePt t="47039" x="6286500" y="1892300"/>
          <p14:tracePt t="47057" x="5702300" y="1924050"/>
          <p14:tracePt t="47073" x="5530850" y="1949450"/>
          <p14:tracePt t="47089" x="5092700" y="2006600"/>
          <p14:tracePt t="47106" x="4946650" y="2032000"/>
          <p14:tracePt t="47123" x="4730750" y="2057400"/>
          <p14:tracePt t="47140" x="4483100" y="2114550"/>
          <p14:tracePt t="47156" x="4394200" y="2133600"/>
          <p14:tracePt t="47173" x="4222750" y="2165350"/>
          <p14:tracePt t="47190" x="4133850" y="2171700"/>
          <p14:tracePt t="47206" x="3879850" y="2216150"/>
          <p14:tracePt t="47223" x="3670300" y="2235200"/>
          <p14:tracePt t="47239" x="3568700" y="2254250"/>
          <p14:tracePt t="47256" x="3282950" y="2298700"/>
          <p14:tracePt t="47273" x="3155950" y="2324100"/>
          <p14:tracePt t="47290" x="2971800" y="2355850"/>
          <p14:tracePt t="47307" x="2774950" y="2393950"/>
          <p14:tracePt t="47323" x="2711450" y="2400300"/>
          <p14:tracePt t="47339" x="2590800" y="2432050"/>
          <p14:tracePt t="47356" x="2552700" y="2432050"/>
          <p14:tracePt t="47373" x="2482850" y="2438400"/>
          <p14:tracePt t="47390" x="2413000" y="2444750"/>
          <p14:tracePt t="47406" x="2393950" y="2444750"/>
          <p14:tracePt t="47423" x="2368550" y="2451100"/>
          <p14:tracePt t="47439" x="2355850" y="2457450"/>
          <p14:tracePt t="47455" x="2349500" y="2457450"/>
          <p14:tracePt t="47858" x="2349500" y="2451100"/>
          <p14:tracePt t="47869" x="2343150" y="2413000"/>
          <p14:tracePt t="47879" x="2330450" y="2393950"/>
          <p14:tracePt t="47890" x="2324100" y="2374900"/>
          <p14:tracePt t="47905" x="2298700" y="2343150"/>
          <p14:tracePt t="47922" x="2266950" y="2292350"/>
          <p14:tracePt t="47938" x="2247900" y="2279650"/>
          <p14:tracePt t="47955" x="2209800" y="2254250"/>
          <p14:tracePt t="47972" x="2190750" y="2235200"/>
          <p14:tracePt t="47988" x="2152650" y="2216150"/>
          <p14:tracePt t="48005" x="2139950" y="2209800"/>
          <p14:tracePt t="48021" x="2133600" y="2209800"/>
          <p14:tracePt t="48038" x="2127250" y="2203450"/>
          <p14:tracePt t="48072" x="2120900" y="2203450"/>
          <p14:tracePt t="48121" x="2114550" y="2203450"/>
          <p14:tracePt t="56661" x="2101850" y="2184400"/>
          <p14:tracePt t="56672" x="2082800" y="2159000"/>
          <p14:tracePt t="56681" x="2032000" y="2120900"/>
          <p14:tracePt t="56692" x="1968500" y="2082800"/>
          <p14:tracePt t="56705" x="1924050" y="2057400"/>
          <p14:tracePt t="56723" x="1797050" y="2012950"/>
          <p14:tracePt t="56738" x="1758950" y="2000250"/>
          <p14:tracePt t="56756" x="1695450" y="2000250"/>
          <p14:tracePt t="56772" x="1670050" y="2000250"/>
          <p14:tracePt t="56789" x="1644650" y="2000250"/>
          <p14:tracePt t="56805" x="1638300" y="2000250"/>
          <p14:tracePt t="56822" x="1625600" y="2000250"/>
          <p14:tracePt t="56860" x="1619250" y="2006600"/>
          <p14:tracePt t="56872" x="1612900" y="2012950"/>
          <p14:tracePt t="56888" x="1600200" y="2019300"/>
          <p14:tracePt t="56905" x="1574800" y="2038350"/>
          <p14:tracePt t="56923" x="1549400" y="2057400"/>
          <p14:tracePt t="56939" x="1530350" y="2070100"/>
          <p14:tracePt t="56955" x="1504950" y="2089150"/>
          <p14:tracePt t="56973" x="1492250" y="2101850"/>
          <p14:tracePt t="56989" x="1473200" y="2120900"/>
          <p14:tracePt t="57005" x="1454150" y="2139950"/>
          <p14:tracePt t="57021" x="1454150" y="2146300"/>
          <p14:tracePt t="57038" x="1441450" y="2159000"/>
          <p14:tracePt t="57054" x="1441450" y="2165350"/>
          <p14:tracePt t="57071" x="1441450" y="2171700"/>
          <p14:tracePt t="57088" x="1441450" y="2178050"/>
          <p14:tracePt t="57104" x="1435100" y="2178050"/>
          <p14:tracePt t="57138" x="1435100" y="2184400"/>
          <p14:tracePt t="57319" x="1435100" y="2190750"/>
          <p14:tracePt t="57475" x="1435100" y="2197100"/>
          <p14:tracePt t="57485" x="1435100" y="2203450"/>
          <p14:tracePt t="57496" x="1435100" y="2209800"/>
          <p14:tracePt t="57507" x="1435100" y="2235200"/>
          <p14:tracePt t="57521" x="1435100" y="2254250"/>
          <p14:tracePt t="57538" x="1435100" y="2292350"/>
          <p14:tracePt t="57555" x="1435100" y="2305050"/>
          <p14:tracePt t="57572" x="1441450" y="2317750"/>
          <p14:tracePt t="57589" x="1441450" y="2324100"/>
          <p14:tracePt t="57605" x="1441450" y="2330450"/>
          <p14:tracePt t="57715" x="1441450" y="2336800"/>
          <p14:tracePt t="57976" x="1447800" y="2336800"/>
          <p14:tracePt t="57986" x="1454150" y="2336800"/>
          <p14:tracePt t="57997" x="1460500" y="2336800"/>
          <p14:tracePt t="58007" x="1473200" y="2336800"/>
          <p14:tracePt t="58022" x="1479550" y="2336800"/>
          <p14:tracePt t="58039" x="1517650" y="2311400"/>
          <p14:tracePt t="58055" x="1536700" y="2298700"/>
          <p14:tracePt t="58072" x="1593850" y="2266950"/>
          <p14:tracePt t="58090" x="1701800" y="2222500"/>
          <p14:tracePt t="58104" x="1758950" y="2197100"/>
          <p14:tracePt t="58123" x="1854200" y="2165350"/>
          <p14:tracePt t="58139" x="1911350" y="2152650"/>
          <p14:tracePt t="58155" x="1993900" y="2133600"/>
          <p14:tracePt t="58173" x="2120900" y="2127250"/>
          <p14:tracePt t="58188" x="2171700" y="2127250"/>
          <p14:tracePt t="58204" x="2317750" y="2146300"/>
          <p14:tracePt t="58221" x="2374900" y="2165350"/>
          <p14:tracePt t="58238" x="2527300" y="2197100"/>
          <p14:tracePt t="58254" x="2571750" y="2203450"/>
          <p14:tracePt t="58271" x="2641600" y="2216150"/>
          <p14:tracePt t="58287" x="2686050" y="2235200"/>
          <p14:tracePt t="58304" x="2692400" y="2235200"/>
          <p14:tracePt t="58321" x="2698750" y="2235200"/>
          <p14:tracePt t="58337" x="2705100" y="2241550"/>
          <p14:tracePt t="58354" x="2711450" y="2247900"/>
          <p14:tracePt t="58371" x="2717800" y="2247900"/>
          <p14:tracePt t="58388" x="2717800" y="2254250"/>
          <p14:tracePt t="58405" x="2730500" y="2273300"/>
          <p14:tracePt t="58423" x="2736850" y="2286000"/>
          <p14:tracePt t="58439" x="2749550" y="2311400"/>
          <p14:tracePt t="58456" x="2755900" y="2336800"/>
          <p14:tracePt t="58472" x="2755900" y="2343150"/>
          <p14:tracePt t="58489" x="2762250" y="2349500"/>
          <p14:tracePt t="64626" x="2768600" y="2349500"/>
          <p14:tracePt t="64638" x="2774950" y="2349500"/>
          <p14:tracePt t="64647" x="2781300" y="2349500"/>
          <p14:tracePt t="64657" x="2787650" y="2349500"/>
          <p14:tracePt t="64672" x="2800350" y="2349500"/>
          <p14:tracePt t="64689" x="2813050" y="2349500"/>
          <p14:tracePt t="64704" x="2819400" y="2349500"/>
          <p14:tracePt t="64721" x="2832100" y="2349500"/>
          <p14:tracePt t="64738" x="2844800" y="2349500"/>
          <p14:tracePt t="64755" x="2851150" y="2349500"/>
          <p14:tracePt t="65002" x="2851150" y="2355850"/>
          <p14:tracePt t="65012" x="2857500" y="2355850"/>
          <p14:tracePt t="65033" x="2857500" y="2362200"/>
          <p14:tracePt t="65054" x="2863850" y="2362200"/>
          <p14:tracePt t="65063" x="2863850" y="2368550"/>
          <p14:tracePt t="65085" x="2870200" y="2368550"/>
          <p14:tracePt t="65096" x="2870200" y="2374900"/>
          <p14:tracePt t="65106" x="2876550" y="2374900"/>
          <p14:tracePt t="65121" x="2882900" y="2381250"/>
          <p14:tracePt t="65137" x="2882900" y="2387600"/>
          <p14:tracePt t="65154" x="2889250" y="2387600"/>
          <p14:tracePt t="65170" x="2895600" y="2387600"/>
          <p14:tracePt t="65187" x="2901950" y="2387600"/>
          <p14:tracePt t="65209" x="2901950" y="2393950"/>
          <p14:tracePt t="65220" x="2908300" y="2393950"/>
          <p14:tracePt t="65272" x="2914650" y="2393950"/>
          <p14:tracePt t="66055" x="2914650" y="2400300"/>
          <p14:tracePt t="66087" x="2914650" y="2406650"/>
          <p14:tracePt t="66128" x="2914650" y="2413000"/>
          <p14:tracePt t="66190" x="2914650" y="2419350"/>
          <p14:tracePt t="66889" x="2927350" y="2419350"/>
          <p14:tracePt t="66900" x="2946400" y="2419350"/>
          <p14:tracePt t="66910" x="2965450" y="2419350"/>
          <p14:tracePt t="66922" x="2984500" y="2425700"/>
          <p14:tracePt t="66938" x="3022600" y="2432050"/>
          <p14:tracePt t="66954" x="3117850" y="2451100"/>
          <p14:tracePt t="66972" x="3162300" y="2451100"/>
          <p14:tracePt t="66988" x="3276600" y="2451100"/>
          <p14:tracePt t="67006" x="3397250" y="2425700"/>
          <p14:tracePt t="67021" x="3460750" y="2406650"/>
          <p14:tracePt t="67037" x="3606800" y="2381250"/>
          <p14:tracePt t="67054" x="3695700" y="2349500"/>
          <p14:tracePt t="67071" x="3879850" y="2317750"/>
          <p14:tracePt t="67088" x="4038600" y="2286000"/>
          <p14:tracePt t="67104" x="4178300" y="2266950"/>
          <p14:tracePt t="67121" x="4419600" y="2247900"/>
          <p14:tracePt t="67138" x="4508500" y="2235200"/>
          <p14:tracePt t="67155" x="4737100" y="2216150"/>
          <p14:tracePt t="67172" x="5010150" y="2203450"/>
          <p14:tracePt t="67188" x="5124450" y="2203450"/>
          <p14:tracePt t="67205" x="5416550" y="2222500"/>
          <p14:tracePt t="67221" x="5543550" y="2241550"/>
          <p14:tracePt t="67238" x="5772150" y="2349500"/>
          <p14:tracePt t="67254" x="5911850" y="2444750"/>
          <p14:tracePt t="68943" x="5905500" y="2444750"/>
          <p14:tracePt t="68953" x="5892800" y="2457450"/>
          <p14:tracePt t="68963" x="5867400" y="2463800"/>
          <p14:tracePt t="68975" x="5835650" y="2482850"/>
          <p14:tracePt t="68988" x="5803900" y="2495550"/>
          <p14:tracePt t="69004" x="5689600" y="2533650"/>
          <p14:tracePt t="69020" x="5651500" y="2540000"/>
          <p14:tracePt t="69037" x="5543550" y="2565400"/>
          <p14:tracePt t="69053" x="5486400" y="2584450"/>
          <p14:tracePt t="69070" x="5264150" y="2641600"/>
          <p14:tracePt t="69087" x="4959350" y="2660650"/>
          <p14:tracePt t="69103" x="4749800" y="2660650"/>
          <p14:tracePt t="69120" x="4368800" y="2647950"/>
          <p14:tracePt t="69136" x="4241800" y="2622550"/>
          <p14:tracePt t="69153" x="3956050" y="2578100"/>
          <p14:tracePt t="69170" x="3829050" y="2571750"/>
          <p14:tracePt t="69172" x="3721100" y="2546350"/>
          <p14:tracePt t="69188" x="3632200" y="2540000"/>
          <p14:tracePt t="69204" x="3441700" y="2520950"/>
          <p14:tracePt t="69221" x="3352800" y="2508250"/>
          <p14:tracePt t="69238" x="3219450" y="2501900"/>
          <p14:tracePt t="69255" x="3130550" y="2501900"/>
          <p14:tracePt t="69271" x="3111500" y="2501900"/>
          <p14:tracePt t="69288" x="3054350" y="2501900"/>
          <p14:tracePt t="69304" x="3035300" y="2501900"/>
          <p14:tracePt t="69321" x="2978150" y="2501900"/>
          <p14:tracePt t="69339" x="2927350" y="2508250"/>
          <p14:tracePt t="69354" x="2914650" y="2514600"/>
          <p14:tracePt t="69372" x="2895600" y="2514600"/>
          <p14:tracePt t="69388" x="2889250" y="2514600"/>
          <p14:tracePt t="69404" x="2876550" y="2514600"/>
          <p14:tracePt t="69422" x="2870200" y="2514600"/>
          <p14:tracePt t="69517" x="2863850" y="2514600"/>
          <p14:tracePt t="69579" x="2876550" y="2514600"/>
          <p14:tracePt t="69589" x="2908300" y="2514600"/>
          <p14:tracePt t="69600" x="2946400" y="2501900"/>
          <p14:tracePt t="69610" x="3016250" y="2482850"/>
          <p14:tracePt t="69622" x="3117850" y="2444750"/>
          <p14:tracePt t="69638" x="3225800" y="2393950"/>
          <p14:tracePt t="69654" x="3448050" y="2286000"/>
          <p14:tracePt t="69672" x="3721100" y="2171700"/>
          <p14:tracePt t="69688" x="3835400" y="2139950"/>
          <p14:tracePt t="69705" x="4127500" y="2070100"/>
          <p14:tracePt t="69721" x="4406900" y="2025650"/>
          <p14:tracePt t="69737" x="4711700" y="2000250"/>
          <p14:tracePt t="69756" x="5149850" y="2000250"/>
          <p14:tracePt t="69771" x="5276850" y="2000250"/>
          <p14:tracePt t="69786" x="5626100" y="2076450"/>
          <p14:tracePt t="69803" x="5784850" y="2120900"/>
          <p14:tracePt t="69820" x="5981700" y="2216150"/>
          <p14:tracePt t="69837" x="6051550" y="2254250"/>
          <p14:tracePt t="69853" x="6165850" y="2330450"/>
          <p14:tracePt t="69870" x="6292850" y="2400300"/>
          <p14:tracePt t="69887" x="6337300" y="2438400"/>
          <p14:tracePt t="69903" x="6407150" y="2482850"/>
          <p14:tracePt t="69920" x="6419850" y="2501900"/>
          <p14:tracePt t="69937" x="6464300" y="2533650"/>
          <p14:tracePt t="71209" x="6470650" y="2540000"/>
          <p14:tracePt t="71219" x="6489700" y="2546350"/>
          <p14:tracePt t="71230" x="6515100" y="2546350"/>
          <p14:tracePt t="71241" x="6553200" y="2552700"/>
          <p14:tracePt t="71254" x="6597650" y="2552700"/>
          <p14:tracePt t="71271" x="6686550" y="2552700"/>
          <p14:tracePt t="71287" x="6750050" y="2546350"/>
          <p14:tracePt t="71304" x="6864350" y="2495550"/>
          <p14:tracePt t="71321" x="6908800" y="2470150"/>
          <p14:tracePt t="71338" x="6972300" y="2438400"/>
          <p14:tracePt t="71355" x="7016750" y="2413000"/>
          <p14:tracePt t="71371" x="7035800" y="2406650"/>
          <p14:tracePt t="71388" x="7067550" y="2381250"/>
          <p14:tracePt t="71404" x="7099300" y="2381250"/>
          <p14:tracePt t="71421" x="7131050" y="2381250"/>
          <p14:tracePt t="71438" x="7156450" y="2381250"/>
          <p14:tracePt t="71454" x="7169150" y="2387600"/>
          <p14:tracePt t="71471" x="7194550" y="2400300"/>
          <p14:tracePt t="71487" x="7207250" y="2413000"/>
          <p14:tracePt t="71503" x="7226300" y="2425700"/>
          <p14:tracePt t="71520" x="7239000" y="2438400"/>
          <p14:tracePt t="71537" x="7251700" y="2451100"/>
          <p14:tracePt t="71554" x="7258050" y="2463800"/>
          <p14:tracePt t="71570" x="7264400" y="2463800"/>
          <p14:tracePt t="71587" x="7270750" y="2470150"/>
          <p14:tracePt t="71604" x="7277100" y="2476500"/>
          <p14:tracePt t="71622" x="7283450" y="2482850"/>
          <p14:tracePt t="71637" x="7289800" y="2489200"/>
          <p14:tracePt t="71654" x="7296150" y="2489200"/>
          <p14:tracePt t="71672" x="7315200" y="2501900"/>
          <p14:tracePt t="71688" x="7340600" y="2514600"/>
          <p14:tracePt t="71704" x="7353300" y="2520950"/>
          <p14:tracePt t="71721" x="7378700" y="2533650"/>
          <p14:tracePt t="71738" x="7391400" y="2540000"/>
          <p14:tracePt t="71754" x="7410450" y="2540000"/>
          <p14:tracePt t="71772" x="7423150" y="2546350"/>
          <p14:tracePt t="71805" x="7435850" y="2546350"/>
          <p14:tracePt t="71821" x="7442200" y="2546350"/>
          <p14:tracePt t="71837" x="7467600" y="2546350"/>
          <p14:tracePt t="71855" x="7480300" y="2546350"/>
          <p14:tracePt t="71871" x="7493000" y="2546350"/>
          <p14:tracePt t="71888" x="7518400" y="2546350"/>
          <p14:tracePt t="71904" x="7524750" y="2546350"/>
          <p14:tracePt t="71921" x="7543800" y="2546350"/>
          <p14:tracePt t="71939" x="7550150" y="2546350"/>
          <p14:tracePt t="71954" x="7556500" y="2546350"/>
          <p14:tracePt t="71972" x="7569200" y="2546350"/>
          <p14:tracePt t="71988" x="7575550" y="2552700"/>
          <p14:tracePt t="72004" x="7581900" y="2559050"/>
          <p14:tracePt t="72022" x="7594600" y="2584450"/>
          <p14:tracePt t="72037" x="7600950" y="2590800"/>
          <p14:tracePt t="72054" x="7600950" y="2603500"/>
          <p14:tracePt t="72070" x="7600950" y="2609850"/>
          <p14:tracePt t="72115" x="7600950" y="2616200"/>
          <p14:tracePt t="72156" x="7600950" y="2622550"/>
          <p14:tracePt t="72742" x="7531100" y="2622550"/>
          <p14:tracePt t="72753" x="7258050" y="2647950"/>
          <p14:tracePt t="72763" x="6934200" y="2698750"/>
          <p14:tracePt t="72774" x="6610350" y="2749550"/>
          <p14:tracePt t="72787" x="6184900" y="2800350"/>
          <p14:tracePt t="72804" x="5314950" y="2870200"/>
          <p14:tracePt t="72821" x="4978400" y="2870200"/>
          <p14:tracePt t="72838" x="4229100" y="2889250"/>
          <p14:tracePt t="72854" x="4019550" y="2889250"/>
          <p14:tracePt t="72871" x="3619500" y="2901950"/>
          <p14:tracePt t="72888" x="3384550" y="2933700"/>
          <p14:tracePt t="72904" x="3308350" y="2952750"/>
          <p14:tracePt t="72921" x="3175000" y="2990850"/>
          <p14:tracePt t="72938" x="3130550" y="3003550"/>
          <p14:tracePt t="72954" x="3035300" y="3035300"/>
          <p14:tracePt t="72972" x="2984500" y="3048000"/>
          <p14:tracePt t="73345" x="2978150" y="3048000"/>
          <p14:tracePt t="73356" x="2952750" y="3067050"/>
          <p14:tracePt t="73366" x="2870200" y="3092450"/>
          <p14:tracePt t="73377" x="2730500" y="3117850"/>
          <p14:tracePt t="73388" x="2597150" y="3136900"/>
          <p14:tracePt t="73403" x="2432050" y="3175000"/>
          <p14:tracePt t="73420" x="2006600" y="3200400"/>
          <p14:tracePt t="73436" x="1892300" y="3206750"/>
          <p14:tracePt t="73453" x="1701800" y="3206750"/>
          <p14:tracePt t="73472" x="1549400" y="3206750"/>
          <p14:tracePt t="73488" x="1511300" y="3206750"/>
          <p14:tracePt t="73504" x="1416050" y="3219450"/>
          <p14:tracePt t="73521" x="1397000" y="3225800"/>
          <p14:tracePt t="73537" x="1377950" y="3225800"/>
          <p14:tracePt t="73554" x="1371600" y="3225800"/>
          <p14:tracePt t="73571" x="1365250" y="3225800"/>
          <p14:tracePt t="73597" x="1358900" y="3225800"/>
          <p14:tracePt t="74630" x="1352550" y="3225800"/>
          <p14:tracePt t="74765" x="1346200" y="3225800"/>
          <p14:tracePt t="75193" x="1346200" y="3219450"/>
          <p14:tracePt t="75213" x="1346200" y="3213100"/>
          <p14:tracePt t="75226" x="1346200" y="3206750"/>
          <p14:tracePt t="75234" x="1352550" y="3200400"/>
          <p14:tracePt t="75245" x="1365250" y="3194050"/>
          <p14:tracePt t="75256" x="1377950" y="3187700"/>
          <p14:tracePt t="75271" x="1390650" y="3181350"/>
          <p14:tracePt t="75288" x="1422400" y="3168650"/>
          <p14:tracePt t="75304" x="1428750" y="3162300"/>
          <p14:tracePt t="75320" x="1447800" y="3149600"/>
          <p14:tracePt t="75339" x="1473200" y="3143250"/>
          <p14:tracePt t="75371" x="1492250" y="3136900"/>
          <p14:tracePt t="75387" x="1504950" y="3136900"/>
          <p14:tracePt t="75404" x="1511300" y="3136900"/>
          <p14:tracePt t="75422" x="1517650" y="3136900"/>
          <p14:tracePt t="75454" x="1524000" y="3136900"/>
          <p14:tracePt t="75537" x="1524000" y="3130550"/>
          <p14:tracePt t="75557" x="1530350" y="3130550"/>
          <p14:tracePt t="75619" x="1536700" y="3130550"/>
          <p14:tracePt t="75681" x="1543050" y="3130550"/>
          <p14:tracePt t="75702" x="1549400" y="3130550"/>
          <p14:tracePt t="75724" x="1555750" y="3130550"/>
          <p14:tracePt t="75734" x="1562100" y="3124200"/>
          <p14:tracePt t="75755" x="1568450" y="3117850"/>
          <p14:tracePt t="75765" x="1581150" y="3117850"/>
          <p14:tracePt t="75776" x="1587500" y="3117850"/>
          <p14:tracePt t="75786" x="1593850" y="3117850"/>
          <p14:tracePt t="75803" x="1600200" y="3117850"/>
          <p14:tracePt t="75820" x="1612900" y="3111500"/>
          <p14:tracePt t="75838" x="1619250" y="3111500"/>
          <p14:tracePt t="75854" x="1638300" y="3105150"/>
          <p14:tracePt t="75871" x="1657350" y="3098800"/>
          <p14:tracePt t="75904" x="1670050" y="3098800"/>
          <p14:tracePt t="75921" x="1682750" y="3098800"/>
          <p14:tracePt t="75937" x="1689100" y="3098800"/>
          <p14:tracePt t="75954" x="1695450" y="3098800"/>
          <p14:tracePt t="75970" x="1701800" y="3098800"/>
          <p14:tracePt t="75988" x="1708150" y="3098800"/>
          <p14:tracePt t="76006" x="1714500" y="3098800"/>
          <p14:tracePt t="76036" x="1720850" y="3098800"/>
          <p14:tracePt t="76069" x="1727200" y="3098800"/>
          <p14:tracePt t="76090" x="1733550" y="3098800"/>
          <p14:tracePt t="76110" x="1739900" y="3098800"/>
          <p14:tracePt t="76131" x="1746250" y="3098800"/>
          <p14:tracePt t="76144" x="1752600" y="3098800"/>
          <p14:tracePt t="76153" x="1758950" y="3098800"/>
          <p14:tracePt t="76162" x="1765300" y="3105150"/>
          <p14:tracePt t="76173" x="1771650" y="3105150"/>
          <p14:tracePt t="76205" x="1778000" y="3111500"/>
          <p14:tracePt t="76215" x="1784350" y="3117850"/>
          <p14:tracePt t="76225" x="1790700" y="3124200"/>
          <p14:tracePt t="76237" x="1797050" y="3124200"/>
          <p14:tracePt t="76254" x="1803400" y="3124200"/>
          <p14:tracePt t="76270" x="1809750" y="3130550"/>
          <p14:tracePt t="76287" x="1822450" y="3136900"/>
          <p14:tracePt t="76304" x="1828800" y="3136900"/>
          <p14:tracePt t="76320" x="1841500" y="3143250"/>
          <p14:tracePt t="76354" x="1847850" y="3143250"/>
          <p14:tracePt t="76372" x="1854200" y="3143250"/>
          <p14:tracePt t="76413" x="1860550" y="3143250"/>
          <p14:tracePt t="76434" x="1866900" y="3143250"/>
          <p14:tracePt t="76455" x="1873250" y="3143250"/>
          <p14:tracePt t="76474" x="1879600" y="3143250"/>
          <p14:tracePt t="76526" x="1885950" y="3143250"/>
          <p14:tracePt t="76547" x="1892300" y="3143250"/>
          <p14:tracePt t="76568" x="1898650" y="3143250"/>
          <p14:tracePt t="76578" x="1905000" y="3149600"/>
          <p14:tracePt t="76599" x="1911350" y="3149600"/>
          <p14:tracePt t="76610" x="1917700" y="3149600"/>
          <p14:tracePt t="76674" x="1924050" y="3149600"/>
          <p14:tracePt t="76684" x="1930400" y="3149600"/>
          <p14:tracePt t="76693" x="1936750" y="3149600"/>
          <p14:tracePt t="76704" x="1949450" y="3149600"/>
          <p14:tracePt t="76719" x="1955800" y="3149600"/>
          <p14:tracePt t="76736" x="1968500" y="3149600"/>
          <p14:tracePt t="76753" x="1974850" y="3155950"/>
          <p14:tracePt t="76769" x="1993900" y="3155950"/>
          <p14:tracePt t="76786" x="2006600" y="3162300"/>
          <p14:tracePt t="76803" x="2032000" y="3162300"/>
          <p14:tracePt t="76819" x="2051050" y="3162300"/>
          <p14:tracePt t="76836" x="2057400" y="3162300"/>
          <p14:tracePt t="76853" x="2089150" y="3162300"/>
          <p14:tracePt t="76869" x="2101850" y="3162300"/>
          <p14:tracePt t="76886" x="2120900" y="3162300"/>
          <p14:tracePt t="76903" x="2127250" y="3168650"/>
          <p14:tracePt t="76937" x="2133600" y="3168650"/>
          <p14:tracePt t="77530" x="2133600" y="3155950"/>
          <p14:tracePt t="77550" x="2133600" y="3149600"/>
          <p14:tracePt t="77582" x="2133600" y="3143250"/>
          <p14:tracePt t="77601" x="2133600" y="3136900"/>
          <p14:tracePt t="77622" x="2133600" y="3130550"/>
          <p14:tracePt t="77654" x="2133600" y="3124200"/>
          <p14:tracePt t="77686" x="2133600" y="3117850"/>
          <p14:tracePt t="77747" x="2133600" y="3111500"/>
          <p14:tracePt t="77790" x="2139950" y="3111500"/>
          <p14:tracePt t="77841" x="2146300" y="3111500"/>
          <p14:tracePt t="77893" x="2152650" y="3111500"/>
          <p14:tracePt t="77903" x="2152650" y="3105150"/>
          <p14:tracePt t="77934" x="2159000" y="3105150"/>
          <p14:tracePt t="77975" x="2165350" y="3105150"/>
          <p14:tracePt t="78006" x="2165350" y="3098800"/>
          <p14:tracePt t="78048" x="2171700" y="3098800"/>
          <p14:tracePt t="78081" x="2178050" y="3098800"/>
          <p14:tracePt t="78113" x="2184400" y="3098800"/>
          <p14:tracePt t="78133" x="2190750" y="3098800"/>
          <p14:tracePt t="78143" x="2197100" y="3098800"/>
          <p14:tracePt t="78165" x="2203450" y="3098800"/>
          <p14:tracePt t="78186" x="2209800" y="3092450"/>
          <p14:tracePt t="78196" x="2216150" y="3092450"/>
          <p14:tracePt t="78207" x="2222500" y="3092450"/>
          <p14:tracePt t="78221" x="2228850" y="3092450"/>
          <p14:tracePt t="78238" x="2241550" y="3086100"/>
          <p14:tracePt t="78254" x="2247900" y="3086100"/>
          <p14:tracePt t="78270" x="2260600" y="3086100"/>
          <p14:tracePt t="78287" x="2273300" y="3086100"/>
          <p14:tracePt t="78304" x="2286000" y="3086100"/>
          <p14:tracePt t="78321" x="2298700" y="3086100"/>
          <p14:tracePt t="78337" x="2311400" y="3086100"/>
          <p14:tracePt t="78354" x="2349500" y="3086100"/>
          <p14:tracePt t="78370" x="2374900" y="3086100"/>
          <p14:tracePt t="78387" x="2393950" y="3086100"/>
          <p14:tracePt t="78404" x="2419350" y="3086100"/>
          <p14:tracePt t="78420" x="2432050" y="3086100"/>
          <p14:tracePt t="78437" x="2444750" y="3086100"/>
          <p14:tracePt t="78454" x="2451100" y="3086100"/>
          <p14:tracePt t="78470" x="2463800" y="3092450"/>
          <p14:tracePt t="78518" x="2470150" y="3092450"/>
          <p14:tracePt t="79479" x="2470150" y="3098800"/>
          <p14:tracePt t="79812" x="2470150" y="3105150"/>
          <p14:tracePt t="79833" x="2476500" y="3111500"/>
          <p14:tracePt t="79855" x="2476500" y="3117850"/>
          <p14:tracePt t="79875" x="2476500" y="3130550"/>
          <p14:tracePt t="79886" x="2476500" y="3136900"/>
          <p14:tracePt t="79895" x="2476500" y="3143250"/>
          <p14:tracePt t="79918" x="2476500" y="3149600"/>
          <p14:tracePt t="80000" x="2476500" y="3155950"/>
          <p14:tracePt t="80042" x="2476500" y="3168650"/>
          <p14:tracePt t="80053" x="2476500" y="3181350"/>
          <p14:tracePt t="80063" x="2476500" y="3187700"/>
          <p14:tracePt t="80073" x="2476500" y="3194050"/>
          <p14:tracePt t="80093" x="2476500" y="3200400"/>
          <p14:tracePt t="80114" x="2476500" y="3206750"/>
          <p14:tracePt t="80125" x="2476500" y="3213100"/>
          <p14:tracePt t="80137" x="2476500" y="3219450"/>
          <p14:tracePt t="80154" x="2476500" y="3225800"/>
          <p14:tracePt t="80169" x="2476500" y="3232150"/>
          <p14:tracePt t="81743" x="2482850" y="3232150"/>
          <p14:tracePt t="81753" x="2495550" y="3232150"/>
          <p14:tracePt t="81763" x="2514600" y="3232150"/>
          <p14:tracePt t="81775" x="2533650" y="3232150"/>
          <p14:tracePt t="81787" x="2546350" y="3232150"/>
          <p14:tracePt t="81803" x="2584450" y="3232150"/>
          <p14:tracePt t="81820" x="2698750" y="3232150"/>
          <p14:tracePt t="81838" x="2806700" y="3244850"/>
          <p14:tracePt t="81853" x="2844800" y="3251200"/>
          <p14:tracePt t="81870" x="2914650" y="3251200"/>
          <p14:tracePt t="81888" x="2971800" y="3251200"/>
          <p14:tracePt t="81904" x="3009900" y="3251200"/>
          <p14:tracePt t="81920" x="3092450" y="3263900"/>
          <p14:tracePt t="81937" x="3117850" y="3263900"/>
          <p14:tracePt t="81954" x="3175000" y="3270250"/>
          <p14:tracePt t="81970" x="3219450" y="3270250"/>
          <p14:tracePt t="81987" x="3321050" y="3276600"/>
          <p14:tracePt t="82004" x="3409950" y="3276600"/>
          <p14:tracePt t="82020" x="3441700" y="3282950"/>
          <p14:tracePt t="82037" x="3498850" y="3282950"/>
          <p14:tracePt t="82055" x="3543300" y="3282950"/>
          <p14:tracePt t="82070" x="3562350" y="3282950"/>
          <p14:tracePt t="82087" x="3606800" y="3282950"/>
          <p14:tracePt t="82104" x="3632200" y="3282950"/>
          <p14:tracePt t="82120" x="3689350" y="3282950"/>
          <p14:tracePt t="82137" x="3714750" y="3282950"/>
          <p14:tracePt t="82153" x="3765550" y="3276600"/>
          <p14:tracePt t="82170" x="3822700" y="3270250"/>
          <p14:tracePt t="82187" x="3854450" y="3263900"/>
          <p14:tracePt t="82190" x="3892550" y="3263900"/>
          <p14:tracePt t="82203" x="3917950" y="3263900"/>
          <p14:tracePt t="82219" x="3956050" y="3263900"/>
          <p14:tracePt t="82236" x="4013200" y="3263900"/>
          <p14:tracePt t="82253" x="4064000" y="3263900"/>
          <p14:tracePt t="82270" x="4102100" y="3263900"/>
          <p14:tracePt t="82285" x="4165600" y="3263900"/>
          <p14:tracePt t="82302" x="4222750" y="3251200"/>
          <p14:tracePt t="82319" x="4343400" y="3232150"/>
          <p14:tracePt t="82336" x="4445000" y="3232150"/>
          <p14:tracePt t="82352" x="4508500" y="3232150"/>
          <p14:tracePt t="82369" x="4622800" y="3232150"/>
          <p14:tracePt t="82385" x="4660900" y="3232150"/>
          <p14:tracePt t="82402" x="4711700" y="3232150"/>
          <p14:tracePt t="82419" x="4724400" y="3232150"/>
          <p14:tracePt t="82931" x="4730750" y="3232150"/>
          <p14:tracePt t="82942" x="4756150" y="3225800"/>
          <p14:tracePt t="82953" x="4794250" y="3225800"/>
          <p14:tracePt t="82963" x="4838700" y="3219450"/>
          <p14:tracePt t="82974" x="4902200" y="3213100"/>
          <p14:tracePt t="82986" x="4991100" y="3213100"/>
          <p14:tracePt t="83004" x="5289550" y="3175000"/>
          <p14:tracePt t="83020" x="5448300" y="3168650"/>
          <p14:tracePt t="83037" x="5905500" y="3136900"/>
          <p14:tracePt t="83054" x="6019800" y="3130550"/>
          <p14:tracePt t="83070" x="6223000" y="3079750"/>
          <p14:tracePt t="83088" x="6394450" y="3048000"/>
          <p14:tracePt t="83103" x="6432550" y="3041650"/>
          <p14:tracePt t="83120" x="6496050" y="3016250"/>
          <p14:tracePt t="83136" x="6508750" y="3016250"/>
          <p14:tracePt t="83153" x="6527800" y="3009900"/>
          <p14:tracePt t="83171" x="6540500" y="3009900"/>
          <p14:tracePt t="83202" x="6546850" y="3009900"/>
          <p14:tracePt t="83483" x="6508750" y="3022600"/>
          <p14:tracePt t="83495" x="6451600" y="3060700"/>
          <p14:tracePt t="83504" x="6394450" y="3111500"/>
          <p14:tracePt t="83519" x="6311900" y="3181350"/>
          <p14:tracePt t="83536" x="5918200" y="3460750"/>
          <p14:tracePt t="83553" x="5715000" y="3575050"/>
          <p14:tracePt t="83569" x="5143500" y="3854450"/>
          <p14:tracePt t="83586" x="4876800" y="3949700"/>
          <p14:tracePt t="83603" x="4178300" y="4152900"/>
          <p14:tracePt t="83620" x="3486150" y="4235450"/>
          <p14:tracePt t="83637" x="3244850" y="4248150"/>
          <p14:tracePt t="83653" x="2984500" y="4248150"/>
          <p14:tracePt t="83669" x="2921000" y="4248150"/>
          <p14:tracePt t="83686" x="2851150" y="4248150"/>
          <p14:tracePt t="83702" x="2838450" y="4248150"/>
          <p14:tracePt t="84110" x="2838450" y="4241800"/>
          <p14:tracePt t="84121" x="2838450" y="4222750"/>
          <p14:tracePt t="84130" x="2838450" y="4197350"/>
          <p14:tracePt t="84142" x="2838450" y="4159250"/>
          <p14:tracePt t="84154" x="2838450" y="4083050"/>
          <p14:tracePt t="84170" x="2819400" y="4013200"/>
          <p14:tracePt t="84187" x="2781300" y="3867150"/>
          <p14:tracePt t="84204" x="2749550" y="3784600"/>
          <p14:tracePt t="84220" x="2743200" y="3759200"/>
          <p14:tracePt t="84236" x="2736850" y="3740150"/>
          <p14:tracePt t="84253" x="2736850" y="3733800"/>
          <p14:tracePt t="84270" x="2730500" y="3727450"/>
          <p14:tracePt t="84303" x="2730500" y="3721100"/>
          <p14:tracePt t="84412" x="2730500" y="3714750"/>
          <p14:tracePt t="84485" x="2730500" y="3708400"/>
          <p14:tracePt t="84494" x="2724150" y="3702050"/>
          <p14:tracePt t="84505" x="2724150" y="3695700"/>
          <p14:tracePt t="84519" x="2717800" y="3695700"/>
          <p14:tracePt t="84548" x="2717800" y="3689350"/>
          <p14:tracePt t="84558" x="2711450" y="3689350"/>
          <p14:tracePt t="84588" x="2711450" y="3683000"/>
          <p14:tracePt t="85454" x="2711450" y="3676650"/>
          <p14:tracePt t="85882" x="2711450" y="3670300"/>
          <p14:tracePt t="136203" x="2711450" y="3676650"/>
          <p14:tracePt t="136213" x="2711450" y="3683000"/>
          <p14:tracePt t="136224" x="2724150" y="3695700"/>
          <p14:tracePt t="136235" x="2749550" y="3714750"/>
          <p14:tracePt t="136249" x="2794000" y="3752850"/>
          <p14:tracePt t="136266" x="2978150" y="3848100"/>
          <p14:tracePt t="136283" x="3098800" y="3911600"/>
          <p14:tracePt t="136299" x="3397250" y="4019550"/>
          <p14:tracePt t="136317" x="3670300" y="4108450"/>
          <p14:tracePt t="136332" x="3771900" y="4140200"/>
          <p14:tracePt t="136349" x="3956050" y="4171950"/>
          <p14:tracePt t="136366" x="4019550" y="4191000"/>
          <p14:tracePt t="136383" x="4146550" y="4235450"/>
          <p14:tracePt t="136399" x="4178300" y="4260850"/>
          <p14:tracePt t="136416" x="4248150" y="4324350"/>
          <p14:tracePt t="136433" x="4324350" y="4438650"/>
          <p14:tracePt t="136449" x="4362450" y="4495800"/>
          <p14:tracePt t="136466" x="4419600" y="4667250"/>
          <p14:tracePt t="136482" x="4438650" y="4711700"/>
          <p14:tracePt t="136499" x="4438650" y="4800600"/>
          <p14:tracePt t="136515" x="4337050" y="4883150"/>
          <p14:tracePt t="136532" x="4165600" y="4946650"/>
          <p14:tracePt t="136549" x="3892550" y="4965700"/>
          <p14:tracePt t="136566" x="3771900" y="4965700"/>
          <p14:tracePt t="136583" x="3549650" y="4921250"/>
          <p14:tracePt t="136599" x="3378200" y="4851400"/>
          <p14:tracePt t="136616" x="3321050" y="4819650"/>
          <p14:tracePt t="136632" x="3251200" y="4762500"/>
          <p14:tracePt t="136650" x="3232150" y="4749800"/>
          <p14:tracePt t="136666" x="3206750" y="4737100"/>
          <p14:tracePt t="136683" x="3200400" y="4724400"/>
          <p14:tracePt t="136700" x="3194050" y="4724400"/>
          <p14:tracePt t="136715" x="3187700" y="4718050"/>
          <p14:tracePt t="136731" x="3187700" y="4711700"/>
          <p14:tracePt t="136748" x="3181350" y="4705350"/>
          <p14:tracePt t="136765" x="3181350" y="4686300"/>
          <p14:tracePt t="136781" x="3181350" y="4667250"/>
          <p14:tracePt t="136798" x="3181350" y="4635500"/>
          <p14:tracePt t="136815" x="3168650" y="4616450"/>
          <p14:tracePt t="136831" x="3162300" y="4572000"/>
          <p14:tracePt t="136848" x="3149600" y="4540250"/>
          <p14:tracePt t="136865" x="3143250" y="4521200"/>
          <p14:tracePt t="136883" x="3130550" y="4495800"/>
          <p14:tracePt t="136899" x="3124200" y="4483100"/>
          <p14:tracePt t="136916" x="3105150" y="4457700"/>
          <p14:tracePt t="136933" x="3092450" y="4445000"/>
          <p14:tracePt t="136949" x="3079750" y="4438650"/>
          <p14:tracePt t="136966" x="3067050" y="4425950"/>
          <p14:tracePt t="136983" x="3060700" y="4419600"/>
          <p14:tracePt t="136999" x="3054350" y="4413250"/>
          <p14:tracePt t="137017" x="3041650" y="4400550"/>
          <p14:tracePt t="137049" x="3035300" y="4394200"/>
          <p14:tracePt t="137066" x="3028950" y="4381500"/>
          <p14:tracePt t="137083" x="3022600" y="4362450"/>
          <p14:tracePt t="137100" x="3022600" y="4330700"/>
          <p14:tracePt t="137116" x="3022600" y="4318000"/>
          <p14:tracePt t="137133" x="3022600" y="4286250"/>
          <p14:tracePt t="137149" x="3022600" y="4273550"/>
          <p14:tracePt t="137166" x="3022600" y="4254500"/>
          <p14:tracePt t="176747" x="3022600" y="4267200"/>
          <p14:tracePt t="176758" x="3022600" y="4279900"/>
          <p14:tracePt t="176768" x="3028950" y="4305300"/>
          <p14:tracePt t="176779" x="3048000" y="4330700"/>
          <p14:tracePt t="176795" x="3054350" y="4356100"/>
          <p14:tracePt t="176812" x="3067050" y="4406900"/>
          <p14:tracePt t="176828" x="3073400" y="4419600"/>
          <p14:tracePt t="176845" x="3079750" y="4425950"/>
          <p14:tracePt t="176862" x="3079750" y="4432300"/>
          <p14:tracePt t="176925" x="3079750" y="4419600"/>
          <p14:tracePt t="176935" x="3067050" y="4362450"/>
          <p14:tracePt t="176946" x="3060700" y="4330700"/>
          <p14:tracePt t="177269" x="3060700" y="4343400"/>
          <p14:tracePt t="177279" x="3060700" y="4368800"/>
          <p14:tracePt t="177290" x="3060700" y="4375150"/>
          <p14:tracePt t="177300" x="3060700" y="4387850"/>
          <p14:tracePt t="177312" x="3060700" y="4394200"/>
          <p14:tracePt t="177328" x="3060700" y="4406900"/>
          <p14:tracePt t="177345" x="3060700" y="44132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Imputation </a:t>
            </a:r>
          </a:p>
        </p:txBody>
      </p:sp>
      <p:pic>
        <p:nvPicPr>
          <p:cNvPr id="15363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0363" y="1865313"/>
            <a:ext cx="5883275" cy="3995737"/>
          </a:xfrm>
        </p:spPr>
      </p:pic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sp>
        <p:nvSpPr>
          <p:cNvPr id="1536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0CB2561-CBC0-462D-821D-4E52EDE37033}" type="slidenum">
              <a:rPr lang="pt-B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/>
              <a:t>12</a:t>
            </a:fld>
            <a:endParaRPr lang="pt-BR" altLang="en-US" smtClean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5367" name="Rectangle 1"/>
          <p:cNvSpPr>
            <a:spLocks noChangeArrowheads="1"/>
          </p:cNvSpPr>
          <p:nvPr/>
        </p:nvSpPr>
        <p:spPr bwMode="auto">
          <a:xfrm rot="10800000" flipV="1">
            <a:off x="984250" y="6092825"/>
            <a:ext cx="7043738" cy="314325"/>
          </a:xfrm>
          <a:prstGeom prst="rect">
            <a:avLst/>
          </a:prstGeom>
          <a:solidFill>
            <a:srgbClr val="F7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87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000">
                <a:solidFill>
                  <a:srgbClr val="333333"/>
                </a:solidFill>
                <a:latin typeface="Arial" panose="020B0604020202020204" pitchFamily="34" charset="0"/>
              </a:rPr>
              <a:t>Steyerbeg. </a:t>
            </a:r>
            <a:r>
              <a:rPr lang="en-US" altLang="en-US" sz="1000">
                <a:latin typeface="Arial" panose="020B0604020202020204" pitchFamily="34" charset="0"/>
              </a:rPr>
              <a:t>Clinical Prediction Models:  A Practical Approach to Development, Validation, and Updating. Springer in 2009. </a:t>
            </a:r>
            <a:endParaRPr lang="pt-BR" altLang="en-US" sz="1000">
              <a:latin typeface="Arial" panose="020B0604020202020204" pitchFamily="34" charset="0"/>
            </a:endParaRPr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12"/>
    </mc:Choice>
    <mc:Fallback xmlns="">
      <p:transition spd="slow" advTm="2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938" x="3060700" y="4406900"/>
          <p14:tracePt t="1948" x="3060700" y="4394200"/>
          <p14:tracePt t="1959" x="3060700" y="4381500"/>
          <p14:tracePt t="1970" x="3067050" y="4362450"/>
          <p14:tracePt t="1980" x="3092450" y="4337050"/>
          <p14:tracePt t="1994" x="3130550" y="4279900"/>
          <p14:tracePt t="2013" x="3295650" y="4159250"/>
          <p14:tracePt t="2028" x="3390900" y="4064000"/>
          <p14:tracePt t="2045" x="3606800" y="3917950"/>
          <p14:tracePt t="2061" x="3702050" y="3860800"/>
          <p14:tracePt t="2078" x="3886200" y="3797300"/>
          <p14:tracePt t="2096" x="4019550" y="3759200"/>
          <p14:tracePt t="2111" x="4083050" y="3746500"/>
          <p14:tracePt t="2127" x="4235450" y="3746500"/>
          <p14:tracePt t="2144" x="4286250" y="3746500"/>
          <p14:tracePt t="2160" x="4356100" y="3746500"/>
          <p14:tracePt t="2177" x="4394200" y="3746500"/>
          <p14:tracePt t="2193" x="4432300" y="3746500"/>
          <p14:tracePt t="2210" x="4470400" y="3752850"/>
          <p14:tracePt t="2227" x="4483100" y="3759200"/>
          <p14:tracePt t="2243" x="4508500" y="3778250"/>
          <p14:tracePt t="2260" x="4521200" y="3778250"/>
          <p14:tracePt t="2277" x="4540250" y="3784600"/>
          <p14:tracePt t="2295" x="4565650" y="3784600"/>
          <p14:tracePt t="2312" x="4578350" y="3797300"/>
          <p14:tracePt t="2327" x="4584700" y="3797300"/>
          <p14:tracePt t="2345" x="4591050" y="3797300"/>
          <p14:tracePt t="2362" x="4610100" y="3797300"/>
          <p14:tracePt t="2378" x="4629150" y="3797300"/>
          <p14:tracePt t="2395" x="4629150" y="3790950"/>
          <p14:tracePt t="2411" x="4641850" y="3784600"/>
          <p14:tracePt t="2428" x="4648200" y="3771900"/>
          <p14:tracePt t="2445" x="4667250" y="3752850"/>
          <p14:tracePt t="2461" x="4686300" y="3714750"/>
          <p14:tracePt t="2478" x="4692650" y="3683000"/>
          <p14:tracePt t="2495" x="4711700" y="3575050"/>
          <p14:tracePt t="2511" x="4711700" y="3549650"/>
          <p14:tracePt t="2528" x="4718050" y="3505200"/>
          <p14:tracePt t="2545" x="4718050" y="3486150"/>
          <p14:tracePt t="2561" x="4718050" y="3460750"/>
          <p14:tracePt t="2578" x="4718050" y="3448050"/>
          <p14:tracePt t="2595" x="4718050" y="3441700"/>
          <p14:tracePt t="2611" x="4711700" y="3422650"/>
          <p14:tracePt t="2629" x="4692650" y="3397250"/>
          <p14:tracePt t="2645" x="4667250" y="3384550"/>
          <p14:tracePt t="2661" x="4641850" y="3365500"/>
          <p14:tracePt t="2678" x="4629150" y="3352800"/>
          <p14:tracePt t="2695" x="4610100" y="3340100"/>
          <p14:tracePt t="2712" x="4610100" y="3327400"/>
          <p14:tracePt t="2728" x="4603750" y="3321050"/>
          <p14:tracePt t="2765" x="4603750" y="3314700"/>
          <p14:tracePt t="2777" x="4597400" y="3314700"/>
          <p14:tracePt t="3724" x="4584700" y="3314700"/>
          <p14:tracePt t="3735" x="4533900" y="3340100"/>
          <p14:tracePt t="3745" x="4438650" y="3384550"/>
          <p14:tracePt t="3761" x="4337050" y="3435350"/>
          <p14:tracePt t="3777" x="4121150" y="3524250"/>
          <p14:tracePt t="3793" x="3873500" y="3632200"/>
          <p14:tracePt t="3810" x="3581400" y="3714750"/>
          <p14:tracePt t="3827" x="3225800" y="3746500"/>
          <p14:tracePt t="3843" x="3067050" y="3746500"/>
          <p14:tracePt t="3861" x="2914650" y="3746500"/>
          <p14:tracePt t="3878" x="2851150" y="3733800"/>
          <p14:tracePt t="3895" x="2749550" y="3702050"/>
          <p14:tracePt t="3911" x="2673350" y="3657600"/>
          <p14:tracePt t="3928" x="2654300" y="3638550"/>
          <p14:tracePt t="3945" x="2616200" y="3581400"/>
          <p14:tracePt t="3962" x="2590800" y="3536950"/>
          <p14:tracePt t="3978" x="2552700" y="3429000"/>
          <p14:tracePt t="3995" x="2514600" y="3327400"/>
          <p14:tracePt t="4011" x="2495550" y="3289300"/>
          <p14:tracePt t="4028" x="2470150" y="3200400"/>
          <p14:tracePt t="4045" x="2463800" y="3175000"/>
          <p14:tracePt t="4061" x="2438400" y="3054350"/>
          <p14:tracePt t="4079" x="2419350" y="2959100"/>
          <p14:tracePt t="4095" x="2413000" y="2914650"/>
          <p14:tracePt t="4111" x="2413000" y="2857500"/>
          <p14:tracePt t="4127" x="2413000" y="2819400"/>
          <p14:tracePt t="4143" x="2413000" y="2743200"/>
          <p14:tracePt t="4160" x="2413000" y="2711450"/>
          <p14:tracePt t="4177" x="2419350" y="2647950"/>
          <p14:tracePt t="4193" x="2425700" y="2628900"/>
          <p14:tracePt t="4210" x="2425700" y="2622550"/>
          <p14:tracePt t="4227" x="2425700" y="2616200"/>
          <p14:tracePt t="4265" x="2425700" y="2628900"/>
          <p14:tracePt t="4276" x="2425700" y="2654300"/>
          <p14:tracePt t="4293" x="2425700" y="2705100"/>
          <p14:tracePt t="4310" x="2425700" y="2921000"/>
          <p14:tracePt t="4327" x="2425700" y="2997200"/>
          <p14:tracePt t="4343" x="2425700" y="3136900"/>
          <p14:tracePt t="4360" x="2457450" y="3282950"/>
          <p14:tracePt t="4377" x="2463800" y="3321050"/>
          <p14:tracePt t="4394" x="2489200" y="3378200"/>
          <p14:tracePt t="4410" x="2495550" y="3390900"/>
          <p14:tracePt t="4427" x="2501900" y="3403600"/>
          <p14:tracePt t="4444" x="2508250" y="3409950"/>
          <p14:tracePt t="4477" x="2546350" y="3403600"/>
          <p14:tracePt t="4494" x="2559050" y="3384550"/>
          <p14:tracePt t="4510" x="2628900" y="3270250"/>
          <p14:tracePt t="4528" x="2800350" y="2933700"/>
          <p14:tracePt t="4544" x="2863850" y="2768600"/>
          <p14:tracePt t="4561" x="2946400" y="2597150"/>
          <p14:tracePt t="4579" x="2997200" y="2495550"/>
          <p14:tracePt t="4594" x="3003550" y="2482850"/>
          <p14:tracePt t="4610" x="3003550" y="2470150"/>
          <p14:tracePt t="4643" x="3003550" y="2495550"/>
          <p14:tracePt t="4660" x="3003550" y="2571750"/>
          <p14:tracePt t="4677" x="3003550" y="2787650"/>
          <p14:tracePt t="4694" x="3028950" y="3041650"/>
          <p14:tracePt t="4710" x="3048000" y="3181350"/>
          <p14:tracePt t="4728" x="3086100" y="3327400"/>
          <p14:tracePt t="4744" x="3092450" y="3359150"/>
          <p14:tracePt t="4762" x="3105150" y="3390900"/>
          <p14:tracePt t="4778" x="3111500" y="3403600"/>
          <p14:tracePt t="4794" x="3111500" y="3409950"/>
          <p14:tracePt t="5226" x="3111500" y="3403600"/>
          <p14:tracePt t="5236" x="3117850" y="3378200"/>
          <p14:tracePt t="5247" x="3149600" y="3333750"/>
          <p14:tracePt t="5261" x="3175000" y="3276600"/>
          <p14:tracePt t="5279" x="3251200" y="3168650"/>
          <p14:tracePt t="5295" x="3289300" y="3124200"/>
          <p14:tracePt t="5311" x="3359150" y="3048000"/>
          <p14:tracePt t="5327" x="3403600" y="2997200"/>
          <p14:tracePt t="5343" x="3536950" y="2870200"/>
          <p14:tracePt t="5360" x="3594100" y="2806700"/>
          <p14:tracePt t="5376" x="3727450" y="2698750"/>
          <p14:tracePt t="5393" x="3778250" y="2654300"/>
          <p14:tracePt t="5410" x="3810000" y="2628900"/>
          <p14:tracePt t="5427" x="3848100" y="2590800"/>
          <p14:tracePt t="5443" x="3860800" y="2584450"/>
          <p14:tracePt t="5460" x="3886200" y="2571750"/>
          <p14:tracePt t="5477" x="3917950" y="2571750"/>
          <p14:tracePt t="5494" x="3930650" y="2571750"/>
          <p14:tracePt t="5511" x="3962400" y="2571750"/>
          <p14:tracePt t="5529" x="4000500" y="2597150"/>
          <p14:tracePt t="5544" x="4013200" y="2616200"/>
          <p14:tracePt t="5561" x="4057650" y="2660650"/>
          <p14:tracePt t="5578" x="4070350" y="2692400"/>
          <p14:tracePt t="5594" x="4114800" y="2794000"/>
          <p14:tracePt t="5612" x="4159250" y="2997200"/>
          <p14:tracePt t="5628" x="4171950" y="3111500"/>
          <p14:tracePt t="5645" x="4178300" y="3289300"/>
          <p14:tracePt t="5661" x="4178300" y="3378200"/>
          <p14:tracePt t="5678" x="4165600" y="3575050"/>
          <p14:tracePt t="5694" x="4133850" y="3689350"/>
          <p14:tracePt t="5710" x="4083050" y="3822700"/>
          <p14:tracePt t="5728" x="4006850" y="3962400"/>
          <p14:tracePt t="5744" x="3981450" y="4019550"/>
          <p14:tracePt t="5761" x="3924300" y="4127500"/>
          <p14:tracePt t="5779" x="3879850" y="4229100"/>
          <p14:tracePt t="5794" x="3841750" y="4286250"/>
          <p14:tracePt t="5812" x="3790950" y="4406900"/>
          <p14:tracePt t="5828" x="3778250" y="4438650"/>
          <p14:tracePt t="5844" x="3752850" y="4502150"/>
          <p14:tracePt t="5861" x="3740150" y="4521200"/>
          <p14:tracePt t="5878" x="3721100" y="4552950"/>
          <p14:tracePt t="5894" x="3695700" y="4578350"/>
          <p14:tracePt t="5911" x="3683000" y="4591050"/>
          <p14:tracePt t="5928" x="3657600" y="4610100"/>
          <p14:tracePt t="5945" x="3644900" y="4622800"/>
          <p14:tracePt t="5961" x="3613150" y="4641850"/>
          <p14:tracePt t="5978" x="3581400" y="4654550"/>
          <p14:tracePt t="5995" x="3575050" y="4660900"/>
          <p14:tracePt t="6012" x="3562350" y="4660900"/>
          <p14:tracePt t="6028" x="3556000" y="4667250"/>
          <p14:tracePt t="6045" x="3549650" y="4667250"/>
          <p14:tracePt t="6062" x="3543300" y="4667250"/>
          <p14:tracePt t="6082" x="3536950" y="4667250"/>
          <p14:tracePt t="6094" x="3517900" y="4667250"/>
          <p14:tracePt t="6111" x="3505200" y="4667250"/>
          <p14:tracePt t="6128" x="3473450" y="4667250"/>
          <p14:tracePt t="6146" x="3448050" y="4667250"/>
          <p14:tracePt t="6161" x="3435350" y="4667250"/>
          <p14:tracePt t="6178" x="3416300" y="4667250"/>
          <p14:tracePt t="6195" x="3409950" y="4667250"/>
          <p14:tracePt t="6211" x="3403600" y="4667250"/>
          <p14:tracePt t="6228" x="3397250" y="4667250"/>
          <p14:tracePt t="6270" x="3390900" y="4667250"/>
          <p14:tracePt t="6644" x="3390900" y="4660900"/>
          <p14:tracePt t="6654" x="3390900" y="4654550"/>
          <p14:tracePt t="6665" x="3397250" y="4641850"/>
          <p14:tracePt t="6676" x="3409950" y="4635500"/>
          <p14:tracePt t="6693" x="3429000" y="4616450"/>
          <p14:tracePt t="6710" x="3467100" y="4572000"/>
          <p14:tracePt t="6727" x="3492500" y="4540250"/>
          <p14:tracePt t="6743" x="3549650" y="4483100"/>
          <p14:tracePt t="6760" x="3613150" y="4425950"/>
          <p14:tracePt t="6776" x="3638550" y="4400550"/>
          <p14:tracePt t="6793" x="3689350" y="4368800"/>
          <p14:tracePt t="6810" x="3714750" y="4356100"/>
          <p14:tracePt t="6826" x="3752850" y="4330700"/>
          <p14:tracePt t="6843" x="3816350" y="4286250"/>
          <p14:tracePt t="6860" x="3873500" y="4260850"/>
          <p14:tracePt t="6877" x="3949700" y="4210050"/>
          <p14:tracePt t="6893" x="3994150" y="4184650"/>
          <p14:tracePt t="6910" x="4076700" y="4133850"/>
          <p14:tracePt t="6926" x="4127500" y="4102100"/>
          <p14:tracePt t="6943" x="4146550" y="4076700"/>
          <p14:tracePt t="6962" x="4184650" y="4051300"/>
          <p14:tracePt t="6979" x="4216400" y="4013200"/>
          <p14:tracePt t="6994" x="4241800" y="4000500"/>
          <p14:tracePt t="7012" x="4286250" y="3968750"/>
          <p14:tracePt t="7028" x="4305300" y="3949700"/>
          <p14:tracePt t="7044" x="4349750" y="3917950"/>
          <p14:tracePt t="7062" x="4400550" y="3886200"/>
          <p14:tracePt t="7077" x="4419600" y="3873500"/>
          <p14:tracePt t="7095" x="4457700" y="3841750"/>
          <p14:tracePt t="7111" x="4476750" y="3829050"/>
          <p14:tracePt t="7127" x="4502150" y="3810000"/>
          <p14:tracePt t="7146" x="4514850" y="3790950"/>
          <p14:tracePt t="7161" x="4527550" y="3778250"/>
          <p14:tracePt t="7178" x="4540250" y="3765550"/>
          <p14:tracePt t="7194" x="4546600" y="3765550"/>
          <p14:tracePt t="7228" x="4552950" y="3765550"/>
          <p14:tracePt t="7244" x="4552950" y="3759200"/>
          <p14:tracePt t="7260" x="4552950" y="3752850"/>
          <p14:tracePt t="7276" x="4565650" y="3746500"/>
          <p14:tracePt t="7293" x="4578350" y="3733800"/>
          <p14:tracePt t="7310" x="4591050" y="3721100"/>
          <p14:tracePt t="7326" x="4610100" y="3708400"/>
          <p14:tracePt t="7343" x="4629150" y="3689350"/>
          <p14:tracePt t="7360" x="4641850" y="3689350"/>
          <p14:tracePt t="7376" x="4654550" y="3676650"/>
          <p14:tracePt t="7411" x="4660900" y="3670300"/>
          <p14:tracePt t="7428" x="4667250" y="3670300"/>
          <p14:tracePt t="7460" x="4667250" y="3714750"/>
          <p14:tracePt t="7477" x="4654550" y="3765550"/>
          <p14:tracePt t="7493" x="4578350" y="3905250"/>
          <p14:tracePt t="7510" x="4508500" y="4019550"/>
          <p14:tracePt t="7527" x="4495800" y="4076700"/>
          <p14:tracePt t="7544" x="4476750" y="4121150"/>
          <p14:tracePt t="7561" x="4470400" y="4165600"/>
          <p14:tracePt t="7578" x="4464050" y="4235450"/>
          <p14:tracePt t="7595" x="4464050" y="4311650"/>
          <p14:tracePt t="7611" x="4464050" y="4349750"/>
          <p14:tracePt t="7629" x="4476750" y="4470400"/>
          <p14:tracePt t="7643" x="4483100" y="4533900"/>
          <p14:tracePt t="7660" x="4533900" y="4679950"/>
          <p14:tracePt t="7677" x="4559300" y="4756150"/>
          <p14:tracePt t="7693" x="4572000" y="4800600"/>
          <p14:tracePt t="7710" x="4591050" y="4838700"/>
          <p14:tracePt t="7726" x="4591050" y="4845050"/>
          <p14:tracePt t="7743" x="4597400" y="4864100"/>
          <p14:tracePt t="7760" x="4610100" y="4889500"/>
          <p14:tracePt t="7776" x="4616450" y="4902200"/>
          <p14:tracePt t="7793" x="4641850" y="4927600"/>
          <p14:tracePt t="7810" x="4641850" y="4933950"/>
          <p14:tracePt t="7827" x="4667250" y="4953000"/>
          <p14:tracePt t="7845" x="4699000" y="4972050"/>
          <p14:tracePt t="7861" x="4724400" y="4972050"/>
          <p14:tracePt t="7877" x="4775200" y="4972050"/>
          <p14:tracePt t="7894" x="4806950" y="4953000"/>
          <p14:tracePt t="7910" x="4870450" y="4908550"/>
          <p14:tracePt t="7929" x="4902200" y="4845050"/>
          <p14:tracePt t="7944" x="4908550" y="4800600"/>
          <p14:tracePt t="7961" x="4902200" y="4743450"/>
          <p14:tracePt t="7978" x="4889500" y="4724400"/>
          <p14:tracePt t="7994" x="4819650" y="4705350"/>
          <p14:tracePt t="8011" x="4724400" y="4718050"/>
          <p14:tracePt t="8026" x="4679950" y="4749800"/>
          <p14:tracePt t="8043" x="4584700" y="4845050"/>
          <p14:tracePt t="8060" x="4540250" y="4927600"/>
          <p14:tracePt t="8076" x="4502150" y="5111750"/>
          <p14:tracePt t="8093" x="4502150" y="5175250"/>
          <p14:tracePt t="8110" x="4540250" y="5270500"/>
          <p14:tracePt t="8126" x="4591050" y="5340350"/>
          <p14:tracePt t="8143" x="4603750" y="5353050"/>
          <p14:tracePt t="8160" x="4635500" y="5365750"/>
          <p14:tracePt t="8176" x="4648200" y="5365750"/>
          <p14:tracePt t="8193" x="4673600" y="5365750"/>
          <p14:tracePt t="8211" x="4705350" y="5321300"/>
          <p14:tracePt t="8228" x="4711700" y="5302250"/>
          <p14:tracePt t="8244" x="4724400" y="5264150"/>
          <p14:tracePt t="8260" x="4730750" y="5251450"/>
          <p14:tracePt t="8276" x="4730750" y="5245100"/>
          <p14:tracePt t="8293" x="4737100" y="5245100"/>
          <p14:tracePt t="8326" x="4737100" y="5238750"/>
          <p14:tracePt t="8355" x="4737100" y="5232400"/>
          <p14:tracePt t="8365" x="4737100" y="5219700"/>
          <p14:tracePt t="8376" x="4737100" y="5207000"/>
          <p14:tracePt t="8393" x="4737100" y="5194300"/>
          <p14:tracePt t="8410" x="4673600" y="5105400"/>
          <p14:tracePt t="8427" x="4622800" y="5010150"/>
          <p14:tracePt t="8443" x="4451350" y="4781550"/>
          <p14:tracePt t="8460" x="4279900" y="4476750"/>
          <p14:tracePt t="8477" x="4197350" y="4279900"/>
          <p14:tracePt t="8494" x="4064000" y="3994150"/>
          <p14:tracePt t="8511" x="4000500" y="3829050"/>
          <p14:tracePt t="8527" x="3886200" y="3619500"/>
          <p14:tracePt t="8544" x="3797300" y="3492500"/>
          <p14:tracePt t="8561" x="3746500" y="3435350"/>
          <p14:tracePt t="8577" x="3644900" y="3346450"/>
          <p14:tracePt t="8594" x="3587750" y="3308350"/>
          <p14:tracePt t="8611" x="3448050" y="3244850"/>
          <p14:tracePt t="8628" x="3289300" y="3200400"/>
          <p14:tracePt t="8644" x="3238500" y="3187700"/>
          <p14:tracePt t="8661" x="3155950" y="3175000"/>
          <p14:tracePt t="8678" x="3117850" y="3175000"/>
          <p14:tracePt t="8694" x="3022600" y="3175000"/>
          <p14:tracePt t="8711" x="2927350" y="3187700"/>
          <p14:tracePt t="8727" x="2870200" y="3225800"/>
          <p14:tracePt t="8744" x="2794000" y="3308350"/>
          <p14:tracePt t="8760" x="2755900" y="3352800"/>
          <p14:tracePt t="8778" x="2705100" y="3460750"/>
          <p14:tracePt t="8794" x="2698750" y="3530600"/>
          <p14:tracePt t="8810" x="2698750" y="3562350"/>
          <p14:tracePt t="8826" x="2698750" y="3587750"/>
          <p14:tracePt t="8843" x="2711450" y="3594100"/>
          <p14:tracePt t="8860" x="2755900" y="3600450"/>
          <p14:tracePt t="8876" x="2813050" y="3492500"/>
          <p14:tracePt t="8893" x="2857500" y="3397250"/>
          <p14:tracePt t="8910" x="2895600" y="3206750"/>
          <p14:tracePt t="8927" x="2895600" y="3143250"/>
          <p14:tracePt t="8943" x="2882900" y="3048000"/>
          <p14:tracePt t="8960" x="2832100" y="3009900"/>
          <p14:tracePt t="8977" x="2794000" y="3009900"/>
          <p14:tracePt t="8993" x="2698750" y="3022600"/>
          <p14:tracePt t="9010" x="2660650" y="3048000"/>
          <p14:tracePt t="9026" x="2603500" y="3111500"/>
          <p14:tracePt t="9044" x="2565400" y="3244850"/>
          <p14:tracePt t="9060" x="2565400" y="3333750"/>
          <p14:tracePt t="9076" x="2565400" y="3429000"/>
          <p14:tracePt t="9093" x="2571750" y="3448050"/>
          <p14:tracePt t="9110" x="2616200" y="3486150"/>
          <p14:tracePt t="9128" x="2673350" y="3498850"/>
          <p14:tracePt t="9144" x="2698750" y="3498850"/>
          <p14:tracePt t="9161" x="2724150" y="3498850"/>
          <p14:tracePt t="9178" x="2730500" y="3498850"/>
          <p14:tracePt t="9195" x="2736850" y="3498850"/>
          <p14:tracePt t="9691" x="2743200" y="3517900"/>
          <p14:tracePt t="9701" x="2743200" y="3543300"/>
          <p14:tracePt t="9711" x="2755900" y="3606800"/>
          <p14:tracePt t="9726" x="2755900" y="3759200"/>
          <p14:tracePt t="9743" x="2774950" y="4038600"/>
          <p14:tracePt t="9760" x="2806700" y="4203700"/>
          <p14:tracePt t="9776" x="2895600" y="4705350"/>
          <p14:tracePt t="9793" x="2940050" y="4838700"/>
          <p14:tracePt t="9810" x="3016250" y="5048250"/>
          <p14:tracePt t="9826" x="3086100" y="5245100"/>
          <p14:tracePt t="9843" x="3124200" y="5302250"/>
          <p14:tracePt t="9860" x="3168650" y="5391150"/>
          <p14:tracePt t="9876" x="3187700" y="5403850"/>
          <p14:tracePt t="9893" x="3213100" y="5429250"/>
          <p14:tracePt t="9911" x="3213100" y="5441950"/>
          <p14:tracePt t="9927" x="3219450" y="5441950"/>
          <p14:tracePt t="9944" x="3219450" y="5448300"/>
          <p14:tracePt t="9961" x="3225800" y="5448300"/>
          <p14:tracePt t="10013" x="3219450" y="5448300"/>
          <p14:tracePt t="10023" x="3206750" y="5441950"/>
          <p14:tracePt t="10034" x="3194050" y="5416550"/>
          <p14:tracePt t="10045" x="3181350" y="5397500"/>
          <p14:tracePt t="10060" x="3162300" y="5378450"/>
          <p14:tracePt t="10076" x="3136900" y="5334000"/>
          <p14:tracePt t="10093" x="3124200" y="5308600"/>
          <p14:tracePt t="10110" x="3098800" y="5257800"/>
          <p14:tracePt t="10126" x="3086100" y="5219700"/>
          <p14:tracePt t="10143" x="3073400" y="5124450"/>
          <p14:tracePt t="10160" x="3073400" y="5086350"/>
          <p14:tracePt t="10176" x="3073400" y="5073650"/>
          <p14:tracePt t="10193" x="3073400" y="5054600"/>
          <p14:tracePt t="10210" x="3073400" y="5048250"/>
          <p14:tracePt t="10226" x="3073400" y="5035550"/>
          <p14:tracePt t="10243" x="3073400" y="5029200"/>
          <p14:tracePt t="10261" x="3073400" y="5016500"/>
          <p14:tracePt t="10277" x="3073400" y="4997450"/>
          <p14:tracePt t="10294" x="3073400" y="4991100"/>
          <p14:tracePt t="10310" x="3073400" y="4984750"/>
          <p14:tracePt t="10326" x="3073400" y="4972050"/>
          <p14:tracePt t="10343" x="3073400" y="4965700"/>
          <p14:tracePt t="10359" x="3073400" y="4959350"/>
          <p14:tracePt t="10376" x="3073400" y="4953000"/>
          <p14:tracePt t="10410" x="3073400" y="4946650"/>
          <p14:tracePt t="10484" x="3079750" y="4946650"/>
          <p14:tracePt t="10505" x="3086100" y="4940300"/>
          <p14:tracePt t="10515" x="3098800" y="4940300"/>
          <p14:tracePt t="10526" x="3111500" y="4940300"/>
          <p14:tracePt t="10537" x="3130550" y="4940300"/>
          <p14:tracePt t="10547" x="3155950" y="4940300"/>
          <p14:tracePt t="10561" x="3168650" y="4940300"/>
          <p14:tracePt t="10577" x="3200400" y="4940300"/>
          <p14:tracePt t="10594" x="3219450" y="4940300"/>
          <p14:tracePt t="10610" x="3295650" y="4946650"/>
          <p14:tracePt t="10627" x="3346450" y="4946650"/>
          <p14:tracePt t="10643" x="3435350" y="4959350"/>
          <p14:tracePt t="10661" x="3505200" y="4959350"/>
          <p14:tracePt t="10677" x="3543300" y="4959350"/>
          <p14:tracePt t="10694" x="3619500" y="4959350"/>
          <p14:tracePt t="10711" x="3670300" y="4959350"/>
          <p14:tracePt t="10727" x="3778250" y="4953000"/>
          <p14:tracePt t="10745" x="3860800" y="4940300"/>
          <p14:tracePt t="10761" x="3905250" y="4927600"/>
          <p14:tracePt t="10778" x="4019550" y="4927600"/>
          <p14:tracePt t="10794" x="4108450" y="4927600"/>
          <p14:tracePt t="10811" x="4210050" y="4927600"/>
          <p14:tracePt t="10828" x="4286250" y="4927600"/>
          <p14:tracePt t="10843" x="4343400" y="4927600"/>
          <p14:tracePt t="10859" x="4483100" y="4927600"/>
          <p14:tracePt t="10876" x="4559300" y="4927600"/>
          <p14:tracePt t="10893" x="4699000" y="4927600"/>
          <p14:tracePt t="10909" x="4787900" y="4927600"/>
          <p14:tracePt t="10926" x="5016500" y="4927600"/>
          <p14:tracePt t="10943" x="5168900" y="4921250"/>
          <p14:tracePt t="10960" x="5232400" y="4908550"/>
          <p14:tracePt t="10976" x="5429250" y="4876800"/>
          <p14:tracePt t="10993" x="5518150" y="4870450"/>
          <p14:tracePt t="11009" x="5632450" y="4857750"/>
          <p14:tracePt t="11026" x="5689600" y="4851400"/>
          <p14:tracePt t="11043" x="5715000" y="4845050"/>
          <p14:tracePt t="11059" x="5753100" y="4845050"/>
          <p14:tracePt t="11076" x="5765800" y="4838700"/>
          <p14:tracePt t="11093" x="5784850" y="4838700"/>
          <p14:tracePt t="11633" x="5772150" y="4838700"/>
          <p14:tracePt t="11643" x="5702300" y="4864100"/>
          <p14:tracePt t="11653" x="5594350" y="4895850"/>
          <p14:tracePt t="11663" x="5480050" y="4927600"/>
          <p14:tracePt t="11677" x="5200650" y="4997450"/>
          <p14:tracePt t="11694" x="4629150" y="5073650"/>
          <p14:tracePt t="11710" x="4229100" y="5130800"/>
          <p14:tracePt t="11727" x="3829050" y="5156200"/>
          <p14:tracePt t="11745" x="3644900" y="5156200"/>
          <p14:tracePt t="11761" x="3321050" y="5118100"/>
          <p14:tracePt t="11777" x="3187700" y="5067300"/>
          <p14:tracePt t="11793" x="3130550" y="5048250"/>
          <p14:tracePt t="11810" x="3060700" y="5016500"/>
          <p14:tracePt t="11828" x="3035300" y="4997450"/>
          <p14:tracePt t="11843" x="3003550" y="4972050"/>
          <p14:tracePt t="11860" x="2990850" y="4965700"/>
          <p14:tracePt t="11894" x="2978150" y="4959350"/>
          <p14:tracePt t="11911" x="2978150" y="4953000"/>
          <p14:tracePt t="11927" x="2952750" y="4940300"/>
          <p14:tracePt t="11944" x="2921000" y="4908550"/>
          <p14:tracePt t="11961" x="2908300" y="4889500"/>
          <p14:tracePt t="11978" x="2870200" y="4864100"/>
          <p14:tracePt t="11994" x="2857500" y="4845050"/>
          <p14:tracePt t="12011" x="2838450" y="4813300"/>
          <p14:tracePt t="12028" x="2825750" y="4756150"/>
          <p14:tracePt t="12044" x="2813050" y="4724400"/>
          <p14:tracePt t="12060" x="2813050" y="4622800"/>
          <p14:tracePt t="12077" x="2819400" y="4584700"/>
          <p14:tracePt t="12094" x="2832100" y="4521200"/>
          <p14:tracePt t="12112" x="2844800" y="4502150"/>
          <p14:tracePt t="12127" x="2844800" y="4489450"/>
          <p14:tracePt t="12161" x="2851150" y="4489450"/>
          <p14:tracePt t="12508" x="2851150" y="4476750"/>
          <p14:tracePt t="12517" x="2851150" y="4457700"/>
          <p14:tracePt t="12528" x="2857500" y="4438650"/>
          <p14:tracePt t="12544" x="2863850" y="4387850"/>
          <p14:tracePt t="12561" x="2863850" y="4311650"/>
          <p14:tracePt t="12577" x="2863850" y="4241800"/>
          <p14:tracePt t="12594" x="2863850" y="4127500"/>
          <p14:tracePt t="12612" x="2863850" y="4000500"/>
          <p14:tracePt t="12627" x="2863850" y="3937000"/>
          <p14:tracePt t="12645" x="2863850" y="3810000"/>
          <p14:tracePt t="12660" x="2863850" y="3721100"/>
          <p14:tracePt t="12677" x="2863850" y="3568700"/>
          <p14:tracePt t="12695" x="2863850" y="3416300"/>
          <p14:tracePt t="12711" x="2863850" y="3340100"/>
          <p14:tracePt t="12728" x="2908300" y="3079750"/>
          <p14:tracePt t="12744" x="2921000" y="2965450"/>
          <p14:tracePt t="12760" x="2946400" y="2787650"/>
          <p14:tracePt t="12777" x="2971800" y="2686050"/>
          <p14:tracePt t="12794" x="3003550" y="2432050"/>
          <p14:tracePt t="12811" x="3022600" y="2273300"/>
          <p14:tracePt t="12827" x="3022600" y="2235200"/>
          <p14:tracePt t="12844" x="3028950" y="2152650"/>
          <p14:tracePt t="12861" x="3028950" y="2120900"/>
          <p14:tracePt t="12877" x="3028950" y="2089150"/>
          <p14:tracePt t="12894" x="3028950" y="2057400"/>
          <p14:tracePt t="12910" x="3028950" y="2038350"/>
          <p14:tracePt t="12927" x="3028950" y="2000250"/>
          <p14:tracePt t="12944" x="3028950" y="1974850"/>
          <p14:tracePt t="12960" x="3035300" y="1930400"/>
          <p14:tracePt t="12977" x="3035300" y="1905000"/>
          <p14:tracePt t="12994" x="3035300" y="1898650"/>
          <p14:tracePt t="13011" x="3035300" y="1892300"/>
          <p14:tracePt t="13153" x="3035300" y="1911350"/>
          <p14:tracePt t="13164" x="3035300" y="1924050"/>
          <p14:tracePt t="13176" x="3028950" y="1949450"/>
          <p14:tracePt t="13185" x="3022600" y="1993900"/>
          <p14:tracePt t="13196" x="3009900" y="2070100"/>
          <p14:tracePt t="13211" x="3003550" y="2159000"/>
          <p14:tracePt t="13227" x="2990850" y="2362200"/>
          <p14:tracePt t="13244" x="2990850" y="2451100"/>
          <p14:tracePt t="13260" x="2990850" y="2692400"/>
          <p14:tracePt t="13277" x="2990850" y="2806700"/>
          <p14:tracePt t="13294" x="2990850" y="3035300"/>
          <p14:tracePt t="13311" x="2959100" y="3302000"/>
          <p14:tracePt t="13327" x="2940050" y="3429000"/>
          <p14:tracePt t="13344" x="2914650" y="3632200"/>
          <p14:tracePt t="13360" x="2908300" y="3708400"/>
          <p14:tracePt t="13377" x="2895600" y="3867150"/>
          <p14:tracePt t="13394" x="2895600" y="4032250"/>
          <p14:tracePt t="13410" x="2895600" y="4108450"/>
          <p14:tracePt t="13427" x="2901950" y="4210050"/>
          <p14:tracePt t="13444" x="2901950" y="4260850"/>
          <p14:tracePt t="13459" x="2927350" y="4362450"/>
          <p14:tracePt t="13476" x="2952750" y="4419600"/>
          <p14:tracePt t="13493" x="2965450" y="4451350"/>
          <p14:tracePt t="13509" x="2971800" y="4483100"/>
          <p14:tracePt t="13526" x="2978150" y="4495800"/>
          <p14:tracePt t="13543" x="2984500" y="4508500"/>
          <p14:tracePt t="13576" x="2990850" y="4514850"/>
          <p14:tracePt t="13634" x="2990850" y="4502150"/>
          <p14:tracePt t="13645" x="2990850" y="4476750"/>
          <p14:tracePt t="13655" x="2990850" y="4425950"/>
          <p14:tracePt t="13665" x="2990850" y="4337050"/>
          <p14:tracePt t="13678" x="2990850" y="4248150"/>
          <p14:tracePt t="13694" x="2990850" y="4184650"/>
          <p14:tracePt t="13710" x="2978150" y="4025900"/>
          <p14:tracePt t="13727" x="2965450" y="3848100"/>
          <p14:tracePt t="13743" x="2959100" y="3771900"/>
          <p14:tracePt t="13760" x="2946400" y="3606800"/>
          <p14:tracePt t="13777" x="2946400" y="3530600"/>
          <p14:tracePt t="13793" x="2927350" y="3302000"/>
          <p14:tracePt t="13810" x="2927350" y="3200400"/>
          <p14:tracePt t="13826" x="2927350" y="3009900"/>
          <p14:tracePt t="13843" x="2927350" y="2844800"/>
          <p14:tracePt t="13860" x="2927350" y="2730500"/>
          <p14:tracePt t="13876" x="2927350" y="2603500"/>
          <p14:tracePt t="13893" x="2927350" y="2552700"/>
          <p14:tracePt t="13910" x="2927350" y="2501900"/>
          <p14:tracePt t="13927" x="2927350" y="2482850"/>
          <p14:tracePt t="14031" x="2927350" y="2476500"/>
          <p14:tracePt t="14041" x="2927350" y="2470150"/>
          <p14:tracePt t="14052" x="2927350" y="2463800"/>
          <p14:tracePt t="14062" x="2933700" y="2451100"/>
          <p14:tracePt t="14077" x="2940050" y="2444750"/>
          <p14:tracePt t="14095" x="2952750" y="2419350"/>
          <p14:tracePt t="14110" x="2952750" y="2413000"/>
          <p14:tracePt t="14127" x="2965450" y="2393950"/>
          <p14:tracePt t="14144" x="2965450" y="2387600"/>
          <p14:tracePt t="14147" x="2971800" y="2381250"/>
          <p14:tracePt t="15631" x="2984500" y="2381250"/>
          <p14:tracePt t="15641" x="3009900" y="2374900"/>
          <p14:tracePt t="15651" x="3041650" y="2374900"/>
          <p14:tracePt t="15662" x="3079750" y="2362200"/>
          <p14:tracePt t="15677" x="3130550" y="2362200"/>
          <p14:tracePt t="15694" x="3187700" y="2362200"/>
          <p14:tracePt t="15710" x="3219450" y="2362200"/>
          <p14:tracePt t="15726" x="3308350" y="2362200"/>
          <p14:tracePt t="15744" x="3409950" y="2368550"/>
          <p14:tracePt t="15760" x="3460750" y="2368550"/>
          <p14:tracePt t="15776" x="3600450" y="2368550"/>
          <p14:tracePt t="15793" x="3702050" y="2374900"/>
          <p14:tracePt t="15809" x="3917950" y="2387600"/>
          <p14:tracePt t="15826" x="4019550" y="2387600"/>
          <p14:tracePt t="15842" x="4273550" y="2387600"/>
          <p14:tracePt t="15859" x="4419600" y="2343150"/>
          <p14:tracePt t="15876" x="4451350" y="2336800"/>
          <p14:tracePt t="15892" x="4483100" y="2317750"/>
          <p14:tracePt t="15909" x="4489450" y="2311400"/>
          <p14:tracePt t="15926" x="4495800" y="2305050"/>
          <p14:tracePt t="15943" x="4495800" y="2298700"/>
          <p14:tracePt t="15959" x="4489450" y="2286000"/>
          <p14:tracePt t="15977" x="4406900" y="2247900"/>
          <p14:tracePt t="15995" x="4343400" y="2222500"/>
          <p14:tracePt t="16011" x="4324350" y="2222500"/>
          <p14:tracePt t="16028" x="4292600" y="2216150"/>
          <p14:tracePt t="16044" x="4279900" y="2216150"/>
          <p14:tracePt t="16060" x="4260850" y="2216150"/>
          <p14:tracePt t="16078" x="4248150" y="2241550"/>
          <p14:tracePt t="16094" x="4248150" y="2273300"/>
          <p14:tracePt t="16111" x="4260850" y="2349500"/>
          <p14:tracePt t="16127" x="4292600" y="2387600"/>
          <p14:tracePt t="16144" x="4438650" y="2444750"/>
          <p14:tracePt t="16161" x="4495800" y="2457450"/>
          <p14:tracePt t="16177" x="4578350" y="2444750"/>
          <p14:tracePt t="16194" x="4616450" y="2381250"/>
          <p14:tracePt t="16210" x="4635500" y="2324100"/>
          <p14:tracePt t="16227" x="4635500" y="2241550"/>
          <p14:tracePt t="16244" x="4622800" y="2203450"/>
          <p14:tracePt t="16260" x="4495800" y="2127250"/>
          <p14:tracePt t="16277" x="4241800" y="2114550"/>
          <p14:tracePt t="16294" x="3987800" y="2165350"/>
          <p14:tracePt t="16310" x="3619500" y="2343150"/>
          <p14:tracePt t="16327" x="3460750" y="2444750"/>
          <p14:tracePt t="16344" x="3308350" y="2552700"/>
          <p14:tracePt t="16360" x="3257550" y="2584450"/>
          <p14:tracePt t="16377" x="3251200" y="2590800"/>
          <p14:tracePt t="16393" x="3238500" y="2590800"/>
          <p14:tracePt t="16433" x="3251200" y="2590800"/>
          <p14:tracePt t="16444" x="3276600" y="2590800"/>
          <p14:tracePt t="16459" x="3346450" y="2590800"/>
          <p14:tracePt t="16477" x="3511550" y="2584450"/>
          <p14:tracePt t="16495" x="3625850" y="2559050"/>
          <p14:tracePt t="16510" x="3651250" y="2559050"/>
          <p14:tracePt t="16527" x="3676650" y="2546350"/>
          <p14:tracePt t="16543" x="3683000" y="2533650"/>
          <p14:tracePt t="16560" x="3689350" y="2463800"/>
          <p14:tracePt t="16577" x="3689350" y="2413000"/>
          <p14:tracePt t="16593" x="3657600" y="2336800"/>
          <p14:tracePt t="16611" x="3600450" y="2298700"/>
          <p14:tracePt t="16627" x="3556000" y="2286000"/>
          <p14:tracePt t="16643" x="3511550" y="2286000"/>
          <p14:tracePt t="16661" x="3498850" y="2286000"/>
          <p14:tracePt t="16677" x="3479800" y="2286000"/>
          <p14:tracePt t="16694" x="3473450" y="2298700"/>
          <p14:tracePt t="16710" x="3473450" y="2324100"/>
          <p14:tracePt t="16727" x="3524250" y="2368550"/>
          <p14:tracePt t="16744" x="3581400" y="2406650"/>
          <p14:tracePt t="16760" x="3683000" y="2413000"/>
          <p14:tracePt t="16777" x="3765550" y="2413000"/>
          <p14:tracePt t="16794" x="3784600" y="2406650"/>
          <p14:tracePt t="16811" x="3822700" y="2362200"/>
          <p14:tracePt t="16826" x="3829050" y="2349500"/>
          <p14:tracePt t="16843" x="3835400" y="2336800"/>
          <p14:tracePt t="16860" x="3835400" y="2330450"/>
          <p14:tracePt t="16913" x="3829050" y="2330450"/>
          <p14:tracePt t="18880" x="3829050" y="2336800"/>
          <p14:tracePt t="18890" x="3829050" y="2368550"/>
          <p14:tracePt t="18900" x="3829050" y="2387600"/>
          <p14:tracePt t="18911" x="3829050" y="2444750"/>
          <p14:tracePt t="18927" x="3848100" y="2489200"/>
          <p14:tracePt t="18943" x="3892550" y="2628900"/>
          <p14:tracePt t="18960" x="3924300" y="2692400"/>
          <p14:tracePt t="18977" x="3956050" y="2825750"/>
          <p14:tracePt t="18994" x="3981450" y="2908300"/>
          <p14:tracePt t="19009" x="3987800" y="2940050"/>
          <p14:tracePt t="19027" x="3987800" y="2990850"/>
          <p14:tracePt t="19043" x="3994150" y="3009900"/>
          <p14:tracePt t="19060" x="3994150" y="3028950"/>
          <p14:tracePt t="19076" x="3994150" y="3035300"/>
          <p14:tracePt t="19109" x="3994150" y="3041650"/>
          <p14:tracePt t="19161" x="3994150" y="3048000"/>
          <p14:tracePt t="19171" x="4000500" y="3054350"/>
          <p14:tracePt t="19182" x="4000500" y="3060700"/>
          <p14:tracePt t="22502" x="4000500" y="3067050"/>
          <p14:tracePt t="22513" x="4000500" y="3073400"/>
          <p14:tracePt t="22523" x="3987800" y="3073400"/>
          <p14:tracePt t="22534" x="3968750" y="3086100"/>
          <p14:tracePt t="22544" x="3937000" y="3092450"/>
          <p14:tracePt t="22558" x="3911600" y="3092450"/>
          <p14:tracePt t="22576" x="3829050" y="3092450"/>
          <p14:tracePt t="22592" x="3778250" y="3092450"/>
          <p14:tracePt t="22609" x="3670300" y="3067050"/>
          <p14:tracePt t="22625" x="3606800" y="3060700"/>
          <p14:tracePt t="22642" x="3448050" y="3022600"/>
          <p14:tracePt t="22660" x="3352800" y="3009900"/>
          <p14:tracePt t="22676" x="3302000" y="3009900"/>
          <p14:tracePt t="22693" x="3200400" y="3009900"/>
          <p14:tracePt t="22710" x="3162300" y="3009900"/>
          <p14:tracePt t="22726" x="3105150" y="3009900"/>
          <p14:tracePt t="22742" x="3073400" y="3009900"/>
          <p14:tracePt t="22758" x="3054350" y="3009900"/>
          <p14:tracePt t="22775" x="3016250" y="3016250"/>
          <p14:tracePt t="22792" x="2990850" y="3060700"/>
          <p14:tracePt t="22809" x="2933700" y="3181350"/>
          <p14:tracePt t="22825" x="2908300" y="3251200"/>
          <p14:tracePt t="22842" x="2787650" y="3562350"/>
          <p14:tracePt t="22859" x="2736850" y="3746500"/>
          <p14:tracePt t="22875" x="2730500" y="3784600"/>
          <p14:tracePt t="22892" x="2724150" y="3816350"/>
          <p14:tracePt t="22909" x="2717800" y="3822700"/>
          <p14:tracePt t="22925" x="2717800" y="3829050"/>
          <p14:tracePt t="22952" x="2717800" y="3803650"/>
          <p14:tracePt t="22963" x="2717800" y="3746500"/>
          <p14:tracePt t="22976" x="2736850" y="3670300"/>
          <p14:tracePt t="22993" x="2749550" y="3594100"/>
          <p14:tracePt t="23010" x="2768600" y="3365500"/>
          <p14:tracePt t="23027" x="2768600" y="3257550"/>
          <p14:tracePt t="23042" x="2768600" y="3232150"/>
          <p14:tracePt t="23059" x="2755900" y="3213100"/>
          <p14:tracePt t="23075" x="2743200" y="3206750"/>
          <p14:tracePt t="23092" x="2711450" y="3206750"/>
          <p14:tracePt t="23109" x="2698750" y="3213100"/>
          <p14:tracePt t="23125" x="2686050" y="3244850"/>
          <p14:tracePt t="23142" x="2667000" y="3314700"/>
          <p14:tracePt t="23159" x="2667000" y="3340100"/>
          <p14:tracePt t="23176" x="2679700" y="3397250"/>
          <p14:tracePt t="23194" x="2705100" y="3441700"/>
          <p14:tracePt t="23209" x="2711450" y="3448050"/>
          <p14:tracePt t="23226" x="2724150" y="3454400"/>
          <p14:tracePt t="23260" x="2730500" y="3454400"/>
          <p14:tracePt t="23277" x="2749550" y="3390900"/>
          <p14:tracePt t="23293" x="2749550" y="3340100"/>
          <p14:tracePt t="23310" x="2749550" y="3282950"/>
          <p14:tracePt t="23328" x="2749550" y="3251200"/>
          <p14:tracePt t="23343" x="2749550" y="3244850"/>
          <p14:tracePt t="23360" x="2749550" y="3238500"/>
          <p14:tracePt t="23900" x="2755900" y="3251200"/>
          <p14:tracePt t="23911" x="2768600" y="3270250"/>
          <p14:tracePt t="23921" x="2787650" y="3295650"/>
          <p14:tracePt t="23932" x="2825750" y="3340100"/>
          <p14:tracePt t="23943" x="2895600" y="3409950"/>
          <p14:tracePt t="23958" x="2990850" y="3505200"/>
          <p14:tracePt t="23975" x="3263900" y="3803650"/>
          <p14:tracePt t="23992" x="3473450" y="3956050"/>
          <p14:tracePt t="24009" x="3892550" y="4235450"/>
          <p14:tracePt t="24025" x="4019550" y="4318000"/>
          <p14:tracePt t="24042" x="4375150" y="4597400"/>
          <p14:tracePt t="24059" x="4540250" y="4724400"/>
          <p14:tracePt t="24076" x="4597400" y="4781550"/>
          <p14:tracePt t="24093" x="4667250" y="4851400"/>
          <p14:tracePt t="24111" x="4730750" y="4940300"/>
          <p14:tracePt t="24127" x="4756150" y="4984750"/>
          <p14:tracePt t="24143" x="4787900" y="5022850"/>
          <p14:tracePt t="24160" x="4800600" y="5035550"/>
          <p14:tracePt t="24177" x="4819650" y="5054600"/>
          <p14:tracePt t="24194" x="4870450" y="5073650"/>
          <p14:tracePt t="24209" x="4895850" y="5080000"/>
          <p14:tracePt t="24226" x="4946650" y="5080000"/>
          <p14:tracePt t="24243" x="4959350" y="5080000"/>
          <p14:tracePt t="24260" x="4991100" y="5080000"/>
          <p14:tracePt t="24277" x="5003800" y="5080000"/>
          <p14:tracePt t="24293" x="5010150" y="5080000"/>
          <p14:tracePt t="24310" x="5016500" y="5080000"/>
          <p14:tracePt t="24371" x="5016500" y="5086350"/>
          <p14:tracePt t="24455" x="4984750" y="5080000"/>
          <p14:tracePt t="24465" x="4953000" y="5067300"/>
          <p14:tracePt t="24477" x="4908550" y="5029200"/>
          <p14:tracePt t="24493" x="4838700" y="4991100"/>
          <p14:tracePt t="24510" x="4559300" y="4762500"/>
          <p14:tracePt t="24528" x="4260850" y="4445000"/>
          <p14:tracePt t="24543" x="4127500" y="4305300"/>
          <p14:tracePt t="24559" x="3822700" y="3924300"/>
          <p14:tracePt t="24576" x="3708400" y="3784600"/>
          <p14:tracePt t="24592" x="3581400" y="3606800"/>
          <p14:tracePt t="24611" x="3498850" y="3492500"/>
          <p14:tracePt t="24627" x="3473450" y="3448050"/>
          <p14:tracePt t="24643" x="3384550" y="3352800"/>
          <p14:tracePt t="24659" x="3352800" y="3321050"/>
          <p14:tracePt t="24676" x="3270250" y="3251200"/>
          <p14:tracePt t="24693" x="3238500" y="3213100"/>
          <p14:tracePt t="24710" x="3155950" y="3143250"/>
          <p14:tracePt t="24727" x="3098800" y="3073400"/>
          <p14:tracePt t="24743" x="3067050" y="3054350"/>
          <p14:tracePt t="24760" x="2997200" y="2990850"/>
          <p14:tracePt t="24776" x="2952750" y="2965450"/>
          <p14:tracePt t="24793" x="2889250" y="2933700"/>
          <p14:tracePt t="24810" x="2851150" y="2921000"/>
          <p14:tracePt t="24826" x="2844800" y="2921000"/>
          <p14:tracePt t="24844" x="2832100" y="2914650"/>
          <p14:tracePt t="24966" x="2838450" y="2914650"/>
          <p14:tracePt t="24976" x="2857500" y="2933700"/>
          <p14:tracePt t="24987" x="2908300" y="2971800"/>
          <p14:tracePt t="24997" x="3003550" y="3048000"/>
          <p14:tracePt t="25010" x="3111500" y="3136900"/>
          <p14:tracePt t="25026" x="3206750" y="3206750"/>
          <p14:tracePt t="25043" x="3511550" y="3492500"/>
          <p14:tracePt t="25059" x="3879850" y="3841750"/>
          <p14:tracePt t="25075" x="3968750" y="3956050"/>
          <p14:tracePt t="25092" x="4216400" y="4235450"/>
          <p14:tracePt t="25108" x="4375150" y="4432300"/>
          <p14:tracePt t="25125" x="4578350" y="4679950"/>
          <p14:tracePt t="25142" x="4705350" y="4857750"/>
          <p14:tracePt t="25159" x="4768850" y="4940300"/>
          <p14:tracePt t="25175" x="4845050" y="5041900"/>
          <p14:tracePt t="25192" x="4864100" y="5073650"/>
          <p14:tracePt t="25209" x="4889500" y="5111750"/>
          <p14:tracePt t="25226" x="4895850" y="5124450"/>
          <p14:tracePt t="25260" x="4902200" y="5124450"/>
          <p14:tracePt t="25277" x="4902200" y="5130800"/>
          <p14:tracePt t="25293" x="4908550" y="5130800"/>
          <p14:tracePt t="25311" x="4908550" y="5137150"/>
          <p14:tracePt t="25571" x="4914900" y="5137150"/>
          <p14:tracePt t="25592" x="4921250" y="5143500"/>
          <p14:tracePt t="25602" x="4927600" y="5143500"/>
          <p14:tracePt t="25613" x="4933950" y="5143500"/>
          <p14:tracePt t="25634" x="4946650" y="5143500"/>
          <p14:tracePt t="25645" x="4953000" y="5143500"/>
          <p14:tracePt t="25660" x="4959350" y="5143500"/>
          <p14:tracePt t="25676" x="4965700" y="5143500"/>
          <p14:tracePt t="25693" x="4972050" y="5143500"/>
          <p14:tracePt t="25759" x="4959350" y="5143500"/>
          <p14:tracePt t="25769" x="4927600" y="5143500"/>
          <p14:tracePt t="25779" x="4908550" y="5137150"/>
          <p14:tracePt t="25793" x="4876800" y="5137150"/>
          <p14:tracePt t="25808" x="4838700" y="5130800"/>
          <p14:tracePt t="25826" x="4762500" y="5130800"/>
          <p14:tracePt t="25843" x="4718050" y="5130800"/>
          <p14:tracePt t="25860" x="4705350" y="5137150"/>
          <p14:tracePt t="25876" x="4692650" y="5137150"/>
          <p14:tracePt t="25910" x="4692650" y="5143500"/>
          <p14:tracePt t="25925" x="4692650" y="5156200"/>
          <p14:tracePt t="25942" x="4699000" y="5156200"/>
          <p14:tracePt t="25958" x="4724400" y="5162550"/>
          <p14:tracePt t="25975" x="4737100" y="5162550"/>
          <p14:tracePt t="25992" x="4756150" y="5162550"/>
          <p14:tracePt t="26009" x="4762500" y="5162550"/>
          <p14:tracePt t="26025" x="4768850" y="5162550"/>
          <p14:tracePt t="26070" x="4768850" y="5156200"/>
          <p14:tracePt t="26081" x="4768850" y="5143500"/>
          <p14:tracePt t="26092" x="4768850" y="5130800"/>
          <p14:tracePt t="26109" x="4762500" y="5105400"/>
          <p14:tracePt t="26126" x="4673600" y="4984750"/>
          <p14:tracePt t="26144" x="4540250" y="4806950"/>
          <p14:tracePt t="26159" x="4445000" y="4679950"/>
          <p14:tracePt t="26177" x="4241800" y="4394200"/>
          <p14:tracePt t="26193" x="4114800" y="4210050"/>
          <p14:tracePt t="26210" x="3924300" y="3962400"/>
          <p14:tracePt t="26225" x="3854450" y="3867150"/>
          <p14:tracePt t="26242" x="3708400" y="3714750"/>
          <p14:tracePt t="26258" x="3536950" y="3556000"/>
          <p14:tracePt t="26275" x="3479800" y="3498850"/>
          <p14:tracePt t="26292" x="3340100" y="3384550"/>
          <p14:tracePt t="26308" x="3282950" y="3359150"/>
          <p14:tracePt t="26325" x="3181350" y="3314700"/>
          <p14:tracePt t="26342" x="3079750" y="3295650"/>
          <p14:tracePt t="26358" x="3022600" y="3295650"/>
          <p14:tracePt t="26375" x="2933700" y="3289300"/>
          <p14:tracePt t="26392" x="2901950" y="3289300"/>
          <p14:tracePt t="26409" x="2863850" y="3289300"/>
          <p14:tracePt t="26426" x="2825750" y="3282950"/>
          <p14:tracePt t="26443" x="2806700" y="3282950"/>
          <p14:tracePt t="26460" x="2781300" y="3282950"/>
          <p14:tracePt t="26476" x="2768600" y="3282950"/>
          <p14:tracePt t="26492" x="2749550" y="3282950"/>
          <p14:tracePt t="26510" x="2736850" y="3282950"/>
          <p14:tracePt t="26643" x="2743200" y="3282950"/>
          <p14:tracePt t="26654" x="2787650" y="3282950"/>
          <p14:tracePt t="26664" x="2857500" y="3270250"/>
          <p14:tracePt t="26675" x="2921000" y="3270250"/>
          <p14:tracePt t="26691" x="3035300" y="3282950"/>
          <p14:tracePt t="26708" x="3378200" y="3416300"/>
          <p14:tracePt t="26725" x="3549650" y="3505200"/>
          <p14:tracePt t="26742" x="3975100" y="3746500"/>
          <p14:tracePt t="26759" x="4254500" y="3930650"/>
          <p14:tracePt t="26775" x="4337050" y="4013200"/>
          <p14:tracePt t="26792" x="4533900" y="4254500"/>
          <p14:tracePt t="26808" x="4603750" y="4324350"/>
          <p14:tracePt t="26825" x="4775200" y="4514850"/>
          <p14:tracePt t="26842" x="4883150" y="4667250"/>
          <p14:tracePt t="26858" x="4933950" y="4749800"/>
          <p14:tracePt t="26875" x="5003800" y="4851400"/>
          <p14:tracePt t="26892" x="5029200" y="4889500"/>
          <p14:tracePt t="26909" x="5041900" y="4921250"/>
          <p14:tracePt t="26926" x="5048250" y="4933950"/>
          <p14:tracePt t="26943" x="5054600" y="4933950"/>
          <p14:tracePt t="26959" x="5060950" y="4946650"/>
          <p14:tracePt t="26976" x="5060950" y="4953000"/>
          <p14:tracePt t="26993" x="5060950" y="4991100"/>
          <p14:tracePt t="27010" x="5060950" y="5048250"/>
          <p14:tracePt t="27026" x="5060950" y="5086350"/>
          <p14:tracePt t="27043" x="5067300" y="5137150"/>
          <p14:tracePt t="27059" x="5067300" y="5156200"/>
          <p14:tracePt t="27076" x="5067300" y="5175250"/>
          <p14:tracePt t="27093" x="5067300" y="5187950"/>
          <p14:tracePt t="27126" x="5067300" y="5194300"/>
          <p14:tracePt t="27177" x="5073650" y="5194300"/>
          <p14:tracePt t="27198" x="5080000" y="5187950"/>
          <p14:tracePt t="27209" x="5092700" y="5156200"/>
          <p14:tracePt t="27219" x="5111750" y="5111750"/>
          <p14:tracePt t="27229" x="5137150" y="5067300"/>
          <p14:tracePt t="27243" x="5194300" y="4972050"/>
          <p14:tracePt t="27261" x="5302250" y="4819650"/>
          <p14:tracePt t="27276" x="5353050" y="4762500"/>
          <p14:tracePt t="27293" x="5562600" y="4584700"/>
          <p14:tracePt t="27309" x="5740400" y="4476750"/>
          <p14:tracePt t="27326" x="5981700" y="4356100"/>
          <p14:tracePt t="27344" x="6350000" y="4178300"/>
          <p14:tracePt t="27359" x="6546850" y="4083050"/>
          <p14:tracePt t="27376" x="6731000" y="3975100"/>
          <p14:tracePt t="27392" x="6870700" y="3924300"/>
          <p14:tracePt t="27408" x="7137400" y="3803650"/>
          <p14:tracePt t="27425" x="7207250" y="3765550"/>
          <p14:tracePt t="27442" x="7296150" y="3714750"/>
          <p14:tracePt t="27458" x="7346950" y="3683000"/>
          <p14:tracePt t="27475" x="7366000" y="3676650"/>
          <p14:tracePt t="27492" x="7416800" y="3644900"/>
          <p14:tracePt t="27509" x="7461250" y="36322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Imputation </a:t>
            </a:r>
          </a:p>
        </p:txBody>
      </p:sp>
      <p:sp>
        <p:nvSpPr>
          <p:cNvPr id="16387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16363"/>
          </a:xfrm>
        </p:spPr>
        <p:txBody>
          <a:bodyPr/>
          <a:lstStyle/>
          <a:p>
            <a:r>
              <a:rPr lang="en-US" altLang="en-US" sz="2800" b="1" dirty="0" smtClean="0"/>
              <a:t>Sample random normal values</a:t>
            </a:r>
          </a:p>
          <a:p>
            <a:pPr lvl="1"/>
            <a:r>
              <a:rPr lang="en-US" altLang="en-US" sz="2400" dirty="0" smtClean="0"/>
              <a:t>Only external  information is used</a:t>
            </a:r>
          </a:p>
          <a:p>
            <a:r>
              <a:rPr lang="en-US" altLang="en-US" sz="2800" b="1" dirty="0" smtClean="0"/>
              <a:t>Conditional mean</a:t>
            </a:r>
            <a:r>
              <a:rPr lang="en-US" altLang="en-US" sz="2800" dirty="0" smtClean="0"/>
              <a:t> with a single imputation</a:t>
            </a:r>
          </a:p>
          <a:p>
            <a:pPr lvl="1"/>
            <a:r>
              <a:rPr lang="en-US" altLang="en-US" sz="2400" dirty="0" smtClean="0"/>
              <a:t>Predictor data only is used</a:t>
            </a:r>
          </a:p>
          <a:p>
            <a:r>
              <a:rPr lang="en-US" altLang="en-US" sz="2800" b="1" dirty="0" smtClean="0"/>
              <a:t>Single imputation</a:t>
            </a:r>
            <a:r>
              <a:rPr lang="en-US" altLang="en-US" sz="2800" dirty="0" smtClean="0"/>
              <a:t> with a random draw from the predictive distribution from a imputation model</a:t>
            </a:r>
          </a:p>
          <a:p>
            <a:pPr lvl="1"/>
            <a:r>
              <a:rPr lang="en-US" altLang="en-US" sz="2400" dirty="0" smtClean="0"/>
              <a:t>Predictor data and outcome data are used</a:t>
            </a:r>
          </a:p>
          <a:p>
            <a:r>
              <a:rPr lang="en-US" altLang="en-US" sz="2800" b="1" dirty="0" smtClean="0"/>
              <a:t>Multiple imputation </a:t>
            </a:r>
            <a:r>
              <a:rPr lang="en-US" altLang="en-US" sz="2800" dirty="0" smtClean="0"/>
              <a:t>with a random draw from the predictive distribution from an imputation model</a:t>
            </a:r>
            <a:endParaRPr lang="pt-BR" altLang="en-US" sz="2800" dirty="0" smtClean="0"/>
          </a:p>
          <a:p>
            <a:pPr lvl="1"/>
            <a:r>
              <a:rPr lang="en-US" altLang="en-US" sz="2400" dirty="0" smtClean="0"/>
              <a:t>Predictor data and outcome data are used</a:t>
            </a:r>
          </a:p>
        </p:txBody>
      </p:sp>
      <p:sp>
        <p:nvSpPr>
          <p:cNvPr id="1639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E1D63E-3245-4B09-8EF3-E77084780AE1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21"/>
    </mc:Choice>
    <mc:Fallback xmlns="">
      <p:transition spd="slow" advTm="222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019" x="7461250" y="3619500"/>
          <p14:tracePt t="22030" x="7442200" y="3594100"/>
          <p14:tracePt t="22040" x="7429500" y="3581400"/>
          <p14:tracePt t="22051" x="7385050" y="3530600"/>
          <p14:tracePt t="22062" x="7334250" y="3479800"/>
          <p14:tracePt t="22079" x="7239000" y="3384550"/>
          <p14:tracePt t="22096" x="7029450" y="3175000"/>
          <p14:tracePt t="22112" x="6756400" y="2876550"/>
          <p14:tracePt t="22128" x="6515100" y="2686050"/>
          <p14:tracePt t="22145" x="6165850" y="2406650"/>
          <p14:tracePt t="22162" x="5880100" y="2222500"/>
          <p14:tracePt t="22178" x="5467350" y="1955800"/>
          <p14:tracePt t="22195" x="5314950" y="1866900"/>
          <p14:tracePt t="22212" x="4984750" y="1727200"/>
          <p14:tracePt t="22229" x="4768850" y="1651000"/>
          <p14:tracePt t="22245" x="4679950" y="1619250"/>
          <p14:tracePt t="22261" x="4495800" y="1568450"/>
          <p14:tracePt t="22280" x="4298950" y="1517650"/>
          <p14:tracePt t="22296" x="4210050" y="1485900"/>
          <p14:tracePt t="22313" x="4044950" y="1416050"/>
          <p14:tracePt t="22329" x="3930650" y="1365250"/>
          <p14:tracePt t="22346" x="3695700" y="1250950"/>
          <p14:tracePt t="22363" x="3536950" y="1162050"/>
          <p14:tracePt t="22379" x="3467100" y="1123950"/>
          <p14:tracePt t="22396" x="3321050" y="1085850"/>
          <p14:tracePt t="22411" x="3251200" y="1073150"/>
          <p14:tracePt t="22428" x="3136900" y="1066800"/>
          <p14:tracePt t="22444" x="3086100" y="1054100"/>
          <p14:tracePt t="22461" x="3003550" y="1054100"/>
          <p14:tracePt t="22478" x="2895600" y="1066800"/>
          <p14:tracePt t="22495" x="2819400" y="1098550"/>
          <p14:tracePt t="22511" x="2622550" y="1193800"/>
          <p14:tracePt t="22528" x="2527300" y="1244600"/>
          <p14:tracePt t="22545" x="2317750" y="1377950"/>
          <p14:tracePt t="22561" x="2082800" y="1524000"/>
          <p14:tracePt t="22578" x="2006600" y="1562100"/>
          <p14:tracePt t="22594" x="1924050" y="1625600"/>
          <p14:tracePt t="22611" x="1905000" y="1638300"/>
          <p14:tracePt t="22628" x="1879600" y="1657350"/>
          <p14:tracePt t="22644" x="1866900" y="1663700"/>
          <p14:tracePt t="22661" x="1860550" y="1676400"/>
          <p14:tracePt t="51373" x="1860550" y="1695450"/>
          <p14:tracePt t="51383" x="1860550" y="1720850"/>
          <p14:tracePt t="51394" x="1860550" y="1752600"/>
          <p14:tracePt t="51409" x="1879600" y="1822450"/>
          <p14:tracePt t="51426" x="1955800" y="2019300"/>
          <p14:tracePt t="51442" x="2006600" y="2108200"/>
          <p14:tracePt t="51459" x="2152650" y="2279650"/>
          <p14:tracePt t="51475" x="2235200" y="2362200"/>
          <p14:tracePt t="51492" x="2438400" y="2520950"/>
          <p14:tracePt t="51509" x="2743200" y="2698750"/>
          <p14:tracePt t="51526" x="2863850" y="2768600"/>
          <p14:tracePt t="51544" x="3111500" y="2832100"/>
          <p14:tracePt t="51560" x="3276600" y="2863850"/>
          <p14:tracePt t="51577" x="3505200" y="2889250"/>
          <p14:tracePt t="51594" x="3708400" y="2889250"/>
          <p14:tracePt t="51610" x="3822700" y="2889250"/>
          <p14:tracePt t="51627" x="3962400" y="2889250"/>
          <p14:tracePt t="51643" x="3987800" y="2889250"/>
          <p14:tracePt t="51660" x="4025900" y="2882900"/>
          <p14:tracePt t="51677" x="4038600" y="2870200"/>
          <p14:tracePt t="51693" x="4044950" y="2870200"/>
          <p14:tracePt t="51727" x="4044950" y="2863850"/>
          <p14:tracePt t="51743" x="4013200" y="2857500"/>
          <p14:tracePt t="51761" x="3956050" y="2857500"/>
          <p14:tracePt t="51776" x="3937000" y="2857500"/>
          <p14:tracePt t="51793" x="3905250" y="2870200"/>
          <p14:tracePt t="51809" x="3892550" y="2876550"/>
          <p14:tracePt t="51826" x="3879850" y="2908300"/>
          <p14:tracePt t="51844" x="3879850" y="2940050"/>
          <p14:tracePt t="51860" x="3879850" y="2952750"/>
          <p14:tracePt t="51876" x="3949700" y="2978150"/>
          <p14:tracePt t="51893" x="4000500" y="2984500"/>
          <p14:tracePt t="51909" x="4095750" y="2984500"/>
          <p14:tracePt t="51926" x="4127500" y="2971800"/>
          <p14:tracePt t="51927" x="4159250" y="2933700"/>
          <p14:tracePt t="51943" x="4191000" y="2876550"/>
          <p14:tracePt t="51959" x="4229100" y="2825750"/>
          <p14:tracePt t="51976" x="4235450" y="2819400"/>
          <p14:tracePt t="51993" x="4241800" y="2800350"/>
          <p14:tracePt t="52053" x="4210050" y="2813050"/>
          <p14:tracePt t="52062" x="4184650" y="2838450"/>
          <p14:tracePt t="52072" x="4152900" y="2863850"/>
          <p14:tracePt t="52083" x="4121150" y="2889250"/>
          <p14:tracePt t="52094" x="4108450" y="2895600"/>
          <p14:tracePt t="52109" x="4095750" y="2908300"/>
          <p14:tracePt t="52126" x="4089400" y="2914650"/>
          <p14:tracePt t="52142" x="4083050" y="2914650"/>
          <p14:tracePt t="152417" x="4076700" y="2914650"/>
          <p14:tracePt t="152427" x="4057650" y="2921000"/>
          <p14:tracePt t="152438" x="4038600" y="2927350"/>
          <p14:tracePt t="152452" x="4006850" y="2940050"/>
          <p14:tracePt t="152469" x="3956050" y="2959100"/>
          <p14:tracePt t="152486" x="3924300" y="2978150"/>
          <p14:tracePt t="152502" x="3803650" y="3035300"/>
          <p14:tracePt t="152519" x="3695700" y="3067050"/>
          <p14:tracePt t="152536" x="3536950" y="3111500"/>
          <p14:tracePt t="152552" x="3384550" y="3143250"/>
          <p14:tracePt t="152568" x="3251200" y="3175000"/>
          <p14:tracePt t="152585" x="2978150" y="3200400"/>
          <p14:tracePt t="152601" x="2876550" y="3200400"/>
          <p14:tracePt t="152619" x="2584450" y="3206750"/>
          <p14:tracePt t="152636" x="2349500" y="3206750"/>
          <p14:tracePt t="152652" x="2247900" y="3206750"/>
          <p14:tracePt t="152669" x="1993900" y="3206750"/>
          <p14:tracePt t="152686" x="1905000" y="3206750"/>
          <p14:tracePt t="152702" x="1790700" y="3206750"/>
          <p14:tracePt t="152719" x="1720850" y="3206750"/>
          <p14:tracePt t="152736" x="1701800" y="3206750"/>
          <p14:tracePt t="152752" x="1676400" y="3206750"/>
          <p14:tracePt t="152769" x="1670050" y="3206750"/>
          <p14:tracePt t="152802" x="1663700" y="3206750"/>
          <p14:tracePt t="152819" x="1657350" y="3206750"/>
          <p14:tracePt t="152835" x="1657350" y="3263900"/>
          <p14:tracePt t="152853" x="1657350" y="3302000"/>
          <p14:tracePt t="152868" x="1657350" y="3384550"/>
          <p14:tracePt t="152885" x="1701800" y="3505200"/>
          <p14:tracePt t="152901" x="1778000" y="3632200"/>
          <p14:tracePt t="152918" x="1974850" y="3867150"/>
          <p14:tracePt t="152934" x="2076450" y="3962400"/>
          <p14:tracePt t="152951" x="2413000" y="4152900"/>
          <p14:tracePt t="152968" x="2832100" y="4286250"/>
          <p14:tracePt t="152984" x="3003550" y="4305300"/>
          <p14:tracePt t="153001" x="3409950" y="4330700"/>
          <p14:tracePt t="153018" x="3517900" y="4330700"/>
          <p14:tracePt t="153035" x="3733800" y="4330700"/>
          <p14:tracePt t="153051" x="3905250" y="4318000"/>
          <p14:tracePt t="153067" x="3943350" y="4305300"/>
          <p14:tracePt t="153084" x="3987800" y="4279900"/>
          <p14:tracePt t="153101" x="4006850" y="4241800"/>
          <p14:tracePt t="153118" x="3968750" y="4070350"/>
          <p14:tracePt t="153134" x="3898900" y="3962400"/>
          <p14:tracePt t="153151" x="3683000" y="3784600"/>
          <p14:tracePt t="153167" x="3238500" y="3638550"/>
          <p14:tracePt t="153184" x="3098800" y="3625850"/>
          <p14:tracePt t="153201" x="2635250" y="3663950"/>
          <p14:tracePt t="153218" x="2514600" y="3689350"/>
          <p14:tracePt t="153234" x="2279650" y="3771900"/>
          <p14:tracePt t="153251" x="2120900" y="3854450"/>
          <p14:tracePt t="153268" x="2076450" y="3873500"/>
          <p14:tracePt t="153285" x="2044700" y="3886200"/>
          <p14:tracePt t="153302" x="2032000" y="3892550"/>
          <p14:tracePt t="153318" x="2025650" y="3892550"/>
          <p14:tracePt t="153335" x="2019300" y="3898900"/>
          <p14:tracePt t="153368" x="2012950" y="3898900"/>
          <p14:tracePt t="153440" x="2006600" y="3898900"/>
          <p14:tracePt t="153471" x="1993900" y="3898900"/>
          <p14:tracePt t="153481" x="1981200" y="3898900"/>
          <p14:tracePt t="153492" x="1962150" y="3898900"/>
          <p14:tracePt t="153503" x="1924050" y="3898900"/>
          <p14:tracePt t="153519" x="1879600" y="3892550"/>
          <p14:tracePt t="153535" x="1784350" y="3860800"/>
          <p14:tracePt t="153551" x="1752600" y="3848100"/>
          <p14:tracePt t="153568" x="1701800" y="3829050"/>
          <p14:tracePt t="153585" x="1676400" y="3816350"/>
          <p14:tracePt t="153601" x="1670050" y="3810000"/>
          <p14:tracePt t="153619" x="1657350" y="3810000"/>
          <p14:tracePt t="153636" x="1657350" y="3803650"/>
          <p14:tracePt t="153652" x="1651000" y="3803650"/>
          <p14:tracePt t="156548" x="1657350" y="3803650"/>
          <p14:tracePt t="156556" x="1670050" y="3803650"/>
          <p14:tracePt t="156568" x="1676400" y="3803650"/>
          <p14:tracePt t="156585" x="1689100" y="3803650"/>
          <p14:tracePt t="156601" x="1695450" y="3803650"/>
          <p14:tracePt t="156620" x="1714500" y="3803650"/>
          <p14:tracePt t="156636" x="1727200" y="3803650"/>
          <p14:tracePt t="156652" x="1752600" y="3810000"/>
          <p14:tracePt t="156669" x="1784350" y="3829050"/>
          <p14:tracePt t="156686" x="1866900" y="3854450"/>
          <p14:tracePt t="156703" x="1936750" y="3873500"/>
          <p14:tracePt t="156718" x="1962150" y="3892550"/>
          <p14:tracePt t="156736" x="2032000" y="3924300"/>
          <p14:tracePt t="156752" x="2089150" y="3949700"/>
          <p14:tracePt t="156768" x="2241550" y="4006850"/>
          <p14:tracePt t="156785" x="2292350" y="4025900"/>
          <p14:tracePt t="156802" x="2425700" y="4064000"/>
          <p14:tracePt t="156819" x="2571750" y="4102100"/>
          <p14:tracePt t="156835" x="2654300" y="4114800"/>
          <p14:tracePt t="156852" x="2781300" y="4127500"/>
          <p14:tracePt t="156870" x="2863850" y="4152900"/>
          <p14:tracePt t="156885" x="2895600" y="4159250"/>
          <p14:tracePt t="156903" x="2965450" y="4165600"/>
          <p14:tracePt t="156919" x="2984500" y="4171950"/>
          <p14:tracePt t="159136" x="2984500" y="4178300"/>
          <p14:tracePt t="159147" x="2984500" y="4184650"/>
          <p14:tracePt t="159168" x="2984500" y="4191000"/>
          <p14:tracePt t="159199" x="2984500" y="4197350"/>
          <p14:tracePt t="159220" x="2984500" y="4203700"/>
          <p14:tracePt t="159231" x="2984500" y="4210050"/>
          <p14:tracePt t="159250" x="2984500" y="4216400"/>
          <p14:tracePt t="159282" x="2984500" y="4222750"/>
          <p14:tracePt t="159304" x="2984500" y="4235450"/>
          <p14:tracePt t="159325" x="2984500" y="4248150"/>
          <p14:tracePt t="159335" x="2984500" y="4254500"/>
          <p14:tracePt t="159345" x="2984500" y="4260850"/>
          <p14:tracePt t="159357" x="2984500" y="4267200"/>
          <p14:tracePt t="159368" x="2984500" y="4273550"/>
          <p14:tracePt t="159386" x="2984500" y="4279900"/>
          <p14:tracePt t="159402" x="2984500" y="4292600"/>
          <p14:tracePt t="159418" x="2984500" y="4305300"/>
          <p14:tracePt t="159436" x="2984500" y="4318000"/>
          <p14:tracePt t="159439" x="2984500" y="4324350"/>
          <p14:tracePt t="159469" x="2984500" y="4330700"/>
          <p14:tracePt t="159486" x="2984500" y="4337050"/>
          <p14:tracePt t="159502" x="2984500" y="4349750"/>
          <p14:tracePt t="159518" x="2984500" y="4356100"/>
          <p14:tracePt t="159535" x="2984500" y="4368800"/>
          <p14:tracePt t="159567" x="2978150" y="4387850"/>
          <p14:tracePt t="159586" x="2978150" y="4406900"/>
          <p14:tracePt t="159602" x="2978150" y="4419600"/>
          <p14:tracePt t="159618" x="2978150" y="4432300"/>
          <p14:tracePt t="159635" x="2978150" y="4438650"/>
          <p14:tracePt t="159652" x="2978150" y="4464050"/>
          <p14:tracePt t="159669" x="2978150" y="4476750"/>
          <p14:tracePt t="159684" x="2978150" y="4483100"/>
          <p14:tracePt t="159702" x="2978150" y="4495800"/>
          <p14:tracePt t="159735" x="2978150" y="4502150"/>
          <p14:tracePt t="159763" x="2978150" y="4508500"/>
          <p14:tracePt t="159907" x="2984500" y="4508500"/>
          <p14:tracePt t="159918" x="2990850" y="4508500"/>
          <p14:tracePt t="159928" x="3009900" y="4508500"/>
          <p14:tracePt t="159938" x="3028950" y="4508500"/>
          <p14:tracePt t="159951" x="3060700" y="4508500"/>
          <p14:tracePt t="159967" x="3086100" y="4508500"/>
          <p14:tracePt t="159984" x="3143250" y="4508500"/>
          <p14:tracePt t="160001" x="3175000" y="4508500"/>
          <p14:tracePt t="160017" x="3276600" y="4508500"/>
          <p14:tracePt t="160034" x="3429000" y="4502150"/>
          <p14:tracePt t="160051" x="3505200" y="4495800"/>
          <p14:tracePt t="160067" x="3695700" y="4476750"/>
          <p14:tracePt t="160084" x="3810000" y="4476750"/>
          <p14:tracePt t="160101" x="3975100" y="4476750"/>
          <p14:tracePt t="160118" x="4152900" y="4476750"/>
          <p14:tracePt t="160135" x="4279900" y="4476750"/>
          <p14:tracePt t="160152" x="4470400" y="4476750"/>
          <p14:tracePt t="160168" x="4546600" y="4476750"/>
          <p14:tracePt t="160184" x="4667250" y="4489450"/>
          <p14:tracePt t="160202" x="4743450" y="4489450"/>
          <p14:tracePt t="160218" x="4781550" y="4489450"/>
          <p14:tracePt t="160235" x="4832350" y="4489450"/>
          <p14:tracePt t="160253" x="4857750" y="4489450"/>
          <p14:tracePt t="160267" x="4864100" y="4489450"/>
          <p14:tracePt t="160284" x="4870450" y="4489450"/>
          <p14:tracePt t="160300" x="4876800" y="4489450"/>
          <p14:tracePt t="160335" x="4883150" y="4489450"/>
          <p14:tracePt t="161620" x="4883150" y="4476750"/>
          <p14:tracePt t="161630" x="4864100" y="4425950"/>
          <p14:tracePt t="161641" x="4857750" y="4394200"/>
          <p14:tracePt t="161652" x="4832350" y="4362450"/>
          <p14:tracePt t="161668" x="4794250" y="4318000"/>
          <p14:tracePt t="161685" x="4673600" y="4197350"/>
          <p14:tracePt t="161703" x="4533900" y="4051300"/>
          <p14:tracePt t="161718" x="4483100" y="4006850"/>
          <p14:tracePt t="161735" x="4368800" y="3911600"/>
          <p14:tracePt t="161751" x="4298950" y="3860800"/>
          <p14:tracePt t="161768" x="4184650" y="3790950"/>
          <p14:tracePt t="161785" x="4127500" y="3765550"/>
          <p14:tracePt t="161801" x="4076700" y="3727450"/>
          <p14:tracePt t="161818" x="4032250" y="3702050"/>
          <p14:tracePt t="161835" x="4000500" y="3683000"/>
          <p14:tracePt t="161852" x="3892550" y="3644900"/>
          <p14:tracePt t="161869" x="3632200" y="3600450"/>
          <p14:tracePt t="161885" x="3524250" y="3600450"/>
          <p14:tracePt t="161902" x="3333750" y="3600450"/>
          <p14:tracePt t="161918" x="3219450" y="3600450"/>
          <p14:tracePt t="161935" x="2971800" y="3625850"/>
          <p14:tracePt t="161951" x="2882900" y="3638550"/>
          <p14:tracePt t="161968" x="2717800" y="3651250"/>
          <p14:tracePt t="161985" x="2476500" y="3657600"/>
          <p14:tracePt t="162001" x="2374900" y="3657600"/>
          <p14:tracePt t="162018" x="2254250" y="3670300"/>
          <p14:tracePt t="162035" x="2203450" y="3676650"/>
          <p14:tracePt t="162051" x="2057400" y="3695700"/>
          <p14:tracePt t="162068" x="1949450" y="3721100"/>
          <p14:tracePt t="162085" x="1930400" y="3727450"/>
          <p14:tracePt t="162101" x="1885950" y="3752850"/>
          <p14:tracePt t="162118" x="1873250" y="3759200"/>
          <p14:tracePt t="162135" x="1854200" y="3784600"/>
          <p14:tracePt t="162151" x="1841500" y="3841750"/>
          <p14:tracePt t="162167" x="1841500" y="3879850"/>
          <p14:tracePt t="162184" x="1841500" y="3937000"/>
          <p14:tracePt t="162200" x="1854200" y="3962400"/>
          <p14:tracePt t="162217" x="1949450" y="4032250"/>
          <p14:tracePt t="162234" x="2095500" y="4095750"/>
          <p14:tracePt t="162250" x="2222500" y="4114800"/>
          <p14:tracePt t="162267" x="2508250" y="4133850"/>
          <p14:tracePt t="162284" x="2622550" y="4133850"/>
          <p14:tracePt t="162300" x="2895600" y="4089400"/>
          <p14:tracePt t="162319" x="3079750" y="4006850"/>
          <p14:tracePt t="162335" x="3136900" y="3956050"/>
          <p14:tracePt t="162351" x="3219450" y="3816350"/>
          <p14:tracePt t="162368" x="3238500" y="3714750"/>
          <p14:tracePt t="162385" x="3225800" y="3562350"/>
          <p14:tracePt t="162402" x="3105150" y="3441700"/>
          <p14:tracePt t="162418" x="2997200" y="3409950"/>
          <p14:tracePt t="162435" x="2717800" y="3397250"/>
          <p14:tracePt t="162452" x="2514600" y="3448050"/>
          <p14:tracePt t="162468" x="2247900" y="3587750"/>
          <p14:tracePt t="162485" x="2063750" y="3784600"/>
          <p14:tracePt t="162501" x="2012950" y="3854450"/>
          <p14:tracePt t="162518" x="1968500" y="3943350"/>
          <p14:tracePt t="162535" x="1962150" y="3968750"/>
          <p14:tracePt t="162552" x="1968500" y="4019550"/>
          <p14:tracePt t="162567" x="1993900" y="4051300"/>
          <p14:tracePt t="162584" x="2159000" y="4108450"/>
          <p14:tracePt t="162601" x="2463800" y="4133850"/>
          <p14:tracePt t="162618" x="2590800" y="4121150"/>
          <p14:tracePt t="162635" x="2914650" y="4025900"/>
          <p14:tracePt t="162652" x="3028950" y="3968750"/>
          <p14:tracePt t="162668" x="3060700" y="3943350"/>
          <p14:tracePt t="162685" x="3098800" y="3822700"/>
          <p14:tracePt t="162702" x="3098800" y="3759200"/>
          <p14:tracePt t="162718" x="3016250" y="3651250"/>
          <p14:tracePt t="162736" x="2806700" y="3568700"/>
          <p14:tracePt t="162751" x="2641600" y="3556000"/>
          <p14:tracePt t="162768" x="2298700" y="3556000"/>
          <p14:tracePt t="162784" x="2203450" y="3568700"/>
          <p14:tracePt t="162800" x="2070100" y="3619500"/>
          <p14:tracePt t="162817" x="2012950" y="3638550"/>
          <p14:tracePt t="162834" x="1987550" y="3651250"/>
          <p14:tracePt t="162851" x="1974850" y="3657600"/>
          <p14:tracePt t="164396" x="1974850" y="3663950"/>
          <p14:tracePt t="164406" x="1974850" y="3676650"/>
          <p14:tracePt t="164418" x="1974850" y="3702050"/>
          <p14:tracePt t="164435" x="1974850" y="3727450"/>
          <p14:tracePt t="164451" x="1987550" y="3797300"/>
          <p14:tracePt t="164467" x="2032000" y="3898900"/>
          <p14:tracePt t="164483" x="2051050" y="3943350"/>
          <p14:tracePt t="164500" x="2114550" y="4044950"/>
          <p14:tracePt t="164517" x="2133600" y="4076700"/>
          <p14:tracePt t="164534" x="2171700" y="4127500"/>
          <p14:tracePt t="164550" x="2203450" y="4165600"/>
          <p14:tracePt t="164567" x="2216150" y="4184650"/>
          <p14:tracePt t="164583" x="2247900" y="4222750"/>
          <p14:tracePt t="164600" x="2260600" y="4254500"/>
          <p14:tracePt t="164617" x="2311400" y="4305300"/>
          <p14:tracePt t="164634" x="2349500" y="4368800"/>
          <p14:tracePt t="164650" x="2374900" y="4394200"/>
          <p14:tracePt t="164669" x="2425700" y="4470400"/>
          <p14:tracePt t="164685" x="2444750" y="4495800"/>
          <p14:tracePt t="164701" x="2476500" y="4527550"/>
          <p14:tracePt t="164718" x="2495550" y="4546600"/>
          <p14:tracePt t="164735" x="2495550" y="4552950"/>
          <p14:tracePt t="164751" x="2495550" y="4565650"/>
          <p14:tracePt t="164768" x="2501900" y="4572000"/>
          <p14:tracePt t="164785" x="2501900" y="4584700"/>
          <p14:tracePt t="164802" x="2501900" y="4629150"/>
          <p14:tracePt t="164818" x="2501900" y="4641850"/>
          <p14:tracePt t="164835" x="2501900" y="4673600"/>
          <p14:tracePt t="164868" x="2501900" y="4679950"/>
          <p14:tracePt t="164886" x="2501900" y="4686300"/>
          <p14:tracePt t="164900" x="2508250" y="4686300"/>
          <p14:tracePt t="164918" x="2514600" y="4699000"/>
          <p14:tracePt t="164935" x="2520950" y="4705350"/>
          <p14:tracePt t="164937" x="2527300" y="4705350"/>
          <p14:tracePt t="164951" x="2533650" y="4711700"/>
          <p14:tracePt t="164968" x="2559050" y="4724400"/>
          <p14:tracePt t="165000" x="2578100" y="4730750"/>
          <p14:tracePt t="165017" x="2590800" y="4730750"/>
          <p14:tracePt t="165033" x="2609850" y="4730750"/>
          <p14:tracePt t="165067" x="2622550" y="4730750"/>
          <p14:tracePt t="165084" x="2635250" y="4730750"/>
          <p14:tracePt t="165100" x="2641600" y="4730750"/>
          <p14:tracePt t="165117" x="2647950" y="4730750"/>
          <p14:tracePt t="165166" x="2654300" y="4730750"/>
          <p14:tracePt t="166023" x="2647950" y="4730750"/>
          <p14:tracePt t="166034" x="2641600" y="4730750"/>
          <p14:tracePt t="166043" x="2635250" y="4730750"/>
          <p14:tracePt t="166054" x="2622550" y="4724400"/>
          <p14:tracePt t="166068" x="2616200" y="4724400"/>
          <p14:tracePt t="166084" x="2590800" y="4718050"/>
          <p14:tracePt t="166100" x="2578100" y="4711700"/>
          <p14:tracePt t="166118" x="2552700" y="4711700"/>
          <p14:tracePt t="166134" x="2540000" y="4711700"/>
          <p14:tracePt t="166150" x="2514600" y="4705350"/>
          <p14:tracePt t="166168" x="2495550" y="4699000"/>
          <p14:tracePt t="166184" x="2489200" y="4699000"/>
          <p14:tracePt t="166201" x="2470150" y="4699000"/>
          <p14:tracePt t="166218" x="2457450" y="4699000"/>
          <p14:tracePt t="166235" x="2432050" y="4692650"/>
          <p14:tracePt t="166251" x="2393950" y="4692650"/>
          <p14:tracePt t="166267" x="2362200" y="4692650"/>
          <p14:tracePt t="166283" x="2305050" y="4692650"/>
          <p14:tracePt t="166301" x="2286000" y="4692650"/>
          <p14:tracePt t="166318" x="2247900" y="4692650"/>
          <p14:tracePt t="166335" x="2203450" y="4692650"/>
          <p14:tracePt t="166350" x="2178050" y="4692650"/>
          <p14:tracePt t="166368" x="2146300" y="4699000"/>
          <p14:tracePt t="166384" x="2120900" y="4699000"/>
          <p14:tracePt t="166401" x="2108200" y="4699000"/>
          <p14:tracePt t="166419" x="2095500" y="4699000"/>
          <p14:tracePt t="166452" x="2089150" y="4699000"/>
          <p14:tracePt t="166471" x="2082800" y="4699000"/>
          <p14:tracePt t="166523" x="2076450" y="4699000"/>
          <p14:tracePt t="166554" x="2070100" y="4699000"/>
          <p14:tracePt t="167035" x="2070100" y="4692650"/>
          <p14:tracePt t="167046" x="2070100" y="4686300"/>
          <p14:tracePt t="167055" x="2070100" y="4679950"/>
          <p14:tracePt t="167068" x="2076450" y="4679950"/>
          <p14:tracePt t="167085" x="2082800" y="4679950"/>
          <p14:tracePt t="167101" x="2095500" y="4673600"/>
          <p14:tracePt t="167118" x="2108200" y="4667250"/>
          <p14:tracePt t="167134" x="2114550" y="4660900"/>
          <p14:tracePt t="167151" x="2133600" y="4654550"/>
          <p14:tracePt t="167168" x="2146300" y="4648200"/>
          <p14:tracePt t="167184" x="2165350" y="4635500"/>
          <p14:tracePt t="167201" x="2190750" y="4622800"/>
          <p14:tracePt t="167218" x="2197100" y="4616450"/>
          <p14:tracePt t="167235" x="2222500" y="4610100"/>
          <p14:tracePt t="167251" x="2241550" y="4597400"/>
          <p14:tracePt t="167268" x="2273300" y="4584700"/>
          <p14:tracePt t="167285" x="2317750" y="4572000"/>
          <p14:tracePt t="167301" x="2336800" y="4565650"/>
          <p14:tracePt t="167318" x="2387600" y="4565650"/>
          <p14:tracePt t="167334" x="2413000" y="4559300"/>
          <p14:tracePt t="167351" x="2476500" y="4546600"/>
          <p14:tracePt t="167368" x="2603500" y="4527550"/>
          <p14:tracePt t="167385" x="2660650" y="4521200"/>
          <p14:tracePt t="167401" x="2749550" y="4521200"/>
          <p14:tracePt t="167418" x="2800350" y="4521200"/>
          <p14:tracePt t="167434" x="2882900" y="4521200"/>
          <p14:tracePt t="167451" x="2959100" y="4521200"/>
          <p14:tracePt t="167468" x="2990850" y="4540250"/>
          <p14:tracePt t="167484" x="3054350" y="4578350"/>
          <p14:tracePt t="167501" x="3092450" y="4603750"/>
          <p14:tracePt t="167518" x="3136900" y="4660900"/>
          <p14:tracePt t="167535" x="3181350" y="4711700"/>
          <p14:tracePt t="167551" x="3200400" y="4743450"/>
          <p14:tracePt t="167568" x="3219450" y="4775200"/>
          <p14:tracePt t="167584" x="3219450" y="4787900"/>
          <p14:tracePt t="167601" x="3232150" y="4800600"/>
          <p14:tracePt t="167618" x="3232150" y="4845050"/>
          <p14:tracePt t="167634" x="3232150" y="4857750"/>
          <p14:tracePt t="167651" x="3232150" y="4870450"/>
          <p14:tracePt t="167668" x="3219450" y="4883150"/>
          <p14:tracePt t="167684" x="3181350" y="4889500"/>
          <p14:tracePt t="167702" x="3111500" y="4883150"/>
          <p14:tracePt t="167718" x="3073400" y="4857750"/>
          <p14:tracePt t="167734" x="3016250" y="4787900"/>
          <p14:tracePt t="167750" x="2978150" y="4743450"/>
          <p14:tracePt t="167766" x="2901950" y="4591050"/>
          <p14:tracePt t="167783" x="2857500" y="4464050"/>
          <p14:tracePt t="167800" x="2800350" y="4203700"/>
          <p14:tracePt t="167817" x="2781300" y="4051300"/>
          <p14:tracePt t="167833" x="2781300" y="3987800"/>
          <p14:tracePt t="167850" x="2781300" y="3886200"/>
          <p14:tracePt t="167866" x="2781300" y="3841750"/>
          <p14:tracePt t="167883" x="2781300" y="3740150"/>
          <p14:tracePt t="167900" x="2787650" y="3670300"/>
          <p14:tracePt t="167916" x="2800350" y="3638550"/>
          <p14:tracePt t="167933" x="2819400" y="3600450"/>
          <p14:tracePt t="167950" x="2825750" y="3587750"/>
          <p14:tracePt t="167967" x="2844800" y="3568700"/>
          <p14:tracePt t="167983" x="2851150" y="3562350"/>
          <p14:tracePt t="168000" x="2857500" y="3556000"/>
          <p14:tracePt t="168017" x="2857500" y="3549650"/>
          <p14:tracePt t="168050" x="2863850" y="3543300"/>
          <p14:tracePt t="168434" x="2870200" y="3556000"/>
          <p14:tracePt t="168442" x="2876550" y="3575050"/>
          <p14:tracePt t="168453" x="2882900" y="3613150"/>
          <p14:tracePt t="168468" x="2895600" y="3644900"/>
          <p14:tracePt t="168484" x="2946400" y="3771900"/>
          <p14:tracePt t="168501" x="2965450" y="3816350"/>
          <p14:tracePt t="168518" x="3022600" y="3949700"/>
          <p14:tracePt t="168535" x="3048000" y="3994150"/>
          <p14:tracePt t="168551" x="3105150" y="4108450"/>
          <p14:tracePt t="168567" x="3136900" y="4171950"/>
          <p14:tracePt t="168583" x="3155950" y="4203700"/>
          <p14:tracePt t="168600" x="3181350" y="4254500"/>
          <p14:tracePt t="168617" x="3194050" y="4260850"/>
          <p14:tracePt t="168633" x="3200400" y="4279900"/>
          <p14:tracePt t="168650" x="3206750" y="4292600"/>
          <p14:tracePt t="168666" x="3213100" y="4292600"/>
          <p14:tracePt t="168702" x="3219450" y="4292600"/>
          <p14:tracePt t="168717" x="3219450" y="4298950"/>
          <p14:tracePt t="168734" x="3219450" y="4305300"/>
          <p14:tracePt t="168750" x="3219450" y="4311650"/>
          <p14:tracePt t="168766" x="3232150" y="4330700"/>
          <p14:tracePt t="168783" x="3238500" y="4343400"/>
          <p14:tracePt t="168801" x="3251200" y="4362450"/>
          <p14:tracePt t="168818" x="3263900" y="4381500"/>
          <p14:tracePt t="168834" x="3263900" y="4394200"/>
          <p14:tracePt t="168851" x="3270250" y="4406900"/>
          <p14:tracePt t="168884" x="3276600" y="4413250"/>
          <p14:tracePt t="168901" x="3276600" y="4425950"/>
          <p14:tracePt t="168934" x="3282950" y="4451350"/>
          <p14:tracePt t="168951" x="3282950" y="4457700"/>
          <p14:tracePt t="168968" x="3295650" y="4489450"/>
          <p14:tracePt t="168985" x="3308350" y="4521200"/>
          <p14:tracePt t="169001" x="3308350" y="4527550"/>
          <p14:tracePt t="169018" x="3314700" y="4540250"/>
          <p14:tracePt t="169034" x="3321050" y="4552950"/>
          <p14:tracePt t="169051" x="3327400" y="4565650"/>
          <p14:tracePt t="169068" x="3333750" y="4578350"/>
          <p14:tracePt t="169084" x="3340100" y="4584700"/>
          <p14:tracePt t="169101" x="3340100" y="4597400"/>
          <p14:tracePt t="169117" x="3346450" y="4603750"/>
          <p14:tracePt t="170143" x="3346450" y="4610100"/>
          <p14:tracePt t="170153" x="3346450" y="4616450"/>
          <p14:tracePt t="170164" x="3346450" y="4641850"/>
          <p14:tracePt t="170174" x="3346450" y="4660900"/>
          <p14:tracePt t="170185" x="3346450" y="4686300"/>
          <p14:tracePt t="170201" x="3352800" y="4718050"/>
          <p14:tracePt t="170217" x="3365500" y="4787900"/>
          <p14:tracePt t="170234" x="3384550" y="4819650"/>
          <p14:tracePt t="170251" x="3409950" y="4889500"/>
          <p14:tracePt t="170267" x="3429000" y="4940300"/>
          <p14:tracePt t="170283" x="3435350" y="4972050"/>
          <p14:tracePt t="170300" x="3467100" y="5022850"/>
          <p14:tracePt t="170316" x="3473450" y="5054600"/>
          <p14:tracePt t="170333" x="3492500" y="5099050"/>
          <p14:tracePt t="170351" x="3511550" y="5130800"/>
          <p14:tracePt t="170366" x="3517900" y="5143500"/>
          <p14:tracePt t="170383" x="3530600" y="5162550"/>
          <p14:tracePt t="170400" x="3536950" y="5168900"/>
          <p14:tracePt t="170433" x="3543300" y="5168900"/>
          <p14:tracePt t="170455" x="3543300" y="5175250"/>
          <p14:tracePt t="170696" x="3530600" y="5175250"/>
          <p14:tracePt t="170706" x="3517900" y="5175250"/>
          <p14:tracePt t="170718" x="3505200" y="5175250"/>
          <p14:tracePt t="170734" x="3486150" y="5175250"/>
          <p14:tracePt t="170751" x="3441700" y="5175250"/>
          <p14:tracePt t="170768" x="3409950" y="5175250"/>
          <p14:tracePt t="170783" x="3359150" y="5175250"/>
          <p14:tracePt t="170800" x="3270250" y="5175250"/>
          <p14:tracePt t="170817" x="3219450" y="5168900"/>
          <p14:tracePt t="170834" x="3111500" y="5156200"/>
          <p14:tracePt t="170852" x="2971800" y="5137150"/>
          <p14:tracePt t="170867" x="2863850" y="5130800"/>
          <p14:tracePt t="170884" x="2698750" y="5105400"/>
          <p14:tracePt t="170901" x="2635250" y="5099050"/>
          <p14:tracePt t="170918" x="2476500" y="5067300"/>
          <p14:tracePt t="170935" x="2254250" y="4997450"/>
          <p14:tracePt t="170951" x="2178050" y="4978400"/>
          <p14:tracePt t="170968" x="2057400" y="4946650"/>
          <p14:tracePt t="170984" x="2012950" y="4933950"/>
          <p14:tracePt t="171001" x="1930400" y="4914900"/>
          <p14:tracePt t="171017" x="1885950" y="4908550"/>
          <p14:tracePt t="171033" x="1847850" y="4902200"/>
          <p14:tracePt t="171050" x="1797050" y="4902200"/>
          <p14:tracePt t="171066" x="1784350" y="4902200"/>
          <p14:tracePt t="171083" x="1771650" y="4902200"/>
          <p14:tracePt t="171102" x="1758950" y="4902200"/>
          <p14:tracePt t="171134" x="1752600" y="4902200"/>
          <p14:tracePt t="171166" x="1746250" y="4902200"/>
          <p14:tracePt t="171518" x="1727200" y="4864100"/>
          <p14:tracePt t="171529" x="1663700" y="4794250"/>
          <p14:tracePt t="171539" x="1492250" y="4533900"/>
          <p14:tracePt t="171550" x="1308100" y="4254500"/>
          <p14:tracePt t="171566" x="1066800" y="3937000"/>
          <p14:tracePt t="171583" x="628650" y="3289300"/>
          <p14:tracePt t="171601" x="482600" y="3079750"/>
          <p14:tracePt t="171618" x="196850" y="2660650"/>
          <p14:tracePt t="173838" x="4368800" y="4133850"/>
          <p14:tracePt t="173848" x="4330700" y="4191000"/>
          <p14:tracePt t="173859" x="4279900" y="4254500"/>
          <p14:tracePt t="173870" x="4216400" y="4356100"/>
          <p14:tracePt t="173885" x="4178300" y="4438650"/>
          <p14:tracePt t="173902" x="4108450" y="4578350"/>
          <p14:tracePt t="173919" x="4083050" y="4622800"/>
          <p14:tracePt t="173936" x="4038600" y="4718050"/>
          <p14:tracePt t="173953" x="3987800" y="4775200"/>
          <p14:tracePt t="173969" x="3962400" y="4806950"/>
          <p14:tracePt t="173986" x="3886200" y="4889500"/>
          <p14:tracePt t="174002" x="3835400" y="4933950"/>
          <p14:tracePt t="174019" x="3778250" y="4991100"/>
          <p14:tracePt t="174035" x="3752850" y="5035550"/>
          <p14:tracePt t="174052" x="3708400" y="5092700"/>
          <p14:tracePt t="174069" x="3670300" y="5156200"/>
          <p14:tracePt t="174086" x="3644900" y="5187950"/>
          <p14:tracePt t="174102" x="3594100" y="5257800"/>
          <p14:tracePt t="174119" x="3575050" y="5270500"/>
          <p14:tracePt t="174135" x="3556000" y="5295900"/>
          <p14:tracePt t="174152" x="3549650" y="5308600"/>
          <p14:tracePt t="174186" x="3543300" y="5314950"/>
          <p14:tracePt t="174219" x="3530600" y="5334000"/>
          <p14:tracePt t="174235" x="3517900" y="5359400"/>
          <p14:tracePt t="174252" x="3511550" y="5384800"/>
          <p14:tracePt t="174269" x="3505200" y="5416550"/>
          <p14:tracePt t="174285" x="3505200" y="5429250"/>
          <p14:tracePt t="174302" x="3505200" y="5448300"/>
          <p14:tracePt t="174319" x="3505200" y="5461000"/>
          <p14:tracePt t="174336" x="3524250" y="5473700"/>
          <p14:tracePt t="174352" x="3562350" y="5499100"/>
          <p14:tracePt t="174369" x="3587750" y="5511800"/>
          <p14:tracePt t="174386" x="3676650" y="5537200"/>
          <p14:tracePt t="174402" x="3740150" y="5543550"/>
          <p14:tracePt t="174419" x="3752850" y="5549900"/>
          <p14:tracePt t="174436" x="3784600" y="5549900"/>
          <p14:tracePt t="174452" x="3797300" y="5549900"/>
          <p14:tracePt t="174469" x="3803650" y="5549900"/>
          <p14:tracePt t="174485" x="3810000" y="5549900"/>
          <p14:tracePt t="174502" x="3816350" y="5549900"/>
          <p14:tracePt t="174519" x="3822700" y="5549900"/>
          <p14:tracePt t="174547" x="3829050" y="5549900"/>
          <p14:tracePt t="174579" x="3835400" y="5549900"/>
          <p14:tracePt t="174599" x="3841750" y="5549900"/>
          <p14:tracePt t="175237" x="3841750" y="5543550"/>
          <p14:tracePt t="175343" x="3841750" y="5530850"/>
          <p14:tracePt t="175353" x="3841750" y="5518150"/>
          <p14:tracePt t="175363" x="3841750" y="5505450"/>
          <p14:tracePt t="175373" x="3841750" y="5499100"/>
          <p14:tracePt t="175387" x="3835400" y="5473700"/>
          <p14:tracePt t="175404" x="3822700" y="5435600"/>
          <p14:tracePt t="175420" x="3797300" y="5410200"/>
          <p14:tracePt t="175437" x="3771900" y="5378450"/>
          <p14:tracePt t="175453" x="3752850" y="5359400"/>
          <p14:tracePt t="175469" x="3733800" y="5340350"/>
          <p14:tracePt t="175486" x="3702050" y="5321300"/>
          <p14:tracePt t="175502" x="3676650" y="5289550"/>
          <p14:tracePt t="175520" x="3651250" y="5276850"/>
          <p14:tracePt t="175537" x="3638550" y="5264150"/>
          <p14:tracePt t="175553" x="3606800" y="5245100"/>
          <p14:tracePt t="175571" x="3543300" y="5226050"/>
          <p14:tracePt t="175587" x="3505200" y="5213350"/>
          <p14:tracePt t="175604" x="3422650" y="5200650"/>
          <p14:tracePt t="175619" x="3384550" y="5187950"/>
          <p14:tracePt t="175635" x="3314700" y="5181600"/>
          <p14:tracePt t="175652" x="3270250" y="5175250"/>
          <p14:tracePt t="175669" x="3155950" y="5156200"/>
          <p14:tracePt t="175685" x="3022600" y="5137150"/>
          <p14:tracePt t="175702" x="2971800" y="5130800"/>
          <p14:tracePt t="175719" x="2774950" y="5099050"/>
          <p14:tracePt t="175735" x="2673350" y="5073650"/>
          <p14:tracePt t="175752" x="2476500" y="5048250"/>
          <p14:tracePt t="175769" x="2311400" y="5003800"/>
          <p14:tracePt t="175786" x="2216150" y="4978400"/>
          <p14:tracePt t="175802" x="2070100" y="4933950"/>
          <p14:tracePt t="175819" x="2006600" y="4914900"/>
          <p14:tracePt t="175835" x="1911350" y="4902200"/>
          <p14:tracePt t="175854" x="1816100" y="4883150"/>
          <p14:tracePt t="175870" x="1765300" y="4883150"/>
          <p14:tracePt t="175887" x="1670050" y="4876800"/>
          <p14:tracePt t="175905" x="1600200" y="4876800"/>
          <p14:tracePt t="175920" x="1574800" y="4876800"/>
          <p14:tracePt t="175937" x="1530350" y="4876800"/>
          <p14:tracePt t="175953" x="1511300" y="4876800"/>
          <p14:tracePt t="175970" x="1479550" y="4876800"/>
          <p14:tracePt t="175988" x="1447800" y="4876800"/>
          <p14:tracePt t="176003" x="1435100" y="4883150"/>
          <p14:tracePt t="176020" x="1416050" y="4889500"/>
          <p14:tracePt t="176037" x="1403350" y="4895850"/>
          <p14:tracePt t="176053" x="1384300" y="4908550"/>
          <p14:tracePt t="176070" x="1371600" y="4914900"/>
          <p14:tracePt t="176086" x="1358900" y="4921250"/>
          <p14:tracePt t="176103" x="1333500" y="4940300"/>
          <p14:tracePt t="176120" x="1320800" y="4959350"/>
          <p14:tracePt t="176136" x="1295400" y="4972050"/>
          <p14:tracePt t="176153" x="1289050" y="4972050"/>
          <p14:tracePt t="176170" x="1282700" y="4984750"/>
          <p14:tracePt t="176187" x="1270000" y="4997450"/>
          <p14:tracePt t="176203" x="1263650" y="5003800"/>
          <p14:tracePt t="176220" x="1250950" y="5016500"/>
          <p14:tracePt t="176237" x="1238250" y="5029200"/>
          <p14:tracePt t="176253" x="1225550" y="5035550"/>
          <p14:tracePt t="176270" x="1206500" y="5054600"/>
          <p14:tracePt t="176287" x="1206500" y="5067300"/>
          <p14:tracePt t="176303" x="1200150" y="5080000"/>
          <p14:tracePt t="177021" x="1200150" y="5086350"/>
          <p14:tracePt t="177052" x="1200150" y="5092700"/>
          <p14:tracePt t="177084" x="1200150" y="5099050"/>
          <p14:tracePt t="177125" x="1200150" y="5105400"/>
          <p14:tracePt t="177178" x="1200150" y="5111750"/>
          <p14:tracePt t="177219" x="1206500" y="5118100"/>
          <p14:tracePt t="177249" x="1212850" y="5118100"/>
          <p14:tracePt t="177260" x="1212850" y="5124450"/>
          <p14:tracePt t="177272" x="1219200" y="5124450"/>
          <p14:tracePt t="177303" x="1225550" y="5130800"/>
          <p14:tracePt t="177324" x="1231900" y="5130800"/>
          <p14:tracePt t="177376" x="1238250" y="5130800"/>
          <p14:tracePt t="177396" x="1244600" y="5130800"/>
          <p14:tracePt t="177429" x="1250950" y="5130800"/>
          <p14:tracePt t="177470" x="1257300" y="5130800"/>
          <p14:tracePt t="177637" x="1263650" y="5130800"/>
          <p14:tracePt t="177825" x="1270000" y="5137150"/>
          <p14:tracePt t="177867" x="1276350" y="5137150"/>
          <p14:tracePt t="177876" x="1282700" y="5137150"/>
          <p14:tracePt t="177888" x="1282700" y="5143500"/>
          <p14:tracePt t="177903" x="1289050" y="5143500"/>
          <p14:tracePt t="177920" x="1295400" y="5143500"/>
          <p14:tracePt t="177939" x="1301750" y="5149850"/>
          <p14:tracePt t="177958" x="1308100" y="5149850"/>
          <p14:tracePt t="177989" x="1314450" y="5149850"/>
          <p14:tracePt t="178000" x="1320800" y="5149850"/>
          <p14:tracePt t="178010" x="1327150" y="5149850"/>
          <p14:tracePt t="178021" x="1333500" y="5149850"/>
          <p14:tracePt t="178035" x="1346200" y="5149850"/>
          <p14:tracePt t="178052" x="1371600" y="5156200"/>
          <p14:tracePt t="178068" x="1390650" y="5156200"/>
          <p14:tracePt t="178085" x="1422400" y="5156200"/>
          <p14:tracePt t="178102" x="1435100" y="5156200"/>
          <p14:tracePt t="178119" x="1492250" y="5156200"/>
          <p14:tracePt t="178137" x="1549400" y="5156200"/>
          <p14:tracePt t="178153" x="1574800" y="5156200"/>
          <p14:tracePt t="178170" x="1625600" y="5156200"/>
          <p14:tracePt t="178186" x="1644650" y="5156200"/>
          <p14:tracePt t="178203" x="1720850" y="5156200"/>
          <p14:tracePt t="178220" x="1866900" y="5156200"/>
          <p14:tracePt t="178236" x="1943100" y="5156200"/>
          <p14:tracePt t="178252" x="2070100" y="5143500"/>
          <p14:tracePt t="178269" x="2171700" y="5143500"/>
          <p14:tracePt t="178285" x="2374900" y="5143500"/>
          <p14:tracePt t="178304" x="2527300" y="5143500"/>
          <p14:tracePt t="178320" x="2628900" y="5168900"/>
          <p14:tracePt t="178336" x="2889250" y="5200650"/>
          <p14:tracePt t="178353" x="2978150" y="5207000"/>
          <p14:tracePt t="178370" x="3124200" y="5226050"/>
          <p14:tracePt t="178387" x="3263900" y="5238750"/>
          <p14:tracePt t="178403" x="3314700" y="5238750"/>
          <p14:tracePt t="178420" x="3390900" y="5238750"/>
          <p14:tracePt t="178436" x="3397250" y="5238750"/>
          <p14:tracePt t="178453" x="3416300" y="5238750"/>
          <p14:tracePt t="178471" x="3429000" y="5238750"/>
          <p14:tracePt t="178503" x="3435350" y="5238750"/>
          <p14:tracePt t="178520" x="3448050" y="5238750"/>
          <p14:tracePt t="178536" x="3460750" y="5238750"/>
          <p14:tracePt t="178555" x="3486150" y="5238750"/>
          <p14:tracePt t="178570" x="3498850" y="5238750"/>
          <p14:tracePt t="178587" x="3517900" y="5238750"/>
          <p14:tracePt t="178603" x="3524250" y="5238750"/>
          <p14:tracePt t="178637" x="3530600" y="5238750"/>
          <p14:tracePt t="178670" x="3536950" y="5238750"/>
          <p14:tracePt t="182101" x="3536950" y="5232400"/>
          <p14:tracePt t="182111" x="3536950" y="5226050"/>
          <p14:tracePt t="182121" x="3536950" y="5213350"/>
          <p14:tracePt t="182135" x="3530600" y="5194300"/>
          <p14:tracePt t="182151" x="3524250" y="5175250"/>
          <p14:tracePt t="182168" x="3517900" y="5130800"/>
          <p14:tracePt t="182185" x="3517900" y="5111750"/>
          <p14:tracePt t="182202" x="3517900" y="5099050"/>
          <p14:tracePt t="182218" x="3517900" y="5073650"/>
          <p14:tracePt t="182235" x="3536950" y="5054600"/>
          <p14:tracePt t="182252" x="3619500" y="5035550"/>
          <p14:tracePt t="182270" x="3714750" y="5016500"/>
          <p14:tracePt t="182286" x="3752850" y="5016500"/>
          <p14:tracePt t="182303" x="3835400" y="5016500"/>
          <p14:tracePt t="182320" x="3860800" y="5016500"/>
          <p14:tracePt t="182336" x="3930650" y="5022850"/>
          <p14:tracePt t="182353" x="3981450" y="5054600"/>
          <p14:tracePt t="182369" x="3994150" y="5067300"/>
          <p14:tracePt t="182386" x="4019550" y="5092700"/>
          <p14:tracePt t="182402" x="4025900" y="5111750"/>
          <p14:tracePt t="182419" x="4025900" y="5162550"/>
          <p14:tracePt t="182435" x="4025900" y="5187950"/>
          <p14:tracePt t="182453" x="4025900" y="5200650"/>
          <p14:tracePt t="182469" x="3962400" y="5238750"/>
          <p14:tracePt t="182486" x="3937000" y="5245100"/>
          <p14:tracePt t="182503" x="3905250" y="5245100"/>
          <p14:tracePt t="182520" x="3892550" y="5245100"/>
          <p14:tracePt t="182536" x="3886200" y="5232400"/>
          <p14:tracePt t="182552" x="3886200" y="5168900"/>
          <p14:tracePt t="182568" x="3892550" y="5137150"/>
          <p14:tracePt t="182585" x="3949700" y="5080000"/>
          <p14:tracePt t="182602" x="4076700" y="5010150"/>
          <p14:tracePt t="182618" x="4140200" y="4991100"/>
          <p14:tracePt t="182635" x="4286250" y="4965700"/>
          <p14:tracePt t="182652" x="4349750" y="4953000"/>
          <p14:tracePt t="182668" x="4457700" y="4946650"/>
          <p14:tracePt t="182685" x="4533900" y="4946650"/>
          <p14:tracePt t="182702" x="4565650" y="4946650"/>
          <p14:tracePt t="182718" x="4610100" y="4946650"/>
          <p14:tracePt t="182735" x="4635500" y="4946650"/>
          <p14:tracePt t="182753" x="4673600" y="4953000"/>
          <p14:tracePt t="186294" x="4667250" y="4953000"/>
          <p14:tracePt t="186305" x="4654550" y="4959350"/>
          <p14:tracePt t="186318" x="4635500" y="4959350"/>
          <p14:tracePt t="186335" x="4603750" y="4959350"/>
          <p14:tracePt t="186351" x="4559300" y="4965700"/>
          <p14:tracePt t="186368" x="4508500" y="4972050"/>
          <p14:tracePt t="186385" x="4476750" y="4972050"/>
          <p14:tracePt t="186401" x="4438650" y="4978400"/>
          <p14:tracePt t="186418" x="4419600" y="4978400"/>
          <p14:tracePt t="186435" x="4400550" y="4978400"/>
          <p14:tracePt t="186451" x="4387850" y="4978400"/>
          <p14:tracePt t="186468" x="4381500" y="4978400"/>
          <p14:tracePt t="186503" x="4375150" y="4978400"/>
          <p14:tracePt t="186518" x="4375150" y="4984750"/>
          <p14:tracePt t="186535" x="4368800" y="4984750"/>
          <p14:tracePt t="186551" x="4362450" y="4991100"/>
          <p14:tracePt t="186568" x="4356100" y="4997450"/>
          <p14:tracePt t="186585" x="4349750" y="5003800"/>
          <p14:tracePt t="186601" x="4343400" y="5010150"/>
          <p14:tracePt t="186618" x="4343400" y="5016500"/>
          <p14:tracePt t="186669" x="4337050" y="5016500"/>
          <p14:tracePt t="186690" x="4337050" y="5022850"/>
          <p14:tracePt t="187756" x="4337050" y="5029200"/>
          <p14:tracePt t="190156" x="4337050" y="5022850"/>
          <p14:tracePt t="190186" x="4337050" y="5016500"/>
          <p14:tracePt t="190197" x="4337050" y="5010150"/>
          <p14:tracePt t="190218" x="4337050" y="5003800"/>
          <p14:tracePt t="190238" x="4337050" y="4997450"/>
          <p14:tracePt t="190258" x="4343400" y="4997450"/>
          <p14:tracePt t="190269" x="4349750" y="4991100"/>
          <p14:tracePt t="190279" x="4356100" y="4991100"/>
          <p14:tracePt t="190289" x="4368800" y="4984750"/>
          <p14:tracePt t="190301" x="4375150" y="4984750"/>
          <p14:tracePt t="190317" x="4387850" y="4978400"/>
          <p14:tracePt t="190334" x="4413250" y="4972050"/>
          <p14:tracePt t="190351" x="4419600" y="4972050"/>
          <p14:tracePt t="190368" x="4457700" y="4965700"/>
          <p14:tracePt t="190385" x="4489450" y="4959350"/>
          <p14:tracePt t="190401" x="4514850" y="4959350"/>
          <p14:tracePt t="190418" x="4572000" y="4953000"/>
          <p14:tracePt t="190434" x="4584700" y="4953000"/>
          <p14:tracePt t="190436" x="4610100" y="4953000"/>
          <p14:tracePt t="190456" x="4616450" y="4953000"/>
          <p14:tracePt t="190468" x="4622800" y="4953000"/>
          <p14:tracePt t="190484" x="4629150" y="4953000"/>
          <p14:tracePt t="190501" x="4635500" y="4953000"/>
          <p14:tracePt t="190529" x="4641850" y="4953000"/>
          <p14:tracePt t="191208" x="4635500" y="4953000"/>
          <p14:tracePt t="191218" x="4629150" y="4959350"/>
          <p14:tracePt t="191229" x="4622800" y="4959350"/>
          <p14:tracePt t="191239" x="4616450" y="4965700"/>
          <p14:tracePt t="191260" x="4610100" y="4965700"/>
          <p14:tracePt t="191270" x="4603750" y="4965700"/>
          <p14:tracePt t="191284" x="4603750" y="4972050"/>
          <p14:tracePt t="191302" x="4597400" y="4972050"/>
          <p14:tracePt t="191323" x="4591050" y="4972050"/>
          <p14:tracePt t="191386" x="4584700" y="4972050"/>
          <p14:tracePt t="191833" x="4584700" y="4978400"/>
          <p14:tracePt t="191843" x="4584700" y="4984750"/>
          <p14:tracePt t="191854" x="4578350" y="4991100"/>
          <p14:tracePt t="191868" x="4578350" y="4997450"/>
          <p14:tracePt t="191884" x="4572000" y="5003800"/>
          <p14:tracePt t="191901" x="4565650" y="5003800"/>
          <p14:tracePt t="191917" x="4552950" y="5010150"/>
          <p14:tracePt t="191934" x="4552950" y="5016500"/>
          <p14:tracePt t="191952" x="4546600" y="5022850"/>
          <p14:tracePt t="191985" x="4540250" y="5022850"/>
          <p14:tracePt t="192001" x="4533900" y="5029200"/>
          <p14:tracePt t="192018" x="4527550" y="5029200"/>
          <p14:tracePt t="192034" x="4527550" y="5035550"/>
          <p14:tracePt t="192052" x="4521200" y="5035550"/>
          <p14:tracePt t="192084" x="4514850" y="5035550"/>
          <p14:tracePt t="192231" x="4514850" y="5041900"/>
          <p14:tracePt t="192262" x="4514850" y="5048250"/>
          <p14:tracePt t="192272" x="4514850" y="5054600"/>
          <p14:tracePt t="192284" x="4514850" y="5060950"/>
          <p14:tracePt t="192293" x="4514850" y="5067300"/>
          <p14:tracePt t="192304" x="4514850" y="5073650"/>
          <p14:tracePt t="192319" x="4514850" y="5080000"/>
          <p14:tracePt t="192356" x="4514850" y="5086350"/>
          <p14:tracePt t="192366" x="4514850" y="5092700"/>
          <p14:tracePt t="192377" x="4514850" y="5105400"/>
          <p14:tracePt t="192387" x="4514850" y="5111750"/>
          <p14:tracePt t="192402" x="4514850" y="5124450"/>
          <p14:tracePt t="192419" x="4514850" y="5137150"/>
          <p14:tracePt t="192435" x="4514850" y="5149850"/>
          <p14:tracePt t="192452" x="4514850" y="5162550"/>
          <p14:tracePt t="192470" x="4514850" y="5175250"/>
          <p14:tracePt t="192486" x="4514850" y="5181600"/>
          <p14:tracePt t="192501" x="4514850" y="5187950"/>
          <p14:tracePt t="192585" x="4514850" y="5194300"/>
          <p14:tracePt t="192606" x="4502150" y="5194300"/>
          <p14:tracePt t="192617" x="4502150" y="5200650"/>
          <p14:tracePt t="192627" x="4495800" y="5200650"/>
          <p14:tracePt t="192638" x="4489450" y="5207000"/>
          <p14:tracePt t="192652" x="4476750" y="5207000"/>
          <p14:tracePt t="192669" x="4464050" y="5213350"/>
          <p14:tracePt t="192721" x="4457700" y="5213350"/>
          <p14:tracePt t="192732" x="4451350" y="5213350"/>
          <p14:tracePt t="192751" x="4445000" y="5213350"/>
          <p14:tracePt t="192784" x="4438650" y="5213350"/>
          <p14:tracePt t="192867" x="4438650" y="5200650"/>
          <p14:tracePt t="192878" x="4438650" y="5194300"/>
          <p14:tracePt t="192888" x="4438650" y="5187950"/>
          <p14:tracePt t="192908" x="4438650" y="5181600"/>
          <p14:tracePt t="192918" x="4451350" y="5175250"/>
          <p14:tracePt t="192934" x="4470400" y="5168900"/>
          <p14:tracePt t="192951" x="4508500" y="5143500"/>
          <p14:tracePt t="192967" x="4527550" y="5130800"/>
          <p14:tracePt t="192984" x="4559300" y="5118100"/>
          <p14:tracePt t="193001" x="4603750" y="5111750"/>
          <p14:tracePt t="193018" x="4616450" y="5105400"/>
          <p14:tracePt t="193034" x="4648200" y="5099050"/>
          <p14:tracePt t="193051" x="4667250" y="5099050"/>
          <p14:tracePt t="193067" x="4711700" y="5092700"/>
          <p14:tracePt t="193085" x="4749800" y="5092700"/>
          <p14:tracePt t="193101" x="4768850" y="5092700"/>
          <p14:tracePt t="193118" x="4806950" y="5092700"/>
          <p14:tracePt t="193135" x="4813300" y="5092700"/>
          <p14:tracePt t="193152" x="4851400" y="5092700"/>
          <p14:tracePt t="193169" x="4876800" y="5092700"/>
          <p14:tracePt t="193184" x="4883150" y="5092700"/>
          <p14:tracePt t="193202" x="4895850" y="5099050"/>
          <p14:tracePt t="193219" x="4902200" y="5099050"/>
          <p14:tracePt t="193235" x="4908550" y="5105400"/>
          <p14:tracePt t="193251" x="4914900" y="5105400"/>
          <p14:tracePt t="193910" x="4914900" y="5092700"/>
          <p14:tracePt t="193921" x="4921250" y="5086350"/>
          <p14:tracePt t="193931" x="4921250" y="5080000"/>
          <p14:tracePt t="193941" x="4927600" y="5067300"/>
          <p14:tracePt t="193953" x="4927600" y="5060950"/>
          <p14:tracePt t="193969" x="4933950" y="5060950"/>
          <p14:tracePt t="193985" x="4946650" y="5048250"/>
          <p14:tracePt t="194002" x="4953000" y="5048250"/>
          <p14:tracePt t="194019" x="4959350" y="5035550"/>
          <p14:tracePt t="194035" x="4972050" y="5029200"/>
          <p14:tracePt t="194069" x="4984750" y="5022850"/>
          <p14:tracePt t="194101" x="4997450" y="5016500"/>
          <p14:tracePt t="194117" x="5003800" y="5010150"/>
          <p14:tracePt t="194134" x="5010150" y="5010150"/>
          <p14:tracePt t="194151" x="5029200" y="5003800"/>
          <p14:tracePt t="194167" x="5035550" y="5003800"/>
          <p14:tracePt t="194184" x="5054600" y="5003800"/>
          <p14:tracePt t="194201" x="5073650" y="5003800"/>
          <p14:tracePt t="194217" x="5080000" y="5003800"/>
          <p14:tracePt t="194234" x="5099050" y="5003800"/>
          <p14:tracePt t="194251" x="5105400" y="5003800"/>
          <p14:tracePt t="194267" x="5118100" y="5003800"/>
          <p14:tracePt t="194285" x="5124450" y="5003800"/>
          <p14:tracePt t="194302" x="5130800" y="5003800"/>
          <p14:tracePt t="194319" x="5137150" y="5003800"/>
          <p14:tracePt t="194335" x="5143500" y="5003800"/>
          <p14:tracePt t="194352" x="5149850" y="5003800"/>
          <p14:tracePt t="194401" x="5156200" y="5003800"/>
          <p14:tracePt t="194421" x="5162550" y="5003800"/>
          <p14:tracePt t="194453" x="5162550" y="5010150"/>
          <p14:tracePt t="194463" x="5168900" y="5010150"/>
          <p14:tracePt t="194494" x="5175250" y="5010150"/>
          <p14:tracePt t="194504" x="5175250" y="5016500"/>
          <p14:tracePt t="194578" x="5181600" y="5016500"/>
          <p14:tracePt t="194599" x="5181600" y="5022850"/>
          <p14:tracePt t="194609" x="5181600" y="5029200"/>
          <p14:tracePt t="194621" x="5181600" y="5041900"/>
          <p14:tracePt t="194635" x="5187950" y="5054600"/>
          <p14:tracePt t="194652" x="5187950" y="5080000"/>
          <p14:tracePt t="194669" x="5187950" y="5092700"/>
          <p14:tracePt t="194685" x="5187950" y="5111750"/>
          <p14:tracePt t="194702" x="5187950" y="5118100"/>
          <p14:tracePt t="194735" x="5187950" y="5124450"/>
          <p14:tracePt t="194860" x="5194300" y="5124450"/>
          <p14:tracePt t="194870" x="5219700" y="5111750"/>
          <p14:tracePt t="194881" x="5238750" y="5092700"/>
          <p14:tracePt t="194891" x="5270500" y="5073650"/>
          <p14:tracePt t="194902" x="5295900" y="5060950"/>
          <p14:tracePt t="194918" x="5314950" y="5048250"/>
          <p14:tracePt t="194935" x="5359400" y="5016500"/>
          <p14:tracePt t="194953" x="5410200" y="4991100"/>
          <p14:tracePt t="194968" x="5435600" y="4978400"/>
          <p14:tracePt t="194985" x="5480050" y="4972050"/>
          <p14:tracePt t="195002" x="5499100" y="4972050"/>
          <p14:tracePt t="195018" x="5530850" y="4972050"/>
          <p14:tracePt t="195035" x="5556250" y="4972050"/>
          <p14:tracePt t="195051" x="5568950" y="4984750"/>
          <p14:tracePt t="195068" x="5588000" y="5003800"/>
          <p14:tracePt t="195085" x="5607050" y="5022850"/>
          <p14:tracePt t="195102" x="5619750" y="5054600"/>
          <p14:tracePt t="195119" x="5626100" y="5105400"/>
          <p14:tracePt t="195135" x="5626100" y="5149850"/>
          <p14:tracePt t="195152" x="5626100" y="5219700"/>
          <p14:tracePt t="195168" x="5613400" y="5238750"/>
          <p14:tracePt t="195185" x="5594350" y="5270500"/>
          <p14:tracePt t="195218" x="5588000" y="5276850"/>
          <p14:tracePt t="195235" x="5581650" y="5283200"/>
          <p14:tracePt t="195274" x="5588000" y="5270500"/>
          <p14:tracePt t="195285" x="5607050" y="5251450"/>
          <p14:tracePt t="195295" x="5632450" y="5226050"/>
          <p14:tracePt t="195306" x="5676900" y="5181600"/>
          <p14:tracePt t="195317" x="5759450" y="5130800"/>
          <p14:tracePt t="195334" x="5842000" y="5086350"/>
          <p14:tracePt t="195350" x="5949950" y="5048250"/>
          <p14:tracePt t="195367" x="5994400" y="5035550"/>
          <p14:tracePt t="195384" x="6051550" y="5035550"/>
          <p14:tracePt t="195400" x="6089650" y="5035550"/>
          <p14:tracePt t="195417" x="6096000" y="5035550"/>
          <p14:tracePt t="195434" x="6108700" y="5035550"/>
          <p14:tracePt t="195453" x="6121400" y="5054600"/>
          <p14:tracePt t="195469" x="6127750" y="5092700"/>
          <p14:tracePt t="195486" x="6127750" y="5219700"/>
          <p14:tracePt t="195502" x="6127750" y="5251450"/>
          <p14:tracePt t="195518" x="6121400" y="5283200"/>
          <p14:tracePt t="195537" x="6121400" y="5302250"/>
          <p14:tracePt t="195599" x="6127750" y="5289550"/>
          <p14:tracePt t="195610" x="6146800" y="5264150"/>
          <p14:tracePt t="195621" x="6191250" y="5226050"/>
          <p14:tracePt t="195635" x="6248400" y="5187950"/>
          <p14:tracePt t="195652" x="6350000" y="5137150"/>
          <p14:tracePt t="195669" x="6407150" y="5118100"/>
          <p14:tracePt t="195685" x="6502400" y="5092700"/>
          <p14:tracePt t="195702" x="6565900" y="5080000"/>
          <p14:tracePt t="195719" x="6686550" y="5073650"/>
          <p14:tracePt t="195735" x="6775450" y="5073650"/>
          <p14:tracePt t="195752" x="6813550" y="5073650"/>
          <p14:tracePt t="195769" x="6915150" y="5111750"/>
          <p14:tracePt t="195785" x="6959600" y="5149850"/>
          <p14:tracePt t="195802" x="7029450" y="5219700"/>
          <p14:tracePt t="195819" x="7099300" y="5353050"/>
          <p14:tracePt t="195835" x="7118350" y="5435600"/>
          <p14:tracePt t="195851" x="7131050" y="5524500"/>
          <p14:tracePt t="203565" x="7124700" y="5530850"/>
          <p14:tracePt t="203575" x="7105650" y="5530850"/>
          <p14:tracePt t="203585" x="7092950" y="5537200"/>
          <p14:tracePt t="203600" x="7061200" y="5543550"/>
          <p14:tracePt t="203618" x="7004050" y="5549900"/>
          <p14:tracePt t="203634" x="6953250" y="5568950"/>
          <p14:tracePt t="203651" x="6781800" y="5607050"/>
          <p14:tracePt t="203669" x="6559550" y="5651500"/>
          <p14:tracePt t="203685" x="6432550" y="5695950"/>
          <p14:tracePt t="203700" x="6007100" y="5759450"/>
          <p14:tracePt t="203717" x="5842000" y="5772150"/>
          <p14:tracePt t="203733" x="5327650" y="5772150"/>
          <p14:tracePt t="203750" x="5118100" y="5772150"/>
          <p14:tracePt t="203768" x="4489450" y="5740400"/>
          <p14:tracePt t="203785" x="4127500" y="5702300"/>
          <p14:tracePt t="203801" x="3892550" y="5702300"/>
          <p14:tracePt t="203818" x="3600450" y="5683250"/>
          <p14:tracePt t="203836" x="3384550" y="5683250"/>
          <p14:tracePt t="203851" x="3276600" y="5683250"/>
          <p14:tracePt t="203868" x="3105150" y="5670550"/>
          <p14:tracePt t="203885" x="3041650" y="5670550"/>
          <p14:tracePt t="203901" x="2965450" y="5670550"/>
          <p14:tracePt t="203917" x="2927350" y="5670550"/>
          <p14:tracePt t="203933" x="2870200" y="5664200"/>
          <p14:tracePt t="203953" x="2819400" y="5657850"/>
          <p14:tracePt t="203967" x="2787650" y="5651500"/>
          <p14:tracePt t="203984" x="2736850" y="5638800"/>
          <p14:tracePt t="204001" x="2717800" y="5632450"/>
          <p14:tracePt t="204017" x="2660650" y="5619750"/>
          <p14:tracePt t="204034" x="2616200" y="5600700"/>
          <p14:tracePt t="204050" x="2597150" y="5588000"/>
          <p14:tracePt t="204068" x="2571750" y="5575300"/>
          <p14:tracePt t="204085" x="2565400" y="5568950"/>
          <p14:tracePt t="204101" x="2552700" y="5543550"/>
          <p14:tracePt t="204118" x="2546350" y="5530850"/>
          <p14:tracePt t="204482" x="2533650" y="5530850"/>
          <p14:tracePt t="204492" x="2514600" y="5524500"/>
          <p14:tracePt t="204502" x="2489200" y="5524500"/>
          <p14:tracePt t="204516" x="2463800" y="5524500"/>
          <p14:tracePt t="204534" x="2406650" y="5524500"/>
          <p14:tracePt t="204550" x="2381250" y="5524500"/>
          <p14:tracePt t="204567" x="2336800" y="5524500"/>
          <p14:tracePt t="204583" x="2317750" y="5524500"/>
          <p14:tracePt t="204600" x="2286000" y="5524500"/>
          <p14:tracePt t="204616" x="2266950" y="5524500"/>
          <p14:tracePt t="204633" x="2228850" y="5524500"/>
          <p14:tracePt t="204650" x="2197100" y="5524500"/>
          <p14:tracePt t="204667" x="2178050" y="5524500"/>
          <p14:tracePt t="204684" x="2152650" y="5530850"/>
          <p14:tracePt t="204702" x="2133600" y="5543550"/>
          <p14:tracePt t="204718" x="2120900" y="5543550"/>
          <p14:tracePt t="204734" x="2114550" y="5556250"/>
          <p14:tracePt t="204751" x="2108200" y="5556250"/>
          <p14:tracePt t="204768" x="2089150" y="5562600"/>
          <p14:tracePt t="204785" x="2076450" y="5568950"/>
          <p14:tracePt t="204802" x="2076450" y="5575300"/>
          <p14:tracePt t="204817" x="2057400" y="5588000"/>
          <p14:tracePt t="204834" x="2044700" y="5594350"/>
          <p14:tracePt t="204852" x="2032000" y="5600700"/>
          <p14:tracePt t="204885" x="2025650" y="5600700"/>
          <p14:tracePt t="204901" x="2019300" y="5607050"/>
          <p14:tracePt t="204918" x="2019300" y="5613400"/>
          <p14:tracePt t="204934" x="2006600" y="5626100"/>
          <p14:tracePt t="204952" x="1993900" y="5651500"/>
          <p14:tracePt t="204968" x="1993900" y="5664200"/>
          <p14:tracePt t="204985" x="1981200" y="5683250"/>
          <p14:tracePt t="205001" x="1974850" y="5695950"/>
          <p14:tracePt t="205018" x="1968500" y="5721350"/>
          <p14:tracePt t="205036" x="1962150" y="5740400"/>
          <p14:tracePt t="205051" x="1962150" y="5753100"/>
          <p14:tracePt t="205069" x="1962150" y="5778500"/>
          <p14:tracePt t="205085" x="1955800" y="5784850"/>
          <p14:tracePt t="205101" x="1955800" y="5810250"/>
          <p14:tracePt t="205119" x="1955800" y="5822950"/>
          <p14:tracePt t="205134" x="1949450" y="5842000"/>
          <p14:tracePt t="205151" x="1949450" y="5854700"/>
          <p14:tracePt t="205168" x="1949450" y="5861050"/>
          <p14:tracePt t="205184" x="1943100" y="5880100"/>
          <p14:tracePt t="205202" x="1943100" y="5886450"/>
          <p14:tracePt t="205218" x="1943100" y="5892800"/>
          <p14:tracePt t="205235" x="1943100" y="5899150"/>
          <p14:tracePt t="205276" x="1943100" y="5905500"/>
          <p14:tracePt t="205443" x="1943100" y="5911850"/>
          <p14:tracePt t="205463" x="1943100" y="5918200"/>
          <p14:tracePt t="205526" x="1943100" y="5924550"/>
          <p14:tracePt t="206121" x="1943100" y="5918200"/>
          <p14:tracePt t="206131" x="1943100" y="5905500"/>
          <p14:tracePt t="206142" x="1943100" y="5892800"/>
          <p14:tracePt t="206153" x="1943100" y="5873750"/>
          <p14:tracePt t="206168" x="1955800" y="5842000"/>
          <p14:tracePt t="206184" x="1974850" y="5778500"/>
          <p14:tracePt t="206201" x="1993900" y="5746750"/>
          <p14:tracePt t="206218" x="2012950" y="5708650"/>
          <p14:tracePt t="206235" x="2032000" y="5683250"/>
          <p14:tracePt t="206250" x="2038350" y="5670550"/>
          <p14:tracePt t="206266" x="2057400" y="5651500"/>
          <p14:tracePt t="206284" x="2063750" y="5638800"/>
          <p14:tracePt t="206301" x="2095500" y="5619750"/>
          <p14:tracePt t="206319" x="2127250" y="5581650"/>
          <p14:tracePt t="206334" x="2159000" y="5562600"/>
          <p14:tracePt t="206351" x="2247900" y="5524500"/>
          <p14:tracePt t="206367" x="2266950" y="5511800"/>
          <p14:tracePt t="206384" x="2330450" y="5492750"/>
          <p14:tracePt t="206402" x="2368550" y="5480050"/>
          <p14:tracePt t="206418" x="2400300" y="5480050"/>
          <p14:tracePt t="206435" x="2457450" y="5480050"/>
          <p14:tracePt t="206451" x="2495550" y="5480050"/>
          <p14:tracePt t="206468" x="2584450" y="5480050"/>
          <p14:tracePt t="206486" x="2660650" y="5480050"/>
          <p14:tracePt t="206501" x="2711450" y="5480050"/>
          <p14:tracePt t="206518" x="2806700" y="5480050"/>
          <p14:tracePt t="206534" x="2857500" y="5480050"/>
          <p14:tracePt t="206551" x="2952750" y="5486400"/>
          <p14:tracePt t="206566" x="2990850" y="5499100"/>
          <p14:tracePt t="206583" x="3086100" y="5505450"/>
          <p14:tracePt t="206600" x="3194050" y="5524500"/>
          <p14:tracePt t="206617" x="3244850" y="5524500"/>
          <p14:tracePt t="206633" x="3340100" y="5549900"/>
          <p14:tracePt t="206650" x="3371850" y="5556250"/>
          <p14:tracePt t="206666" x="3422650" y="5581650"/>
          <p14:tracePt t="206683" x="3473450" y="5607050"/>
          <p14:tracePt t="206700" x="3505200" y="5632450"/>
          <p14:tracePt t="206716" x="3543300" y="5664200"/>
          <p14:tracePt t="206734" x="3575050" y="5683250"/>
          <p14:tracePt t="206751" x="3613150" y="5721350"/>
          <p14:tracePt t="206768" x="3657600" y="5759450"/>
          <p14:tracePt t="206784" x="3670300" y="5772150"/>
          <p14:tracePt t="206801" x="3702050" y="5803900"/>
          <p14:tracePt t="206817" x="3721100" y="5829300"/>
          <p14:tracePt t="206833" x="3759200" y="5861050"/>
          <p14:tracePt t="206850" x="3784600" y="5905500"/>
          <p14:tracePt t="206867" x="3797300" y="5918200"/>
          <p14:tracePt t="206883" x="3816350" y="5937250"/>
          <p14:tracePt t="206900" x="3822700" y="5937250"/>
          <p14:tracePt t="206916" x="3829050" y="5949950"/>
          <p14:tracePt t="206933" x="3835400" y="5949950"/>
          <p14:tracePt t="206954" x="3835400" y="5956300"/>
          <p14:tracePt t="206986" x="3841750" y="5956300"/>
          <p14:tracePt t="209503" x="3848100" y="5956300"/>
          <p14:tracePt t="209513" x="3854450" y="5956300"/>
          <p14:tracePt t="209523" x="3860800" y="5943600"/>
          <p14:tracePt t="209534" x="3867150" y="5937250"/>
          <p14:tracePt t="209549" x="3873500" y="5924550"/>
          <p14:tracePt t="209568" x="3879850" y="5892800"/>
          <p14:tracePt t="209583" x="3886200" y="5880100"/>
          <p14:tracePt t="209600" x="3898900" y="5835650"/>
          <p14:tracePt t="209616" x="3905250" y="5810250"/>
          <p14:tracePt t="209633" x="3911600" y="5746750"/>
          <p14:tracePt t="209650" x="3924300" y="5695950"/>
          <p14:tracePt t="209666" x="3930650" y="5676900"/>
          <p14:tracePt t="209684" x="3930650" y="5638800"/>
          <p14:tracePt t="209702" x="3930650" y="5600700"/>
          <p14:tracePt t="209717" x="3930650" y="5594350"/>
          <p14:tracePt t="209734" x="3930650" y="5556250"/>
          <p14:tracePt t="209750" x="3930650" y="5537200"/>
          <p14:tracePt t="209767" x="3930650" y="5499100"/>
          <p14:tracePt t="209785" x="3930650" y="5480050"/>
          <p14:tracePt t="209801" x="3930650" y="5461000"/>
          <p14:tracePt t="209817" x="3930650" y="5454650"/>
          <p14:tracePt t="209834" x="3930650" y="5448300"/>
          <p14:tracePt t="209851" x="3930650" y="5441950"/>
          <p14:tracePt t="209867" x="3930650" y="5429250"/>
          <p14:tracePt t="209884" x="3930650" y="5410200"/>
          <p14:tracePt t="209901" x="3924300" y="5397500"/>
          <p14:tracePt t="209917" x="3924300" y="5391150"/>
          <p14:tracePt t="209934" x="3911600" y="5365750"/>
          <p14:tracePt t="209951" x="3911600" y="5359400"/>
          <p14:tracePt t="209967" x="3898900" y="5346700"/>
          <p14:tracePt t="209984" x="3892550" y="5321300"/>
          <p14:tracePt t="210001" x="3879850" y="5308600"/>
          <p14:tracePt t="210017" x="3867150" y="5295900"/>
          <p14:tracePt t="210034" x="3854450" y="5270500"/>
          <p14:tracePt t="210050" x="3841750" y="5238750"/>
          <p14:tracePt t="210067" x="3822700" y="5194300"/>
          <p14:tracePt t="210084" x="3816350" y="5175250"/>
          <p14:tracePt t="210101" x="3797300" y="5130800"/>
          <p14:tracePt t="210117" x="3790950" y="5111750"/>
          <p14:tracePt t="210134" x="3771900" y="5060950"/>
          <p14:tracePt t="210151" x="3746500" y="5010150"/>
          <p14:tracePt t="210167" x="3733800" y="4991100"/>
          <p14:tracePt t="210184" x="3695700" y="4933950"/>
          <p14:tracePt t="210201" x="3683000" y="4914900"/>
          <p14:tracePt t="210217" x="3651250" y="4870450"/>
          <p14:tracePt t="210234" x="3581400" y="4813300"/>
          <p14:tracePt t="210250" x="3536950" y="4787900"/>
          <p14:tracePt t="210266" x="3460750" y="4743450"/>
          <p14:tracePt t="210283" x="3429000" y="4730750"/>
          <p14:tracePt t="210300" x="3352800" y="4705350"/>
          <p14:tracePt t="210316" x="3200400" y="4705350"/>
          <p14:tracePt t="210333" x="3136900" y="4705350"/>
          <p14:tracePt t="210349" x="3048000" y="4705350"/>
          <p14:tracePt t="210366" x="3009900" y="4705350"/>
          <p14:tracePt t="210383" x="2946400" y="4711700"/>
          <p14:tracePt t="210400" x="2889250" y="4737100"/>
          <p14:tracePt t="210416" x="2857500" y="4749800"/>
          <p14:tracePt t="210433" x="2819400" y="4768850"/>
          <p14:tracePt t="210449" x="2806700" y="4787900"/>
          <p14:tracePt t="210467" x="2781300" y="4813300"/>
          <p14:tracePt t="210485" x="2743200" y="4889500"/>
          <p14:tracePt t="210500" x="2711450" y="4933950"/>
          <p14:tracePt t="210518" x="2673350" y="5016500"/>
          <p14:tracePt t="210534" x="2654300" y="5060950"/>
          <p14:tracePt t="210551" x="2616200" y="5181600"/>
          <p14:tracePt t="210568" x="2584450" y="5378450"/>
          <p14:tracePt t="210584" x="2565400" y="5441950"/>
          <p14:tracePt t="210601" x="2559050" y="5549900"/>
          <p14:tracePt t="210617" x="2546350" y="5588000"/>
          <p14:tracePt t="210634" x="2533650" y="5676900"/>
          <p14:tracePt t="210651" x="2533650" y="5702300"/>
          <p14:tracePt t="210667" x="2533650" y="5734050"/>
          <p14:tracePt t="210684" x="2533650" y="5746750"/>
          <p14:tracePt t="210701" x="2533650" y="5753100"/>
          <p14:tracePt t="210717" x="2533650" y="5772150"/>
          <p14:tracePt t="210735" x="2533650" y="5791200"/>
          <p14:tracePt t="210750" x="2533650" y="5803900"/>
          <p14:tracePt t="210766" x="2540000" y="5829300"/>
          <p14:tracePt t="210782" x="2546350" y="5835650"/>
          <p14:tracePt t="210800" x="2578100" y="5854700"/>
          <p14:tracePt t="210816" x="2597150" y="5867400"/>
          <p14:tracePt t="210833" x="2660650" y="5892800"/>
          <p14:tracePt t="210849" x="2711450" y="5905500"/>
          <p14:tracePt t="210866" x="2730500" y="5911850"/>
          <p14:tracePt t="210883" x="2781300" y="5918200"/>
          <p14:tracePt t="210899" x="2819400" y="5918200"/>
          <p14:tracePt t="210916" x="2933700" y="5918200"/>
          <p14:tracePt t="210933" x="3003550" y="5918200"/>
          <p14:tracePt t="210949" x="3041650" y="5918200"/>
          <p14:tracePt t="210966" x="3092450" y="5905500"/>
          <p14:tracePt t="210983" x="3117850" y="5899150"/>
          <p14:tracePt t="211000" x="3162300" y="5861050"/>
          <p14:tracePt t="211018" x="3200400" y="5835650"/>
          <p14:tracePt t="211034" x="3213100" y="5810250"/>
          <p14:tracePt t="211051" x="3251200" y="5759450"/>
          <p14:tracePt t="211069" x="3276600" y="5676900"/>
          <p14:tracePt t="211084" x="3282950" y="5607050"/>
          <p14:tracePt t="211102" x="3270250" y="5454650"/>
          <p14:tracePt t="211117" x="3244850" y="5384800"/>
          <p14:tracePt t="211134" x="3175000" y="5251450"/>
          <p14:tracePt t="211152" x="3130550" y="5162550"/>
          <p14:tracePt t="211167" x="3111500" y="5130800"/>
          <p14:tracePt t="211184" x="3086100" y="5092700"/>
          <p14:tracePt t="211201" x="3073400" y="5080000"/>
          <p14:tracePt t="211217" x="3054350" y="5060950"/>
          <p14:tracePt t="211235" x="3035300" y="5048250"/>
          <p14:tracePt t="211250" x="3028950" y="5048250"/>
          <p14:tracePt t="211299" x="3022600" y="5048250"/>
          <p14:tracePt t="214758" x="3009900" y="5048250"/>
          <p14:tracePt t="214769" x="2990850" y="5048250"/>
          <p14:tracePt t="214779" x="2946400" y="5080000"/>
          <p14:tracePt t="214790" x="2901950" y="5124450"/>
          <p14:tracePt t="214801" x="2832100" y="5175250"/>
          <p14:tracePt t="214816" x="2743200" y="5251450"/>
          <p14:tracePt t="214832" x="2546350" y="5378450"/>
          <p14:tracePt t="214849" x="2476500" y="5429250"/>
          <p14:tracePt t="214866" x="2374900" y="5480050"/>
          <p14:tracePt t="214883" x="2330450" y="5486400"/>
          <p14:tracePt t="214899" x="2273300" y="5505450"/>
          <p14:tracePt t="214916" x="2190750" y="5511800"/>
          <p14:tracePt t="214932" x="2171700" y="5511800"/>
          <p14:tracePt t="214949" x="2089150" y="5486400"/>
          <p14:tracePt t="214966" x="2044700" y="5448300"/>
          <p14:tracePt t="214982" x="2000250" y="5403850"/>
          <p14:tracePt t="214999" x="1968500" y="5340350"/>
          <p14:tracePt t="215016" x="1949450" y="5295900"/>
          <p14:tracePt t="215032" x="1936750" y="5238750"/>
          <p14:tracePt t="215049" x="1936750" y="5213350"/>
          <p14:tracePt t="215067" x="1936750" y="5175250"/>
          <p14:tracePt t="215084" x="1943100" y="5137150"/>
          <p14:tracePt t="215101" x="1949450" y="5118100"/>
          <p14:tracePt t="215117" x="1981200" y="5086350"/>
          <p14:tracePt t="215135" x="2044700" y="5054600"/>
          <p14:tracePt t="215150" x="2076450" y="5041900"/>
          <p14:tracePt t="215167" x="2120900" y="5035550"/>
          <p14:tracePt t="215182" x="2146300" y="5035550"/>
          <p14:tracePt t="215199" x="2178050" y="5035550"/>
          <p14:tracePt t="215216" x="2190750" y="5035550"/>
          <p14:tracePt t="215232" x="2222500" y="5048250"/>
          <p14:tracePt t="215249" x="2254250" y="5099050"/>
          <p14:tracePt t="215266" x="2273300" y="5143500"/>
          <p14:tracePt t="215282" x="2279650" y="5238750"/>
          <p14:tracePt t="215299" x="2279650" y="5302250"/>
          <p14:tracePt t="215316" x="2279650" y="5359400"/>
          <p14:tracePt t="215332" x="2279650" y="5397500"/>
          <p14:tracePt t="215349" x="2279650" y="5410200"/>
          <p14:tracePt t="215366" x="2279650" y="5416550"/>
          <p14:tracePt t="215382" x="2279650" y="5422900"/>
          <p14:tracePt t="215416" x="2279650" y="5429250"/>
          <p14:tracePt t="215447" x="2279650" y="5435600"/>
          <p14:tracePt t="216146" x="2286000" y="5429250"/>
          <p14:tracePt t="216156" x="2286000" y="5410200"/>
          <p14:tracePt t="216167" x="2298700" y="5384800"/>
          <p14:tracePt t="216177" x="2317750" y="5359400"/>
          <p14:tracePt t="216187" x="2330450" y="5314950"/>
          <p14:tracePt t="216199" x="2355850" y="5283200"/>
          <p14:tracePt t="216215" x="2393950" y="5226050"/>
          <p14:tracePt t="216232" x="2470150" y="5143500"/>
          <p14:tracePt t="216249" x="2514600" y="5105400"/>
          <p14:tracePt t="216265" x="2603500" y="5041900"/>
          <p14:tracePt t="216282" x="2686050" y="5016500"/>
          <p14:tracePt t="216299" x="2717800" y="5010150"/>
          <p14:tracePt t="216317" x="2813050" y="5022850"/>
          <p14:tracePt t="216334" x="2863850" y="5029200"/>
          <p14:tracePt t="216350" x="2927350" y="5073650"/>
          <p14:tracePt t="216367" x="2984500" y="5118100"/>
          <p14:tracePt t="216383" x="3022600" y="5175250"/>
          <p14:tracePt t="216400" x="3067050" y="5283200"/>
          <p14:tracePt t="216417" x="3098800" y="5353050"/>
          <p14:tracePt t="216433" x="3124200" y="5435600"/>
          <p14:tracePt t="216451" x="3130550" y="5518150"/>
          <p14:tracePt t="216467" x="3143250" y="5543550"/>
          <p14:tracePt t="216483" x="3143250" y="5556250"/>
          <p14:tracePt t="216501" x="3143250" y="5568950"/>
          <p14:tracePt t="216517" x="3143250" y="5575300"/>
          <p14:tracePt t="216550" x="3143250" y="5581650"/>
          <p14:tracePt t="216971" x="3143250" y="5575300"/>
          <p14:tracePt t="216982" x="3155950" y="5562600"/>
          <p14:tracePt t="216992" x="3168650" y="5530850"/>
          <p14:tracePt t="217003" x="3187700" y="5499100"/>
          <p14:tracePt t="217017" x="3200400" y="5467350"/>
          <p14:tracePt t="217034" x="3263900" y="5391150"/>
          <p14:tracePt t="217050" x="3295650" y="5353050"/>
          <p14:tracePt t="217067" x="3378200" y="5295900"/>
          <p14:tracePt t="217084" x="3441700" y="5251450"/>
          <p14:tracePt t="217099" x="3575050" y="5213350"/>
          <p14:tracePt t="217117" x="3670300" y="5207000"/>
          <p14:tracePt t="217133" x="3708400" y="5207000"/>
          <p14:tracePt t="217150" x="3854450" y="5232400"/>
          <p14:tracePt t="217167" x="3924300" y="5257800"/>
          <p14:tracePt t="217183" x="4038600" y="5346700"/>
          <p14:tracePt t="217201" x="4140200" y="5429250"/>
          <p14:tracePt t="217216" x="4191000" y="5480050"/>
          <p14:tracePt t="217232" x="4248150" y="5537200"/>
          <p14:tracePt t="217249" x="4267200" y="5556250"/>
          <p14:tracePt t="217266" x="4292600" y="5594350"/>
          <p14:tracePt t="217282" x="4298950" y="5607050"/>
          <p14:tracePt t="217299" x="4311650" y="5613400"/>
          <p14:tracePt t="217315" x="4311650" y="5619750"/>
          <p14:tracePt t="217332" x="4318000" y="5619750"/>
          <p14:tracePt t="217349" x="4318000" y="5626100"/>
          <p14:tracePt t="217743" x="4324350" y="5626100"/>
          <p14:tracePt t="217754" x="4337050" y="5607050"/>
          <p14:tracePt t="217764" x="4349750" y="5594350"/>
          <p14:tracePt t="217774" x="4368800" y="5575300"/>
          <p14:tracePt t="217785" x="4406900" y="5530850"/>
          <p14:tracePt t="217799" x="4457700" y="5480050"/>
          <p14:tracePt t="217817" x="4641850" y="5346700"/>
          <p14:tracePt t="217833" x="4768850" y="5276850"/>
          <p14:tracePt t="217850" x="4965700" y="5207000"/>
          <p14:tracePt t="217868" x="5029200" y="5194300"/>
          <p14:tracePt t="217883" x="5219700" y="5187950"/>
          <p14:tracePt t="217900" x="5327650" y="5207000"/>
          <p14:tracePt t="217917" x="5372100" y="5232400"/>
          <p14:tracePt t="217933" x="5441950" y="5314950"/>
          <p14:tracePt t="217950" x="5480050" y="5346700"/>
          <p14:tracePt t="217967" x="5518150" y="5422900"/>
          <p14:tracePt t="217984" x="5556250" y="5480050"/>
          <p14:tracePt t="218000" x="5562600" y="5492750"/>
          <p14:tracePt t="218017" x="5575300" y="5505450"/>
          <p14:tracePt t="218034" x="5575300" y="5511800"/>
          <p14:tracePt t="218050" x="5581650" y="5518150"/>
          <p14:tracePt t="218067" x="5588000" y="5518150"/>
          <p14:tracePt t="218088" x="5588000" y="55245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Imputation </a:t>
            </a:r>
          </a:p>
        </p:txBody>
      </p:sp>
      <p:sp>
        <p:nvSpPr>
          <p:cNvPr id="17411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16363"/>
          </a:xfrm>
        </p:spPr>
        <p:txBody>
          <a:bodyPr/>
          <a:lstStyle/>
          <a:p>
            <a:r>
              <a:rPr lang="en-US" altLang="en-US" sz="2400" smtClean="0"/>
              <a:t>Problems</a:t>
            </a:r>
          </a:p>
          <a:p>
            <a:pPr lvl="1"/>
            <a:r>
              <a:rPr lang="en-US" altLang="en-US" sz="2000" smtClean="0"/>
              <a:t>We may want to predict missing values for one predictor, using other predictors which also have missing values.</a:t>
            </a:r>
          </a:p>
          <a:p>
            <a:r>
              <a:rPr lang="en-US" altLang="en-US" sz="2400" smtClean="0"/>
              <a:t>Work around</a:t>
            </a:r>
          </a:p>
          <a:p>
            <a:pPr lvl="1"/>
            <a:r>
              <a:rPr lang="en-US" altLang="en-US" sz="2000" smtClean="0"/>
              <a:t>data augmentation methods: which follow an iterative process of an imputation step, which imputes values for the missing data, and a posterior step, which draws new estimates for the model parameters based on the previously imputed values.</a:t>
            </a:r>
          </a:p>
          <a:p>
            <a:pPr lvl="1"/>
            <a:endParaRPr lang="en-US" altLang="en-US" sz="5400" smtClean="0"/>
          </a:p>
        </p:txBody>
      </p:sp>
      <p:sp>
        <p:nvSpPr>
          <p:cNvPr id="17414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945438-8FEB-43AD-9B52-2D77D7EC4F9B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21"/>
    </mc:Choice>
    <mc:Fallback xmlns="">
      <p:transition spd="slow" advTm="117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668" x="5581650" y="5511800"/>
          <p14:tracePt t="12678" x="5568950" y="5486400"/>
          <p14:tracePt t="12689" x="5537200" y="5429250"/>
          <p14:tracePt t="12700" x="5499100" y="5372100"/>
          <p14:tracePt t="12710" x="5448300" y="5289550"/>
          <p14:tracePt t="12726" x="5403850" y="5232400"/>
          <p14:tracePt t="12742" x="5245100" y="5086350"/>
          <p14:tracePt t="12759" x="5137150" y="5010150"/>
          <p14:tracePt t="12776" x="4984750" y="4921250"/>
          <p14:tracePt t="12793" x="4800600" y="4838700"/>
          <p14:tracePt t="12809" x="4667250" y="4781550"/>
          <p14:tracePt t="12826" x="4470400" y="4686300"/>
          <p14:tracePt t="12842" x="4375150" y="4622800"/>
          <p14:tracePt t="12859" x="4000500" y="4400550"/>
          <p14:tracePt t="12876" x="3638550" y="4146550"/>
          <p14:tracePt t="12892" x="3448050" y="4006850"/>
          <p14:tracePt t="12909" x="3060700" y="3746500"/>
          <p14:tracePt t="12925" x="2933700" y="3663950"/>
          <p14:tracePt t="12941" x="2603500" y="3403600"/>
          <p14:tracePt t="12959" x="2374900" y="3181350"/>
          <p14:tracePt t="12975" x="2292350" y="3105150"/>
          <p14:tracePt t="12992" x="2178050" y="2997200"/>
          <p14:tracePt t="13009" x="2146300" y="2952750"/>
          <p14:tracePt t="13025" x="2120900" y="2921000"/>
          <p14:tracePt t="13480" x="2120900" y="2914650"/>
          <p14:tracePt t="13491" x="2114550" y="2901950"/>
          <p14:tracePt t="13501" x="2108200" y="2882900"/>
          <p14:tracePt t="13511" x="2095500" y="2851150"/>
          <p14:tracePt t="13525" x="2095500" y="2825750"/>
          <p14:tracePt t="13541" x="2095500" y="2794000"/>
          <p14:tracePt t="13558" x="2095500" y="2736850"/>
          <p14:tracePt t="13576" x="2108200" y="2686050"/>
          <p14:tracePt t="13591" x="2120900" y="2654300"/>
          <p14:tracePt t="13609" x="2171700" y="2603500"/>
          <p14:tracePt t="13626" x="2203450" y="2578100"/>
          <p14:tracePt t="13643" x="2254250" y="2501900"/>
          <p14:tracePt t="13659" x="2279650" y="2457450"/>
          <p14:tracePt t="13676" x="2298700" y="2425700"/>
          <p14:tracePt t="13692" x="2311400" y="2374900"/>
          <p14:tracePt t="13709" x="2317750" y="2349500"/>
          <p14:tracePt t="13726" x="2324100" y="2324100"/>
          <p14:tracePt t="13742" x="2324100" y="2311400"/>
          <p14:tracePt t="13759" x="2324100" y="2305050"/>
          <p14:tracePt t="13776" x="2324100" y="2298700"/>
          <p14:tracePt t="13826" x="2324100" y="2292350"/>
          <p14:tracePt t="17067" x="2330450" y="2292350"/>
          <p14:tracePt t="17077" x="2349500" y="2279650"/>
          <p14:tracePt t="17088" x="2381250" y="2260600"/>
          <p14:tracePt t="17098" x="2451100" y="2235200"/>
          <p14:tracePt t="17109" x="2495550" y="2203450"/>
          <p14:tracePt t="17124" x="2571750" y="2197100"/>
          <p14:tracePt t="17141" x="2717800" y="2165350"/>
          <p14:tracePt t="17158" x="2794000" y="2165350"/>
          <p14:tracePt t="17174" x="2927350" y="2197100"/>
          <p14:tracePt t="17193" x="3048000" y="2247900"/>
          <p14:tracePt t="17208" x="3105150" y="2273300"/>
          <p14:tracePt t="17225" x="3219450" y="2362200"/>
          <p14:tracePt t="17241" x="3251200" y="2387600"/>
          <p14:tracePt t="17258" x="3308350" y="2444750"/>
          <p14:tracePt t="17275" x="3327400" y="2476500"/>
          <p14:tracePt t="17292" x="3346450" y="2501900"/>
          <p14:tracePt t="17309" x="3365500" y="2552700"/>
          <p14:tracePt t="17325" x="3365500" y="2565400"/>
          <p14:tracePt t="17342" x="3365500" y="2578100"/>
          <p14:tracePt t="17359" x="3365500" y="2584450"/>
          <p14:tracePt t="17375" x="3365500" y="2590800"/>
          <p14:tracePt t="17413" x="3365500" y="2597150"/>
          <p14:tracePt t="18801" x="3340100" y="2603500"/>
          <p14:tracePt t="18811" x="3314700" y="2603500"/>
          <p14:tracePt t="18821" x="3276600" y="2603500"/>
          <p14:tracePt t="18832" x="3225800" y="2603500"/>
          <p14:tracePt t="18843" x="3168650" y="2590800"/>
          <p14:tracePt t="18859" x="3130550" y="2584450"/>
          <p14:tracePt t="18877" x="3041650" y="2559050"/>
          <p14:tracePt t="18891" x="2978150" y="2527300"/>
          <p14:tracePt t="18908" x="2851150" y="2470150"/>
          <p14:tracePt t="18924" x="2730500" y="2425700"/>
          <p14:tracePt t="18941" x="2686050" y="2400300"/>
          <p14:tracePt t="18959" x="2616200" y="2355850"/>
          <p14:tracePt t="18975" x="2597150" y="2336800"/>
          <p14:tracePt t="18992" x="2559050" y="2311400"/>
          <p14:tracePt t="19009" x="2520950" y="2254250"/>
          <p14:tracePt t="19025" x="2508250" y="2235200"/>
          <p14:tracePt t="19042" x="2482850" y="2165350"/>
          <p14:tracePt t="19058" x="2470150" y="2139950"/>
          <p14:tracePt t="19075" x="2463800" y="2101850"/>
          <p14:tracePt t="19092" x="2457450" y="2082800"/>
          <p14:tracePt t="19109" x="2451100" y="2076450"/>
          <p14:tracePt t="19125" x="2451100" y="2070100"/>
          <p14:tracePt t="19145" x="2451100" y="2063750"/>
          <p14:tracePt t="19158" x="2451100" y="2057400"/>
          <p14:tracePt t="19175" x="2451100" y="2051050"/>
          <p14:tracePt t="19195" x="2470150" y="2044700"/>
          <p14:tracePt t="19207" x="2489200" y="2038350"/>
          <p14:tracePt t="19224" x="2540000" y="2038350"/>
          <p14:tracePt t="19241" x="2616200" y="2038350"/>
          <p14:tracePt t="19258" x="2698750" y="2038350"/>
          <p14:tracePt t="19274" x="2724150" y="2038350"/>
          <p14:tracePt t="19291" x="2806700" y="2063750"/>
          <p14:tracePt t="19307" x="2838450" y="2076450"/>
          <p14:tracePt t="19324" x="2901950" y="2108200"/>
          <p14:tracePt t="19343" x="2959100" y="2133600"/>
          <p14:tracePt t="19358" x="2971800" y="2146300"/>
          <p14:tracePt t="19374" x="2997200" y="2165350"/>
          <p14:tracePt t="19391" x="3003550" y="2171700"/>
          <p14:tracePt t="19407" x="3016250" y="2184400"/>
          <p14:tracePt t="19424" x="3022600" y="2190750"/>
          <p14:tracePt t="19442" x="3035300" y="2190750"/>
          <p14:tracePt t="19479" x="3041650" y="2190750"/>
          <p14:tracePt t="19531" x="3048000" y="2190750"/>
          <p14:tracePt t="20094" x="3054350" y="2190750"/>
          <p14:tracePt t="20115" x="3060700" y="2184400"/>
          <p14:tracePt t="20126" x="3067050" y="2178050"/>
          <p14:tracePt t="20136" x="3073400" y="2171700"/>
          <p14:tracePt t="20146" x="3079750" y="2165350"/>
          <p14:tracePt t="20159" x="3092450" y="2159000"/>
          <p14:tracePt t="20176" x="3098800" y="2152650"/>
          <p14:tracePt t="20191" x="3111500" y="2152650"/>
          <p14:tracePt t="20209" x="3130550" y="2146300"/>
          <p14:tracePt t="20224" x="3143250" y="2139950"/>
          <p14:tracePt t="20242" x="3168650" y="2139950"/>
          <p14:tracePt t="20258" x="3187700" y="2139950"/>
          <p14:tracePt t="20275" x="3238500" y="2133600"/>
          <p14:tracePt t="20292" x="3276600" y="2133600"/>
          <p14:tracePt t="20308" x="3295650" y="2133600"/>
          <p14:tracePt t="20324" x="3346450" y="2133600"/>
          <p14:tracePt t="20341" x="3378200" y="2120900"/>
          <p14:tracePt t="20357" x="3441700" y="2120900"/>
          <p14:tracePt t="20374" x="3498850" y="2120900"/>
          <p14:tracePt t="20391" x="3517900" y="2120900"/>
          <p14:tracePt t="20407" x="3562350" y="2120900"/>
          <p14:tracePt t="20424" x="3581400" y="2120900"/>
          <p14:tracePt t="20441" x="3606800" y="2127250"/>
          <p14:tracePt t="20458" x="3625850" y="2133600"/>
          <p14:tracePt t="20474" x="3638550" y="2139950"/>
          <p14:tracePt t="20491" x="3651250" y="2146300"/>
          <p14:tracePt t="20508" x="3657600" y="2152650"/>
          <p14:tracePt t="20525" x="3683000" y="2165350"/>
          <p14:tracePt t="20542" x="3702050" y="2178050"/>
          <p14:tracePt t="20558" x="3714750" y="2190750"/>
          <p14:tracePt t="20575" x="3733800" y="2203450"/>
          <p14:tracePt t="20592" x="3740150" y="2209800"/>
          <p14:tracePt t="20608" x="3752850" y="2228850"/>
          <p14:tracePt t="20625" x="3778250" y="2266950"/>
          <p14:tracePt t="20642" x="3790950" y="2279650"/>
          <p14:tracePt t="20658" x="3810000" y="2330450"/>
          <p14:tracePt t="20675" x="3816350" y="2343150"/>
          <p14:tracePt t="20692" x="3829050" y="2368550"/>
          <p14:tracePt t="20709" x="3841750" y="2387600"/>
          <p14:tracePt t="20742" x="3848100" y="2393950"/>
          <p14:tracePt t="20762" x="3854450" y="2393950"/>
          <p14:tracePt t="20776" x="3854450" y="2400300"/>
          <p14:tracePt t="21658" x="3854450" y="2393950"/>
          <p14:tracePt t="21692" x="3860800" y="2393950"/>
          <p14:tracePt t="21702" x="3860800" y="2381250"/>
          <p14:tracePt t="21711" x="3867150" y="2374900"/>
          <p14:tracePt t="21725" x="3867150" y="2368550"/>
          <p14:tracePt t="21742" x="3873500" y="2362200"/>
          <p14:tracePt t="21758" x="3873500" y="2349500"/>
          <p14:tracePt t="21775" x="3879850" y="2330450"/>
          <p14:tracePt t="21792" x="3886200" y="2324100"/>
          <p14:tracePt t="21809" x="3892550" y="2298700"/>
          <p14:tracePt t="21825" x="3905250" y="2292350"/>
          <p14:tracePt t="21842" x="3911600" y="2286000"/>
          <p14:tracePt t="21858" x="3930650" y="2266950"/>
          <p14:tracePt t="21876" x="3943350" y="2260600"/>
          <p14:tracePt t="21892" x="3949700" y="2247900"/>
          <p14:tracePt t="21908" x="3975100" y="2235200"/>
          <p14:tracePt t="21925" x="3981450" y="2235200"/>
          <p14:tracePt t="21941" x="4000500" y="2228850"/>
          <p14:tracePt t="21958" x="4006850" y="2228850"/>
          <p14:tracePt t="21975" x="4013200" y="2228850"/>
          <p14:tracePt t="21993" x="4019550" y="2228850"/>
          <p14:tracePt t="22034" x="4025900" y="2228850"/>
          <p14:tracePt t="22086" x="4032250" y="2228850"/>
          <p14:tracePt t="22138" x="4038600" y="2228850"/>
          <p14:tracePt t="22170" x="4044950" y="2228850"/>
          <p14:tracePt t="22212" x="4051300" y="2228850"/>
          <p14:tracePt t="22222" x="4057650" y="2228850"/>
          <p14:tracePt t="22232" x="4064000" y="2228850"/>
          <p14:tracePt t="22253" x="4070350" y="2228850"/>
          <p14:tracePt t="22264" x="4076700" y="2228850"/>
          <p14:tracePt t="22276" x="4083050" y="2228850"/>
          <p14:tracePt t="22295" x="4089400" y="2228850"/>
          <p14:tracePt t="22308" x="4102100" y="2228850"/>
          <p14:tracePt t="22326" x="4133850" y="2222500"/>
          <p14:tracePt t="22342" x="4159250" y="2222500"/>
          <p14:tracePt t="22358" x="4197350" y="2222500"/>
          <p14:tracePt t="22375" x="4216400" y="2222500"/>
          <p14:tracePt t="22392" x="4267200" y="2222500"/>
          <p14:tracePt t="22409" x="4337050" y="2222500"/>
          <p14:tracePt t="22425" x="4375150" y="2222500"/>
          <p14:tracePt t="22441" x="4464050" y="2222500"/>
          <p14:tracePt t="22458" x="4483100" y="2222500"/>
          <p14:tracePt t="22475" x="4533900" y="2222500"/>
          <p14:tracePt t="22493" x="4565650" y="2222500"/>
          <p14:tracePt t="22508" x="4578350" y="2222500"/>
          <p14:tracePt t="22526" x="4610100" y="2222500"/>
          <p14:tracePt t="22542" x="4622800" y="2222500"/>
          <p14:tracePt t="22558" x="4641850" y="2222500"/>
          <p14:tracePt t="22576" x="4660900" y="2222500"/>
          <p14:tracePt t="22610" x="4667250" y="2222500"/>
          <p14:tracePt t="22639" x="4673600" y="2222500"/>
          <p14:tracePt t="22679" x="4679950" y="2222500"/>
          <p14:tracePt t="22689" x="4686300" y="2222500"/>
          <p14:tracePt t="22700" x="4692650" y="2222500"/>
          <p14:tracePt t="22710" x="4699000" y="2222500"/>
          <p14:tracePt t="22724" x="4699000" y="2216150"/>
          <p14:tracePt t="22741" x="4705350" y="2216150"/>
          <p14:tracePt t="22757" x="4718050" y="2216150"/>
          <p14:tracePt t="22774" x="4724400" y="2216150"/>
          <p14:tracePt t="22790" x="4730750" y="2216150"/>
          <p14:tracePt t="22824" x="4737100" y="2216150"/>
          <p14:tracePt t="23672" x="4737100" y="2209800"/>
          <p14:tracePt t="23682" x="4749800" y="2209800"/>
          <p14:tracePt t="23694" x="4756150" y="2190750"/>
          <p14:tracePt t="23709" x="4762500" y="2190750"/>
          <p14:tracePt t="23725" x="4781550" y="2165350"/>
          <p14:tracePt t="23741" x="4794250" y="2159000"/>
          <p14:tracePt t="23758" x="4819650" y="2127250"/>
          <p14:tracePt t="23776" x="4851400" y="2114550"/>
          <p14:tracePt t="23791" x="4870450" y="2108200"/>
          <p14:tracePt t="23808" x="4889500" y="2095500"/>
          <p14:tracePt t="23824" x="4902200" y="2089150"/>
          <p14:tracePt t="23840" x="4927600" y="2082800"/>
          <p14:tracePt t="23858" x="4940300" y="2076450"/>
          <p14:tracePt t="23874" x="4953000" y="2076450"/>
          <p14:tracePt t="23890" x="4978400" y="2063750"/>
          <p14:tracePt t="23907" x="4991100" y="2051050"/>
          <p14:tracePt t="23924" x="5016500" y="2044700"/>
          <p14:tracePt t="23940" x="5035550" y="2044700"/>
          <p14:tracePt t="23957" x="5080000" y="2025650"/>
          <p14:tracePt t="23974" x="5111750" y="2025650"/>
          <p14:tracePt t="23990" x="5124450" y="2019300"/>
          <p14:tracePt t="24008" x="5149850" y="2019300"/>
          <p14:tracePt t="24026" x="5175250" y="2019300"/>
          <p14:tracePt t="24042" x="5187950" y="2019300"/>
          <p14:tracePt t="24058" x="5200650" y="2019300"/>
          <p14:tracePt t="24075" x="5213350" y="2019300"/>
          <p14:tracePt t="24092" x="5245100" y="2019300"/>
          <p14:tracePt t="24109" x="5289550" y="2019300"/>
          <p14:tracePt t="24125" x="5308600" y="2019300"/>
          <p14:tracePt t="24142" x="5353050" y="2032000"/>
          <p14:tracePt t="24158" x="5365750" y="2038350"/>
          <p14:tracePt t="24175" x="5397500" y="2051050"/>
          <p14:tracePt t="24193" x="5441950" y="2063750"/>
          <p14:tracePt t="24208" x="5461000" y="2070100"/>
          <p14:tracePt t="24226" x="5518150" y="2076450"/>
          <p14:tracePt t="24241" x="5549900" y="2082800"/>
          <p14:tracePt t="24257" x="5594350" y="2095500"/>
          <p14:tracePt t="24274" x="5607050" y="2095500"/>
          <p14:tracePt t="24291" x="5651500" y="2101850"/>
          <p14:tracePt t="24309" x="5689600" y="2108200"/>
          <p14:tracePt t="24325" x="5715000" y="2108200"/>
          <p14:tracePt t="24342" x="5772150" y="2114550"/>
          <p14:tracePt t="24360" x="5829300" y="2114550"/>
          <p14:tracePt t="24375" x="5854700" y="2114550"/>
          <p14:tracePt t="24392" x="5899150" y="2127250"/>
          <p14:tracePt t="24408" x="5918200" y="2127250"/>
          <p14:tracePt t="24425" x="5962650" y="2152650"/>
          <p14:tracePt t="24442" x="5981700" y="2159000"/>
          <p14:tracePt t="24458" x="6045200" y="2178050"/>
          <p14:tracePt t="24475" x="6121400" y="2222500"/>
          <p14:tracePt t="24492" x="6146800" y="2228850"/>
          <p14:tracePt t="24507" x="6159500" y="2241550"/>
          <p14:tracePt t="29367" x="6159500" y="2254250"/>
          <p14:tracePt t="29378" x="6146800" y="2254250"/>
          <p14:tracePt t="29389" x="6127750" y="2266950"/>
          <p14:tracePt t="29398" x="6115050" y="2279650"/>
          <p14:tracePt t="29410" x="6102350" y="2286000"/>
          <p14:tracePt t="29424" x="6089650" y="2292350"/>
          <p14:tracePt t="29440" x="6070600" y="2298700"/>
          <p14:tracePt t="29458" x="6057900" y="2305050"/>
          <p14:tracePt t="29474" x="6038850" y="2305050"/>
          <p14:tracePt t="29492" x="6007100" y="2324100"/>
          <p14:tracePt t="29508" x="5994400" y="2324100"/>
          <p14:tracePt t="29524" x="5962650" y="2336800"/>
          <p14:tracePt t="29541" x="5943600" y="2343150"/>
          <p14:tracePt t="29558" x="5899150" y="2355850"/>
          <p14:tracePt t="29576" x="5867400" y="2368550"/>
          <p14:tracePt t="29591" x="5842000" y="2374900"/>
          <p14:tracePt t="29608" x="5791200" y="2387600"/>
          <p14:tracePt t="29624" x="5765800" y="2387600"/>
          <p14:tracePt t="29640" x="5708650" y="2400300"/>
          <p14:tracePt t="29657" x="5676900" y="2400300"/>
          <p14:tracePt t="29673" x="5632450" y="2406650"/>
          <p14:tracePt t="29690" x="5588000" y="2406650"/>
          <p14:tracePt t="29707" x="5568950" y="2413000"/>
          <p14:tracePt t="29723" x="5549900" y="2419350"/>
          <p14:tracePt t="29740" x="5543550" y="2419350"/>
          <p14:tracePt t="29757" x="5537200" y="2419350"/>
          <p14:tracePt t="29773" x="5530850" y="2419350"/>
          <p14:tracePt t="30045" x="5530850" y="2425700"/>
          <p14:tracePt t="30139" x="5530850" y="2432050"/>
          <p14:tracePt t="30160" x="5530850" y="2438400"/>
          <p14:tracePt t="30170" x="5537200" y="2444750"/>
          <p14:tracePt t="30181" x="5549900" y="2451100"/>
          <p14:tracePt t="30192" x="5568950" y="2457450"/>
          <p14:tracePt t="30208" x="5594350" y="2457450"/>
          <p14:tracePt t="30224" x="5676900" y="2463800"/>
          <p14:tracePt t="30240" x="5702300" y="2476500"/>
          <p14:tracePt t="30257" x="5753100" y="2495550"/>
          <p14:tracePt t="30274" x="5797550" y="2514600"/>
          <p14:tracePt t="30291" x="5810250" y="2527300"/>
          <p14:tracePt t="30308" x="5829300" y="2546350"/>
          <p14:tracePt t="30324" x="5842000" y="2559050"/>
          <p14:tracePt t="30341" x="5848350" y="2603500"/>
          <p14:tracePt t="30360" x="5848350" y="2654300"/>
          <p14:tracePt t="30373" x="5848350" y="2679700"/>
          <p14:tracePt t="30390" x="5822950" y="2762250"/>
          <p14:tracePt t="30407" x="5784850" y="2813050"/>
          <p14:tracePt t="30424" x="5568950" y="2933700"/>
          <p14:tracePt t="30441" x="5276850" y="3028950"/>
          <p14:tracePt t="30457" x="5162550" y="3035300"/>
          <p14:tracePt t="30474" x="4933950" y="3035300"/>
          <p14:tracePt t="30491" x="4857750" y="3022600"/>
          <p14:tracePt t="30508" x="4743450" y="2946400"/>
          <p14:tracePt t="30525" x="4667250" y="2857500"/>
          <p14:tracePt t="30540" x="4629150" y="2800350"/>
          <p14:tracePt t="30557" x="4584700" y="2724150"/>
          <p14:tracePt t="30574" x="4578350" y="2698750"/>
          <p14:tracePt t="31454" x="4565650" y="2698750"/>
          <p14:tracePt t="31464" x="4552950" y="2698750"/>
          <p14:tracePt t="31475" x="4521200" y="2711450"/>
          <p14:tracePt t="31491" x="4489450" y="2724150"/>
          <p14:tracePt t="31508" x="4419600" y="2743200"/>
          <p14:tracePt t="31525" x="4362450" y="2762250"/>
          <p14:tracePt t="31540" x="4210050" y="2781300"/>
          <p14:tracePt t="31557" x="3981450" y="2800350"/>
          <p14:tracePt t="31574" x="3854450" y="2819400"/>
          <p14:tracePt t="31591" x="3492500" y="2844800"/>
          <p14:tracePt t="31609" x="3276600" y="2876550"/>
          <p14:tracePt t="31624" x="3168650" y="2895600"/>
          <p14:tracePt t="31641" x="2990850" y="2927350"/>
          <p14:tracePt t="31658" x="2933700" y="2933700"/>
          <p14:tracePt t="31674" x="2844800" y="2952750"/>
          <p14:tracePt t="31691" x="2800350" y="2952750"/>
          <p14:tracePt t="31708" x="2736850" y="2959100"/>
          <p14:tracePt t="31725" x="2654300" y="2971800"/>
          <p14:tracePt t="31741" x="2622550" y="2978150"/>
          <p14:tracePt t="31757" x="2565400" y="2978150"/>
          <p14:tracePt t="31774" x="2527300" y="2984500"/>
          <p14:tracePt t="31791" x="2444750" y="2990850"/>
          <p14:tracePt t="31808" x="2374900" y="3009900"/>
          <p14:tracePt t="31824" x="2317750" y="3035300"/>
          <p14:tracePt t="31841" x="2197100" y="3067050"/>
          <p14:tracePt t="31858" x="2139950" y="3086100"/>
          <p14:tracePt t="31874" x="2057400" y="3124200"/>
          <p14:tracePt t="31891" x="1981200" y="3149600"/>
          <p14:tracePt t="31908" x="1962150" y="3168650"/>
          <p14:tracePt t="31923" x="1898650" y="3206750"/>
          <p14:tracePt t="31940" x="1854200" y="3219450"/>
          <p14:tracePt t="31956" x="1778000" y="3263900"/>
          <p14:tracePt t="31973" x="1727200" y="3295650"/>
          <p14:tracePt t="31990" x="1714500" y="3302000"/>
          <p14:tracePt t="32007" x="1701800" y="3308350"/>
          <p14:tracePt t="32023" x="1695450" y="3308350"/>
          <p14:tracePt t="32040" x="1695450" y="3314700"/>
          <p14:tracePt t="32057" x="1689100" y="3333750"/>
          <p14:tracePt t="32073" x="1689100" y="3346450"/>
          <p14:tracePt t="32090" x="1689100" y="3384550"/>
          <p14:tracePt t="32106" x="1695450" y="3416300"/>
          <p14:tracePt t="32123" x="1765300" y="3473450"/>
          <p14:tracePt t="32141" x="1917700" y="3568700"/>
          <p14:tracePt t="32158" x="2032000" y="3606800"/>
          <p14:tracePt t="32174" x="2260600" y="3651250"/>
          <p14:tracePt t="32191" x="2343150" y="3657600"/>
          <p14:tracePt t="32207" x="2540000" y="3657600"/>
          <p14:tracePt t="32225" x="2762250" y="3625850"/>
          <p14:tracePt t="32241" x="2844800" y="3594100"/>
          <p14:tracePt t="32257" x="2933700" y="3524250"/>
          <p14:tracePt t="32275" x="2965450" y="3498850"/>
          <p14:tracePt t="32291" x="2997200" y="3397250"/>
          <p14:tracePt t="32308" x="2997200" y="3308350"/>
          <p14:tracePt t="32324" x="2984500" y="3276600"/>
          <p14:tracePt t="32341" x="2768600" y="3168650"/>
          <p14:tracePt t="32356" x="2667000" y="3149600"/>
          <p14:tracePt t="32373" x="2438400" y="3136900"/>
          <p14:tracePt t="32390" x="2279650" y="3143250"/>
          <p14:tracePt t="32406" x="2101850" y="3149600"/>
          <p14:tracePt t="32423" x="1968500" y="3168650"/>
          <p14:tracePt t="32440" x="1911350" y="3181350"/>
          <p14:tracePt t="32456" x="1854200" y="3194050"/>
          <p14:tracePt t="32473" x="1835150" y="3194050"/>
          <p14:tracePt t="32489" x="1816100" y="3200400"/>
          <p14:tracePt t="32506" x="1803400" y="3206750"/>
          <p14:tracePt t="32578" x="1797050" y="3206750"/>
          <p14:tracePt t="32757" x="1790700" y="3206750"/>
          <p14:tracePt t="32851" x="1784350" y="3206750"/>
          <p14:tracePt t="32894" x="1778000" y="3206750"/>
          <p14:tracePt t="32903" x="1771650" y="3206750"/>
          <p14:tracePt t="32913" x="1765300" y="3213100"/>
          <p14:tracePt t="32925" x="1765300" y="3219450"/>
          <p14:tracePt t="32940" x="1758950" y="3219450"/>
          <p14:tracePt t="32957" x="1746250" y="3219450"/>
          <p14:tracePt t="32991" x="1739900" y="3225800"/>
          <p14:tracePt t="33028" x="1739900" y="3232150"/>
          <p14:tracePt t="33049" x="1739900" y="3238500"/>
          <p14:tracePt t="33059" x="1739900" y="3244850"/>
          <p14:tracePt t="33069" x="1739900" y="3251200"/>
          <p14:tracePt t="33080" x="1739900" y="3257550"/>
          <p14:tracePt t="33090" x="1752600" y="3270250"/>
          <p14:tracePt t="33106" x="1784350" y="3289300"/>
          <p14:tracePt t="33123" x="1873250" y="3327400"/>
          <p14:tracePt t="33140" x="1962150" y="3346450"/>
          <p14:tracePt t="33156" x="2216150" y="3390900"/>
          <p14:tracePt t="33173" x="2419350" y="3409950"/>
          <p14:tracePt t="33190" x="2546350" y="3409950"/>
          <p14:tracePt t="33206" x="2736850" y="3409950"/>
          <p14:tracePt t="33223" x="2774950" y="3409950"/>
          <p14:tracePt t="33240" x="2819400" y="3409950"/>
          <p14:tracePt t="33257" x="2825750" y="3409950"/>
          <p14:tracePt t="33273" x="2825750" y="3403600"/>
          <p14:tracePt t="33290" x="2806700" y="3384550"/>
          <p14:tracePt t="33306" x="2774950" y="3365500"/>
          <p14:tracePt t="33323" x="2647950" y="3321050"/>
          <p14:tracePt t="33340" x="2470150" y="3289300"/>
          <p14:tracePt t="33356" x="2393950" y="3282950"/>
          <p14:tracePt t="33373" x="2273300" y="3282950"/>
          <p14:tracePt t="33390" x="2247900" y="3282950"/>
          <p14:tracePt t="33406" x="2216150" y="3282950"/>
          <p14:tracePt t="33424" x="2203450" y="3282950"/>
          <p14:tracePt t="33441" x="2197100" y="3282950"/>
          <p14:tracePt t="33458" x="2197100" y="3289300"/>
          <p14:tracePt t="33491" x="2190750" y="3289300"/>
          <p14:tracePt t="33529" x="2190750" y="3295650"/>
          <p14:tracePt t="33540" x="2197100" y="3302000"/>
          <p14:tracePt t="33550" x="2209800" y="3302000"/>
          <p14:tracePt t="33560" x="2216150" y="3302000"/>
          <p14:tracePt t="33573" x="2222500" y="3302000"/>
          <p14:tracePt t="33591" x="2228850" y="3302000"/>
          <p14:tracePt t="33623" x="2228850" y="3308350"/>
          <p14:tracePt t="33644" x="2235200" y="3308350"/>
          <p14:tracePt t="35377" x="2241550" y="3308350"/>
          <p14:tracePt t="35388" x="2247900" y="3295650"/>
          <p14:tracePt t="35398" x="2266950" y="3282950"/>
          <p14:tracePt t="35407" x="2292350" y="3263900"/>
          <p14:tracePt t="35423" x="2336800" y="3225800"/>
          <p14:tracePt t="35439" x="2489200" y="3098800"/>
          <p14:tracePt t="35456" x="2597150" y="3028950"/>
          <p14:tracePt t="35473" x="2800350" y="2889250"/>
          <p14:tracePt t="35490" x="3060700" y="2774950"/>
          <p14:tracePt t="35506" x="3206750" y="2705100"/>
          <p14:tracePt t="35523" x="3416300" y="2628900"/>
          <p14:tracePt t="35539" x="3536950" y="2622550"/>
          <p14:tracePt t="35556" x="3848100" y="2584450"/>
          <p14:tracePt t="35574" x="4025900" y="2584450"/>
          <p14:tracePt t="35589" x="4114800" y="2584450"/>
          <p14:tracePt t="35606" x="4330700" y="2622550"/>
          <p14:tracePt t="35624" x="4400550" y="2641600"/>
          <p14:tracePt t="35641" x="4495800" y="2686050"/>
          <p14:tracePt t="35658" x="4578350" y="2749550"/>
          <p14:tracePt t="35674" x="4622800" y="2762250"/>
          <p14:tracePt t="35690" x="4699000" y="2825750"/>
          <p14:tracePt t="35707" x="4730750" y="2851150"/>
          <p14:tracePt t="35724" x="4775200" y="2876550"/>
          <p14:tracePt t="35741" x="4800600" y="2908300"/>
          <p14:tracePt t="35757" x="4813300" y="2921000"/>
          <p14:tracePt t="35773" x="4819650" y="2933700"/>
          <p14:tracePt t="36451" x="4819650" y="2940050"/>
          <p14:tracePt t="36472" x="4819650" y="2946400"/>
          <p14:tracePt t="36482" x="4819650" y="2959100"/>
          <p14:tracePt t="36494" x="4819650" y="2971800"/>
          <p14:tracePt t="36507" x="4819650" y="2978150"/>
          <p14:tracePt t="36526" x="4819650" y="2997200"/>
          <p14:tracePt t="36558" x="4819650" y="3016250"/>
          <p14:tracePt t="36573" x="4819650" y="3028950"/>
          <p14:tracePt t="36589" x="4819650" y="3041650"/>
          <p14:tracePt t="36606" x="4819650" y="3048000"/>
          <p14:tracePt t="36623" x="4819650" y="3054350"/>
          <p14:tracePt t="36639" x="4819650" y="3067050"/>
          <p14:tracePt t="36656" x="4819650" y="3073400"/>
          <p14:tracePt t="36673" x="4819650" y="3086100"/>
          <p14:tracePt t="36706" x="4819650" y="3092450"/>
          <p14:tracePt t="36723" x="4819650" y="3105150"/>
          <p14:tracePt t="36756" x="4819650" y="3111500"/>
          <p14:tracePt t="36773" x="4927600" y="3117850"/>
          <p14:tracePt t="36789" x="4978400" y="3117850"/>
          <p14:tracePt t="36806" x="5168900" y="3092450"/>
          <p14:tracePt t="36823" x="5295900" y="3073400"/>
          <p14:tracePt t="36839" x="5518150" y="3041650"/>
          <p14:tracePt t="36857" x="5746750" y="3022600"/>
          <p14:tracePt t="36874" x="5886450" y="3022600"/>
          <p14:tracePt t="36891" x="6051550" y="3035300"/>
          <p14:tracePt t="36907" x="6127750" y="3054350"/>
          <p14:tracePt t="36923" x="6242050" y="3092450"/>
          <p14:tracePt t="36940" x="6330950" y="3155950"/>
          <p14:tracePt t="36956" x="6350000" y="3168650"/>
          <p14:tracePt t="36973" x="6407150" y="3206750"/>
          <p14:tracePt t="36991" x="6413500" y="3219450"/>
          <p14:tracePt t="37007" x="6419850" y="3225800"/>
          <p14:tracePt t="37024" x="6426200" y="3232150"/>
          <p14:tracePt t="38783" x="6432550" y="3232150"/>
          <p14:tracePt t="38793" x="6438900" y="3232150"/>
          <p14:tracePt t="38803" x="6457950" y="3232150"/>
          <p14:tracePt t="38813" x="6508750" y="3213100"/>
          <p14:tracePt t="38824" x="6572250" y="3194050"/>
          <p14:tracePt t="38839" x="6667500" y="3162300"/>
          <p14:tracePt t="38857" x="6851650" y="3111500"/>
          <p14:tracePt t="38874" x="7016750" y="3060700"/>
          <p14:tracePt t="38890" x="7258050" y="3022600"/>
          <p14:tracePt t="38907" x="7385050" y="2997200"/>
          <p14:tracePt t="38923" x="7708900" y="2965450"/>
          <p14:tracePt t="38939" x="7912100" y="2946400"/>
          <p14:tracePt t="38956" x="8013700" y="2946400"/>
          <p14:tracePt t="38973" x="8191500" y="2959100"/>
          <p14:tracePt t="38989" x="8248650" y="2965450"/>
          <p14:tracePt t="39006" x="8299450" y="2997200"/>
          <p14:tracePt t="39023" x="8331200" y="3009900"/>
          <p14:tracePt t="39039" x="8337550" y="3016250"/>
          <p14:tracePt t="39056" x="8350250" y="3028950"/>
          <p14:tracePt t="39089" x="8356600" y="3035300"/>
          <p14:tracePt t="39107" x="8362950" y="3048000"/>
          <p14:tracePt t="39126" x="8362950" y="3054350"/>
          <p14:tracePt t="39140" x="8362950" y="3060700"/>
          <p14:tracePt t="39159" x="8362950" y="3067050"/>
          <p14:tracePt t="39180" x="8362950" y="3073400"/>
          <p14:tracePt t="39201" x="8362950" y="3086100"/>
          <p14:tracePt t="39221" x="8362950" y="3092450"/>
          <p14:tracePt t="39232" x="8362950" y="3098800"/>
          <p14:tracePt t="39263" x="8362950" y="3105150"/>
          <p14:tracePt t="39534" x="8362950" y="3111500"/>
          <p14:tracePt t="40211" x="8343900" y="3117850"/>
          <p14:tracePt t="40222" x="8286750" y="3117850"/>
          <p14:tracePt t="40232" x="8197850" y="3117850"/>
          <p14:tracePt t="40242" x="8083550" y="3117850"/>
          <p14:tracePt t="40256" x="7905750" y="3117850"/>
          <p14:tracePt t="40272" x="7600950" y="3117850"/>
          <p14:tracePt t="40290" x="6718300" y="3117850"/>
          <p14:tracePt t="40307" x="5892800" y="3117850"/>
          <p14:tracePt t="40324" x="5575300" y="3149600"/>
          <p14:tracePt t="40340" x="4883150" y="3213100"/>
          <p14:tracePt t="40357" x="4679950" y="3251200"/>
          <p14:tracePt t="40374" x="4387850" y="3295650"/>
          <p14:tracePt t="40391" x="4140200" y="3327400"/>
          <p14:tracePt t="40407" x="4051300" y="3340100"/>
          <p14:tracePt t="40424" x="3924300" y="3352800"/>
          <p14:tracePt t="40442" x="3790950" y="3359150"/>
          <p14:tracePt t="40457" x="3727450" y="3359150"/>
          <p14:tracePt t="40474" x="3651250" y="3359150"/>
          <p14:tracePt t="40490" x="3619500" y="3359150"/>
          <p14:tracePt t="40507" x="3581400" y="3352800"/>
          <p14:tracePt t="40525" x="3556000" y="3346450"/>
          <p14:tracePt t="40540" x="3543300" y="3346450"/>
          <p14:tracePt t="40558" x="3517900" y="3340100"/>
          <p14:tracePt t="40574" x="3505200" y="3340100"/>
          <p14:tracePt t="40590" x="3479800" y="3340100"/>
          <p14:tracePt t="40607" x="3467100" y="3340100"/>
          <p14:tracePt t="40611" x="3441700" y="3340100"/>
          <p14:tracePt t="40624" x="3416300" y="3340100"/>
          <p14:tracePt t="40641" x="3384550" y="3340100"/>
          <p14:tracePt t="40657" x="3359150" y="3346450"/>
          <p14:tracePt t="40674" x="3321050" y="3359150"/>
          <p14:tracePt t="40690" x="3302000" y="3371850"/>
          <p14:tracePt t="42018" x="3308350" y="3371850"/>
          <p14:tracePt t="42061" x="3314700" y="3378200"/>
          <p14:tracePt t="42082" x="3321050" y="3384550"/>
          <p14:tracePt t="42104" x="3327400" y="3390900"/>
          <p14:tracePt t="42125" x="3327400" y="3397250"/>
          <p14:tracePt t="42135" x="3333750" y="3397250"/>
          <p14:tracePt t="42145" x="3333750" y="3403600"/>
          <p14:tracePt t="42158" x="3340100" y="3403600"/>
          <p14:tracePt t="42185" x="3340100" y="3409950"/>
          <p14:tracePt t="42227" x="3340100" y="3416300"/>
          <p14:tracePt t="42237" x="3346450" y="3416300"/>
          <p14:tracePt t="42467" x="3352800" y="3416300"/>
          <p14:tracePt t="42477" x="3352800" y="3422650"/>
          <p14:tracePt t="42625" x="3359150" y="3422650"/>
          <p14:tracePt t="42657" x="3359150" y="3429000"/>
          <p14:tracePt t="42667" x="3365500" y="3429000"/>
          <p14:tracePt t="42686" x="3365500" y="3435350"/>
          <p14:tracePt t="42696" x="3371850" y="3435350"/>
          <p14:tracePt t="42717" x="3371850" y="3441700"/>
          <p14:tracePt t="42727" x="3378200" y="3441700"/>
          <p14:tracePt t="42759" x="3378200" y="3448050"/>
          <p14:tracePt t="42769" x="3384550" y="3448050"/>
          <p14:tracePt t="42780" x="3390900" y="3454400"/>
          <p14:tracePt t="42791" x="3397250" y="3454400"/>
          <p14:tracePt t="42806" x="3403600" y="3460750"/>
          <p14:tracePt t="42823" x="3416300" y="3467100"/>
          <p14:tracePt t="42857" x="3435350" y="3473450"/>
          <p14:tracePt t="42875" x="3454400" y="3479800"/>
          <p14:tracePt t="42890" x="3460750" y="3479800"/>
          <p14:tracePt t="42907" x="3486150" y="3486150"/>
          <p14:tracePt t="42939" x="3505200" y="3492500"/>
          <p14:tracePt t="42956" x="3517900" y="3492500"/>
          <p14:tracePt t="42974" x="3536950" y="3492500"/>
          <p14:tracePt t="42992" x="3556000" y="3492500"/>
          <p14:tracePt t="43006" x="3562350" y="3498850"/>
          <p14:tracePt t="43022" x="3575050" y="3498850"/>
          <p14:tracePt t="43039" x="3581400" y="3498850"/>
          <p14:tracePt t="43056" x="3600450" y="3498850"/>
          <p14:tracePt t="43072" x="3606800" y="3498850"/>
          <p14:tracePt t="43089" x="3606800" y="3505200"/>
          <p14:tracePt t="43106" x="3613150" y="3505200"/>
          <p14:tracePt t="43511" x="3625850" y="3511550"/>
          <p14:tracePt t="43522" x="3644900" y="3517900"/>
          <p14:tracePt t="43533" x="3670300" y="3524250"/>
          <p14:tracePt t="43543" x="3695700" y="3524250"/>
          <p14:tracePt t="43558" x="3727450" y="3536950"/>
          <p14:tracePt t="43572" x="3816350" y="3536950"/>
          <p14:tracePt t="43589" x="3898900" y="3556000"/>
          <p14:tracePt t="43605" x="4064000" y="3575050"/>
          <p14:tracePt t="43622" x="4165600" y="3581400"/>
          <p14:tracePt t="43639" x="4349750" y="3625850"/>
          <p14:tracePt t="43656" x="4552950" y="3676650"/>
          <p14:tracePt t="43672" x="4635500" y="3695700"/>
          <p14:tracePt t="43689" x="4819650" y="3733800"/>
          <p14:tracePt t="43705" x="4959350" y="3759200"/>
          <p14:tracePt t="43722" x="5137150" y="3778250"/>
          <p14:tracePt t="43740" x="5257800" y="3803650"/>
          <p14:tracePt t="43757" x="5314950" y="3816350"/>
          <p14:tracePt t="43773" x="5384800" y="3829050"/>
          <p14:tracePt t="43790" x="5410200" y="3829050"/>
          <p14:tracePt t="43807" x="5454650" y="3841750"/>
          <p14:tracePt t="43824" x="5461000" y="3841750"/>
          <p14:tracePt t="43840" x="5467350" y="3841750"/>
          <p14:tracePt t="43857" x="5473700" y="3841750"/>
          <p14:tracePt t="43874" x="5480050" y="3841750"/>
          <p14:tracePt t="44522" x="5486400" y="3841750"/>
          <p14:tracePt t="44532" x="5492750" y="3835400"/>
          <p14:tracePt t="44542" x="5492750" y="3822700"/>
          <p14:tracePt t="44555" x="5499100" y="3810000"/>
          <p14:tracePt t="44575" x="5511800" y="3790950"/>
          <p14:tracePt t="44590" x="5518150" y="3778250"/>
          <p14:tracePt t="44607" x="5524500" y="3771900"/>
          <p14:tracePt t="44623" x="5530850" y="3765550"/>
          <p14:tracePt t="44640" x="5537200" y="3752850"/>
          <p14:tracePt t="44658" x="5549900" y="3746500"/>
          <p14:tracePt t="44673" x="5549900" y="3740150"/>
          <p14:tracePt t="44690" x="5549900" y="3733800"/>
          <p14:tracePt t="44723" x="5556250" y="3733800"/>
          <p14:tracePt t="44751" x="5562600" y="3733800"/>
          <p14:tracePt t="44771" x="5562600" y="3727450"/>
          <p14:tracePt t="44792" x="5568950" y="3727450"/>
          <p14:tracePt t="45398" x="5568950" y="3714750"/>
          <p14:tracePt t="45409" x="5568950" y="3702050"/>
          <p14:tracePt t="45420" x="5575300" y="3695700"/>
          <p14:tracePt t="45430" x="5575300" y="3689350"/>
          <p14:tracePt t="45451" x="5575300" y="3683000"/>
          <p14:tracePt t="45493" x="5575300" y="3676650"/>
          <p14:tracePt t="45545" x="5575300" y="3670300"/>
          <p14:tracePt t="45679" x="5575300" y="3663950"/>
          <p14:tracePt t="45689" x="5581650" y="3657600"/>
          <p14:tracePt t="45710" x="5581650" y="3651250"/>
          <p14:tracePt t="45731" x="5588000" y="3644900"/>
          <p14:tracePt t="45762" x="5588000" y="3638550"/>
          <p14:tracePt t="45773" x="5594350" y="3638550"/>
          <p14:tracePt t="45794" x="5600700" y="3632200"/>
          <p14:tracePt t="45837" x="5600700" y="3625850"/>
          <p14:tracePt t="46973" x="5594350" y="3625850"/>
          <p14:tracePt t="46984" x="5588000" y="3625850"/>
          <p14:tracePt t="46993" x="5575300" y="3625850"/>
          <p14:tracePt t="47005" x="5562600" y="3625850"/>
          <p14:tracePt t="47022" x="5543550" y="3625850"/>
          <p14:tracePt t="47039" x="5505450" y="3632200"/>
          <p14:tracePt t="47056" x="5448300" y="3651250"/>
          <p14:tracePt t="47072" x="5410200" y="3657600"/>
          <p14:tracePt t="47089" x="5365750" y="3670300"/>
          <p14:tracePt t="47105" x="5346700" y="3670300"/>
          <p14:tracePt t="47122" x="5302250" y="3683000"/>
          <p14:tracePt t="47139" x="5245100" y="3689350"/>
          <p14:tracePt t="47155" x="5207000" y="3702050"/>
          <p14:tracePt t="47172" x="5137150" y="3714750"/>
          <p14:tracePt t="47189" x="5118100" y="3714750"/>
          <p14:tracePt t="47205" x="5054600" y="3727450"/>
          <p14:tracePt t="47222" x="5016500" y="3733800"/>
          <p14:tracePt t="47239" x="4984750" y="3733800"/>
          <p14:tracePt t="47256" x="4946650" y="3733800"/>
          <p14:tracePt t="47273" x="4927600" y="3733800"/>
          <p14:tracePt t="47289" x="4876800" y="3733800"/>
          <p14:tracePt t="47307" x="4838700" y="3733800"/>
          <p14:tracePt t="47322" x="4826000" y="3733800"/>
          <p14:tracePt t="47339" x="4806950" y="3727450"/>
          <p14:tracePt t="47355" x="4800600" y="3727450"/>
          <p14:tracePt t="47372" x="4794250" y="3727450"/>
          <p14:tracePt t="47389" x="4787900" y="3727450"/>
          <p14:tracePt t="47405" x="4787900" y="3721100"/>
          <p14:tracePt t="47422" x="4781550" y="3721100"/>
          <p14:tracePt t="47455" x="4775200" y="3721100"/>
          <p14:tracePt t="47473" x="4775200" y="3714750"/>
          <p14:tracePt t="47489" x="4775200" y="3702050"/>
          <p14:tracePt t="47505" x="4762500" y="3689350"/>
          <p14:tracePt t="47523" x="4762500" y="3676650"/>
          <p14:tracePt t="47540" x="4749800" y="3670300"/>
          <p14:tracePt t="47557" x="4743450" y="3657600"/>
          <p14:tracePt t="47573" x="4743450" y="3651250"/>
          <p14:tracePt t="47590" x="4743450" y="3638550"/>
          <p14:tracePt t="47631" x="4743450" y="3632200"/>
          <p14:tracePt t="48079" x="4737100" y="3625850"/>
          <p14:tracePt t="48089" x="4730750" y="3613150"/>
          <p14:tracePt t="48100" x="4724400" y="3600450"/>
          <p14:tracePt t="48111" x="4724400" y="3575050"/>
          <p14:tracePt t="48123" x="4718050" y="3549650"/>
          <p14:tracePt t="48140" x="4718050" y="3530600"/>
          <p14:tracePt t="48156" x="4718050" y="3467100"/>
          <p14:tracePt t="48174" x="4718050" y="3397250"/>
          <p14:tracePt t="48190" x="4730750" y="3352800"/>
          <p14:tracePt t="48206" x="4768850" y="3302000"/>
          <p14:tracePt t="48224" x="4864100" y="3213100"/>
          <p14:tracePt t="48239" x="4933950" y="3168650"/>
          <p14:tracePt t="48255" x="5111750" y="3086100"/>
          <p14:tracePt t="48272" x="5200650" y="3041650"/>
          <p14:tracePt t="48289" x="5410200" y="2990850"/>
          <p14:tracePt t="48305" x="5511800" y="2971800"/>
          <p14:tracePt t="48322" x="5645150" y="2952750"/>
          <p14:tracePt t="48339" x="5772150" y="2952750"/>
          <p14:tracePt t="48474" x="5772150" y="2959100"/>
          <p14:tracePt t="48484" x="5772150" y="2971800"/>
          <p14:tracePt t="48505" x="5772150" y="2984500"/>
          <p14:tracePt t="48515" x="5772150" y="2990850"/>
          <p14:tracePt t="48526" x="5772150" y="2997200"/>
          <p14:tracePt t="48538" x="5772150" y="3009900"/>
          <p14:tracePt t="48555" x="5772150" y="3016250"/>
          <p14:tracePt t="48572" x="5778500" y="3028950"/>
          <p14:tracePt t="48589" x="5778500" y="3048000"/>
          <p14:tracePt t="48605" x="5778500" y="3054350"/>
          <p14:tracePt t="48622" x="5778500" y="3079750"/>
          <p14:tracePt t="48638" x="5778500" y="3092450"/>
          <p14:tracePt t="48655" x="5784850" y="3117850"/>
          <p14:tracePt t="48672" x="5784850" y="3136900"/>
          <p14:tracePt t="48688" x="5784850" y="3162300"/>
          <p14:tracePt t="48705" x="5784850" y="3181350"/>
          <p14:tracePt t="48722" x="5784850" y="3187700"/>
          <p14:tracePt t="48738" x="5784850" y="3206750"/>
          <p14:tracePt t="48755" x="5784850" y="3213100"/>
          <p14:tracePt t="48788" x="5784850" y="3219450"/>
          <p14:tracePt t="48819" x="5784850" y="3225800"/>
          <p14:tracePt t="48830" x="5791200" y="3232150"/>
          <p14:tracePt t="49956" x="5791200" y="3238500"/>
          <p14:tracePt t="49967" x="5791200" y="3244850"/>
          <p14:tracePt t="49977" x="5791200" y="3257550"/>
          <p14:tracePt t="49989" x="5791200" y="3270250"/>
          <p14:tracePt t="50006" x="5791200" y="3282950"/>
          <p14:tracePt t="50023" x="5784850" y="3295650"/>
          <p14:tracePt t="50041" x="5778500" y="3321050"/>
          <p14:tracePt t="50056" x="5772150" y="3327400"/>
          <p14:tracePt t="50073" x="5759450" y="3352800"/>
          <p14:tracePt t="50089" x="5753100" y="3359150"/>
          <p14:tracePt t="50105" x="5740400" y="3378200"/>
          <p14:tracePt t="50122" x="5740400" y="3390900"/>
          <p14:tracePt t="50139" x="5734050" y="3403600"/>
          <p14:tracePt t="50156" x="5727700" y="3422650"/>
          <p14:tracePt t="50173" x="5727700" y="3429000"/>
          <p14:tracePt t="50190" x="5721350" y="3448050"/>
          <p14:tracePt t="50207" x="5721350" y="3467100"/>
          <p14:tracePt t="50223" x="5721350" y="3479800"/>
          <p14:tracePt t="50239" x="5715000" y="3498850"/>
          <p14:tracePt t="50255" x="5715000" y="3511550"/>
          <p14:tracePt t="50272" x="5715000" y="3536950"/>
          <p14:tracePt t="50289" x="5715000" y="3556000"/>
          <p14:tracePt t="50305" x="5715000" y="3562350"/>
          <p14:tracePt t="50323" x="5715000" y="3581400"/>
          <p14:tracePt t="50356" x="5715000" y="3587750"/>
          <p14:tracePt t="50375" x="5715000" y="3594100"/>
          <p14:tracePt t="50415" x="5715000" y="3600450"/>
          <p14:tracePt t="50590" x="5715000" y="3594100"/>
          <p14:tracePt t="50601" x="5715000" y="3581400"/>
          <p14:tracePt t="50611" x="5715000" y="3568700"/>
          <p14:tracePt t="50623" x="5715000" y="3562350"/>
          <p14:tracePt t="50638" x="5715000" y="3556000"/>
          <p14:tracePt t="50655" x="5715000" y="3549650"/>
          <p14:tracePt t="50674" x="5715000" y="3543300"/>
          <p14:tracePt t="50695" x="5715000" y="3536950"/>
          <p14:tracePt t="50728" x="5715000" y="3524250"/>
          <p14:tracePt t="50739" x="5715000" y="3511550"/>
          <p14:tracePt t="50748" x="5715000" y="3505200"/>
          <p14:tracePt t="50769" x="5715000" y="3492500"/>
          <p14:tracePt t="50780" x="5715000" y="3479800"/>
          <p14:tracePt t="50792" x="5715000" y="3473450"/>
          <p14:tracePt t="50806" x="5721350" y="3467100"/>
          <p14:tracePt t="50822" x="5721350" y="3435350"/>
          <p14:tracePt t="50839" x="5727700" y="3429000"/>
          <p14:tracePt t="50855" x="5734050" y="3403600"/>
          <p14:tracePt t="50873" x="5746750" y="3371850"/>
          <p14:tracePt t="50889" x="5746750" y="3359150"/>
          <p14:tracePt t="50906" x="5759450" y="3340100"/>
          <p14:tracePt t="50923" x="5759450" y="3327400"/>
          <p14:tracePt t="50938" x="5765800" y="3321050"/>
          <p14:tracePt t="50955" x="5772150" y="3314700"/>
          <p14:tracePt t="50973" x="5784850" y="3308350"/>
          <p14:tracePt t="50990" x="5810250" y="3308350"/>
          <p14:tracePt t="51006" x="5829300" y="3308350"/>
          <p14:tracePt t="51023" x="5861050" y="3327400"/>
          <p14:tracePt t="51040" x="5911850" y="3384550"/>
          <p14:tracePt t="51056" x="5924550" y="3429000"/>
          <p14:tracePt t="51072" x="5949950" y="3511550"/>
          <p14:tracePt t="51089" x="5956300" y="3530600"/>
          <p14:tracePt t="51106" x="5956300" y="3594100"/>
          <p14:tracePt t="51124" x="5956300" y="3613150"/>
          <p14:tracePt t="51139" x="5956300" y="3625850"/>
          <p14:tracePt t="51157" x="5956300" y="3638550"/>
          <p14:tracePt t="51173" x="5956300" y="3644900"/>
          <p14:tracePt t="51206" x="5956300" y="3651250"/>
          <p14:tracePt t="51258" x="5956300" y="3657600"/>
          <p14:tracePt t="52375" x="5956300" y="3651250"/>
          <p14:tracePt t="52387" x="5956300" y="3644900"/>
          <p14:tracePt t="52396" x="5956300" y="3632200"/>
          <p14:tracePt t="52408" x="5962650" y="3619500"/>
          <p14:tracePt t="52423" x="5962650" y="3613150"/>
          <p14:tracePt t="52439" x="5969000" y="3587750"/>
          <p14:tracePt t="52456" x="5969000" y="3575050"/>
          <p14:tracePt t="52472" x="5975350" y="3549650"/>
          <p14:tracePt t="52490" x="5981700" y="3536950"/>
          <p14:tracePt t="52506" x="5988050" y="3524250"/>
          <p14:tracePt t="52522" x="5994400" y="3498850"/>
          <p14:tracePt t="52540" x="5994400" y="3492500"/>
          <p14:tracePt t="52555" x="6007100" y="3473450"/>
          <p14:tracePt t="52574" x="6019800" y="3454400"/>
          <p14:tracePt t="52606" x="6032500" y="3435350"/>
          <p14:tracePt t="52623" x="6038850" y="3422650"/>
          <p14:tracePt t="52640" x="6045200" y="3409950"/>
          <p14:tracePt t="52657" x="6057900" y="3397250"/>
          <p14:tracePt t="52673" x="6070600" y="3384550"/>
          <p14:tracePt t="52689" x="6108700" y="3359150"/>
          <p14:tracePt t="52706" x="6127750" y="3346450"/>
          <p14:tracePt t="52723" x="6172200" y="3327400"/>
          <p14:tracePt t="52740" x="6197600" y="3308350"/>
          <p14:tracePt t="52756" x="6210300" y="3308350"/>
          <p14:tracePt t="52773" x="6235700" y="3295650"/>
          <p14:tracePt t="52789" x="6248400" y="3276600"/>
          <p14:tracePt t="52806" x="6280150" y="3263900"/>
          <p14:tracePt t="52824" x="6318250" y="3251200"/>
          <p14:tracePt t="52840" x="6337300" y="3244850"/>
          <p14:tracePt t="52856" x="6388100" y="3232150"/>
          <p14:tracePt t="52872" x="6400800" y="3232150"/>
          <p14:tracePt t="52888" x="6432550" y="3225800"/>
          <p14:tracePt t="52905" x="6445250" y="3219450"/>
          <p14:tracePt t="52922" x="6477000" y="3213100"/>
          <p14:tracePt t="52938" x="6521450" y="3206750"/>
          <p14:tracePt t="52955" x="6546850" y="3206750"/>
          <p14:tracePt t="52971" x="6597650" y="3194050"/>
          <p14:tracePt t="52988" x="6629400" y="3194050"/>
          <p14:tracePt t="53005" x="6667500" y="3187700"/>
          <p14:tracePt t="53021" x="6699250" y="3187700"/>
          <p14:tracePt t="53038" x="6711950" y="3187700"/>
          <p14:tracePt t="53055" x="6737350" y="3187700"/>
          <p14:tracePt t="53073" x="6762750" y="3187700"/>
          <p14:tracePt t="53089" x="6769100" y="3187700"/>
          <p14:tracePt t="53106" x="6794500" y="3194050"/>
          <p14:tracePt t="53122" x="6794500" y="3200400"/>
          <p14:tracePt t="53139" x="6819900" y="3213100"/>
          <p14:tracePt t="53157" x="6845300" y="3225800"/>
          <p14:tracePt t="53173" x="6864350" y="3238500"/>
          <p14:tracePt t="53190" x="6896100" y="3257550"/>
          <p14:tracePt t="53206" x="6908800" y="3270250"/>
          <p14:tracePt t="53223" x="6927850" y="3289300"/>
          <p14:tracePt t="53241" x="6953250" y="3308350"/>
          <p14:tracePt t="53256" x="6959600" y="3314700"/>
          <p14:tracePt t="53272" x="6972300" y="3327400"/>
          <p14:tracePt t="53288" x="6978650" y="3333750"/>
          <p14:tracePt t="53305" x="6991350" y="3352800"/>
          <p14:tracePt t="53323" x="7004050" y="3365500"/>
          <p14:tracePt t="53340" x="7016750" y="3409950"/>
          <p14:tracePt t="53356" x="7035800" y="3448050"/>
          <p14:tracePt t="53373" x="7042150" y="3479800"/>
          <p14:tracePt t="53389" x="7061200" y="3530600"/>
          <p14:tracePt t="53407" x="7067550" y="3556000"/>
          <p14:tracePt t="54317" x="7067550" y="3543300"/>
          <p14:tracePt t="54327" x="7067550" y="3524250"/>
          <p14:tracePt t="54339" x="7067550" y="3517900"/>
          <p14:tracePt t="54356" x="7067550" y="3479800"/>
          <p14:tracePt t="54372" x="7067550" y="3454400"/>
          <p14:tracePt t="54388" x="7067550" y="3448050"/>
          <p14:tracePt t="54405" x="7067550" y="3441700"/>
          <p14:tracePt t="54422" x="7067550" y="3429000"/>
          <p14:tracePt t="54456" x="7061200" y="3397250"/>
          <p14:tracePt t="54472" x="7061200" y="3365500"/>
          <p14:tracePt t="54489" x="7061200" y="3352800"/>
          <p14:tracePt t="54506" x="7061200" y="3340100"/>
          <p14:tracePt t="54524" x="7061200" y="3333750"/>
          <p14:tracePt t="54539" x="7061200" y="3327400"/>
          <p14:tracePt t="54565" x="7061200" y="3321050"/>
          <p14:tracePt t="54575" x="7061200" y="3308350"/>
          <p14:tracePt t="54588" x="7061200" y="3289300"/>
          <p14:tracePt t="54605" x="7061200" y="3282950"/>
          <p14:tracePt t="54608" x="7061200" y="3276600"/>
          <p14:tracePt t="54623" x="7061200" y="3270250"/>
          <p14:tracePt t="54640" x="7061200" y="3244850"/>
          <p14:tracePt t="54656" x="7061200" y="3232150"/>
          <p14:tracePt t="54672" x="7054850" y="3206750"/>
          <p14:tracePt t="54690" x="7054850" y="3175000"/>
          <p14:tracePt t="54706" x="7054850" y="3168650"/>
          <p14:tracePt t="54723" x="7048500" y="3162300"/>
          <p14:tracePt t="54739" x="7048500" y="3155950"/>
          <p14:tracePt t="54773" x="7048500" y="3149600"/>
          <p14:tracePt t="54815" x="7048500" y="3143250"/>
          <p14:tracePt t="54929" x="7042150" y="3143250"/>
          <p14:tracePt t="54940" x="7042150" y="3155950"/>
          <p14:tracePt t="54951" x="7042150" y="3181350"/>
          <p14:tracePt t="54961" x="7042150" y="3213100"/>
          <p14:tracePt t="54972" x="7042150" y="3238500"/>
          <p14:tracePt t="54988" x="7042150" y="3302000"/>
          <p14:tracePt t="55005" x="7042150" y="3416300"/>
          <p14:tracePt t="55024" x="7042150" y="3543300"/>
          <p14:tracePt t="55039" x="7042150" y="3594100"/>
          <p14:tracePt t="55056" x="7042150" y="3663950"/>
          <p14:tracePt t="55072" x="7042150" y="3702050"/>
          <p14:tracePt t="55089" x="7042150" y="3733800"/>
          <p14:tracePt t="55108" x="7042150" y="3746500"/>
          <p14:tracePt t="55122" x="7042150" y="3752850"/>
          <p14:tracePt t="55148" x="7042150" y="3759200"/>
          <p14:tracePt t="55325" x="7048500" y="3759200"/>
          <p14:tracePt t="55346" x="7048500" y="3746500"/>
          <p14:tracePt t="55357" x="7048500" y="3733800"/>
          <p14:tracePt t="55367" x="7048500" y="3727450"/>
          <p14:tracePt t="55378" x="7048500" y="3714750"/>
          <p14:tracePt t="55389" x="7048500" y="3708400"/>
          <p14:tracePt t="55406" x="7048500" y="3695700"/>
          <p14:tracePt t="55422" x="7048500" y="3676650"/>
          <p14:tracePt t="55439" x="7048500" y="3670300"/>
          <p14:tracePt t="55456" x="7054850" y="3663950"/>
          <p14:tracePt t="55473" x="7054850" y="3638550"/>
          <p14:tracePt t="55489" x="7061200" y="3638550"/>
          <p14:tracePt t="55506" x="7061200" y="3619500"/>
          <p14:tracePt t="55521" x="7061200" y="3613150"/>
          <p14:tracePt t="55538" x="7067550" y="3600450"/>
          <p14:tracePt t="55555" x="7073900" y="3594100"/>
          <p14:tracePt t="55571" x="7073900" y="3587750"/>
          <p14:tracePt t="55588" x="7080250" y="3575050"/>
          <p14:tracePt t="55605" x="7086600" y="3568700"/>
          <p14:tracePt t="55621" x="7092950" y="3562350"/>
          <p14:tracePt t="55638" x="7105650" y="3556000"/>
          <p14:tracePt t="55656" x="7118350" y="3543300"/>
          <p14:tracePt t="55672" x="7143750" y="3530600"/>
          <p14:tracePt t="55689" x="7156450" y="3524250"/>
          <p14:tracePt t="55706" x="7175500" y="3511550"/>
          <p14:tracePt t="55723" x="7200900" y="3492500"/>
          <p14:tracePt t="55739" x="7213600" y="3486150"/>
          <p14:tracePt t="55756" x="7239000" y="3473450"/>
          <p14:tracePt t="55773" x="7258050" y="3467100"/>
          <p14:tracePt t="55789" x="7289800" y="3454400"/>
          <p14:tracePt t="55806" x="7340600" y="3435350"/>
          <p14:tracePt t="55823" x="7353300" y="3429000"/>
          <p14:tracePt t="55838" x="7391400" y="3416300"/>
          <p14:tracePt t="55855" x="7416800" y="3403600"/>
          <p14:tracePt t="55872" x="7448550" y="3397250"/>
          <p14:tracePt t="55889" x="7480300" y="3384550"/>
          <p14:tracePt t="55905" x="7493000" y="3371850"/>
          <p14:tracePt t="55922" x="7531100" y="3365500"/>
          <p14:tracePt t="55938" x="7556500" y="3365500"/>
          <p14:tracePt t="55955" x="7594600" y="3365500"/>
          <p14:tracePt t="55972" x="7639050" y="3365500"/>
          <p14:tracePt t="55989" x="7658100" y="3365500"/>
          <p14:tracePt t="56005" x="7696200" y="3365500"/>
          <p14:tracePt t="56022" x="7708900" y="3365500"/>
          <p14:tracePt t="56039" x="7753350" y="3365500"/>
          <p14:tracePt t="56056" x="7804150" y="3390900"/>
          <p14:tracePt t="56072" x="7835900" y="3403600"/>
          <p14:tracePt t="56089" x="7854950" y="3422650"/>
          <p14:tracePt t="58681" x="7861300" y="3409950"/>
          <p14:tracePt t="58691" x="7867650" y="3403600"/>
          <p14:tracePt t="58702" x="7874000" y="3390900"/>
          <p14:tracePt t="58712" x="7886700" y="3371850"/>
          <p14:tracePt t="58723" x="7899400" y="3346450"/>
          <p14:tracePt t="58738" x="7912100" y="3333750"/>
          <p14:tracePt t="58754" x="7937500" y="3308350"/>
          <p14:tracePt t="58771" x="7943850" y="3295650"/>
          <p14:tracePt t="58788" x="7950200" y="3276600"/>
          <p14:tracePt t="58804" x="7962900" y="3270250"/>
          <p14:tracePt t="58821" x="7975600" y="3263900"/>
          <p14:tracePt t="58838" x="8001000" y="3257550"/>
          <p14:tracePt t="58854" x="8013700" y="3257550"/>
          <p14:tracePt t="58872" x="8039100" y="3257550"/>
          <p14:tracePt t="58890" x="8077200" y="3314700"/>
          <p14:tracePt t="58906" x="8102600" y="3352800"/>
          <p14:tracePt t="58922" x="8128000" y="3416300"/>
          <p14:tracePt t="58938" x="8140700" y="3448050"/>
          <p14:tracePt t="58955" x="8147050" y="3479800"/>
          <p14:tracePt t="58972" x="8147050" y="3492500"/>
          <p14:tracePt t="58989" x="8147050" y="3498850"/>
          <p14:tracePt t="59005" x="8153400" y="3505200"/>
          <p14:tracePt t="59067" x="8166100" y="3505200"/>
          <p14:tracePt t="59077" x="8172450" y="3505200"/>
          <p14:tracePt t="59088" x="8185150" y="3492500"/>
          <p14:tracePt t="59098" x="8197850" y="3467100"/>
          <p14:tracePt t="59108" x="8223250" y="3435350"/>
          <p14:tracePt t="59121" x="8242300" y="3416300"/>
          <p14:tracePt t="59138" x="8267700" y="3384550"/>
          <p14:tracePt t="59154" x="8350250" y="3302000"/>
          <p14:tracePt t="59171" x="8420100" y="3238500"/>
          <p14:tracePt t="59188" x="8451850" y="3225800"/>
          <p14:tracePt t="59204" x="8502650" y="3194050"/>
          <p14:tracePt t="59221" x="8521700" y="3194050"/>
          <p14:tracePt t="59238" x="8559800" y="3187700"/>
          <p14:tracePt t="59255" x="8578850" y="3225800"/>
          <p14:tracePt t="59271" x="8597900" y="3289300"/>
          <p14:tracePt t="59288" x="8604250" y="3448050"/>
          <p14:tracePt t="59304" x="8604250" y="3511550"/>
          <p14:tracePt t="59321" x="8585200" y="3606800"/>
          <p14:tracePt t="59338" x="8572500" y="3651250"/>
          <p14:tracePt t="59354" x="8566150" y="3663950"/>
          <p14:tracePt t="59372" x="8559800" y="3683000"/>
          <p14:tracePt t="59404" x="8553450" y="3689350"/>
          <p14:tracePt t="59421" x="8547100" y="3689350"/>
          <p14:tracePt t="59438" x="8540750" y="3689350"/>
          <p14:tracePt t="59454" x="8534400" y="3670300"/>
          <p14:tracePt t="59471" x="8528050" y="3651250"/>
          <p14:tracePt t="59488" x="8528050" y="3587750"/>
          <p14:tracePt t="59505" x="8528050" y="3556000"/>
          <p14:tracePt t="63876" x="8521700" y="3556000"/>
          <p14:tracePt t="63888" x="8509000" y="3556000"/>
          <p14:tracePt t="63897" x="8489950" y="3556000"/>
          <p14:tracePt t="63908" x="8445500" y="3587750"/>
          <p14:tracePt t="63922" x="8375650" y="3632200"/>
          <p14:tracePt t="63938" x="8178800" y="3733800"/>
          <p14:tracePt t="63954" x="8064500" y="3778250"/>
          <p14:tracePt t="63972" x="7740650" y="3873500"/>
          <p14:tracePt t="63988" x="7620000" y="3905250"/>
          <p14:tracePt t="64005" x="7442200" y="3937000"/>
          <p14:tracePt t="64021" x="7239000" y="3943350"/>
          <p14:tracePt t="64038" x="7162800" y="3943350"/>
          <p14:tracePt t="64054" x="7054850" y="3943350"/>
          <p14:tracePt t="64072" x="6997700" y="3924300"/>
          <p14:tracePt t="64088" x="6877050" y="3886200"/>
          <p14:tracePt t="64105" x="6718300" y="3810000"/>
          <p14:tracePt t="64122" x="6648450" y="3759200"/>
          <p14:tracePt t="64138" x="6508750" y="3657600"/>
          <p14:tracePt t="64154" x="6438900" y="3594100"/>
          <p14:tracePt t="64172" x="6292850" y="3498850"/>
          <p14:tracePt t="64189" x="6191250" y="3422650"/>
          <p14:tracePt t="64205" x="6134100" y="3397250"/>
          <p14:tracePt t="64223" x="6083300" y="3346450"/>
          <p14:tracePt t="64239" x="6057900" y="3333750"/>
          <p14:tracePt t="64254" x="6045200" y="3314700"/>
          <p14:tracePt t="65429" x="6038850" y="3321050"/>
          <p14:tracePt t="65439" x="6032500" y="3333750"/>
          <p14:tracePt t="65449" x="6019800" y="3359150"/>
          <p14:tracePt t="65460" x="5994400" y="3390900"/>
          <p14:tracePt t="65471" x="5969000" y="3435350"/>
          <p14:tracePt t="65487" x="5930900" y="3492500"/>
          <p14:tracePt t="65504" x="5816600" y="3657600"/>
          <p14:tracePt t="65521" x="5759450" y="3727450"/>
          <p14:tracePt t="65537" x="5651500" y="3841750"/>
          <p14:tracePt t="65554" x="5518150" y="3962400"/>
          <p14:tracePt t="65571" x="5473700" y="4000500"/>
          <p14:tracePt t="65587" x="5403850" y="4057650"/>
          <p14:tracePt t="65604" x="5384800" y="4070350"/>
          <p14:tracePt t="65621" x="5340350" y="4102100"/>
          <p14:tracePt t="65638" x="5308600" y="4114800"/>
          <p14:tracePt t="65654" x="5302250" y="4121150"/>
          <p14:tracePt t="65671" x="5283200" y="4133850"/>
          <p14:tracePt t="65687" x="5276850" y="4133850"/>
          <p14:tracePt t="65704" x="5270500" y="4133850"/>
          <p14:tracePt t="65752" x="5264150" y="4133850"/>
          <p14:tracePt t="65762" x="5257800" y="4133850"/>
          <p14:tracePt t="65773" x="5245100" y="4133850"/>
          <p14:tracePt t="65787" x="5232400" y="4133850"/>
          <p14:tracePt t="65804" x="5194300" y="4133850"/>
          <p14:tracePt t="65821" x="5181600" y="4133850"/>
          <p14:tracePt t="65837" x="5137150" y="4133850"/>
          <p14:tracePt t="65854" x="5124450" y="4127500"/>
          <p14:tracePt t="65871" x="5086350" y="4102100"/>
          <p14:tracePt t="65888" x="5041900" y="4076700"/>
          <p14:tracePt t="65904" x="5022850" y="4070350"/>
          <p14:tracePt t="65921" x="4965700" y="4019550"/>
          <p14:tracePt t="65937" x="4933950" y="4006850"/>
          <p14:tracePt t="65954" x="4870450" y="3956050"/>
          <p14:tracePt t="65971" x="4826000" y="3930650"/>
          <p14:tracePt t="65987" x="4768850" y="3879850"/>
          <p14:tracePt t="66004" x="4711700" y="3841750"/>
          <p14:tracePt t="66021" x="4699000" y="3829050"/>
          <p14:tracePt t="66037" x="4673600" y="3810000"/>
          <p14:tracePt t="66054" x="4667250" y="3797300"/>
          <p14:tracePt t="66070" x="4654550" y="3771900"/>
          <p14:tracePt t="66087" x="4648200" y="3746500"/>
          <p14:tracePt t="66104" x="4648200" y="3733800"/>
          <p14:tracePt t="66121" x="4648200" y="3702050"/>
          <p14:tracePt t="66137" x="4648200" y="3683000"/>
          <p14:tracePt t="66154" x="4660900" y="3638550"/>
          <p14:tracePt t="66170" x="4686300" y="3575050"/>
          <p14:tracePt t="66187" x="4705350" y="3556000"/>
          <p14:tracePt t="66204" x="4730750" y="3511550"/>
          <p14:tracePt t="66221" x="4743450" y="3492500"/>
          <p14:tracePt t="66237" x="4787900" y="3454400"/>
          <p14:tracePt t="66254" x="4832350" y="3416300"/>
          <p14:tracePt t="66271" x="4851400" y="3403600"/>
          <p14:tracePt t="66287" x="4870450" y="3384550"/>
          <p14:tracePt t="66304" x="4876800" y="3384550"/>
          <p14:tracePt t="66321" x="4889500" y="3371850"/>
          <p14:tracePt t="66338" x="4895850" y="3371850"/>
          <p14:tracePt t="66354" x="4902200" y="3371850"/>
          <p14:tracePt t="73042" x="4864100" y="3416300"/>
          <p14:tracePt t="73053" x="4826000" y="3486150"/>
          <p14:tracePt t="73063" x="4800600" y="3530600"/>
          <p14:tracePt t="73074" x="4762500" y="3575050"/>
          <p14:tracePt t="73088" x="4718050" y="3632200"/>
          <p14:tracePt t="73106" x="4597400" y="3752850"/>
          <p14:tracePt t="73121" x="4502150" y="3816350"/>
          <p14:tracePt t="73137" x="4343400" y="3886200"/>
          <p14:tracePt t="73153" x="4273550" y="3905250"/>
          <p14:tracePt t="73170" x="4191000" y="3930650"/>
          <p14:tracePt t="73187" x="4121150" y="3930650"/>
          <p14:tracePt t="73203" x="4095750" y="3930650"/>
          <p14:tracePt t="73220" x="3987800" y="3905250"/>
          <p14:tracePt t="73236" x="3956050" y="3886200"/>
          <p14:tracePt t="73253" x="3911600" y="3867150"/>
          <p14:tracePt t="73270" x="3892550" y="3854450"/>
          <p14:tracePt t="73286" x="3886200" y="3854450"/>
          <p14:tracePt t="73303" x="3879850" y="3848100"/>
          <p14:tracePt t="73321" x="3873500" y="3848100"/>
          <p14:tracePt t="73338" x="3841750" y="3822700"/>
          <p14:tracePt t="73354" x="3790950" y="3797300"/>
          <p14:tracePt t="73370" x="3759200" y="3790950"/>
          <p14:tracePt t="73386" x="3657600" y="3790950"/>
          <p14:tracePt t="73403" x="3606800" y="3790950"/>
          <p14:tracePt t="73420" x="3511550" y="3790950"/>
          <p14:tracePt t="73439" x="3403600" y="3835400"/>
          <p14:tracePt t="73454" x="3333750" y="3854450"/>
          <p14:tracePt t="73472" x="3276600" y="3886200"/>
          <p14:tracePt t="73488" x="3251200" y="3892550"/>
          <p14:tracePt t="73505" x="3232150" y="3898900"/>
          <p14:tracePt t="73522" x="3225800" y="3905250"/>
          <p14:tracePt t="73555" x="3219450" y="3905250"/>
          <p14:tracePt t="73605" x="3213100" y="3905250"/>
          <p14:tracePt t="73741" x="3206750" y="3905250"/>
          <p14:tracePt t="73825" x="3200400" y="3905250"/>
          <p14:tracePt t="73857" x="3194050" y="3905250"/>
          <p14:tracePt t="73866" x="3194050" y="3911600"/>
          <p14:tracePt t="73939" x="3194050" y="3917950"/>
          <p14:tracePt t="73971" x="3194050" y="3924300"/>
          <p14:tracePt t="74002" x="3194050" y="3930650"/>
          <p14:tracePt t="74023" x="3194050" y="3937000"/>
          <p14:tracePt t="74042" x="3194050" y="3943350"/>
          <p14:tracePt t="74084" x="3200400" y="3943350"/>
          <p14:tracePt t="74303" x="3206750" y="3943350"/>
          <p14:tracePt t="74313" x="3213100" y="3943350"/>
          <p14:tracePt t="74324" x="3219450" y="3943350"/>
          <p14:tracePt t="74337" x="3225800" y="3943350"/>
          <p14:tracePt t="74353" x="3232150" y="3937000"/>
          <p14:tracePt t="74370" x="3263900" y="3911600"/>
          <p14:tracePt t="74386" x="3289300" y="3892550"/>
          <p14:tracePt t="74403" x="3321050" y="3873500"/>
          <p14:tracePt t="74420" x="3378200" y="3854450"/>
          <p14:tracePt t="74436" x="3409950" y="3841750"/>
          <p14:tracePt t="74454" x="3448050" y="3835400"/>
          <p14:tracePt t="74471" x="3492500" y="3835400"/>
          <p14:tracePt t="74488" x="3505200" y="3835400"/>
          <p14:tracePt t="74504" x="3530600" y="3841750"/>
          <p14:tracePt t="74523" x="3562350" y="3860800"/>
          <p14:tracePt t="74538" x="3587750" y="3873500"/>
          <p14:tracePt t="74555" x="3619500" y="3892550"/>
          <p14:tracePt t="74572" x="3632200" y="3898900"/>
          <p14:tracePt t="74587" x="3651250" y="3917950"/>
          <p14:tracePt t="74604" x="3657600" y="3917950"/>
          <p14:tracePt t="74621" x="3663950" y="3924300"/>
          <p14:tracePt t="74638" x="3670300" y="3930650"/>
          <p14:tracePt t="74669" x="3670300" y="3937000"/>
          <p14:tracePt t="74699" x="3676650" y="3937000"/>
          <p14:tracePt t="74805" x="3676650" y="3943350"/>
          <p14:tracePt t="74962" x="3683000" y="3943350"/>
          <p14:tracePt t="75014" x="3683000" y="3949700"/>
          <p14:tracePt t="76931" x="3689350" y="3949700"/>
          <p14:tracePt t="76942" x="3695700" y="3949700"/>
          <p14:tracePt t="76952" x="3702050" y="3949700"/>
          <p14:tracePt t="76964" x="3708400" y="3949700"/>
          <p14:tracePt t="76974" x="3714750" y="3949700"/>
          <p14:tracePt t="76987" x="3721100" y="3949700"/>
          <p14:tracePt t="77005" x="3752850" y="3949700"/>
          <p14:tracePt t="77020" x="3759200" y="3949700"/>
          <p14:tracePt t="77037" x="3790950" y="3949700"/>
          <p14:tracePt t="77053" x="3803650" y="3949700"/>
          <p14:tracePt t="77070" x="3810000" y="3949700"/>
          <p14:tracePt t="77086" x="3822700" y="3949700"/>
          <p14:tracePt t="77103" x="3835400" y="3949700"/>
          <p14:tracePt t="77120" x="3854450" y="3943350"/>
          <p14:tracePt t="77136" x="3860800" y="3943350"/>
          <p14:tracePt t="77153" x="3867150" y="3943350"/>
          <p14:tracePt t="77170" x="3873500" y="3943350"/>
          <p14:tracePt t="77186" x="3886200" y="3943350"/>
          <p14:tracePt t="77203" x="3892550" y="3943350"/>
          <p14:tracePt t="77236" x="3898900" y="3943350"/>
          <p14:tracePt t="78382" x="3898900" y="3949700"/>
          <p14:tracePt t="78445" x="3898900" y="3956050"/>
          <p14:tracePt t="78933" x="3905250" y="3956050"/>
          <p14:tracePt t="78944" x="3911600" y="3956050"/>
          <p14:tracePt t="78954" x="3917950" y="3956050"/>
          <p14:tracePt t="78964" x="3924300" y="3956050"/>
          <p14:tracePt t="78975" x="3930650" y="3956050"/>
          <p14:tracePt t="78986" x="3943350" y="3956050"/>
          <p14:tracePt t="79003" x="3949700" y="3956050"/>
          <p14:tracePt t="79019" x="3975100" y="3956050"/>
          <p14:tracePt t="79036" x="4000500" y="3956050"/>
          <p14:tracePt t="79053" x="4025900" y="3949700"/>
          <p14:tracePt t="79070" x="4044950" y="3949700"/>
          <p14:tracePt t="79087" x="4057650" y="3949700"/>
          <p14:tracePt t="79104" x="4070350" y="3949700"/>
          <p14:tracePt t="79121" x="4076700" y="3949700"/>
          <p14:tracePt t="79137" x="4083050" y="3949700"/>
          <p14:tracePt t="79164" x="4089400" y="3949700"/>
          <p14:tracePt t="79373" x="4089400" y="3943350"/>
          <p14:tracePt t="79436" x="4095750" y="3937000"/>
          <p14:tracePt t="79457" x="4102100" y="3937000"/>
          <p14:tracePt t="79467" x="4102100" y="3930650"/>
          <p14:tracePt t="79477" x="4108450" y="3930650"/>
          <p14:tracePt t="79489" x="4114800" y="3924300"/>
          <p14:tracePt t="79504" x="4127500" y="3924300"/>
          <p14:tracePt t="79521" x="4133850" y="3917950"/>
          <p14:tracePt t="79538" x="4140200" y="3917950"/>
          <p14:tracePt t="79554" x="4159250" y="3917950"/>
          <p14:tracePt t="79571" x="4171950" y="3911600"/>
          <p14:tracePt t="79587" x="4178300" y="3911600"/>
          <p14:tracePt t="79604" x="4191000" y="3911600"/>
          <p14:tracePt t="79621" x="4203700" y="3911600"/>
          <p14:tracePt t="79624" x="4210050" y="3911600"/>
          <p14:tracePt t="79638" x="4222750" y="3911600"/>
          <p14:tracePt t="79654" x="4235450" y="3911600"/>
          <p14:tracePt t="79671" x="4241800" y="3911600"/>
          <p14:tracePt t="79687" x="4260850" y="3911600"/>
          <p14:tracePt t="79703" x="4267200" y="3911600"/>
          <p14:tracePt t="79720" x="4273550" y="3911600"/>
          <p14:tracePt t="79736" x="4279900" y="3911600"/>
          <p14:tracePt t="79753" x="4286250" y="3911600"/>
          <p14:tracePt t="79769" x="4292600" y="3911600"/>
          <p14:tracePt t="79803" x="4298950" y="3911600"/>
          <p14:tracePt t="79832" x="4305300" y="3911600"/>
          <p14:tracePt t="79842" x="4311650" y="3911600"/>
          <p14:tracePt t="79873" x="4318000" y="3911600"/>
          <p14:tracePt t="79884" x="4324350" y="3911600"/>
          <p14:tracePt t="79894" x="4330700" y="3911600"/>
          <p14:tracePt t="79905" x="4337050" y="3911600"/>
          <p14:tracePt t="79920" x="4343400" y="3911600"/>
          <p14:tracePt t="79937" x="4356100" y="3911600"/>
          <p14:tracePt t="79954" x="4362450" y="3911600"/>
          <p14:tracePt t="79970" x="4381500" y="3911600"/>
          <p14:tracePt t="79988" x="4394200" y="3911600"/>
          <p14:tracePt t="80020" x="4400550" y="3911600"/>
          <p14:tracePt t="80037" x="4406900" y="3911600"/>
          <p14:tracePt t="80054" x="4413250" y="3911600"/>
          <p14:tracePt t="80101" x="4419600" y="3911600"/>
          <p14:tracePt t="81657" x="4413250" y="3911600"/>
          <p14:tracePt t="81666" x="4400550" y="3911600"/>
          <p14:tracePt t="81676" x="4394200" y="3911600"/>
          <p14:tracePt t="81698" x="4381500" y="3911600"/>
          <p14:tracePt t="81709" x="4375150" y="3911600"/>
          <p14:tracePt t="81721" x="4368800" y="3911600"/>
          <p14:tracePt t="81737" x="4356100" y="3911600"/>
          <p14:tracePt t="81754" x="4343400" y="3911600"/>
          <p14:tracePt t="81771" x="4311650" y="3905250"/>
          <p14:tracePt t="81786" x="4286250" y="3905250"/>
          <p14:tracePt t="81803" x="4248150" y="3905250"/>
          <p14:tracePt t="81820" x="4229100" y="3898900"/>
          <p14:tracePt t="81836" x="4197350" y="3898900"/>
          <p14:tracePt t="81852" x="4184650" y="3898900"/>
          <p14:tracePt t="81869" x="4140200" y="3892550"/>
          <p14:tracePt t="81886" x="4089400" y="3892550"/>
          <p14:tracePt t="81903" x="4051300" y="3892550"/>
          <p14:tracePt t="81919" x="3975100" y="3886200"/>
          <p14:tracePt t="81936" x="3937000" y="3886200"/>
          <p14:tracePt t="81952" x="3841750" y="3886200"/>
          <p14:tracePt t="81969" x="3676650" y="3886200"/>
          <p14:tracePt t="81986" x="3613150" y="3886200"/>
          <p14:tracePt t="82002" x="3511550" y="3886200"/>
          <p14:tracePt t="82019" x="3479800" y="3886200"/>
          <p14:tracePt t="82036" x="3416300" y="3886200"/>
          <p14:tracePt t="82052" x="3371850" y="3892550"/>
          <p14:tracePt t="82069" x="3359150" y="3892550"/>
          <p14:tracePt t="82086" x="3346450" y="3892550"/>
          <p14:tracePt t="82135" x="3340100" y="3892550"/>
          <p14:tracePt t="82176" x="3333750" y="3892550"/>
          <p14:tracePt t="82606" x="3340100" y="3892550"/>
          <p14:tracePt t="82616" x="3346450" y="3892550"/>
          <p14:tracePt t="82626" x="3359150" y="3892550"/>
          <p14:tracePt t="82637" x="3371850" y="3892550"/>
          <p14:tracePt t="82654" x="3403600" y="3892550"/>
          <p14:tracePt t="82671" x="3448050" y="3892550"/>
          <p14:tracePt t="82686" x="3479800" y="3892550"/>
          <p14:tracePt t="82703" x="3530600" y="3892550"/>
          <p14:tracePt t="82719" x="3568700" y="3892550"/>
          <p14:tracePt t="82737" x="3600450" y="3892550"/>
          <p14:tracePt t="82754" x="3644900" y="3892550"/>
          <p14:tracePt t="82771" x="3670300" y="3892550"/>
          <p14:tracePt t="82787" x="3708400" y="3892550"/>
          <p14:tracePt t="82803" x="3746500" y="3892550"/>
          <p14:tracePt t="82820" x="3771900" y="3892550"/>
          <p14:tracePt t="82836" x="3810000" y="3892550"/>
          <p14:tracePt t="82853" x="3835400" y="3892550"/>
          <p14:tracePt t="82870" x="3886200" y="3892550"/>
          <p14:tracePt t="82886" x="3943350" y="3892550"/>
          <p14:tracePt t="82904" x="3975100" y="3892550"/>
          <p14:tracePt t="82921" x="4019550" y="3892550"/>
          <p14:tracePt t="82936" x="4051300" y="3892550"/>
          <p14:tracePt t="82953" x="4102100" y="3892550"/>
          <p14:tracePt t="82969" x="4165600" y="3911600"/>
          <p14:tracePt t="82987" x="4210050" y="3917950"/>
          <p14:tracePt t="83004" x="4292600" y="3943350"/>
          <p14:tracePt t="83021" x="4349750" y="3962400"/>
          <p14:tracePt t="83037" x="4464050" y="4019550"/>
          <p14:tracePt t="83054" x="4572000" y="4044950"/>
          <p14:tracePt t="83070" x="4610100" y="4051300"/>
          <p14:tracePt t="83088" x="4635500" y="4070350"/>
          <p14:tracePt t="83103" x="4648200" y="4070350"/>
          <p14:tracePt t="83492" x="4654550" y="4070350"/>
          <p14:tracePt t="83502" x="4667250" y="4070350"/>
          <p14:tracePt t="83512" x="4686300" y="4070350"/>
          <p14:tracePt t="83522" x="4718050" y="4057650"/>
          <p14:tracePt t="83536" x="4743450" y="4051300"/>
          <p14:tracePt t="83552" x="4800600" y="4044950"/>
          <p14:tracePt t="83569" x="4978400" y="4019550"/>
          <p14:tracePt t="83586" x="5156200" y="4013200"/>
          <p14:tracePt t="83603" x="5257800" y="4000500"/>
          <p14:tracePt t="83619" x="5499100" y="3994150"/>
          <p14:tracePt t="83636" x="5715000" y="3968750"/>
          <p14:tracePt t="83652" x="5803900" y="3968750"/>
          <p14:tracePt t="83669" x="6013450" y="3962400"/>
          <p14:tracePt t="83686" x="6096000" y="3962400"/>
          <p14:tracePt t="83703" x="6229350" y="3943350"/>
          <p14:tracePt t="83719" x="6280150" y="3943350"/>
          <p14:tracePt t="83736" x="6375400" y="3937000"/>
          <p14:tracePt t="83754" x="6457950" y="3924300"/>
          <p14:tracePt t="83770" x="6496050" y="3924300"/>
          <p14:tracePt t="83787" x="6540500" y="3924300"/>
          <p14:tracePt t="83804" x="6591300" y="3924300"/>
          <p14:tracePt t="83820" x="6610350" y="3924300"/>
          <p14:tracePt t="83837" x="6629400" y="3924300"/>
          <p14:tracePt t="83853" x="6642100" y="3924300"/>
          <p14:tracePt t="83870" x="6661150" y="3924300"/>
          <p14:tracePt t="83888" x="6667500" y="3917950"/>
          <p14:tracePt t="83904" x="6673850" y="3917950"/>
          <p14:tracePt t="83921" x="6686550" y="3917950"/>
          <p14:tracePt t="83936" x="6699250" y="3911600"/>
          <p14:tracePt t="83953" x="6711950" y="3911600"/>
          <p14:tracePt t="83971" x="6718300" y="3911600"/>
          <p14:tracePt t="84004" x="6724650" y="3911600"/>
          <p14:tracePt t="84034" x="6731000" y="3911600"/>
          <p14:tracePt t="85341" x="6724650" y="3911600"/>
          <p14:tracePt t="85351" x="6705600" y="3924300"/>
          <p14:tracePt t="85361" x="6686550" y="3930650"/>
          <p14:tracePt t="85372" x="6642100" y="3937000"/>
          <p14:tracePt t="85386" x="6604000" y="3943350"/>
          <p14:tracePt t="85402" x="6496050" y="3956050"/>
          <p14:tracePt t="85419" x="6419850" y="3956050"/>
          <p14:tracePt t="85436" x="6305550" y="3956050"/>
          <p14:tracePt t="85452" x="6229350" y="3956050"/>
          <p14:tracePt t="85469" x="6070600" y="3917950"/>
          <p14:tracePt t="85486" x="5924550" y="3879850"/>
          <p14:tracePt t="85502" x="5873750" y="3873500"/>
          <p14:tracePt t="85519" x="5753100" y="3854450"/>
          <p14:tracePt t="85537" x="5689600" y="3854450"/>
          <p14:tracePt t="85553" x="5575300" y="3854450"/>
          <p14:tracePt t="85570" x="5480050" y="3848100"/>
          <p14:tracePt t="85587" x="5441950" y="3835400"/>
          <p14:tracePt t="85603" x="5359400" y="3835400"/>
          <p14:tracePt t="85620" x="5308600" y="3829050"/>
          <p14:tracePt t="85624" x="5270500" y="3829050"/>
          <p14:tracePt t="85637" x="5219700" y="3829050"/>
          <p14:tracePt t="85654" x="5137150" y="3829050"/>
          <p14:tracePt t="85670" x="5099050" y="3829050"/>
          <p14:tracePt t="85687" x="5060950" y="3829050"/>
          <p14:tracePt t="85704" x="5035550" y="3829050"/>
          <p14:tracePt t="85720" x="5022850" y="3829050"/>
          <p14:tracePt t="85738" x="5016500" y="3829050"/>
          <p14:tracePt t="85753" x="5010150" y="3829050"/>
          <p14:tracePt t="85811" x="5003800" y="3829050"/>
          <p14:tracePt t="86822" x="5016500" y="3829050"/>
          <p14:tracePt t="86833" x="5035550" y="3816350"/>
          <p14:tracePt t="86842" x="5067300" y="3803650"/>
          <p14:tracePt t="86853" x="5099050" y="3790950"/>
          <p14:tracePt t="86869" x="5137150" y="3784600"/>
          <p14:tracePt t="86886" x="5308600" y="3740150"/>
          <p14:tracePt t="86902" x="5410200" y="3721100"/>
          <p14:tracePt t="86920" x="5581650" y="3689350"/>
          <p14:tracePt t="86936" x="5822950" y="3670300"/>
          <p14:tracePt t="86952" x="5937250" y="3670300"/>
          <p14:tracePt t="86969" x="6115050" y="3663950"/>
          <p14:tracePt t="86986" x="6178550" y="3663950"/>
          <p14:tracePt t="87002" x="6343650" y="3676650"/>
          <p14:tracePt t="87019" x="6464300" y="3695700"/>
          <p14:tracePt t="87036" x="6515100" y="3702050"/>
          <p14:tracePt t="87052" x="6591300" y="3721100"/>
          <p14:tracePt t="87069" x="6610350" y="3727450"/>
          <p14:tracePt t="87085" x="6629400" y="3733800"/>
          <p14:tracePt t="87102" x="6635750" y="3733800"/>
          <p14:tracePt t="87119" x="6642100" y="3733800"/>
          <p14:tracePt t="87136" x="6648450" y="3733800"/>
          <p14:tracePt t="87154" x="6654800" y="3733800"/>
          <p14:tracePt t="87169" x="6661150" y="3740150"/>
          <p14:tracePt t="87186" x="6680200" y="3746500"/>
          <p14:tracePt t="87202" x="6699250" y="3752850"/>
          <p14:tracePt t="87219" x="6737350" y="3759200"/>
          <p14:tracePt t="87236" x="6756400" y="3778250"/>
          <p14:tracePt t="87253" x="6794500" y="3797300"/>
          <p14:tracePt t="87270" x="6838950" y="3822700"/>
          <p14:tracePt t="87287" x="6858000" y="3829050"/>
          <p14:tracePt t="87303" x="6889750" y="3854450"/>
          <p14:tracePt t="87319" x="6902450" y="3854450"/>
          <p14:tracePt t="87337" x="6934200" y="3867150"/>
          <p14:tracePt t="88365" x="6940550" y="3867150"/>
          <p14:tracePt t="88376" x="6946900" y="3867150"/>
          <p14:tracePt t="88387" x="6953250" y="3867150"/>
          <p14:tracePt t="88403" x="6965950" y="3867150"/>
          <p14:tracePt t="88420" x="6985000" y="3873500"/>
          <p14:tracePt t="88438" x="6997700" y="3873500"/>
          <p14:tracePt t="88454" x="7004050" y="3873500"/>
          <p14:tracePt t="88470" x="7029450" y="3873500"/>
          <p14:tracePt t="88486" x="7035800" y="3879850"/>
          <p14:tracePt t="88502" x="7048500" y="3879850"/>
          <p14:tracePt t="88519" x="7061200" y="3879850"/>
          <p14:tracePt t="88536" x="7080250" y="3886200"/>
          <p14:tracePt t="88553" x="7105650" y="3886200"/>
          <p14:tracePt t="88570" x="7124700" y="3892550"/>
          <p14:tracePt t="88586" x="7150100" y="3898900"/>
          <p14:tracePt t="88604" x="7169150" y="3898900"/>
          <p14:tracePt t="88620" x="7200900" y="3905250"/>
          <p14:tracePt t="88637" x="7226300" y="3905250"/>
          <p14:tracePt t="88653" x="7239000" y="3905250"/>
          <p14:tracePt t="88670" x="7264400" y="3911600"/>
          <p14:tracePt t="88687" x="7283450" y="3911600"/>
          <p14:tracePt t="88703" x="7308850" y="3924300"/>
          <p14:tracePt t="88721" x="7334250" y="3924300"/>
          <p14:tracePt t="88737" x="7346950" y="3930650"/>
          <p14:tracePt t="88753" x="7366000" y="3930650"/>
          <p14:tracePt t="88770" x="7372350" y="3930650"/>
          <p14:tracePt t="88787" x="7391400" y="3930650"/>
          <p14:tracePt t="88820" x="7397750" y="3930650"/>
          <p14:tracePt t="88836" x="7404100" y="3930650"/>
          <p14:tracePt t="88856" x="7410450" y="3930650"/>
          <p14:tracePt t="88876" x="7410450" y="3937000"/>
          <p14:tracePt t="88886" x="7416800" y="3937000"/>
          <p14:tracePt t="88917" x="7423150" y="3937000"/>
          <p14:tracePt t="88958" x="7429500" y="3937000"/>
          <p14:tracePt t="89231" x="7435850" y="3937000"/>
          <p14:tracePt t="89252" x="7442200" y="3937000"/>
          <p14:tracePt t="89272" x="7448550" y="3937000"/>
          <p14:tracePt t="89293" x="7454900" y="3937000"/>
          <p14:tracePt t="89303" x="7461250" y="3937000"/>
          <p14:tracePt t="89323" x="7467600" y="3937000"/>
          <p14:tracePt t="89333" x="7473950" y="3937000"/>
          <p14:tracePt t="89344" x="7486650" y="3937000"/>
          <p14:tracePt t="89354" x="7493000" y="3937000"/>
          <p14:tracePt t="89369" x="7499350" y="3937000"/>
          <p14:tracePt t="89386" x="7512050" y="3937000"/>
          <p14:tracePt t="89402" x="7524750" y="3937000"/>
          <p14:tracePt t="89419" x="7531100" y="3937000"/>
          <p14:tracePt t="89435" x="7537450" y="3937000"/>
          <p14:tracePt t="89452" x="7543800" y="3937000"/>
          <p14:tracePt t="89469" x="7550150" y="3937000"/>
          <p14:tracePt t="89486" x="7556500" y="3937000"/>
          <p14:tracePt t="89502" x="7562850" y="3937000"/>
          <p14:tracePt t="89519" x="7569200" y="3937000"/>
          <p14:tracePt t="89544" x="7575550" y="3937000"/>
          <p14:tracePt t="89575" x="7581900" y="3937000"/>
          <p14:tracePt t="89596" x="7588250" y="3937000"/>
          <p14:tracePt t="89648" x="7594600" y="3937000"/>
          <p14:tracePt t="89669" x="7600950" y="3937000"/>
          <p14:tracePt t="89702" x="7607300" y="3937000"/>
          <p14:tracePt t="90355" x="7607300" y="3930650"/>
          <p14:tracePt t="90366" x="7600950" y="3924300"/>
          <p14:tracePt t="90376" x="7594600" y="3924300"/>
          <p14:tracePt t="90387" x="7594600" y="3917950"/>
          <p14:tracePt t="90402" x="7581900" y="3911600"/>
          <p14:tracePt t="90418" x="7556500" y="3905250"/>
          <p14:tracePt t="90435" x="7543800" y="3905250"/>
          <p14:tracePt t="90452" x="7518400" y="3898900"/>
          <p14:tracePt t="90469" x="7499350" y="3898900"/>
          <p14:tracePt t="90485" x="7454900" y="3892550"/>
          <p14:tracePt t="90502" x="7423150" y="3892550"/>
          <p14:tracePt t="90519" x="7410450" y="3892550"/>
          <p14:tracePt t="90535" x="7378700" y="3892550"/>
          <p14:tracePt t="90552" x="7366000" y="3886200"/>
          <p14:tracePt t="90568" x="7340600" y="3886200"/>
          <p14:tracePt t="90585" x="7334250" y="3886200"/>
          <p14:tracePt t="90602" x="7321550" y="3886200"/>
          <p14:tracePt t="90619" x="7315200" y="3886200"/>
          <p14:tracePt t="90635" x="7308850" y="3886200"/>
          <p14:tracePt t="90652" x="7296150" y="3886200"/>
          <p14:tracePt t="90669" x="7289800" y="3886200"/>
          <p14:tracePt t="93689" x="7283450" y="3886200"/>
          <p14:tracePt t="93699" x="7270750" y="3886200"/>
          <p14:tracePt t="93710" x="7258050" y="3886200"/>
          <p14:tracePt t="93721" x="7239000" y="3886200"/>
          <p14:tracePt t="93736" x="7213600" y="3892550"/>
          <p14:tracePt t="93753" x="7137400" y="3917950"/>
          <p14:tracePt t="93770" x="7042150" y="3930650"/>
          <p14:tracePt t="93786" x="6877050" y="3949700"/>
          <p14:tracePt t="93803" x="6610350" y="3968750"/>
          <p14:tracePt t="93819" x="6400800" y="3968750"/>
          <p14:tracePt t="93835" x="5803900" y="3981450"/>
          <p14:tracePt t="93853" x="5467350" y="3981450"/>
          <p14:tracePt t="93869" x="4679950" y="3956050"/>
          <p14:tracePt t="93887" x="4152900" y="3924300"/>
          <p14:tracePt t="93903" x="3810000" y="3892550"/>
          <p14:tracePt t="93920" x="3511550" y="3892550"/>
          <p14:tracePt t="93935" x="3359150" y="3892550"/>
          <p14:tracePt t="93952" x="3155950" y="3892550"/>
          <p14:tracePt t="93968" x="3105150" y="3892550"/>
          <p14:tracePt t="93985" x="3060700" y="3905250"/>
          <p14:tracePt t="94701" x="3048000" y="3905250"/>
          <p14:tracePt t="94711" x="3028950" y="3905250"/>
          <p14:tracePt t="94722" x="2990850" y="3905250"/>
          <p14:tracePt t="94736" x="2927350" y="3905250"/>
          <p14:tracePt t="94754" x="2762250" y="3898900"/>
          <p14:tracePt t="94770" x="2597150" y="3867150"/>
          <p14:tracePt t="94786" x="2279650" y="3816350"/>
          <p14:tracePt t="94804" x="2063750" y="3810000"/>
          <p14:tracePt t="94819" x="1936750" y="3810000"/>
          <p14:tracePt t="94836" x="1758950" y="3810000"/>
          <p14:tracePt t="94852" x="1695450" y="3810000"/>
          <p14:tracePt t="94869" x="1638300" y="3810000"/>
          <p14:tracePt t="94886" x="1612900" y="3810000"/>
          <p14:tracePt t="94903" x="1606550" y="3810000"/>
          <p14:tracePt t="94920" x="1600200" y="3810000"/>
          <p14:tracePt t="94949" x="1593850" y="3810000"/>
          <p14:tracePt t="94992" x="1587500" y="3810000"/>
          <p14:tracePt t="95034" x="1581150" y="3810000"/>
          <p14:tracePt t="95044" x="1574800" y="3816350"/>
          <p14:tracePt t="95054" x="1568450" y="3829050"/>
          <p14:tracePt t="95069" x="1562100" y="3841750"/>
          <p14:tracePt t="95086" x="1555750" y="3873500"/>
          <p14:tracePt t="95102" x="1549400" y="3892550"/>
          <p14:tracePt t="95118" x="1543050" y="3917950"/>
          <p14:tracePt t="95135" x="1543050" y="3930650"/>
          <p14:tracePt t="95152" x="1543050" y="3949700"/>
          <p14:tracePt t="95168" x="1543050" y="3962400"/>
          <p14:tracePt t="95185" x="1543050" y="3975100"/>
          <p14:tracePt t="95202" x="1543050" y="3987800"/>
          <p14:tracePt t="95218" x="1543050" y="3994150"/>
          <p14:tracePt t="95235" x="1543050" y="4000500"/>
          <p14:tracePt t="95252" x="1543050" y="4006850"/>
          <p14:tracePt t="95295" x="1549400" y="4013200"/>
          <p14:tracePt t="95399" x="1555750" y="4013200"/>
          <p14:tracePt t="95827" x="1555750" y="4019550"/>
          <p14:tracePt t="95837" x="1562100" y="4019550"/>
          <p14:tracePt t="95848" x="1568450" y="4025900"/>
          <p14:tracePt t="95859" x="1574800" y="4025900"/>
          <p14:tracePt t="95870" x="1593850" y="4032250"/>
          <p14:tracePt t="95886" x="1612900" y="4038600"/>
          <p14:tracePt t="95903" x="1651000" y="4044950"/>
          <p14:tracePt t="95920" x="1670050" y="4051300"/>
          <p14:tracePt t="95936" x="1695450" y="4057650"/>
          <p14:tracePt t="95954" x="1720850" y="4057650"/>
          <p14:tracePt t="95969" x="1733550" y="4057650"/>
          <p14:tracePt t="95986" x="1758950" y="4064000"/>
          <p14:tracePt t="96003" x="1771650" y="4064000"/>
          <p14:tracePt t="96019" x="1784350" y="4064000"/>
          <p14:tracePt t="96036" x="1809750" y="4064000"/>
          <p14:tracePt t="96053" x="1816100" y="4064000"/>
          <p14:tracePt t="96069" x="1828800" y="4064000"/>
          <p14:tracePt t="96087" x="1847850" y="4064000"/>
          <p14:tracePt t="96119" x="1860550" y="4064000"/>
          <p14:tracePt t="96135" x="1866900" y="4064000"/>
          <p14:tracePt t="96152" x="1873250" y="4064000"/>
          <p14:tracePt t="96171" x="1885950" y="4064000"/>
          <p14:tracePt t="96186" x="1892300" y="4064000"/>
          <p14:tracePt t="96203" x="1898650" y="4064000"/>
          <p14:tracePt t="96219" x="1905000" y="4064000"/>
          <p14:tracePt t="96236" x="1911350" y="4064000"/>
          <p14:tracePt t="96254" x="1924050" y="4064000"/>
          <p14:tracePt t="96269" x="1936750" y="4064000"/>
          <p14:tracePt t="96285" x="1962150" y="4064000"/>
          <p14:tracePt t="96301" x="1974850" y="4064000"/>
          <p14:tracePt t="96318" x="1981200" y="4064000"/>
          <p14:tracePt t="96335" x="1993900" y="4070350"/>
          <p14:tracePt t="96352" x="2006600" y="4070350"/>
          <p14:tracePt t="96368" x="2025650" y="4070350"/>
          <p14:tracePt t="96402" x="2051050" y="4076700"/>
          <p14:tracePt t="96418" x="2063750" y="4076700"/>
          <p14:tracePt t="96435" x="2089150" y="4076700"/>
          <p14:tracePt t="96452" x="2114550" y="4076700"/>
          <p14:tracePt t="96468" x="2127250" y="4076700"/>
          <p14:tracePt t="96486" x="2152650" y="4076700"/>
          <p14:tracePt t="96502" x="2165350" y="4076700"/>
          <p14:tracePt t="96518" x="2171700" y="4076700"/>
          <p14:tracePt t="96535" x="2178050" y="4076700"/>
          <p14:tracePt t="97797" x="2184400" y="4076700"/>
          <p14:tracePt t="97808" x="2197100" y="4076700"/>
          <p14:tracePt t="97820" x="2216150" y="4076700"/>
          <p14:tracePt t="97836" x="2254250" y="4076700"/>
          <p14:tracePt t="97852" x="2330450" y="4076700"/>
          <p14:tracePt t="97870" x="2432050" y="4076700"/>
          <p14:tracePt t="97886" x="2508250" y="4076700"/>
          <p14:tracePt t="97902" x="2660650" y="4076700"/>
          <p14:tracePt t="97918" x="2724150" y="4076700"/>
          <p14:tracePt t="97936" x="2832100" y="4076700"/>
          <p14:tracePt t="97954" x="2933700" y="4076700"/>
          <p14:tracePt t="97970" x="2984500" y="4076700"/>
          <p14:tracePt t="97986" x="3067050" y="4076700"/>
          <p14:tracePt t="98003" x="3105150" y="4076700"/>
          <p14:tracePt t="98019" x="3162300" y="4076700"/>
          <p14:tracePt t="98037" x="3213100" y="4089400"/>
          <p14:tracePt t="98053" x="3238500" y="4089400"/>
          <p14:tracePt t="98069" x="3295650" y="4102100"/>
          <p14:tracePt t="98086" x="3327400" y="4108450"/>
          <p14:tracePt t="98102" x="3359150" y="4114800"/>
          <p14:tracePt t="98120" x="3397250" y="4121150"/>
          <p14:tracePt t="98136" x="3403600" y="4121150"/>
          <p14:tracePt t="98153" x="3422650" y="4127500"/>
          <p14:tracePt t="98169" x="3435350" y="4127500"/>
          <p14:tracePt t="98186" x="3454400" y="4133850"/>
          <p14:tracePt t="98203" x="3479800" y="4133850"/>
          <p14:tracePt t="98219" x="3492500" y="4140200"/>
          <p14:tracePt t="98236" x="3524250" y="4140200"/>
          <p14:tracePt t="98253" x="3543300" y="4146550"/>
          <p14:tracePt t="98269" x="3594100" y="4152900"/>
          <p14:tracePt t="98287" x="3638550" y="4165600"/>
          <p14:tracePt t="98302" x="3663950" y="4178300"/>
          <p14:tracePt t="98320" x="3708400" y="4191000"/>
          <p14:tracePt t="98336" x="3733800" y="4191000"/>
          <p14:tracePt t="98353" x="3784600" y="4197350"/>
          <p14:tracePt t="98370" x="3841750" y="4210050"/>
          <p14:tracePt t="98385" x="3860800" y="4210050"/>
          <p14:tracePt t="98403" x="3898900" y="4216400"/>
          <p14:tracePt t="98817" x="3905250" y="4216400"/>
          <p14:tracePt t="98828" x="3911600" y="4216400"/>
          <p14:tracePt t="98838" x="3924300" y="4216400"/>
          <p14:tracePt t="98851" x="3937000" y="4210050"/>
          <p14:tracePt t="98868" x="3962400" y="4210050"/>
          <p14:tracePt t="98884" x="3994150" y="4197350"/>
          <p14:tracePt t="98901" x="4032250" y="4191000"/>
          <p14:tracePt t="98918" x="4051300" y="4184650"/>
          <p14:tracePt t="98935" x="4083050" y="4178300"/>
          <p14:tracePt t="98951" x="4102100" y="4178300"/>
          <p14:tracePt t="98968" x="4121150" y="4178300"/>
          <p14:tracePt t="98985" x="4133850" y="4178300"/>
          <p14:tracePt t="99001" x="4140200" y="4178300"/>
          <p14:tracePt t="99018" x="4152900" y="4178300"/>
          <p14:tracePt t="99034" x="4165600" y="4178300"/>
          <p14:tracePt t="99051" x="4178300" y="4178300"/>
          <p14:tracePt t="99068" x="4197350" y="4178300"/>
          <p14:tracePt t="99084" x="4203700" y="4178300"/>
          <p14:tracePt t="99101" x="4222750" y="4178300"/>
          <p14:tracePt t="99134" x="4229100" y="4178300"/>
          <p14:tracePt t="99162" x="4235450" y="4178300"/>
          <p14:tracePt t="99213" x="4241800" y="4178300"/>
          <p14:tracePt t="99956" x="4248150" y="4178300"/>
          <p14:tracePt t="99966" x="4254500" y="4178300"/>
          <p14:tracePt t="99977" x="4267200" y="4178300"/>
          <p14:tracePt t="99997" x="4273550" y="4178300"/>
          <p14:tracePt t="100007" x="4286250" y="4178300"/>
          <p14:tracePt t="100019" x="4292600" y="4178300"/>
          <p14:tracePt t="100036" x="4298950" y="4178300"/>
          <p14:tracePt t="100052" x="4311650" y="4178300"/>
          <p14:tracePt t="100069" x="4318000" y="4178300"/>
          <p14:tracePt t="100086" x="4324350" y="4178300"/>
          <p14:tracePt t="100103" x="4337050" y="4178300"/>
          <p14:tracePt t="100136" x="4343400" y="4178300"/>
          <p14:tracePt t="100153" x="4349750" y="4178300"/>
          <p14:tracePt t="100185" x="4356100" y="4178300"/>
          <p14:tracePt t="100206" x="4362450" y="4178300"/>
          <p14:tracePt t="100227" x="4368800" y="4178300"/>
          <p14:tracePt t="100259" x="4375150" y="4178300"/>
          <p14:tracePt t="101374" x="4381500" y="4184650"/>
          <p14:tracePt t="101385" x="4400550" y="4197350"/>
          <p14:tracePt t="101395" x="4438650" y="4216400"/>
          <p14:tracePt t="101405" x="4521200" y="4273550"/>
          <p14:tracePt t="101419" x="4629150" y="4337050"/>
          <p14:tracePt t="101436" x="4946650" y="4502150"/>
          <p14:tracePt t="107931" x="4946650" y="4508500"/>
          <p14:tracePt t="107941" x="4946650" y="4514850"/>
          <p14:tracePt t="107952" x="4933950" y="4527550"/>
          <p14:tracePt t="107962" x="4921250" y="4540250"/>
          <p14:tracePt t="107973" x="4908550" y="4552950"/>
          <p14:tracePt t="107984" x="4883150" y="4565650"/>
          <p14:tracePt t="108001" x="4864100" y="4584700"/>
          <p14:tracePt t="108017" x="4806950" y="4641850"/>
          <p14:tracePt t="108034" x="4775200" y="4673600"/>
          <p14:tracePt t="108050" x="4667250" y="4768850"/>
          <p14:tracePt t="108068" x="4578350" y="4832350"/>
          <p14:tracePt t="108085" x="4533900" y="4870450"/>
          <p14:tracePt t="108102" x="4464050" y="4902200"/>
          <p14:tracePt t="108118" x="4438650" y="4914900"/>
          <p14:tracePt t="108121" x="4413250" y="4921250"/>
          <p14:tracePt t="108135" x="4394200" y="4927600"/>
          <p14:tracePt t="108152" x="4337050" y="4927600"/>
          <p14:tracePt t="108168" x="4298950" y="4927600"/>
          <p14:tracePt t="108185" x="4216400" y="4902200"/>
          <p14:tracePt t="108202" x="4165600" y="4864100"/>
          <p14:tracePt t="108218" x="4076700" y="4800600"/>
          <p14:tracePt t="108235" x="4019550" y="4737100"/>
          <p14:tracePt t="108252" x="3987800" y="4711700"/>
          <p14:tracePt t="108267" x="3943350" y="4648200"/>
          <p14:tracePt t="108284" x="3917950" y="4603750"/>
          <p14:tracePt t="108301" x="3873500" y="4527550"/>
          <p14:tracePt t="108318" x="3848100" y="4425950"/>
          <p14:tracePt t="108335" x="3848100" y="4375150"/>
          <p14:tracePt t="108351" x="3841750" y="4305300"/>
          <p14:tracePt t="108367" x="3841750" y="4286250"/>
          <p14:tracePt t="108384" x="3841750" y="4222750"/>
          <p14:tracePt t="108401" x="3841750" y="4140200"/>
          <p14:tracePt t="108417" x="3841750" y="4064000"/>
          <p14:tracePt t="108434" x="3873500" y="3905250"/>
          <p14:tracePt t="108450" x="3886200" y="3829050"/>
          <p14:tracePt t="108467" x="3905250" y="3721100"/>
          <p14:tracePt t="108484" x="3930650" y="3638550"/>
          <p14:tracePt t="108501" x="3937000" y="3587750"/>
          <p14:tracePt t="108517" x="3962400" y="3486150"/>
          <p14:tracePt t="108534" x="3968750" y="3435350"/>
          <p14:tracePt t="108550" x="3981450" y="3365500"/>
          <p14:tracePt t="108568" x="3994150" y="3333750"/>
          <p14:tracePt t="108584" x="4000500" y="3314700"/>
          <p14:tracePt t="108601" x="4013200" y="3295650"/>
          <p14:tracePt t="109214" x="4019550" y="3321050"/>
          <p14:tracePt t="109224" x="4025900" y="3346450"/>
          <p14:tracePt t="109235" x="4032250" y="3378200"/>
          <p14:tracePt t="109245" x="4038600" y="3409950"/>
          <p14:tracePt t="109257" x="4057650" y="3460750"/>
          <p14:tracePt t="109267" x="4070350" y="3517900"/>
          <p14:tracePt t="109284" x="4076700" y="3556000"/>
          <p14:tracePt t="109300" x="4102100" y="3714750"/>
          <p14:tracePt t="109317" x="4102100" y="3803650"/>
          <p14:tracePt t="109334" x="4102100" y="3994150"/>
          <p14:tracePt t="109351" x="4102100" y="4229100"/>
          <p14:tracePt t="109367" x="4102100" y="4318000"/>
          <p14:tracePt t="109384" x="4083050" y="4489450"/>
          <p14:tracePt t="109401" x="4064000" y="4559300"/>
          <p14:tracePt t="109418" x="4038600" y="4629150"/>
          <p14:tracePt t="109436" x="4025900" y="4654550"/>
          <p14:tracePt t="109451" x="4025900" y="4667250"/>
          <p14:tracePt t="109469" x="4019550" y="4673600"/>
          <p14:tracePt t="109508" x="4019550" y="4660900"/>
          <p14:tracePt t="109519" x="4019550" y="4610100"/>
          <p14:tracePt t="109535" x="4019550" y="4546600"/>
          <p14:tracePt t="109551" x="4025900" y="4419600"/>
          <p14:tracePt t="109570" x="4064000" y="4260850"/>
          <p14:tracePt t="109585" x="4089400" y="4203700"/>
          <p14:tracePt t="109602" x="4133850" y="4114800"/>
          <p14:tracePt t="109619" x="4152900" y="4095750"/>
          <p14:tracePt t="109622" x="4171950" y="4076700"/>
          <p14:tracePt t="109635" x="4191000" y="4051300"/>
          <p14:tracePt t="109652" x="4216400" y="4032250"/>
          <p14:tracePt t="109668" x="4248150" y="4019550"/>
          <p14:tracePt t="109685" x="4273550" y="4019550"/>
          <p14:tracePt t="109702" x="4286250" y="4025900"/>
          <p14:tracePt t="109718" x="4311650" y="4083050"/>
          <p14:tracePt t="109735" x="4318000" y="4152900"/>
          <p14:tracePt t="109752" x="4337050" y="4318000"/>
          <p14:tracePt t="109768" x="4337050" y="4521200"/>
          <p14:tracePt t="109785" x="4337050" y="4584700"/>
          <p14:tracePt t="109801" x="4324350" y="4692650"/>
          <p14:tracePt t="109818" x="4324350" y="4711700"/>
          <p14:tracePt t="109835" x="4324350" y="4737100"/>
          <p14:tracePt t="109852" x="4324350" y="4749800"/>
          <p14:tracePt t="109885" x="4324350" y="4756150"/>
          <p14:tracePt t="112698" x="4318000" y="4756150"/>
          <p14:tracePt t="112709" x="4318000" y="4743450"/>
          <p14:tracePt t="112719" x="4311650" y="4730750"/>
          <p14:tracePt t="112735" x="4305300" y="4718050"/>
          <p14:tracePt t="112751" x="4298950" y="4692650"/>
          <p14:tracePt t="112768" x="4298950" y="4686300"/>
          <p14:tracePt t="112785" x="4292600" y="4667250"/>
          <p14:tracePt t="112802" x="4286250" y="4648200"/>
          <p14:tracePt t="112817" x="4286250" y="4622800"/>
          <p14:tracePt t="112835" x="4279900" y="4584700"/>
          <p14:tracePt t="112851" x="4279900" y="4552950"/>
          <p14:tracePt t="112868" x="4279900" y="4521200"/>
          <p14:tracePt t="112884" x="4279900" y="4489450"/>
          <p14:tracePt t="112900" x="4279900" y="4476750"/>
          <p14:tracePt t="112917" x="4279900" y="4451350"/>
          <p14:tracePt t="112934" x="4279900" y="4438650"/>
          <p14:tracePt t="112950" x="4279900" y="4400550"/>
          <p14:tracePt t="112967" x="4279900" y="4368800"/>
          <p14:tracePt t="112984" x="4279900" y="4356100"/>
          <p14:tracePt t="113000" x="4279900" y="4324350"/>
          <p14:tracePt t="113017" x="4279900" y="4305300"/>
          <p14:tracePt t="113034" x="4279900" y="4267200"/>
          <p14:tracePt t="113051" x="4279900" y="4248150"/>
          <p14:tracePt t="113067" x="4279900" y="4222750"/>
          <p14:tracePt t="113084" x="4279900" y="4191000"/>
          <p14:tracePt t="113100" x="4286250" y="4165600"/>
          <p14:tracePt t="113118" x="4286250" y="4108450"/>
          <p14:tracePt t="113135" x="4286250" y="4025900"/>
          <p14:tracePt t="113151" x="4286250" y="4000500"/>
          <p14:tracePt t="113168" x="4286250" y="3924300"/>
          <p14:tracePt t="113185" x="4286250" y="3867150"/>
          <p14:tracePt t="113202" x="4273550" y="3740150"/>
          <p14:tracePt t="113220" x="4273550" y="3638550"/>
          <p14:tracePt t="113235" x="4267200" y="3594100"/>
          <p14:tracePt t="113251" x="4267200" y="3530600"/>
          <p14:tracePt t="113267" x="4267200" y="3517900"/>
          <p14:tracePt t="113284" x="4267200" y="3498850"/>
          <p14:tracePt t="113302" x="4267200" y="3492500"/>
          <p14:tracePt t="113318" x="4267200" y="3486150"/>
          <p14:tracePt t="113375" x="4267200" y="3479800"/>
          <p14:tracePt t="113417" x="4267200" y="3473450"/>
          <p14:tracePt t="114105" x="4273550" y="3473450"/>
          <p14:tracePt t="114126" x="4279900" y="3473450"/>
          <p14:tracePt t="114137" x="4286250" y="3486150"/>
          <p14:tracePt t="114148" x="4292600" y="3498850"/>
          <p14:tracePt t="114157" x="4298950" y="3511550"/>
          <p14:tracePt t="114168" x="4311650" y="3530600"/>
          <p14:tracePt t="114184" x="4330700" y="3562350"/>
          <p14:tracePt t="114201" x="4356100" y="3613150"/>
          <p14:tracePt t="114218" x="4375150" y="3670300"/>
          <p14:tracePt t="114234" x="4413250" y="3803650"/>
          <p14:tracePt t="114251" x="4438650" y="4019550"/>
          <p14:tracePt t="114268" x="4438650" y="4095750"/>
          <p14:tracePt t="114285" x="4413250" y="4311650"/>
          <p14:tracePt t="114301" x="4375150" y="4457700"/>
          <p14:tracePt t="114318" x="4324350" y="4629150"/>
          <p14:tracePt t="114336" x="4298950" y="4749800"/>
          <p14:tracePt t="114351" x="4286250" y="4806950"/>
          <p14:tracePt t="114368" x="4279900" y="4838700"/>
          <p14:tracePt t="114387" x="4273550" y="4857750"/>
          <p14:tracePt t="114401" x="4273550" y="4864100"/>
          <p14:tracePt t="114449" x="4273550" y="4870450"/>
          <p14:tracePt t="114533" x="4267200" y="4851400"/>
          <p14:tracePt t="114543" x="4267200" y="4832350"/>
          <p14:tracePt t="114554" x="4267200" y="4806950"/>
          <p14:tracePt t="114568" x="4267200" y="4768850"/>
          <p14:tracePt t="114584" x="4267200" y="4699000"/>
          <p14:tracePt t="114600" x="4267200" y="4635500"/>
          <p14:tracePt t="114618" x="4292600" y="4540250"/>
          <p14:tracePt t="114634" x="4305300" y="4483100"/>
          <p14:tracePt t="114651" x="4362450" y="4375150"/>
          <p14:tracePt t="114668" x="4425950" y="4273550"/>
          <p14:tracePt t="114685" x="4457700" y="4216400"/>
          <p14:tracePt t="114701" x="4508500" y="4146550"/>
          <p14:tracePt t="114718" x="4527550" y="4127500"/>
          <p14:tracePt t="114734" x="4572000" y="4089400"/>
          <p14:tracePt t="114752" x="4648200" y="4083050"/>
          <p14:tracePt t="114768" x="4692650" y="4083050"/>
          <p14:tracePt t="114784" x="4749800" y="4083050"/>
          <p14:tracePt t="114800" x="4781550" y="4108450"/>
          <p14:tracePt t="114816" x="4838700" y="4178300"/>
          <p14:tracePt t="114834" x="4864100" y="4222750"/>
          <p14:tracePt t="114850" x="4933950" y="4368800"/>
          <p14:tracePt t="114867" x="4972050" y="4508500"/>
          <p14:tracePt t="114884" x="4991100" y="4559300"/>
          <p14:tracePt t="114900" x="5010150" y="4654550"/>
          <p14:tracePt t="114917" x="5010150" y="4686300"/>
          <p14:tracePt t="114933" x="5010150" y="4724400"/>
          <p14:tracePt t="114950" x="5010150" y="4743450"/>
          <p14:tracePt t="114967" x="5010150" y="4749800"/>
          <p14:tracePt t="115000" x="5010150" y="47561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Imputation </a:t>
            </a:r>
          </a:p>
        </p:txBody>
      </p:sp>
      <p:sp>
        <p:nvSpPr>
          <p:cNvPr id="18435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3917950"/>
          </a:xfrm>
        </p:spPr>
        <p:txBody>
          <a:bodyPr/>
          <a:lstStyle/>
          <a:p>
            <a:r>
              <a:rPr lang="en-US" altLang="en-US" sz="2800" dirty="0" smtClean="0"/>
              <a:t>Choosing the imputation</a:t>
            </a:r>
          </a:p>
          <a:p>
            <a:pPr lvl="1"/>
            <a:r>
              <a:rPr lang="en-US" altLang="en-US" sz="2400" dirty="0" smtClean="0"/>
              <a:t>Imputation model aims to approximate the true distributional relationship between the unobserved data and the available information</a:t>
            </a:r>
          </a:p>
          <a:p>
            <a:pPr lvl="1"/>
            <a:r>
              <a:rPr lang="en-US" altLang="en-US" sz="2400" dirty="0" smtClean="0"/>
              <a:t>Two modelling choices usually have to be made:</a:t>
            </a:r>
          </a:p>
          <a:p>
            <a:pPr lvl="2"/>
            <a:r>
              <a:rPr lang="en-US" altLang="en-US" sz="1800" dirty="0" smtClean="0"/>
              <a:t> </a:t>
            </a:r>
            <a:r>
              <a:rPr lang="en-US" altLang="en-US" sz="2000" dirty="0" smtClean="0"/>
              <a:t>the form of the model (e.g. linear, logistic, </a:t>
            </a:r>
            <a:r>
              <a:rPr lang="en-US" altLang="en-US" sz="2000" dirty="0" err="1" smtClean="0"/>
              <a:t>polytomous</a:t>
            </a:r>
            <a:r>
              <a:rPr lang="en-US" altLang="en-US" sz="2000" dirty="0" smtClean="0"/>
              <a:t>) </a:t>
            </a:r>
          </a:p>
          <a:p>
            <a:pPr lvl="2"/>
            <a:r>
              <a:rPr lang="en-US" altLang="en-US" sz="2000" dirty="0" smtClean="0"/>
              <a:t>and the set of variables that enter the model, including potential transformations of predictors.</a:t>
            </a:r>
            <a:endParaRPr lang="en-US" altLang="en-US" sz="7200" dirty="0" smtClean="0"/>
          </a:p>
          <a:p>
            <a:pPr lvl="1"/>
            <a:r>
              <a:rPr lang="en-US" altLang="en-US" sz="2400" dirty="0" smtClean="0"/>
              <a:t>Truncate imputed values, so that they remain within a plausible range</a:t>
            </a:r>
          </a:p>
          <a:p>
            <a:pPr lvl="1"/>
            <a:r>
              <a:rPr lang="en-US" altLang="en-US" sz="2400" dirty="0" smtClean="0"/>
              <a:t>Always include all predictors and the outcome of the final model, consider auxiliary predictors. </a:t>
            </a:r>
          </a:p>
        </p:txBody>
      </p:sp>
      <p:sp>
        <p:nvSpPr>
          <p:cNvPr id="18438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152F56-4788-4EE4-B9B0-8843D7639A24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707"/>
    </mc:Choice>
    <mc:Fallback xmlns="">
      <p:transition spd="slow" advTm="187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9372" x="4946650" y="4781550"/>
          <p14:tracePt t="39382" x="4762500" y="4819650"/>
          <p14:tracePt t="39393" x="4533900" y="4876800"/>
          <p14:tracePt t="39404" x="4337050" y="4902200"/>
          <p14:tracePt t="39414" x="4121150" y="4914900"/>
          <p14:tracePt t="39426" x="3810000" y="4914900"/>
          <p14:tracePt t="39443" x="3683000" y="4914900"/>
          <p14:tracePt t="39460" x="3479800" y="4857750"/>
          <p14:tracePt t="39477" x="3276600" y="4730750"/>
          <p14:tracePt t="39494" x="3200400" y="4660900"/>
          <p14:tracePt t="39510" x="3092450" y="4521200"/>
          <p14:tracePt t="39527" x="3054350" y="4451350"/>
          <p14:tracePt t="39544" x="2984500" y="4286250"/>
          <p14:tracePt t="39562" x="2933700" y="4114800"/>
          <p14:tracePt t="39576" x="2914650" y="4089400"/>
          <p14:tracePt t="39593" x="2901950" y="4013200"/>
          <p14:tracePt t="39610" x="2895600" y="4000500"/>
          <p14:tracePt t="39627" x="2895600" y="3987800"/>
          <p14:tracePt t="39644" x="2895600" y="3975100"/>
          <p14:tracePt t="39660" x="2895600" y="3968750"/>
          <p14:tracePt t="39677" x="2895600" y="3962400"/>
          <p14:tracePt t="39694" x="2895600" y="3949700"/>
          <p14:tracePt t="39711" x="2895600" y="3917950"/>
          <p14:tracePt t="39728" x="2895600" y="3854450"/>
          <p14:tracePt t="39744" x="2901950" y="3803650"/>
          <p14:tracePt t="39760" x="2921000" y="3721100"/>
          <p14:tracePt t="39777" x="2927350" y="3676650"/>
          <p14:tracePt t="39794" x="2927350" y="3632200"/>
          <p14:tracePt t="39811" x="2927350" y="3613150"/>
          <p14:tracePt t="39842" x="2927350" y="3600450"/>
          <p14:tracePt t="39884" x="2927350" y="3594100"/>
          <p14:tracePt t="40114" x="2927350" y="3619500"/>
          <p14:tracePt t="40125" x="2927350" y="3638550"/>
          <p14:tracePt t="40139" x="2927350" y="3663950"/>
          <p14:tracePt t="40145" x="2927350" y="3683000"/>
          <p14:tracePt t="40159" x="2927350" y="3695700"/>
          <p14:tracePt t="40176" x="2927350" y="3721100"/>
          <p14:tracePt t="40209" x="2927350" y="3733800"/>
          <p14:tracePt t="40244" x="2927350" y="3740150"/>
          <p14:tracePt t="40270" x="2927350" y="3746500"/>
          <p14:tracePt t="40710" x="2933700" y="3746500"/>
          <p14:tracePt t="40719" x="2946400" y="3733800"/>
          <p14:tracePt t="40730" x="2965450" y="3714750"/>
          <p14:tracePt t="40743" x="3028950" y="3663950"/>
          <p14:tracePt t="40761" x="3175000" y="3581400"/>
          <p14:tracePt t="40777" x="3244850" y="3543300"/>
          <p14:tracePt t="40794" x="3416300" y="3486150"/>
          <p14:tracePt t="40810" x="3511550" y="3460750"/>
          <p14:tracePt t="40827" x="3727450" y="3422650"/>
          <p14:tracePt t="40844" x="3873500" y="3403600"/>
          <p14:tracePt t="40860" x="3937000" y="3390900"/>
          <p14:tracePt t="40877" x="4102100" y="3384550"/>
          <p14:tracePt t="40894" x="4191000" y="3384550"/>
          <p14:tracePt t="40910" x="4305300" y="3384550"/>
          <p14:tracePt t="40929" x="4400550" y="3390900"/>
          <p14:tracePt t="40944" x="4457700" y="3403600"/>
          <p14:tracePt t="40960" x="4514850" y="3416300"/>
          <p14:tracePt t="40977" x="4552950" y="3422650"/>
          <p14:tracePt t="40994" x="4616450" y="3441700"/>
          <p14:tracePt t="41011" x="4654550" y="3460750"/>
          <p14:tracePt t="41027" x="4667250" y="3467100"/>
          <p14:tracePt t="41044" x="4699000" y="3492500"/>
          <p14:tracePt t="41060" x="4711700" y="3505200"/>
          <p14:tracePt t="41077" x="4737100" y="3549650"/>
          <p14:tracePt t="41095" x="4768850" y="3587750"/>
          <p14:tracePt t="41111" x="4781550" y="3600450"/>
          <p14:tracePt t="41127" x="4813300" y="3651250"/>
          <p14:tracePt t="41144" x="4826000" y="3670300"/>
          <p14:tracePt t="41160" x="4845050" y="3702050"/>
          <p14:tracePt t="41178" x="4864100" y="3721100"/>
          <p14:tracePt t="41193" x="4870450" y="3727450"/>
          <p14:tracePt t="41211" x="4883150" y="3740150"/>
          <p14:tracePt t="41244" x="4889500" y="3746500"/>
          <p14:tracePt t="41259" x="4889500" y="3752850"/>
          <p14:tracePt t="41277" x="4895850" y="3752850"/>
          <p14:tracePt t="41857" x="4895850" y="3740150"/>
          <p14:tracePt t="41867" x="4895850" y="3727450"/>
          <p14:tracePt t="41878" x="4895850" y="3714750"/>
          <p14:tracePt t="41894" x="4895850" y="3695700"/>
          <p14:tracePt t="41909" x="4914900" y="3638550"/>
          <p14:tracePt t="41927" x="4927600" y="3613150"/>
          <p14:tracePt t="41944" x="4953000" y="3562350"/>
          <p14:tracePt t="41960" x="4972050" y="3543300"/>
          <p14:tracePt t="41977" x="4972050" y="3530600"/>
          <p14:tracePt t="41994" x="4984750" y="3524250"/>
          <p14:tracePt t="42010" x="4984750" y="3517900"/>
          <p14:tracePt t="42026" x="4984750" y="3511550"/>
          <p14:tracePt t="42055" x="4997450" y="3505200"/>
          <p14:tracePt t="42065" x="5010150" y="3505200"/>
          <p14:tracePt t="42077" x="5022850" y="3505200"/>
          <p14:tracePt t="42093" x="5054600" y="3505200"/>
          <p14:tracePt t="42110" x="5111750" y="3505200"/>
          <p14:tracePt t="42127" x="5168900" y="3505200"/>
          <p14:tracePt t="42143" x="5194300" y="3505200"/>
          <p14:tracePt t="42160" x="5238750" y="3517900"/>
          <p14:tracePt t="42177" x="5257800" y="3524250"/>
          <p14:tracePt t="42193" x="5289550" y="3549650"/>
          <p14:tracePt t="42211" x="5321300" y="3562350"/>
          <p14:tracePt t="42226" x="5321300" y="3568700"/>
          <p14:tracePt t="42243" x="5334000" y="3575050"/>
          <p14:tracePt t="42260" x="5346700" y="3581400"/>
          <p14:tracePt t="42277" x="5365750" y="3600450"/>
          <p14:tracePt t="42294" x="5378450" y="3619500"/>
          <p14:tracePt t="42310" x="5391150" y="3625850"/>
          <p14:tracePt t="42327" x="5397500" y="3632200"/>
          <p14:tracePt t="42344" x="5403850" y="3638550"/>
          <p14:tracePt t="42360" x="5422900" y="3663950"/>
          <p14:tracePt t="42378" x="5441950" y="3702050"/>
          <p14:tracePt t="42393" x="5454650" y="3721100"/>
          <p14:tracePt t="42411" x="5473700" y="3752850"/>
          <p14:tracePt t="42427" x="5480050" y="3765550"/>
          <p14:tracePt t="42443" x="5492750" y="3803650"/>
          <p14:tracePt t="42459" x="5499100" y="3822700"/>
          <p14:tracePt t="42476" x="5505450" y="3848100"/>
          <p14:tracePt t="43232" x="5511800" y="3848100"/>
          <p14:tracePt t="43243" x="5524500" y="3829050"/>
          <p14:tracePt t="43253" x="5530850" y="3816350"/>
          <p14:tracePt t="43263" x="5543550" y="3803650"/>
          <p14:tracePt t="43275" x="5556250" y="3784600"/>
          <p14:tracePt t="43292" x="5562600" y="3771900"/>
          <p14:tracePt t="43309" x="5600700" y="3740150"/>
          <p14:tracePt t="43326" x="5632450" y="3708400"/>
          <p14:tracePt t="43342" x="5676900" y="3670300"/>
          <p14:tracePt t="43359" x="5778500" y="3619500"/>
          <p14:tracePt t="43375" x="5810250" y="3600450"/>
          <p14:tracePt t="43392" x="5861050" y="3581400"/>
          <p14:tracePt t="43409" x="5886450" y="3575050"/>
          <p14:tracePt t="43425" x="5937250" y="3568700"/>
          <p14:tracePt t="43442" x="5994400" y="3568700"/>
          <p14:tracePt t="43459" x="6045200" y="3568700"/>
          <p14:tracePt t="43475" x="6127750" y="3568700"/>
          <p14:tracePt t="43492" x="6159500" y="3568700"/>
          <p14:tracePt t="43494" x="6172200" y="3568700"/>
          <p14:tracePt t="43509" x="6191250" y="3568700"/>
          <p14:tracePt t="43525" x="6223000" y="3575050"/>
          <p14:tracePt t="43542" x="6242050" y="3587750"/>
          <p14:tracePt t="43559" x="6286500" y="3613150"/>
          <p14:tracePt t="43575" x="6311900" y="3632200"/>
          <p14:tracePt t="43592" x="6343650" y="3663950"/>
          <p14:tracePt t="43609" x="6369050" y="3695700"/>
          <p14:tracePt t="43625" x="6375400" y="3708400"/>
          <p14:tracePt t="43642" x="6394450" y="3714750"/>
          <p14:tracePt t="43659" x="6400800" y="3727450"/>
          <p14:tracePt t="43676" x="6400800" y="3733800"/>
          <p14:tracePt t="46112" x="6407150" y="3721100"/>
          <p14:tracePt t="46123" x="6407150" y="3695700"/>
          <p14:tracePt t="46133" x="6426200" y="3638550"/>
          <p14:tracePt t="46144" x="6445250" y="3556000"/>
          <p14:tracePt t="46160" x="6464300" y="3517900"/>
          <p14:tracePt t="46175" x="6496050" y="3454400"/>
          <p14:tracePt t="46192" x="6508750" y="3422650"/>
          <p14:tracePt t="46209" x="6553200" y="3384550"/>
          <p14:tracePt t="46226" x="6597650" y="3359150"/>
          <p14:tracePt t="46242" x="6616700" y="3352800"/>
          <p14:tracePt t="46259" x="6648450" y="3333750"/>
          <p14:tracePt t="46275" x="6661150" y="3333750"/>
          <p14:tracePt t="46292" x="6686550" y="3327400"/>
          <p14:tracePt t="46309" x="6705600" y="3327400"/>
          <p14:tracePt t="46326" x="6718300" y="3327400"/>
          <p14:tracePt t="46342" x="6743700" y="3314700"/>
          <p14:tracePt t="46360" x="6756400" y="3314700"/>
          <p14:tracePt t="46376" x="6781800" y="3308350"/>
          <p14:tracePt t="46394" x="6819900" y="3302000"/>
          <p14:tracePt t="46410" x="6832600" y="3302000"/>
          <p14:tracePt t="46426" x="6858000" y="3302000"/>
          <p14:tracePt t="46443" x="6864350" y="3308350"/>
          <p14:tracePt t="46460" x="6889750" y="3327400"/>
          <p14:tracePt t="46477" x="6902450" y="3346450"/>
          <p14:tracePt t="46493" x="6915150" y="3365500"/>
          <p14:tracePt t="46510" x="6934200" y="3409950"/>
          <p14:tracePt t="46526" x="6940550" y="3429000"/>
          <p14:tracePt t="46543" x="6965950" y="3486150"/>
          <p14:tracePt t="46560" x="6985000" y="3549650"/>
          <p14:tracePt t="46577" x="7004050" y="3594100"/>
          <p14:tracePt t="46593" x="7023100" y="3663950"/>
          <p14:tracePt t="46611" x="7029450" y="3695700"/>
          <p14:tracePt t="46626" x="7042150" y="3740150"/>
          <p14:tracePt t="46643" x="7054850" y="3803650"/>
          <p14:tracePt t="46660" x="7054850" y="3822700"/>
          <p14:tracePt t="46677" x="7067550" y="3854450"/>
          <p14:tracePt t="46692" x="7067550" y="3867150"/>
          <p14:tracePt t="46708" x="7073900" y="3879850"/>
          <p14:tracePt t="46742" x="7073900" y="3886200"/>
          <p14:tracePt t="48056" x="7080250" y="3879850"/>
          <p14:tracePt t="48077" x="7080250" y="3873500"/>
          <p14:tracePt t="48088" x="7080250" y="3867150"/>
          <p14:tracePt t="48098" x="7086600" y="3867150"/>
          <p14:tracePt t="48110" x="7092950" y="3848100"/>
          <p14:tracePt t="48126" x="7099300" y="3822700"/>
          <p14:tracePt t="48143" x="7131050" y="3771900"/>
          <p14:tracePt t="48160" x="7156450" y="3721100"/>
          <p14:tracePt t="48176" x="7181850" y="3676650"/>
          <p14:tracePt t="48193" x="7264400" y="3619500"/>
          <p14:tracePt t="48209" x="7308850" y="3581400"/>
          <p14:tracePt t="48225" x="7410450" y="3524250"/>
          <p14:tracePt t="48243" x="7505700" y="3511550"/>
          <p14:tracePt t="48260" x="7543800" y="3511550"/>
          <p14:tracePt t="48276" x="7639050" y="3517900"/>
          <p14:tracePt t="48293" x="7683500" y="3536950"/>
          <p14:tracePt t="48309" x="7734300" y="3594100"/>
          <p14:tracePt t="48327" x="7791450" y="3638550"/>
          <p14:tracePt t="48343" x="7816850" y="3683000"/>
          <p14:tracePt t="48360" x="7854950" y="3727450"/>
          <p14:tracePt t="48376" x="7867650" y="3740150"/>
          <p14:tracePt t="48394" x="7886700" y="3759200"/>
          <p14:tracePt t="48411" x="7893050" y="3765550"/>
          <p14:tracePt t="48426" x="7893050" y="3771900"/>
          <p14:tracePt t="48443" x="7899400" y="3771900"/>
          <p14:tracePt t="48460" x="7899400" y="3778250"/>
          <p14:tracePt t="48476" x="7905750" y="3778250"/>
          <p14:tracePt t="48513" x="7912100" y="3778250"/>
          <p14:tracePt t="48555" x="7912100" y="3784600"/>
          <p14:tracePt t="48797" x="7918450" y="3784600"/>
          <p14:tracePt t="48827" x="7931150" y="3771900"/>
          <p14:tracePt t="48838" x="7931150" y="3752850"/>
          <p14:tracePt t="48848" x="7937500" y="3740150"/>
          <p14:tracePt t="48859" x="7937500" y="3727450"/>
          <p14:tracePt t="48876" x="7943850" y="3708400"/>
          <p14:tracePt t="48893" x="7943850" y="3689350"/>
          <p14:tracePt t="48909" x="7943850" y="3676650"/>
          <p14:tracePt t="48926" x="7943850" y="3657600"/>
          <p14:tracePt t="48943" x="7943850" y="3651250"/>
          <p14:tracePt t="48960" x="7918450" y="3632200"/>
          <p14:tracePt t="48976" x="7816850" y="3606800"/>
          <p14:tracePt t="48995" x="7702550" y="3600450"/>
          <p14:tracePt t="49010" x="7626350" y="3600450"/>
          <p14:tracePt t="49026" x="7493000" y="3619500"/>
          <p14:tracePt t="49043" x="7429500" y="3632200"/>
          <p14:tracePt t="49060" x="7340600" y="3657600"/>
          <p14:tracePt t="49076" x="7321550" y="3670300"/>
          <p14:tracePt t="49093" x="7296150" y="3676650"/>
          <p14:tracePt t="49110" x="7289800" y="3683000"/>
          <p14:tracePt t="49143" x="7289800" y="3702050"/>
          <p14:tracePt t="49159" x="7289800" y="3721100"/>
          <p14:tracePt t="49175" x="7327900" y="3797300"/>
          <p14:tracePt t="49192" x="7385050" y="3854450"/>
          <p14:tracePt t="49209" x="7416800" y="3873500"/>
          <p14:tracePt t="49226" x="7493000" y="3930650"/>
          <p14:tracePt t="49243" x="7537450" y="3937000"/>
          <p14:tracePt t="49259" x="7664450" y="3956050"/>
          <p14:tracePt t="49275" x="7727950" y="3937000"/>
          <p14:tracePt t="49293" x="7747000" y="3917950"/>
          <p14:tracePt t="49309" x="7791450" y="3829050"/>
          <p14:tracePt t="49327" x="7804150" y="3790950"/>
          <p14:tracePt t="49343" x="7791450" y="3721100"/>
          <p14:tracePt t="49360" x="7677150" y="3632200"/>
          <p14:tracePt t="49376" x="7569200" y="3587750"/>
          <p14:tracePt t="49393" x="7289800" y="3581400"/>
          <p14:tracePt t="49409" x="7137400" y="3581400"/>
          <p14:tracePt t="49426" x="6965950" y="3625850"/>
          <p14:tracePt t="49443" x="6883400" y="3657600"/>
          <p14:tracePt t="49460" x="6870700" y="3663950"/>
          <p14:tracePt t="49476" x="6858000" y="3670300"/>
          <p14:tracePt t="49494" x="6858000" y="3676650"/>
          <p14:tracePt t="49497" x="6851650" y="3676650"/>
          <p14:tracePt t="50833" x="6851650" y="3657600"/>
          <p14:tracePt t="50843" x="6845300" y="3619500"/>
          <p14:tracePt t="50853" x="6845300" y="3581400"/>
          <p14:tracePt t="50864" x="6826250" y="3511550"/>
          <p14:tracePt t="50875" x="6819900" y="3479800"/>
          <p14:tracePt t="50892" x="6813550" y="3460750"/>
          <p14:tracePt t="50908" x="6800850" y="3441700"/>
          <p14:tracePt t="50941" x="6769100" y="3416300"/>
          <p14:tracePt t="50958" x="6737350" y="3378200"/>
          <p14:tracePt t="50975" x="6724650" y="3365500"/>
          <p14:tracePt t="50992" x="6686550" y="3327400"/>
          <p14:tracePt t="51008" x="6667500" y="3314700"/>
          <p14:tracePt t="51025" x="6572250" y="3276600"/>
          <p14:tracePt t="51042" x="6451600" y="3251200"/>
          <p14:tracePt t="51058" x="6400800" y="3251200"/>
          <p14:tracePt t="51076" x="6299200" y="3251200"/>
          <p14:tracePt t="51093" x="6242050" y="3251200"/>
          <p14:tracePt t="51110" x="6127750" y="3251200"/>
          <p14:tracePt t="51126" x="6057900" y="3251200"/>
          <p14:tracePt t="51143" x="6038850" y="3251200"/>
          <p14:tracePt t="51159" x="6019800" y="3257550"/>
          <p14:tracePt t="51193" x="6013450" y="3257550"/>
          <p14:tracePt t="53453" x="6000750" y="3257550"/>
          <p14:tracePt t="53463" x="5969000" y="3257550"/>
          <p14:tracePt t="53474" x="5918200" y="3251200"/>
          <p14:tracePt t="53484" x="5861050" y="3232150"/>
          <p14:tracePt t="53496" x="5772150" y="3219450"/>
          <p14:tracePt t="53509" x="5588000" y="3181350"/>
          <p14:tracePt t="53526" x="5181600" y="3143250"/>
          <p14:tracePt t="53543" x="4921250" y="3143250"/>
          <p14:tracePt t="53559" x="4406900" y="3181350"/>
          <p14:tracePt t="53576" x="4102100" y="3244850"/>
          <p14:tracePt t="53592" x="3587750" y="3378200"/>
          <p14:tracePt t="53609" x="3175000" y="3486150"/>
          <p14:tracePt t="53625" x="3041650" y="3530600"/>
          <p14:tracePt t="53642" x="2882900" y="3594100"/>
          <p14:tracePt t="53659" x="2813050" y="3613150"/>
          <p14:tracePt t="53676" x="2679700" y="3670300"/>
          <p14:tracePt t="53693" x="2590800" y="3695700"/>
          <p14:tracePt t="53709" x="2559050" y="3708400"/>
          <p14:tracePt t="53726" x="2508250" y="3733800"/>
          <p14:tracePt t="53743" x="2476500" y="3746500"/>
          <p14:tracePt t="53759" x="2425700" y="3797300"/>
          <p14:tracePt t="53776" x="2362200" y="3860800"/>
          <p14:tracePt t="53793" x="2330450" y="3905250"/>
          <p14:tracePt t="53809" x="2279650" y="3975100"/>
          <p14:tracePt t="53825" x="2254250" y="4006850"/>
          <p14:tracePt t="53841" x="2203450" y="4083050"/>
          <p14:tracePt t="53860" x="2178050" y="4146550"/>
          <p14:tracePt t="53876" x="2171700" y="4178300"/>
          <p14:tracePt t="53892" x="2165350" y="4222750"/>
          <p14:tracePt t="53909" x="2165350" y="4254500"/>
          <p14:tracePt t="53925" x="2190750" y="4318000"/>
          <p14:tracePt t="53942" x="2222500" y="4356100"/>
          <p14:tracePt t="53959" x="2292350" y="4406900"/>
          <p14:tracePt t="53976" x="2495550" y="4502150"/>
          <p14:tracePt t="53993" x="2571750" y="4521200"/>
          <p14:tracePt t="53996" x="2654300" y="4540250"/>
          <p14:tracePt t="54009" x="2717800" y="4552950"/>
          <p14:tracePt t="54026" x="2997200" y="4559300"/>
          <p14:tracePt t="54042" x="3092450" y="4559300"/>
          <p14:tracePt t="54060" x="3314700" y="4527550"/>
          <p14:tracePt t="54076" x="3416300" y="4483100"/>
          <p14:tracePt t="54093" x="3600450" y="4425950"/>
          <p14:tracePt t="54110" x="3740150" y="4387850"/>
          <p14:tracePt t="54126" x="3790950" y="4375150"/>
          <p14:tracePt t="54142" x="3873500" y="4362450"/>
          <p14:tracePt t="54159" x="3892550" y="4349750"/>
          <p14:tracePt t="54176" x="3917950" y="4349750"/>
          <p14:tracePt t="54193" x="3924300" y="4330700"/>
          <p14:tracePt t="54209" x="3924300" y="4311650"/>
          <p14:tracePt t="54226" x="3917950" y="4260850"/>
          <p14:tracePt t="54242" x="3911600" y="4235450"/>
          <p14:tracePt t="54259" x="3860800" y="4191000"/>
          <p14:tracePt t="54276" x="3765550" y="4140200"/>
          <p14:tracePt t="54291" x="3689350" y="4108450"/>
          <p14:tracePt t="54308" x="3606800" y="4083050"/>
          <p14:tracePt t="54325" x="3549650" y="4076700"/>
          <p14:tracePt t="54342" x="3435350" y="4076700"/>
          <p14:tracePt t="54358" x="3384550" y="4076700"/>
          <p14:tracePt t="54375" x="3321050" y="4089400"/>
          <p14:tracePt t="54391" x="3282950" y="4114800"/>
          <p14:tracePt t="54408" x="3276600" y="4121150"/>
          <p14:tracePt t="54425" x="3257550" y="4133850"/>
          <p14:tracePt t="54441" x="3251200" y="4159250"/>
          <p14:tracePt t="54459" x="3244850" y="4222750"/>
          <p14:tracePt t="54476" x="3276600" y="4292600"/>
          <p14:tracePt t="54493" x="3327400" y="4330700"/>
          <p14:tracePt t="54496" x="3397250" y="4400550"/>
          <p14:tracePt t="54509" x="3511550" y="4457700"/>
          <p14:tracePt t="54527" x="3873500" y="4597400"/>
          <p14:tracePt t="54543" x="4000500" y="4629150"/>
          <p14:tracePt t="54560" x="4216400" y="4629150"/>
          <p14:tracePt t="54576" x="4318000" y="4629150"/>
          <p14:tracePt t="54593" x="4438650" y="4584700"/>
          <p14:tracePt t="54610" x="4483100" y="4559300"/>
          <p14:tracePt t="54626" x="4489450" y="4527550"/>
          <p14:tracePt t="54643" x="4476750" y="4413250"/>
          <p14:tracePt t="54659" x="4451350" y="4368800"/>
          <p14:tracePt t="54676" x="4343400" y="4260850"/>
          <p14:tracePt t="54693" x="4248150" y="4210050"/>
          <p14:tracePt t="54709" x="4032250" y="4178300"/>
          <p14:tracePt t="54726" x="3892550" y="4165600"/>
          <p14:tracePt t="54743" x="3841750" y="4165600"/>
          <p14:tracePt t="54760" x="3771900" y="4165600"/>
          <p14:tracePt t="54776" x="3765550" y="4171950"/>
          <p14:tracePt t="54793" x="3746500" y="4171950"/>
          <p14:tracePt t="54810" x="3746500" y="4178300"/>
          <p14:tracePt t="54825" x="3746500" y="4184650"/>
          <p14:tracePt t="54841" x="3752850" y="4216400"/>
          <p14:tracePt t="54858" x="3797300" y="4235450"/>
          <p14:tracePt t="54875" x="3917950" y="4292600"/>
          <p14:tracePt t="54891" x="4051300" y="4330700"/>
          <p14:tracePt t="54908" x="4108450" y="4343400"/>
          <p14:tracePt t="54924" x="4210050" y="4343400"/>
          <p14:tracePt t="54941" x="4235450" y="4343400"/>
          <p14:tracePt t="54958" x="4267200" y="4343400"/>
          <p14:tracePt t="54975" x="4286250" y="4337050"/>
          <p14:tracePt t="54991" x="4286250" y="4324350"/>
          <p14:tracePt t="55008" x="4286250" y="4298950"/>
          <p14:tracePt t="55025" x="4286250" y="4286250"/>
          <p14:tracePt t="55041" x="4254500" y="4260850"/>
          <p14:tracePt t="55058" x="4222750" y="4235450"/>
          <p14:tracePt t="55076" x="4210050" y="4229100"/>
          <p14:tracePt t="55092" x="4184650" y="4216400"/>
          <p14:tracePt t="55109" x="4178300" y="4210050"/>
          <p14:tracePt t="55127" x="4165600" y="4210050"/>
          <p14:tracePt t="55158" x="4159250" y="4210050"/>
          <p14:tracePt t="60145" x="4159250" y="4203700"/>
          <p14:tracePt t="60155" x="4159250" y="4191000"/>
          <p14:tracePt t="60166" x="4152900" y="4184650"/>
          <p14:tracePt t="60177" x="4140200" y="4171950"/>
          <p14:tracePt t="60191" x="4133850" y="4159250"/>
          <p14:tracePt t="60208" x="4095750" y="4127500"/>
          <p14:tracePt t="60224" x="4083050" y="4108450"/>
          <p14:tracePt t="60241" x="4051300" y="4089400"/>
          <p14:tracePt t="60258" x="4044950" y="4083050"/>
          <p14:tracePt t="60275" x="4019550" y="4070350"/>
          <p14:tracePt t="60292" x="3994150" y="4057650"/>
          <p14:tracePt t="60309" x="3981450" y="4051300"/>
          <p14:tracePt t="60325" x="3962400" y="4044950"/>
          <p14:tracePt t="60341" x="3943350" y="4038600"/>
          <p14:tracePt t="60358" x="3911600" y="4032250"/>
          <p14:tracePt t="60376" x="3873500" y="4019550"/>
          <p14:tracePt t="60392" x="3854450" y="4013200"/>
          <p14:tracePt t="60409" x="3835400" y="4006850"/>
          <p14:tracePt t="60425" x="3822700" y="4006850"/>
          <p14:tracePt t="60442" x="3803650" y="4006850"/>
          <p14:tracePt t="60459" x="3797300" y="4006850"/>
          <p14:tracePt t="60492" x="3790950" y="4006850"/>
          <p14:tracePt t="60533" x="3784600" y="4006850"/>
          <p14:tracePt t="60668" x="3790950" y="4013200"/>
          <p14:tracePt t="60689" x="3797300" y="4013200"/>
          <p14:tracePt t="60699" x="3797300" y="4019550"/>
          <p14:tracePt t="60711" x="3803650" y="4025900"/>
          <p14:tracePt t="60725" x="3816350" y="4025900"/>
          <p14:tracePt t="60741" x="3841750" y="4044950"/>
          <p14:tracePt t="60759" x="3854450" y="4051300"/>
          <p14:tracePt t="60776" x="3898900" y="4076700"/>
          <p14:tracePt t="60793" x="3949700" y="4114800"/>
          <p14:tracePt t="60809" x="3981450" y="4133850"/>
          <p14:tracePt t="60826" x="4070350" y="4197350"/>
          <p14:tracePt t="60842" x="4127500" y="4235450"/>
          <p14:tracePt t="60858" x="4178300" y="4267200"/>
          <p14:tracePt t="60877" x="4222750" y="4279900"/>
          <p14:tracePt t="61722" x="4235450" y="4279900"/>
          <p14:tracePt t="61733" x="4267200" y="4279900"/>
          <p14:tracePt t="61743" x="4311650" y="4248150"/>
          <p14:tracePt t="61759" x="4400550" y="4210050"/>
          <p14:tracePt t="61774" x="4679950" y="4095750"/>
          <p14:tracePt t="61791" x="4832350" y="4057650"/>
          <p14:tracePt t="61808" x="5238750" y="3962400"/>
          <p14:tracePt t="61824" x="5524500" y="3898900"/>
          <p14:tracePt t="61841" x="5638800" y="3867150"/>
          <p14:tracePt t="61857" x="5899150" y="3797300"/>
          <p14:tracePt t="61874" x="5988050" y="3790950"/>
          <p14:tracePt t="61891" x="6146800" y="3759200"/>
          <p14:tracePt t="61907" x="6235700" y="3752850"/>
          <p14:tracePt t="61924" x="6445250" y="3721100"/>
          <p14:tracePt t="61941" x="6597650" y="3721100"/>
          <p14:tracePt t="61957" x="6635750" y="3721100"/>
          <p14:tracePt t="61974" x="6692900" y="3721100"/>
          <p14:tracePt t="61991" x="6724650" y="3721100"/>
          <p14:tracePt t="62007" x="6762750" y="3721100"/>
          <p14:tracePt t="62024" x="6813550" y="3721100"/>
          <p14:tracePt t="62041" x="6838950" y="3721100"/>
          <p14:tracePt t="62059" x="6896100" y="3721100"/>
          <p14:tracePt t="62076" x="6946900" y="3721100"/>
          <p14:tracePt t="62092" x="6965950" y="3721100"/>
          <p14:tracePt t="62109" x="6997700" y="3721100"/>
          <p14:tracePt t="62125" x="7016750" y="3727450"/>
          <p14:tracePt t="62142" x="7042150" y="3740150"/>
          <p14:tracePt t="62159" x="7092950" y="3752850"/>
          <p14:tracePt t="62175" x="7112000" y="3759200"/>
          <p14:tracePt t="62193" x="7162800" y="3784600"/>
          <p14:tracePt t="62209" x="7181850" y="3790950"/>
          <p14:tracePt t="62225" x="7226300" y="3810000"/>
          <p14:tracePt t="62241" x="7239000" y="3816350"/>
          <p14:tracePt t="62257" x="7283450" y="3841750"/>
          <p14:tracePt t="62275" x="7334250" y="3867150"/>
          <p14:tracePt t="62292" x="7378700" y="3892550"/>
          <p14:tracePt t="62309" x="7480300" y="3949700"/>
          <p14:tracePt t="62327" x="7556500" y="4000500"/>
          <p14:tracePt t="62342" x="7600950" y="4025900"/>
          <p14:tracePt t="62359" x="7645400" y="4064000"/>
          <p14:tracePt t="62375" x="7664450" y="4076700"/>
          <p14:tracePt t="62391" x="7689850" y="4089400"/>
          <p14:tracePt t="62407" x="7715250" y="4108450"/>
          <p14:tracePt t="62424" x="7747000" y="4121150"/>
          <p14:tracePt t="62441" x="7772400" y="4133850"/>
          <p14:tracePt t="62457" x="7778750" y="4140200"/>
          <p14:tracePt t="62474" x="7791450" y="4140200"/>
          <p14:tracePt t="62973" x="7791450" y="4146550"/>
          <p14:tracePt t="62984" x="7759700" y="4146550"/>
          <p14:tracePt t="62995" x="7740650" y="4152900"/>
          <p14:tracePt t="63008" x="7708900" y="4152900"/>
          <p14:tracePt t="63025" x="7620000" y="4159250"/>
          <p14:tracePt t="63041" x="7505700" y="4159250"/>
          <p14:tracePt t="63057" x="7194550" y="4159250"/>
          <p14:tracePt t="63074" x="6858000" y="4159250"/>
          <p14:tracePt t="63091" x="6203950" y="4178300"/>
          <p14:tracePt t="63108" x="5537200" y="4178300"/>
          <p14:tracePt t="63124" x="5251450" y="4178300"/>
          <p14:tracePt t="63141" x="4648200" y="4191000"/>
          <p14:tracePt t="63157" x="4381500" y="4203700"/>
          <p14:tracePt t="63174" x="3943350" y="4203700"/>
          <p14:tracePt t="63192" x="3663950" y="4203700"/>
          <p14:tracePt t="63208" x="3511550" y="4203700"/>
          <p14:tracePt t="63224" x="3321050" y="4203700"/>
          <p14:tracePt t="63241" x="3244850" y="4203700"/>
          <p14:tracePt t="63258" x="3105150" y="4203700"/>
          <p14:tracePt t="63276" x="2959100" y="4203700"/>
          <p14:tracePt t="63291" x="2882900" y="4216400"/>
          <p14:tracePt t="63307" x="2774950" y="4241800"/>
          <p14:tracePt t="63324" x="2736850" y="4248150"/>
          <p14:tracePt t="63340" x="2654300" y="4267200"/>
          <p14:tracePt t="63357" x="2609850" y="4273550"/>
          <p14:tracePt t="63374" x="2527300" y="4298950"/>
          <p14:tracePt t="63390" x="2432050" y="4324350"/>
          <p14:tracePt t="63407" x="2387600" y="4337050"/>
          <p14:tracePt t="63424" x="2336800" y="4356100"/>
          <p14:tracePt t="63440" x="2324100" y="4362450"/>
          <p14:tracePt t="63457" x="2305050" y="4368800"/>
          <p14:tracePt t="63474" x="2292350" y="4375150"/>
          <p14:tracePt t="63535" x="2286000" y="4381500"/>
          <p14:tracePt t="63556" x="2286000" y="4387850"/>
          <p14:tracePt t="63577" x="2286000" y="4394200"/>
          <p14:tracePt t="63608" x="2286000" y="4400550"/>
          <p14:tracePt t="63629" x="2286000" y="4406900"/>
          <p14:tracePt t="63639" x="2286000" y="4413250"/>
          <p14:tracePt t="63650" x="2292350" y="4419600"/>
          <p14:tracePt t="63660" x="2305050" y="4425950"/>
          <p14:tracePt t="63674" x="2305050" y="4432300"/>
          <p14:tracePt t="63691" x="2317750" y="4438650"/>
          <p14:tracePt t="63708" x="2324100" y="4445000"/>
          <p14:tracePt t="63724" x="2336800" y="4457700"/>
          <p14:tracePt t="63740" x="2336800" y="4464050"/>
          <p14:tracePt t="63757" x="2343150" y="4476750"/>
          <p14:tracePt t="63774" x="2349500" y="4476750"/>
          <p14:tracePt t="63791" x="2349500" y="4483100"/>
          <p14:tracePt t="63807" x="2355850" y="4489450"/>
          <p14:tracePt t="63841" x="2355850" y="4495800"/>
          <p14:tracePt t="64405" x="2355850" y="4476750"/>
          <p14:tracePt t="64412" x="2355850" y="4464050"/>
          <p14:tracePt t="64425" x="2355850" y="4451350"/>
          <p14:tracePt t="64442" x="2355850" y="4438650"/>
          <p14:tracePt t="64465" x="2355850" y="4432300"/>
          <p14:tracePt t="64498" x="2355850" y="4425950"/>
          <p14:tracePt t="64538" x="2355850" y="4419600"/>
          <p14:tracePt t="64580" x="2362200" y="4413250"/>
          <p14:tracePt t="64591" x="2368550" y="4406900"/>
          <p14:tracePt t="64601" x="2374900" y="4406900"/>
          <p14:tracePt t="64621" x="2381250" y="4394200"/>
          <p14:tracePt t="64632" x="2393950" y="4387850"/>
          <p14:tracePt t="64643" x="2413000" y="4368800"/>
          <p14:tracePt t="64658" x="2432050" y="4362450"/>
          <p14:tracePt t="64675" x="2476500" y="4337050"/>
          <p14:tracePt t="64692" x="2495550" y="4324350"/>
          <p14:tracePt t="64707" x="2540000" y="4305300"/>
          <p14:tracePt t="64725" x="2578100" y="4305300"/>
          <p14:tracePt t="64741" x="2597150" y="4305300"/>
          <p14:tracePt t="64757" x="2628900" y="4305300"/>
          <p14:tracePt t="64774" x="2647950" y="4305300"/>
          <p14:tracePt t="64791" x="2686050" y="4305300"/>
          <p14:tracePt t="64807" x="2705100" y="4305300"/>
          <p14:tracePt t="64824" x="2743200" y="4305300"/>
          <p14:tracePt t="64840" x="2774950" y="4305300"/>
          <p14:tracePt t="64857" x="2781300" y="4311650"/>
          <p14:tracePt t="64875" x="2806700" y="4324350"/>
          <p14:tracePt t="64893" x="2819400" y="4337050"/>
          <p14:tracePt t="64908" x="2825750" y="4343400"/>
          <p14:tracePt t="64925" x="2832100" y="4349750"/>
          <p14:tracePt t="64942" x="2838450" y="4362450"/>
          <p14:tracePt t="64958" x="2851150" y="4368800"/>
          <p14:tracePt t="64976" x="2857500" y="4381500"/>
          <p14:tracePt t="64992" x="2863850" y="4387850"/>
          <p14:tracePt t="65009" x="2863850" y="4394200"/>
          <p14:tracePt t="65025" x="2870200" y="4394200"/>
          <p14:tracePt t="65059" x="2870200" y="4400550"/>
          <p14:tracePt t="65185" x="2876550" y="4400550"/>
          <p14:tracePt t="65216" x="2882900" y="4400550"/>
          <p14:tracePt t="65226" x="2895600" y="4400550"/>
          <p14:tracePt t="65237" x="2914650" y="4394200"/>
          <p14:tracePt t="65247" x="2946400" y="4381500"/>
          <p14:tracePt t="65258" x="2978150" y="4375150"/>
          <p14:tracePt t="65274" x="3022600" y="4356100"/>
          <p14:tracePt t="65292" x="3092450" y="4330700"/>
          <p14:tracePt t="65308" x="3181350" y="4305300"/>
          <p14:tracePt t="65324" x="3333750" y="4254500"/>
          <p14:tracePt t="65342" x="3492500" y="4203700"/>
          <p14:tracePt t="65358" x="3556000" y="4184650"/>
          <p14:tracePt t="65375" x="3721100" y="4171950"/>
          <p14:tracePt t="65393" x="3854450" y="4171950"/>
          <p14:tracePt t="65408" x="3892550" y="4178300"/>
          <p14:tracePt t="65426" x="4006850" y="4222750"/>
          <p14:tracePt t="65442" x="4057650" y="4248150"/>
          <p14:tracePt t="65457" x="4210050" y="4343400"/>
          <p14:tracePt t="70518" x="4210050" y="4337050"/>
          <p14:tracePt t="70528" x="4210050" y="4330700"/>
          <p14:tracePt t="70539" x="4210050" y="4311650"/>
          <p14:tracePt t="70549" x="4210050" y="4292600"/>
          <p14:tracePt t="70560" x="4203700" y="4267200"/>
          <p14:tracePt t="70573" x="4197350" y="4248150"/>
          <p14:tracePt t="70590" x="4197350" y="4229100"/>
          <p14:tracePt t="70607" x="4197350" y="4216400"/>
          <p14:tracePt t="70623" x="4197350" y="4203700"/>
          <p14:tracePt t="70640" x="4197350" y="4197350"/>
          <p14:tracePt t="70657" x="4197350" y="4178300"/>
          <p14:tracePt t="70673" x="4197350" y="4152900"/>
          <p14:tracePt t="70691" x="4197350" y="4121150"/>
          <p14:tracePt t="70708" x="4197350" y="4089400"/>
          <p14:tracePt t="70724" x="4203700" y="4076700"/>
          <p14:tracePt t="70741" x="4216400" y="4051300"/>
          <p14:tracePt t="70758" x="4222750" y="4038600"/>
          <p14:tracePt t="70774" x="4260850" y="4006850"/>
          <p14:tracePt t="70792" x="4311650" y="3975100"/>
          <p14:tracePt t="70808" x="4343400" y="3956050"/>
          <p14:tracePt t="70824" x="4413250" y="3930650"/>
          <p14:tracePt t="70841" x="4457700" y="3917950"/>
          <p14:tracePt t="70858" x="4527550" y="3905250"/>
          <p14:tracePt t="70876" x="4584700" y="3905250"/>
          <p14:tracePt t="70891" x="4610100" y="3905250"/>
          <p14:tracePt t="70908" x="4654550" y="3905250"/>
          <p14:tracePt t="70925" x="4673600" y="3905250"/>
          <p14:tracePt t="70941" x="4705350" y="3905250"/>
          <p14:tracePt t="70958" x="4724400" y="3905250"/>
          <p14:tracePt t="70975" x="4730750" y="3905250"/>
          <p14:tracePt t="71020" x="4737100" y="3905250"/>
          <p14:tracePt t="71062" x="4743450" y="3905250"/>
          <p14:tracePt t="71898" x="4749800" y="3905250"/>
          <p14:tracePt t="71907" x="4756150" y="3905250"/>
          <p14:tracePt t="71918" x="4768850" y="3892550"/>
          <p14:tracePt t="71928" x="4775200" y="3879850"/>
          <p14:tracePt t="71941" x="4787900" y="3860800"/>
          <p14:tracePt t="71957" x="4806950" y="3848100"/>
          <p14:tracePt t="71974" x="4857750" y="3790950"/>
          <p14:tracePt t="71992" x="4927600" y="3746500"/>
          <p14:tracePt t="72008" x="4972050" y="3727450"/>
          <p14:tracePt t="72011" x="5016500" y="3721100"/>
          <p14:tracePt t="72024" x="5054600" y="3721100"/>
          <p14:tracePt t="72043" x="5111750" y="3708400"/>
          <p14:tracePt t="72058" x="5130800" y="3708400"/>
          <p14:tracePt t="72075" x="5156200" y="3708400"/>
          <p14:tracePt t="72091" x="5168900" y="3708400"/>
          <p14:tracePt t="72108" x="5187950" y="3708400"/>
          <p14:tracePt t="72141" x="5194300" y="3708400"/>
          <p14:tracePt t="72159" x="5200650" y="3708400"/>
          <p14:tracePt t="95396" x="5200650" y="3714750"/>
          <p14:tracePt t="95405" x="5200650" y="3727450"/>
          <p14:tracePt t="95416" x="5187950" y="3752850"/>
          <p14:tracePt t="95427" x="5168900" y="3778250"/>
          <p14:tracePt t="95439" x="5149850" y="3816350"/>
          <p14:tracePt t="95457" x="5111750" y="3848100"/>
          <p14:tracePt t="95473" x="5022850" y="3962400"/>
          <p14:tracePt t="95490" x="4978400" y="4032250"/>
          <p14:tracePt t="95506" x="4953000" y="4051300"/>
          <p14:tracePt t="95510" x="4933950" y="4076700"/>
          <p14:tracePt t="95523" x="4908550" y="4095750"/>
          <p14:tracePt t="95539" x="4883150" y="4127500"/>
          <p14:tracePt t="95557" x="4806950" y="4171950"/>
          <p14:tracePt t="95573" x="4730750" y="4216400"/>
          <p14:tracePt t="95589" x="4692650" y="4229100"/>
          <p14:tracePt t="95606" x="4572000" y="4260850"/>
          <p14:tracePt t="95623" x="4489450" y="4267200"/>
          <p14:tracePt t="95638" x="4324350" y="4267200"/>
          <p14:tracePt t="95655" x="4184650" y="4267200"/>
          <p14:tracePt t="95672" x="4108450" y="4254500"/>
          <p14:tracePt t="95688" x="3886200" y="4159250"/>
          <p14:tracePt t="95705" x="3803650" y="4127500"/>
          <p14:tracePt t="95722" x="3676650" y="4070350"/>
          <p14:tracePt t="95738" x="3606800" y="4038600"/>
          <p14:tracePt t="95755" x="3581400" y="4025900"/>
          <p14:tracePt t="95771" x="3549650" y="4006850"/>
          <p14:tracePt t="95788" x="3536950" y="4000500"/>
          <p14:tracePt t="95805" x="3524250" y="3987800"/>
          <p14:tracePt t="95822" x="3517900" y="3981450"/>
          <p14:tracePt t="95855" x="3517900" y="3975100"/>
          <p14:tracePt t="97084" x="3517900" y="3968750"/>
          <p14:tracePt t="97094" x="3530600" y="3962400"/>
          <p14:tracePt t="97105" x="3543300" y="3956050"/>
          <p14:tracePt t="97116" x="3568700" y="3949700"/>
          <p14:tracePt t="97126" x="3587750" y="3949700"/>
          <p14:tracePt t="97138" x="3606800" y="3943350"/>
          <p14:tracePt t="97155" x="3638550" y="3937000"/>
          <p14:tracePt t="97171" x="3695700" y="3930650"/>
          <p14:tracePt t="97188" x="3721100" y="3930650"/>
          <p14:tracePt t="97205" x="3778250" y="3930650"/>
          <p14:tracePt t="97222" x="3848100" y="3930650"/>
          <p14:tracePt t="97239" x="3886200" y="3930650"/>
          <p14:tracePt t="97256" x="4000500" y="3930650"/>
          <p14:tracePt t="97273" x="4095750" y="3949700"/>
          <p14:tracePt t="97290" x="4152900" y="3956050"/>
          <p14:tracePt t="97306" x="4248150" y="3994150"/>
          <p14:tracePt t="97323" x="4292600" y="4013200"/>
          <p14:tracePt t="97339" x="4406900" y="4064000"/>
          <p14:tracePt t="97357" x="4495800" y="4108450"/>
          <p14:tracePt t="97372" x="4527550" y="4133850"/>
          <p14:tracePt t="97388" x="4572000" y="4171950"/>
          <p14:tracePt t="97406" x="4591050" y="4191000"/>
          <p14:tracePt t="97423" x="4648200" y="4229100"/>
          <p14:tracePt t="97440" x="4692650" y="4286250"/>
          <p14:tracePt t="97456" x="4718050" y="4318000"/>
          <p14:tracePt t="97473" x="4768850" y="4387850"/>
          <p14:tracePt t="97489" x="4794250" y="4419600"/>
          <p14:tracePt t="97506" x="4819650" y="4483100"/>
          <p14:tracePt t="97523" x="4845050" y="4527550"/>
          <p14:tracePt t="97539" x="4857750" y="4546600"/>
          <p14:tracePt t="97556" x="4857750" y="4559300"/>
          <p14:tracePt t="99102" x="4845050" y="4559300"/>
          <p14:tracePt t="99113" x="4819650" y="4559300"/>
          <p14:tracePt t="99123" x="4781550" y="4559300"/>
          <p14:tracePt t="99138" x="4718050" y="4559300"/>
          <p14:tracePt t="99155" x="4572000" y="4527550"/>
          <p14:tracePt t="99172" x="4425950" y="4495800"/>
          <p14:tracePt t="99188" x="4140200" y="4413250"/>
          <p14:tracePt t="99206" x="3797300" y="4368800"/>
          <p14:tracePt t="99222" x="3632200" y="4356100"/>
          <p14:tracePt t="99238" x="3365500" y="4343400"/>
          <p14:tracePt t="99255" x="3213100" y="4343400"/>
          <p14:tracePt t="99272" x="2921000" y="4400550"/>
          <p14:tracePt t="99291" x="2749550" y="4464050"/>
          <p14:tracePt t="99306" x="2654300" y="4514850"/>
          <p14:tracePt t="99323" x="2470150" y="4629150"/>
          <p14:tracePt t="99340" x="2374900" y="4667250"/>
          <p14:tracePt t="99355" x="2247900" y="4768850"/>
          <p14:tracePt t="99372" x="2203450" y="4806950"/>
          <p14:tracePt t="99388" x="2120900" y="4870450"/>
          <p14:tracePt t="99405" x="2076450" y="4914900"/>
          <p14:tracePt t="99421" x="2063750" y="4927600"/>
          <p14:tracePt t="99438" x="2032000" y="4978400"/>
          <p14:tracePt t="99455" x="2025650" y="5003800"/>
          <p14:tracePt t="99471" x="2025650" y="5060950"/>
          <p14:tracePt t="99488" x="2032000" y="5092700"/>
          <p14:tracePt t="99504" x="2063750" y="5118100"/>
          <p14:tracePt t="99522" x="2273300" y="5156200"/>
          <p14:tracePt t="99539" x="2374900" y="5168900"/>
          <p14:tracePt t="99555" x="2514600" y="5156200"/>
          <p14:tracePt t="99573" x="2616200" y="5099050"/>
          <p14:tracePt t="99589" x="2641600" y="5086350"/>
          <p14:tracePt t="99605" x="2660650" y="5073650"/>
          <p14:tracePt t="99622" x="2660650" y="5067300"/>
          <p14:tracePt t="99639" x="2660650" y="5054600"/>
          <p14:tracePt t="99656" x="2654300" y="4965700"/>
          <p14:tracePt t="99672" x="2603500" y="4927600"/>
          <p14:tracePt t="99689" x="2457450" y="4851400"/>
          <p14:tracePt t="99707" x="2286000" y="4787900"/>
          <p14:tracePt t="99723" x="2216150" y="4781550"/>
          <p14:tracePt t="99740" x="2114550" y="4781550"/>
          <p14:tracePt t="99756" x="2076450" y="4781550"/>
          <p14:tracePt t="99772" x="1981200" y="4781550"/>
          <p14:tracePt t="99789" x="1968500" y="4781550"/>
          <p14:tracePt t="99806" x="1949450" y="4781550"/>
          <p14:tracePt t="99822" x="1943100" y="4781550"/>
          <p14:tracePt t="99838" x="1943100" y="4787900"/>
          <p14:tracePt t="99871" x="1936750" y="4787900"/>
          <p14:tracePt t="100062" x="1930400" y="4787900"/>
          <p14:tracePt t="100219" x="1924050" y="4787900"/>
          <p14:tracePt t="100302" x="1917700" y="4787900"/>
          <p14:tracePt t="100887" x="1917700" y="4794250"/>
          <p14:tracePt t="101012" x="1917700" y="4800600"/>
          <p14:tracePt t="101022" x="1917700" y="4806950"/>
          <p14:tracePt t="101032" x="1917700" y="4813300"/>
          <p14:tracePt t="101044" x="1917700" y="4819650"/>
          <p14:tracePt t="101063" x="1917700" y="4826000"/>
          <p14:tracePt t="101074" x="1917700" y="4832350"/>
          <p14:tracePt t="101088" x="1917700" y="4838700"/>
          <p14:tracePt t="101106" x="1917700" y="4857750"/>
          <p14:tracePt t="101122" x="1917700" y="4864100"/>
          <p14:tracePt t="101156" x="1917700" y="4870450"/>
          <p14:tracePt t="101171" x="1917700" y="4883150"/>
          <p14:tracePt t="101188" x="1917700" y="4889500"/>
          <p14:tracePt t="101221" x="1924050" y="4895850"/>
          <p14:tracePt t="101242" x="1930400" y="4902200"/>
          <p14:tracePt t="101262" x="1936750" y="4902200"/>
          <p14:tracePt t="101273" x="1936750" y="4908550"/>
          <p14:tracePt t="101293" x="1943100" y="4914900"/>
          <p14:tracePt t="101314" x="1943100" y="4921250"/>
          <p14:tracePt t="101325" x="1949450" y="4921250"/>
          <p14:tracePt t="101339" x="1955800" y="4927600"/>
          <p14:tracePt t="101356" x="1968500" y="4933950"/>
          <p14:tracePt t="101389" x="1981200" y="4933950"/>
          <p14:tracePt t="101406" x="1981200" y="4940300"/>
          <p14:tracePt t="101421" x="1993900" y="4946650"/>
          <p14:tracePt t="101438" x="2025650" y="4959350"/>
          <p14:tracePt t="101455" x="2044700" y="4959350"/>
          <p14:tracePt t="101471" x="2089150" y="4965700"/>
          <p14:tracePt t="101488" x="2101850" y="4965700"/>
          <p14:tracePt t="101505" x="2139950" y="4972050"/>
          <p14:tracePt t="101521" x="2184400" y="4972050"/>
          <p14:tracePt t="101538" x="2209800" y="4978400"/>
          <p14:tracePt t="101555" x="2292350" y="4978400"/>
          <p14:tracePt t="101571" x="2317750" y="4991100"/>
          <p14:tracePt t="101589" x="2387600" y="4991100"/>
          <p14:tracePt t="101606" x="2438400" y="4991100"/>
          <p14:tracePt t="101622" x="2451100" y="4991100"/>
          <p14:tracePt t="101639" x="2489200" y="4991100"/>
          <p14:tracePt t="101656" x="2501900" y="4991100"/>
          <p14:tracePt t="101672" x="2546350" y="4978400"/>
          <p14:tracePt t="101688" x="2578100" y="4978400"/>
          <p14:tracePt t="102701" x="2590800" y="4978400"/>
          <p14:tracePt t="102712" x="2609850" y="4972050"/>
          <p14:tracePt t="102723" x="2647950" y="4959350"/>
          <p14:tracePt t="102739" x="2705100" y="4927600"/>
          <p14:tracePt t="102755" x="2863850" y="4883150"/>
          <p14:tracePt t="102772" x="2946400" y="4857750"/>
          <p14:tracePt t="102789" x="3073400" y="4832350"/>
          <p14:tracePt t="102806" x="3181350" y="4832350"/>
          <p14:tracePt t="102821" x="3219450" y="4832350"/>
          <p14:tracePt t="102838" x="3308350" y="4832350"/>
          <p14:tracePt t="102854" x="3378200" y="4845050"/>
          <p14:tracePt t="102871" x="3498850" y="4870450"/>
          <p14:tracePt t="102888" x="3587750" y="4883150"/>
          <p14:tracePt t="102904" x="3632200" y="4889500"/>
          <p14:tracePt t="102921" x="3740150" y="4908550"/>
          <p14:tracePt t="102938" x="3803650" y="4908550"/>
          <p14:tracePt t="102954" x="3892550" y="4908550"/>
          <p14:tracePt t="102971" x="3968750" y="4908550"/>
          <p14:tracePt t="102988" x="4000500" y="4908550"/>
          <p14:tracePt t="103004" x="4051300" y="4908550"/>
          <p14:tracePt t="103021" x="4064000" y="4908550"/>
          <p14:tracePt t="103039" x="4076700" y="4908550"/>
          <p14:tracePt t="103056" x="4089400" y="4908550"/>
          <p14:tracePt t="103072" x="4095750" y="4908550"/>
          <p14:tracePt t="103106" x="4102100" y="4908550"/>
          <p14:tracePt t="103140" x="4108450" y="4908550"/>
          <p14:tracePt t="103505" x="4114800" y="4908550"/>
          <p14:tracePt t="103588" x="4121150" y="4908550"/>
          <p14:tracePt t="103598" x="4127500" y="4908550"/>
          <p14:tracePt t="103619" x="4133850" y="4908550"/>
          <p14:tracePt t="103630" x="4140200" y="4908550"/>
          <p14:tracePt t="103641" x="4152900" y="4914900"/>
          <p14:tracePt t="103656" x="4159250" y="4921250"/>
          <p14:tracePt t="103671" x="4191000" y="4946650"/>
          <p14:tracePt t="103687" x="4203700" y="4959350"/>
          <p14:tracePt t="103704" x="4229100" y="4991100"/>
          <p14:tracePt t="103721" x="4241800" y="5003800"/>
          <p14:tracePt t="103737" x="4273550" y="5029200"/>
          <p14:tracePt t="103754" x="4286250" y="5041900"/>
          <p14:tracePt t="104504" x="4279900" y="5048250"/>
          <p14:tracePt t="104514" x="4267200" y="5048250"/>
          <p14:tracePt t="104525" x="4260850" y="5054600"/>
          <p14:tracePt t="104537" x="4254500" y="5054600"/>
          <p14:tracePt t="104554" x="4241800" y="5054600"/>
          <p14:tracePt t="104571" x="4216400" y="5054600"/>
          <p14:tracePt t="104588" x="4197350" y="5054600"/>
          <p14:tracePt t="104604" x="4191000" y="5054600"/>
          <p14:tracePt t="104621" x="4178300" y="5054600"/>
          <p14:tracePt t="104638" x="4165600" y="5054600"/>
          <p14:tracePt t="104654" x="4152900" y="5054600"/>
          <p14:tracePt t="104671" x="4140200" y="5054600"/>
          <p14:tracePt t="104689" x="4133850" y="5054600"/>
          <p14:tracePt t="104706" x="4121150" y="5054600"/>
          <p14:tracePt t="104721" x="4114800" y="5054600"/>
          <p14:tracePt t="104738" x="4102100" y="5054600"/>
          <p14:tracePt t="104788" x="4095750" y="5054600"/>
          <p14:tracePt t="104808" x="4089400" y="5041900"/>
          <p14:tracePt t="104818" x="4083050" y="5035550"/>
          <p14:tracePt t="105632" x="4089400" y="5029200"/>
          <p14:tracePt t="105643" x="4108450" y="5010150"/>
          <p14:tracePt t="105654" x="4140200" y="4997450"/>
          <p14:tracePt t="105664" x="4178300" y="4991100"/>
          <p14:tracePt t="105675" x="4210050" y="4978400"/>
          <p14:tracePt t="105689" x="4260850" y="4972050"/>
          <p14:tracePt t="105705" x="4368800" y="4953000"/>
          <p14:tracePt t="105722" x="4432300" y="4953000"/>
          <p14:tracePt t="105739" x="4540250" y="4953000"/>
          <p14:tracePt t="105757" x="4629150" y="4953000"/>
          <p14:tracePt t="105772" x="4654550" y="4953000"/>
          <p14:tracePt t="105788" x="4737100" y="4953000"/>
          <p14:tracePt t="105805" x="4756150" y="4953000"/>
          <p14:tracePt t="105821" x="4826000" y="4959350"/>
          <p14:tracePt t="105838" x="4845050" y="4959350"/>
          <p14:tracePt t="105854" x="4870450" y="4965700"/>
          <p14:tracePt t="105871" x="4889500" y="4965700"/>
          <p14:tracePt t="105887" x="4889500" y="4972050"/>
          <p14:tracePt t="105904" x="4902200" y="4972050"/>
          <p14:tracePt t="106029" x="4908550" y="4972050"/>
          <p14:tracePt t="106039" x="4908550" y="4978400"/>
          <p14:tracePt t="106060" x="4908550" y="4984750"/>
          <p14:tracePt t="106071" x="4914900" y="4991100"/>
          <p14:tracePt t="106081" x="4914900" y="5003800"/>
          <p14:tracePt t="106092" x="4921250" y="5010150"/>
          <p14:tracePt t="106105" x="4927600" y="5016500"/>
          <p14:tracePt t="106122" x="4927600" y="5029200"/>
          <p14:tracePt t="106139" x="4933950" y="5035550"/>
          <p14:tracePt t="106155" x="4940300" y="5041900"/>
          <p14:tracePt t="106172" x="4940300" y="5048250"/>
          <p14:tracePt t="106207" x="4940300" y="5054600"/>
          <p14:tracePt t="107049" x="4946650" y="5054600"/>
          <p14:tracePt t="107059" x="4953000" y="5054600"/>
          <p14:tracePt t="107070" x="4972050" y="5054600"/>
          <p14:tracePt t="107080" x="5010150" y="5054600"/>
          <p14:tracePt t="107091" x="5054600" y="5035550"/>
          <p14:tracePt t="107104" x="5105400" y="5029200"/>
          <p14:tracePt t="107121" x="5175250" y="5010150"/>
          <p14:tracePt t="107137" x="5359400" y="4946650"/>
          <p14:tracePt t="107154" x="5549900" y="4927600"/>
          <p14:tracePt t="107171" x="5613400" y="4921250"/>
          <p14:tracePt t="107187" x="5759450" y="4908550"/>
          <p14:tracePt t="107204" x="5835650" y="4902200"/>
          <p14:tracePt t="107221" x="5937250" y="4902200"/>
          <p14:tracePt t="107238" x="5988050" y="4902200"/>
          <p14:tracePt t="107254" x="6007100" y="4902200"/>
          <p14:tracePt t="107271" x="6032500" y="4908550"/>
          <p14:tracePt t="107287" x="6038850" y="4914900"/>
          <p14:tracePt t="107304" x="6057900" y="4921250"/>
          <p14:tracePt t="107321" x="6064250" y="4921250"/>
          <p14:tracePt t="107338" x="6064250" y="4927600"/>
          <p14:tracePt t="107355" x="6070600" y="4927600"/>
          <p14:tracePt t="107373" x="6076950" y="4933950"/>
          <p14:tracePt t="107404" x="6083300" y="4933950"/>
          <p14:tracePt t="108354" x="6083300" y="4940300"/>
          <p14:tracePt t="108365" x="6076950" y="4940300"/>
          <p14:tracePt t="108375" x="6064250" y="4940300"/>
          <p14:tracePt t="108388" x="6051550" y="4940300"/>
          <p14:tracePt t="108406" x="6019800" y="4946650"/>
          <p14:tracePt t="108421" x="5994400" y="4946650"/>
          <p14:tracePt t="108437" x="5899150" y="4953000"/>
          <p14:tracePt t="108455" x="5835650" y="4965700"/>
          <p14:tracePt t="108472" x="5683250" y="4972050"/>
          <p14:tracePt t="108489" x="5403850" y="4984750"/>
          <p14:tracePt t="108505" x="5289550" y="4991100"/>
          <p14:tracePt t="108522" x="5060950" y="4991100"/>
          <p14:tracePt t="108539" x="4946650" y="4991100"/>
          <p14:tracePt t="108555" x="4781550" y="4991100"/>
          <p14:tracePt t="108573" x="4692650" y="4991100"/>
          <p14:tracePt t="108589" x="4648200" y="4991100"/>
          <p14:tracePt t="108605" x="4565650" y="4984750"/>
          <p14:tracePt t="108621" x="4527550" y="4978400"/>
          <p14:tracePt t="108637" x="4419600" y="4965700"/>
          <p14:tracePt t="108654" x="4381500" y="4959350"/>
          <p14:tracePt t="108670" x="4311650" y="4959350"/>
          <p14:tracePt t="108687" x="4254500" y="4953000"/>
          <p14:tracePt t="108704" x="4229100" y="4953000"/>
          <p14:tracePt t="108720" x="4184650" y="4940300"/>
          <p14:tracePt t="108737" x="4165600" y="4927600"/>
          <p14:tracePt t="108754" x="4146550" y="4927600"/>
          <p14:tracePt t="108771" x="4133850" y="4927600"/>
          <p14:tracePt t="108804" x="4127500" y="4921250"/>
          <p14:tracePt t="109449" x="4127500" y="4914900"/>
          <p14:tracePt t="109771" x="4127500" y="4902200"/>
          <p14:tracePt t="109781" x="4127500" y="4889500"/>
          <p14:tracePt t="109792" x="4133850" y="4870450"/>
          <p14:tracePt t="109804" x="4146550" y="4845050"/>
          <p14:tracePt t="109821" x="4178300" y="4806950"/>
          <p14:tracePt t="109837" x="4273550" y="4699000"/>
          <p14:tracePt t="109854" x="4356100" y="4629150"/>
          <p14:tracePt t="109871" x="4521200" y="4514850"/>
          <p14:tracePt t="109887" x="4635500" y="4445000"/>
          <p14:tracePt t="109904" x="4718050" y="4425950"/>
          <p14:tracePt t="109920" x="4845050" y="4419600"/>
          <p14:tracePt t="109937" x="4908550" y="4419600"/>
          <p14:tracePt t="109954" x="5022850" y="4419600"/>
          <p14:tracePt t="109970" x="5124450" y="4445000"/>
          <p14:tracePt t="109987" x="5149850" y="4457700"/>
          <p14:tracePt t="110004" x="5232400" y="4508500"/>
          <p14:tracePt t="110020" x="5264150" y="4521200"/>
          <p14:tracePt t="110037" x="5314950" y="4559300"/>
          <p14:tracePt t="110055" x="5359400" y="4597400"/>
          <p14:tracePt t="110071" x="5384800" y="4629150"/>
          <p14:tracePt t="110088" x="5429250" y="4692650"/>
          <p14:tracePt t="110106" x="5461000" y="4749800"/>
          <p14:tracePt t="110121" x="5467350" y="4787900"/>
          <p14:tracePt t="110139" x="5480050" y="4819650"/>
          <p14:tracePt t="110155" x="5480050" y="4832350"/>
          <p14:tracePt t="110172" x="5480050" y="4851400"/>
          <p14:tracePt t="110189" x="5480050" y="4870450"/>
          <p14:tracePt t="110205" x="5480050" y="4876800"/>
          <p14:tracePt t="110222" x="5480050" y="4889500"/>
          <p14:tracePt t="110254" x="5480050" y="4902200"/>
          <p14:tracePt t="110294" x="5480050" y="4908550"/>
          <p14:tracePt t="111316" x="5480050" y="4914900"/>
          <p14:tracePt t="111327" x="5480050" y="4921250"/>
          <p14:tracePt t="111338" x="5480050" y="4927600"/>
          <p14:tracePt t="111347" x="5473700" y="4927600"/>
          <p14:tracePt t="111358" x="5461000" y="4933950"/>
          <p14:tracePt t="111372" x="5454650" y="4940300"/>
          <p14:tracePt t="111389" x="5441950" y="4946650"/>
          <p14:tracePt t="111421" x="5435600" y="4953000"/>
          <p14:tracePt t="111473" x="5429250" y="4953000"/>
          <p14:tracePt t="111567" x="5435600" y="4953000"/>
          <p14:tracePt t="111577" x="5454650" y="4953000"/>
          <p14:tracePt t="111589" x="5467350" y="4953000"/>
          <p14:tracePt t="111605" x="5486400" y="4953000"/>
          <p14:tracePt t="111621" x="5537200" y="4953000"/>
          <p14:tracePt t="111640" x="5581650" y="4953000"/>
          <p14:tracePt t="111655" x="5607050" y="4953000"/>
          <p14:tracePt t="111672" x="5664200" y="4953000"/>
          <p14:tracePt t="111689" x="5683250" y="4953000"/>
          <p14:tracePt t="114764" x="5689600" y="4940300"/>
          <p14:tracePt t="114774" x="5695950" y="4933950"/>
          <p14:tracePt t="114785" x="5702300" y="4927600"/>
          <p14:tracePt t="114806" x="5702300" y="4921250"/>
          <p14:tracePt t="114816" x="5708650" y="4914900"/>
          <p14:tracePt t="114826" x="5715000" y="4908550"/>
          <p14:tracePt t="114838" x="5721350" y="4902200"/>
          <p14:tracePt t="114855" x="5727700" y="4895850"/>
          <p14:tracePt t="114872" x="5753100" y="4889500"/>
          <p14:tracePt t="114887" x="5765800" y="4876800"/>
          <p14:tracePt t="114905" x="5810250" y="4864100"/>
          <p14:tracePt t="114922" x="5854700" y="4857750"/>
          <p14:tracePt t="114939" x="5880100" y="4857750"/>
          <p14:tracePt t="114955" x="5899150" y="4857750"/>
          <p14:tracePt t="114972" x="5937250" y="4864100"/>
          <p14:tracePt t="114988" x="5949950" y="4870450"/>
          <p14:tracePt t="115005" x="5975350" y="4889500"/>
          <p14:tracePt t="115021" x="5988050" y="4902200"/>
          <p14:tracePt t="115037" x="6019800" y="4965700"/>
          <p14:tracePt t="115054" x="6026150" y="5003800"/>
          <p14:tracePt t="115071" x="6045200" y="5137150"/>
          <p14:tracePt t="115088" x="6045200" y="5226050"/>
          <p14:tracePt t="115104" x="6045200" y="5257800"/>
          <p14:tracePt t="115121" x="6045200" y="5308600"/>
          <p14:tracePt t="115137" x="6038850" y="5327650"/>
          <p14:tracePt t="115155" x="6032500" y="5346700"/>
          <p14:tracePt t="115172" x="6026150" y="5346700"/>
          <p14:tracePt t="115188" x="6026150" y="5353050"/>
          <p14:tracePt t="115204" x="6019800" y="5359400"/>
          <p14:tracePt t="115221" x="6019800" y="5365750"/>
          <p14:tracePt t="115255" x="6019800" y="5372100"/>
          <p14:tracePt t="115400" x="6013450" y="5372100"/>
          <p14:tracePt t="115691" x="6000750" y="5372100"/>
          <p14:tracePt t="115701" x="5994400" y="5372100"/>
          <p14:tracePt t="115712" x="5981700" y="5372100"/>
          <p14:tracePt t="115723" x="5969000" y="5372100"/>
          <p14:tracePt t="115737" x="5956300" y="5372100"/>
          <p14:tracePt t="115754" x="5937250" y="5372100"/>
          <p14:tracePt t="115771" x="5924550" y="5372100"/>
          <p14:tracePt t="115788" x="5899150" y="5372100"/>
          <p14:tracePt t="115805" x="5873750" y="5372100"/>
          <p14:tracePt t="115820" x="5848350" y="5365750"/>
          <p14:tracePt t="115837" x="5816600" y="5359400"/>
          <p14:tracePt t="115854" x="5810250" y="5359400"/>
          <p14:tracePt t="115871" x="5797550" y="5353050"/>
          <p14:tracePt t="115905" x="5791200" y="5346700"/>
          <p14:tracePt t="115921" x="5784850" y="5346700"/>
          <p14:tracePt t="115955" x="5778500" y="5346700"/>
          <p14:tracePt t="115974" x="5778500" y="5340350"/>
          <p14:tracePt t="115988" x="5772150" y="5340350"/>
          <p14:tracePt t="116006" x="5772150" y="5334000"/>
          <p14:tracePt t="116021" x="5765800" y="5327650"/>
          <p14:tracePt t="116038" x="5765800" y="5314950"/>
          <p14:tracePt t="116054" x="5765800" y="5308600"/>
          <p14:tracePt t="116070" x="5759450" y="5289550"/>
          <p14:tracePt t="116088" x="5759450" y="5283200"/>
          <p14:tracePt t="116104" x="5759450" y="5270500"/>
          <p14:tracePt t="116121" x="5759450" y="5257800"/>
          <p14:tracePt t="116139" x="5759450" y="5251450"/>
          <p14:tracePt t="116154" x="5759450" y="5238750"/>
          <p14:tracePt t="116204" x="5759450" y="5232400"/>
          <p14:tracePt t="116235" x="5759450" y="5226050"/>
          <p14:tracePt t="116276" x="5759450" y="5219700"/>
          <p14:tracePt t="116297" x="5759450" y="5213350"/>
          <p14:tracePt t="116328" x="5759450" y="5207000"/>
          <p14:tracePt t="116370" x="5759450" y="5200650"/>
          <p14:tracePt t="116402" x="5765800" y="5200650"/>
          <p14:tracePt t="116463" x="5772150" y="5194300"/>
          <p14:tracePt t="116484" x="5772150" y="5187950"/>
          <p14:tracePt t="116494" x="5778500" y="5181600"/>
          <p14:tracePt t="116506" x="5778500" y="5175250"/>
          <p14:tracePt t="116521" x="5784850" y="5168900"/>
          <p14:tracePt t="116538" x="5791200" y="5162550"/>
          <p14:tracePt t="116555" x="5791200" y="5149850"/>
          <p14:tracePt t="116571" x="5810250" y="5124450"/>
          <p14:tracePt t="116589" x="5842000" y="5073650"/>
          <p14:tracePt t="116605" x="5854700" y="5041900"/>
          <p14:tracePt t="116621" x="5930900" y="4940300"/>
          <p14:tracePt t="116638" x="5981700" y="4889500"/>
          <p14:tracePt t="116654" x="6076950" y="4787900"/>
          <p14:tracePt t="116671" x="6146800" y="4737100"/>
          <p14:tracePt t="116688" x="6311900" y="4622800"/>
          <p14:tracePt t="116705" x="6565900" y="4514850"/>
          <p14:tracePt t="116721" x="6692900" y="4483100"/>
          <p14:tracePt t="116738" x="6896100" y="4470400"/>
          <p14:tracePt t="116755" x="7150100" y="4483100"/>
          <p14:tracePt t="116770" x="7239000" y="4514850"/>
          <p14:tracePt t="116787" x="7410450" y="4552950"/>
          <p14:tracePt t="116804" x="7505700" y="4584700"/>
          <p14:tracePt t="116820" x="7664450" y="4635500"/>
          <p14:tracePt t="116837" x="7715250" y="4654550"/>
          <p14:tracePt t="116853" x="7759700" y="4679950"/>
          <p14:tracePt t="141467" x="7759700" y="4686300"/>
          <p14:tracePt t="141478" x="7759700" y="4699000"/>
          <p14:tracePt t="141488" x="7747000" y="4718050"/>
          <p14:tracePt t="141503" x="7740650" y="4730750"/>
          <p14:tracePt t="141519" x="7721600" y="4768850"/>
          <p14:tracePt t="141536" x="7708900" y="4781550"/>
          <p14:tracePt t="141552" x="7683500" y="4819650"/>
          <p14:tracePt t="141568" x="7670800" y="4851400"/>
          <p14:tracePt t="141585" x="7651750" y="4902200"/>
          <p14:tracePt t="141603" x="7613650" y="5010150"/>
          <p14:tracePt t="141620" x="7594600" y="5054600"/>
          <p14:tracePt t="141636" x="7575550" y="5105400"/>
          <p14:tracePt t="141652" x="7562850" y="5130800"/>
          <p14:tracePt t="141669" x="7531100" y="5200650"/>
          <p14:tracePt t="141686" x="7499350" y="5289550"/>
          <p14:tracePt t="141702" x="7454900" y="5372100"/>
          <p14:tracePt t="141719" x="7404100" y="5537200"/>
          <p14:tracePt t="141736" x="7391400" y="5594350"/>
          <p14:tracePt t="141753" x="7366000" y="5670550"/>
          <p14:tracePt t="141769" x="7346950" y="5715000"/>
          <p14:tracePt t="141785" x="7340600" y="5727700"/>
          <p14:tracePt t="141801" x="7334250" y="5765800"/>
          <p14:tracePt t="141818" x="7327900" y="5784850"/>
          <p14:tracePt t="141835" x="7315200" y="5835650"/>
          <p14:tracePt t="141851" x="7308850" y="5867400"/>
          <p14:tracePt t="141868" x="7302500" y="5905500"/>
          <p14:tracePt t="141885" x="7296150" y="5956300"/>
          <p14:tracePt t="141903" x="7283450" y="5981700"/>
          <p14:tracePt t="141919" x="7270750" y="6045200"/>
          <p14:tracePt t="141937" x="7270750" y="6102350"/>
          <p14:tracePt t="141952" x="7264400" y="6127750"/>
          <p14:tracePt t="141969" x="7264400" y="6153150"/>
          <p14:tracePt t="141986" x="7264400" y="6172200"/>
          <p14:tracePt t="142002" x="7264400" y="6184900"/>
          <p14:tracePt t="142020" x="7264400" y="6197600"/>
          <p14:tracePt t="146869" x="7258050" y="6203950"/>
          <p14:tracePt t="146880" x="7251700" y="6203950"/>
          <p14:tracePt t="146890" x="7245350" y="6210300"/>
          <p14:tracePt t="146901" x="7232650" y="6223000"/>
          <p14:tracePt t="146918" x="7219950" y="6229350"/>
          <p14:tracePt t="146934" x="7188200" y="6235700"/>
          <p14:tracePt t="146952" x="7162800" y="6242050"/>
          <p14:tracePt t="146969" x="7092950" y="6242050"/>
          <p14:tracePt t="146986" x="7004050" y="6242050"/>
          <p14:tracePt t="147003" x="6953250" y="6242050"/>
          <p14:tracePt t="147019" x="6883400" y="6242050"/>
          <p14:tracePt t="147035" x="6845300" y="6242050"/>
          <p14:tracePt t="147052" x="6775450" y="6242050"/>
          <p14:tracePt t="147069" x="6718300" y="6242050"/>
          <p14:tracePt t="147086" x="6692900" y="6235700"/>
          <p14:tracePt t="147102" x="6648450" y="6235700"/>
          <p14:tracePt t="147119" x="6629400" y="6235700"/>
          <p14:tracePt t="147135" x="6578600" y="6229350"/>
          <p14:tracePt t="147152" x="6527800" y="6216650"/>
          <p14:tracePt t="147169" x="6502400" y="6203950"/>
          <p14:tracePt t="147185" x="6445250" y="6191250"/>
          <p14:tracePt t="147202" x="6419850" y="6184900"/>
          <p14:tracePt t="147218" x="6381750" y="6165850"/>
          <p14:tracePt t="147236" x="6330950" y="6146800"/>
          <p14:tracePt t="147252" x="6299200" y="6127750"/>
          <p14:tracePt t="147268" x="6184900" y="6076950"/>
          <p14:tracePt t="147285" x="6102350" y="6051550"/>
          <p14:tracePt t="147301" x="5969000" y="5981700"/>
          <p14:tracePt t="147319" x="5854700" y="5930900"/>
          <p14:tracePt t="147335" x="5816600" y="5924550"/>
          <p14:tracePt t="147351" x="5740400" y="5899150"/>
          <p14:tracePt t="147369" x="5708650" y="5886450"/>
          <p14:tracePt t="147893" x="5708650" y="5880100"/>
          <p14:tracePt t="147904" x="5708650" y="5867400"/>
          <p14:tracePt t="147914" x="5695950" y="5854700"/>
          <p14:tracePt t="147924" x="5689600" y="5842000"/>
          <p14:tracePt t="147935" x="5670550" y="5822950"/>
          <p14:tracePt t="147951" x="5651500" y="5797550"/>
          <p14:tracePt t="147968" x="5530850" y="5708650"/>
          <p14:tracePt t="147984" x="5454650" y="5683250"/>
          <p14:tracePt t="148001" x="5257800" y="5619750"/>
          <p14:tracePt t="148018" x="5111750" y="5600700"/>
          <p14:tracePt t="148034" x="5010150" y="5581650"/>
          <p14:tracePt t="148051" x="4826000" y="5537200"/>
          <p14:tracePt t="148068" x="4762500" y="5530850"/>
          <p14:tracePt t="148084" x="4603750" y="5511800"/>
          <p14:tracePt t="148102" x="4451350" y="5492750"/>
          <p14:tracePt t="148119" x="4400550" y="5492750"/>
          <p14:tracePt t="148135" x="4318000" y="5480050"/>
          <p14:tracePt t="148152" x="4286250" y="5480050"/>
          <p14:tracePt t="148169" x="4222750" y="5467350"/>
          <p14:tracePt t="148186" x="4102100" y="5448300"/>
          <p14:tracePt t="148202" x="4025900" y="5448300"/>
          <p14:tracePt t="148218" x="3854450" y="5416550"/>
          <p14:tracePt t="148234" x="3778250" y="5410200"/>
          <p14:tracePt t="148252" x="3625850" y="5410200"/>
          <p14:tracePt t="148268" x="3486150" y="5410200"/>
          <p14:tracePt t="148285" x="3435350" y="5410200"/>
          <p14:tracePt t="148302" x="3359150" y="5429250"/>
          <p14:tracePt t="148319" x="3333750" y="5435600"/>
          <p14:tracePt t="148335" x="3270250" y="5454650"/>
          <p14:tracePt t="148352" x="3244850" y="5467350"/>
          <p14:tracePt t="148369" x="3232150" y="5467350"/>
          <p14:tracePt t="148385" x="3213100" y="5473700"/>
          <p14:tracePt t="148402" x="3206750" y="5473700"/>
          <p14:tracePt t="148419" x="3206750" y="5480050"/>
          <p14:tracePt t="148435" x="3200400" y="5480050"/>
          <p14:tracePt t="148468" x="3194050" y="5480050"/>
          <p14:tracePt t="148485" x="3194050" y="5486400"/>
          <p14:tracePt t="148502" x="3194050" y="5499100"/>
          <p14:tracePt t="148519" x="3194050" y="5511800"/>
          <p14:tracePt t="148552" x="3194050" y="5530850"/>
          <p14:tracePt t="148569" x="3194050" y="5537200"/>
          <p14:tracePt t="148585" x="3206750" y="5556250"/>
          <p14:tracePt t="148603" x="3308350" y="5607050"/>
          <p14:tracePt t="148619" x="3378200" y="5626100"/>
          <p14:tracePt t="148635" x="3549650" y="5676900"/>
          <p14:tracePt t="148652" x="3695700" y="5715000"/>
          <p14:tracePt t="148669" x="3949700" y="5746750"/>
          <p14:tracePt t="148688" x="4140200" y="5753100"/>
          <p14:tracePt t="148702" x="4279900" y="5753100"/>
          <p14:tracePt t="148720" x="4470400" y="5753100"/>
          <p14:tracePt t="148735" x="4559300" y="5753100"/>
          <p14:tracePt t="148752" x="4679950" y="5715000"/>
          <p14:tracePt t="148770" x="4806950" y="5632450"/>
          <p14:tracePt t="148785" x="4864100" y="5594350"/>
          <p14:tracePt t="148802" x="4959350" y="5505450"/>
          <p14:tracePt t="148819" x="4991100" y="5467350"/>
          <p14:tracePt t="148834" x="5041900" y="5391150"/>
          <p14:tracePt t="148853" x="5099050" y="5302250"/>
          <p14:tracePt t="148869" x="5105400" y="5283200"/>
          <p14:tracePt t="148886" x="5118100" y="5251450"/>
          <p14:tracePt t="148919" x="5118100" y="5207000"/>
          <p14:tracePt t="148937" x="5067300" y="5162550"/>
          <p14:tracePt t="148952" x="4997450" y="5130800"/>
          <p14:tracePt t="148969" x="4870450" y="5073650"/>
          <p14:tracePt t="148985" x="4781550" y="5067300"/>
          <p14:tracePt t="149002" x="4552950" y="5067300"/>
          <p14:tracePt t="149020" x="4413250" y="5086350"/>
          <p14:tracePt t="149035" x="4343400" y="5118100"/>
          <p14:tracePt t="149053" x="4267200" y="5162550"/>
          <p14:tracePt t="149069" x="4222750" y="5194300"/>
          <p14:tracePt t="149086" x="4184650" y="5238750"/>
          <p14:tracePt t="149102" x="4171950" y="5270500"/>
          <p14:tracePt t="149117" x="4171950" y="5365750"/>
          <p14:tracePt t="149134" x="4203700" y="5448300"/>
          <p14:tracePt t="149151" x="4241800" y="5499100"/>
          <p14:tracePt t="149167" x="4483100" y="5645150"/>
          <p14:tracePt t="149184" x="4673600" y="5708650"/>
          <p14:tracePt t="149201" x="4972050" y="5765800"/>
          <p14:tracePt t="149217" x="5327650" y="5803900"/>
          <p14:tracePt t="149234" x="5435600" y="5816600"/>
          <p14:tracePt t="149251" x="5600700" y="5816600"/>
          <p14:tracePt t="149268" x="5664200" y="5816600"/>
          <p14:tracePt t="149284" x="5759450" y="5803900"/>
          <p14:tracePt t="149302" x="5810250" y="5772150"/>
          <p14:tracePt t="149319" x="5829300" y="5765800"/>
          <p14:tracePt t="149335" x="5848350" y="5759450"/>
          <p14:tracePt t="149369" x="5854700" y="5759450"/>
          <p14:tracePt t="149386" x="5854700" y="5753100"/>
          <p14:tracePt t="149402" x="5861050" y="5753100"/>
          <p14:tracePt t="149980" x="5861050" y="5746750"/>
          <p14:tracePt t="151952" x="5873750" y="5740400"/>
          <p14:tracePt t="151962" x="5911850" y="5721350"/>
          <p14:tracePt t="151972" x="6007100" y="5702300"/>
          <p14:tracePt t="151985" x="6108700" y="5683250"/>
          <p14:tracePt t="152003" x="6394450" y="5683250"/>
          <p14:tracePt t="152018" x="6642100" y="5702300"/>
          <p14:tracePt t="152035" x="6940550" y="5727700"/>
          <p14:tracePt t="152052" x="7105650" y="5753100"/>
          <p14:tracePt t="152068" x="7372350" y="5772150"/>
          <p14:tracePt t="152085" x="7461250" y="5784850"/>
          <p14:tracePt t="152102" x="7651750" y="5803900"/>
          <p14:tracePt t="152118" x="7823200" y="5822950"/>
          <p14:tracePt t="152135" x="7899400" y="5829300"/>
          <p14:tracePt t="152152" x="7981950" y="5829300"/>
          <p14:tracePt t="152168" x="8007350" y="5829300"/>
          <p14:tracePt t="152185" x="8032750" y="5829300"/>
          <p14:tracePt t="152202" x="8045450" y="5829300"/>
          <p14:tracePt t="152235" x="8051800" y="5829300"/>
          <p14:tracePt t="152255" x="8051800" y="5822950"/>
          <p14:tracePt t="152268" x="8051800" y="5816600"/>
          <p14:tracePt t="152286" x="7994650" y="5803900"/>
          <p14:tracePt t="152302" x="7912100" y="5784850"/>
          <p14:tracePt t="152318" x="7747000" y="5784850"/>
          <p14:tracePt t="152334" x="7632700" y="5784850"/>
          <p14:tracePt t="152351" x="7467600" y="5797550"/>
          <p14:tracePt t="152368" x="7416800" y="5803900"/>
          <p14:tracePt t="152385" x="7404100" y="5810250"/>
          <p14:tracePt t="152402" x="7391400" y="5810250"/>
          <p14:tracePt t="152435" x="7435850" y="5848350"/>
          <p14:tracePt t="152452" x="7664450" y="5956300"/>
          <p14:tracePt t="152468" x="7823200" y="6007100"/>
          <p14:tracePt t="152485" x="8051800" y="6083300"/>
          <p14:tracePt t="152502" x="8102600" y="6089650"/>
          <p14:tracePt t="152504" x="8128000" y="6089650"/>
          <p14:tracePt t="152518" x="8140700" y="6096000"/>
          <p14:tracePt t="152535" x="8159750" y="6096000"/>
          <p14:tracePt t="152568" x="8128000" y="6070600"/>
          <p14:tracePt t="152584" x="8020050" y="6000750"/>
          <p14:tracePt t="152600" x="7620000" y="5842000"/>
          <p14:tracePt t="152618" x="7308850" y="5753100"/>
          <p14:tracePt t="152634" x="7213600" y="5734050"/>
          <p14:tracePt t="152651" x="7124700" y="5715000"/>
          <p14:tracePt t="152667" x="7092950" y="5715000"/>
          <p14:tracePt t="152684" x="7067550" y="5708650"/>
          <p14:tracePt t="152701" x="7061200" y="5708650"/>
          <p14:tracePt t="152717" x="7054850" y="5708650"/>
          <p14:tracePt t="153348" x="7048500" y="5708650"/>
          <p14:tracePt t="153358" x="7035800" y="5708650"/>
          <p14:tracePt t="153369" x="7023100" y="5708650"/>
          <p14:tracePt t="153384" x="6991350" y="5708650"/>
          <p14:tracePt t="153401" x="6953250" y="5702300"/>
          <p14:tracePt t="153417" x="6934200" y="5695950"/>
          <p14:tracePt t="153434" x="6794500" y="5676900"/>
          <p14:tracePt t="153450" x="6718300" y="5670550"/>
          <p14:tracePt t="153467" x="6534150" y="5632450"/>
          <p14:tracePt t="153484" x="6223000" y="5594350"/>
          <p14:tracePt t="153501" x="6096000" y="5575300"/>
          <p14:tracePt t="153517" x="5880100" y="5562600"/>
          <p14:tracePt t="153534" x="5746750" y="5562600"/>
          <p14:tracePt t="153550" x="5518150" y="5562600"/>
          <p14:tracePt t="153567" x="5314950" y="5549900"/>
          <p14:tracePt t="153584" x="5175250" y="5549900"/>
          <p14:tracePt t="153600" x="4921250" y="5549900"/>
          <p14:tracePt t="153617" x="4806950" y="5543550"/>
          <p14:tracePt t="153634" x="4533900" y="5530850"/>
          <p14:tracePt t="153650" x="4286250" y="5511800"/>
          <p14:tracePt t="153667" x="4178300" y="5499100"/>
          <p14:tracePt t="153684" x="3981450" y="5499100"/>
          <p14:tracePt t="153701" x="3905250" y="5499100"/>
          <p14:tracePt t="153717" x="3784600" y="5499100"/>
          <p14:tracePt t="153734" x="3746500" y="5499100"/>
          <p14:tracePt t="153751" x="3733800" y="5499100"/>
          <p14:tracePt t="154860" x="3727450" y="5499100"/>
          <p14:tracePt t="154881" x="3714750" y="5499100"/>
          <p14:tracePt t="154891" x="3702050" y="5492750"/>
          <p14:tracePt t="154902" x="3695700" y="5486400"/>
          <p14:tracePt t="154917" x="3670300" y="5486400"/>
          <p14:tracePt t="154934" x="3619500" y="5473700"/>
          <p14:tracePt t="154950" x="3600450" y="5467350"/>
          <p14:tracePt t="154967" x="3562350" y="5454650"/>
          <p14:tracePt t="154984" x="3536950" y="5454650"/>
          <p14:tracePt t="155001" x="3479800" y="5441950"/>
          <p14:tracePt t="155017" x="3416300" y="5441950"/>
          <p14:tracePt t="155034" x="3371850" y="5441950"/>
          <p14:tracePt t="155051" x="3308350" y="5441950"/>
          <p14:tracePt t="155067" x="3276600" y="5441950"/>
          <p14:tracePt t="155084" x="3232150" y="5441950"/>
          <p14:tracePt t="155101" x="3162300" y="5441950"/>
          <p14:tracePt t="155117" x="3124200" y="5441950"/>
          <p14:tracePt t="155134" x="3028950" y="5429250"/>
          <p14:tracePt t="155151" x="2990850" y="5422900"/>
          <p14:tracePt t="155167" x="2940050" y="5416550"/>
          <p14:tracePt t="155184" x="2889250" y="5410200"/>
          <p14:tracePt t="155200" x="2863850" y="5397500"/>
          <p14:tracePt t="155217" x="2781300" y="5384800"/>
          <p14:tracePt t="155233" x="2724150" y="5378450"/>
          <p14:tracePt t="155250" x="2654300" y="5359400"/>
          <p14:tracePt t="155267" x="2578100" y="5359400"/>
          <p14:tracePt t="155284" x="2533650" y="5353050"/>
          <p14:tracePt t="155300" x="2470150" y="5346700"/>
          <p14:tracePt t="155317" x="2438400" y="5346700"/>
          <p14:tracePt t="155334" x="2374900" y="5346700"/>
          <p14:tracePt t="155351" x="2324100" y="5346700"/>
          <p14:tracePt t="155367" x="2305050" y="5346700"/>
          <p14:tracePt t="155384" x="2273300" y="5346700"/>
          <p14:tracePt t="155400" x="2247900" y="5346700"/>
          <p14:tracePt t="155417" x="2216150" y="5346700"/>
          <p14:tracePt t="155434" x="2190750" y="5359400"/>
          <p14:tracePt t="155451" x="2178050" y="5365750"/>
          <p14:tracePt t="155467" x="2165350" y="5372100"/>
          <p14:tracePt t="155484" x="2152650" y="5372100"/>
          <p14:tracePt t="155500" x="2146300" y="5378450"/>
          <p14:tracePt t="155517" x="2133600" y="5391150"/>
          <p14:tracePt t="155534" x="2127250" y="5397500"/>
          <p14:tracePt t="155550" x="2120900" y="5410200"/>
          <p14:tracePt t="155567" x="2114550" y="5410200"/>
          <p14:tracePt t="155584" x="2108200" y="5422900"/>
          <p14:tracePt t="155600" x="2101850" y="5435600"/>
          <p14:tracePt t="155617" x="2095500" y="5454650"/>
          <p14:tracePt t="155634" x="2082800" y="5473700"/>
          <p14:tracePt t="155650" x="2076450" y="5480050"/>
          <p14:tracePt t="155667" x="2070100" y="5492750"/>
          <p14:tracePt t="155683" x="2070100" y="5505450"/>
          <p14:tracePt t="155700" x="2063750" y="5518150"/>
          <p14:tracePt t="155717" x="2063750" y="5524500"/>
          <p14:tracePt t="155734" x="2063750" y="5530850"/>
          <p14:tracePt t="155750" x="2063750" y="5543550"/>
          <p14:tracePt t="155767" x="2063750" y="5549900"/>
          <p14:tracePt t="155784" x="2063750" y="5568950"/>
          <p14:tracePt t="155817" x="2070100" y="5575300"/>
          <p14:tracePt t="155833" x="2076450" y="5581650"/>
          <p14:tracePt t="155850" x="2076450" y="5588000"/>
          <p14:tracePt t="155867" x="2082800" y="5594350"/>
          <p14:tracePt t="155884" x="2089150" y="5600700"/>
          <p14:tracePt t="155900" x="2095500" y="5600700"/>
          <p14:tracePt t="155917" x="2101850" y="5613400"/>
          <p14:tracePt t="155933" x="2108200" y="5619750"/>
          <p14:tracePt t="155950" x="2120900" y="5632450"/>
          <p14:tracePt t="155967" x="2133600" y="5638800"/>
          <p14:tracePt t="155984" x="2139950" y="5651500"/>
          <p14:tracePt t="156000" x="2146300" y="5670550"/>
          <p14:tracePt t="156017" x="2152650" y="5676900"/>
          <p14:tracePt t="156033" x="2165350" y="5689600"/>
          <p14:tracePt t="156050" x="2178050" y="5695950"/>
          <p14:tracePt t="156067" x="2178050" y="5702300"/>
          <p14:tracePt t="156083" x="2190750" y="5708650"/>
          <p14:tracePt t="156100" x="2197100" y="5715000"/>
          <p14:tracePt t="156117" x="2222500" y="5721350"/>
          <p14:tracePt t="156133" x="2247900" y="5727700"/>
          <p14:tracePt t="156150" x="2260600" y="5727700"/>
          <p14:tracePt t="156167" x="2292350" y="5734050"/>
          <p14:tracePt t="156184" x="2305050" y="5734050"/>
          <p14:tracePt t="156200" x="2330450" y="5734050"/>
          <p14:tracePt t="156217" x="2355850" y="5740400"/>
          <p14:tracePt t="156233" x="2368550" y="5740400"/>
          <p14:tracePt t="156250" x="2406650" y="5740400"/>
          <p14:tracePt t="156267" x="2425700" y="5746750"/>
          <p14:tracePt t="156283" x="2470150" y="5746750"/>
          <p14:tracePt t="156300" x="2508250" y="5746750"/>
          <p14:tracePt t="156317" x="2520950" y="5753100"/>
          <p14:tracePt t="156334" x="2552700" y="5759450"/>
          <p14:tracePt t="156350" x="2565400" y="5759450"/>
          <p14:tracePt t="156367" x="2616200" y="5759450"/>
          <p14:tracePt t="156384" x="2673350" y="5759450"/>
          <p14:tracePt t="156400" x="2705100" y="5759450"/>
          <p14:tracePt t="156417" x="2762250" y="5765800"/>
          <p14:tracePt t="156434" x="2800350" y="5765800"/>
          <p14:tracePt t="156450" x="2857500" y="5772150"/>
          <p14:tracePt t="156467" x="2959100" y="5772150"/>
          <p14:tracePt t="156483" x="2997200" y="5772150"/>
          <p14:tracePt t="156500" x="3079750" y="5772150"/>
          <p14:tracePt t="156517" x="3105150" y="5772150"/>
          <p14:tracePt t="156533" x="3162300" y="5772150"/>
          <p14:tracePt t="156550" x="3238500" y="5772150"/>
          <p14:tracePt t="156567" x="3282950" y="5772150"/>
          <p14:tracePt t="156583" x="3359150" y="5772150"/>
          <p14:tracePt t="156600" x="3390900" y="5772150"/>
          <p14:tracePt t="156617" x="3448050" y="5772150"/>
          <p14:tracePt t="156634" x="3505200" y="5772150"/>
          <p14:tracePt t="156650" x="3530600" y="5772150"/>
          <p14:tracePt t="156667" x="3600450" y="5772150"/>
          <p14:tracePt t="156683" x="3625850" y="5772150"/>
          <p14:tracePt t="156700" x="3683000" y="5772150"/>
          <p14:tracePt t="156717" x="3727450" y="5784850"/>
          <p14:tracePt t="156733" x="3746500" y="5784850"/>
          <p14:tracePt t="156750" x="3778250" y="5791200"/>
          <p14:tracePt t="156767" x="3790950" y="5797550"/>
          <p14:tracePt t="156783" x="3841750" y="5816600"/>
          <p14:tracePt t="156800" x="3898900" y="5822950"/>
          <p14:tracePt t="156817" x="3917950" y="5822950"/>
          <p14:tracePt t="156833" x="3943350" y="5822950"/>
          <p14:tracePt t="157636" x="3949700" y="5822950"/>
          <p14:tracePt t="157678" x="3956050" y="5816600"/>
          <p14:tracePt t="157689" x="3962400" y="5810250"/>
          <p14:tracePt t="157701" x="3968750" y="5810250"/>
          <p14:tracePt t="157711" x="3968750" y="5803900"/>
          <p14:tracePt t="157720" x="3975100" y="5803900"/>
          <p14:tracePt t="157740" x="3981450" y="5803900"/>
          <p14:tracePt t="157772" x="3981450" y="5797550"/>
          <p14:tracePt t="157803" x="3987800" y="5797550"/>
          <p14:tracePt t="157866" x="3994150" y="5797550"/>
          <p14:tracePt t="157897" x="3994150" y="5791200"/>
          <p14:tracePt t="157908" x="4000500" y="5791200"/>
          <p14:tracePt t="157929" x="4006850" y="5784850"/>
          <p14:tracePt t="157939" x="4013200" y="5784850"/>
          <p14:tracePt t="157951" x="4019550" y="5778500"/>
          <p14:tracePt t="157970" x="4019550" y="5772150"/>
          <p14:tracePt t="157985" x="4025900" y="5772150"/>
          <p14:tracePt t="158002" x="4038600" y="5765800"/>
          <p14:tracePt t="158018" x="4044950" y="5765800"/>
          <p14:tracePt t="158035" x="4057650" y="5759450"/>
          <p14:tracePt t="158051" x="4057650" y="5753100"/>
          <p14:tracePt t="158068" x="4070350" y="5740400"/>
          <p14:tracePt t="158085" x="4089400" y="5727700"/>
          <p14:tracePt t="158118" x="4102100" y="5721350"/>
          <p14:tracePt t="158135" x="4102100" y="5715000"/>
          <p14:tracePt t="158151" x="4114800" y="5689600"/>
          <p14:tracePt t="158168" x="4127500" y="5676900"/>
          <p14:tracePt t="158184" x="4133850" y="5664200"/>
          <p14:tracePt t="158201" x="4140200" y="5657850"/>
          <p14:tracePt t="158218" x="4146550" y="5651500"/>
          <p14:tracePt t="158234" x="4152900" y="5632450"/>
          <p14:tracePt t="158252" x="4165600" y="5613400"/>
          <p14:tracePt t="158268" x="4171950" y="5613400"/>
          <p14:tracePt t="158284" x="4184650" y="5600700"/>
          <p14:tracePt t="158301" x="4191000" y="5600700"/>
          <p14:tracePt t="158318" x="4197350" y="5588000"/>
          <p14:tracePt t="158335" x="4210050" y="5581650"/>
          <p14:tracePt t="158352" x="4216400" y="5575300"/>
          <p14:tracePt t="158368" x="4229100" y="5568950"/>
          <p14:tracePt t="158385" x="4229100" y="5562600"/>
          <p14:tracePt t="158401" x="4241800" y="5543550"/>
          <p14:tracePt t="158418" x="4254500" y="5530850"/>
          <p14:tracePt t="158433" x="4260850" y="5524500"/>
          <p14:tracePt t="158450" x="4273550" y="5511800"/>
          <p14:tracePt t="158467" x="4279900" y="5499100"/>
          <p14:tracePt t="158484" x="4279900" y="5492750"/>
          <p14:tracePt t="158500" x="4279900" y="5486400"/>
          <p14:tracePt t="158517" x="4279900" y="5480050"/>
          <p14:tracePt t="158552" x="4279900" y="5473700"/>
          <p14:tracePt t="158596" x="4279900" y="5467350"/>
          <p14:tracePt t="158618" x="4279900" y="5461000"/>
          <p14:tracePt t="158627" x="4273550" y="5461000"/>
          <p14:tracePt t="158638" x="4260850" y="5461000"/>
          <p14:tracePt t="158651" x="4248150" y="5461000"/>
          <p14:tracePt t="158669" x="4229100" y="5461000"/>
          <p14:tracePt t="184344" x="4222750" y="5461000"/>
          <p14:tracePt t="184355" x="4222750" y="5473700"/>
          <p14:tracePt t="184366" x="4222750" y="5480050"/>
          <p14:tracePt t="184383" x="4216400" y="5486400"/>
          <p14:tracePt t="184400" x="4191000" y="5518150"/>
          <p14:tracePt t="184415" x="4171950" y="5530850"/>
          <p14:tracePt t="184431" x="4133850" y="5581650"/>
          <p14:tracePt t="184448" x="4076700" y="5638800"/>
          <p14:tracePt t="184465" x="4019550" y="5676900"/>
          <p14:tracePt t="184481" x="3867150" y="5765800"/>
          <p14:tracePt t="184498" x="3803650" y="5797550"/>
          <p14:tracePt t="184515" x="3689350" y="5835650"/>
          <p14:tracePt t="184531" x="3587750" y="5848350"/>
          <p14:tracePt t="184548" x="3517900" y="5861050"/>
          <p14:tracePt t="184565" x="3409950" y="5880100"/>
          <p14:tracePt t="184581" x="3359150" y="5886450"/>
          <p14:tracePt t="184598" x="3276600" y="5905500"/>
          <p14:tracePt t="184615" x="3219450" y="5918200"/>
          <p14:tracePt t="184631" x="3187700" y="5924550"/>
          <p14:tracePt t="184648" x="3111500" y="5962650"/>
          <p14:tracePt t="184665" x="3086100" y="5975350"/>
          <p14:tracePt t="184681" x="3009900" y="6007100"/>
          <p14:tracePt t="184698" x="2965450" y="6032500"/>
          <p14:tracePt t="184714" x="2952750" y="6038850"/>
          <p14:tracePt t="184731" x="2933700" y="6064250"/>
          <p14:tracePt t="184748" x="2921000" y="6070600"/>
          <p14:tracePt t="184765" x="2895600" y="6089650"/>
          <p14:tracePt t="184781" x="2889250" y="6108700"/>
          <p14:tracePt t="184798" x="2882900" y="6115050"/>
          <p14:tracePt t="184815" x="2876550" y="6121400"/>
          <p14:tracePt t="184848" x="2876550" y="6134100"/>
          <p14:tracePt t="184865" x="2876550" y="6140450"/>
          <p14:tracePt t="184881" x="2876550" y="6146800"/>
          <p14:tracePt t="184898" x="2889250" y="6159500"/>
          <p14:tracePt t="184915" x="2908300" y="6159500"/>
          <p14:tracePt t="184931" x="2946400" y="6159500"/>
          <p14:tracePt t="184948" x="2990850" y="6159500"/>
          <p14:tracePt t="184965" x="3009900" y="6159500"/>
          <p14:tracePt t="184981" x="3048000" y="6159500"/>
          <p14:tracePt t="184998" x="3079750" y="6153150"/>
          <p14:tracePt t="185015" x="3117850" y="6153150"/>
          <p14:tracePt t="185032" x="3162300" y="6146800"/>
          <p14:tracePt t="185048" x="3175000" y="6146800"/>
          <p14:tracePt t="185065" x="3200400" y="6146800"/>
          <p14:tracePt t="185082" x="3219450" y="6140450"/>
          <p14:tracePt t="185098" x="3251200" y="6134100"/>
          <p14:tracePt t="185115" x="3289300" y="6134100"/>
          <p14:tracePt t="185131" x="3384550" y="6127750"/>
          <p14:tracePt t="185148" x="3473450" y="6115050"/>
          <p14:tracePt t="185165" x="3505200" y="6108700"/>
          <p14:tracePt t="185181" x="3619500" y="6108700"/>
          <p14:tracePt t="185198" x="3695700" y="6108700"/>
          <p14:tracePt t="185215" x="3822700" y="6108700"/>
          <p14:tracePt t="185231" x="3943350" y="6108700"/>
          <p14:tracePt t="185248" x="4019550" y="6108700"/>
          <p14:tracePt t="185265" x="4159250" y="6108700"/>
          <p14:tracePt t="185281" x="4222750" y="6108700"/>
          <p14:tracePt t="185298" x="4311650" y="6108700"/>
          <p14:tracePt t="185314" x="4368800" y="6108700"/>
          <p14:tracePt t="185331" x="4406900" y="6108700"/>
          <p14:tracePt t="185348" x="4514850" y="6115050"/>
          <p14:tracePt t="185365" x="4565650" y="6115050"/>
          <p14:tracePt t="185382" x="4654550" y="6121400"/>
          <p14:tracePt t="185398" x="4711700" y="6121400"/>
          <p14:tracePt t="185415" x="4749800" y="6121400"/>
          <p14:tracePt t="185431" x="4845050" y="6121400"/>
          <p14:tracePt t="185448" x="4895850" y="6108700"/>
          <p14:tracePt t="185465" x="4991100" y="6102350"/>
          <p14:tracePt t="185481" x="5060950" y="6089650"/>
          <p14:tracePt t="185498" x="5092700" y="6083300"/>
          <p14:tracePt t="185515" x="5130800" y="6083300"/>
          <p14:tracePt t="185532" x="5149850" y="6076950"/>
          <p14:tracePt t="185548" x="5175250" y="6076950"/>
          <p14:tracePt t="185565" x="5187950" y="6076950"/>
          <p14:tracePt t="185581" x="5194300" y="6076950"/>
          <p14:tracePt t="185598" x="5200650" y="6076950"/>
          <p14:tracePt t="185631" x="5207000" y="6070600"/>
          <p14:tracePt t="185762" x="5194300" y="6070600"/>
          <p14:tracePt t="185772" x="5168900" y="6070600"/>
          <p14:tracePt t="185784" x="5118100" y="6070600"/>
          <p14:tracePt t="185798" x="5054600" y="6070600"/>
          <p14:tracePt t="185815" x="4927600" y="6070600"/>
          <p14:tracePt t="185831" x="4851400" y="6070600"/>
          <p14:tracePt t="185849" x="4686300" y="6070600"/>
          <p14:tracePt t="185866" x="4622800" y="6070600"/>
          <p14:tracePt t="185883" x="4508500" y="6064250"/>
          <p14:tracePt t="185898" x="4349750" y="6045200"/>
          <p14:tracePt t="185915" x="4286250" y="6032500"/>
          <p14:tracePt t="185931" x="4146550" y="6032500"/>
          <p14:tracePt t="185948" x="4102100" y="6032500"/>
          <p14:tracePt t="185966" x="3962400" y="6007100"/>
          <p14:tracePt t="185982" x="3841750" y="5994400"/>
          <p14:tracePt t="185999" x="3803650" y="5994400"/>
          <p14:tracePt t="186016" x="3765550" y="5994400"/>
          <p14:tracePt t="186034" x="3746500" y="5994400"/>
          <p14:tracePt t="186049" x="3740150" y="5994400"/>
          <p14:tracePt t="186137" x="3759200" y="5994400"/>
          <p14:tracePt t="186148" x="3797300" y="5994400"/>
          <p14:tracePt t="186158" x="3860800" y="5994400"/>
          <p14:tracePt t="186169" x="3949700" y="5988050"/>
          <p14:tracePt t="186181" x="4076700" y="5988050"/>
          <p14:tracePt t="186198" x="4178300" y="5975350"/>
          <p14:tracePt t="186214" x="4445000" y="5975350"/>
          <p14:tracePt t="186231" x="4711700" y="6000750"/>
          <p14:tracePt t="186248" x="4826000" y="6026150"/>
          <p14:tracePt t="186265" x="5092700" y="6045200"/>
          <p14:tracePt t="186281" x="5194300" y="6057900"/>
          <p14:tracePt t="186298" x="5327650" y="6064250"/>
          <p14:tracePt t="186316" x="5416550" y="6070600"/>
          <p14:tracePt t="186332" x="5441950" y="6083300"/>
          <p14:tracePt t="186349" x="5473700" y="6083300"/>
          <p14:tracePt t="186366" x="5480050" y="6083300"/>
          <p14:tracePt t="186401" x="5486400" y="60833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Imputation </a:t>
            </a:r>
          </a:p>
        </p:txBody>
      </p:sp>
      <p:sp>
        <p:nvSpPr>
          <p:cNvPr id="19459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16363"/>
          </a:xfrm>
        </p:spPr>
        <p:txBody>
          <a:bodyPr/>
          <a:lstStyle/>
          <a:p>
            <a:r>
              <a:rPr lang="en-US" altLang="en-US" sz="2800" smtClean="0"/>
              <a:t>Multiple Imputation</a:t>
            </a:r>
          </a:p>
          <a:p>
            <a:pPr lvl="1"/>
            <a:r>
              <a:rPr lang="en-US" altLang="en-US" sz="2400" smtClean="0"/>
              <a:t>In multiple imputation (MI), missing values are imputed </a:t>
            </a:r>
            <a:r>
              <a:rPr lang="en-US" altLang="en-US" sz="2400" i="1" smtClean="0"/>
              <a:t>m </a:t>
            </a:r>
            <a:r>
              <a:rPr lang="en-US" altLang="en-US" sz="2400" smtClean="0"/>
              <a:t>times using </a:t>
            </a:r>
            <a:r>
              <a:rPr lang="en-US" altLang="en-US" sz="2400" i="1" smtClean="0"/>
              <a:t>m </a:t>
            </a:r>
            <a:r>
              <a:rPr lang="en-US" altLang="en-US" sz="2400" smtClean="0"/>
              <a:t>independent draws from an imputation model. </a:t>
            </a:r>
          </a:p>
          <a:p>
            <a:pPr lvl="1"/>
            <a:r>
              <a:rPr lang="en-US" altLang="en-US" sz="2400" smtClean="0"/>
              <a:t> This means that for each variable with missing data, a conditional distribution for the missing data can be specified given other data</a:t>
            </a:r>
            <a:endParaRPr lang="en-US" altLang="en-US" sz="2400" i="1" smtClean="0"/>
          </a:p>
          <a:p>
            <a:pPr lvl="1"/>
            <a:r>
              <a:rPr lang="en-US" altLang="en-US" sz="2400" i="1" smtClean="0"/>
              <a:t>m </a:t>
            </a:r>
            <a:r>
              <a:rPr lang="en-US" altLang="en-US" sz="2400" smtClean="0"/>
              <a:t>completed data sets are created instead of a single completed data set. Missing values are imputed </a:t>
            </a:r>
            <a:r>
              <a:rPr lang="en-US" altLang="en-US" sz="2400" i="1" smtClean="0"/>
              <a:t>m </a:t>
            </a:r>
            <a:r>
              <a:rPr lang="en-US" altLang="en-US" sz="2400" smtClean="0"/>
              <a:t>times using </a:t>
            </a:r>
            <a:r>
              <a:rPr lang="en-US" altLang="en-US" sz="2400" i="1" smtClean="0"/>
              <a:t>m </a:t>
            </a:r>
            <a:r>
              <a:rPr lang="en-US" altLang="en-US" sz="2400" smtClean="0"/>
              <a:t>independent draws from an imputation model.</a:t>
            </a:r>
            <a:endParaRPr lang="en-US" altLang="en-US" sz="6000" smtClean="0"/>
          </a:p>
        </p:txBody>
      </p:sp>
      <p:sp>
        <p:nvSpPr>
          <p:cNvPr id="1946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4BCE8B-995A-4E27-892B-55381FA5F0FA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52"/>
    </mc:Choice>
    <mc:Fallback xmlns="">
      <p:transition spd="slow" advTm="82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427" x="5467350" y="6089650"/>
          <p14:tracePt t="4438" x="5448300" y="6089650"/>
          <p14:tracePt t="4448" x="5429250" y="6089650"/>
          <p14:tracePt t="4459" x="5403850" y="6089650"/>
          <p14:tracePt t="4473" x="5359400" y="6083300"/>
          <p14:tracePt t="4490" x="5187950" y="6013450"/>
          <p14:tracePt t="4506" x="5092700" y="5981700"/>
          <p14:tracePt t="4523" x="4965700" y="5892800"/>
          <p14:tracePt t="4540" x="4800600" y="5721350"/>
          <p14:tracePt t="4556" x="4686300" y="5562600"/>
          <p14:tracePt t="4574" x="4502150" y="5232400"/>
          <p14:tracePt t="4590" x="4464050" y="5130800"/>
          <p14:tracePt t="4606" x="4394200" y="4876800"/>
          <p14:tracePt t="4624" x="4362450" y="4616450"/>
          <p14:tracePt t="4640" x="4356100" y="4489450"/>
          <p14:tracePt t="4657" x="4343400" y="4121150"/>
          <p14:tracePt t="4673" x="4330700" y="3911600"/>
          <p14:tracePt t="4690" x="4292600" y="3575050"/>
          <p14:tracePt t="4708" x="4254500" y="3213100"/>
          <p14:tracePt t="4723" x="4235450" y="3111500"/>
          <p14:tracePt t="4740" x="4197350" y="2965450"/>
          <p14:tracePt t="4757" x="4178300" y="2895600"/>
          <p14:tracePt t="4774" x="4146550" y="2813050"/>
          <p14:tracePt t="4792" x="4127500" y="2762250"/>
          <p14:tracePt t="4808" x="4121150" y="2749550"/>
          <p14:tracePt t="5105" x="4121150" y="2736850"/>
          <p14:tracePt t="5115" x="4121150" y="2717800"/>
          <p14:tracePt t="5126" x="4121150" y="2686050"/>
          <p14:tracePt t="5141" x="4121150" y="2641600"/>
          <p14:tracePt t="5158" x="4121150" y="2520950"/>
          <p14:tracePt t="5175" x="4114800" y="2444750"/>
          <p14:tracePt t="5191" x="4114800" y="2292350"/>
          <p14:tracePt t="5207" x="4114800" y="2254250"/>
          <p14:tracePt t="5224" x="4114800" y="2190750"/>
          <p14:tracePt t="5241" x="4114800" y="2152650"/>
          <p14:tracePt t="5257" x="4114800" y="2146300"/>
          <p14:tracePt t="5274" x="4114800" y="2133600"/>
          <p14:tracePt t="5307" x="4114800" y="2114550"/>
          <p14:tracePt t="5324" x="4114800" y="2095500"/>
          <p14:tracePt t="5341" x="4114800" y="2076450"/>
          <p14:tracePt t="5357" x="4114800" y="2051050"/>
          <p14:tracePt t="5373" x="4114800" y="2038350"/>
          <p14:tracePt t="5389" x="4108450" y="2006600"/>
          <p14:tracePt t="5406" x="4102100" y="1974850"/>
          <p14:tracePt t="5423" x="4095750" y="1962150"/>
          <p14:tracePt t="5440" x="4076700" y="1924050"/>
          <p14:tracePt t="5456" x="4070350" y="1905000"/>
          <p14:tracePt t="5473" x="4051300" y="1879600"/>
          <p14:tracePt t="5490" x="4038600" y="1860550"/>
          <p14:tracePt t="5506" x="4038600" y="1854200"/>
          <p14:tracePt t="5523" x="4032250" y="1841500"/>
          <p14:tracePt t="5539" x="4025900" y="1841500"/>
          <p14:tracePt t="5556" x="4013200" y="1835150"/>
          <p14:tracePt t="5574" x="4006850" y="1828800"/>
          <p14:tracePt t="5590" x="4000500" y="1828800"/>
          <p14:tracePt t="5607" x="3994150" y="1828800"/>
          <p14:tracePt t="5624" x="3987800" y="1828800"/>
          <p14:tracePt t="5640" x="3975100" y="1828800"/>
          <p14:tracePt t="5657" x="3968750" y="1828800"/>
          <p14:tracePt t="5674" x="3962400" y="1828800"/>
          <p14:tracePt t="5707" x="3956050" y="1828800"/>
          <p14:tracePt t="5814" x="3949700" y="1828800"/>
          <p14:tracePt t="5876" x="3943350" y="1828800"/>
          <p14:tracePt t="5907" x="3937000" y="1828800"/>
          <p14:tracePt t="5928" x="3930650" y="1828800"/>
          <p14:tracePt t="5992" x="3924300" y="1828800"/>
          <p14:tracePt t="6023" x="3917950" y="1828800"/>
          <p14:tracePt t="6783" x="3917950" y="1835150"/>
          <p14:tracePt t="6794" x="3924300" y="1835150"/>
          <p14:tracePt t="6804" x="3930650" y="1841500"/>
          <p14:tracePt t="6814" x="3937000" y="1847850"/>
          <p14:tracePt t="6825" x="3943350" y="1854200"/>
          <p14:tracePt t="6839" x="3949700" y="1860550"/>
          <p14:tracePt t="6857" x="3956050" y="1866900"/>
          <p14:tracePt t="6872" x="3956050" y="1873250"/>
          <p14:tracePt t="6889" x="3962400" y="1873250"/>
          <p14:tracePt t="6930" x="3962400" y="1879600"/>
          <p14:tracePt t="6952" x="3962400" y="1885950"/>
          <p14:tracePt t="6962" x="3962400" y="1892300"/>
          <p14:tracePt t="6983" x="3962400" y="1898650"/>
          <p14:tracePt t="7004" x="3956050" y="1905000"/>
          <p14:tracePt t="7054" x="3949700" y="1905000"/>
          <p14:tracePt t="7076" x="3943350" y="1905000"/>
          <p14:tracePt t="7086" x="3937000" y="1905000"/>
          <p14:tracePt t="7097" x="3930650" y="1911350"/>
          <p14:tracePt t="7107" x="3917950" y="1911350"/>
          <p14:tracePt t="7138" x="3911600" y="1911350"/>
          <p14:tracePt t="7150" x="3905250" y="1911350"/>
          <p14:tracePt t="7192" x="3898900" y="1911350"/>
          <p14:tracePt t="7234" x="3892550" y="1911350"/>
          <p14:tracePt t="10227" x="3886200" y="1911350"/>
          <p14:tracePt t="10238" x="3879850" y="1911350"/>
          <p14:tracePt t="10259" x="3867150" y="1924050"/>
          <p14:tracePt t="10269" x="3854450" y="1930400"/>
          <p14:tracePt t="10280" x="3829050" y="1936750"/>
          <p14:tracePt t="10291" x="3797300" y="1955800"/>
          <p14:tracePt t="10307" x="3759200" y="1968500"/>
          <p14:tracePt t="10324" x="3708400" y="1987550"/>
          <p14:tracePt t="10342" x="3676650" y="1993900"/>
          <p14:tracePt t="10357" x="3651250" y="2000250"/>
          <p14:tracePt t="10374" x="3625850" y="2000250"/>
          <p14:tracePt t="10390" x="3625850" y="2006600"/>
          <p14:tracePt t="10406" x="3613150" y="2006600"/>
          <p14:tracePt t="10423" x="3606800" y="2012950"/>
          <p14:tracePt t="10439" x="3600450" y="2012950"/>
          <p14:tracePt t="10456" x="3587750" y="2012950"/>
          <p14:tracePt t="10490" x="3575050" y="2025650"/>
          <p14:tracePt t="10508" x="3562350" y="2051050"/>
          <p14:tracePt t="10523" x="3556000" y="2070100"/>
          <p14:tracePt t="10540" x="3556000" y="2089150"/>
          <p14:tracePt t="10573" x="3556000" y="2101850"/>
          <p14:tracePt t="10589" x="3556000" y="2108200"/>
          <p14:tracePt t="10606" x="3556000" y="2127250"/>
          <p14:tracePt t="10624" x="3562350" y="2152650"/>
          <p14:tracePt t="10640" x="3575050" y="2159000"/>
          <p14:tracePt t="10657" x="3587750" y="2178050"/>
          <p14:tracePt t="10691" x="3594100" y="2190750"/>
          <p14:tracePt t="10724" x="3600450" y="2197100"/>
          <p14:tracePt t="10749" x="3606800" y="2203450"/>
          <p14:tracePt t="10759" x="3613150" y="2209800"/>
          <p14:tracePt t="10773" x="3632200" y="2216150"/>
          <p14:tracePt t="10791" x="3683000" y="2235200"/>
          <p14:tracePt t="10807" x="3714750" y="2241550"/>
          <p14:tracePt t="10823" x="3771900" y="2260600"/>
          <p14:tracePt t="10839" x="3803650" y="2260600"/>
          <p14:tracePt t="10856" x="3841750" y="2266950"/>
          <p14:tracePt t="10873" x="3867150" y="2266950"/>
          <p14:tracePt t="10889" x="3873500" y="2266950"/>
          <p14:tracePt t="10906" x="3886200" y="2266950"/>
          <p14:tracePt t="10968" x="3879850" y="2266950"/>
          <p14:tracePt t="10979" x="3854450" y="2266950"/>
          <p14:tracePt t="10989" x="3803650" y="2254250"/>
          <p14:tracePt t="10999" x="3740150" y="2247900"/>
          <p14:tracePt t="11010" x="3695700" y="2247900"/>
          <p14:tracePt t="11023" x="3657600" y="2247900"/>
          <p14:tracePt t="11040" x="3600450" y="2266950"/>
          <p14:tracePt t="11057" x="3568700" y="2273300"/>
          <p14:tracePt t="11073" x="3536950" y="2286000"/>
          <p14:tracePt t="11090" x="3530600" y="2286000"/>
          <p14:tracePt t="11107" x="3517900" y="2292350"/>
          <p14:tracePt t="11123" x="3511550" y="2298700"/>
          <p14:tracePt t="16607" x="3517900" y="2298700"/>
          <p14:tracePt t="16617" x="3524250" y="2298700"/>
          <p14:tracePt t="16627" x="3536950" y="2298700"/>
          <p14:tracePt t="16640" x="3536950" y="2292350"/>
          <p14:tracePt t="16656" x="3549650" y="2286000"/>
          <p14:tracePt t="16673" x="3587750" y="2279650"/>
          <p14:tracePt t="16690" x="3644900" y="2279650"/>
          <p14:tracePt t="16706" x="3689350" y="2279650"/>
          <p14:tracePt t="16723" x="3816350" y="2279650"/>
          <p14:tracePt t="16740" x="3905250" y="2279650"/>
          <p14:tracePt t="16757" x="4159250" y="2279650"/>
          <p14:tracePt t="16773" x="4400550" y="2279650"/>
          <p14:tracePt t="16790" x="4610100" y="2279650"/>
          <p14:tracePt t="16806" x="5029200" y="2279650"/>
          <p14:tracePt t="16823" x="5289550" y="2279650"/>
          <p14:tracePt t="16840" x="5759450" y="2273300"/>
          <p14:tracePt t="16858" x="6229350" y="2273300"/>
          <p14:tracePt t="16873" x="6400800" y="2292350"/>
          <p14:tracePt t="16890" x="6686550" y="2317750"/>
          <p14:tracePt t="16905" x="6877050" y="2343150"/>
          <p14:tracePt t="16922" x="7086600" y="2374900"/>
          <p14:tracePt t="16939" x="7175500" y="2381250"/>
          <p14:tracePt t="16955" x="7416800" y="2393950"/>
          <p14:tracePt t="16972" x="7620000" y="2444750"/>
          <p14:tracePt t="16988" x="7702550" y="2457450"/>
          <p14:tracePt t="17005" x="7874000" y="2495550"/>
          <p14:tracePt t="17022" x="7950200" y="2501900"/>
          <p14:tracePt t="17038" x="8058150" y="2520950"/>
          <p14:tracePt t="17055" x="8115300" y="2520950"/>
          <p14:tracePt t="17073" x="8140700" y="2520950"/>
          <p14:tracePt t="17090" x="8178800" y="2520950"/>
          <p14:tracePt t="17107" x="8204200" y="2520950"/>
          <p14:tracePt t="17122" x="8216900" y="2514600"/>
          <p14:tracePt t="17138" x="8235950" y="2508250"/>
          <p14:tracePt t="17155" x="8242300" y="2501900"/>
          <p14:tracePt t="17173" x="8261350" y="2501900"/>
          <p14:tracePt t="17191" x="8286750" y="2489200"/>
          <p14:tracePt t="17207" x="8299450" y="2489200"/>
          <p14:tracePt t="17224" x="8324850" y="2476500"/>
          <p14:tracePt t="17239" x="8337550" y="2470150"/>
          <p14:tracePt t="17256" x="8362950" y="2451100"/>
          <p14:tracePt t="17273" x="8382000" y="2451100"/>
          <p14:tracePt t="17289" x="8407400" y="2438400"/>
          <p14:tracePt t="17306" x="8420100" y="2438400"/>
          <p14:tracePt t="17323" x="8426450" y="2438400"/>
          <p14:tracePt t="17339" x="8432800" y="2432050"/>
          <p14:tracePt t="17356" x="8439150" y="2432050"/>
          <p14:tracePt t="17817" x="8439150" y="2413000"/>
          <p14:tracePt t="17827" x="8439150" y="2381250"/>
          <p14:tracePt t="17838" x="8439150" y="2368550"/>
          <p14:tracePt t="17859" x="8439150" y="2362200"/>
          <p14:tracePt t="17869" x="8439150" y="2355850"/>
          <p14:tracePt t="17882" x="8432800" y="2355850"/>
          <p14:tracePt t="17891" x="8413750" y="2349500"/>
          <p14:tracePt t="17906" x="8401050" y="2349500"/>
          <p14:tracePt t="17923" x="8388350" y="2349500"/>
          <p14:tracePt t="17940" x="8382000" y="2349500"/>
          <p14:tracePt t="17956" x="8369300" y="2349500"/>
          <p14:tracePt t="18036" x="8375650" y="2349500"/>
          <p14:tracePt t="18046" x="8394700" y="2349500"/>
          <p14:tracePt t="18058" x="8420100" y="2349500"/>
          <p14:tracePt t="18072" x="8432800" y="2349500"/>
          <p14:tracePt t="18088" x="8445500" y="2349500"/>
          <p14:tracePt t="18105" x="8451850" y="2343150"/>
          <p14:tracePt t="18122" x="8464550" y="2330450"/>
          <p14:tracePt t="18139" x="8464550" y="2317750"/>
          <p14:tracePt t="18155" x="8464550" y="2311400"/>
          <p14:tracePt t="18172" x="8458200" y="2298700"/>
          <p14:tracePt t="18188" x="8439150" y="2298700"/>
          <p14:tracePt t="18205" x="8375650" y="2305050"/>
          <p14:tracePt t="18222" x="8350250" y="2324100"/>
          <p14:tracePt t="18238" x="8324850" y="2343150"/>
          <p14:tracePt t="18256" x="8318500" y="2355850"/>
          <p14:tracePt t="18273" x="8312150" y="2355850"/>
          <p14:tracePt t="18339" x="8312150" y="2362200"/>
          <p14:tracePt t="18359" x="8318500" y="2362200"/>
          <p14:tracePt t="18380" x="8324850" y="2362200"/>
          <p14:tracePt t="18391" x="8331200" y="2362200"/>
          <p14:tracePt t="18412" x="8337550" y="2362200"/>
          <p14:tracePt t="18443" x="8343900" y="2362200"/>
          <p14:tracePt t="19434" x="8337550" y="2368550"/>
          <p14:tracePt t="19444" x="8286750" y="2406650"/>
          <p14:tracePt t="19455" x="8108950" y="2489200"/>
          <p14:tracePt t="19465" x="7835900" y="2622550"/>
          <p14:tracePt t="19476" x="7543800" y="2749550"/>
          <p14:tracePt t="19489" x="7073900" y="2921000"/>
          <p14:tracePt t="19507" x="6388100" y="3175000"/>
          <p14:tracePt t="19523" x="5975350" y="3282950"/>
          <p14:tracePt t="19540" x="5448300" y="3390900"/>
          <p14:tracePt t="19555" x="5092700" y="3454400"/>
          <p14:tracePt t="19572" x="4489450" y="3556000"/>
          <p14:tracePt t="19589" x="4019550" y="3568700"/>
          <p14:tracePt t="19606" x="3759200" y="3568700"/>
          <p14:tracePt t="19622" x="3263900" y="3498850"/>
          <p14:tracePt t="19639" x="3136900" y="3467100"/>
          <p14:tracePt t="19656" x="2825750" y="3409950"/>
          <p14:tracePt t="19674" x="2628900" y="3371850"/>
          <p14:tracePt t="19689" x="2565400" y="3359150"/>
          <p14:tracePt t="19706" x="2476500" y="3333750"/>
          <p14:tracePt t="19723" x="2451100" y="3327400"/>
          <p14:tracePt t="19739" x="2419350" y="3321050"/>
          <p14:tracePt t="20008" x="2419350" y="3314700"/>
          <p14:tracePt t="20018" x="2425700" y="3295650"/>
          <p14:tracePt t="20028" x="2438400" y="3282950"/>
          <p14:tracePt t="20041" x="2457450" y="3263900"/>
          <p14:tracePt t="20056" x="2476500" y="3238500"/>
          <p14:tracePt t="20073" x="2514600" y="3206750"/>
          <p14:tracePt t="20090" x="2559050" y="3162300"/>
          <p14:tracePt t="20106" x="2578100" y="3143250"/>
          <p14:tracePt t="20122" x="2654300" y="3098800"/>
          <p14:tracePt t="20138" x="2686050" y="3079750"/>
          <p14:tracePt t="20156" x="2730500" y="3054350"/>
          <p14:tracePt t="20172" x="2749550" y="3035300"/>
          <p14:tracePt t="20189" x="2794000" y="3016250"/>
          <p14:tracePt t="20206" x="2825750" y="2997200"/>
          <p14:tracePt t="20223" x="2832100" y="2990850"/>
          <p14:tracePt t="20240" x="2851150" y="2978150"/>
          <p14:tracePt t="20257" x="2851150" y="2971800"/>
          <p14:tracePt t="20290" x="2857500" y="2965450"/>
          <p14:tracePt t="20323" x="2857500" y="2959100"/>
          <p14:tracePt t="20340" x="2870200" y="2921000"/>
          <p14:tracePt t="20356" x="2870200" y="2908300"/>
          <p14:tracePt t="20373" x="2882900" y="2882900"/>
          <p14:tracePt t="20389" x="2882900" y="2870200"/>
          <p14:tracePt t="20405" x="2908300" y="2838450"/>
          <p14:tracePt t="20422" x="2914650" y="2825750"/>
          <p14:tracePt t="20438" x="2933700" y="2806700"/>
          <p14:tracePt t="20455" x="2959100" y="2787650"/>
          <p14:tracePt t="20472" x="2965450" y="2787650"/>
          <p14:tracePt t="20488" x="2971800" y="2781300"/>
          <p14:tracePt t="20505" x="2978150" y="2781300"/>
          <p14:tracePt t="20521" x="2978150" y="2774950"/>
          <p14:tracePt t="20538" x="2984500" y="2774950"/>
          <p14:tracePt t="20780" x="2984500" y="2768600"/>
          <p14:tracePt t="22355" x="2990850" y="2768600"/>
          <p14:tracePt t="22365" x="2997200" y="2768600"/>
          <p14:tracePt t="22376" x="3009900" y="2762250"/>
          <p14:tracePt t="22389" x="3009900" y="2755900"/>
          <p14:tracePt t="22408" x="3035300" y="2755900"/>
          <p14:tracePt t="22423" x="3048000" y="2749550"/>
          <p14:tracePt t="22439" x="3067050" y="2743200"/>
          <p14:tracePt t="22456" x="3079750" y="2743200"/>
          <p14:tracePt t="22472" x="3092450" y="2743200"/>
          <p14:tracePt t="22505" x="3098800" y="2743200"/>
          <p14:tracePt t="22523" x="3105150" y="2743200"/>
          <p14:tracePt t="22554" x="3111500" y="2743200"/>
          <p14:tracePt t="23639" x="3111500" y="2736850"/>
          <p14:tracePt t="23753" x="3098800" y="2736850"/>
          <p14:tracePt t="23763" x="3092450" y="2736850"/>
          <p14:tracePt t="23774" x="3086100" y="2736850"/>
          <p14:tracePt t="23806" x="3079750" y="2736850"/>
          <p14:tracePt t="23816" x="3073400" y="2736850"/>
          <p14:tracePt t="23826" x="3067050" y="2736850"/>
          <p14:tracePt t="23847" x="3060700" y="2736850"/>
          <p14:tracePt t="23868" x="3054350" y="2736850"/>
          <p14:tracePt t="23887" x="3048000" y="2736850"/>
          <p14:tracePt t="23898" x="3041650" y="2736850"/>
          <p14:tracePt t="23908" x="3035300" y="2736850"/>
          <p14:tracePt t="23939" x="3028950" y="2736850"/>
          <p14:tracePt t="23960" x="3022600" y="2736850"/>
          <p14:tracePt t="24002" x="3016250" y="2736850"/>
          <p14:tracePt t="26741" x="3009900" y="2736850"/>
          <p14:tracePt t="26751" x="3003550" y="2743200"/>
          <p14:tracePt t="26760" x="2990850" y="2755900"/>
          <p14:tracePt t="26772" x="2984500" y="2762250"/>
          <p14:tracePt t="26788" x="2978150" y="2762250"/>
          <p14:tracePt t="26805" x="2971800" y="2768600"/>
          <p14:tracePt t="26822" x="2965450" y="2768600"/>
          <p14:tracePt t="26839" x="2965450" y="2774950"/>
          <p14:tracePt t="26866" x="2965450" y="2781300"/>
          <p14:tracePt t="26907" x="2959100" y="2781300"/>
          <p14:tracePt t="26929" x="2952750" y="2781300"/>
          <p14:tracePt t="26949" x="2946400" y="2787650"/>
          <p14:tracePt t="26971" x="2940050" y="2787650"/>
          <p14:tracePt t="26981" x="2933700" y="2794000"/>
          <p14:tracePt t="26991" x="2927350" y="2794000"/>
          <p14:tracePt t="27012" x="2921000" y="2794000"/>
          <p14:tracePt t="27023" x="2914650" y="2794000"/>
          <p14:tracePt t="27043" x="2908300" y="2794000"/>
          <p14:tracePt t="27064" x="2901950" y="2794000"/>
          <p14:tracePt t="27085" x="2895600" y="2794000"/>
          <p14:tracePt t="27106" x="2889250" y="2794000"/>
          <p14:tracePt t="27116" x="2889250" y="2787650"/>
          <p14:tracePt t="27136" x="2889250" y="2768600"/>
          <p14:tracePt t="27147" x="2889250" y="2743200"/>
          <p14:tracePt t="27157" x="2889250" y="2724150"/>
          <p14:tracePt t="27171" x="2889250" y="2705100"/>
          <p14:tracePt t="27189" x="2901950" y="2660650"/>
          <p14:tracePt t="27206" x="2908300" y="2647950"/>
          <p14:tracePt t="27222" x="2914650" y="2641600"/>
          <p14:tracePt t="27239" x="2914650" y="2635250"/>
          <p14:tracePt t="27256" x="2914650" y="2622550"/>
          <p14:tracePt t="27273" x="2914650" y="2616200"/>
          <p14:tracePt t="27289" x="2914650" y="2609850"/>
          <p14:tracePt t="27305" x="2901950" y="2603500"/>
          <p14:tracePt t="27322" x="2876550" y="2603500"/>
          <p14:tracePt t="27338" x="2844800" y="2603500"/>
          <p14:tracePt t="27355" x="2819400" y="2603500"/>
          <p14:tracePt t="27371" x="2813050" y="2635250"/>
          <p14:tracePt t="27388" x="2794000" y="2730500"/>
          <p14:tracePt t="27404" x="2794000" y="2794000"/>
          <p14:tracePt t="27421" x="2857500" y="2933700"/>
          <p14:tracePt t="27438" x="2921000" y="2997200"/>
          <p14:tracePt t="27454" x="2946400" y="3016250"/>
          <p14:tracePt t="27471" x="3009900" y="3022600"/>
          <p14:tracePt t="27488" x="3035300" y="3022600"/>
          <p14:tracePt t="27506" x="3079750" y="2997200"/>
          <p14:tracePt t="27523" x="3092450" y="2959100"/>
          <p14:tracePt t="27539" x="3098800" y="2946400"/>
          <p14:tracePt t="27555" x="3098800" y="2927350"/>
          <p14:tracePt t="27572" x="3098800" y="2921000"/>
          <p14:tracePt t="27589" x="3079750" y="2914650"/>
          <p14:tracePt t="27607" x="3060700" y="2914650"/>
          <p14:tracePt t="27639" x="3054350" y="2914650"/>
          <p14:tracePt t="28921" x="3054350" y="2908300"/>
          <p14:tracePt t="28931" x="3054350" y="2901950"/>
          <p14:tracePt t="28942" x="3054350" y="2895600"/>
          <p14:tracePt t="28955" x="3067050" y="2889250"/>
          <p14:tracePt t="28973" x="3105150" y="2863850"/>
          <p14:tracePt t="28989" x="3130550" y="2851150"/>
          <p14:tracePt t="29005" x="3187700" y="2819400"/>
          <p14:tracePt t="29022" x="3213100" y="2813050"/>
          <p14:tracePt t="29039" x="3295650" y="2787650"/>
          <p14:tracePt t="29056" x="3416300" y="2762250"/>
          <p14:tracePt t="29072" x="3460750" y="2749550"/>
          <p14:tracePt t="29089" x="3517900" y="2736850"/>
          <p14:tracePt t="29106" x="3549650" y="2730500"/>
          <p14:tracePt t="29122" x="3587750" y="2717800"/>
          <p14:tracePt t="29138" x="3613150" y="2717800"/>
          <p14:tracePt t="29154" x="3651250" y="2711450"/>
          <p14:tracePt t="29172" x="3683000" y="2705100"/>
          <p14:tracePt t="29189" x="3702050" y="2705100"/>
          <p14:tracePt t="29206" x="3727450" y="2705100"/>
          <p14:tracePt t="29223" x="3752850" y="2705100"/>
          <p14:tracePt t="29239" x="3765550" y="2705100"/>
          <p14:tracePt t="29256" x="3790950" y="2724150"/>
          <p14:tracePt t="29272" x="3803650" y="2730500"/>
          <p14:tracePt t="29289" x="3829050" y="2755900"/>
          <p14:tracePt t="29306" x="3848100" y="2774950"/>
          <p14:tracePt t="29322" x="3860800" y="2781300"/>
          <p14:tracePt t="29339" x="3873500" y="2800350"/>
          <p14:tracePt t="29355" x="3873500" y="2806700"/>
          <p14:tracePt t="29372" x="3886200" y="2813050"/>
          <p14:tracePt t="29390" x="3892550" y="2819400"/>
          <p14:tracePt t="29405" x="3898900" y="2825750"/>
          <p14:tracePt t="29422" x="3905250" y="2838450"/>
          <p14:tracePt t="29439" x="3911600" y="2851150"/>
          <p14:tracePt t="29455" x="3911600" y="2857500"/>
          <p14:tracePt t="29472" x="3917950" y="2863850"/>
          <p14:tracePt t="29506" x="3917950" y="2870200"/>
          <p14:tracePt t="29522" x="3917950" y="2876550"/>
          <p14:tracePt t="29557" x="3917950" y="2882900"/>
          <p14:tracePt t="29589" x="3917950" y="2889250"/>
          <p14:tracePt t="29599" x="3917950" y="2895600"/>
          <p14:tracePt t="29870" x="3924300" y="2895600"/>
          <p14:tracePt t="29880" x="3930650" y="2895600"/>
          <p14:tracePt t="29891" x="3949700" y="2876550"/>
          <p14:tracePt t="29905" x="3981450" y="2857500"/>
          <p14:tracePt t="29923" x="4178300" y="2762250"/>
          <p14:tracePt t="29939" x="4286250" y="2724150"/>
          <p14:tracePt t="29955" x="4591050" y="2628900"/>
          <p14:tracePt t="29973" x="4933950" y="2590800"/>
          <p14:tracePt t="29988" x="5060950" y="2590800"/>
          <p14:tracePt t="30005" x="5314950" y="2616200"/>
          <p14:tracePt t="30022" x="5410200" y="2647950"/>
          <p14:tracePt t="30039" x="5543550" y="2705100"/>
          <p14:tracePt t="30056" x="5588000" y="2730500"/>
          <p14:tracePt t="30072" x="5645150" y="2768600"/>
          <p14:tracePt t="30089" x="5670550" y="2794000"/>
          <p14:tracePt t="30105" x="5676900" y="2794000"/>
          <p14:tracePt t="30121" x="5683250" y="2806700"/>
          <p14:tracePt t="30155" x="5683250" y="2813050"/>
          <p14:tracePt t="30173" x="5689600" y="2813050"/>
          <p14:tracePt t="30189" x="5689600" y="2819400"/>
          <p14:tracePt t="30214" x="5695950" y="2819400"/>
          <p14:tracePt t="30464" x="5695950" y="2825750"/>
          <p14:tracePt t="30485" x="5695950" y="2832100"/>
          <p14:tracePt t="30517" x="5689600" y="2838450"/>
          <p14:tracePt t="30527" x="5689600" y="2844800"/>
          <p14:tracePt t="30539" x="5670550" y="2857500"/>
          <p14:tracePt t="30555" x="5651500" y="2863850"/>
          <p14:tracePt t="30572" x="5619750" y="2876550"/>
          <p14:tracePt t="30589" x="5568950" y="2889250"/>
          <p14:tracePt t="30604" x="5543550" y="2901950"/>
          <p14:tracePt t="30622" x="5422900" y="2908300"/>
          <p14:tracePt t="30639" x="5334000" y="2908300"/>
          <p14:tracePt t="30655" x="5219700" y="2908300"/>
          <p14:tracePt t="30673" x="5149850" y="2908300"/>
          <p14:tracePt t="30689" x="5118100" y="2889250"/>
          <p14:tracePt t="30705" x="5067300" y="2844800"/>
          <p14:tracePt t="30722" x="5048250" y="2825750"/>
          <p14:tracePt t="30739" x="5029200" y="2768600"/>
          <p14:tracePt t="30756" x="5022850" y="2736850"/>
          <p14:tracePt t="30772" x="5022850" y="2724150"/>
          <p14:tracePt t="30789" x="5022850" y="2711450"/>
          <p14:tracePt t="30804" x="5022850" y="2698750"/>
          <p14:tracePt t="30821" x="5105400" y="2673350"/>
          <p14:tracePt t="30837" x="5194300" y="2660650"/>
          <p14:tracePt t="30854" x="5359400" y="2660650"/>
          <p14:tracePt t="30871" x="5492750" y="2692400"/>
          <p14:tracePt t="30887" x="5549900" y="2711450"/>
          <p14:tracePt t="30904" x="5594350" y="2743200"/>
          <p14:tracePt t="30921" x="5607050" y="2749550"/>
          <p14:tracePt t="30938" x="5613400" y="2768600"/>
          <p14:tracePt t="30954" x="5594350" y="2844800"/>
          <p14:tracePt t="30971" x="5562600" y="2870200"/>
          <p14:tracePt t="30988" x="5175250" y="3028950"/>
          <p14:tracePt t="31004" x="5048250" y="3067050"/>
          <p14:tracePt t="31021" x="4819650" y="3067050"/>
          <p14:tracePt t="31037" x="4648200" y="2990850"/>
          <p14:tracePt t="31055" x="4603750" y="2959100"/>
          <p14:tracePt t="31072" x="4565650" y="2908300"/>
          <p14:tracePt t="31090" x="4527550" y="2832100"/>
          <p14:tracePt t="31105" x="4527550" y="2794000"/>
          <p14:tracePt t="31122" x="4540250" y="2743200"/>
          <p14:tracePt t="31139" x="4559300" y="2724150"/>
          <p14:tracePt t="31155" x="4597400" y="2679700"/>
          <p14:tracePt t="31173" x="4629150" y="2660650"/>
          <p14:tracePt t="31189" x="4635500" y="2654300"/>
          <p14:tracePt t="31206" x="4648200" y="2647950"/>
          <p14:tracePt t="31222" x="4654550" y="2647950"/>
          <p14:tracePt t="31239" x="4660900" y="2641600"/>
          <p14:tracePt t="31272" x="4667250" y="2641600"/>
          <p14:tracePt t="31883" x="4673600" y="2641600"/>
          <p14:tracePt t="31893" x="4679950" y="2641600"/>
          <p14:tracePt t="31904" x="4692650" y="2641600"/>
          <p14:tracePt t="31914" x="4730750" y="2641600"/>
          <p14:tracePt t="31925" x="4768850" y="2641600"/>
          <p14:tracePt t="31939" x="4819650" y="2641600"/>
          <p14:tracePt t="31955" x="4978400" y="2667000"/>
          <p14:tracePt t="31972" x="5118100" y="2686050"/>
          <p14:tracePt t="31987" x="5378450" y="2743200"/>
          <p14:tracePt t="32004" x="5518150" y="2762250"/>
          <p14:tracePt t="32021" x="5822950" y="2832100"/>
          <p14:tracePt t="32038" x="6064250" y="2857500"/>
          <p14:tracePt t="32054" x="6178550" y="2863850"/>
          <p14:tracePt t="32071" x="6388100" y="2895600"/>
          <p14:tracePt t="32087" x="6451600" y="2908300"/>
          <p14:tracePt t="32104" x="6565900" y="2914650"/>
          <p14:tracePt t="32121" x="6661150" y="2914650"/>
          <p14:tracePt t="32137" x="6699250" y="2914650"/>
          <p14:tracePt t="32156" x="6813550" y="2914650"/>
          <p14:tracePt t="32173" x="6851650" y="2914650"/>
          <p14:tracePt t="32188" x="6921500" y="2908300"/>
          <p14:tracePt t="32206" x="6972300" y="2908300"/>
          <p14:tracePt t="32222" x="6985000" y="2901950"/>
          <p14:tracePt t="32238" x="7004050" y="2901950"/>
          <p14:tracePt t="32255" x="7016750" y="2901950"/>
          <p14:tracePt t="32272" x="7042150" y="2901950"/>
          <p14:tracePt t="32289" x="7061200" y="2901950"/>
          <p14:tracePt t="32305" x="7092950" y="2901950"/>
          <p14:tracePt t="32322" x="7156450" y="2901950"/>
          <p14:tracePt t="32338" x="7188200" y="2901950"/>
          <p14:tracePt t="32355" x="7239000" y="2895600"/>
          <p14:tracePt t="32373" x="7270750" y="2895600"/>
          <p14:tracePt t="32388" x="7283450" y="2895600"/>
          <p14:tracePt t="32405" x="7296150" y="2895600"/>
          <p14:tracePt t="32439" x="7302500" y="2895600"/>
          <p14:tracePt t="32458" x="7308850" y="2895600"/>
          <p14:tracePt t="32978" x="7302500" y="2895600"/>
          <p14:tracePt t="32999" x="7296150" y="2895600"/>
          <p14:tracePt t="33009" x="7270750" y="2895600"/>
          <p14:tracePt t="33020" x="7245350" y="2895600"/>
          <p14:tracePt t="33030" x="7207250" y="2895600"/>
          <p14:tracePt t="33041" x="7143750" y="2908300"/>
          <p14:tracePt t="33055" x="7016750" y="2914650"/>
          <p14:tracePt t="33072" x="6635750" y="2971800"/>
          <p14:tracePt t="33088" x="6394450" y="2997200"/>
          <p14:tracePt t="33105" x="5715000" y="3111500"/>
          <p14:tracePt t="33123" x="4940300" y="3200400"/>
          <p14:tracePt t="33138" x="4603750" y="3213100"/>
          <p14:tracePt t="33155" x="3930650" y="3213100"/>
          <p14:tracePt t="33171" x="3594100" y="3213100"/>
          <p14:tracePt t="33187" x="3168650" y="3213100"/>
          <p14:tracePt t="33204" x="3067050" y="3194050"/>
          <p14:tracePt t="33221" x="2882900" y="3143250"/>
          <p14:tracePt t="33237" x="2755900" y="3086100"/>
          <p14:tracePt t="33254" x="2724150" y="3060700"/>
          <p14:tracePt t="33271" x="2698750" y="3041650"/>
          <p14:tracePt t="34042" x="2698750" y="3035300"/>
          <p14:tracePt t="34052" x="2698750" y="3028950"/>
          <p14:tracePt t="34062" x="2698750" y="3022600"/>
          <p14:tracePt t="34074" x="2698750" y="3016250"/>
          <p14:tracePt t="34088" x="2698750" y="3009900"/>
          <p14:tracePt t="34105" x="2698750" y="3003550"/>
          <p14:tracePt t="34123" x="2698750" y="2997200"/>
          <p14:tracePt t="34137" x="2705100" y="2990850"/>
          <p14:tracePt t="34155" x="2705100" y="2984500"/>
          <p14:tracePt t="34171" x="2711450" y="2978150"/>
          <p14:tracePt t="34187" x="2724150" y="2959100"/>
          <p14:tracePt t="34205" x="2736850" y="2952750"/>
          <p14:tracePt t="34222" x="2774950" y="2921000"/>
          <p14:tracePt t="34240" x="2800350" y="2901950"/>
          <p14:tracePt t="34255" x="2813050" y="2882900"/>
          <p14:tracePt t="34272" x="2832100" y="2870200"/>
          <p14:tracePt t="34288" x="2844800" y="2863850"/>
          <p14:tracePt t="34305" x="2857500" y="2857500"/>
          <p14:tracePt t="34323" x="2863850" y="2844800"/>
          <p14:tracePt t="34337" x="2870200" y="2838450"/>
          <p14:tracePt t="34354" x="2889250" y="2832100"/>
          <p14:tracePt t="34371" x="2901950" y="2825750"/>
          <p14:tracePt t="34387" x="2933700" y="2819400"/>
          <p14:tracePt t="34404" x="2965450" y="2819400"/>
          <p14:tracePt t="34421" x="2997200" y="2813050"/>
          <p14:tracePt t="34437" x="3016250" y="2813050"/>
          <p14:tracePt t="34454" x="3016250" y="2806700"/>
          <p14:tracePt t="34471" x="3028950" y="2806700"/>
          <p14:tracePt t="34487" x="3028950" y="2800350"/>
          <p14:tracePt t="34504" x="3028950" y="2736850"/>
          <p14:tracePt t="34520" x="3016250" y="2647950"/>
          <p14:tracePt t="34539" x="2990850" y="2603500"/>
          <p14:tracePt t="34555" x="2933700" y="2533650"/>
          <p14:tracePt t="34573" x="2832100" y="2470150"/>
          <p14:tracePt t="34588" x="2762250" y="2438400"/>
          <p14:tracePt t="34605" x="2641600" y="2400300"/>
          <p14:tracePt t="34622" x="2622550" y="2393950"/>
          <p14:tracePt t="34639" x="2571750" y="2393950"/>
          <p14:tracePt t="34655" x="2552700" y="2393950"/>
          <p14:tracePt t="34672" x="2533650" y="2413000"/>
          <p14:tracePt t="34688" x="2520950" y="2501900"/>
          <p14:tracePt t="34705" x="2520950" y="2559050"/>
          <p14:tracePt t="34722" x="2533650" y="2673350"/>
          <p14:tracePt t="34739" x="2571750" y="2743200"/>
          <p14:tracePt t="34755" x="2654300" y="2825750"/>
          <p14:tracePt t="34772" x="2768600" y="2901950"/>
          <p14:tracePt t="34788" x="2863850" y="2933700"/>
          <p14:tracePt t="34805" x="2965450" y="2933700"/>
          <p14:tracePt t="34822" x="3003550" y="2933700"/>
          <p14:tracePt t="34838" x="3054350" y="2927350"/>
          <p14:tracePt t="34856" x="3092450" y="2882900"/>
          <p14:tracePt t="34872" x="3111500" y="2851150"/>
          <p14:tracePt t="34888" x="3117850" y="2800350"/>
          <p14:tracePt t="34905" x="3117850" y="2781300"/>
          <p14:tracePt t="34921" x="3111500" y="2743200"/>
          <p14:tracePt t="34938" x="3035300" y="2724150"/>
          <p14:tracePt t="34955" x="3009900" y="2724150"/>
          <p14:tracePt t="34972" x="2959100" y="2724150"/>
          <p14:tracePt t="34988" x="2946400" y="2724150"/>
          <p14:tracePt t="35005" x="2933700" y="2724150"/>
          <p14:tracePt t="35022" x="2927350" y="2724150"/>
          <p14:tracePt t="37358" x="2921000" y="2724150"/>
          <p14:tracePt t="37389" x="2914650" y="2730500"/>
          <p14:tracePt t="37400" x="2914650" y="2755900"/>
          <p14:tracePt t="37410" x="2908300" y="2774950"/>
          <p14:tracePt t="37422" x="2908300" y="2794000"/>
          <p14:tracePt t="37438" x="2901950" y="2813050"/>
          <p14:tracePt t="37455" x="2895600" y="2832100"/>
          <p14:tracePt t="37472" x="2895600" y="2844800"/>
          <p14:tracePt t="37488" x="2895600" y="2851150"/>
          <p14:tracePt t="37523" x="2895600" y="2857500"/>
          <p14:tracePt t="37565" x="2889250" y="2857500"/>
          <p14:tracePt t="37575" x="2889250" y="2863850"/>
          <p14:tracePt t="37586" x="2889250" y="2870200"/>
          <p14:tracePt t="37596" x="2882900" y="2882900"/>
          <p14:tracePt t="37608" x="2876550" y="2895600"/>
          <p14:tracePt t="37620" x="2876550" y="2914650"/>
          <p14:tracePt t="37637" x="2870200" y="2940050"/>
          <p14:tracePt t="37656" x="2870200" y="2978150"/>
          <p14:tracePt t="37672" x="2863850" y="3003550"/>
          <p14:tracePt t="37688" x="2863850" y="3009900"/>
          <p14:tracePt t="37705" x="2863850" y="3016250"/>
          <p14:tracePt t="37737" x="2863850" y="3022600"/>
          <p14:tracePt t="37794" x="2863850" y="3028950"/>
          <p14:tracePt t="38451" x="2857500" y="3028950"/>
          <p14:tracePt t="38649" x="2857500" y="3022600"/>
          <p14:tracePt t="38660" x="2857500" y="3009900"/>
          <p14:tracePt t="38671" x="2857500" y="2997200"/>
          <p14:tracePt t="38681" x="2857500" y="2990850"/>
          <p14:tracePt t="38691" x="2857500" y="2978150"/>
          <p14:tracePt t="38703" x="2857500" y="2971800"/>
          <p14:tracePt t="38720" x="2863850" y="2965450"/>
          <p14:tracePt t="38737" x="2870200" y="2952750"/>
          <p14:tracePt t="38754" x="2870200" y="2946400"/>
          <p14:tracePt t="38770" x="2870200" y="2940050"/>
          <p14:tracePt t="38787" x="2882900" y="2927350"/>
          <p14:tracePt t="38803" x="2895600" y="2914650"/>
          <p14:tracePt t="38820" x="2933700" y="2889250"/>
          <p14:tracePt t="38837" x="2946400" y="2876550"/>
          <p14:tracePt t="38853" x="3009900" y="2838450"/>
          <p14:tracePt t="38870" x="3060700" y="2806700"/>
          <p14:tracePt t="38887" x="3086100" y="2800350"/>
          <p14:tracePt t="38903" x="3136900" y="2794000"/>
          <p14:tracePt t="38920" x="3168650" y="2794000"/>
          <p14:tracePt t="38937" x="3257550" y="2787650"/>
          <p14:tracePt t="38954" x="3359150" y="2787650"/>
          <p14:tracePt t="38970" x="3403600" y="2774950"/>
          <p14:tracePt t="38987" x="3530600" y="2768600"/>
          <p14:tracePt t="39004" x="3594100" y="2768600"/>
          <p14:tracePt t="39020" x="3695700" y="2768600"/>
          <p14:tracePt t="39037" x="3771900" y="2755900"/>
          <p14:tracePt t="39053" x="3790950" y="2755900"/>
          <p14:tracePt t="39070" x="3822700" y="2755900"/>
          <p14:tracePt t="39087" x="3835400" y="2755900"/>
          <p14:tracePt t="39104" x="3867150" y="2755900"/>
          <p14:tracePt t="39120" x="3930650" y="2774950"/>
          <p14:tracePt t="39137" x="3962400" y="2794000"/>
          <p14:tracePt t="39154" x="4013200" y="2819400"/>
          <p14:tracePt t="39172" x="4070350" y="2857500"/>
          <p14:tracePt t="39188" x="4083050" y="2876550"/>
          <p14:tracePt t="39205" x="4108450" y="2901950"/>
          <p14:tracePt t="39221" x="4121150" y="2914650"/>
          <p14:tracePt t="39238" x="4146550" y="2959100"/>
          <p14:tracePt t="39256" x="4165600" y="3009900"/>
          <p14:tracePt t="39272" x="4171950" y="3035300"/>
          <p14:tracePt t="39287" x="4191000" y="3092450"/>
          <p14:tracePt t="39304" x="4191000" y="3117850"/>
          <p14:tracePt t="39320" x="4197350" y="3143250"/>
          <p14:tracePt t="39359" x="4197350" y="3149600"/>
          <p14:tracePt t="39400" x="4197350" y="3155950"/>
          <p14:tracePt t="43260" x="4197350" y="3162300"/>
          <p14:tracePt t="43271" x="4184650" y="3162300"/>
          <p14:tracePt t="43281" x="4171950" y="3162300"/>
          <p14:tracePt t="43293" x="4152900" y="3162300"/>
          <p14:tracePt t="43304" x="4121150" y="3168650"/>
          <p14:tracePt t="43323" x="4064000" y="3168650"/>
          <p14:tracePt t="43338" x="4025900" y="3168650"/>
          <p14:tracePt t="43355" x="3937000" y="3168650"/>
          <p14:tracePt t="43371" x="3886200" y="3168650"/>
          <p14:tracePt t="43388" x="3759200" y="3168650"/>
          <p14:tracePt t="43406" x="3663950" y="3168650"/>
          <p14:tracePt t="43421" x="3606800" y="3155950"/>
          <p14:tracePt t="43438" x="3467100" y="3117850"/>
          <p14:tracePt t="43454" x="3384550" y="3098800"/>
          <p14:tracePt t="43471" x="3200400" y="3016250"/>
          <p14:tracePt t="43489" x="2959100" y="2908300"/>
          <p14:tracePt t="43504" x="2851150" y="2863850"/>
          <p14:tracePt t="43522" x="2730500" y="2825750"/>
          <p14:tracePt t="43538" x="2698750" y="2813050"/>
          <p14:tracePt t="43554" x="2660650" y="2813050"/>
          <p14:tracePt t="44750" x="2654300" y="2813050"/>
          <p14:tracePt t="44760" x="2647950" y="2813050"/>
          <p14:tracePt t="44771" x="2635250" y="2813050"/>
          <p14:tracePt t="44781" x="2628900" y="2813050"/>
          <p14:tracePt t="44791" x="2622550" y="2813050"/>
          <p14:tracePt t="44803" x="2609850" y="2813050"/>
          <p14:tracePt t="44820" x="2597150" y="2819400"/>
          <p14:tracePt t="44836" x="2552700" y="2825750"/>
          <p14:tracePt t="44853" x="2533650" y="2825750"/>
          <p14:tracePt t="44870" x="2489200" y="2832100"/>
          <p14:tracePt t="44886" x="2451100" y="2844800"/>
          <p14:tracePt t="44904" x="2438400" y="2844800"/>
          <p14:tracePt t="44921" x="2413000" y="2857500"/>
          <p14:tracePt t="44939" x="2393950" y="2870200"/>
          <p14:tracePt t="44954" x="2381250" y="2876550"/>
          <p14:tracePt t="44971" x="2362200" y="2895600"/>
          <p14:tracePt t="44988" x="2349500" y="2908300"/>
          <p14:tracePt t="45004" x="2330450" y="2940050"/>
          <p14:tracePt t="45022" x="2298700" y="2971800"/>
          <p14:tracePt t="45038" x="2286000" y="2984500"/>
          <p14:tracePt t="45055" x="2266950" y="3016250"/>
          <p14:tracePt t="45071" x="2260600" y="3016250"/>
          <p14:tracePt t="45087" x="2247900" y="3028950"/>
          <p14:tracePt t="45105" x="2247900" y="3035300"/>
          <p14:tracePt t="45120" x="2241550" y="3041650"/>
          <p14:tracePt t="45137" x="2241550" y="3048000"/>
          <p14:tracePt t="45171" x="2241550" y="3060700"/>
          <p14:tracePt t="45189" x="2254250" y="3092450"/>
          <p14:tracePt t="45203" x="2260600" y="3105150"/>
          <p14:tracePt t="45220" x="2324100" y="3168650"/>
          <p14:tracePt t="45236" x="2368550" y="3206750"/>
          <p14:tracePt t="45253" x="2533650" y="3289300"/>
          <p14:tracePt t="45270" x="2686050" y="3333750"/>
          <p14:tracePt t="45288" x="2889250" y="3397250"/>
          <p14:tracePt t="45305" x="3073400" y="3429000"/>
          <p14:tracePt t="45321" x="3175000" y="3448050"/>
          <p14:tracePt t="45338" x="3352800" y="3454400"/>
          <p14:tracePt t="45354" x="3422650" y="3467100"/>
          <p14:tracePt t="45370" x="3536950" y="3467100"/>
          <p14:tracePt t="45387" x="3613150" y="3467100"/>
          <p14:tracePt t="45404" x="3651250" y="3467100"/>
          <p14:tracePt t="45421" x="3702050" y="3467100"/>
          <p14:tracePt t="45437" x="3733800" y="3467100"/>
          <p14:tracePt t="45454" x="3759200" y="3467100"/>
          <p14:tracePt t="45470" x="3771900" y="3467100"/>
          <p14:tracePt t="45487" x="3778250" y="3467100"/>
          <p14:tracePt t="45504" x="3797300" y="3467100"/>
          <p14:tracePt t="45521" x="3816350" y="3467100"/>
          <p14:tracePt t="45538" x="3860800" y="3473450"/>
          <p14:tracePt t="45554" x="3975100" y="3517900"/>
          <p14:tracePt t="45571" x="4064000" y="3549650"/>
          <p14:tracePt t="45587" x="4273550" y="3600450"/>
          <p14:tracePt t="45604" x="4438650" y="3625850"/>
          <p14:tracePt t="45621" x="4730750" y="3663950"/>
          <p14:tracePt t="45638" x="4902200" y="3683000"/>
          <p14:tracePt t="45654" x="5003800" y="3689350"/>
          <p14:tracePt t="45671" x="5149850" y="3721100"/>
          <p14:tracePt t="45688" x="5213350" y="3740150"/>
          <p14:tracePt t="45703" x="5321300" y="3759200"/>
          <p14:tracePt t="45720" x="5441950" y="3784600"/>
          <p14:tracePt t="45737" x="5480050" y="3790950"/>
          <p14:tracePt t="45755" x="5626100" y="3829050"/>
          <p14:tracePt t="45770" x="5670550" y="3841750"/>
          <p14:tracePt t="45788" x="5708650" y="3848100"/>
          <p14:tracePt t="46285" x="5715000" y="3848100"/>
          <p14:tracePt t="46295" x="5721350" y="3841750"/>
          <p14:tracePt t="46305" x="5734050" y="3835400"/>
          <p14:tracePt t="46321" x="5746750" y="3822700"/>
          <p14:tracePt t="46339" x="5784850" y="3803650"/>
          <p14:tracePt t="46354" x="5803900" y="3797300"/>
          <p14:tracePt t="46371" x="5854700" y="3771900"/>
          <p14:tracePt t="46389" x="5905500" y="3765550"/>
          <p14:tracePt t="46404" x="5918200" y="3759200"/>
          <p14:tracePt t="46420" x="5949950" y="3759200"/>
          <p14:tracePt t="46436" x="5962650" y="3752850"/>
          <p14:tracePt t="46454" x="5994400" y="3752850"/>
          <p14:tracePt t="46472" x="6051550" y="3746500"/>
          <p14:tracePt t="46488" x="6064250" y="3746500"/>
          <p14:tracePt t="46505" x="6121400" y="3746500"/>
          <p14:tracePt t="46521" x="6146800" y="3746500"/>
          <p14:tracePt t="46538" x="6197600" y="3746500"/>
          <p14:tracePt t="46555" x="6242050" y="3746500"/>
          <p14:tracePt t="46571" x="6267450" y="3746500"/>
          <p14:tracePt t="46586" x="6318250" y="3746500"/>
          <p14:tracePt t="46603" x="6337300" y="3752850"/>
          <p14:tracePt t="46620" x="6375400" y="3752850"/>
          <p14:tracePt t="46636" x="6388100" y="3759200"/>
          <p14:tracePt t="46653" x="6400800" y="3759200"/>
          <p14:tracePt t="47254" x="6407150" y="3759200"/>
          <p14:tracePt t="47265" x="6413500" y="3759200"/>
          <p14:tracePt t="47275" x="6419850" y="3759200"/>
          <p14:tracePt t="47288" x="6426200" y="3759200"/>
          <p14:tracePt t="47304" x="6432550" y="3759200"/>
          <p14:tracePt t="47321" x="6445250" y="3759200"/>
          <p14:tracePt t="47338" x="6457950" y="3759200"/>
          <p14:tracePt t="47354" x="6470650" y="3759200"/>
          <p14:tracePt t="47371" x="6483350" y="3759200"/>
          <p14:tracePt t="47387" x="6508750" y="3759200"/>
          <p14:tracePt t="47404" x="6553200" y="3752850"/>
          <p14:tracePt t="47421" x="6597650" y="3746500"/>
          <p14:tracePt t="47437" x="6616700" y="3746500"/>
          <p14:tracePt t="47454" x="6648450" y="3746500"/>
          <p14:tracePt t="47471" x="6680200" y="3746500"/>
          <p14:tracePt t="47487" x="6731000" y="3746500"/>
          <p14:tracePt t="47504" x="6794500" y="3746500"/>
          <p14:tracePt t="47521" x="6832600" y="3746500"/>
          <p14:tracePt t="47537" x="6902450" y="3746500"/>
          <p14:tracePt t="47554" x="6921500" y="3746500"/>
          <p14:tracePt t="47571" x="6978650" y="3746500"/>
          <p14:tracePt t="47588" x="7029450" y="3746500"/>
          <p14:tracePt t="47604" x="7048500" y="3746500"/>
          <p14:tracePt t="47621" x="7092950" y="3746500"/>
          <p14:tracePt t="47654" x="7112000" y="3746500"/>
          <p14:tracePt t="47671" x="7124700" y="3746500"/>
          <p14:tracePt t="47705" x="7137400" y="3746500"/>
          <p14:tracePt t="47737" x="7162800" y="3746500"/>
          <p14:tracePt t="47755" x="7181850" y="3746500"/>
          <p14:tracePt t="47771" x="7194550" y="3746500"/>
          <p14:tracePt t="47787" x="7200900" y="3746500"/>
          <p14:tracePt t="47821" x="7207250" y="3746500"/>
          <p14:tracePt t="47838" x="7213600" y="3746500"/>
          <p14:tracePt t="47870" x="7219950" y="3746500"/>
          <p14:tracePt t="47922" x="7226300" y="3746500"/>
          <p14:tracePt t="47984" x="7232650" y="3746500"/>
          <p14:tracePt t="47994" x="7239000" y="3746500"/>
          <p14:tracePt t="48016" x="7245350" y="3746500"/>
          <p14:tracePt t="48026" x="7251700" y="3746500"/>
          <p14:tracePt t="48038" x="7258050" y="3746500"/>
          <p14:tracePt t="48054" x="7264400" y="3746500"/>
          <p14:tracePt t="48071" x="7270750" y="3746500"/>
          <p14:tracePt t="48099" x="7277100" y="3746500"/>
          <p14:tracePt t="50268" x="7251700" y="3746500"/>
          <p14:tracePt t="50279" x="7232650" y="3746500"/>
          <p14:tracePt t="50290" x="7181850" y="3746500"/>
          <p14:tracePt t="50304" x="7080250" y="3771900"/>
          <p14:tracePt t="50321" x="6838950" y="3803650"/>
          <p14:tracePt t="50337" x="6489700" y="3835400"/>
          <p14:tracePt t="50354" x="6007100" y="3879850"/>
          <p14:tracePt t="50371" x="5359400" y="3956050"/>
          <p14:tracePt t="50387" x="5111750" y="3987800"/>
          <p14:tracePt t="50404" x="4699000" y="4038600"/>
          <p14:tracePt t="50421" x="4495800" y="4083050"/>
          <p14:tracePt t="50437" x="4203700" y="4083050"/>
          <p14:tracePt t="50453" x="4083050" y="4083050"/>
          <p14:tracePt t="50470" x="3860800" y="4057650"/>
          <p14:tracePt t="50487" x="3683000" y="4019550"/>
          <p14:tracePt t="50504" x="3575050" y="4006850"/>
          <p14:tracePt t="50519" x="3422650" y="3994150"/>
          <p14:tracePt t="50536" x="3346450" y="3975100"/>
          <p14:tracePt t="50553" x="3225800" y="3968750"/>
          <p14:tracePt t="50569" x="3073400" y="3956050"/>
          <p14:tracePt t="50586" x="3009900" y="3956050"/>
          <p14:tracePt t="50603" x="2901950" y="3949700"/>
          <p14:tracePt t="50619" x="2851150" y="3937000"/>
          <p14:tracePt t="50636" x="2794000" y="3930650"/>
          <p14:tracePt t="50653" x="2743200" y="3924300"/>
          <p14:tracePt t="50669" x="2717800" y="3924300"/>
          <p14:tracePt t="50686" x="2667000" y="3917950"/>
          <p14:tracePt t="50703" x="2647950" y="3917950"/>
          <p14:tracePt t="50719" x="2622550" y="3917950"/>
          <p14:tracePt t="50736" x="2616200" y="3917950"/>
          <p14:tracePt t="50770" x="2609850" y="3917950"/>
          <p14:tracePt t="50852" x="2622550" y="3917950"/>
          <p14:tracePt t="50862" x="2635250" y="3917950"/>
          <p14:tracePt t="50874" x="2654300" y="3917950"/>
          <p14:tracePt t="50887" x="2679700" y="3917950"/>
          <p14:tracePt t="50904" x="2749550" y="3917950"/>
          <p14:tracePt t="50920" x="2800350" y="3917950"/>
          <p14:tracePt t="50937" x="2863850" y="3917950"/>
          <p14:tracePt t="50954" x="2908300" y="3917950"/>
          <p14:tracePt t="50971" x="3048000" y="3917950"/>
          <p14:tracePt t="50988" x="3175000" y="3917950"/>
          <p14:tracePt t="51004" x="3225800" y="3917950"/>
          <p14:tracePt t="51020" x="3346450" y="3924300"/>
          <p14:tracePt t="51036" x="3422650" y="3924300"/>
          <p14:tracePt t="51054" x="3575050" y="3930650"/>
          <p14:tracePt t="51070" x="3689350" y="3943350"/>
          <p14:tracePt t="51086" x="3771900" y="3949700"/>
          <p14:tracePt t="51104" x="3975100" y="3962400"/>
          <p14:tracePt t="51120" x="4076700" y="3962400"/>
          <p14:tracePt t="51137" x="4229100" y="3962400"/>
          <p14:tracePt t="51154" x="4406900" y="3962400"/>
          <p14:tracePt t="51170" x="4495800" y="3962400"/>
          <p14:tracePt t="51187" x="4635500" y="3968750"/>
          <p14:tracePt t="51204" x="4673600" y="3975100"/>
          <p14:tracePt t="51220" x="4768850" y="3975100"/>
          <p14:tracePt t="51238" x="4870450" y="3987800"/>
          <p14:tracePt t="51254" x="4927600" y="3994150"/>
          <p14:tracePt t="51270" x="5022850" y="4013200"/>
          <p14:tracePt t="51287" x="5060950" y="4019550"/>
          <p14:tracePt t="51304" x="5118100" y="4025900"/>
          <p14:tracePt t="51322" x="5156200" y="4032250"/>
          <p14:tracePt t="51337" x="5162550" y="4032250"/>
          <p14:tracePt t="51353" x="5175250" y="4032250"/>
          <p14:tracePt t="53285" x="5194300" y="4032250"/>
          <p14:tracePt t="53296" x="5213350" y="4032250"/>
          <p14:tracePt t="53306" x="5251450" y="4032250"/>
          <p14:tracePt t="53319" x="5289550" y="4032250"/>
          <p14:tracePt t="53336" x="5353050" y="4032250"/>
          <p14:tracePt t="53352" x="5473700" y="4025900"/>
          <p14:tracePt t="53369" x="5594350" y="4013200"/>
          <p14:tracePt t="53386" x="5632450" y="4013200"/>
          <p14:tracePt t="53402" x="5740400" y="4025900"/>
          <p14:tracePt t="53419" x="5791200" y="4044950"/>
          <p14:tracePt t="53436" x="5867400" y="4057650"/>
          <p14:tracePt t="53453" x="5924550" y="4083050"/>
          <p14:tracePt t="53469" x="5956300" y="4089400"/>
          <p14:tracePt t="53486" x="6000750" y="4102100"/>
          <p14:tracePt t="53504" x="6019800" y="4108450"/>
          <p14:tracePt t="53520" x="6051550" y="4114800"/>
          <p14:tracePt t="53537" x="6096000" y="4127500"/>
          <p14:tracePt t="53554" x="6121400" y="4133850"/>
          <p14:tracePt t="53570" x="6178550" y="4133850"/>
          <p14:tracePt t="53587" x="6210300" y="4140200"/>
          <p14:tracePt t="53604" x="6261100" y="4140200"/>
          <p14:tracePt t="53621" x="6305550" y="4146550"/>
          <p14:tracePt t="53637" x="6350000" y="4146550"/>
          <p14:tracePt t="53653" x="6413500" y="4152900"/>
          <p14:tracePt t="53670" x="6445250" y="4152900"/>
          <p14:tracePt t="53687" x="6508750" y="4152900"/>
          <p14:tracePt t="53704" x="6565900" y="4152900"/>
          <p14:tracePt t="53720" x="6597650" y="4152900"/>
          <p14:tracePt t="53736" x="6648450" y="4152900"/>
          <p14:tracePt t="53754" x="6673850" y="4152900"/>
          <p14:tracePt t="53769" x="6718300" y="4152900"/>
          <p14:tracePt t="53787" x="6743700" y="4146550"/>
          <p14:tracePt t="53821" x="6756400" y="4146550"/>
          <p14:tracePt t="54099" x="6750050" y="4152900"/>
          <p14:tracePt t="54109" x="6718300" y="4165600"/>
          <p14:tracePt t="54120" x="6654800" y="4184650"/>
          <p14:tracePt t="54130" x="6578600" y="4197350"/>
          <p14:tracePt t="54141" x="6483350" y="4216400"/>
          <p14:tracePt t="54152" x="6394450" y="4229100"/>
          <p14:tracePt t="54169" x="6280150" y="4235450"/>
          <p14:tracePt t="54187" x="5899150" y="4273550"/>
          <p14:tracePt t="54205" x="5467350" y="4311650"/>
          <p14:tracePt t="54220" x="5232400" y="4311650"/>
          <p14:tracePt t="54236" x="4908550" y="4324350"/>
          <p14:tracePt t="54254" x="4648200" y="4324350"/>
          <p14:tracePt t="54269" x="4203700" y="4343400"/>
          <p14:tracePt t="54286" x="3917950" y="4343400"/>
          <p14:tracePt t="54303" x="3441700" y="4356100"/>
          <p14:tracePt t="54319" x="2997200" y="4356100"/>
          <p14:tracePt t="54337" x="2870200" y="4337050"/>
          <p14:tracePt t="54353" x="2641600" y="4330700"/>
          <p14:tracePt t="54369" x="2552700" y="4318000"/>
          <p14:tracePt t="54386" x="2413000" y="4298950"/>
          <p14:tracePt t="54402" x="2330450" y="4292600"/>
          <p14:tracePt t="54419" x="2317750" y="4292600"/>
          <p14:tracePt t="54436" x="2292350" y="4286250"/>
          <p14:tracePt t="54452" x="2279650" y="4286250"/>
          <p14:tracePt t="54924" x="2286000" y="4286250"/>
          <p14:tracePt t="54934" x="2298700" y="4292600"/>
          <p14:tracePt t="54945" x="2311400" y="4298950"/>
          <p14:tracePt t="54956" x="2324100" y="4305300"/>
          <p14:tracePt t="54971" x="2343150" y="4305300"/>
          <p14:tracePt t="54987" x="2387600" y="4318000"/>
          <p14:tracePt t="55003" x="2419350" y="4324350"/>
          <p14:tracePt t="55020" x="2463800" y="4324350"/>
          <p14:tracePt t="55037" x="2489200" y="4330700"/>
          <p14:tracePt t="55054" x="2533650" y="4343400"/>
          <p14:tracePt t="55069" x="2578100" y="4349750"/>
          <p14:tracePt t="55087" x="2603500" y="4356100"/>
          <p14:tracePt t="55104" x="2686050" y="4356100"/>
          <p14:tracePt t="55120" x="2749550" y="4375150"/>
          <p14:tracePt t="55137" x="2870200" y="4381500"/>
          <p14:tracePt t="55153" x="3009900" y="4394200"/>
          <p14:tracePt t="55169" x="3086100" y="4394200"/>
          <p14:tracePt t="55186" x="3225800" y="4394200"/>
          <p14:tracePt t="55202" x="3257550" y="4394200"/>
          <p14:tracePt t="55219" x="3321050" y="4394200"/>
          <p14:tracePt t="55236" x="3352800" y="4394200"/>
          <p14:tracePt t="55252" x="3365500" y="4394200"/>
          <p14:tracePt t="55269" x="3384550" y="4394200"/>
          <p14:tracePt t="56561" x="3390900" y="4394200"/>
          <p14:tracePt t="56571" x="3397250" y="4387850"/>
          <p14:tracePt t="56582" x="3409950" y="4368800"/>
          <p14:tracePt t="56593" x="3429000" y="4349750"/>
          <p14:tracePt t="56603" x="3448050" y="4324350"/>
          <p14:tracePt t="56619" x="3486150" y="4292600"/>
          <p14:tracePt t="56636" x="3613150" y="4216400"/>
          <p14:tracePt t="56653" x="3708400" y="4159250"/>
          <p14:tracePt t="56670" x="3917950" y="4089400"/>
          <p14:tracePt t="56687" x="4108450" y="4044950"/>
          <p14:tracePt t="56703" x="4235450" y="4025900"/>
          <p14:tracePt t="56720" x="4451350" y="4013200"/>
          <p14:tracePt t="56737" x="4527550" y="4013200"/>
          <p14:tracePt t="56754" x="4705350" y="4019550"/>
          <p14:tracePt t="56770" x="4876800" y="4038600"/>
          <p14:tracePt t="56787" x="4927600" y="4044950"/>
          <p14:tracePt t="56803" x="5035550" y="4057650"/>
          <p14:tracePt t="56820" x="5073650" y="4064000"/>
          <p14:tracePt t="56837" x="5143500" y="4083050"/>
          <p14:tracePt t="56853" x="5245100" y="4108450"/>
          <p14:tracePt t="56870" x="5289550" y="4133850"/>
          <p14:tracePt t="56886" x="5410200" y="4191000"/>
          <p14:tracePt t="56903" x="5467350" y="4210050"/>
          <p14:tracePt t="56919" x="5530850" y="4241800"/>
          <p14:tracePt t="56937" x="5575300" y="4260850"/>
          <p14:tracePt t="56954" x="5588000" y="4260850"/>
          <p14:tracePt t="56970" x="5607050" y="4267200"/>
          <p14:tracePt t="56987" x="5613400" y="4273550"/>
          <p14:tracePt t="57043" x="5619750" y="4279900"/>
          <p14:tracePt t="57052" x="5626100" y="4292600"/>
          <p14:tracePt t="57062" x="5632450" y="4305300"/>
          <p14:tracePt t="57073" x="5638800" y="4318000"/>
          <p14:tracePt t="57087" x="5638800" y="4324350"/>
          <p14:tracePt t="57104" x="5651500" y="4343400"/>
          <p14:tracePt t="61342" x="5645150" y="4349750"/>
          <p14:tracePt t="61353" x="5626100" y="4349750"/>
          <p14:tracePt t="61363" x="5588000" y="4362450"/>
          <p14:tracePt t="61373" x="5530850" y="4375150"/>
          <p14:tracePt t="61386" x="5454650" y="4400550"/>
          <p14:tracePt t="61403" x="5245100" y="4451350"/>
          <p14:tracePt t="61418" x="5041900" y="4489450"/>
          <p14:tracePt t="61437" x="4692650" y="4565650"/>
          <p14:tracePt t="61453" x="4521200" y="4584700"/>
          <p14:tracePt t="61470" x="4229100" y="4610100"/>
          <p14:tracePt t="61488" x="4000500" y="4610100"/>
          <p14:tracePt t="61503" x="3822700" y="4603750"/>
          <p14:tracePt t="61520" x="3378200" y="4533900"/>
          <p14:tracePt t="61536" x="3187700" y="4521200"/>
          <p14:tracePt t="61553" x="2749550" y="4464050"/>
          <p14:tracePt t="61571" x="2508250" y="4457700"/>
          <p14:tracePt t="61586" x="2393950" y="4457700"/>
          <p14:tracePt t="61603" x="2190750" y="4445000"/>
          <p14:tracePt t="61619" x="2127250" y="4438650"/>
          <p14:tracePt t="61636" x="2044700" y="4432300"/>
          <p14:tracePt t="61654" x="1962150" y="4419600"/>
          <p14:tracePt t="61670" x="1924050" y="4419600"/>
          <p14:tracePt t="61687" x="1866900" y="4419600"/>
          <p14:tracePt t="61703" x="1828800" y="4413250"/>
          <p14:tracePt t="61719" x="1778000" y="4413250"/>
          <p14:tracePt t="61736" x="1752600" y="4413250"/>
          <p14:tracePt t="61754" x="1708150" y="4413250"/>
          <p14:tracePt t="61770" x="1663700" y="4413250"/>
          <p14:tracePt t="61786" x="1644650" y="4413250"/>
          <p14:tracePt t="61803" x="1600200" y="4413250"/>
          <p14:tracePt t="61820" x="1581150" y="4419600"/>
          <p14:tracePt t="61836" x="1536700" y="4445000"/>
          <p14:tracePt t="61853" x="1492250" y="4464050"/>
          <p14:tracePt t="61870" x="1479550" y="4470400"/>
          <p14:tracePt t="61886" x="1454150" y="4489450"/>
          <p14:tracePt t="61903" x="1441450" y="4502150"/>
          <p14:tracePt t="61919" x="1422400" y="4527550"/>
          <p14:tracePt t="61937" x="1403350" y="4559300"/>
          <p14:tracePt t="61952" x="1397000" y="4578350"/>
          <p14:tracePt t="61969" x="1390650" y="4610100"/>
          <p14:tracePt t="61985" x="1390650" y="4629150"/>
          <p14:tracePt t="62002" x="1397000" y="4667250"/>
          <p14:tracePt t="62019" x="1441450" y="4699000"/>
          <p14:tracePt t="62035" x="1498600" y="4730750"/>
          <p14:tracePt t="62052" x="1638300" y="4749800"/>
          <p14:tracePt t="62069" x="1720850" y="4756150"/>
          <p14:tracePt t="62085" x="1924050" y="4743450"/>
          <p14:tracePt t="62102" x="2057400" y="4699000"/>
          <p14:tracePt t="62118" x="2089150" y="4679950"/>
          <p14:tracePt t="62135" x="2127250" y="4654550"/>
          <p14:tracePt t="62152" x="2127250" y="4648200"/>
          <p14:tracePt t="62169" x="2133600" y="4559300"/>
          <p14:tracePt t="62186" x="2076450" y="4457700"/>
          <p14:tracePt t="62202" x="1993900" y="4400550"/>
          <p14:tracePt t="62218" x="1847850" y="4356100"/>
          <p14:tracePt t="62235" x="1797050" y="4343400"/>
          <p14:tracePt t="62252" x="1720850" y="4343400"/>
          <p14:tracePt t="62269" x="1670050" y="4368800"/>
          <p14:tracePt t="62286" x="1651000" y="4375150"/>
          <p14:tracePt t="62303" x="1638300" y="4387850"/>
          <p14:tracePt t="62320" x="1638300" y="4394200"/>
          <p14:tracePt t="62336" x="1619250" y="4425950"/>
          <p14:tracePt t="62353" x="1600200" y="4476750"/>
          <p14:tracePt t="62369" x="1581150" y="4495800"/>
          <p14:tracePt t="62386" x="1568450" y="4527550"/>
          <p14:tracePt t="62403" x="1562100" y="4540250"/>
          <p14:tracePt t="62419" x="1562100" y="4552950"/>
          <p14:tracePt t="62437" x="1555750" y="4559300"/>
          <p14:tracePt t="62470" x="1555750" y="4565650"/>
          <p14:tracePt t="62531" x="1555750" y="4572000"/>
          <p14:tracePt t="62593" x="1555750" y="4578350"/>
          <p14:tracePt t="62603" x="1555750" y="4584700"/>
          <p14:tracePt t="62613" x="1555750" y="4591050"/>
          <p14:tracePt t="62623" x="1555750" y="4610100"/>
          <p14:tracePt t="62635" x="1549400" y="4622800"/>
          <p14:tracePt t="62652" x="1549400" y="4641850"/>
          <p14:tracePt t="62668" x="1543050" y="4660900"/>
          <p14:tracePt t="62685" x="1543050" y="4673600"/>
          <p14:tracePt t="62702" x="1536700" y="4679950"/>
          <p14:tracePt t="62718" x="1536700" y="4692650"/>
          <p14:tracePt t="62735" x="1536700" y="4699000"/>
          <p14:tracePt t="62751" x="1530350" y="4705350"/>
          <p14:tracePt t="62768" x="1530350" y="4711700"/>
          <p14:tracePt t="62785" x="1530350" y="4718050"/>
          <p14:tracePt t="62802" x="1530350" y="4724400"/>
          <p14:tracePt t="62843" x="1530350" y="4730750"/>
          <p14:tracePt t="63280" x="1524000" y="4730750"/>
          <p14:tracePt t="63991" x="1517650" y="4730750"/>
          <p14:tracePt t="64002" x="1498600" y="4730750"/>
          <p14:tracePt t="64012" x="1479550" y="4730750"/>
          <p14:tracePt t="64022" x="1447800" y="4724400"/>
          <p14:tracePt t="64036" x="1428750" y="4711700"/>
          <p14:tracePt t="64053" x="1390650" y="4705350"/>
          <p14:tracePt t="64069" x="1358900" y="4699000"/>
          <p14:tracePt t="64086" x="1320800" y="4699000"/>
          <p14:tracePt t="64102" x="1308100" y="4699000"/>
          <p14:tracePt t="64119" x="1282700" y="4699000"/>
          <p14:tracePt t="64136" x="1263650" y="4711700"/>
          <p14:tracePt t="64152" x="1257300" y="4718050"/>
          <p14:tracePt t="64168" x="1244600" y="4737100"/>
          <p14:tracePt t="64185" x="1238250" y="4749800"/>
          <p14:tracePt t="64202" x="1238250" y="4781550"/>
          <p14:tracePt t="64220" x="1238250" y="4806950"/>
          <p14:tracePt t="64236" x="1238250" y="4819650"/>
          <p14:tracePt t="64253" x="1276350" y="4838700"/>
          <p14:tracePt t="64270" x="1301750" y="4845050"/>
          <p14:tracePt t="64286" x="1333500" y="4845050"/>
          <p14:tracePt t="64304" x="1346200" y="4845050"/>
          <p14:tracePt t="64320" x="1352550" y="4845050"/>
          <p14:tracePt t="64366" x="1352550" y="4838700"/>
          <p14:tracePt t="64387" x="1352550" y="4826000"/>
          <p14:tracePt t="64396" x="1352550" y="4819650"/>
          <p14:tracePt t="64417" x="1352550" y="4813300"/>
          <p14:tracePt t="64448" x="1352550" y="4806950"/>
          <p14:tracePt t="64469" x="1346200" y="4806950"/>
          <p14:tracePt t="64500" x="1346200" y="4800600"/>
          <p14:tracePt t="64616" x="1346200" y="4794250"/>
          <p14:tracePt t="64627" x="1352550" y="4794250"/>
          <p14:tracePt t="64638" x="1365250" y="4787900"/>
          <p14:tracePt t="64653" x="1377950" y="4781550"/>
          <p14:tracePt t="64669" x="1409700" y="4775200"/>
          <p14:tracePt t="64686" x="1422400" y="4768850"/>
          <p14:tracePt t="64703" x="1441450" y="4756150"/>
          <p14:tracePt t="64720" x="1454150" y="4743450"/>
          <p14:tracePt t="64754" x="1454150" y="4737100"/>
          <p14:tracePt t="64769" x="1454150" y="4730750"/>
          <p14:tracePt t="64786" x="1447800" y="4718050"/>
          <p14:tracePt t="64802" x="1422400" y="4718050"/>
          <p14:tracePt t="64804" x="1390650" y="4718050"/>
          <p14:tracePt t="64819" x="1371600" y="4718050"/>
          <p14:tracePt t="64837" x="1333500" y="4730750"/>
          <p14:tracePt t="64852" x="1320800" y="4737100"/>
          <p14:tracePt t="64869" x="1314450" y="4756150"/>
          <p14:tracePt t="64888" x="1301750" y="4787900"/>
          <p14:tracePt t="64903" x="1301750" y="4813300"/>
          <p14:tracePt t="64919" x="1308100" y="4864100"/>
          <p14:tracePt t="64936" x="1339850" y="4895850"/>
          <p14:tracePt t="64954" x="1428750" y="4959350"/>
          <p14:tracePt t="64969" x="1485900" y="4972050"/>
          <p14:tracePt t="64986" x="1562100" y="4972050"/>
          <p14:tracePt t="65003" x="1612900" y="4972050"/>
          <p14:tracePt t="65019" x="1625600" y="4972050"/>
          <p14:tracePt t="65036" x="1638300" y="4965700"/>
          <p14:tracePt t="65053" x="1644650" y="4927600"/>
          <p14:tracePt t="65069" x="1644650" y="4876800"/>
          <p14:tracePt t="65086" x="1638300" y="4832350"/>
          <p14:tracePt t="65103" x="1625600" y="4819650"/>
          <p14:tracePt t="65119" x="1587500" y="4794250"/>
          <p14:tracePt t="65135" x="1568450" y="4775200"/>
          <p14:tracePt t="65152" x="1524000" y="4762500"/>
          <p14:tracePt t="65168" x="1504950" y="4762500"/>
          <p14:tracePt t="65202" x="1498600" y="4762500"/>
          <p14:tracePt t="65221" x="1492250" y="4762500"/>
          <p14:tracePt t="65307" x="1485900" y="4762500"/>
          <p14:tracePt t="65637" x="1479550" y="4762500"/>
          <p14:tracePt t="65658" x="1479550" y="4756150"/>
          <p14:tracePt t="65983" x="1479550" y="4749800"/>
          <p14:tracePt t="70235" x="1473200" y="4749800"/>
          <p14:tracePt t="70287" x="1466850" y="4749800"/>
          <p14:tracePt t="70518" x="1460500" y="4743450"/>
          <p14:tracePt t="70529" x="1460500" y="4737100"/>
          <p14:tracePt t="70538" x="1454150" y="4737100"/>
          <p14:tracePt t="70552" x="1454150" y="4730750"/>
          <p14:tracePt t="70571" x="1454150" y="4724400"/>
          <p14:tracePt t="70622" x="1454150" y="4718050"/>
          <p14:tracePt t="70675" x="1454150" y="4711700"/>
          <p14:tracePt t="70685" x="1454150" y="4705350"/>
          <p14:tracePt t="70695" x="1460500" y="4699000"/>
          <p14:tracePt t="70706" x="1473200" y="4686300"/>
          <p14:tracePt t="70719" x="1485900" y="4679950"/>
          <p14:tracePt t="70735" x="1504950" y="4673600"/>
          <p14:tracePt t="70751" x="1555750" y="4660900"/>
          <p14:tracePt t="70769" x="1606550" y="4654550"/>
          <p14:tracePt t="70785" x="1631950" y="4654550"/>
          <p14:tracePt t="70802" x="1663700" y="4654550"/>
          <p14:tracePt t="70820" x="1708150" y="4654550"/>
          <p14:tracePt t="70835" x="1727200" y="4654550"/>
          <p14:tracePt t="70852" x="1771650" y="4654550"/>
          <p14:tracePt t="70869" x="1803400" y="4654550"/>
          <p14:tracePt t="70886" x="1854200" y="4654550"/>
          <p14:tracePt t="70903" x="1885950" y="4660900"/>
          <p14:tracePt t="70919" x="1898650" y="4660900"/>
          <p14:tracePt t="70936" x="1930400" y="4660900"/>
          <p14:tracePt t="70951" x="1943100" y="4660900"/>
          <p14:tracePt t="70969" x="1962150" y="4667250"/>
          <p14:tracePt t="70985" x="1974850" y="4667250"/>
          <p14:tracePt t="71002" x="1993900" y="4667250"/>
          <p14:tracePt t="71019" x="2019300" y="4667250"/>
          <p14:tracePt t="71036" x="2032000" y="4667250"/>
          <p14:tracePt t="71052" x="2063750" y="4667250"/>
          <p14:tracePt t="71069" x="2076450" y="4667250"/>
          <p14:tracePt t="71084" x="2120900" y="4673600"/>
          <p14:tracePt t="71101" x="2190750" y="4699000"/>
          <p14:tracePt t="71118" x="2235200" y="4711700"/>
          <p14:tracePt t="71134" x="2355850" y="4762500"/>
          <p14:tracePt t="71151" x="2413000" y="4787900"/>
          <p14:tracePt t="71167" x="2495550" y="4826000"/>
          <p14:tracePt t="71184" x="2571750" y="4857750"/>
          <p14:tracePt t="71201" x="2628900" y="4876800"/>
          <p14:tracePt t="71217" x="2698750" y="4902200"/>
          <p14:tracePt t="71234" x="2730500" y="4914900"/>
          <p14:tracePt t="71251" x="2774950" y="4927600"/>
          <p14:tracePt t="71268" x="2781300" y="4933950"/>
          <p14:tracePt t="71284" x="2787650" y="4933950"/>
          <p14:tracePt t="71301" x="2794000" y="4940300"/>
          <p14:tracePt t="71318" x="2800350" y="4940300"/>
          <p14:tracePt t="71340" x="2806700" y="4940300"/>
          <p14:tracePt t="71382" x="2813050" y="4940300"/>
          <p14:tracePt t="71833" x="2806700" y="4940300"/>
          <p14:tracePt t="71844" x="2800350" y="4940300"/>
          <p14:tracePt t="71854" x="2787650" y="4933950"/>
          <p14:tracePt t="71868" x="2768600" y="4927600"/>
          <p14:tracePt t="71884" x="2711450" y="4927600"/>
          <p14:tracePt t="71901" x="2654300" y="4927600"/>
          <p14:tracePt t="71919" x="2578100" y="4927600"/>
          <p14:tracePt t="71937" x="2508250" y="4927600"/>
          <p14:tracePt t="71952" x="2457450" y="4940300"/>
          <p14:tracePt t="71969" x="2387600" y="4946650"/>
          <p14:tracePt t="71985" x="2349500" y="4946650"/>
          <p14:tracePt t="72002" x="2279650" y="4946650"/>
          <p14:tracePt t="72020" x="2216150" y="4946650"/>
          <p14:tracePt t="72035" x="2184400" y="4946650"/>
          <p14:tracePt t="72054" x="2127250" y="4940300"/>
          <p14:tracePt t="72069" x="2101850" y="4940300"/>
          <p14:tracePt t="72086" x="2051050" y="4921250"/>
          <p14:tracePt t="72102" x="2025650" y="4914900"/>
          <p14:tracePt t="72118" x="1987550" y="4908550"/>
          <p14:tracePt t="72134" x="1955800" y="4895850"/>
          <p14:tracePt t="72151" x="1943100" y="4889500"/>
          <p14:tracePt t="72168" x="1917700" y="4883150"/>
          <p14:tracePt t="72184" x="1905000" y="4876800"/>
          <p14:tracePt t="72201" x="1866900" y="4870450"/>
          <p14:tracePt t="72218" x="1828800" y="4864100"/>
          <p14:tracePt t="72234" x="1816100" y="4864100"/>
          <p14:tracePt t="72251" x="1765300" y="4864100"/>
          <p14:tracePt t="72268" x="1752600" y="4864100"/>
          <p14:tracePt t="72284" x="1720850" y="4857750"/>
          <p14:tracePt t="72303" x="1689100" y="4857750"/>
          <p14:tracePt t="72319" x="1676400" y="4857750"/>
          <p14:tracePt t="72335" x="1657350" y="4857750"/>
          <p14:tracePt t="72353" x="1644650" y="4857750"/>
          <p14:tracePt t="72368" x="1638300" y="4857750"/>
          <p14:tracePt t="72384" x="1619250" y="4857750"/>
          <p14:tracePt t="72401" x="1612900" y="4857750"/>
          <p14:tracePt t="72417" x="1587500" y="4851400"/>
          <p14:tracePt t="72434" x="1574800" y="4851400"/>
          <p14:tracePt t="72451" x="1543050" y="4838700"/>
          <p14:tracePt t="72468" x="1517650" y="4832350"/>
          <p14:tracePt t="72484" x="1504950" y="4826000"/>
          <p14:tracePt t="72501" x="1479550" y="4819650"/>
          <p14:tracePt t="72518" x="1473200" y="4819650"/>
          <p14:tracePt t="72534" x="1466850" y="4813300"/>
          <p14:tracePt t="72551" x="1454150" y="4806950"/>
          <p14:tracePt t="72584" x="1447800" y="4806950"/>
          <p14:tracePt t="72601" x="1441450" y="4800600"/>
          <p14:tracePt t="72617" x="1435100" y="4800600"/>
          <p14:tracePt t="72634" x="1428750" y="4794250"/>
          <p14:tracePt t="72651" x="1428750" y="4787900"/>
          <p14:tracePt t="72668" x="1422400" y="4781550"/>
          <p14:tracePt t="72684" x="1416050" y="4775200"/>
          <p14:tracePt t="72701" x="1409700" y="4762500"/>
          <p14:tracePt t="72719" x="1397000" y="4756150"/>
          <p14:tracePt t="72752" x="1390650" y="4743450"/>
          <p14:tracePt t="72792" x="1390650" y="4737100"/>
          <p14:tracePt t="72865" x="1390650" y="4730750"/>
          <p14:tracePt t="72962" x="1390650" y="4724400"/>
          <p14:tracePt t="72969" x="1390650" y="4718050"/>
          <p14:tracePt t="72990" x="1390650" y="4711700"/>
          <p14:tracePt t="72999" x="1390650" y="4705350"/>
          <p14:tracePt t="73010" x="1390650" y="4692650"/>
          <p14:tracePt t="73020" x="1390650" y="4686300"/>
          <p14:tracePt t="73034" x="1390650" y="4673600"/>
          <p14:tracePt t="73051" x="1416050" y="4648200"/>
          <p14:tracePt t="73067" x="1422400" y="4635500"/>
          <p14:tracePt t="73084" x="1454150" y="4610100"/>
          <p14:tracePt t="73101" x="1466850" y="4603750"/>
          <p14:tracePt t="73118" x="1504950" y="4591050"/>
          <p14:tracePt t="73135" x="1536700" y="4591050"/>
          <p14:tracePt t="73151" x="1549400" y="4591050"/>
          <p14:tracePt t="73167" x="1568450" y="4591050"/>
          <p14:tracePt t="73184" x="1581150" y="4591050"/>
          <p14:tracePt t="73201" x="1593850" y="4591050"/>
          <p14:tracePt t="73219" x="1606550" y="4591050"/>
          <p14:tracePt t="73252" x="1612900" y="4591050"/>
          <p14:tracePt t="73272" x="1619250" y="4591050"/>
          <p14:tracePt t="73407" x="1625600" y="4591050"/>
          <p14:tracePt t="73418" x="1631950" y="4597400"/>
          <p14:tracePt t="73428" x="1638300" y="4597400"/>
          <p14:tracePt t="73439" x="1651000" y="4603750"/>
          <p14:tracePt t="73452" x="1663700" y="4610100"/>
          <p14:tracePt t="73469" x="1689100" y="4616450"/>
          <p14:tracePt t="73485" x="1701800" y="4622800"/>
          <p14:tracePt t="73502" x="1720850" y="4629150"/>
          <p14:tracePt t="73518" x="1727200" y="4635500"/>
          <p14:tracePt t="73534" x="1733550" y="4641850"/>
          <p14:tracePt t="73551" x="1739900" y="4641850"/>
          <p14:tracePt t="73584" x="1752600" y="4648200"/>
          <p14:tracePt t="73601" x="1758950" y="4654550"/>
          <p14:tracePt t="73617" x="1765300" y="4654550"/>
          <p14:tracePt t="73634" x="1771650" y="4660900"/>
          <p14:tracePt t="73651" x="1797050" y="4667250"/>
          <p14:tracePt t="73668" x="1816100" y="4679950"/>
          <p14:tracePt t="73684" x="1822450" y="4686300"/>
          <p14:tracePt t="73701" x="1835150" y="4699000"/>
          <p14:tracePt t="73717" x="1847850" y="4699000"/>
          <p14:tracePt t="73734" x="1860550" y="4705350"/>
          <p14:tracePt t="73751" x="1873250" y="4711700"/>
          <p14:tracePt t="73784" x="1885950" y="4718050"/>
          <p14:tracePt t="73801" x="1898650" y="4718050"/>
          <p14:tracePt t="73803" x="1905000" y="4724400"/>
          <p14:tracePt t="73819" x="1917700" y="4724400"/>
          <p14:tracePt t="73836" x="1949450" y="4724400"/>
          <p14:tracePt t="73852" x="1968500" y="4724400"/>
          <p14:tracePt t="73869" x="2025650" y="4724400"/>
          <p14:tracePt t="73887" x="2089150" y="4724400"/>
          <p14:tracePt t="73902" x="2133600" y="4724400"/>
          <p14:tracePt t="73919" x="2260600" y="4711700"/>
          <p14:tracePt t="73935" x="2349500" y="4711700"/>
          <p14:tracePt t="73952" x="2482850" y="4705350"/>
          <p14:tracePt t="73970" x="2559050" y="4705350"/>
          <p14:tracePt t="73986" x="2609850" y="4705350"/>
          <p14:tracePt t="74003" x="2724150" y="4705350"/>
          <p14:tracePt t="74019" x="2781300" y="4705350"/>
          <p14:tracePt t="74035" x="2838450" y="4705350"/>
          <p14:tracePt t="74053" x="2876550" y="4718050"/>
          <p14:tracePt t="74069" x="2889250" y="4718050"/>
          <p14:tracePt t="74085" x="2908300" y="4724400"/>
          <p14:tracePt t="74102" x="2914650" y="4724400"/>
          <p14:tracePt t="74118" x="2927350" y="4724400"/>
          <p14:tracePt t="74272" x="2927350" y="4730750"/>
          <p14:tracePt t="74336" x="2927350" y="4737100"/>
          <p14:tracePt t="75107" x="2927350" y="4724400"/>
          <p14:tracePt t="75117" x="2927350" y="4711700"/>
          <p14:tracePt t="75126" x="2933700" y="4699000"/>
          <p14:tracePt t="75137" x="2946400" y="4692650"/>
          <p14:tracePt t="75151" x="2959100" y="4673600"/>
          <p14:tracePt t="75168" x="2971800" y="4654550"/>
          <p14:tracePt t="75185" x="2984500" y="4641850"/>
          <p14:tracePt t="75202" x="3009900" y="4622800"/>
          <p14:tracePt t="75218" x="3022600" y="4603750"/>
          <p14:tracePt t="75236" x="3054350" y="4584700"/>
          <p14:tracePt t="75253" x="3079750" y="4572000"/>
          <p14:tracePt t="75268" x="3092450" y="4565650"/>
          <p14:tracePt t="75284" x="3098800" y="4565650"/>
          <p14:tracePt t="75301" x="3105150" y="4559300"/>
          <p14:tracePt t="75318" x="3117850" y="4559300"/>
          <p14:tracePt t="75335" x="3130550" y="4559300"/>
          <p14:tracePt t="75352" x="3136900" y="4559300"/>
          <p14:tracePt t="75369" x="3149600" y="4559300"/>
          <p14:tracePt t="75385" x="3162300" y="4559300"/>
          <p14:tracePt t="75402" x="3175000" y="4559300"/>
          <p14:tracePt t="75420" x="3194050" y="4559300"/>
          <p14:tracePt t="75435" x="3200400" y="4559300"/>
          <p14:tracePt t="75453" x="3213100" y="4565650"/>
          <p14:tracePt t="75468" x="3213100" y="4572000"/>
          <p14:tracePt t="75485" x="3219450" y="4578350"/>
          <p14:tracePt t="75503" x="3232150" y="4584700"/>
          <p14:tracePt t="75518" x="3232150" y="4591050"/>
          <p14:tracePt t="75536" x="3238500" y="4591050"/>
          <p14:tracePt t="75568" x="3244850" y="4597400"/>
          <p14:tracePt t="75587" x="3251200" y="4610100"/>
          <p14:tracePt t="75602" x="3257550" y="4622800"/>
          <p14:tracePt t="75619" x="3257550" y="4635500"/>
          <p14:tracePt t="75652" x="3263900" y="4641850"/>
          <p14:tracePt t="75670" x="3270250" y="4648200"/>
          <p14:tracePt t="75685" x="3270250" y="4654550"/>
          <p14:tracePt t="75702" x="3276600" y="4660900"/>
          <p14:tracePt t="76127" x="3282950" y="4660900"/>
          <p14:tracePt t="76138" x="3295650" y="4660900"/>
          <p14:tracePt t="76148" x="3333750" y="4660900"/>
          <p14:tracePt t="76159" x="3384550" y="4641850"/>
          <p14:tracePt t="76170" x="3429000" y="4622800"/>
          <p14:tracePt t="76184" x="3498850" y="4603750"/>
          <p14:tracePt t="76201" x="3651250" y="4584700"/>
          <p14:tracePt t="76219" x="3727450" y="4584700"/>
          <p14:tracePt t="76235" x="3892550" y="4584700"/>
          <p14:tracePt t="76252" x="3968750" y="4584700"/>
          <p14:tracePt t="76268" x="4114800" y="4584700"/>
          <p14:tracePt t="76285" x="4267200" y="4584700"/>
          <p14:tracePt t="76302" x="4305300" y="4584700"/>
          <p14:tracePt t="76318" x="4381500" y="4584700"/>
          <p14:tracePt t="76335" x="4406900" y="4591050"/>
          <p14:tracePt t="76352" x="4464050" y="4597400"/>
          <p14:tracePt t="76369" x="4521200" y="4616450"/>
          <p14:tracePt t="76385" x="4540250" y="4622800"/>
          <p14:tracePt t="76402" x="4578350" y="4629150"/>
          <p14:tracePt t="76418" x="4591050" y="4635500"/>
          <p14:tracePt t="76435" x="4616450" y="4641850"/>
          <p14:tracePt t="76452" x="4648200" y="4648200"/>
          <p14:tracePt t="76468" x="4660900" y="4648200"/>
          <p14:tracePt t="76484" x="4686300" y="4654550"/>
          <p14:tracePt t="76502" x="4699000" y="4654550"/>
          <p14:tracePt t="76518" x="4730750" y="4667250"/>
          <p14:tracePt t="76536" x="4781550" y="4679950"/>
          <p14:tracePt t="76552" x="4800600" y="4699000"/>
          <p14:tracePt t="76569" x="4851400" y="4718050"/>
          <p14:tracePt t="78533" x="4845050" y="4718050"/>
          <p14:tracePt t="78543" x="4826000" y="4718050"/>
          <p14:tracePt t="78554" x="4806950" y="4718050"/>
          <p14:tracePt t="78568" x="4787900" y="4718050"/>
          <p14:tracePt t="78585" x="4699000" y="4718050"/>
          <p14:tracePt t="78602" x="4660900" y="4718050"/>
          <p14:tracePt t="78618" x="4552950" y="4718050"/>
          <p14:tracePt t="78636" x="4438650" y="4718050"/>
          <p14:tracePt t="78652" x="4349750" y="4718050"/>
          <p14:tracePt t="78667" x="4197350" y="4737100"/>
          <p14:tracePt t="78684" x="4108450" y="4749800"/>
          <p14:tracePt t="78701" x="3937000" y="4768850"/>
          <p14:tracePt t="78718" x="3848100" y="4775200"/>
          <p14:tracePt t="78735" x="3689350" y="4806950"/>
          <p14:tracePt t="78752" x="3549650" y="4826000"/>
          <p14:tracePt t="78768" x="3460750" y="4838700"/>
          <p14:tracePt t="78785" x="3276600" y="4845050"/>
          <p14:tracePt t="78802" x="3225800" y="4845050"/>
          <p14:tracePt t="78805" x="3149600" y="4845050"/>
          <p14:tracePt t="78818" x="3098800" y="4845050"/>
          <p14:tracePt t="78835" x="2971800" y="4845050"/>
          <p14:tracePt t="78852" x="2889250" y="4832350"/>
          <p14:tracePt t="78867" x="2724150" y="4819650"/>
          <p14:tracePt t="78885" x="2673350" y="4819650"/>
          <p14:tracePt t="78902" x="2584450" y="4819650"/>
          <p14:tracePt t="78918" x="2451100" y="4813300"/>
          <p14:tracePt t="78935" x="2374900" y="4800600"/>
          <p14:tracePt t="78952" x="2247900" y="4800600"/>
          <p14:tracePt t="78968" x="2197100" y="4800600"/>
          <p14:tracePt t="78985" x="2101850" y="4826000"/>
          <p14:tracePt t="79002" x="1981200" y="4845050"/>
          <p14:tracePt t="79019" x="1917700" y="4851400"/>
          <p14:tracePt t="79035" x="1841500" y="4876800"/>
          <p14:tracePt t="79052" x="1822450" y="4883150"/>
          <p14:tracePt t="79069" x="1771650" y="4889500"/>
          <p14:tracePt t="79085" x="1752600" y="4895850"/>
          <p14:tracePt t="79102" x="1746250" y="4902200"/>
          <p14:tracePt t="79134" x="1739900" y="4908550"/>
          <p14:tracePt t="79150" x="1733550" y="4914900"/>
          <p14:tracePt t="79168" x="1727200" y="4946650"/>
          <p14:tracePt t="79184" x="1720850" y="4972050"/>
          <p14:tracePt t="79201" x="1720850" y="5041900"/>
          <p14:tracePt t="79218" x="1720850" y="5060950"/>
          <p14:tracePt t="79235" x="1720850" y="5099050"/>
          <p14:tracePt t="79251" x="1727200" y="5130800"/>
          <p14:tracePt t="79267" x="1733550" y="5130800"/>
          <p14:tracePt t="79284" x="1771650" y="5156200"/>
          <p14:tracePt t="79300" x="1809750" y="5168900"/>
          <p14:tracePt t="79317" x="1879600" y="5175250"/>
          <p14:tracePt t="79334" x="1974850" y="5194300"/>
          <p14:tracePt t="79350" x="2038350" y="5194300"/>
          <p14:tracePt t="79367" x="2165350" y="5194300"/>
          <p14:tracePt t="79384" x="2216150" y="5194300"/>
          <p14:tracePt t="79400" x="2349500" y="5200650"/>
          <p14:tracePt t="79418" x="2540000" y="5213350"/>
          <p14:tracePt t="79434" x="2667000" y="5213350"/>
          <p14:tracePt t="79450" x="2882900" y="5232400"/>
          <p14:tracePt t="79467" x="3028950" y="5257800"/>
          <p14:tracePt t="79484" x="3270250" y="5276850"/>
          <p14:tracePt t="79500" x="3346450" y="5289550"/>
          <p14:tracePt t="79517" x="3511550" y="5308600"/>
          <p14:tracePt t="79534" x="3663950" y="5314950"/>
          <p14:tracePt t="79550" x="3721100" y="5314950"/>
          <p14:tracePt t="79567" x="3765550" y="5314950"/>
          <p14:tracePt t="79585" x="3784600" y="5314950"/>
          <p14:tracePt t="79600" x="3797300" y="5314950"/>
          <p14:tracePt t="79617" x="3803650" y="5314950"/>
          <p14:tracePt t="79660" x="3810000" y="53149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Imputation </a:t>
            </a:r>
          </a:p>
        </p:txBody>
      </p:sp>
      <p:sp>
        <p:nvSpPr>
          <p:cNvPr id="20483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16363"/>
          </a:xfrm>
        </p:spPr>
        <p:txBody>
          <a:bodyPr/>
          <a:lstStyle/>
          <a:p>
            <a:r>
              <a:rPr lang="en-US" altLang="en-US" sz="2800" smtClean="0"/>
              <a:t>Multiple Imputation</a:t>
            </a:r>
          </a:p>
          <a:p>
            <a:pPr lvl="1"/>
            <a:r>
              <a:rPr lang="en-US" altLang="en-US" sz="2400" i="1" smtClean="0"/>
              <a:t>m </a:t>
            </a:r>
            <a:r>
              <a:rPr lang="en-US" altLang="en-US" sz="2400" smtClean="0"/>
              <a:t>complete-data analyses are combined to obtain the estimates of regression coefficients and performance estimates</a:t>
            </a:r>
            <a:endParaRPr lang="en-US" altLang="en-US" sz="6000" smtClean="0"/>
          </a:p>
          <a:p>
            <a:pPr lvl="1"/>
            <a:r>
              <a:rPr lang="en-US" altLang="en-US" sz="2400" smtClean="0"/>
              <a:t>As the number of m increases the within variance becomes the stronger overall variance component.</a:t>
            </a:r>
          </a:p>
          <a:p>
            <a:pPr lvl="1"/>
            <a:r>
              <a:rPr lang="en-US" altLang="en-US" sz="2400" smtClean="0"/>
              <a:t>The number of m may be as low as 1, when MI becomes single imputation.</a:t>
            </a:r>
          </a:p>
          <a:p>
            <a:pPr lvl="1"/>
            <a:r>
              <a:rPr lang="en-US" altLang="en-US" sz="2400" smtClean="0"/>
              <a:t>In prediction research, subjects with missing outcome data are generally discarded.</a:t>
            </a:r>
            <a:endParaRPr lang="en-US" altLang="en-US" smtClean="0"/>
          </a:p>
        </p:txBody>
      </p:sp>
      <p:sp>
        <p:nvSpPr>
          <p:cNvPr id="2048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68CD91-C77B-4F8A-ADBA-6EB1C11BDCE4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512"/>
    </mc:Choice>
    <mc:Fallback xmlns="">
      <p:transition spd="slow" advTm="223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779" x="3810000" y="5308600"/>
          <p14:tracePt t="3789" x="3810000" y="5289550"/>
          <p14:tracePt t="3800" x="3810000" y="5245100"/>
          <p14:tracePt t="3815" x="3810000" y="5162550"/>
          <p14:tracePt t="3832" x="3810000" y="4997450"/>
          <p14:tracePt t="3848" x="3810000" y="4908550"/>
          <p14:tracePt t="3865" x="3810000" y="4686300"/>
          <p14:tracePt t="3883" x="3797300" y="4476750"/>
          <p14:tracePt t="3897" x="3797300" y="4400550"/>
          <p14:tracePt t="3915" x="3797300" y="4235450"/>
          <p14:tracePt t="3931" x="3797300" y="4102100"/>
          <p14:tracePt t="3948" x="3797300" y="3911600"/>
          <p14:tracePt t="3964" x="3797300" y="3822700"/>
          <p14:tracePt t="3981" x="3797300" y="3708400"/>
          <p14:tracePt t="3999" x="3790950" y="3613150"/>
          <p14:tracePt t="4015" x="3784600" y="3556000"/>
          <p14:tracePt t="4032" x="3784600" y="3403600"/>
          <p14:tracePt t="4049" x="3784600" y="3289300"/>
          <p14:tracePt t="4065" x="3771900" y="3238500"/>
          <p14:tracePt t="4082" x="3746500" y="3162300"/>
          <p14:tracePt t="4099" x="3740150" y="3124200"/>
          <p14:tracePt t="4115" x="3689350" y="3048000"/>
          <p14:tracePt t="4132" x="3587750" y="2914650"/>
          <p14:tracePt t="4148" x="3517900" y="2832100"/>
          <p14:tracePt t="4165" x="3371850" y="2698750"/>
          <p14:tracePt t="4181" x="3314700" y="2641600"/>
          <p14:tracePt t="4197" x="3162300" y="2520950"/>
          <p14:tracePt t="4215" x="3067050" y="2457450"/>
          <p14:tracePt t="4231" x="2901950" y="2343150"/>
          <p14:tracePt t="4247" x="2794000" y="2216150"/>
          <p14:tracePt t="4265" x="2749550" y="2165350"/>
          <p14:tracePt t="4281" x="2673350" y="2063750"/>
          <p14:tracePt t="4298" x="2635250" y="2032000"/>
          <p14:tracePt t="4315" x="2609850" y="1987550"/>
          <p14:tracePt t="4331" x="2597150" y="1974850"/>
          <p14:tracePt t="6496" x="2590800" y="1974850"/>
          <p14:tracePt t="6505" x="2578100" y="1974850"/>
          <p14:tracePt t="6516" x="2565400" y="1981200"/>
          <p14:tracePt t="6531" x="2552700" y="1993900"/>
          <p14:tracePt t="6547" x="2527300" y="2012950"/>
          <p14:tracePt t="6563" x="2501900" y="2019300"/>
          <p14:tracePt t="6580" x="2476500" y="2038350"/>
          <p14:tracePt t="6597" x="2463800" y="2044700"/>
          <p14:tracePt t="6614" x="2419350" y="2070100"/>
          <p14:tracePt t="6631" x="2368550" y="2095500"/>
          <p14:tracePt t="6648" x="2330450" y="2114550"/>
          <p14:tracePt t="6665" x="2260600" y="2139950"/>
          <p14:tracePt t="6683" x="2197100" y="2146300"/>
          <p14:tracePt t="6698" x="2178050" y="2152650"/>
          <p14:tracePt t="6714" x="2127250" y="2165350"/>
          <p14:tracePt t="6731" x="2108200" y="2171700"/>
          <p14:tracePt t="6748" x="2044700" y="2203450"/>
          <p14:tracePt t="6764" x="2012950" y="2222500"/>
          <p14:tracePt t="6781" x="1962150" y="2247900"/>
          <p14:tracePt t="6798" x="1911350" y="2273300"/>
          <p14:tracePt t="6814" x="1892300" y="2286000"/>
          <p14:tracePt t="6831" x="1847850" y="2305050"/>
          <p14:tracePt t="6848" x="1828800" y="2311400"/>
          <p14:tracePt t="6864" x="1790700" y="2324100"/>
          <p14:tracePt t="6881" x="1765300" y="2336800"/>
          <p14:tracePt t="6898" x="1752600" y="2343150"/>
          <p14:tracePt t="6914" x="1739900" y="2343150"/>
          <p14:tracePt t="6933" x="1708150" y="2355850"/>
          <p14:tracePt t="6947" x="1701800" y="2355850"/>
          <p14:tracePt t="6963" x="1682750" y="2355850"/>
          <p14:tracePt t="6980" x="1676400" y="2355850"/>
          <p14:tracePt t="6997" x="1670050" y="2362200"/>
          <p14:tracePt t="7013" x="1663700" y="2362200"/>
          <p14:tracePt t="7047" x="1657350" y="2362200"/>
          <p14:tracePt t="7163" x="1657350" y="2368550"/>
          <p14:tracePt t="7215" x="1657350" y="2374900"/>
          <p14:tracePt t="7330" x="1657350" y="2381250"/>
          <p14:tracePt t="7538" x="1657350" y="2387600"/>
          <p14:tracePt t="7559" x="1657350" y="2393950"/>
          <p14:tracePt t="7570" x="1651000" y="2393950"/>
          <p14:tracePt t="8080" x="1651000" y="2400300"/>
          <p14:tracePt t="8101" x="1651000" y="2413000"/>
          <p14:tracePt t="8110" x="1651000" y="2425700"/>
          <p14:tracePt t="10215" x="1651000" y="2406650"/>
          <p14:tracePt t="10225" x="1651000" y="2393950"/>
          <p14:tracePt t="10236" x="1657350" y="2374900"/>
          <p14:tracePt t="10248" x="1670050" y="2355850"/>
          <p14:tracePt t="10264" x="1676400" y="2343150"/>
          <p14:tracePt t="10281" x="1682750" y="2317750"/>
          <p14:tracePt t="10298" x="1689100" y="2298700"/>
          <p14:tracePt t="10314" x="1689100" y="2292350"/>
          <p14:tracePt t="10331" x="1689100" y="2286000"/>
          <p14:tracePt t="10363" x="1689100" y="2279650"/>
          <p14:tracePt t="10411" x="1689100" y="2273300"/>
          <p14:tracePt t="31306" x="1695450" y="2273300"/>
          <p14:tracePt t="31317" x="1714500" y="2260600"/>
          <p14:tracePt t="31327" x="1752600" y="2260600"/>
          <p14:tracePt t="31337" x="1797050" y="2254250"/>
          <p14:tracePt t="31348" x="1835150" y="2254250"/>
          <p14:tracePt t="31361" x="1854200" y="2254250"/>
          <p14:tracePt t="31378" x="1873250" y="2254250"/>
          <p14:tracePt t="31395" x="1905000" y="2254250"/>
          <p14:tracePt t="31411" x="1943100" y="2260600"/>
          <p14:tracePt t="31428" x="1955800" y="2273300"/>
          <p14:tracePt t="31445" x="1981200" y="2305050"/>
          <p14:tracePt t="31461" x="1987550" y="2324100"/>
          <p14:tracePt t="31478" x="2012950" y="2381250"/>
          <p14:tracePt t="31495" x="2012950" y="2463800"/>
          <p14:tracePt t="31511" x="2012950" y="2501900"/>
          <p14:tracePt t="31528" x="2012950" y="2552700"/>
          <p14:tracePt t="31545" x="2006600" y="2565400"/>
          <p14:tracePt t="31561" x="2000250" y="2584450"/>
          <p14:tracePt t="31578" x="1993900" y="2597150"/>
          <p14:tracePt t="31595" x="1987550" y="2597150"/>
          <p14:tracePt t="31628" x="1987550" y="2603500"/>
          <p14:tracePt t="31703" x="1981200" y="2603500"/>
          <p14:tracePt t="31744" x="1974850" y="2603500"/>
          <p14:tracePt t="31765" x="1968500" y="2603500"/>
          <p14:tracePt t="31776" x="1955800" y="2603500"/>
          <p14:tracePt t="31807" x="1949450" y="2603500"/>
          <p14:tracePt t="31828" x="1943100" y="2603500"/>
          <p14:tracePt t="31859" x="1936750" y="2597150"/>
          <p14:tracePt t="31870" x="1930400" y="2584450"/>
          <p14:tracePt t="31881" x="1924050" y="2565400"/>
          <p14:tracePt t="31895" x="1924050" y="2533650"/>
          <p14:tracePt t="31912" x="1924050" y="2495550"/>
          <p14:tracePt t="31928" x="1924050" y="2463800"/>
          <p14:tracePt t="31945" x="1924050" y="2425700"/>
          <p14:tracePt t="31961" x="1924050" y="2413000"/>
          <p14:tracePt t="31978" x="1924050" y="2387600"/>
          <p14:tracePt t="31995" x="1924050" y="2362200"/>
          <p14:tracePt t="32011" x="1930400" y="2330450"/>
          <p14:tracePt t="32028" x="1962150" y="2292350"/>
          <p14:tracePt t="32045" x="1974850" y="2260600"/>
          <p14:tracePt t="32061" x="1993900" y="2235200"/>
          <p14:tracePt t="32078" x="2006600" y="2222500"/>
          <p14:tracePt t="32095" x="2019300" y="2203450"/>
          <p14:tracePt t="32111" x="2032000" y="2190750"/>
          <p14:tracePt t="32145" x="2038350" y="2184400"/>
          <p14:tracePt t="32162" x="2044700" y="2178050"/>
          <p14:tracePt t="32381" x="2051050" y="2178050"/>
          <p14:tracePt t="32391" x="2057400" y="2171700"/>
          <p14:tracePt t="32412" x="2063750" y="2165350"/>
          <p14:tracePt t="32423" x="2070100" y="2165350"/>
          <p14:tracePt t="32443" x="2076450" y="2159000"/>
          <p14:tracePt t="32464" x="2082800" y="2159000"/>
          <p14:tracePt t="32527" x="2082800" y="2152650"/>
          <p14:tracePt t="32548" x="2089150" y="2152650"/>
          <p14:tracePt t="32579" x="2095500" y="2152650"/>
          <p14:tracePt t="32589" x="2095500" y="2146300"/>
          <p14:tracePt t="32600" x="2101850" y="2146300"/>
          <p14:tracePt t="32621" x="2108200" y="2146300"/>
          <p14:tracePt t="32642" x="2114550" y="2146300"/>
          <p14:tracePt t="36198" x="2120900" y="2146300"/>
          <p14:tracePt t="36240" x="2127250" y="2146300"/>
          <p14:tracePt t="36250" x="2133600" y="2146300"/>
          <p14:tracePt t="37841" x="2139950" y="2146300"/>
          <p14:tracePt t="37852" x="2146300" y="2159000"/>
          <p14:tracePt t="37863" x="2159000" y="2178050"/>
          <p14:tracePt t="37879" x="2184400" y="2209800"/>
          <p14:tracePt t="37895" x="2222500" y="2279650"/>
          <p14:tracePt t="37912" x="2247900" y="2298700"/>
          <p14:tracePt t="37929" x="2286000" y="2355850"/>
          <p14:tracePt t="37946" x="2324100" y="2413000"/>
          <p14:tracePt t="37962" x="2349500" y="2451100"/>
          <p14:tracePt t="37978" x="2374900" y="2482850"/>
          <p14:tracePt t="37994" x="2393950" y="2508250"/>
          <p14:tracePt t="38011" x="2419350" y="2546350"/>
          <p14:tracePt t="38028" x="2451100" y="2590800"/>
          <p14:tracePt t="38044" x="2451100" y="2597150"/>
          <p14:tracePt t="38061" x="2470150" y="2622550"/>
          <p14:tracePt t="38078" x="2476500" y="2628900"/>
          <p14:tracePt t="38094" x="2482850" y="2641600"/>
          <p14:tracePt t="38111" x="2495550" y="2667000"/>
          <p14:tracePt t="38128" x="2508250" y="2686050"/>
          <p14:tracePt t="38144" x="2552700" y="2768600"/>
          <p14:tracePt t="38161" x="2590800" y="2838450"/>
          <p14:tracePt t="38178" x="2641600" y="2965450"/>
          <p14:tracePt t="38194" x="2660650" y="3035300"/>
          <p14:tracePt t="38211" x="2673350" y="3054350"/>
          <p14:tracePt t="38227" x="2679700" y="3079750"/>
          <p14:tracePt t="38244" x="2679700" y="3086100"/>
          <p14:tracePt t="38261" x="2679700" y="3092450"/>
          <p14:tracePt t="38278" x="2686050" y="3098800"/>
          <p14:tracePt t="38294" x="2686050" y="3105150"/>
          <p14:tracePt t="38311" x="2686050" y="3111500"/>
          <p14:tracePt t="47783" x="2698750" y="3124200"/>
          <p14:tracePt t="47794" x="2705100" y="3136900"/>
          <p14:tracePt t="47805" x="2717800" y="3155950"/>
          <p14:tracePt t="47816" x="2724150" y="3181350"/>
          <p14:tracePt t="47828" x="2736850" y="3238500"/>
          <p14:tracePt t="47846" x="2743200" y="3352800"/>
          <p14:tracePt t="47862" x="2743200" y="3403600"/>
          <p14:tracePt t="47879" x="2730500" y="3562350"/>
          <p14:tracePt t="47895" x="2698750" y="3651250"/>
          <p14:tracePt t="47911" x="2647950" y="3740150"/>
          <p14:tracePt t="47927" x="2635250" y="3765550"/>
          <p14:tracePt t="47945" x="2622550" y="3778250"/>
          <p14:tracePt t="47961" x="2616200" y="3790950"/>
          <p14:tracePt t="47995" x="2616200" y="3797300"/>
          <p14:tracePt t="48076" x="2616200" y="3790950"/>
          <p14:tracePt t="48087" x="2622550" y="3784600"/>
          <p14:tracePt t="48096" x="2628900" y="3784600"/>
          <p14:tracePt t="48119" x="2635250" y="3778250"/>
          <p14:tracePt t="48138" x="2641600" y="3778250"/>
          <p14:tracePt t="48159" x="2647950" y="3771900"/>
          <p14:tracePt t="48201" x="2654300" y="3765550"/>
          <p14:tracePt t="48472" x="2654300" y="3771900"/>
          <p14:tracePt t="48482" x="2654300" y="3778250"/>
          <p14:tracePt t="48502" x="2654300" y="3790950"/>
          <p14:tracePt t="48512" x="2647950" y="3797300"/>
          <p14:tracePt t="48523" x="2635250" y="3803650"/>
          <p14:tracePt t="48533" x="2622550" y="3816350"/>
          <p14:tracePt t="48544" x="2616200" y="3822700"/>
          <p14:tracePt t="48560" x="2603500" y="3835400"/>
          <p14:tracePt t="48577" x="2584450" y="3854450"/>
          <p14:tracePt t="48594" x="2571750" y="3867150"/>
          <p14:tracePt t="48610" x="2546350" y="3886200"/>
          <p14:tracePt t="48627" x="2527300" y="3898900"/>
          <p14:tracePt t="48643" x="2508250" y="3905250"/>
          <p14:tracePt t="48660" x="2482850" y="3911600"/>
          <p14:tracePt t="48678" x="2470150" y="3911600"/>
          <p14:tracePt t="48695" x="2438400" y="3917950"/>
          <p14:tracePt t="48712" x="2419350" y="3917950"/>
          <p14:tracePt t="48728" x="2406650" y="3917950"/>
          <p14:tracePt t="48745" x="2393950" y="3924300"/>
          <p14:tracePt t="48778" x="2381250" y="3924300"/>
          <p14:tracePt t="48795" x="2374900" y="3924300"/>
          <p14:tracePt t="48811" x="2368550" y="3924300"/>
          <p14:tracePt t="48828" x="2355850" y="3892550"/>
          <p14:tracePt t="48845" x="2355850" y="3867150"/>
          <p14:tracePt t="48861" x="2349500" y="3816350"/>
          <p14:tracePt t="48879" x="2349500" y="3740150"/>
          <p14:tracePt t="48894" x="2349500" y="3689350"/>
          <p14:tracePt t="48912" x="2381250" y="3575050"/>
          <p14:tracePt t="48927" x="2400300" y="3524250"/>
          <p14:tracePt t="48945" x="2476500" y="3409950"/>
          <p14:tracePt t="48963" x="2546350" y="3302000"/>
          <p14:tracePt t="48978" x="2584450" y="3257550"/>
          <p14:tracePt t="48995" x="2654300" y="3200400"/>
          <p14:tracePt t="49011" x="2673350" y="3175000"/>
          <p14:tracePt t="49028" x="2724150" y="3155950"/>
          <p14:tracePt t="49044" x="2755900" y="3136900"/>
          <p14:tracePt t="49061" x="2800350" y="3130550"/>
          <p14:tracePt t="49079" x="2851150" y="3124200"/>
          <p14:tracePt t="83918" x="2863850" y="3117850"/>
          <p14:tracePt t="83927" x="2876550" y="3117850"/>
          <p14:tracePt t="83938" x="2895600" y="3111500"/>
          <p14:tracePt t="83949" x="2908300" y="3111500"/>
          <p14:tracePt t="83960" x="2927350" y="3111500"/>
          <p14:tracePt t="83975" x="2946400" y="3111500"/>
          <p14:tracePt t="83992" x="3003550" y="3111500"/>
          <p14:tracePt t="84008" x="3035300" y="3111500"/>
          <p14:tracePt t="84024" x="3092450" y="3130550"/>
          <p14:tracePt t="84041" x="3143250" y="3168650"/>
          <p14:tracePt t="84057" x="3168650" y="3187700"/>
          <p14:tracePt t="84074" x="3213100" y="3232150"/>
          <p14:tracePt t="84091" x="3232150" y="3251200"/>
          <p14:tracePt t="84109" x="3282950" y="3302000"/>
          <p14:tracePt t="84125" x="3314700" y="3333750"/>
          <p14:tracePt t="84142" x="3321050" y="3340100"/>
          <p14:tracePt t="84158" x="3333750" y="3352800"/>
          <p14:tracePt t="84175" x="3340100" y="3359150"/>
          <p14:tracePt t="84939" x="3340100" y="3365500"/>
          <p14:tracePt t="84950" x="3333750" y="3371850"/>
          <p14:tracePt t="84961" x="3302000" y="3378200"/>
          <p14:tracePt t="84975" x="3282950" y="3390900"/>
          <p14:tracePt t="84992" x="3175000" y="3416300"/>
          <p14:tracePt t="85008" x="3111500" y="3429000"/>
          <p14:tracePt t="85025" x="3003550" y="3435350"/>
          <p14:tracePt t="85041" x="2965450" y="3435350"/>
          <p14:tracePt t="85058" x="2889250" y="3435350"/>
          <p14:tracePt t="85075" x="2825750" y="3403600"/>
          <p14:tracePt t="85092" x="2800350" y="3371850"/>
          <p14:tracePt t="85108" x="2705100" y="3194050"/>
          <p14:tracePt t="85125" x="2667000" y="3105150"/>
          <p14:tracePt t="85142" x="2584450" y="2800350"/>
          <p14:tracePt t="85159" x="2508250" y="2540000"/>
          <p14:tracePt t="85175" x="2476500" y="2451100"/>
          <p14:tracePt t="85191" x="2400300" y="2324100"/>
          <p14:tracePt t="85207" x="2336800" y="2273300"/>
          <p14:tracePt t="85225" x="2165350" y="2197100"/>
          <p14:tracePt t="85242" x="2032000" y="2165350"/>
          <p14:tracePt t="85259" x="1968500" y="2159000"/>
          <p14:tracePt t="85274" x="1803400" y="2159000"/>
          <p14:tracePt t="85291" x="1720850" y="2171700"/>
          <p14:tracePt t="85308" x="1625600" y="2197100"/>
          <p14:tracePt t="85325" x="1574800" y="2209800"/>
          <p14:tracePt t="85341" x="1562100" y="2222500"/>
          <p14:tracePt t="85358" x="1536700" y="2241550"/>
          <p14:tracePt t="85374" x="1530350" y="2266950"/>
          <p14:tracePt t="85390" x="1517650" y="2311400"/>
          <p14:tracePt t="85407" x="1517650" y="2349500"/>
          <p14:tracePt t="85424" x="1517650" y="2432050"/>
          <p14:tracePt t="85441" x="1555750" y="2495550"/>
          <p14:tracePt t="85457" x="1606550" y="2546350"/>
          <p14:tracePt t="85474" x="1701800" y="2597150"/>
          <p14:tracePt t="85491" x="1733550" y="2603500"/>
          <p14:tracePt t="85507" x="1790700" y="2603500"/>
          <p14:tracePt t="85524" x="1841500" y="2565400"/>
          <p14:tracePt t="85541" x="1860550" y="2489200"/>
          <p14:tracePt t="85558" x="1866900" y="2317750"/>
          <p14:tracePt t="85576" x="1841500" y="2235200"/>
          <p14:tracePt t="85592" x="1828800" y="2209800"/>
          <p14:tracePt t="85609" x="1720850" y="2159000"/>
          <p14:tracePt t="85625" x="1663700" y="2152650"/>
          <p14:tracePt t="85642" x="1587500" y="2152650"/>
          <p14:tracePt t="85659" x="1536700" y="2159000"/>
          <p14:tracePt t="85675" x="1524000" y="2171700"/>
          <p14:tracePt t="85692" x="1498600" y="2203450"/>
          <p14:tracePt t="85707" x="1485900" y="2235200"/>
          <p14:tracePt t="85724" x="1466850" y="2343150"/>
          <p14:tracePt t="85743" x="1466850" y="2400300"/>
          <p14:tracePt t="85758" x="1466850" y="2413000"/>
          <p14:tracePt t="85775" x="1466850" y="2432050"/>
          <p14:tracePt t="86244" x="1454150" y="2425700"/>
          <p14:tracePt t="86254" x="1441450" y="2419350"/>
          <p14:tracePt t="86266" x="1416050" y="2413000"/>
          <p14:tracePt t="86276" x="1390650" y="2413000"/>
          <p14:tracePt t="86292" x="1371600" y="2413000"/>
          <p14:tracePt t="86308" x="1339850" y="2413000"/>
          <p14:tracePt t="86325" x="1327150" y="2425700"/>
          <p14:tracePt t="86342" x="1308100" y="2457450"/>
          <p14:tracePt t="86359" x="1301750" y="2476500"/>
          <p14:tracePt t="86375" x="1301750" y="2489200"/>
          <p14:tracePt t="86392" x="1301750" y="2514600"/>
          <p14:tracePt t="86408" x="1308100" y="2520950"/>
          <p14:tracePt t="86425" x="1339850" y="2533650"/>
          <p14:tracePt t="86442" x="1371600" y="2533650"/>
          <p14:tracePt t="86459" x="1377950" y="2533650"/>
          <p14:tracePt t="86475" x="1390650" y="2533650"/>
          <p14:tracePt t="86618" x="1390650" y="2520950"/>
          <p14:tracePt t="86628" x="1397000" y="2508250"/>
          <p14:tracePt t="87896" x="1397000" y="2520950"/>
          <p14:tracePt t="87907" x="1397000" y="2546350"/>
          <p14:tracePt t="87916" x="1403350" y="2584450"/>
          <p14:tracePt t="87927" x="1435100" y="2647950"/>
          <p14:tracePt t="87941" x="1466850" y="2743200"/>
          <p14:tracePt t="87958" x="1543050" y="2882900"/>
          <p14:tracePt t="87975" x="1593850" y="2952750"/>
          <p14:tracePt t="87993" x="1708150" y="3117850"/>
          <p14:tracePt t="88008" x="1752600" y="3162300"/>
          <p14:tracePt t="88025" x="1866900" y="3257550"/>
          <p14:tracePt t="88042" x="2032000" y="3327400"/>
          <p14:tracePt t="88058" x="2095500" y="3359150"/>
          <p14:tracePt t="88075" x="2222500" y="3397250"/>
          <p14:tracePt t="88091" x="2273300" y="3403600"/>
          <p14:tracePt t="88108" x="2393950" y="3435350"/>
          <p14:tracePt t="88125" x="2540000" y="3473450"/>
          <p14:tracePt t="88141" x="2622550" y="3498850"/>
          <p14:tracePt t="88158" x="2749550" y="3530600"/>
          <p14:tracePt t="88174" x="2819400" y="3549650"/>
          <p14:tracePt t="88190" x="2940050" y="3594100"/>
          <p14:tracePt t="88207" x="3060700" y="3625850"/>
          <p14:tracePt t="88224" x="3117850" y="3644900"/>
          <p14:tracePt t="88242" x="3206750" y="3676650"/>
          <p14:tracePt t="88258" x="3251200" y="3702050"/>
          <p14:tracePt t="88275" x="3302000" y="3727450"/>
          <p14:tracePt t="88292" x="3340100" y="3746500"/>
          <p14:tracePt t="88308" x="3371850" y="3765550"/>
          <p14:tracePt t="88325" x="3416300" y="3784600"/>
          <p14:tracePt t="88341" x="3435350" y="3797300"/>
          <p14:tracePt t="88358" x="3460750" y="3810000"/>
          <p14:tracePt t="88376" x="3479800" y="3822700"/>
          <p14:tracePt t="88390" x="3486150" y="3822700"/>
          <p14:tracePt t="88407" x="3498850" y="3829050"/>
          <p14:tracePt t="88732" x="3505200" y="3829050"/>
          <p14:tracePt t="88741" x="3530600" y="3829050"/>
          <p14:tracePt t="88751" x="3549650" y="3829050"/>
          <p14:tracePt t="88762" x="3568700" y="3829050"/>
          <p14:tracePt t="88775" x="3619500" y="3810000"/>
          <p14:tracePt t="88794" x="3790950" y="3759200"/>
          <p14:tracePt t="88808" x="3873500" y="3740150"/>
          <p14:tracePt t="88826" x="4044950" y="3683000"/>
          <p14:tracePt t="88841" x="4171950" y="3657600"/>
          <p14:tracePt t="88857" x="4470400" y="3638550"/>
          <p14:tracePt t="88874" x="4591050" y="3625850"/>
          <p14:tracePt t="88890" x="4965700" y="3613150"/>
          <p14:tracePt t="88907" x="5264150" y="3613150"/>
          <p14:tracePt t="88924" x="5454650" y="3613150"/>
          <p14:tracePt t="88940" x="5772150" y="3619500"/>
          <p14:tracePt t="88957" x="5880100" y="3625850"/>
          <p14:tracePt t="88973" x="6121400" y="3670300"/>
          <p14:tracePt t="88990" x="6337300" y="3702050"/>
          <p14:tracePt t="89007" x="6426200" y="3714750"/>
          <p14:tracePt t="89024" x="6686550" y="3746500"/>
          <p14:tracePt t="89042" x="6788150" y="3752850"/>
          <p14:tracePt t="89058" x="6953250" y="3765550"/>
          <p14:tracePt t="89075" x="7131050" y="3765550"/>
          <p14:tracePt t="89092" x="7219950" y="3765550"/>
          <p14:tracePt t="89108" x="7372350" y="3759200"/>
          <p14:tracePt t="89126" x="7493000" y="3740150"/>
          <p14:tracePt t="89141" x="7537450" y="3733800"/>
          <p14:tracePt t="89159" x="7607300" y="3721100"/>
          <p14:tracePt t="89174" x="7645400" y="3708400"/>
          <p14:tracePt t="89190" x="7689850" y="3695700"/>
          <p14:tracePt t="89208" x="7708900" y="3683000"/>
          <p14:tracePt t="89225" x="7740650" y="3663950"/>
          <p14:tracePt t="89242" x="7772400" y="3632200"/>
          <p14:tracePt t="89258" x="7797800" y="3594100"/>
          <p14:tracePt t="89275" x="7829550" y="3530600"/>
          <p14:tracePt t="89292" x="7842250" y="3511550"/>
          <p14:tracePt t="89308" x="7854950" y="3479800"/>
          <p14:tracePt t="89325" x="7867650" y="3467100"/>
          <p14:tracePt t="89341" x="7867650" y="3460750"/>
          <p14:tracePt t="89358" x="7867650" y="3448050"/>
          <p14:tracePt t="89375" x="7867650" y="3441700"/>
          <p14:tracePt t="89391" x="7842250" y="3422650"/>
          <p14:tracePt t="89408" x="7778750" y="3403600"/>
          <p14:tracePt t="89424" x="7753350" y="3390900"/>
          <p14:tracePt t="89440" x="7708900" y="3378200"/>
          <p14:tracePt t="89458" x="7689850" y="3371850"/>
          <p14:tracePt t="89475" x="7620000" y="3359150"/>
          <p14:tracePt t="89492" x="7537450" y="3359150"/>
          <p14:tracePt t="89508" x="7518400" y="3352800"/>
          <p14:tracePt t="89525" x="7480300" y="3352800"/>
          <p14:tracePt t="89541" x="7461250" y="3352800"/>
          <p14:tracePt t="89558" x="7435850" y="3352800"/>
          <p14:tracePt t="89575" x="7385050" y="3352800"/>
          <p14:tracePt t="89591" x="7346950" y="3352800"/>
          <p14:tracePt t="89608" x="7283450" y="3352800"/>
          <p14:tracePt t="89625" x="7251700" y="3352800"/>
          <p14:tracePt t="89642" x="7188200" y="3352800"/>
          <p14:tracePt t="89659" x="7124700" y="3352800"/>
          <p14:tracePt t="89675" x="7073900" y="3352800"/>
          <p14:tracePt t="89692" x="6959600" y="3352800"/>
          <p14:tracePt t="89707" x="6908800" y="3352800"/>
          <p14:tracePt t="89724" x="6807200" y="3352800"/>
          <p14:tracePt t="89742" x="6686550" y="3352800"/>
          <p14:tracePt t="89758" x="6623050" y="3365500"/>
          <p14:tracePt t="89775" x="6527800" y="3390900"/>
          <p14:tracePt t="89791" x="6489700" y="3390900"/>
          <p14:tracePt t="89808" x="6400800" y="3416300"/>
          <p14:tracePt t="89825" x="6318250" y="3429000"/>
          <p14:tracePt t="89840" x="6280150" y="3441700"/>
          <p14:tracePt t="89858" x="6184900" y="3454400"/>
          <p14:tracePt t="89875" x="6146800" y="3454400"/>
          <p14:tracePt t="89892" x="6076950" y="3467100"/>
          <p14:tracePt t="89908" x="6007100" y="3473450"/>
          <p14:tracePt t="89924" x="5969000" y="3473450"/>
          <p14:tracePt t="89941" x="5873750" y="3492500"/>
          <p14:tracePt t="89958" x="5816600" y="3498850"/>
          <p14:tracePt t="89975" x="5740400" y="3505200"/>
          <p14:tracePt t="89993" x="5676900" y="3524250"/>
          <p14:tracePt t="90009" x="5645150" y="3530600"/>
          <p14:tracePt t="90024" x="5581650" y="3543300"/>
          <p14:tracePt t="90040" x="5562600" y="3549650"/>
          <p14:tracePt t="90057" x="5530850" y="3556000"/>
          <p14:tracePt t="90074" x="5524500" y="3556000"/>
          <p14:tracePt t="90090" x="5511800" y="3562350"/>
          <p14:tracePt t="90107" x="5505450" y="3562350"/>
          <p14:tracePt t="90147" x="5505450" y="3568700"/>
          <p14:tracePt t="90158" x="5505450" y="3581400"/>
          <p14:tracePt t="90174" x="5505450" y="3594100"/>
          <p14:tracePt t="90190" x="5505450" y="3619500"/>
          <p14:tracePt t="90207" x="5511800" y="3632200"/>
          <p14:tracePt t="90225" x="5530850" y="3651250"/>
          <p14:tracePt t="90243" x="5562600" y="3676650"/>
          <p14:tracePt t="90258" x="5588000" y="3683000"/>
          <p14:tracePt t="90275" x="5670550" y="3708400"/>
          <p14:tracePt t="90291" x="5702300" y="3708400"/>
          <p14:tracePt t="90308" x="5753100" y="3708400"/>
          <p14:tracePt t="90326" x="5810250" y="3708400"/>
          <p14:tracePt t="90342" x="5848350" y="3708400"/>
          <p14:tracePt t="90359" x="5949950" y="3708400"/>
          <p14:tracePt t="90375" x="6013450" y="3702050"/>
          <p14:tracePt t="90391" x="6115050" y="3702050"/>
          <p14:tracePt t="90409" x="6223000" y="3702050"/>
          <p14:tracePt t="90424" x="6286500" y="3702050"/>
          <p14:tracePt t="90442" x="6413500" y="3714750"/>
          <p14:tracePt t="90458" x="6470650" y="3727450"/>
          <p14:tracePt t="90475" x="6591300" y="3746500"/>
          <p14:tracePt t="90491" x="6654800" y="3765550"/>
          <p14:tracePt t="90508" x="6807200" y="3765550"/>
          <p14:tracePt t="90525" x="6927850" y="3771900"/>
          <p14:tracePt t="90541" x="6978650" y="3778250"/>
          <p14:tracePt t="90558" x="7067550" y="3778250"/>
          <p14:tracePt t="90575" x="7131050" y="3778250"/>
          <p14:tracePt t="90591" x="7239000" y="3778250"/>
          <p14:tracePt t="90608" x="7308850" y="3765550"/>
          <p14:tracePt t="90625" x="7340600" y="3765550"/>
          <p14:tracePt t="90642" x="7391400" y="3740150"/>
          <p14:tracePt t="90659" x="7404100" y="3740150"/>
          <p14:tracePt t="90675" x="7435850" y="3721100"/>
          <p14:tracePt t="90691" x="7467600" y="3708400"/>
          <p14:tracePt t="90708" x="7493000" y="3702050"/>
          <p14:tracePt t="90724" x="7550150" y="3683000"/>
          <p14:tracePt t="90741" x="7581900" y="3670300"/>
          <p14:tracePt t="90758" x="7632700" y="3657600"/>
          <p14:tracePt t="90775" x="7651750" y="3644900"/>
          <p14:tracePt t="90791" x="7658100" y="3638550"/>
          <p14:tracePt t="90810" x="7664450" y="3632200"/>
          <p14:tracePt t="90848" x="7664450" y="3619500"/>
          <p14:tracePt t="90868" x="7658100" y="3606800"/>
          <p14:tracePt t="90879" x="7639050" y="3594100"/>
          <p14:tracePt t="90892" x="7607300" y="3575050"/>
          <p14:tracePt t="90908" x="7575550" y="3562350"/>
          <p14:tracePt t="90925" x="7493000" y="3524250"/>
          <p14:tracePt t="90942" x="7346950" y="3486150"/>
          <p14:tracePt t="90958" x="7277100" y="3479800"/>
          <p14:tracePt t="90975" x="7194550" y="3460750"/>
          <p14:tracePt t="90991" x="7169150" y="3460750"/>
          <p14:tracePt t="91008" x="7112000" y="3454400"/>
          <p14:tracePt t="91025" x="7029450" y="3448050"/>
          <p14:tracePt t="91041" x="6978650" y="3435350"/>
          <p14:tracePt t="91059" x="6870700" y="3435350"/>
          <p14:tracePt t="91074" x="6832600" y="3435350"/>
          <p14:tracePt t="91091" x="6756400" y="3429000"/>
          <p14:tracePt t="91108" x="6661150" y="3429000"/>
          <p14:tracePt t="91125" x="6597650" y="3429000"/>
          <p14:tracePt t="91141" x="6496050" y="3429000"/>
          <p14:tracePt t="91158" x="6445250" y="3429000"/>
          <p14:tracePt t="91174" x="6388100" y="3429000"/>
          <p14:tracePt t="91191" x="6337300" y="3429000"/>
          <p14:tracePt t="91207" x="6318250" y="3429000"/>
          <p14:tracePt t="100385" x="6318250" y="3435350"/>
          <p14:tracePt t="100395" x="6318250" y="3441700"/>
          <p14:tracePt t="100404" x="6311900" y="3448050"/>
          <p14:tracePt t="100414" x="6311900" y="3454400"/>
          <p14:tracePt t="100425" x="6305550" y="3454400"/>
          <p14:tracePt t="100439" x="6299200" y="3460750"/>
          <p14:tracePt t="100456" x="6286500" y="3473450"/>
          <p14:tracePt t="100473" x="6261100" y="3486150"/>
          <p14:tracePt t="100489" x="6235700" y="3498850"/>
          <p14:tracePt t="100506" x="6216650" y="3498850"/>
          <p14:tracePt t="100523" x="6172200" y="3517900"/>
          <p14:tracePt t="100540" x="6127750" y="3524250"/>
          <p14:tracePt t="100556" x="6089650" y="3530600"/>
          <p14:tracePt t="100573" x="6026150" y="3543300"/>
          <p14:tracePt t="100590" x="5988050" y="3556000"/>
          <p14:tracePt t="100607" x="5937250" y="3562350"/>
          <p14:tracePt t="100624" x="5892800" y="3568700"/>
          <p14:tracePt t="100640" x="5873750" y="3568700"/>
          <p14:tracePt t="100658" x="5822950" y="3575050"/>
          <p14:tracePt t="100673" x="5797550" y="3581400"/>
          <p14:tracePt t="100690" x="5740400" y="3587750"/>
          <p14:tracePt t="100707" x="5695950" y="3594100"/>
          <p14:tracePt t="100724" x="5676900" y="3594100"/>
          <p14:tracePt t="100740" x="5645150" y="3594100"/>
          <p14:tracePt t="100757" x="5626100" y="3594100"/>
          <p14:tracePt t="100774" x="5575300" y="3594100"/>
          <p14:tracePt t="100792" x="5524500" y="3594100"/>
          <p14:tracePt t="100807" x="5505450" y="3594100"/>
          <p14:tracePt t="100824" x="5467350" y="3594100"/>
          <p14:tracePt t="100840" x="5454650" y="3594100"/>
          <p14:tracePt t="100857" x="5416550" y="3587750"/>
          <p14:tracePt t="100876" x="5378450" y="3575050"/>
          <p14:tracePt t="100891" x="5365750" y="3575050"/>
          <p14:tracePt t="100907" x="5334000" y="3562350"/>
          <p14:tracePt t="100924" x="5321300" y="3562350"/>
          <p14:tracePt t="100941" x="5283200" y="3556000"/>
          <p14:tracePt t="100958" x="5251450" y="3549650"/>
          <p14:tracePt t="100974" x="5238750" y="3549650"/>
          <p14:tracePt t="100991" x="5207000" y="3549650"/>
          <p14:tracePt t="101007" x="5194300" y="3549650"/>
          <p14:tracePt t="101024" x="5168900" y="3543300"/>
          <p14:tracePt t="101040" x="5156200" y="3543300"/>
          <p14:tracePt t="101056" x="5137150" y="3543300"/>
          <p14:tracePt t="101073" x="5099050" y="3536950"/>
          <p14:tracePt t="101090" x="5080000" y="3536950"/>
          <p14:tracePt t="101107" x="5041900" y="3524250"/>
          <p14:tracePt t="101125" x="4991100" y="3511550"/>
          <p14:tracePt t="101140" x="4965700" y="3505200"/>
          <p14:tracePt t="101158" x="4933950" y="3492500"/>
          <p14:tracePt t="101174" x="4914900" y="3486150"/>
          <p14:tracePt t="101190" x="4889500" y="3479800"/>
          <p14:tracePt t="101206" x="4876800" y="3473450"/>
          <p14:tracePt t="101223" x="4864100" y="3467100"/>
          <p14:tracePt t="101240" x="4845050" y="3460750"/>
          <p14:tracePt t="101256" x="4845050" y="3454400"/>
          <p14:tracePt t="101273" x="4832350" y="3454400"/>
          <p14:tracePt t="101307" x="4826000" y="3448050"/>
          <p14:tracePt t="101325" x="4819650" y="3448050"/>
          <p14:tracePt t="101376" x="4813300" y="3448050"/>
          <p14:tracePt t="101532" x="4806950" y="3448050"/>
          <p14:tracePt t="102107" x="4806950" y="3441700"/>
          <p14:tracePt t="102158" x="4806950" y="3435350"/>
          <p14:tracePt t="102169" x="4806950" y="3429000"/>
          <p14:tracePt t="102178" x="4813300" y="3422650"/>
          <p14:tracePt t="102189" x="4826000" y="3416300"/>
          <p14:tracePt t="102206" x="4851400" y="3409950"/>
          <p14:tracePt t="102224" x="4889500" y="3390900"/>
          <p14:tracePt t="102241" x="4933950" y="3371850"/>
          <p14:tracePt t="102257" x="4946650" y="3365500"/>
          <p14:tracePt t="102274" x="4978400" y="3352800"/>
          <p14:tracePt t="102290" x="4991100" y="3346450"/>
          <p14:tracePt t="102306" x="5029200" y="3333750"/>
          <p14:tracePt t="102323" x="5041900" y="3327400"/>
          <p14:tracePt t="102339" x="5099050" y="3314700"/>
          <p14:tracePt t="102356" x="5156200" y="3295650"/>
          <p14:tracePt t="102373" x="5187950" y="3289300"/>
          <p14:tracePt t="102389" x="5245100" y="3282950"/>
          <p14:tracePt t="102406" x="5270500" y="3282950"/>
          <p14:tracePt t="102422" x="5321300" y="3282950"/>
          <p14:tracePt t="102439" x="5372100" y="3282950"/>
          <p14:tracePt t="102456" x="5384800" y="3282950"/>
          <p14:tracePt t="102473" x="5416550" y="3314700"/>
          <p14:tracePt t="102492" x="5448300" y="3371850"/>
          <p14:tracePt t="102507" x="5461000" y="3416300"/>
          <p14:tracePt t="102524" x="5473700" y="3467100"/>
          <p14:tracePt t="102540" x="5480050" y="3492500"/>
          <p14:tracePt t="102557" x="5486400" y="3511550"/>
          <p14:tracePt t="102575" x="5486400" y="3524250"/>
          <p14:tracePt t="102607" x="5486400" y="3530600"/>
          <p14:tracePt t="102711" x="5486400" y="3536950"/>
          <p14:tracePt t="103660" x="5486400" y="3543300"/>
          <p14:tracePt t="104338" x="5486400" y="3549650"/>
          <p14:tracePt t="105340" x="5492750" y="3549650"/>
          <p14:tracePt t="105350" x="5499100" y="3549650"/>
          <p14:tracePt t="105362" x="5499100" y="3556000"/>
          <p14:tracePt t="105373" x="5511800" y="3556000"/>
          <p14:tracePt t="105391" x="5543550" y="3562350"/>
          <p14:tracePt t="105407" x="5568950" y="3562350"/>
          <p14:tracePt t="105424" x="5645150" y="3562350"/>
          <p14:tracePt t="105440" x="5670550" y="3562350"/>
          <p14:tracePt t="105457" x="5727700" y="3562350"/>
          <p14:tracePt t="105475" x="5797550" y="3562350"/>
          <p14:tracePt t="105490" x="5835650" y="3562350"/>
          <p14:tracePt t="105508" x="5937250" y="3562350"/>
          <p14:tracePt t="105523" x="6000750" y="3562350"/>
          <p14:tracePt t="105540" x="6108700" y="3587750"/>
          <p14:tracePt t="105557" x="6203950" y="3619500"/>
          <p14:tracePt t="105573" x="6362700" y="3651250"/>
          <p14:tracePt t="105591" x="6502400" y="3670300"/>
          <p14:tracePt t="105606" x="6597650" y="3702050"/>
          <p14:tracePt t="106382" x="6610350" y="3702050"/>
          <p14:tracePt t="106393" x="6623050" y="3695700"/>
          <p14:tracePt t="106403" x="6635750" y="3689350"/>
          <p14:tracePt t="106414" x="6661150" y="3676650"/>
          <p14:tracePt t="106426" x="6673850" y="3670300"/>
          <p14:tracePt t="106440" x="6692900" y="3657600"/>
          <p14:tracePt t="106457" x="6718300" y="3651250"/>
          <p14:tracePt t="106473" x="6724650" y="3644900"/>
          <p14:tracePt t="106491" x="6743700" y="3638550"/>
          <p14:tracePt t="106508" x="6750050" y="3638550"/>
          <p14:tracePt t="106601" x="6756400" y="3638550"/>
          <p14:tracePt t="109459" x="6756400" y="3644900"/>
          <p14:tracePt t="109470" x="6750050" y="3651250"/>
          <p14:tracePt t="109481" x="6743700" y="3657600"/>
          <p14:tracePt t="109491" x="6743700" y="3663950"/>
          <p14:tracePt t="109507" x="6737350" y="3670300"/>
          <p14:tracePt t="109523" x="6724650" y="3670300"/>
          <p14:tracePt t="109540" x="6718300" y="3676650"/>
          <p14:tracePt t="109574" x="6705600" y="3683000"/>
          <p14:tracePt t="109590" x="6699250" y="3683000"/>
          <p14:tracePt t="109606" x="6686550" y="3683000"/>
          <p14:tracePt t="109639" x="6680200" y="3683000"/>
          <p14:tracePt t="109697" x="6673850" y="3683000"/>
          <p14:tracePt t="109750" x="6667500" y="3683000"/>
          <p14:tracePt t="109781" x="6661150" y="3683000"/>
          <p14:tracePt t="109824" x="6654800" y="3683000"/>
          <p14:tracePt t="113079" x="6648450" y="3683000"/>
          <p14:tracePt t="113089" x="6629400" y="3689350"/>
          <p14:tracePt t="113099" x="6604000" y="3708400"/>
          <p14:tracePt t="113109" x="6578600" y="3714750"/>
          <p14:tracePt t="113122" x="6553200" y="3727450"/>
          <p14:tracePt t="113139" x="6521450" y="3740150"/>
          <p14:tracePt t="113155" x="6470650" y="3765550"/>
          <p14:tracePt t="113172" x="6419850" y="3778250"/>
          <p14:tracePt t="113189" x="6388100" y="3784600"/>
          <p14:tracePt t="113205" x="6324600" y="3784600"/>
          <p14:tracePt t="113222" x="6280150" y="3784600"/>
          <p14:tracePt t="113238" x="6216650" y="3784600"/>
          <p14:tracePt t="113255" x="6184900" y="3784600"/>
          <p14:tracePt t="113272" x="6127750" y="3784600"/>
          <p14:tracePt t="113289" x="6070600" y="3771900"/>
          <p14:tracePt t="113307" x="6026150" y="3759200"/>
          <p14:tracePt t="113323" x="5962650" y="3752850"/>
          <p14:tracePt t="113340" x="5854700" y="3727450"/>
          <p14:tracePt t="113356" x="5784850" y="3708400"/>
          <p14:tracePt t="113373" x="5619750" y="3676650"/>
          <p14:tracePt t="113390" x="5537200" y="3657600"/>
          <p14:tracePt t="113406" x="5416550" y="3632200"/>
          <p14:tracePt t="113424" x="5359400" y="3613150"/>
          <p14:tracePt t="113440" x="5340350" y="3606800"/>
          <p14:tracePt t="115155" x="5334000" y="3606800"/>
          <p14:tracePt t="115165" x="5314950" y="3600450"/>
          <p14:tracePt t="115176" x="5295900" y="3600450"/>
          <p14:tracePt t="115189" x="5251450" y="3594100"/>
          <p14:tracePt t="115206" x="5130800" y="3568700"/>
          <p14:tracePt t="115222" x="5067300" y="3556000"/>
          <p14:tracePt t="115239" x="4851400" y="3536950"/>
          <p14:tracePt t="115255" x="4737100" y="3524250"/>
          <p14:tracePt t="115273" x="4438650" y="3505200"/>
          <p14:tracePt t="115291" x="3968750" y="3448050"/>
          <p14:tracePt t="115306" x="3822700" y="3429000"/>
          <p14:tracePt t="115324" x="3498850" y="3352800"/>
          <p14:tracePt t="115339" x="3390900" y="3333750"/>
          <p14:tracePt t="115355" x="3244850" y="3302000"/>
          <p14:tracePt t="115373" x="3149600" y="3270250"/>
          <p14:tracePt t="115389" x="3092450" y="3251200"/>
          <p14:tracePt t="115406" x="2984500" y="3213100"/>
          <p14:tracePt t="115422" x="2927350" y="3194050"/>
          <p14:tracePt t="115438" x="2844800" y="3168650"/>
          <p14:tracePt t="115455" x="2819400" y="3162300"/>
          <p14:tracePt t="115472" x="2768600" y="3155950"/>
          <p14:tracePt t="115488" x="2717800" y="3130550"/>
          <p14:tracePt t="115505" x="2673350" y="3124200"/>
          <p14:tracePt t="115521" x="2552700" y="3098800"/>
          <p14:tracePt t="115538" x="2495550" y="3067050"/>
          <p14:tracePt t="115555" x="2387600" y="3009900"/>
          <p14:tracePt t="115571" x="2279650" y="2927350"/>
          <p14:tracePt t="115589" x="2235200" y="2889250"/>
          <p14:tracePt t="115605" x="2114550" y="2749550"/>
          <p14:tracePt t="115622" x="2051050" y="2679700"/>
          <p14:tracePt t="115638" x="1943100" y="2527300"/>
          <p14:tracePt t="115657" x="1854200" y="2387600"/>
          <p14:tracePt t="115673" x="1816100" y="2330450"/>
          <p14:tracePt t="115689" x="1765300" y="2260600"/>
          <p14:tracePt t="115705" x="1746250" y="2228850"/>
          <p14:tracePt t="115722" x="1701800" y="2165350"/>
          <p14:tracePt t="115740" x="1663700" y="2127250"/>
          <p14:tracePt t="115756" x="1644650" y="2114550"/>
          <p14:tracePt t="115773" x="1606550" y="2095500"/>
          <p14:tracePt t="115791" x="1574800" y="2082800"/>
          <p14:tracePt t="115806" x="1562100" y="2076450"/>
          <p14:tracePt t="115823" x="1517650" y="2076450"/>
          <p14:tracePt t="115839" x="1504950" y="2076450"/>
          <p14:tracePt t="115856" x="1473200" y="2076450"/>
          <p14:tracePt t="115873" x="1454150" y="2082800"/>
          <p14:tracePt t="115876" x="1441450" y="2095500"/>
          <p14:tracePt t="115890" x="1428750" y="2108200"/>
          <p14:tracePt t="115906" x="1384300" y="2139950"/>
          <p14:tracePt t="115923" x="1358900" y="2159000"/>
          <p14:tracePt t="115939" x="1314450" y="2197100"/>
          <p14:tracePt t="115956" x="1295400" y="2209800"/>
          <p14:tracePt t="115973" x="1257300" y="2241550"/>
          <p14:tracePt t="115990" x="1231900" y="2286000"/>
          <p14:tracePt t="116006" x="1225550" y="2311400"/>
          <p14:tracePt t="116023" x="1225550" y="2355850"/>
          <p14:tracePt t="116039" x="1225550" y="2381250"/>
          <p14:tracePt t="116056" x="1225550" y="2432050"/>
          <p14:tracePt t="116073" x="1257300" y="2463800"/>
          <p14:tracePt t="116089" x="1282700" y="2482850"/>
          <p14:tracePt t="116106" x="1314450" y="2501900"/>
          <p14:tracePt t="116123" x="1327150" y="2508250"/>
          <p14:tracePt t="116140" x="1358900" y="2508250"/>
          <p14:tracePt t="116156" x="1403350" y="2508250"/>
          <p14:tracePt t="116173" x="1435100" y="2482850"/>
          <p14:tracePt t="116188" x="1504950" y="2393950"/>
          <p14:tracePt t="116205" x="1543050" y="2336800"/>
          <p14:tracePt t="116222" x="1612900" y="2222500"/>
          <p14:tracePt t="116240" x="1638300" y="2146300"/>
          <p14:tracePt t="116256" x="1638300" y="2127250"/>
          <p14:tracePt t="116273" x="1625600" y="2089150"/>
          <p14:tracePt t="116289" x="1612900" y="2070100"/>
          <p14:tracePt t="116306" x="1543050" y="2057400"/>
          <p14:tracePt t="116323" x="1479550" y="2057400"/>
          <p14:tracePt t="116339" x="1454150" y="2057400"/>
          <p14:tracePt t="116356" x="1422400" y="2076450"/>
          <p14:tracePt t="116373" x="1409700" y="2082800"/>
          <p14:tracePt t="116376" x="1397000" y="2108200"/>
          <p14:tracePt t="116389" x="1377950" y="2127250"/>
          <p14:tracePt t="116406" x="1352550" y="2222500"/>
          <p14:tracePt t="116423" x="1352550" y="2273300"/>
          <p14:tracePt t="116439" x="1352550" y="2362200"/>
          <p14:tracePt t="116456" x="1352550" y="2381250"/>
          <p14:tracePt t="116473" x="1358900" y="2419350"/>
          <p14:tracePt t="116490" x="1371600" y="2438400"/>
          <p14:tracePt t="116506" x="1390650" y="2451100"/>
          <p14:tracePt t="116523" x="1428750" y="2463800"/>
          <p14:tracePt t="116540" x="1447800" y="2463800"/>
          <p14:tracePt t="116556" x="1485900" y="2463800"/>
          <p14:tracePt t="116574" x="1504950" y="2432050"/>
          <p14:tracePt t="116589" x="1517650" y="2387600"/>
          <p14:tracePt t="116605" x="1517650" y="2336800"/>
          <p14:tracePt t="116621" x="1517650" y="2317750"/>
          <p14:tracePt t="116638" x="1504950" y="2298700"/>
          <p14:tracePt t="116655" x="1492250" y="2292350"/>
          <p14:tracePt t="116672" x="1460500" y="2292350"/>
          <p14:tracePt t="116688" x="1422400" y="2305050"/>
          <p14:tracePt t="116705" x="1409700" y="2336800"/>
          <p14:tracePt t="116721" x="1377950" y="2400300"/>
          <p14:tracePt t="116739" x="1371600" y="2425700"/>
          <p14:tracePt t="116755" x="1365250" y="2470150"/>
          <p14:tracePt t="116773" x="1365250" y="2514600"/>
          <p14:tracePt t="116790" x="1365250" y="2527300"/>
          <p14:tracePt t="116806" x="1365250" y="2546350"/>
          <p14:tracePt t="116823" x="1377950" y="2552700"/>
          <p14:tracePt t="116839" x="1390650" y="2559050"/>
          <p14:tracePt t="116856" x="1416050" y="2559050"/>
          <p14:tracePt t="116873" x="1428750" y="2559050"/>
          <p14:tracePt t="116876" x="1441450" y="2559050"/>
          <p14:tracePt t="116889" x="1447800" y="2552700"/>
          <p14:tracePt t="116908" x="1473200" y="2501900"/>
          <p14:tracePt t="116923" x="1479550" y="2451100"/>
          <p14:tracePt t="116940" x="1473200" y="2374900"/>
          <p14:tracePt t="116956" x="1460500" y="2355850"/>
          <p14:tracePt t="116973" x="1435100" y="2330450"/>
          <p14:tracePt t="116990" x="1409700" y="2311400"/>
          <p14:tracePt t="117006" x="1397000" y="2298700"/>
          <p14:tracePt t="117023" x="1371600" y="2298700"/>
          <p14:tracePt t="117039" x="1365250" y="2298700"/>
          <p14:tracePt t="117056" x="1346200" y="2324100"/>
          <p14:tracePt t="117073" x="1333500" y="2374900"/>
          <p14:tracePt t="117089" x="1333500" y="2393950"/>
          <p14:tracePt t="117106" x="1333500" y="2438400"/>
          <p14:tracePt t="117122" x="1333500" y="2451100"/>
          <p14:tracePt t="117139" x="1333500" y="2457450"/>
          <p14:tracePt t="117157" x="1339850" y="2470150"/>
          <p14:tracePt t="117188" x="1346200" y="2476500"/>
          <p14:tracePt t="117229" x="1346200" y="2482850"/>
          <p14:tracePt t="119304" x="1346200" y="2501900"/>
          <p14:tracePt t="119314" x="1346200" y="2520950"/>
          <p14:tracePt t="119325" x="1339850" y="2540000"/>
          <p14:tracePt t="119340" x="1339850" y="2571750"/>
          <p14:tracePt t="119356" x="1339850" y="2724150"/>
          <p14:tracePt t="119372" x="1339850" y="2774950"/>
          <p14:tracePt t="119390" x="1352550" y="2895600"/>
          <p14:tracePt t="119406" x="1358900" y="2946400"/>
          <p14:tracePt t="119421" x="1397000" y="3067050"/>
          <p14:tracePt t="119439" x="1466850" y="3194050"/>
          <p14:tracePt t="119456" x="1517650" y="3251200"/>
          <p14:tracePt t="119473" x="1587500" y="3352800"/>
          <p14:tracePt t="119490" x="1638300" y="3422650"/>
          <p14:tracePt t="119505" x="1727200" y="3543300"/>
          <p14:tracePt t="119521" x="1809750" y="3644900"/>
          <p14:tracePt t="119538" x="1873250" y="3702050"/>
          <p14:tracePt t="119555" x="2051050" y="3829050"/>
          <p14:tracePt t="119571" x="2127250" y="3879850"/>
          <p14:tracePt t="119588" x="2305050" y="3975100"/>
          <p14:tracePt t="119605" x="2590800" y="4076700"/>
          <p14:tracePt t="119621" x="2698750" y="4108450"/>
          <p14:tracePt t="119638" x="2889250" y="4140200"/>
          <p14:tracePt t="119655" x="3003550" y="4159250"/>
          <p14:tracePt t="119671" x="3213100" y="4178300"/>
          <p14:tracePt t="119688" x="3340100" y="4191000"/>
          <p14:tracePt t="119706" x="3378200" y="4191000"/>
          <p14:tracePt t="119723" x="3479800" y="4191000"/>
          <p14:tracePt t="119739" x="3524250" y="4191000"/>
          <p14:tracePt t="119755" x="3625850" y="4178300"/>
          <p14:tracePt t="119773" x="3733800" y="4152900"/>
          <p14:tracePt t="119789" x="3765550" y="4140200"/>
          <p14:tracePt t="119806" x="3822700" y="4127500"/>
          <p14:tracePt t="119823" x="3848100" y="4121150"/>
          <p14:tracePt t="119839" x="3898900" y="4108450"/>
          <p14:tracePt t="119856" x="3956050" y="4083050"/>
          <p14:tracePt t="119872" x="3987800" y="4083050"/>
          <p14:tracePt t="119889" x="4032250" y="4076700"/>
          <p14:tracePt t="119906" x="4057650" y="4070350"/>
          <p14:tracePt t="119922" x="4089400" y="4064000"/>
          <p14:tracePt t="119939" x="4114800" y="4064000"/>
          <p14:tracePt t="119956" x="4127500" y="4057650"/>
          <p14:tracePt t="119972" x="4140200" y="4057650"/>
          <p14:tracePt t="119989" x="4146550" y="4051300"/>
          <p14:tracePt t="120006" x="4165600" y="4044950"/>
          <p14:tracePt t="120023" x="4178300" y="4044950"/>
          <p14:tracePt t="120041" x="4184650" y="4044950"/>
          <p14:tracePt t="120055" x="4191000" y="4038600"/>
          <p14:tracePt t="120071" x="4197350" y="4032250"/>
          <p14:tracePt t="120088" x="4216400" y="4025900"/>
          <p14:tracePt t="120105" x="4235450" y="4019550"/>
          <p14:tracePt t="120138" x="4254500" y="4013200"/>
          <p14:tracePt t="120154" x="4260850" y="4013200"/>
          <p14:tracePt t="120172" x="4286250" y="4000500"/>
          <p14:tracePt t="120188" x="4298950" y="3994150"/>
          <p14:tracePt t="120205" x="4298950" y="3987800"/>
          <p14:tracePt t="120222" x="4311650" y="3981450"/>
          <p14:tracePt t="120255" x="4318000" y="3975100"/>
          <p14:tracePt t="120285" x="4324350" y="3968750"/>
          <p14:tracePt t="120325" x="4330700" y="3968750"/>
          <p14:tracePt t="120378" x="4330700" y="3962400"/>
          <p14:tracePt t="120399" x="4330700" y="3956050"/>
          <p14:tracePt t="120409" x="4330700" y="3949700"/>
          <p14:tracePt t="120419" x="4330700" y="3943350"/>
          <p14:tracePt t="120429" x="4330700" y="3937000"/>
          <p14:tracePt t="120442" x="4324350" y="3924300"/>
          <p14:tracePt t="120456" x="4311650" y="3911600"/>
          <p14:tracePt t="120472" x="4267200" y="3886200"/>
          <p14:tracePt t="120489" x="4248150" y="3860800"/>
          <p14:tracePt t="120506" x="4229100" y="3841750"/>
          <p14:tracePt t="120524" x="4197350" y="3816350"/>
          <p14:tracePt t="120539" x="4171950" y="3803650"/>
          <p14:tracePt t="120556" x="4108450" y="3771900"/>
          <p14:tracePt t="120573" x="4057650" y="3752850"/>
          <p14:tracePt t="120589" x="3975100" y="3727450"/>
          <p14:tracePt t="120607" x="3892550" y="3721100"/>
          <p14:tracePt t="120622" x="3835400" y="3708400"/>
          <p14:tracePt t="120640" x="3721100" y="3702050"/>
          <p14:tracePt t="120656" x="3644900" y="3702050"/>
          <p14:tracePt t="120672" x="3530600" y="3702050"/>
          <p14:tracePt t="120690" x="3460750" y="3702050"/>
          <p14:tracePt t="120706" x="3435350" y="3702050"/>
          <p14:tracePt t="120723" x="3365500" y="3702050"/>
          <p14:tracePt t="120739" x="3340100" y="3702050"/>
          <p14:tracePt t="120756" x="3282950" y="3702050"/>
          <p14:tracePt t="120774" x="3232150" y="3702050"/>
          <p14:tracePt t="120789" x="3200400" y="3702050"/>
          <p14:tracePt t="120806" x="3162300" y="3702050"/>
          <p14:tracePt t="120823" x="3149600" y="3708400"/>
          <p14:tracePt t="120839" x="3092450" y="3714750"/>
          <p14:tracePt t="120856" x="3054350" y="3733800"/>
          <p14:tracePt t="120872" x="2990850" y="3746500"/>
          <p14:tracePt t="120889" x="2940050" y="3771900"/>
          <p14:tracePt t="120905" x="2921000" y="3784600"/>
          <p14:tracePt t="120922" x="2895600" y="3810000"/>
          <p14:tracePt t="120939" x="2889250" y="3822700"/>
          <p14:tracePt t="120956" x="2863850" y="3860800"/>
          <p14:tracePt t="120972" x="2863850" y="3879850"/>
          <p14:tracePt t="120989" x="2863850" y="3892550"/>
          <p14:tracePt t="121006" x="2863850" y="3924300"/>
          <p14:tracePt t="121024" x="2863850" y="3949700"/>
          <p14:tracePt t="121039" x="2863850" y="3956050"/>
          <p14:tracePt t="121056" x="2876550" y="3975100"/>
          <p14:tracePt t="121072" x="2895600" y="3987800"/>
          <p14:tracePt t="121089" x="2927350" y="4000500"/>
          <p14:tracePt t="121106" x="2946400" y="4006850"/>
          <p14:tracePt t="121122" x="2978150" y="4013200"/>
          <p14:tracePt t="121139" x="3022600" y="4019550"/>
          <p14:tracePt t="121156" x="3035300" y="4019550"/>
          <p14:tracePt t="121172" x="3092450" y="4032250"/>
          <p14:tracePt t="121189" x="3124200" y="4038600"/>
          <p14:tracePt t="121205" x="3181350" y="4038600"/>
          <p14:tracePt t="121221" x="3225800" y="4044950"/>
          <p14:tracePt t="121238" x="3238500" y="4044950"/>
          <p14:tracePt t="121255" x="3282950" y="4051300"/>
          <p14:tracePt t="121271" x="3302000" y="4051300"/>
          <p14:tracePt t="121288" x="3346450" y="4064000"/>
          <p14:tracePt t="121305" x="3378200" y="4064000"/>
          <p14:tracePt t="121321" x="3397250" y="4070350"/>
          <p14:tracePt t="121338" x="3429000" y="4070350"/>
          <p14:tracePt t="121355" x="3448050" y="4076700"/>
          <p14:tracePt t="121371" x="3492500" y="4076700"/>
          <p14:tracePt t="121389" x="3530600" y="4076700"/>
          <p14:tracePt t="121406" x="3562350" y="4076700"/>
          <p14:tracePt t="121422" x="3619500" y="4076700"/>
          <p14:tracePt t="121440" x="3657600" y="4076700"/>
          <p14:tracePt t="121456" x="3759200" y="4076700"/>
          <p14:tracePt t="121473" x="3841750" y="4076700"/>
          <p14:tracePt t="121489" x="3879850" y="4076700"/>
          <p14:tracePt t="122025" x="3886200" y="4076700"/>
          <p14:tracePt t="122035" x="3898900" y="4076700"/>
          <p14:tracePt t="122046" x="3905250" y="4076700"/>
          <p14:tracePt t="122056" x="3917950" y="4076700"/>
          <p14:tracePt t="122071" x="3924300" y="4076700"/>
          <p14:tracePt t="122088" x="3956050" y="4076700"/>
          <p14:tracePt t="122105" x="3968750" y="4076700"/>
          <p14:tracePt t="122121" x="4006850" y="4076700"/>
          <p14:tracePt t="122138" x="4032250" y="4076700"/>
          <p14:tracePt t="122155" x="4064000" y="4076700"/>
          <p14:tracePt t="122172" x="4095750" y="4076700"/>
          <p14:tracePt t="122188" x="4108450" y="4076700"/>
          <p14:tracePt t="122206" x="4114800" y="4076700"/>
          <p14:tracePt t="122223" x="4127500" y="4076700"/>
          <p14:tracePt t="122256" x="4133850" y="4076700"/>
          <p14:tracePt t="122297" x="4140200" y="4076700"/>
          <p14:tracePt t="122493" x="4146550" y="4076700"/>
          <p14:tracePt t="122504" x="4152900" y="4076700"/>
          <p14:tracePt t="122514" x="4159250" y="4076700"/>
          <p14:tracePt t="122525" x="4184650" y="4076700"/>
          <p14:tracePt t="122538" x="4203700" y="4076700"/>
          <p14:tracePt t="122554" x="4222750" y="4076700"/>
          <p14:tracePt t="122572" x="4260850" y="4076700"/>
          <p14:tracePt t="122589" x="4311650" y="4076700"/>
          <p14:tracePt t="122605" x="4330700" y="4076700"/>
          <p14:tracePt t="122622" x="4381500" y="4076700"/>
          <p14:tracePt t="122638" x="4400550" y="4076700"/>
          <p14:tracePt t="122655" x="4432300" y="4076700"/>
          <p14:tracePt t="122672" x="4457700" y="4076700"/>
          <p14:tracePt t="122689" x="4464050" y="4076700"/>
          <p14:tracePt t="122705" x="4476750" y="4076700"/>
          <p14:tracePt t="122722" x="4483100" y="4076700"/>
          <p14:tracePt t="122739" x="4489450" y="4076700"/>
          <p14:tracePt t="122756" x="4502150" y="4076700"/>
          <p14:tracePt t="122772" x="4508500" y="4076700"/>
          <p14:tracePt t="122788" x="4521200" y="4076700"/>
          <p14:tracePt t="122806" x="4527550" y="4076700"/>
          <p14:tracePt t="122822" x="4533900" y="4076700"/>
          <p14:tracePt t="122839" x="4546600" y="4076700"/>
          <p14:tracePt t="122855" x="4559300" y="4076700"/>
          <p14:tracePt t="122871" x="4578350" y="4076700"/>
          <p14:tracePt t="122891" x="4584700" y="4076700"/>
          <p14:tracePt t="122905" x="4597400" y="4076700"/>
          <p14:tracePt t="122923" x="4610100" y="4076700"/>
          <p14:tracePt t="122956" x="4616450" y="4076700"/>
          <p14:tracePt t="122975" x="4622800" y="4076700"/>
          <p14:tracePt t="123997" x="4629150" y="4076700"/>
          <p14:tracePt t="124059" x="4635500" y="4076700"/>
          <p14:tracePt t="124746" x="4641850" y="4076700"/>
          <p14:tracePt t="125425" x="4648200" y="4076700"/>
          <p14:tracePt t="125436" x="4648200" y="4070350"/>
          <p14:tracePt t="125446" x="4654550" y="4070350"/>
          <p14:tracePt t="125457" x="4654550" y="4064000"/>
          <p14:tracePt t="125472" x="4660900" y="4057650"/>
          <p14:tracePt t="125489" x="4686300" y="4044950"/>
          <p14:tracePt t="125505" x="4699000" y="4025900"/>
          <p14:tracePt t="125521" x="4743450" y="4000500"/>
          <p14:tracePt t="125538" x="4756150" y="3994150"/>
          <p14:tracePt t="125555" x="4768850" y="3987800"/>
          <p14:tracePt t="125572" x="4775200" y="3981450"/>
          <p14:tracePt t="125589" x="4775200" y="3975100"/>
          <p14:tracePt t="125624" x="4775200" y="3968750"/>
          <p14:tracePt t="125645" x="4775200" y="3962400"/>
          <p14:tracePt t="125656" x="4768850" y="3956050"/>
          <p14:tracePt t="125672" x="4743450" y="3943350"/>
          <p14:tracePt t="125689" x="4654550" y="3917950"/>
          <p14:tracePt t="125707" x="4540250" y="3898900"/>
          <p14:tracePt t="125722" x="4483100" y="3898900"/>
          <p14:tracePt t="125738" x="4394200" y="3886200"/>
          <p14:tracePt t="125755" x="4349750" y="3879850"/>
          <p14:tracePt t="125771" x="4260850" y="3879850"/>
          <p14:tracePt t="125790" x="4152900" y="3873500"/>
          <p14:tracePt t="125805" x="4114800" y="3873500"/>
          <p14:tracePt t="125822" x="4057650" y="3860800"/>
          <p14:tracePt t="125838" x="4025900" y="3854450"/>
          <p14:tracePt t="125854" x="3962400" y="3848100"/>
          <p14:tracePt t="125871" x="3905250" y="3841750"/>
          <p14:tracePt t="125872" x="3867150" y="3841750"/>
          <p14:tracePt t="125888" x="3803650" y="3829050"/>
          <p14:tracePt t="125904" x="3721100" y="3822700"/>
          <p14:tracePt t="125921" x="3683000" y="3822700"/>
          <p14:tracePt t="125937" x="3632200" y="3822700"/>
          <p14:tracePt t="125954" x="3613150" y="3822700"/>
          <p14:tracePt t="125971" x="3549650" y="3822700"/>
          <p14:tracePt t="125988" x="3479800" y="3822700"/>
          <p14:tracePt t="126004" x="3454400" y="3822700"/>
          <p14:tracePt t="126021" x="3403600" y="3822700"/>
          <p14:tracePt t="126037" x="3390900" y="3822700"/>
          <p14:tracePt t="129117" x="3397250" y="3810000"/>
          <p14:tracePt t="129126" x="3441700" y="3778250"/>
          <p14:tracePt t="129139" x="3511550" y="3733800"/>
          <p14:tracePt t="129155" x="3600450" y="3683000"/>
          <p14:tracePt t="129172" x="4070350" y="3517900"/>
          <p14:tracePt t="129188" x="4457700" y="3467100"/>
          <p14:tracePt t="129204" x="4641850" y="3467100"/>
          <p14:tracePt t="129222" x="4940300" y="3467100"/>
          <p14:tracePt t="129239" x="5105400" y="3505200"/>
          <p14:tracePt t="129254" x="5435600" y="3594100"/>
          <p14:tracePt t="129272" x="5670550" y="3663950"/>
          <p14:tracePt t="129288" x="5835650" y="3702050"/>
          <p14:tracePt t="129304" x="6070600" y="3746500"/>
          <p14:tracePt t="129321" x="6153150" y="3752850"/>
          <p14:tracePt t="129337" x="6280150" y="3759200"/>
          <p14:tracePt t="129354" x="6369050" y="3759200"/>
          <p14:tracePt t="129371" x="6413500" y="3759200"/>
          <p14:tracePt t="129387" x="6451600" y="3759200"/>
          <p14:tracePt t="129404" x="6464300" y="3752850"/>
          <p14:tracePt t="129421" x="6483350" y="3752850"/>
          <p14:tracePt t="129437" x="6489700" y="3746500"/>
          <p14:tracePt t="129454" x="6502400" y="3727450"/>
          <p14:tracePt t="129472" x="6521450" y="3683000"/>
          <p14:tracePt t="129489" x="6527800" y="3663950"/>
          <p14:tracePt t="129505" x="6527800" y="3594100"/>
          <p14:tracePt t="129522" x="6496050" y="3543300"/>
          <p14:tracePt t="129538" x="6477000" y="3517900"/>
          <p14:tracePt t="129555" x="6362700" y="3454400"/>
          <p14:tracePt t="129572" x="6305550" y="3435350"/>
          <p14:tracePt t="129588" x="6115050" y="3435350"/>
          <p14:tracePt t="129606" x="5988050" y="3435350"/>
          <p14:tracePt t="129622" x="5937250" y="3435350"/>
          <p14:tracePt t="129638" x="5873750" y="3479800"/>
          <p14:tracePt t="129655" x="5861050" y="3486150"/>
          <p14:tracePt t="129672" x="5842000" y="3498850"/>
          <p14:tracePt t="129689" x="5835650" y="3505200"/>
          <p14:tracePt t="129705" x="5835650" y="3517900"/>
          <p14:tracePt t="129722" x="5842000" y="3568700"/>
          <p14:tracePt t="129738" x="5873750" y="3600450"/>
          <p14:tracePt t="129754" x="6057900" y="3695700"/>
          <p14:tracePt t="129773" x="6178550" y="3714750"/>
          <p14:tracePt t="129788" x="6229350" y="3714750"/>
          <p14:tracePt t="129805" x="6292850" y="3695700"/>
          <p14:tracePt t="129822" x="6305550" y="3683000"/>
          <p14:tracePt t="129838" x="6330950" y="3613150"/>
          <p14:tracePt t="129856" x="6330950" y="3524250"/>
          <p14:tracePt t="129871" x="6305550" y="3479800"/>
          <p14:tracePt t="129889" x="6178550" y="3409950"/>
          <p14:tracePt t="129905" x="6064250" y="3390900"/>
          <p14:tracePt t="129922" x="5899150" y="3378200"/>
          <p14:tracePt t="129939" x="5727700" y="3448050"/>
          <p14:tracePt t="129955" x="5683250" y="3473450"/>
          <p14:tracePt t="129972" x="5632450" y="3511550"/>
          <p14:tracePt t="129988" x="5619750" y="3517900"/>
          <p14:tracePt t="130005" x="5619750" y="3524250"/>
          <p14:tracePt t="130023" x="5626100" y="3530600"/>
          <p14:tracePt t="130038" x="5638800" y="3536950"/>
          <p14:tracePt t="130055" x="5702300" y="3562350"/>
          <p14:tracePt t="130072" x="5721350" y="3562350"/>
          <p14:tracePt t="130088" x="5746750" y="3562350"/>
          <p14:tracePt t="130106" x="5759450" y="3562350"/>
          <p14:tracePt t="130138" x="5765800" y="3562350"/>
          <p14:tracePt t="132907" x="5759450" y="3562350"/>
          <p14:tracePt t="132918" x="5746750" y="3562350"/>
          <p14:tracePt t="132929" x="5734050" y="3562350"/>
          <p14:tracePt t="132939" x="5715000" y="3568700"/>
          <p14:tracePt t="132954" x="5683250" y="3575050"/>
          <p14:tracePt t="132973" x="5588000" y="3594100"/>
          <p14:tracePt t="132988" x="5524500" y="3613150"/>
          <p14:tracePt t="133005" x="5365750" y="3632200"/>
          <p14:tracePt t="133022" x="5264150" y="3644900"/>
          <p14:tracePt t="133038" x="4984750" y="3676650"/>
          <p14:tracePt t="133055" x="4743450" y="3689350"/>
          <p14:tracePt t="133072" x="4552950" y="3689350"/>
          <p14:tracePt t="133088" x="4311650" y="3689350"/>
          <p14:tracePt t="133105" x="4222750" y="3689350"/>
          <p14:tracePt t="133121" x="4057650" y="3689350"/>
          <p14:tracePt t="133138" x="3892550" y="3695700"/>
          <p14:tracePt t="133154" x="3822700" y="3708400"/>
          <p14:tracePt t="133172" x="3759200" y="3714750"/>
          <p14:tracePt t="133187" x="3714750" y="3721100"/>
          <p14:tracePt t="133204" x="3663950" y="3727450"/>
          <p14:tracePt t="133222" x="3613150" y="3740150"/>
          <p14:tracePt t="133238" x="3587750" y="3759200"/>
          <p14:tracePt t="133254" x="3530600" y="3778250"/>
          <p14:tracePt t="133271" x="3492500" y="3797300"/>
          <p14:tracePt t="133288" x="3435350" y="3829050"/>
          <p14:tracePt t="133305" x="3403600" y="3848100"/>
          <p14:tracePt t="133322" x="3390900" y="3860800"/>
          <p14:tracePt t="133338" x="3378200" y="3873500"/>
          <p14:tracePt t="133355" x="3371850" y="3879850"/>
          <p14:tracePt t="133371" x="3365500" y="3886200"/>
          <p14:tracePt t="133410" x="3365500" y="3892550"/>
          <p14:tracePt t="133421" x="3371850" y="3898900"/>
          <p14:tracePt t="133430" x="3416300" y="3917950"/>
          <p14:tracePt t="133441" x="3454400" y="3924300"/>
          <p14:tracePt t="133455" x="3492500" y="3924300"/>
          <p14:tracePt t="133472" x="3556000" y="3924300"/>
          <p14:tracePt t="133488" x="3581400" y="3924300"/>
          <p14:tracePt t="133505" x="3613150" y="3924300"/>
          <p14:tracePt t="133522" x="3619500" y="3924300"/>
          <p14:tracePt t="133538" x="3632200" y="3924300"/>
          <p14:tracePt t="133555" x="3638550" y="3924300"/>
          <p14:tracePt t="133571" x="3638550" y="3911600"/>
          <p14:tracePt t="133588" x="3613150" y="3860800"/>
          <p14:tracePt t="133605" x="3581400" y="3835400"/>
          <p14:tracePt t="133622" x="3429000" y="3759200"/>
          <p14:tracePt t="133639" x="3263900" y="3733800"/>
          <p14:tracePt t="133655" x="3213100" y="3733800"/>
          <p14:tracePt t="133672" x="3124200" y="3765550"/>
          <p14:tracePt t="133688" x="3079750" y="3784600"/>
          <p14:tracePt t="133705" x="3041650" y="3848100"/>
          <p14:tracePt t="133722" x="3022600" y="4000500"/>
          <p14:tracePt t="133737" x="3048000" y="4108450"/>
          <p14:tracePt t="133755" x="3136900" y="4260850"/>
          <p14:tracePt t="133771" x="3225800" y="4356100"/>
          <p14:tracePt t="133788" x="3486150" y="4483100"/>
          <p14:tracePt t="133807" x="3663950" y="4489450"/>
          <p14:tracePt t="133821" x="3740150" y="4476750"/>
          <p14:tracePt t="133838" x="3879850" y="4375150"/>
          <p14:tracePt t="133854" x="3917950" y="4330700"/>
          <p14:tracePt t="133871" x="3962400" y="4235450"/>
          <p14:tracePt t="133888" x="3968750" y="4171950"/>
          <p14:tracePt t="133904" x="3962400" y="4121150"/>
          <p14:tracePt t="133921" x="3898900" y="4064000"/>
          <p14:tracePt t="133937" x="3841750" y="4025900"/>
          <p14:tracePt t="133953" x="3683000" y="3994150"/>
          <p14:tracePt t="133971" x="3619500" y="3994150"/>
          <p14:tracePt t="133987" x="3543300" y="3994150"/>
          <p14:tracePt t="134003" x="3524250" y="3994150"/>
          <p14:tracePt t="134020" x="3517900" y="3994150"/>
          <p14:tracePt t="134037" x="3517900" y="4013200"/>
          <p14:tracePt t="134053" x="3517900" y="4019550"/>
          <p14:tracePt t="134070" x="3536950" y="4057650"/>
          <p14:tracePt t="134087" x="3575050" y="4076700"/>
          <p14:tracePt t="134103" x="3581400" y="4076700"/>
          <p14:tracePt t="134120" x="3587750" y="4083050"/>
          <p14:tracePt t="134137" x="3587750" y="4089400"/>
          <p14:tracePt t="134172" x="3594100" y="4095750"/>
          <p14:tracePt t="134201" x="3600450" y="4095750"/>
          <p14:tracePt t="140509" x="3613150" y="4102100"/>
          <p14:tracePt t="140520" x="3625850" y="4108450"/>
          <p14:tracePt t="140530" x="3644900" y="4121150"/>
          <p14:tracePt t="140541" x="3689350" y="4146550"/>
          <p14:tracePt t="140553" x="3759200" y="4197350"/>
          <p14:tracePt t="140569" x="3841750" y="4222750"/>
          <p14:tracePt t="140586" x="3987800" y="4305300"/>
          <p14:tracePt t="140603" x="4178300" y="4413250"/>
          <p14:tracePt t="140620" x="4273550" y="4464050"/>
          <p14:tracePt t="140636" x="4432300" y="4552950"/>
          <p14:tracePt t="140654" x="4514850" y="4603750"/>
          <p14:tracePt t="140670" x="4629150" y="4660900"/>
          <p14:tracePt t="140688" x="4705350" y="4692650"/>
          <p14:tracePt t="140704" x="4730750" y="4705350"/>
          <p14:tracePt t="140721" x="4794250" y="4718050"/>
          <p14:tracePt t="140738" x="4813300" y="4718050"/>
          <p14:tracePt t="140754" x="4838700" y="4724400"/>
          <p14:tracePt t="140771" x="4845050" y="4724400"/>
          <p14:tracePt t="140787" x="4851400" y="4724400"/>
          <p14:tracePt t="140821" x="4857750" y="4724400"/>
          <p14:tracePt t="140838" x="4864100" y="4724400"/>
          <p14:tracePt t="140854" x="4870450" y="4724400"/>
          <p14:tracePt t="140870" x="4876800" y="4724400"/>
          <p14:tracePt t="140886" x="4889500" y="4724400"/>
          <p14:tracePt t="140903" x="4895850" y="4724400"/>
          <p14:tracePt t="140920" x="4914900" y="4724400"/>
          <p14:tracePt t="140936" x="4927600" y="4718050"/>
          <p14:tracePt t="140953" x="4953000" y="4711700"/>
          <p14:tracePt t="140970" x="4997450" y="4699000"/>
          <p14:tracePt t="140986" x="5010150" y="4699000"/>
          <p14:tracePt t="141003" x="5048250" y="4686300"/>
          <p14:tracePt t="141020" x="5067300" y="4679950"/>
          <p14:tracePt t="141036" x="5099050" y="4660900"/>
          <p14:tracePt t="141054" x="5111750" y="4660900"/>
          <p14:tracePt t="141071" x="5111750" y="4654550"/>
          <p14:tracePt t="141087" x="5124450" y="4648200"/>
          <p14:tracePt t="141105" x="5137150" y="4641850"/>
          <p14:tracePt t="141138" x="5143500" y="4635500"/>
          <p14:tracePt t="141154" x="5149850" y="4635500"/>
          <p14:tracePt t="141172" x="5162550" y="4622800"/>
          <p14:tracePt t="141187" x="5168900" y="4622800"/>
          <p14:tracePt t="141203" x="5181600" y="4610100"/>
          <p14:tracePt t="141220" x="5194300" y="4591050"/>
          <p14:tracePt t="141237" x="5200650" y="4584700"/>
          <p14:tracePt t="141253" x="5213350" y="4578350"/>
          <p14:tracePt t="141287" x="5219700" y="4578350"/>
          <p14:tracePt t="141305" x="5226050" y="4572000"/>
          <p14:tracePt t="141321" x="5226050" y="4565650"/>
          <p14:tracePt t="141336" x="5232400" y="4552950"/>
          <p14:tracePt t="141353" x="5238750" y="4552950"/>
          <p14:tracePt t="141370" x="5257800" y="4533900"/>
          <p14:tracePt t="141387" x="5270500" y="4527550"/>
          <p14:tracePt t="141404" x="5270500" y="4521200"/>
          <p14:tracePt t="141421" x="5289550" y="4508500"/>
          <p14:tracePt t="141439" x="5302250" y="4502150"/>
          <p14:tracePt t="141454" x="5308600" y="4502150"/>
          <p14:tracePt t="141471" x="5314950" y="4495800"/>
          <p14:tracePt t="141487" x="5321300" y="4489450"/>
          <p14:tracePt t="141503" x="5334000" y="4489450"/>
          <p14:tracePt t="141520" x="5334000" y="4483100"/>
          <p14:tracePt t="141537" x="5340350" y="4483100"/>
          <p14:tracePt t="141961" x="5334000" y="4470400"/>
          <p14:tracePt t="141971" x="5321300" y="4464050"/>
          <p14:tracePt t="141981" x="5283200" y="4445000"/>
          <p14:tracePt t="141992" x="5226050" y="4425950"/>
          <p14:tracePt t="142004" x="5143500" y="4406900"/>
          <p14:tracePt t="142021" x="5092700" y="4400550"/>
          <p14:tracePt t="142038" x="4908550" y="4362450"/>
          <p14:tracePt t="142053" x="4667250" y="4337050"/>
          <p14:tracePt t="142069" x="4565650" y="4318000"/>
          <p14:tracePt t="142086" x="4292600" y="4286250"/>
          <p14:tracePt t="142103" x="4152900" y="4273550"/>
          <p14:tracePt t="142120" x="3943350" y="4254500"/>
          <p14:tracePt t="142137" x="3778250" y="4241800"/>
          <p14:tracePt t="142153" x="3676650" y="4241800"/>
          <p14:tracePt t="142170" x="3549650" y="4235450"/>
          <p14:tracePt t="142186" x="3498850" y="4235450"/>
          <p14:tracePt t="142203" x="3448050" y="4235450"/>
          <p14:tracePt t="142220" x="3397250" y="4229100"/>
          <p14:tracePt t="142236" x="3378200" y="4229100"/>
          <p14:tracePt t="142254" x="3321050" y="4229100"/>
          <p14:tracePt t="142271" x="3282950" y="4216400"/>
          <p14:tracePt t="142287" x="3187700" y="4216400"/>
          <p14:tracePt t="142305" x="3143250" y="4216400"/>
          <p14:tracePt t="142321" x="3124200" y="4216400"/>
          <p14:tracePt t="142337" x="3098800" y="4216400"/>
          <p14:tracePt t="142354" x="3086100" y="4216400"/>
          <p14:tracePt t="142371" x="3067050" y="4222750"/>
          <p14:tracePt t="142388" x="3054350" y="4229100"/>
          <p14:tracePt t="142404" x="3048000" y="4229100"/>
          <p14:tracePt t="142421" x="3041650" y="4229100"/>
          <p14:tracePt t="142492" x="3041650" y="4235450"/>
          <p14:tracePt t="142503" x="3035300" y="4241800"/>
          <p14:tracePt t="142513" x="3035300" y="4248150"/>
          <p14:tracePt t="142534" x="3028950" y="4254500"/>
          <p14:tracePt t="142545" x="3028950" y="4260850"/>
          <p14:tracePt t="142556" x="3028950" y="4273550"/>
          <p14:tracePt t="142571" x="3028950" y="4279900"/>
          <p14:tracePt t="142588" x="3028950" y="4298950"/>
          <p14:tracePt t="142621" x="3028950" y="4318000"/>
          <p14:tracePt t="142638" x="3028950" y="4330700"/>
          <p14:tracePt t="142671" x="3048000" y="4343400"/>
          <p14:tracePt t="142687" x="3067050" y="4349750"/>
          <p14:tracePt t="142704" x="3117850" y="4349750"/>
          <p14:tracePt t="142722" x="3162300" y="4356100"/>
          <p14:tracePt t="142738" x="3194050" y="4356100"/>
          <p14:tracePt t="142754" x="3238500" y="4356100"/>
          <p14:tracePt t="142771" x="3276600" y="4356100"/>
          <p14:tracePt t="142787" x="3346450" y="4356100"/>
          <p14:tracePt t="142805" x="3390900" y="4356100"/>
          <p14:tracePt t="142821" x="3409950" y="4356100"/>
          <p14:tracePt t="142838" x="3441700" y="4356100"/>
          <p14:tracePt t="142855" x="3448050" y="4349750"/>
          <p14:tracePt t="142871" x="3467100" y="4349750"/>
          <p14:tracePt t="142898" x="3467100" y="4343400"/>
          <p14:tracePt t="142919" x="3473450" y="4343400"/>
          <p14:tracePt t="142930" x="3473450" y="4318000"/>
          <p14:tracePt t="142940" x="3454400" y="4267200"/>
          <p14:tracePt t="142953" x="3422650" y="4184650"/>
          <p14:tracePt t="142970" x="3327400" y="4025900"/>
          <p14:tracePt t="142987" x="3060700" y="3613150"/>
          <p14:tracePt t="143005" x="2870200" y="3308350"/>
          <p14:tracePt t="143021" x="2781300" y="3206750"/>
          <p14:tracePt t="143038" x="2628900" y="3028950"/>
          <p14:tracePt t="143053" x="2540000" y="2959100"/>
          <p14:tracePt t="143069" x="2425700" y="2851150"/>
          <p14:tracePt t="143086" x="2330450" y="2768600"/>
          <p14:tracePt t="143103" x="2260600" y="2724150"/>
          <p14:tracePt t="143119" x="2152650" y="2673350"/>
          <p14:tracePt t="143136" x="2095500" y="2641600"/>
          <p14:tracePt t="143153" x="2019300" y="2616200"/>
          <p14:tracePt t="143170" x="1968500" y="2597150"/>
          <p14:tracePt t="143186" x="1949450" y="2590800"/>
          <p14:tracePt t="143203" x="1905000" y="2565400"/>
          <p14:tracePt t="143220" x="1885950" y="2559050"/>
          <p14:tracePt t="143236" x="1822450" y="2527300"/>
          <p14:tracePt t="143253" x="1739900" y="2495550"/>
          <p14:tracePt t="143269" x="1708150" y="2482850"/>
          <p14:tracePt t="143286" x="1651000" y="2457450"/>
          <p14:tracePt t="143303" x="1625600" y="2432050"/>
          <p14:tracePt t="143319" x="1568450" y="2393950"/>
          <p14:tracePt t="143336" x="1517650" y="2349500"/>
          <p14:tracePt t="143353" x="1492250" y="2336800"/>
          <p14:tracePt t="143369" x="1447800" y="2305050"/>
          <p14:tracePt t="143386" x="1428750" y="2298700"/>
          <p14:tracePt t="143403" x="1403350" y="2286000"/>
          <p14:tracePt t="143420" x="1384300" y="2279650"/>
          <p14:tracePt t="143463" x="1377950" y="2279650"/>
          <p14:tracePt t="143483" x="1371600" y="2279650"/>
          <p14:tracePt t="143494" x="1365250" y="2279650"/>
          <p14:tracePt t="143505" x="1358900" y="2286000"/>
          <p14:tracePt t="143521" x="1352550" y="2298700"/>
          <p14:tracePt t="143537" x="1339850" y="2330450"/>
          <p14:tracePt t="143554" x="1333500" y="2343150"/>
          <p14:tracePt t="143570" x="1333500" y="2374900"/>
          <p14:tracePt t="143587" x="1333500" y="2400300"/>
          <p14:tracePt t="143604" x="1352550" y="2406650"/>
          <p14:tracePt t="143621" x="1403350" y="2432050"/>
          <p14:tracePt t="143638" x="1416050" y="2432050"/>
          <p14:tracePt t="143653" x="1441450" y="2432050"/>
          <p14:tracePt t="143671" x="1454150" y="2432050"/>
          <p14:tracePt t="143687" x="1460500" y="2425700"/>
          <p14:tracePt t="143704" x="1479550" y="2355850"/>
          <p14:tracePt t="143721" x="1479550" y="2324100"/>
          <p14:tracePt t="143737" x="1479550" y="2286000"/>
          <p14:tracePt t="143754" x="1479550" y="2266950"/>
          <p14:tracePt t="143771" x="1479550" y="2260600"/>
          <p14:tracePt t="143787" x="1479550" y="2254250"/>
          <p14:tracePt t="143821" x="1473200" y="2247900"/>
          <p14:tracePt t="144527" x="1473200" y="2254250"/>
          <p14:tracePt t="144536" x="1473200" y="2266950"/>
          <p14:tracePt t="144547" x="1479550" y="2273300"/>
          <p14:tracePt t="144561" x="1479550" y="2279650"/>
          <p14:tracePt t="144571" x="1492250" y="2286000"/>
          <p14:tracePt t="144588" x="1543050" y="2311400"/>
          <p14:tracePt t="144604" x="1581150" y="2330450"/>
          <p14:tracePt t="144622" x="1657350" y="2355850"/>
          <p14:tracePt t="144637" x="1695450" y="2355850"/>
          <p14:tracePt t="144654" x="1854200" y="2381250"/>
          <p14:tracePt t="144672" x="2082800" y="2406650"/>
          <p14:tracePt t="144687" x="2184400" y="2413000"/>
          <p14:tracePt t="144704" x="2444750" y="2457450"/>
          <p14:tracePt t="144720" x="2559050" y="2470150"/>
          <p14:tracePt t="144737" x="2749550" y="2508250"/>
          <p14:tracePt t="144755" x="2933700" y="2527300"/>
          <p14:tracePt t="144771" x="3022600" y="2527300"/>
          <p14:tracePt t="144787" x="3149600" y="2527300"/>
          <p14:tracePt t="144804" x="3187700" y="2527300"/>
          <p14:tracePt t="144821" x="3225800" y="2527300"/>
          <p14:tracePt t="144839" x="3270250" y="2527300"/>
          <p14:tracePt t="144853" x="3282950" y="2527300"/>
          <p14:tracePt t="144870" x="3314700" y="2527300"/>
          <p14:tracePt t="144887" x="3333750" y="2533650"/>
          <p14:tracePt t="144903" x="3378200" y="2533650"/>
          <p14:tracePt t="144920" x="3397250" y="2546350"/>
          <p14:tracePt t="144936" x="3473450" y="2546350"/>
          <p14:tracePt t="144954" x="3556000" y="2559050"/>
          <p14:tracePt t="144970" x="3594100" y="2559050"/>
          <p14:tracePt t="144987" x="3689350" y="2578100"/>
          <p14:tracePt t="145004" x="3727450" y="2578100"/>
          <p14:tracePt t="145020" x="3810000" y="2578100"/>
          <p14:tracePt t="145036" x="3848100" y="2578100"/>
          <p14:tracePt t="145054" x="3860800" y="2578100"/>
          <p14:tracePt t="145071" x="3879850" y="2578100"/>
          <p14:tracePt t="145087" x="3886200" y="2578100"/>
          <p14:tracePt t="145104" x="3898900" y="2578100"/>
          <p14:tracePt t="145121" x="3905250" y="2578100"/>
          <p14:tracePt t="145137" x="3911600" y="2571750"/>
          <p14:tracePt t="145154" x="3924300" y="2571750"/>
          <p14:tracePt t="145172" x="3937000" y="2565400"/>
          <p14:tracePt t="145186" x="3943350" y="2565400"/>
          <p14:tracePt t="145203" x="3949700" y="2565400"/>
          <p14:tracePt t="145220" x="3956050" y="2559050"/>
          <p14:tracePt t="145237" x="3968750" y="2559050"/>
          <p14:tracePt t="145271" x="3975100" y="2559050"/>
          <p14:tracePt t="146235" x="3975100" y="2578100"/>
          <p14:tracePt t="146245" x="3981450" y="2622550"/>
          <p14:tracePt t="146256" x="3987800" y="2686050"/>
          <p14:tracePt t="146269" x="4000500" y="2749550"/>
          <p14:tracePt t="146286" x="4006850" y="2851150"/>
          <p14:tracePt t="146303" x="4032250" y="3060700"/>
          <p14:tracePt t="146319" x="4064000" y="3302000"/>
          <p14:tracePt t="146336" x="4083050" y="3403600"/>
          <p14:tracePt t="146354" x="4146550" y="3638550"/>
          <p14:tracePt t="146371" x="4210050" y="3841750"/>
          <p14:tracePt t="146386" x="4241800" y="3937000"/>
          <p14:tracePt t="146403" x="4311650" y="4095750"/>
          <p14:tracePt t="146419" x="4324350" y="4140200"/>
          <p14:tracePt t="146437" x="4362450" y="4235450"/>
          <p14:tracePt t="146454" x="4375150" y="4267200"/>
          <p14:tracePt t="146470" x="4387850" y="4324350"/>
          <p14:tracePt t="151649" x="4400550" y="4330700"/>
          <p14:tracePt t="151659" x="4419600" y="4337050"/>
          <p14:tracePt t="151671" x="4470400" y="4356100"/>
          <p14:tracePt t="151686" x="4540250" y="4381500"/>
          <p14:tracePt t="151703" x="4718050" y="4432300"/>
          <p14:tracePt t="151721" x="4965700" y="4476750"/>
          <p14:tracePt t="151736" x="5092700" y="4495800"/>
          <p14:tracePt t="151753" x="5264150" y="4546600"/>
          <p14:tracePt t="151770" x="5334000" y="4565650"/>
          <p14:tracePt t="151787" x="5448300" y="4622800"/>
          <p14:tracePt t="151805" x="5626100" y="4673600"/>
          <p14:tracePt t="151819" x="5695950" y="4692650"/>
          <p14:tracePt t="151837" x="5791200" y="4711700"/>
          <p14:tracePt t="151853" x="5810250" y="4718050"/>
          <p14:tracePt t="151870" x="5867400" y="4724400"/>
          <p14:tracePt t="151887" x="5911850" y="4724400"/>
          <p14:tracePt t="151904" x="5924550" y="4724400"/>
          <p14:tracePt t="151921" x="5949950" y="4724400"/>
          <p14:tracePt t="151954" x="5969000" y="4724400"/>
          <p14:tracePt t="151970" x="5975350" y="4724400"/>
          <p14:tracePt t="151987" x="5994400" y="4724400"/>
          <p14:tracePt t="152004" x="6007100" y="4724400"/>
          <p14:tracePt t="152020" x="6013450" y="4724400"/>
          <p14:tracePt t="152037" x="6032500" y="4724400"/>
          <p14:tracePt t="152053" x="6045200" y="4724400"/>
          <p14:tracePt t="152070" x="6070600" y="4730750"/>
          <p14:tracePt t="152087" x="6096000" y="4737100"/>
          <p14:tracePt t="152103" x="6115050" y="4737100"/>
          <p14:tracePt t="152120" x="6153150" y="4737100"/>
          <p14:tracePt t="152136" x="6184900" y="4737100"/>
          <p14:tracePt t="152153" x="6261100" y="4737100"/>
          <p14:tracePt t="152170" x="6311900" y="4737100"/>
          <p14:tracePt t="152186" x="6337300" y="4737100"/>
          <p14:tracePt t="152202" x="6381750" y="4737100"/>
          <p14:tracePt t="152219" x="6400800" y="4730750"/>
          <p14:tracePt t="152237" x="6438900" y="4730750"/>
          <p14:tracePt t="152254" x="6470650" y="4724400"/>
          <p14:tracePt t="152270" x="6477000" y="4724400"/>
          <p14:tracePt t="152287" x="6489700" y="4718050"/>
          <p14:tracePt t="152639" x="6496050" y="4718050"/>
          <p14:tracePt t="152649" x="6502400" y="4718050"/>
          <p14:tracePt t="152660" x="6515100" y="4718050"/>
          <p14:tracePt t="152672" x="6527800" y="4711700"/>
          <p14:tracePt t="152686" x="6540500" y="4711700"/>
          <p14:tracePt t="152703" x="6553200" y="4705350"/>
          <p14:tracePt t="152720" x="6565900" y="4705350"/>
          <p14:tracePt t="152737" x="6584950" y="4692650"/>
          <p14:tracePt t="152754" x="6610350" y="4686300"/>
          <p14:tracePt t="152770" x="6616700" y="4679950"/>
          <p14:tracePt t="152786" x="6642100" y="4673600"/>
          <p14:tracePt t="152803" x="6654800" y="4673600"/>
          <p14:tracePt t="152820" x="6686550" y="4660900"/>
          <p14:tracePt t="152837" x="6711950" y="4654550"/>
          <p14:tracePt t="152853" x="6724650" y="4648200"/>
          <p14:tracePt t="152870" x="6743700" y="4641850"/>
          <p14:tracePt t="152886" x="6750050" y="4635500"/>
          <p14:tracePt t="152903" x="6762750" y="4622800"/>
          <p14:tracePt t="152921" x="6781800" y="4622800"/>
          <p14:tracePt t="152936" x="6794500" y="4616450"/>
          <p14:tracePt t="152953" x="6819900" y="4610100"/>
          <p14:tracePt t="152970" x="6832600" y="4603750"/>
          <p14:tracePt t="152986" x="6858000" y="4597400"/>
          <p14:tracePt t="153004" x="6877050" y="4597400"/>
          <p14:tracePt t="153020" x="6889750" y="4591050"/>
          <p14:tracePt t="153037" x="6896100" y="4591050"/>
          <p14:tracePt t="153054" x="6902450" y="4584700"/>
          <p14:tracePt t="153070" x="6908800" y="4584700"/>
          <p14:tracePt t="153087" x="6915150" y="4584700"/>
          <p14:tracePt t="153109" x="6921500" y="4584700"/>
          <p14:tracePt t="153120" x="6927850" y="4584700"/>
          <p14:tracePt t="153136" x="6927850" y="4578350"/>
          <p14:tracePt t="153153" x="6934200" y="4578350"/>
          <p14:tracePt t="153171" x="6946900" y="4578350"/>
          <p14:tracePt t="153186" x="6953250" y="4578350"/>
          <p14:tracePt t="153203" x="6965950" y="4578350"/>
          <p14:tracePt t="153220" x="6978650" y="4578350"/>
          <p14:tracePt t="153237" x="6997700" y="4572000"/>
          <p14:tracePt t="153254" x="7023100" y="4565650"/>
          <p14:tracePt t="153269" x="7029450" y="4565650"/>
          <p14:tracePt t="153287" x="7054850" y="4565650"/>
          <p14:tracePt t="153320" x="7073900" y="4565650"/>
          <p14:tracePt t="153338" x="7099300" y="4565650"/>
          <p14:tracePt t="153354" x="7105650" y="4565650"/>
          <p14:tracePt t="153371" x="7112000" y="4559300"/>
          <p14:tracePt t="153386" x="7118350" y="4559300"/>
          <p14:tracePt t="153403" x="7131050" y="4559300"/>
          <p14:tracePt t="153420" x="7137400" y="4559300"/>
          <p14:tracePt t="153436" x="7143750" y="4559300"/>
          <p14:tracePt t="153484" x="7150100" y="4559300"/>
          <p14:tracePt t="153526" x="7156450" y="4559300"/>
          <p14:tracePt t="153599" x="7162800" y="4559300"/>
          <p14:tracePt t="154682" x="7162800" y="4552950"/>
          <p14:tracePt t="154692" x="7162800" y="4546600"/>
          <p14:tracePt t="154703" x="7169150" y="4521200"/>
          <p14:tracePt t="154713" x="7169150" y="4514850"/>
          <p14:tracePt t="154734" x="7175500" y="4502150"/>
          <p14:tracePt t="154744" x="7175500" y="4495800"/>
          <p14:tracePt t="154755" x="7175500" y="4489450"/>
          <p14:tracePt t="154769" x="7181850" y="4483100"/>
          <p14:tracePt t="154785" x="7181850" y="4476750"/>
          <p14:tracePt t="154802" x="7188200" y="4457700"/>
          <p14:tracePt t="154819" x="7194550" y="4457700"/>
          <p14:tracePt t="154835" x="7194550" y="4451350"/>
          <p14:tracePt t="154852" x="7200900" y="4445000"/>
          <p14:tracePt t="155507" x="7200900" y="4438650"/>
          <p14:tracePt t="155518" x="7200900" y="4425950"/>
          <p14:tracePt t="155530" x="7194550" y="4419600"/>
          <p14:tracePt t="155540" x="7194550" y="4413250"/>
          <p14:tracePt t="155552" x="7188200" y="4413250"/>
          <p14:tracePt t="155570" x="7181850" y="4413250"/>
          <p14:tracePt t="155586" x="7181850" y="4406900"/>
          <p14:tracePt t="155611" x="7175500" y="4406900"/>
          <p14:tracePt t="155632" x="7175500" y="4400550"/>
          <p14:tracePt t="155643" x="7169150" y="4400550"/>
          <p14:tracePt t="155654" x="7162800" y="4394200"/>
          <p14:tracePt t="155670" x="7162800" y="4387850"/>
          <p14:tracePt t="155686" x="7143750" y="4381500"/>
          <p14:tracePt t="155703" x="7131050" y="4375150"/>
          <p14:tracePt t="155720" x="7099300" y="4368800"/>
          <p14:tracePt t="155736" x="7004050" y="4356100"/>
          <p14:tracePt t="155752" x="6921500" y="4343400"/>
          <p14:tracePt t="155770" x="6769100" y="4337050"/>
          <p14:tracePt t="155787" x="6654800" y="4337050"/>
          <p14:tracePt t="155803" x="6324600" y="4337050"/>
          <p14:tracePt t="155820" x="6038850" y="4375150"/>
          <p14:tracePt t="155836" x="5791200" y="4400550"/>
          <p14:tracePt t="155853" x="5410200" y="4438650"/>
          <p14:tracePt t="155870" x="5162550" y="4470400"/>
          <p14:tracePt t="155873" x="4895850" y="4483100"/>
          <p14:tracePt t="155887" x="4711700" y="4483100"/>
          <p14:tracePt t="155903" x="4171950" y="4483100"/>
          <p14:tracePt t="155919" x="4032250" y="4483100"/>
          <p14:tracePt t="155935" x="3740150" y="4483100"/>
          <p14:tracePt t="155952" x="3581400" y="4483100"/>
          <p14:tracePt t="155969" x="3378200" y="4483100"/>
          <p14:tracePt t="155986" x="3213100" y="4476750"/>
          <p14:tracePt t="156002" x="3111500" y="4470400"/>
          <p14:tracePt t="156019" x="2940050" y="4451350"/>
          <p14:tracePt t="156035" x="2889250" y="4451350"/>
          <p14:tracePt t="156052" x="2762250" y="4438650"/>
          <p14:tracePt t="156069" x="2609850" y="4438650"/>
          <p14:tracePt t="156085" x="2540000" y="4445000"/>
          <p14:tracePt t="156103" x="2438400" y="4464050"/>
          <p14:tracePt t="156120" x="2393950" y="4464050"/>
          <p14:tracePt t="156136" x="2336800" y="4470400"/>
          <p14:tracePt t="156153" x="2311400" y="4476750"/>
          <p14:tracePt t="156169" x="2235200" y="4502150"/>
          <p14:tracePt t="156185" x="2165350" y="4514850"/>
          <p14:tracePt t="156202" x="2120900" y="4533900"/>
          <p14:tracePt t="156219" x="2051050" y="4565650"/>
          <p14:tracePt t="156237" x="2000250" y="4584700"/>
          <p14:tracePt t="156252" x="1968500" y="4597400"/>
          <p14:tracePt t="156270" x="1917700" y="4616450"/>
          <p14:tracePt t="156287" x="1873250" y="4622800"/>
          <p14:tracePt t="156303" x="1816100" y="4648200"/>
          <p14:tracePt t="156320" x="1739900" y="4679950"/>
          <p14:tracePt t="156336" x="1720850" y="4692650"/>
          <p14:tracePt t="156353" x="1657350" y="4724400"/>
          <p14:tracePt t="156370" x="1638300" y="4743450"/>
          <p14:tracePt t="156372" x="1625600" y="4749800"/>
          <p14:tracePt t="156386" x="1619250" y="4749800"/>
          <p14:tracePt t="156404" x="1600200" y="4762500"/>
          <p14:tracePt t="156420" x="1593850" y="4762500"/>
          <p14:tracePt t="156436" x="1587500" y="4768850"/>
          <p14:tracePt t="156469" x="1581150" y="4768850"/>
          <p14:tracePt t="156487" x="1581150" y="4775200"/>
          <p14:tracePt t="157051" x="1587500" y="4775200"/>
          <p14:tracePt t="157061" x="1600200" y="4775200"/>
          <p14:tracePt t="157072" x="1606550" y="4768850"/>
          <p14:tracePt t="157085" x="1612900" y="4768850"/>
          <p14:tracePt t="157102" x="1625600" y="4762500"/>
          <p14:tracePt t="157118" x="1631950" y="4762500"/>
          <p14:tracePt t="157135" x="1651000" y="4756150"/>
          <p14:tracePt t="157152" x="1657350" y="4756150"/>
          <p14:tracePt t="157168" x="1670050" y="4756150"/>
          <p14:tracePt t="157185" x="1682750" y="4756150"/>
          <p14:tracePt t="157202" x="1695450" y="4756150"/>
          <p14:tracePt t="157218" x="1714500" y="4756150"/>
          <p14:tracePt t="157235" x="1720850" y="4756150"/>
          <p14:tracePt t="157252" x="1733550" y="4756150"/>
          <p14:tracePt t="157269" x="1758950" y="4756150"/>
          <p14:tracePt t="157286" x="1771650" y="4756150"/>
          <p14:tracePt t="157303" x="1797050" y="4756150"/>
          <p14:tracePt t="157319" x="1816100" y="4756150"/>
          <p14:tracePt t="157336" x="1847850" y="4743450"/>
          <p14:tracePt t="157353" x="1898650" y="4737100"/>
          <p14:tracePt t="157369" x="1917700" y="4730750"/>
          <p14:tracePt t="157386" x="1962150" y="4730750"/>
          <p14:tracePt t="157402" x="1981200" y="4730750"/>
          <p14:tracePt t="157419" x="2012950" y="4730750"/>
          <p14:tracePt t="157436" x="2038350" y="4730750"/>
          <p14:tracePt t="157453" x="2051050" y="4730750"/>
          <p14:tracePt t="157469" x="2063750" y="4730750"/>
          <p14:tracePt t="157487" x="2076450" y="4730750"/>
          <p14:tracePt t="157503" x="2095500" y="4730750"/>
          <p14:tracePt t="157520" x="2120900" y="4730750"/>
          <p14:tracePt t="157536" x="2133600" y="4730750"/>
          <p14:tracePt t="157553" x="2165350" y="4730750"/>
          <p14:tracePt t="157569" x="2178050" y="4730750"/>
          <p14:tracePt t="157586" x="2209800" y="4730750"/>
          <p14:tracePt t="157603" x="2254250" y="4730750"/>
          <p14:tracePt t="157619" x="2273300" y="4730750"/>
          <p14:tracePt t="157636" x="2311400" y="4730750"/>
          <p14:tracePt t="157652" x="2330450" y="4730750"/>
          <p14:tracePt t="157669" x="2387600" y="4737100"/>
          <p14:tracePt t="157686" x="2470150" y="4749800"/>
          <p14:tracePt t="157703" x="2501900" y="4756150"/>
          <p14:tracePt t="157719" x="2571750" y="4762500"/>
          <p14:tracePt t="157736" x="2622550" y="4768850"/>
          <p14:tracePt t="157752" x="2717800" y="4781550"/>
          <p14:tracePt t="157770" x="2794000" y="4787900"/>
          <p14:tracePt t="157786" x="2819400" y="4787900"/>
          <p14:tracePt t="157803" x="2857500" y="4787900"/>
          <p14:tracePt t="157819" x="2876550" y="4787900"/>
          <p14:tracePt t="157836" x="2901950" y="4787900"/>
          <p14:tracePt t="157852" x="2908300" y="4787900"/>
          <p14:tracePt t="157868" x="2927350" y="4787900"/>
          <p14:tracePt t="157885" x="2933700" y="4787900"/>
          <p14:tracePt t="157935" x="2940050" y="4787900"/>
          <p14:tracePt t="160651" x="2946400" y="4787900"/>
          <p14:tracePt t="160692" x="2952750" y="4787900"/>
          <p14:tracePt t="163124" x="2959100" y="4787900"/>
          <p14:tracePt t="163792" x="2965450" y="4794250"/>
          <p14:tracePt t="163802" x="2965450" y="4800600"/>
          <p14:tracePt t="163812" x="2971800" y="4813300"/>
          <p14:tracePt t="163823" x="2990850" y="4826000"/>
          <p14:tracePt t="163836" x="2990850" y="4832350"/>
          <p14:tracePt t="163853" x="3016250" y="4851400"/>
          <p14:tracePt t="163868" x="3028950" y="4857750"/>
          <p14:tracePt t="163885" x="3060700" y="4876800"/>
          <p14:tracePt t="163901" x="3079750" y="4889500"/>
          <p14:tracePt t="163919" x="3111500" y="4902200"/>
          <p14:tracePt t="163937" x="3149600" y="4908550"/>
          <p14:tracePt t="163953" x="3162300" y="4914900"/>
          <p14:tracePt t="163970" x="3194050" y="4914900"/>
          <p14:tracePt t="163986" x="3213100" y="4914900"/>
          <p14:tracePt t="164002" x="3251200" y="4914900"/>
          <p14:tracePt t="164020" x="3302000" y="4921250"/>
          <p14:tracePt t="164035" x="3340100" y="4921250"/>
          <p14:tracePt t="164051" x="3397250" y="4933950"/>
          <p14:tracePt t="164068" x="3435350" y="4933950"/>
          <p14:tracePt t="164085" x="3517900" y="4933950"/>
          <p14:tracePt t="164101" x="3581400" y="4940300"/>
          <p14:tracePt t="164118" x="3663950" y="4946650"/>
          <p14:tracePt t="164134" x="3721100" y="4965700"/>
          <p14:tracePt t="164151" x="3759200" y="4965700"/>
          <p14:tracePt t="164168" x="3854450" y="4972050"/>
          <p14:tracePt t="164184" x="3905250" y="4978400"/>
          <p14:tracePt t="164201" x="3987800" y="4991100"/>
          <p14:tracePt t="164218" x="4038600" y="4997450"/>
          <p14:tracePt t="164236" x="4057650" y="5003800"/>
          <p14:tracePt t="164253" x="4089400" y="5010150"/>
          <p14:tracePt t="164268" x="4114800" y="5010150"/>
          <p14:tracePt t="164285" x="4140200" y="5016500"/>
          <p14:tracePt t="164302" x="4159250" y="5016500"/>
          <p14:tracePt t="164318" x="4184650" y="5022850"/>
          <p14:tracePt t="164336" x="4216400" y="5035550"/>
          <p14:tracePt t="164353" x="4229100" y="5035550"/>
          <p14:tracePt t="164369" x="4260850" y="5048250"/>
          <p14:tracePt t="164386" x="4298950" y="5054600"/>
          <p14:tracePt t="164402" x="4305300" y="5054600"/>
          <p14:tracePt t="164419" x="4324350" y="5060950"/>
          <p14:tracePt t="164435" x="4337050" y="5060950"/>
          <p14:tracePt t="164452" x="4349750" y="5067300"/>
          <p14:tracePt t="164468" x="4356100" y="5067300"/>
          <p14:tracePt t="164485" x="4362450" y="5067300"/>
          <p14:tracePt t="164501" x="4368800" y="5073650"/>
          <p14:tracePt t="164518" x="4375150" y="5080000"/>
          <p14:tracePt t="220534" x="4368800" y="5086350"/>
          <p14:tracePt t="220543" x="4349750" y="5092700"/>
          <p14:tracePt t="220553" x="4318000" y="5099050"/>
          <p14:tracePt t="220563" x="4279900" y="5105400"/>
          <p14:tracePt t="220580" x="4235450" y="5118100"/>
          <p14:tracePt t="220597" x="4152900" y="5143500"/>
          <p14:tracePt t="220613" x="4114800" y="5149850"/>
          <p14:tracePt t="220630" x="4006850" y="5168900"/>
          <p14:tracePt t="220647" x="3854450" y="5168900"/>
          <p14:tracePt t="220663" x="3803650" y="5168900"/>
          <p14:tracePt t="220680" x="3695700" y="5168900"/>
          <p14:tracePt t="220697" x="3644900" y="5168900"/>
          <p14:tracePt t="220714" x="3454400" y="5187950"/>
          <p14:tracePt t="220731" x="3282950" y="5226050"/>
          <p14:tracePt t="220747" x="3213100" y="5245100"/>
          <p14:tracePt t="220764" x="2997200" y="5308600"/>
          <p14:tracePt t="220780" x="2876550" y="5340350"/>
          <p14:tracePt t="220797" x="2736850" y="5372100"/>
          <p14:tracePt t="220814" x="2647950" y="5397500"/>
          <p14:tracePt t="220831" x="2609850" y="5403850"/>
          <p14:tracePt t="220848" x="2533650" y="5448300"/>
          <p14:tracePt t="220865" x="2489200" y="5473700"/>
          <p14:tracePt t="220882" x="2432050" y="5518150"/>
          <p14:tracePt t="220897" x="2419350" y="5530850"/>
          <p14:tracePt t="220914" x="2387600" y="5594350"/>
          <p14:tracePt t="220932" x="2400300" y="5715000"/>
          <p14:tracePt t="220948" x="2432050" y="5759450"/>
          <p14:tracePt t="220965" x="2647950" y="5956300"/>
          <p14:tracePt t="220982" x="3130550" y="6134100"/>
          <p14:tracePt t="220998" x="3257550" y="6159500"/>
          <p14:tracePt t="221015" x="3498850" y="6165850"/>
          <p14:tracePt t="221031" x="3600450" y="6165850"/>
          <p14:tracePt t="221048" x="3752850" y="6165850"/>
          <p14:tracePt t="221066" x="3860800" y="6127750"/>
          <p14:tracePt t="221081" x="3917950" y="6089650"/>
          <p14:tracePt t="221097" x="4000500" y="6032500"/>
          <p14:tracePt t="221114" x="4032250" y="5981700"/>
          <p14:tracePt t="221131" x="4070350" y="5949950"/>
          <p14:tracePt t="221149" x="4083050" y="5905500"/>
          <p14:tracePt t="221165" x="4083050" y="5880100"/>
          <p14:tracePt t="221181" x="4025900" y="5829300"/>
          <p14:tracePt t="221198" x="3917950" y="5784850"/>
          <p14:tracePt t="221214" x="3606800" y="5727700"/>
          <p14:tracePt t="221230" x="3505200" y="5727700"/>
          <p14:tracePt t="221247" x="3302000" y="5734050"/>
          <p14:tracePt t="221264" x="3181350" y="5746750"/>
          <p14:tracePt t="221281" x="3168650" y="5746750"/>
          <p14:tracePt t="221297" x="3155950" y="5746750"/>
          <p14:tracePt t="221348" x="3168650" y="5746750"/>
          <p14:tracePt t="221359" x="3206750" y="5746750"/>
          <p14:tracePt t="221372" x="3270250" y="5746750"/>
          <p14:tracePt t="221381" x="3384550" y="5746750"/>
          <p14:tracePt t="221397" x="3460750" y="5746750"/>
          <p14:tracePt t="221415" x="3524250" y="5746750"/>
          <p14:tracePt t="221432" x="3562350" y="5740400"/>
          <p14:tracePt t="221465" x="3575050" y="5734050"/>
          <p14:tracePt t="221482" x="3581400" y="5734050"/>
          <p14:tracePt t="221515" x="3587750" y="5727700"/>
          <p14:tracePt t="221531" x="3587750" y="5708650"/>
          <p14:tracePt t="221548" x="3587750" y="5676900"/>
          <p14:tracePt t="221566" x="3575050" y="5651500"/>
          <p14:tracePt t="221581" x="3549650" y="5632450"/>
          <p14:tracePt t="221598" x="3498850" y="5594350"/>
          <p14:tracePt t="221614" x="3479800" y="5581650"/>
          <p14:tracePt t="221630" x="3441700" y="5568950"/>
          <p14:tracePt t="221647" x="3429000" y="5562600"/>
          <p14:tracePt t="221665" x="3409950" y="5556250"/>
          <p14:tracePt t="221682" x="3403600" y="5556250"/>
          <p14:tracePt t="221697" x="3397250" y="55562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>
          <a:xfrm>
            <a:off x="446088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Imputation </a:t>
            </a:r>
          </a:p>
        </p:txBody>
      </p:sp>
      <p:sp>
        <p:nvSpPr>
          <p:cNvPr id="21507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16363"/>
          </a:xfrm>
        </p:spPr>
        <p:txBody>
          <a:bodyPr/>
          <a:lstStyle/>
          <a:p>
            <a:r>
              <a:rPr lang="en-US" altLang="en-US" sz="2800" dirty="0" smtClean="0"/>
              <a:t>Steps in dealing with missing data</a:t>
            </a:r>
          </a:p>
          <a:p>
            <a:pPr lvl="1"/>
            <a:r>
              <a:rPr lang="en-US" altLang="en-US" sz="2400" dirty="0" smtClean="0"/>
              <a:t>Explore the missing patterns</a:t>
            </a:r>
          </a:p>
          <a:p>
            <a:pPr lvl="1"/>
            <a:r>
              <a:rPr lang="en-US" altLang="en-US" sz="2400" dirty="0" smtClean="0"/>
              <a:t>Explore </a:t>
            </a:r>
            <a:r>
              <a:rPr lang="en-US" altLang="en-US" sz="2400" dirty="0" err="1" smtClean="0"/>
              <a:t>missingness</a:t>
            </a:r>
            <a:r>
              <a:rPr lang="en-US" altLang="en-US" sz="2400" dirty="0" smtClean="0"/>
              <a:t> relationship with the outcome</a:t>
            </a:r>
          </a:p>
          <a:p>
            <a:pPr lvl="1"/>
            <a:r>
              <a:rPr lang="en-US" altLang="en-US" sz="2400" dirty="0" smtClean="0"/>
              <a:t>Subject matter knowledge should be used to judge plausible mechanisms for the missing values</a:t>
            </a:r>
          </a:p>
          <a:p>
            <a:r>
              <a:rPr lang="pt-BR" altLang="en-US" sz="2800" dirty="0" err="1" smtClean="0"/>
              <a:t>Omiting</a:t>
            </a:r>
            <a:r>
              <a:rPr lang="pt-BR" altLang="en-US" sz="2800" dirty="0" smtClean="0"/>
              <a:t> </a:t>
            </a:r>
            <a:r>
              <a:rPr lang="pt-BR" altLang="en-US" sz="2800" dirty="0" err="1" smtClean="0"/>
              <a:t>predictors</a:t>
            </a:r>
            <a:r>
              <a:rPr lang="pt-BR" altLang="en-US" sz="2800" dirty="0" smtClean="0"/>
              <a:t> </a:t>
            </a:r>
          </a:p>
          <a:p>
            <a:pPr lvl="1"/>
            <a:r>
              <a:rPr lang="en-US" altLang="en-US" sz="2400" dirty="0" smtClean="0"/>
              <a:t>It may be convenient to omit predictors with 50% or more of </a:t>
            </a:r>
            <a:r>
              <a:rPr lang="en-US" altLang="en-US" sz="2400" dirty="0" err="1" smtClean="0"/>
              <a:t>missigness</a:t>
            </a:r>
            <a:r>
              <a:rPr lang="en-US" altLang="en-US" sz="2400" dirty="0" smtClean="0"/>
              <a:t> even if it is of major interest. </a:t>
            </a:r>
          </a:p>
        </p:txBody>
      </p:sp>
      <p:sp>
        <p:nvSpPr>
          <p:cNvPr id="2151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EAA7CC-6153-4DBA-92F8-265774165685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02"/>
    </mc:Choice>
    <mc:Fallback xmlns="">
      <p:transition spd="slow" advTm="117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990" x="3397250" y="5543550"/>
          <p14:tracePt t="2001" x="3403600" y="5524500"/>
          <p14:tracePt t="2011" x="3435350" y="5480050"/>
          <p14:tracePt t="2021" x="3486150" y="5410200"/>
          <p14:tracePt t="2035" x="3536950" y="5327650"/>
          <p14:tracePt t="2052" x="3663950" y="5162550"/>
          <p14:tracePt t="2068" x="3727450" y="5073650"/>
          <p14:tracePt t="2086" x="3860800" y="4895850"/>
          <p14:tracePt t="2101" x="3949700" y="4781550"/>
          <p14:tracePt t="2118" x="4095750" y="4591050"/>
          <p14:tracePt t="2136" x="4210050" y="4451350"/>
          <p14:tracePt t="2151" x="4279900" y="4381500"/>
          <p14:tracePt t="2168" x="4425950" y="4222750"/>
          <p14:tracePt t="2185" x="4495800" y="4140200"/>
          <p14:tracePt t="2201" x="4641850" y="3975100"/>
          <p14:tracePt t="2220" x="4794250" y="3771900"/>
          <p14:tracePt t="2235" x="4864100" y="3689350"/>
          <p14:tracePt t="2251" x="4984750" y="3536950"/>
          <p14:tracePt t="2267" x="5048250" y="3454400"/>
          <p14:tracePt t="2283" x="5194300" y="3289300"/>
          <p14:tracePt t="2303" x="5308600" y="3136900"/>
          <p14:tracePt t="2318" x="5359400" y="3067050"/>
          <p14:tracePt t="2335" x="5454650" y="2933700"/>
          <p14:tracePt t="2351" x="5518150" y="2876550"/>
          <p14:tracePt t="2368" x="5613400" y="2774950"/>
          <p14:tracePt t="2386" x="5695950" y="2679700"/>
          <p14:tracePt t="2401" x="5740400" y="2635250"/>
          <p14:tracePt t="2418" x="5822950" y="2540000"/>
          <p14:tracePt t="2435" x="5861050" y="2495550"/>
          <p14:tracePt t="2451" x="5949950" y="2368550"/>
          <p14:tracePt t="2470" x="6032500" y="2203450"/>
          <p14:tracePt t="2485" x="6083300" y="2120900"/>
          <p14:tracePt t="2502" x="6159500" y="1987550"/>
          <p14:tracePt t="2518" x="6197600" y="1930400"/>
          <p14:tracePt t="2535" x="6235700" y="1873250"/>
          <p14:tracePt t="5464" x="6229350" y="1866900"/>
          <p14:tracePt t="5477" x="6197600" y="1854200"/>
          <p14:tracePt t="5486" x="6159500" y="1847850"/>
          <p14:tracePt t="5501" x="6070600" y="1828800"/>
          <p14:tracePt t="5518" x="5886450" y="1797050"/>
          <p14:tracePt t="5534" x="5772150" y="1778000"/>
          <p14:tracePt t="5551" x="5340350" y="1708150"/>
          <p14:tracePt t="5568" x="4870450" y="1625600"/>
          <p14:tracePt t="5584" x="4584700" y="1543050"/>
          <p14:tracePt t="5601" x="4165600" y="1492250"/>
          <p14:tracePt t="5618" x="3905250" y="1479550"/>
          <p14:tracePt t="5635" x="3549650" y="1460500"/>
          <p14:tracePt t="5651" x="3251200" y="1460500"/>
          <p14:tracePt t="5668" x="3149600" y="1466850"/>
          <p14:tracePt t="5684" x="2946400" y="1485900"/>
          <p14:tracePt t="5700" x="2844800" y="1498600"/>
          <p14:tracePt t="5717" x="2616200" y="1511300"/>
          <p14:tracePt t="5734" x="2425700" y="1517650"/>
          <p14:tracePt t="5751" x="2324100" y="1517650"/>
          <p14:tracePt t="5767" x="2070100" y="1517650"/>
          <p14:tracePt t="5784" x="1981200" y="1517650"/>
          <p14:tracePt t="5801" x="1803400" y="1504950"/>
          <p14:tracePt t="5818" x="1612900" y="1504950"/>
          <p14:tracePt t="5834" x="1511300" y="1504950"/>
          <p14:tracePt t="5850" x="1365250" y="1517650"/>
          <p14:tracePt t="5867" x="1301750" y="1536700"/>
          <p14:tracePt t="5883" x="1174750" y="1593850"/>
          <p14:tracePt t="5901" x="1085850" y="1651000"/>
          <p14:tracePt t="5917" x="1054100" y="1670050"/>
          <p14:tracePt t="5934" x="996950" y="1720850"/>
          <p14:tracePt t="5951" x="984250" y="1752600"/>
          <p14:tracePt t="5968" x="920750" y="1828800"/>
          <p14:tracePt t="5985" x="895350" y="1924050"/>
          <p14:tracePt t="6001" x="889000" y="1955800"/>
          <p14:tracePt t="6018" x="882650" y="2006600"/>
          <p14:tracePt t="6034" x="882650" y="2019300"/>
          <p14:tracePt t="6051" x="882650" y="2032000"/>
          <p14:tracePt t="6069" x="882650" y="2051050"/>
          <p14:tracePt t="6085" x="908050" y="2057400"/>
          <p14:tracePt t="6101" x="977900" y="2082800"/>
          <p14:tracePt t="6118" x="1028700" y="2082800"/>
          <p14:tracePt t="6134" x="1168400" y="2089150"/>
          <p14:tracePt t="6152" x="1301750" y="2101850"/>
          <p14:tracePt t="6168" x="1352550" y="2108200"/>
          <p14:tracePt t="6185" x="1473200" y="2120900"/>
          <p14:tracePt t="6201" x="1549400" y="2127250"/>
          <p14:tracePt t="6218" x="1727200" y="2127250"/>
          <p14:tracePt t="6236" x="1905000" y="2139950"/>
          <p14:tracePt t="6251" x="2057400" y="2139950"/>
          <p14:tracePt t="6267" x="2406650" y="2139950"/>
          <p14:tracePt t="6284" x="2597150" y="2139950"/>
          <p14:tracePt t="6300" x="3067050" y="2139950"/>
          <p14:tracePt t="6316" x="3232150" y="2133600"/>
          <p14:tracePt t="6333" x="3721100" y="2133600"/>
          <p14:tracePt t="6350" x="4000500" y="2133600"/>
          <p14:tracePt t="6366" x="4235450" y="2133600"/>
          <p14:tracePt t="6383" x="4508500" y="2120900"/>
          <p14:tracePt t="6400" x="4622800" y="2120900"/>
          <p14:tracePt t="6416" x="4876800" y="2089150"/>
          <p14:tracePt t="6433" x="5060950" y="2082800"/>
          <p14:tracePt t="6451" x="5124450" y="2070100"/>
          <p14:tracePt t="6467" x="5238750" y="2063750"/>
          <p14:tracePt t="6483" x="5308600" y="2051050"/>
          <p14:tracePt t="6501" x="5410200" y="2044700"/>
          <p14:tracePt t="6518" x="5473700" y="2038350"/>
          <p14:tracePt t="6534" x="5492750" y="2038350"/>
          <p14:tracePt t="6551" x="5511800" y="2038350"/>
          <p14:tracePt t="6568" x="5518150" y="2032000"/>
          <p14:tracePt t="6584" x="5524500" y="2025650"/>
          <p14:tracePt t="8541" x="5524500" y="2032000"/>
          <p14:tracePt t="8552" x="5524500" y="2038350"/>
          <p14:tracePt t="8562" x="5524500" y="2044700"/>
          <p14:tracePt t="8583" x="5524500" y="2051050"/>
          <p14:tracePt t="8781" x="5524500" y="2057400"/>
          <p14:tracePt t="8813" x="5524500" y="2063750"/>
          <p14:tracePt t="8834" x="5524500" y="2070100"/>
          <p14:tracePt t="8845" x="5524500" y="2076450"/>
          <p14:tracePt t="8865" x="5524500" y="2082800"/>
          <p14:tracePt t="8876" x="5524500" y="2095500"/>
          <p14:tracePt t="8886" x="5524500" y="2101850"/>
          <p14:tracePt t="8901" x="5524500" y="2120900"/>
          <p14:tracePt t="8918" x="5511800" y="2152650"/>
          <p14:tracePt t="8934" x="5492750" y="2165350"/>
          <p14:tracePt t="8951" x="5480050" y="2190750"/>
          <p14:tracePt t="8969" x="5480050" y="2203450"/>
          <p14:tracePt t="8984" x="5473700" y="2209800"/>
          <p14:tracePt t="9001" x="5473700" y="2216150"/>
          <p14:tracePt t="9035" x="5467350" y="2216150"/>
          <p14:tracePt t="9050" x="5467350" y="2222500"/>
          <p14:tracePt t="9147" x="5467350" y="2228850"/>
          <p14:tracePt t="9178" x="5467350" y="2235200"/>
          <p14:tracePt t="9188" x="5461000" y="2247900"/>
          <p14:tracePt t="9199" x="5461000" y="2254250"/>
          <p14:tracePt t="9209" x="5454650" y="2266950"/>
          <p14:tracePt t="9220" x="5441950" y="2279650"/>
          <p14:tracePt t="9233" x="5435600" y="2292350"/>
          <p14:tracePt t="9250" x="5416550" y="2317750"/>
          <p14:tracePt t="9266" x="5410200" y="2330450"/>
          <p14:tracePt t="9283" x="5403850" y="2343150"/>
          <p14:tracePt t="9300" x="5397500" y="2349500"/>
          <p14:tracePt t="9333" x="5391150" y="2355850"/>
          <p14:tracePt t="9553" x="5378450" y="2355850"/>
          <p14:tracePt t="9564" x="5359400" y="2355850"/>
          <p14:tracePt t="9574" x="5327650" y="2355850"/>
          <p14:tracePt t="9585" x="5289550" y="2343150"/>
          <p14:tracePt t="9601" x="5232400" y="2336800"/>
          <p14:tracePt t="9617" x="5054600" y="2298700"/>
          <p14:tracePt t="9634" x="4959350" y="2273300"/>
          <p14:tracePt t="9651" x="4781550" y="2235200"/>
          <p14:tracePt t="9667" x="4540250" y="2216150"/>
          <p14:tracePt t="9683" x="4432300" y="2190750"/>
          <p14:tracePt t="9700" x="4292600" y="2165350"/>
          <p14:tracePt t="9717" x="4197350" y="2146300"/>
          <p14:tracePt t="9734" x="3968750" y="2114550"/>
          <p14:tracePt t="9751" x="3778250" y="2095500"/>
          <p14:tracePt t="9767" x="3689350" y="2082800"/>
          <p14:tracePt t="9783" x="3435350" y="2082800"/>
          <p14:tracePt t="9799" x="3321050" y="2082800"/>
          <p14:tracePt t="9816" x="3130550" y="2070100"/>
          <p14:tracePt t="9833" x="3016250" y="2070100"/>
          <p14:tracePt t="9849" x="2800350" y="2070100"/>
          <p14:tracePt t="9866" x="2647950" y="2076450"/>
          <p14:tracePt t="9883" x="2584450" y="2076450"/>
          <p14:tracePt t="9899" x="2419350" y="2082800"/>
          <p14:tracePt t="9916" x="2317750" y="2095500"/>
          <p14:tracePt t="9933" x="2165350" y="2095500"/>
          <p14:tracePt t="9951" x="2044700" y="2101850"/>
          <p14:tracePt t="9967" x="1981200" y="2114550"/>
          <p14:tracePt t="9984" x="1841500" y="2114550"/>
          <p14:tracePt t="10002" x="1708150" y="2114550"/>
          <p14:tracePt t="10017" x="1657350" y="2114550"/>
          <p14:tracePt t="10033" x="1581150" y="2114550"/>
          <p14:tracePt t="10051" x="1549400" y="2114550"/>
          <p14:tracePt t="10067" x="1492250" y="2120900"/>
          <p14:tracePt t="10084" x="1466850" y="2120900"/>
          <p14:tracePt t="10100" x="1422400" y="2133600"/>
          <p14:tracePt t="10117" x="1390650" y="2159000"/>
          <p14:tracePt t="10133" x="1377950" y="2171700"/>
          <p14:tracePt t="10151" x="1339850" y="2209800"/>
          <p14:tracePt t="10168" x="1308100" y="2260600"/>
          <p14:tracePt t="10184" x="1301750" y="2292350"/>
          <p14:tracePt t="10201" x="1282700" y="2324100"/>
          <p14:tracePt t="10217" x="1276350" y="2343150"/>
          <p14:tracePt t="10234" x="1276350" y="2368550"/>
          <p14:tracePt t="10252" x="1276350" y="2387600"/>
          <p14:tracePt t="10266" x="1276350" y="2400300"/>
          <p14:tracePt t="10285" x="1276350" y="2413000"/>
          <p14:tracePt t="10316" x="1276350" y="2425700"/>
          <p14:tracePt t="10333" x="1276350" y="2432050"/>
          <p14:tracePt t="10350" x="1314450" y="2438400"/>
          <p14:tracePt t="10367" x="1365250" y="2444750"/>
          <p14:tracePt t="10384" x="1377950" y="2451100"/>
          <p14:tracePt t="10401" x="1409700" y="2457450"/>
          <p14:tracePt t="10419" x="1441450" y="2457450"/>
          <p14:tracePt t="10433" x="1460500" y="2457450"/>
          <p14:tracePt t="10451" x="1511300" y="2457450"/>
          <p14:tracePt t="10467" x="1536700" y="2457450"/>
          <p14:tracePt t="10484" x="1581150" y="2457450"/>
          <p14:tracePt t="10501" x="1600200" y="2457450"/>
          <p14:tracePt t="10516" x="1638300" y="2457450"/>
          <p14:tracePt t="10533" x="1701800" y="2457450"/>
          <p14:tracePt t="10549" x="1739900" y="2457450"/>
          <p14:tracePt t="10566" x="1822450" y="2438400"/>
          <p14:tracePt t="10583" x="1866900" y="2432050"/>
          <p14:tracePt t="10599" x="1924050" y="2419350"/>
          <p14:tracePt t="10616" x="2006600" y="2393950"/>
          <p14:tracePt t="10633" x="2057400" y="2393950"/>
          <p14:tracePt t="10649" x="2133600" y="2368550"/>
          <p14:tracePt t="10666" x="2159000" y="2368550"/>
          <p14:tracePt t="10683" x="2209800" y="2355850"/>
          <p14:tracePt t="10699" x="2254250" y="2343150"/>
          <p14:tracePt t="10716" x="2273300" y="2343150"/>
          <p14:tracePt t="10733" x="2355850" y="2317750"/>
          <p14:tracePt t="10750" x="2393950" y="2317750"/>
          <p14:tracePt t="10766" x="2501900" y="2311400"/>
          <p14:tracePt t="10783" x="2590800" y="2305050"/>
          <p14:tracePt t="10800" x="2635250" y="2292350"/>
          <p14:tracePt t="10816" x="2736850" y="2292350"/>
          <p14:tracePt t="10833" x="2800350" y="2292350"/>
          <p14:tracePt t="10850" x="2914650" y="2292350"/>
          <p14:tracePt t="10867" x="3009900" y="2292350"/>
          <p14:tracePt t="10883" x="3060700" y="2292350"/>
          <p14:tracePt t="10901" x="3175000" y="2292350"/>
          <p14:tracePt t="10918" x="3238500" y="2292350"/>
          <p14:tracePt t="10933" x="3346450" y="2298700"/>
          <p14:tracePt t="10950" x="3429000" y="2305050"/>
          <p14:tracePt t="10966" x="3492500" y="2305050"/>
          <p14:tracePt t="10983" x="3632200" y="2317750"/>
          <p14:tracePt t="10999" x="3708400" y="2324100"/>
          <p14:tracePt t="11016" x="3803650" y="2343150"/>
          <p14:tracePt t="11033" x="3898900" y="2362200"/>
          <p14:tracePt t="11049" x="3962400" y="2362200"/>
          <p14:tracePt t="11066" x="4108450" y="2368550"/>
          <p14:tracePt t="11083" x="4184650" y="2381250"/>
          <p14:tracePt t="11101" x="4260850" y="2381250"/>
          <p14:tracePt t="11118" x="4324350" y="2381250"/>
          <p14:tracePt t="11134" x="4356100" y="2381250"/>
          <p14:tracePt t="11150" x="4432300" y="2381250"/>
          <p14:tracePt t="11167" x="4457700" y="2381250"/>
          <p14:tracePt t="11184" x="4527550" y="2381250"/>
          <p14:tracePt t="11201" x="4578350" y="2381250"/>
          <p14:tracePt t="11217" x="4597400" y="2381250"/>
          <p14:tracePt t="11234" x="4629150" y="2381250"/>
          <p14:tracePt t="11251" x="4648200" y="2381250"/>
          <p14:tracePt t="11267" x="4673600" y="2368550"/>
          <p14:tracePt t="11285" x="4699000" y="2362200"/>
          <p14:tracePt t="11301" x="4718050" y="2362200"/>
          <p14:tracePt t="11317" x="4743450" y="2362200"/>
          <p14:tracePt t="11334" x="4749800" y="2362200"/>
          <p14:tracePt t="11351" x="4775200" y="2362200"/>
          <p14:tracePt t="11368" x="4787900" y="2362200"/>
          <p14:tracePt t="11384" x="4794250" y="2362200"/>
          <p14:tracePt t="11402" x="4806950" y="2362200"/>
          <p14:tracePt t="11418" x="4813300" y="2362200"/>
          <p14:tracePt t="18094" x="4806950" y="2362200"/>
          <p14:tracePt t="18115" x="4800600" y="2362200"/>
          <p14:tracePt t="18126" x="4794250" y="2362200"/>
          <p14:tracePt t="18177" x="4787900" y="2362200"/>
          <p14:tracePt t="18189" x="4781550" y="2362200"/>
          <p14:tracePt t="18198" x="4775200" y="2362200"/>
          <p14:tracePt t="18210" x="4768850" y="2362200"/>
          <p14:tracePt t="18219" x="4749800" y="2362200"/>
          <p14:tracePt t="18233" x="4743450" y="2362200"/>
          <p14:tracePt t="18250" x="4705350" y="2368550"/>
          <p14:tracePt t="18267" x="4679950" y="2381250"/>
          <p14:tracePt t="18284" x="4635500" y="2387600"/>
          <p14:tracePt t="18300" x="4616450" y="2387600"/>
          <p14:tracePt t="18317" x="4565650" y="2393950"/>
          <p14:tracePt t="18334" x="4508500" y="2393950"/>
          <p14:tracePt t="18350" x="4464050" y="2400300"/>
          <p14:tracePt t="18367" x="4394200" y="2406650"/>
          <p14:tracePt t="18384" x="4368800" y="2413000"/>
          <p14:tracePt t="18400" x="4330700" y="2413000"/>
          <p14:tracePt t="18418" x="4279900" y="2419350"/>
          <p14:tracePt t="18433" x="4260850" y="2432050"/>
          <p14:tracePt t="18450" x="4191000" y="2451100"/>
          <p14:tracePt t="18467" x="4159250" y="2470150"/>
          <p14:tracePt t="18483" x="4083050" y="2501900"/>
          <p14:tracePt t="18500" x="4032250" y="2527300"/>
          <p14:tracePt t="18517" x="4013200" y="2533650"/>
          <p14:tracePt t="18532" x="3968750" y="2546350"/>
          <p14:tracePt t="18549" x="3949700" y="2546350"/>
          <p14:tracePt t="18566" x="3905250" y="2552700"/>
          <p14:tracePt t="18585" x="3835400" y="2559050"/>
          <p14:tracePt t="18600" x="3810000" y="2559050"/>
          <p14:tracePt t="18617" x="3759200" y="2565400"/>
          <p14:tracePt t="18633" x="3740150" y="2565400"/>
          <p14:tracePt t="18650" x="3714750" y="2571750"/>
          <p14:tracePt t="18668" x="3683000" y="2571750"/>
          <p14:tracePt t="18683" x="3676650" y="2578100"/>
          <p14:tracePt t="18699" x="3651250" y="2578100"/>
          <p14:tracePt t="18716" x="3638550" y="2578100"/>
          <p14:tracePt t="18734" x="3600450" y="2578100"/>
          <p14:tracePt t="18751" x="3556000" y="2578100"/>
          <p14:tracePt t="18767" x="3536950" y="2578100"/>
          <p14:tracePt t="18784" x="3498850" y="2571750"/>
          <p14:tracePt t="18800" x="3479800" y="2571750"/>
          <p14:tracePt t="18817" x="3454400" y="2571750"/>
          <p14:tracePt t="18834" x="3409950" y="2571750"/>
          <p14:tracePt t="18850" x="3390900" y="2571750"/>
          <p14:tracePt t="18867" x="3327400" y="2571750"/>
          <p14:tracePt t="18884" x="3295650" y="2571750"/>
          <p14:tracePt t="18900" x="3257550" y="2571750"/>
          <p14:tracePt t="18918" x="3232150" y="2578100"/>
          <p14:tracePt t="18934" x="3219450" y="2578100"/>
          <p14:tracePt t="18951" x="3213100" y="2578100"/>
          <p14:tracePt t="19460" x="3200400" y="2578100"/>
          <p14:tracePt t="19470" x="3194050" y="2578100"/>
          <p14:tracePt t="19481" x="3181350" y="2578100"/>
          <p14:tracePt t="19491" x="3168650" y="2571750"/>
          <p14:tracePt t="19502" x="3155950" y="2565400"/>
          <p14:tracePt t="19516" x="3143250" y="2559050"/>
          <p14:tracePt t="19533" x="3117850" y="2546350"/>
          <p14:tracePt t="19549" x="3105150" y="2533650"/>
          <p14:tracePt t="19566" x="3048000" y="2520950"/>
          <p14:tracePt t="19582" x="3016250" y="2520950"/>
          <p14:tracePt t="19599" x="2901950" y="2489200"/>
          <p14:tracePt t="19616" x="2813050" y="2482850"/>
          <p14:tracePt t="19633" x="2755900" y="2476500"/>
          <p14:tracePt t="19649" x="2667000" y="2463800"/>
          <p14:tracePt t="19666" x="2609850" y="2457450"/>
          <p14:tracePt t="19683" x="2540000" y="2451100"/>
          <p14:tracePt t="19700" x="2476500" y="2444750"/>
          <p14:tracePt t="19716" x="2432050" y="2444750"/>
          <p14:tracePt t="19733" x="2330450" y="2444750"/>
          <p14:tracePt t="19749" x="2266950" y="2444750"/>
          <p14:tracePt t="19766" x="2152650" y="2444750"/>
          <p14:tracePt t="19784" x="2082800" y="2451100"/>
          <p14:tracePt t="19799" x="2038350" y="2463800"/>
          <p14:tracePt t="19816" x="1962150" y="2470150"/>
          <p14:tracePt t="19832" x="1917700" y="2476500"/>
          <p14:tracePt t="19849" x="1847850" y="2495550"/>
          <p14:tracePt t="19867" x="1790700" y="2501900"/>
          <p14:tracePt t="19883" x="1758950" y="2508250"/>
          <p14:tracePt t="19899" x="1727200" y="2508250"/>
          <p14:tracePt t="19916" x="1720850" y="2514600"/>
          <p14:tracePt t="19933" x="1701800" y="2514600"/>
          <p14:tracePt t="19951" x="1695450" y="2520950"/>
          <p14:tracePt t="19983" x="1682750" y="2527300"/>
          <p14:tracePt t="20000" x="1676400" y="2527300"/>
          <p14:tracePt t="20017" x="1663700" y="2546350"/>
          <p14:tracePt t="20034" x="1644650" y="2584450"/>
          <p14:tracePt t="20050" x="1631950" y="2597150"/>
          <p14:tracePt t="20067" x="1619250" y="2622550"/>
          <p14:tracePt t="20083" x="1606550" y="2635250"/>
          <p14:tracePt t="20100" x="1587500" y="2654300"/>
          <p14:tracePt t="20118" x="1574800" y="2673350"/>
          <p14:tracePt t="20133" x="1568450" y="2679700"/>
          <p14:tracePt t="20149" x="1568450" y="2686050"/>
          <p14:tracePt t="20166" x="1562100" y="2686050"/>
          <p14:tracePt t="20182" x="1562100" y="2692400"/>
          <p14:tracePt t="20215" x="1562100" y="2698750"/>
          <p14:tracePt t="20232" x="1562100" y="2705100"/>
          <p14:tracePt t="20249" x="1562100" y="2711450"/>
          <p14:tracePt t="20266" x="1562100" y="2724150"/>
          <p14:tracePt t="20299" x="1581150" y="2749550"/>
          <p14:tracePt t="20316" x="1606550" y="2774950"/>
          <p14:tracePt t="20332" x="1619250" y="2781300"/>
          <p14:tracePt t="20350" x="1657350" y="2806700"/>
          <p14:tracePt t="20367" x="1676400" y="2813050"/>
          <p14:tracePt t="20370" x="1695450" y="2819400"/>
          <p14:tracePt t="20383" x="1727200" y="2825750"/>
          <p14:tracePt t="20400" x="1784350" y="2844800"/>
          <p14:tracePt t="20417" x="1803400" y="2844800"/>
          <p14:tracePt t="20433" x="1847850" y="2851150"/>
          <p14:tracePt t="20451" x="1866900" y="2851150"/>
          <p14:tracePt t="20467" x="1905000" y="2851150"/>
          <p14:tracePt t="20484" x="1955800" y="2851150"/>
          <p14:tracePt t="20500" x="1993900" y="2851150"/>
          <p14:tracePt t="20517" x="2063750" y="2851150"/>
          <p14:tracePt t="20533" x="2089150" y="2851150"/>
          <p14:tracePt t="20550" x="2159000" y="2851150"/>
          <p14:tracePt t="20567" x="2216150" y="2851150"/>
          <p14:tracePt t="20583" x="2241550" y="2851150"/>
          <p14:tracePt t="20600" x="2298700" y="2851150"/>
          <p14:tracePt t="20617" x="2336800" y="2851150"/>
          <p14:tracePt t="20633" x="2393950" y="2857500"/>
          <p14:tracePt t="20649" x="2432050" y="2857500"/>
          <p14:tracePt t="20666" x="2444750" y="2857500"/>
          <p14:tracePt t="20682" x="2482850" y="2863850"/>
          <p14:tracePt t="20700" x="2495550" y="2863850"/>
          <p14:tracePt t="20717" x="2533650" y="2863850"/>
          <p14:tracePt t="20734" x="2584450" y="2863850"/>
          <p14:tracePt t="20749" x="2609850" y="2863850"/>
          <p14:tracePt t="20766" x="2667000" y="2863850"/>
          <p14:tracePt t="20783" x="2717800" y="2863850"/>
          <p14:tracePt t="20800" x="2806700" y="2863850"/>
          <p14:tracePt t="20817" x="2921000" y="2863850"/>
          <p14:tracePt t="20833" x="2952750" y="2870200"/>
          <p14:tracePt t="20850" x="3022600" y="2882900"/>
          <p14:tracePt t="20867" x="3054350" y="2895600"/>
          <p14:tracePt t="20870" x="3092450" y="2901950"/>
          <p14:tracePt t="20883" x="3136900" y="2908300"/>
          <p14:tracePt t="20900" x="3206750" y="2933700"/>
          <p14:tracePt t="20917" x="3238500" y="2946400"/>
          <p14:tracePt t="21286" x="3244850" y="2946400"/>
          <p14:tracePt t="21296" x="3257550" y="2946400"/>
          <p14:tracePt t="21307" x="3276600" y="2946400"/>
          <p14:tracePt t="21317" x="3295650" y="2946400"/>
          <p14:tracePt t="21332" x="3308350" y="2946400"/>
          <p14:tracePt t="21349" x="3340100" y="2946400"/>
          <p14:tracePt t="21365" x="3365500" y="2940050"/>
          <p14:tracePt t="21382" x="3409950" y="2933700"/>
          <p14:tracePt t="21399" x="3441700" y="2927350"/>
          <p14:tracePt t="21416" x="3543300" y="2927350"/>
          <p14:tracePt t="21432" x="3651250" y="2901950"/>
          <p14:tracePt t="21448" x="3721100" y="2889250"/>
          <p14:tracePt t="21466" x="3816350" y="2863850"/>
          <p14:tracePt t="21482" x="3879850" y="2857500"/>
          <p14:tracePt t="21501" x="4114800" y="2800350"/>
          <p14:tracePt t="21517" x="4279900" y="2762250"/>
          <p14:tracePt t="21533" x="4337050" y="2743200"/>
          <p14:tracePt t="21550" x="4445000" y="2724150"/>
          <p14:tracePt t="21566" x="4483100" y="2717800"/>
          <p14:tracePt t="21583" x="4578350" y="2698750"/>
          <p14:tracePt t="21600" x="4673600" y="2686050"/>
          <p14:tracePt t="21617" x="4711700" y="2686050"/>
          <p14:tracePt t="21633" x="4806950" y="2673350"/>
          <p14:tracePt t="21651" x="4914900" y="2667000"/>
          <p14:tracePt t="21667" x="4953000" y="2667000"/>
          <p14:tracePt t="21683" x="5054600" y="2667000"/>
          <p14:tracePt t="21699" x="5086350" y="2667000"/>
          <p14:tracePt t="21717" x="5149850" y="2673350"/>
          <p14:tracePt t="21734" x="5232400" y="2686050"/>
          <p14:tracePt t="21750" x="5264150" y="2698750"/>
          <p14:tracePt t="21767" x="5327650" y="2724150"/>
          <p14:tracePt t="21783" x="5346700" y="2736850"/>
          <p14:tracePt t="21800" x="5372100" y="2755900"/>
          <p14:tracePt t="21816" x="5378450" y="2762250"/>
          <p14:tracePt t="21834" x="5384800" y="2794000"/>
          <p14:tracePt t="22121" x="5391150" y="2794000"/>
          <p14:tracePt t="22132" x="5397500" y="2781300"/>
          <p14:tracePt t="22142" x="5410200" y="2768600"/>
          <p14:tracePt t="22152" x="5416550" y="2755900"/>
          <p14:tracePt t="22166" x="5429250" y="2736850"/>
          <p14:tracePt t="22183" x="5454650" y="2705100"/>
          <p14:tracePt t="22200" x="5467350" y="2692400"/>
          <p14:tracePt t="22217" x="5492750" y="2667000"/>
          <p14:tracePt t="22234" x="5511800" y="2647950"/>
          <p14:tracePt t="22249" x="5543550" y="2609850"/>
          <p14:tracePt t="22266" x="5594350" y="2565400"/>
          <p14:tracePt t="22282" x="5638800" y="2540000"/>
          <p14:tracePt t="22300" x="5740400" y="2463800"/>
          <p14:tracePt t="22317" x="5784850" y="2438400"/>
          <p14:tracePt t="22333" x="5861050" y="2400300"/>
          <p14:tracePt t="22350" x="5924550" y="2381250"/>
          <p14:tracePt t="22366" x="5962650" y="2362200"/>
          <p14:tracePt t="22383" x="6070600" y="2336800"/>
          <p14:tracePt t="22400" x="6127750" y="2336800"/>
          <p14:tracePt t="22417" x="6229350" y="2324100"/>
          <p14:tracePt t="22433" x="6324600" y="2317750"/>
          <p14:tracePt t="22450" x="6362700" y="2317750"/>
          <p14:tracePt t="22467" x="6451600" y="2317750"/>
          <p14:tracePt t="22482" x="6483350" y="2317750"/>
          <p14:tracePt t="22499" x="6553200" y="2336800"/>
          <p14:tracePt t="22516" x="6597650" y="2349500"/>
          <p14:tracePt t="22532" x="6610350" y="2355850"/>
          <p14:tracePt t="22548" x="6635750" y="2368550"/>
          <p14:tracePt t="22565" x="6648450" y="2374900"/>
          <p14:tracePt t="22582" x="6667500" y="2381250"/>
          <p14:tracePt t="22599" x="6680200" y="2393950"/>
          <p14:tracePt t="22615" x="6686550" y="2400300"/>
          <p14:tracePt t="22632" x="6699250" y="2413000"/>
          <p14:tracePt t="22649" x="6705600" y="2413000"/>
          <p14:tracePt t="22665" x="6718300" y="2432050"/>
          <p14:tracePt t="22682" x="6718300" y="2438400"/>
          <p14:tracePt t="22700" x="6737350" y="2451100"/>
          <p14:tracePt t="22716" x="6750050" y="2463800"/>
          <p14:tracePt t="22734" x="6756400" y="2470150"/>
          <p14:tracePt t="22750" x="6769100" y="2482850"/>
          <p14:tracePt t="22767" x="6769100" y="2495550"/>
          <p14:tracePt t="22783" x="6775450" y="2501900"/>
          <p14:tracePt t="22799" x="6781800" y="2508250"/>
          <p14:tracePt t="22817" x="6781800" y="2514600"/>
          <p14:tracePt t="22833" x="6788150" y="2527300"/>
          <p14:tracePt t="22851" x="6794500" y="2540000"/>
          <p14:tracePt t="22867" x="6794500" y="2546350"/>
          <p14:tracePt t="22883" x="6800850" y="2552700"/>
          <p14:tracePt t="22900" x="6807200" y="2565400"/>
          <p14:tracePt t="22917" x="6807200" y="2578100"/>
          <p14:tracePt t="22933" x="6813550" y="2584450"/>
          <p14:tracePt t="22950" x="6813550" y="2597150"/>
          <p14:tracePt t="22966" x="6819900" y="2609850"/>
          <p14:tracePt t="23000" x="6819900" y="2622550"/>
          <p14:tracePt t="23033" x="6819900" y="2635250"/>
          <p14:tracePt t="23050" x="6826250" y="2641600"/>
          <p14:tracePt t="23066" x="6826250" y="2647950"/>
          <p14:tracePt t="23101" x="6832600" y="2660650"/>
          <p14:tracePt t="23133" x="6832600" y="2667000"/>
          <p14:tracePt t="23150" x="6832600" y="2673350"/>
          <p14:tracePt t="23167" x="6838950" y="2673350"/>
          <p14:tracePt t="23183" x="6838950" y="2679700"/>
          <p14:tracePt t="26406" x="6819900" y="2679700"/>
          <p14:tracePt t="26416" x="6762750" y="2667000"/>
          <p14:tracePt t="26427" x="6578600" y="2641600"/>
          <p14:tracePt t="26437" x="6330950" y="2597150"/>
          <p14:tracePt t="26449" x="6134100" y="2571750"/>
          <p14:tracePt t="26466" x="5842000" y="2540000"/>
          <p14:tracePt t="26483" x="5403850" y="2508250"/>
          <p14:tracePt t="26500" x="4902200" y="2495550"/>
          <p14:tracePt t="26515" x="4724400" y="2495550"/>
          <p14:tracePt t="26532" x="4229100" y="2495550"/>
          <p14:tracePt t="26548" x="4013200" y="2482850"/>
          <p14:tracePt t="26565" x="3714750" y="2482850"/>
          <p14:tracePt t="26583" x="3403600" y="2482850"/>
          <p14:tracePt t="26598" x="3302000" y="2482850"/>
          <p14:tracePt t="26615" x="3136900" y="2482850"/>
          <p14:tracePt t="26632" x="3060700" y="2495550"/>
          <p14:tracePt t="26648" x="2914650" y="2527300"/>
          <p14:tracePt t="26665" x="2832100" y="2559050"/>
          <p14:tracePt t="26682" x="2787650" y="2584450"/>
          <p14:tracePt t="26700" x="2667000" y="2673350"/>
          <p14:tracePt t="26715" x="2597150" y="2724150"/>
          <p14:tracePt t="26732" x="2444750" y="2832100"/>
          <p14:tracePt t="26749" x="2273300" y="2927350"/>
          <p14:tracePt t="26766" x="2203450" y="2952750"/>
          <p14:tracePt t="26782" x="2044700" y="3016250"/>
          <p14:tracePt t="26799" x="1968500" y="3035300"/>
          <p14:tracePt t="26815" x="1847850" y="3041650"/>
          <p14:tracePt t="26833" x="1758950" y="3041650"/>
          <p14:tracePt t="26849" x="1727200" y="3041650"/>
          <p14:tracePt t="26866" x="1695450" y="3041650"/>
          <p14:tracePt t="26883" x="1676400" y="3041650"/>
          <p14:tracePt t="26899" x="1657350" y="3041650"/>
          <p14:tracePt t="26917" x="1644650" y="3041650"/>
          <p14:tracePt t="26950" x="1631950" y="3048000"/>
          <p14:tracePt t="26966" x="1631950" y="3054350"/>
          <p14:tracePt t="26983" x="1619250" y="3067050"/>
          <p14:tracePt t="27000" x="1600200" y="3092450"/>
          <p14:tracePt t="27016" x="1593850" y="3098800"/>
          <p14:tracePt t="27033" x="1587500" y="3105150"/>
          <p14:tracePt t="27049" x="1581150" y="3111500"/>
          <p14:tracePt t="27084" x="1581150" y="3130550"/>
          <p14:tracePt t="27100" x="1581150" y="3136900"/>
          <p14:tracePt t="27116" x="1581150" y="3155950"/>
          <p14:tracePt t="27132" x="1574800" y="3162300"/>
          <p14:tracePt t="27148" x="1574800" y="3181350"/>
          <p14:tracePt t="27165" x="1574800" y="3194050"/>
          <p14:tracePt t="27182" x="1574800" y="3206750"/>
          <p14:tracePt t="27198" x="1574800" y="3213100"/>
          <p14:tracePt t="27270" x="1574800" y="3219450"/>
          <p14:tracePt t="27502" x="1587500" y="3219450"/>
          <p14:tracePt t="27512" x="1600200" y="3219450"/>
          <p14:tracePt t="27524" x="1631950" y="3213100"/>
          <p14:tracePt t="27535" x="1682750" y="3206750"/>
          <p14:tracePt t="27549" x="1727200" y="3187700"/>
          <p14:tracePt t="27566" x="1809750" y="3168650"/>
          <p14:tracePt t="27584" x="1892300" y="3162300"/>
          <p14:tracePt t="27599" x="1917700" y="3162300"/>
          <p14:tracePt t="27617" x="2006600" y="3162300"/>
          <p14:tracePt t="27633" x="2057400" y="3162300"/>
          <p14:tracePt t="27649" x="2127250" y="3162300"/>
          <p14:tracePt t="27667" x="2171700" y="3162300"/>
          <p14:tracePt t="27682" x="2197100" y="3162300"/>
          <p14:tracePt t="27699" x="2241550" y="3162300"/>
          <p14:tracePt t="27715" x="2273300" y="3162300"/>
          <p14:tracePt t="27732" x="2330450" y="3162300"/>
          <p14:tracePt t="27749" x="2355850" y="3162300"/>
          <p14:tracePt t="27766" x="2406650" y="3162300"/>
          <p14:tracePt t="27783" x="2438400" y="3162300"/>
          <p14:tracePt t="27799" x="2457450" y="3168650"/>
          <p14:tracePt t="27816" x="2495550" y="3168650"/>
          <p14:tracePt t="27833" x="2520950" y="3168650"/>
          <p14:tracePt t="27849" x="2578100" y="3168650"/>
          <p14:tracePt t="27865" x="2660650" y="3181350"/>
          <p14:tracePt t="27882" x="2692400" y="3181350"/>
          <p14:tracePt t="27899" x="2768600" y="3187700"/>
          <p14:tracePt t="27915" x="2794000" y="3187700"/>
          <p14:tracePt t="27934" x="2882900" y="3187700"/>
          <p14:tracePt t="27950" x="2978150" y="3187700"/>
          <p14:tracePt t="27966" x="3003550" y="3194050"/>
          <p14:tracePt t="27982" x="3067050" y="3200400"/>
          <p14:tracePt t="27999" x="3092450" y="3200400"/>
          <p14:tracePt t="28016" x="3149600" y="3206750"/>
          <p14:tracePt t="28033" x="3200400" y="3206750"/>
          <p14:tracePt t="28049" x="3219450" y="3206750"/>
          <p14:tracePt t="28066" x="3257550" y="3206750"/>
          <p14:tracePt t="28083" x="3270250" y="3213100"/>
          <p14:tracePt t="28099" x="3295650" y="3219450"/>
          <p14:tracePt t="28116" x="3314700" y="3219450"/>
          <p14:tracePt t="28133" x="3327400" y="3219450"/>
          <p14:tracePt t="28149" x="3352800" y="3225800"/>
          <p14:tracePt t="28166" x="3359150" y="3225800"/>
          <p14:tracePt t="28183" x="3390900" y="3232150"/>
          <p14:tracePt t="28200" x="3422650" y="3232150"/>
          <p14:tracePt t="28216" x="3441700" y="3232150"/>
          <p14:tracePt t="28233" x="3486150" y="3238500"/>
          <p14:tracePt t="28249" x="3498850" y="3244850"/>
          <p14:tracePt t="28266" x="3524250" y="3244850"/>
          <p14:tracePt t="28282" x="3549650" y="3251200"/>
          <p14:tracePt t="28315" x="3568700" y="3257550"/>
          <p14:tracePt t="28332" x="3575050" y="3257550"/>
          <p14:tracePt t="28348" x="3594100" y="3257550"/>
          <p14:tracePt t="28365" x="3613150" y="3257550"/>
          <p14:tracePt t="28381" x="3638550" y="3257550"/>
          <p14:tracePt t="28398" x="3683000" y="3257550"/>
          <p14:tracePt t="28415" x="3708400" y="3257550"/>
          <p14:tracePt t="28432" x="3740150" y="3257550"/>
          <p14:tracePt t="28448" x="3759200" y="3257550"/>
          <p14:tracePt t="28465" x="3778250" y="3251200"/>
          <p14:tracePt t="28482" x="3803650" y="3244850"/>
          <p14:tracePt t="28499" x="3816350" y="3244850"/>
          <p14:tracePt t="28516" x="3835400" y="3238500"/>
          <p14:tracePt t="28534" x="3873500" y="3225800"/>
          <p14:tracePt t="28549" x="3892550" y="3219450"/>
          <p14:tracePt t="28566" x="3924300" y="3206750"/>
          <p14:tracePt t="28583" x="3949700" y="3206750"/>
          <p14:tracePt t="28599" x="3975100" y="3194050"/>
          <p14:tracePt t="28617" x="4000500" y="3187700"/>
          <p14:tracePt t="28633" x="4000500" y="3181350"/>
          <p14:tracePt t="28649" x="4019550" y="3175000"/>
          <p14:tracePt t="28666" x="4025900" y="3168650"/>
          <p14:tracePt t="28702" x="4032250" y="3168650"/>
          <p14:tracePt t="28888" x="4032250" y="3155950"/>
          <p14:tracePt t="28919" x="4032250" y="3149600"/>
          <p14:tracePt t="28930" x="4025900" y="3143250"/>
          <p14:tracePt t="28940" x="4013200" y="3136900"/>
          <p14:tracePt t="28951" x="4006850" y="3136900"/>
          <p14:tracePt t="28966" x="3994150" y="3130550"/>
          <p14:tracePt t="28983" x="3962400" y="3111500"/>
          <p14:tracePt t="28999" x="3949700" y="3105150"/>
          <p14:tracePt t="29016" x="3917950" y="3092450"/>
          <p14:tracePt t="29032" x="3905250" y="3092450"/>
          <p14:tracePt t="29049" x="3879850" y="3086100"/>
          <p14:tracePt t="29066" x="3848100" y="3079750"/>
          <p14:tracePt t="29082" x="3822700" y="3073400"/>
          <p14:tracePt t="29099" x="3759200" y="3073400"/>
          <p14:tracePt t="29117" x="3708400" y="3067050"/>
          <p14:tracePt t="29133" x="3689350" y="3067050"/>
          <p14:tracePt t="29150" x="3632200" y="3054350"/>
          <p14:tracePt t="29166" x="3594100" y="3054350"/>
          <p14:tracePt t="29182" x="3473450" y="3035300"/>
          <p14:tracePt t="29199" x="3422650" y="3035300"/>
          <p14:tracePt t="29216" x="3365500" y="3028950"/>
          <p14:tracePt t="29233" x="3308350" y="3028950"/>
          <p14:tracePt t="29249" x="3282950" y="3022600"/>
          <p14:tracePt t="29266" x="3251200" y="3022600"/>
          <p14:tracePt t="29283" x="3225800" y="3022600"/>
          <p14:tracePt t="29299" x="3181350" y="3022600"/>
          <p14:tracePt t="29316" x="3136900" y="3022600"/>
          <p14:tracePt t="29332" x="3105150" y="3022600"/>
          <p14:tracePt t="29349" x="3067050" y="3022600"/>
          <p14:tracePt t="29366" x="3048000" y="3022600"/>
          <p14:tracePt t="29370" x="3016250" y="3028950"/>
          <p14:tracePt t="29382" x="2984500" y="3041650"/>
          <p14:tracePt t="29399" x="2901950" y="3054350"/>
          <p14:tracePt t="29416" x="2851150" y="3067050"/>
          <p14:tracePt t="29432" x="2743200" y="3079750"/>
          <p14:tracePt t="29448" x="2711450" y="3092450"/>
          <p14:tracePt t="29465" x="2647950" y="3098800"/>
          <p14:tracePt t="29481" x="2552700" y="3105150"/>
          <p14:tracePt t="29498" x="2489200" y="3111500"/>
          <p14:tracePt t="29515" x="2393950" y="3111500"/>
          <p14:tracePt t="29531" x="2368550" y="3111500"/>
          <p14:tracePt t="29548" x="2286000" y="3124200"/>
          <p14:tracePt t="29565" x="2197100" y="3130550"/>
          <p14:tracePt t="29581" x="2139950" y="3143250"/>
          <p14:tracePt t="29598" x="2044700" y="3155950"/>
          <p14:tracePt t="29615" x="2006600" y="3155950"/>
          <p14:tracePt t="29632" x="1936750" y="3175000"/>
          <p14:tracePt t="29650" x="1854200" y="3181350"/>
          <p14:tracePt t="29666" x="1816100" y="3181350"/>
          <p14:tracePt t="29682" x="1765300" y="3187700"/>
          <p14:tracePt t="29699" x="1727200" y="3194050"/>
          <p14:tracePt t="29716" x="1676400" y="3194050"/>
          <p14:tracePt t="29733" x="1644650" y="3206750"/>
          <p14:tracePt t="29749" x="1625600" y="3206750"/>
          <p14:tracePt t="29766" x="1593850" y="3213100"/>
          <p14:tracePt t="29783" x="1574800" y="3219450"/>
          <p14:tracePt t="29799" x="1530350" y="3238500"/>
          <p14:tracePt t="29817" x="1492250" y="3251200"/>
          <p14:tracePt t="29832" x="1479550" y="3263900"/>
          <p14:tracePt t="29849" x="1460500" y="3276600"/>
          <p14:tracePt t="29866" x="1454150" y="3276600"/>
          <p14:tracePt t="29883" x="1447800" y="3282950"/>
          <p14:tracePt t="29900" x="1441450" y="3289300"/>
          <p14:tracePt t="29915" x="1435100" y="3295650"/>
          <p14:tracePt t="29933" x="1435100" y="3302000"/>
          <p14:tracePt t="29950" x="1435100" y="3308350"/>
          <p14:tracePt t="29966" x="1435100" y="3321050"/>
          <p14:tracePt t="29983" x="1435100" y="3333750"/>
          <p14:tracePt t="29999" x="1435100" y="3340100"/>
          <p14:tracePt t="30016" x="1454150" y="3352800"/>
          <p14:tracePt t="30033" x="1466850" y="3359150"/>
          <p14:tracePt t="30049" x="1492250" y="3365500"/>
          <p14:tracePt t="30066" x="1517650" y="3371850"/>
          <p14:tracePt t="30083" x="1530350" y="3371850"/>
          <p14:tracePt t="30099" x="1568450" y="3371850"/>
          <p14:tracePt t="30116" x="1581150" y="3371850"/>
          <p14:tracePt t="30133" x="1612900" y="3378200"/>
          <p14:tracePt t="30151" x="1638300" y="3378200"/>
          <p14:tracePt t="30166" x="1651000" y="3378200"/>
          <p14:tracePt t="30183" x="1676400" y="3378200"/>
          <p14:tracePt t="30200" x="1689100" y="3378200"/>
          <p14:tracePt t="30216" x="1727200" y="3378200"/>
          <p14:tracePt t="30234" x="1816100" y="3378200"/>
          <p14:tracePt t="30249" x="1866900" y="3378200"/>
          <p14:tracePt t="30266" x="1955800" y="3371850"/>
          <p14:tracePt t="30282" x="2025650" y="3365500"/>
          <p14:tracePt t="30299" x="2190750" y="3346450"/>
          <p14:tracePt t="30317" x="2336800" y="3333750"/>
          <p14:tracePt t="30333" x="2413000" y="3333750"/>
          <p14:tracePt t="30349" x="2565400" y="3327400"/>
          <p14:tracePt t="30365" x="2654300" y="3327400"/>
          <p14:tracePt t="30381" x="2781300" y="3327400"/>
          <p14:tracePt t="30400" x="2844800" y="3327400"/>
          <p14:tracePt t="30416" x="2889250" y="3327400"/>
          <p14:tracePt t="30433" x="2933700" y="3327400"/>
          <p14:tracePt t="30449" x="2965450" y="3327400"/>
          <p14:tracePt t="30466" x="3009900" y="3327400"/>
          <p14:tracePt t="30484" x="3048000" y="3327400"/>
          <p14:tracePt t="30499" x="3067050" y="3327400"/>
          <p14:tracePt t="30516" x="3098800" y="3327400"/>
          <p14:tracePt t="30533" x="3117850" y="3327400"/>
          <p14:tracePt t="30549" x="3149600" y="3327400"/>
          <p14:tracePt t="30567" x="3200400" y="3327400"/>
          <p14:tracePt t="30582" x="3219450" y="3327400"/>
          <p14:tracePt t="30600" x="3289300" y="3327400"/>
          <p14:tracePt t="30615" x="3314700" y="3327400"/>
          <p14:tracePt t="30631" x="3365500" y="3327400"/>
          <p14:tracePt t="30648" x="3384550" y="3327400"/>
          <p14:tracePt t="30665" x="3416300" y="3327400"/>
          <p14:tracePt t="30681" x="3448050" y="3327400"/>
          <p14:tracePt t="30698" x="3460750" y="3327400"/>
          <p14:tracePt t="30715" x="3486150" y="3327400"/>
          <p14:tracePt t="30731" x="3511550" y="3327400"/>
          <p14:tracePt t="30748" x="3562350" y="3327400"/>
          <p14:tracePt t="30765" x="3619500" y="3327400"/>
          <p14:tracePt t="30781" x="3638550" y="3327400"/>
          <p14:tracePt t="31661" x="3644900" y="3327400"/>
          <p14:tracePt t="31671" x="3651250" y="3327400"/>
          <p14:tracePt t="31682" x="3663950" y="3327400"/>
          <p14:tracePt t="31692" x="3670300" y="3327400"/>
          <p14:tracePt t="31703" x="3683000" y="3327400"/>
          <p14:tracePt t="31715" x="3689350" y="3327400"/>
          <p14:tracePt t="31731" x="3695700" y="3327400"/>
          <p14:tracePt t="31748" x="3714750" y="3327400"/>
          <p14:tracePt t="31765" x="3721100" y="3327400"/>
          <p14:tracePt t="31781" x="3740150" y="3327400"/>
          <p14:tracePt t="31798" x="3759200" y="3327400"/>
          <p14:tracePt t="31815" x="3771900" y="3327400"/>
          <p14:tracePt t="31831" x="3797300" y="3327400"/>
          <p14:tracePt t="31848" x="3816350" y="3327400"/>
          <p14:tracePt t="31865" x="3848100" y="3327400"/>
          <p14:tracePt t="31881" x="3873500" y="3327400"/>
          <p14:tracePt t="31898" x="3886200" y="3327400"/>
          <p14:tracePt t="31915" x="3911600" y="3327400"/>
          <p14:tracePt t="31931" x="3924300" y="3327400"/>
          <p14:tracePt t="31948" x="3943350" y="3327400"/>
          <p14:tracePt t="31965" x="3956050" y="3327400"/>
          <p14:tracePt t="31982" x="3962400" y="3327400"/>
          <p14:tracePt t="31999" x="3975100" y="3327400"/>
          <p14:tracePt t="32017" x="3987800" y="3327400"/>
          <p14:tracePt t="32033" x="3994150" y="3327400"/>
          <p14:tracePt t="32050" x="4006850" y="3327400"/>
          <p14:tracePt t="32066" x="4019550" y="3327400"/>
          <p14:tracePt t="32082" x="4044950" y="3314700"/>
          <p14:tracePt t="32101" x="4076700" y="3295650"/>
          <p14:tracePt t="32116" x="4089400" y="3289300"/>
          <p14:tracePt t="32133" x="4121150" y="3276600"/>
          <p14:tracePt t="32149" x="4121150" y="3270250"/>
          <p14:tracePt t="32166" x="4140200" y="3263900"/>
          <p14:tracePt t="32182" x="4146550" y="3263900"/>
          <p14:tracePt t="32199" x="4165600" y="3257550"/>
          <p14:tracePt t="32216" x="4171950" y="3251200"/>
          <p14:tracePt t="32249" x="4184650" y="3244850"/>
          <p14:tracePt t="32267" x="4191000" y="3244850"/>
          <p14:tracePt t="32298" x="4197350" y="3238500"/>
          <p14:tracePt t="32332" x="4203700" y="3238500"/>
          <p14:tracePt t="32352" x="4210050" y="3232150"/>
          <p14:tracePt t="32383" x="4210050" y="3225800"/>
          <p14:tracePt t="32414" x="4216400" y="3225800"/>
          <p14:tracePt t="32424" x="4216400" y="3219450"/>
          <p14:tracePt t="32455" x="4222750" y="3219450"/>
          <p14:tracePt t="32507" x="4222750" y="3213100"/>
          <p14:tracePt t="36636" x="4216400" y="3213100"/>
          <p14:tracePt t="36646" x="4210050" y="3213100"/>
          <p14:tracePt t="36656" x="4203700" y="3213100"/>
          <p14:tracePt t="36667" x="4197350" y="3213100"/>
          <p14:tracePt t="36681" x="4184650" y="3213100"/>
          <p14:tracePt t="36698" x="4165600" y="3213100"/>
          <p14:tracePt t="36714" x="4121150" y="3213100"/>
          <p14:tracePt t="36731" x="4044950" y="3213100"/>
          <p14:tracePt t="36748" x="3968750" y="3194050"/>
          <p14:tracePt t="36764" x="3771900" y="3155950"/>
          <p14:tracePt t="36781" x="3683000" y="3143250"/>
          <p14:tracePt t="36798" x="3467100" y="3124200"/>
          <p14:tracePt t="36814" x="3289300" y="3105150"/>
          <p14:tracePt t="36831" x="3206750" y="3092450"/>
          <p14:tracePt t="36847" x="3079750" y="3086100"/>
          <p14:tracePt t="36864" x="3003550" y="3086100"/>
          <p14:tracePt t="36865" x="2927350" y="3086100"/>
          <p14:tracePt t="36881" x="2863850" y="3086100"/>
          <p14:tracePt t="36897" x="2724150" y="3086100"/>
          <p14:tracePt t="36914" x="2654300" y="3086100"/>
          <p14:tracePt t="36931" x="2540000" y="3105150"/>
          <p14:tracePt t="36948" x="2457450" y="3124200"/>
          <p14:tracePt t="36964" x="2336800" y="3143250"/>
          <p14:tracePt t="36981" x="2216150" y="3175000"/>
          <p14:tracePt t="36997" x="2178050" y="3181350"/>
          <p14:tracePt t="37014" x="2082800" y="3200400"/>
          <p14:tracePt t="37031" x="2038350" y="3206750"/>
          <p14:tracePt t="37047" x="1981200" y="3213100"/>
          <p14:tracePt t="37064" x="1949450" y="3225800"/>
          <p14:tracePt t="37081" x="1930400" y="3225800"/>
          <p14:tracePt t="38212" x="1924050" y="3225800"/>
          <p14:tracePt t="38225" x="1917700" y="3225800"/>
          <p14:tracePt t="38235" x="1911350" y="3219450"/>
          <p14:tracePt t="38248" x="1905000" y="3219450"/>
          <p14:tracePt t="38265" x="1892300" y="3213100"/>
          <p14:tracePt t="38281" x="1879600" y="3213100"/>
          <p14:tracePt t="38297" x="1860550" y="3206750"/>
          <p14:tracePt t="38316" x="1841500" y="3200400"/>
          <p14:tracePt t="38331" x="1835150" y="3200400"/>
          <p14:tracePt t="38349" x="1816100" y="3194050"/>
          <p14:tracePt t="38365" x="1803400" y="3187700"/>
          <p14:tracePt t="38368" x="1797050" y="3187700"/>
          <p14:tracePt t="38382" x="1790700" y="3187700"/>
          <p14:tracePt t="38399" x="1784350" y="3187700"/>
          <p14:tracePt t="38420" x="1778000" y="3187700"/>
          <p14:tracePt t="38504" x="1771650" y="3187700"/>
          <p14:tracePt t="38546" x="1765300" y="3187700"/>
          <p14:tracePt t="38598" x="1758950" y="3187700"/>
          <p14:tracePt t="39307" x="1765300" y="3187700"/>
          <p14:tracePt t="39338" x="1771650" y="3187700"/>
          <p14:tracePt t="39432" x="1778000" y="3187700"/>
          <p14:tracePt t="39504" x="1784350" y="3187700"/>
          <p14:tracePt t="39681" x="1790700" y="3187700"/>
          <p14:tracePt t="89574" x="1797050" y="3187700"/>
          <p14:tracePt t="89595" x="1803400" y="3194050"/>
          <p14:tracePt t="89605" x="1816100" y="3200400"/>
          <p14:tracePt t="89616" x="1822450" y="3219450"/>
          <p14:tracePt t="89627" x="1835150" y="3251200"/>
          <p14:tracePt t="89643" x="1854200" y="3308350"/>
          <p14:tracePt t="89660" x="1905000" y="3479800"/>
          <p14:tracePt t="89677" x="1917700" y="3568700"/>
          <p14:tracePt t="89694" x="1936750" y="3784600"/>
          <p14:tracePt t="89711" x="1968500" y="4000500"/>
          <p14:tracePt t="89728" x="1974850" y="4089400"/>
          <p14:tracePt t="89745" x="1987550" y="4184650"/>
          <p14:tracePt t="89761" x="1987550" y="4222750"/>
          <p14:tracePt t="89778" x="1993900" y="4273550"/>
          <p14:tracePt t="89795" x="2000250" y="4298950"/>
          <p14:tracePt t="89811" x="2006600" y="4311650"/>
          <p14:tracePt t="89828" x="2025650" y="4330700"/>
          <p14:tracePt t="89845" x="2038350" y="4349750"/>
          <p14:tracePt t="89862" x="2089150" y="4375150"/>
          <p14:tracePt t="89879" x="2171700" y="4381500"/>
          <p14:tracePt t="89895" x="2197100" y="4381500"/>
          <p14:tracePt t="89910" x="2266950" y="4381500"/>
          <p14:tracePt t="89927" x="2298700" y="4375150"/>
          <p14:tracePt t="89945" x="2362200" y="4330700"/>
          <p14:tracePt t="89962" x="2400300" y="4298950"/>
          <p14:tracePt t="89978" x="2406650" y="4286250"/>
          <p14:tracePt t="89994" x="2425700" y="4254500"/>
          <p14:tracePt t="90011" x="2432050" y="4254500"/>
          <p14:tracePt t="90027" x="2432050" y="4235450"/>
          <p14:tracePt t="90045" x="2400300" y="4197350"/>
          <p14:tracePt t="90061" x="2362200" y="4171950"/>
          <p14:tracePt t="90078" x="2190750" y="4133850"/>
          <p14:tracePt t="90095" x="2089150" y="4133850"/>
          <p14:tracePt t="90112" x="1962150" y="4133850"/>
          <p14:tracePt t="90128" x="1879600" y="4140200"/>
          <p14:tracePt t="90145" x="1847850" y="4146550"/>
          <p14:tracePt t="90161" x="1809750" y="4159250"/>
          <p14:tracePt t="90178" x="1797050" y="4171950"/>
          <p14:tracePt t="90195" x="1778000" y="4191000"/>
          <p14:tracePt t="90212" x="1752600" y="4229100"/>
          <p14:tracePt t="90228" x="1752600" y="4235450"/>
          <p14:tracePt t="90245" x="1746250" y="4273550"/>
          <p14:tracePt t="90261" x="1746250" y="4286250"/>
          <p14:tracePt t="90278" x="1746250" y="4305300"/>
          <p14:tracePt t="90294" x="1746250" y="4324350"/>
          <p14:tracePt t="90310" x="1765300" y="4330700"/>
          <p14:tracePt t="90327" x="1784350" y="4349750"/>
          <p14:tracePt t="90344" x="1790700" y="4349750"/>
          <p14:tracePt t="90360" x="1803400" y="4356100"/>
          <p14:tracePt t="90377" x="1809750" y="4356100"/>
          <p14:tracePt t="90410" x="1816100" y="4356100"/>
          <p14:tracePt t="91620" x="1809750" y="4356100"/>
          <p14:tracePt t="91704" x="1816100" y="4356100"/>
          <p14:tracePt t="91715" x="1828800" y="4356100"/>
          <p14:tracePt t="91727" x="1841500" y="4356100"/>
          <p14:tracePt t="91737" x="1847850" y="4356100"/>
          <p14:tracePt t="91747" x="1854200" y="4356100"/>
          <p14:tracePt t="91761" x="1866900" y="4356100"/>
          <p14:tracePt t="91778" x="1879600" y="4362450"/>
          <p14:tracePt t="91794" x="1885950" y="4362450"/>
          <p14:tracePt t="91812" x="1911350" y="4368800"/>
          <p14:tracePt t="91828" x="1936750" y="4375150"/>
          <p14:tracePt t="91844" x="1968500" y="4381500"/>
          <p14:tracePt t="91860" x="2000250" y="4381500"/>
          <p14:tracePt t="91876" x="2012950" y="4387850"/>
          <p14:tracePt t="91893" x="2044700" y="4394200"/>
          <p14:tracePt t="91910" x="2057400" y="4400550"/>
          <p14:tracePt t="91927" x="2108200" y="4419600"/>
          <p14:tracePt t="91943" x="2184400" y="4438650"/>
          <p14:tracePt t="91960" x="2222500" y="4457700"/>
          <p14:tracePt t="91977" x="2286000" y="4476750"/>
          <p14:tracePt t="91993" x="2311400" y="4483100"/>
          <p14:tracePt t="92010" x="2387600" y="4508500"/>
          <p14:tracePt t="92027" x="2495550" y="4540250"/>
          <p14:tracePt t="92044" x="2552700" y="4559300"/>
          <p14:tracePt t="92061" x="2673350" y="4591050"/>
          <p14:tracePt t="92078" x="2711450" y="4597400"/>
          <p14:tracePt t="92094" x="2844800" y="4603750"/>
          <p14:tracePt t="92111" x="2984500" y="4603750"/>
          <p14:tracePt t="92128" x="3035300" y="4603750"/>
          <p14:tracePt t="92144" x="3111500" y="4603750"/>
          <p14:tracePt t="92163" x="3194050" y="4603750"/>
          <p14:tracePt t="92178" x="3232150" y="4603750"/>
          <p14:tracePt t="92195" x="3308350" y="4603750"/>
          <p14:tracePt t="92211" x="3359150" y="4603750"/>
          <p14:tracePt t="92228" x="3435350" y="4603750"/>
          <p14:tracePt t="92244" x="3479800" y="4603750"/>
          <p14:tracePt t="92261" x="3524250" y="4603750"/>
          <p14:tracePt t="92278" x="3575050" y="4603750"/>
          <p14:tracePt t="92295" x="3606800" y="4597400"/>
          <p14:tracePt t="92311" x="3644900" y="4584700"/>
          <p14:tracePt t="92328" x="3657600" y="4578350"/>
          <p14:tracePt t="92344" x="3695700" y="4565650"/>
          <p14:tracePt t="92361" x="3714750" y="4559300"/>
          <p14:tracePt t="93164" x="3727450" y="4559300"/>
          <p14:tracePt t="93175" x="3746500" y="4559300"/>
          <p14:tracePt t="93186" x="3797300" y="4559300"/>
          <p14:tracePt t="93197" x="3886200" y="4559300"/>
          <p14:tracePt t="93211" x="3987800" y="4559300"/>
          <p14:tracePt t="93228" x="4191000" y="4559300"/>
          <p14:tracePt t="93244" x="4330700" y="4546600"/>
          <p14:tracePt t="93261" x="4597400" y="4546600"/>
          <p14:tracePt t="93278" x="4711700" y="4546600"/>
          <p14:tracePt t="93294" x="4959350" y="4546600"/>
          <p14:tracePt t="93311" x="5137150" y="4546600"/>
          <p14:tracePt t="93328" x="5226050" y="4546600"/>
          <p14:tracePt t="93344" x="5454650" y="4546600"/>
          <p14:tracePt t="93362" x="5657850" y="4559300"/>
          <p14:tracePt t="93378" x="5740400" y="4572000"/>
          <p14:tracePt t="93395" x="5956300" y="4591050"/>
          <p14:tracePt t="93411" x="6057900" y="4610100"/>
          <p14:tracePt t="93427" x="6248400" y="4629150"/>
          <p14:tracePt t="93445" x="6330950" y="4641850"/>
          <p14:tracePt t="93460" x="6483350" y="4673600"/>
          <p14:tracePt t="93478" x="6692900" y="4711700"/>
          <p14:tracePt t="93494" x="6769100" y="4730750"/>
          <p14:tracePt t="93511" x="6915150" y="4743450"/>
          <p14:tracePt t="93528" x="6978650" y="4743450"/>
          <p14:tracePt t="93544" x="7169150" y="4743450"/>
          <p14:tracePt t="93561" x="7321550" y="4743450"/>
          <p14:tracePt t="93578" x="7372350" y="4737100"/>
          <p14:tracePt t="93594" x="7480300" y="4718050"/>
          <p14:tracePt t="93611" x="7537450" y="4705350"/>
          <p14:tracePt t="93628" x="7632700" y="4673600"/>
          <p14:tracePt t="93644" x="7689850" y="4654550"/>
          <p14:tracePt t="93661" x="7715250" y="4635500"/>
          <p14:tracePt t="93678" x="7747000" y="4622800"/>
          <p14:tracePt t="93693" x="7759700" y="4616450"/>
          <p14:tracePt t="93711" x="7778750" y="4603750"/>
          <p14:tracePt t="93728" x="7791450" y="4597400"/>
          <p14:tracePt t="93744" x="7804150" y="4584700"/>
          <p14:tracePt t="93761" x="7810500" y="4572000"/>
          <p14:tracePt t="93778" x="7810500" y="4565650"/>
          <p14:tracePt t="93794" x="7816850" y="4565650"/>
          <p14:tracePt t="93811" x="7816850" y="4533900"/>
          <p14:tracePt t="93828" x="7816850" y="4521200"/>
          <p14:tracePt t="93844" x="7804150" y="4495800"/>
          <p14:tracePt t="93862" x="7759700" y="4464050"/>
          <p14:tracePt t="93864" x="7715250" y="4438650"/>
          <p14:tracePt t="93878" x="7683500" y="4413250"/>
          <p14:tracePt t="93895" x="7607300" y="4381500"/>
          <p14:tracePt t="93911" x="7556500" y="4368800"/>
          <p14:tracePt t="93927" x="7461250" y="4349750"/>
          <p14:tracePt t="93944" x="7435850" y="4349750"/>
          <p14:tracePt t="93961" x="7366000" y="4349750"/>
          <p14:tracePt t="93978" x="7327900" y="4349750"/>
          <p14:tracePt t="93994" x="7308850" y="4349750"/>
          <p14:tracePt t="94011" x="7239000" y="4349750"/>
          <p14:tracePt t="94028" x="7200900" y="4356100"/>
          <p14:tracePt t="94044" x="7092950" y="4362450"/>
          <p14:tracePt t="94062" x="6997700" y="4381500"/>
          <p14:tracePt t="94078" x="6972300" y="4381500"/>
          <p14:tracePt t="94094" x="6921500" y="4381500"/>
          <p14:tracePt t="94111" x="6902450" y="4387850"/>
          <p14:tracePt t="94128" x="6845300" y="4394200"/>
          <p14:tracePt t="94145" x="6762750" y="4400550"/>
          <p14:tracePt t="94160" x="6724650" y="4413250"/>
          <p14:tracePt t="94177" x="6648450" y="4432300"/>
          <p14:tracePt t="94193" x="6610350" y="4451350"/>
          <p14:tracePt t="94210" x="6521450" y="4508500"/>
          <p14:tracePt t="94226" x="6483350" y="4533900"/>
          <p14:tracePt t="94243" x="6432550" y="4578350"/>
          <p14:tracePt t="94260" x="6400800" y="4610100"/>
          <p14:tracePt t="94276" x="6394450" y="4610100"/>
          <p14:tracePt t="94293" x="6388100" y="4616450"/>
          <p14:tracePt t="94310" x="6388100" y="4622800"/>
          <p14:tracePt t="94326" x="6388100" y="4635500"/>
          <p14:tracePt t="94343" x="6388100" y="4654550"/>
          <p14:tracePt t="94360" x="6388100" y="4660900"/>
          <p14:tracePt t="94376" x="6419850" y="4699000"/>
          <p14:tracePt t="94395" x="6483350" y="4749800"/>
          <p14:tracePt t="94411" x="6540500" y="4787900"/>
          <p14:tracePt t="94428" x="6692900" y="4864100"/>
          <p14:tracePt t="94444" x="6762750" y="4902200"/>
          <p14:tracePt t="94461" x="6883400" y="4940300"/>
          <p14:tracePt t="94479" x="7054850" y="4984750"/>
          <p14:tracePt t="94494" x="7143750" y="4984750"/>
          <p14:tracePt t="94511" x="7270750" y="4984750"/>
          <p14:tracePt t="94528" x="7327900" y="4972050"/>
          <p14:tracePt t="94543" x="7435850" y="4921250"/>
          <p14:tracePt t="94561" x="7505700" y="4895850"/>
          <p14:tracePt t="94578" x="7620000" y="4819650"/>
          <p14:tracePt t="94596" x="7721600" y="4756150"/>
          <p14:tracePt t="94611" x="7753350" y="4730750"/>
          <p14:tracePt t="94628" x="7791450" y="4692650"/>
          <p14:tracePt t="94646" x="7823200" y="4667250"/>
          <p14:tracePt t="94661" x="7823200" y="4660900"/>
          <p14:tracePt t="94678" x="7835900" y="4648200"/>
          <p14:tracePt t="94693" x="7835900" y="4641850"/>
          <p14:tracePt t="94710" x="7842250" y="4629150"/>
          <p14:tracePt t="94727" x="7835900" y="4610100"/>
          <p14:tracePt t="94744" x="7778750" y="4565650"/>
          <p14:tracePt t="94761" x="7664450" y="4489450"/>
          <p14:tracePt t="94778" x="7620000" y="4457700"/>
          <p14:tracePt t="94794" x="7461250" y="4413250"/>
          <p14:tracePt t="94810" x="7366000" y="4387850"/>
          <p14:tracePt t="94827" x="7200900" y="4349750"/>
          <p14:tracePt t="94844" x="7131050" y="4337050"/>
          <p14:tracePt t="94861" x="7099300" y="4337050"/>
          <p14:tracePt t="94878" x="7048500" y="4330700"/>
          <p14:tracePt t="94894" x="7029450" y="4324350"/>
          <p14:tracePt t="94911" x="6997700" y="4324350"/>
          <p14:tracePt t="94928" x="6978650" y="4324350"/>
          <p14:tracePt t="94961" x="6972300" y="4324350"/>
          <p14:tracePt t="94977" x="6965950" y="4324350"/>
          <p14:tracePt t="114275" x="6959600" y="4324350"/>
          <p14:tracePt t="114286" x="6953250" y="4324350"/>
          <p14:tracePt t="114295" x="6934200" y="4324350"/>
          <p14:tracePt t="114308" x="6889750" y="4349750"/>
          <p14:tracePt t="114325" x="6775450" y="4381500"/>
          <p14:tracePt t="114342" x="6337300" y="4476750"/>
          <p14:tracePt t="114359" x="5753100" y="4603750"/>
          <p14:tracePt t="114376" x="5588000" y="4667250"/>
          <p14:tracePt t="114379" x="5353050" y="4743450"/>
          <p14:tracePt t="114394" x="5194300" y="4800600"/>
          <p14:tracePt t="114410" x="5073650" y="4845050"/>
          <p14:tracePt t="114426" x="4953000" y="4895850"/>
          <p14:tracePt t="114443" x="4889500" y="4908550"/>
          <p14:tracePt t="114459" x="4870450" y="4914900"/>
          <p14:tracePt t="114476" x="4845050" y="4927600"/>
          <p14:tracePt t="114494" x="4832350" y="4933950"/>
          <p14:tracePt t="114509" x="4826000" y="4940300"/>
          <p14:tracePt t="114526" x="4813300" y="4953000"/>
          <p14:tracePt t="114543" x="4800600" y="4965700"/>
          <p14:tracePt t="114559" x="4794250" y="4978400"/>
          <p14:tracePt t="114576" x="4787900" y="4984750"/>
          <p14:tracePt t="114593" x="4775200" y="5003800"/>
          <p14:tracePt t="114609" x="4775200" y="5022850"/>
          <p14:tracePt t="114626" x="4775200" y="5029200"/>
          <p14:tracePt t="114643" x="4775200" y="5041900"/>
          <p14:tracePt t="114660" x="4787900" y="5048250"/>
          <p14:tracePt t="114675" x="4940300" y="5073650"/>
          <p14:tracePt t="114692" x="5156200" y="5080000"/>
          <p14:tracePt t="114708" x="5270500" y="5092700"/>
          <p14:tracePt t="114726" x="5486400" y="5111750"/>
          <p14:tracePt t="114743" x="5575300" y="5111750"/>
          <p14:tracePt t="114759" x="5708650" y="5124450"/>
          <p14:tracePt t="114776" x="5861050" y="5124450"/>
          <p14:tracePt t="114793" x="5924550" y="5124450"/>
          <p14:tracePt t="114809" x="6032500" y="5124450"/>
          <p14:tracePt t="114826" x="6070600" y="5111750"/>
          <p14:tracePt t="114843" x="6121400" y="5086350"/>
          <p14:tracePt t="114859" x="6159500" y="5060950"/>
          <p14:tracePt t="114876" x="6172200" y="5048250"/>
          <p14:tracePt t="114893" x="6191250" y="5035550"/>
          <p14:tracePt t="114910" x="6197600" y="5029200"/>
          <p14:tracePt t="114926" x="6203950" y="5029200"/>
          <p14:tracePt t="114943" x="6210300" y="5022850"/>
          <p14:tracePt t="114959" x="6216650" y="5022850"/>
          <p14:tracePt t="114976" x="6216650" y="5016500"/>
          <p14:tracePt t="114993" x="6223000" y="5016500"/>
          <p14:tracePt t="115067" x="6229350" y="5010150"/>
          <p14:tracePt t="115108" x="6235700" y="5010150"/>
          <p14:tracePt t="115307" x="6235700" y="5003800"/>
          <p14:tracePt t="115317" x="6197600" y="5003800"/>
          <p14:tracePt t="115328" x="6134100" y="5003800"/>
          <p14:tracePt t="115341" x="6070600" y="4997450"/>
          <p14:tracePt t="115358" x="6032500" y="4997450"/>
          <p14:tracePt t="115375" x="5962650" y="4997450"/>
          <p14:tracePt t="115392" x="5905500" y="4997450"/>
          <p14:tracePt t="115408" x="5899150" y="4997450"/>
          <p14:tracePt t="115426" x="5886450" y="49974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>
            <a:spLocks noGrp="1"/>
          </p:cNvSpPr>
          <p:nvPr>
            <p:ph type="title"/>
          </p:nvPr>
        </p:nvSpPr>
        <p:spPr>
          <a:xfrm>
            <a:off x="446088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Imputation </a:t>
            </a:r>
          </a:p>
        </p:txBody>
      </p:sp>
      <p:pic>
        <p:nvPicPr>
          <p:cNvPr id="22531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50" y="1557338"/>
            <a:ext cx="8724900" cy="3816350"/>
          </a:xfrm>
        </p:spPr>
      </p:pic>
      <p:sp>
        <p:nvSpPr>
          <p:cNvPr id="22534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375C30-2D3D-4AA8-80EA-9E4CAA97FF45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75"/>
    </mc:Choice>
    <mc:Fallback xmlns="">
      <p:transition spd="slow" advTm="59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995" x="5880100" y="4997450"/>
          <p14:tracePt t="22006" x="5854700" y="4984750"/>
          <p14:tracePt t="22016" x="5829300" y="4978400"/>
          <p14:tracePt t="22026" x="5797550" y="4965700"/>
          <p14:tracePt t="22038" x="5676900" y="4889500"/>
          <p14:tracePt t="22053" x="5594350" y="4845050"/>
          <p14:tracePt t="22070" x="5441950" y="4756150"/>
          <p14:tracePt t="22086" x="5264150" y="4660900"/>
          <p14:tracePt t="22103" x="5118100" y="4578350"/>
          <p14:tracePt t="22120" x="4921250" y="4476750"/>
          <p14:tracePt t="22137" x="4686300" y="4375150"/>
          <p14:tracePt t="22154" x="4502150" y="4267200"/>
          <p14:tracePt t="22171" x="4483100" y="4248150"/>
          <p14:tracePt t="22174" x="4311650" y="4102100"/>
          <p14:tracePt t="22188" x="4241800" y="4032250"/>
          <p14:tracePt t="22205" x="4184650" y="3987800"/>
          <p14:tracePt t="22221" x="4165600" y="3962400"/>
          <p14:tracePt t="22237" x="4057650" y="3835400"/>
          <p14:tracePt t="22254" x="4038600" y="3803650"/>
          <p14:tracePt t="22271" x="4019550" y="3784600"/>
          <p14:tracePt t="22288" x="4006850" y="3752850"/>
          <p14:tracePt t="22304" x="4006850" y="3727450"/>
          <p14:tracePt t="22321" x="4006850" y="3702050"/>
          <p14:tracePt t="22354" x="4019550" y="3695700"/>
          <p14:tracePt t="22872" x="4025900" y="3695700"/>
          <p14:tracePt t="22882" x="4032250" y="3695700"/>
          <p14:tracePt t="22893" x="4044950" y="3683000"/>
          <p14:tracePt t="22904" x="4057650" y="3663950"/>
          <p14:tracePt t="22920" x="4070350" y="3651250"/>
          <p14:tracePt t="22936" x="4108450" y="3625850"/>
          <p14:tracePt t="22953" x="4127500" y="3600450"/>
          <p14:tracePt t="22970" x="4184650" y="3556000"/>
          <p14:tracePt t="22987" x="4260850" y="3492500"/>
          <p14:tracePt t="23003" x="4286250" y="3460750"/>
          <p14:tracePt t="23020" x="4343400" y="3422650"/>
          <p14:tracePt t="23037" x="4375150" y="3397250"/>
          <p14:tracePt t="23053" x="4419600" y="3371850"/>
          <p14:tracePt t="23070" x="4457700" y="3340100"/>
          <p14:tracePt t="23087" x="4476750" y="3321050"/>
          <p14:tracePt t="23103" x="4514850" y="3302000"/>
          <p14:tracePt t="23120" x="4540250" y="3295650"/>
          <p14:tracePt t="23136" x="4572000" y="3263900"/>
          <p14:tracePt t="23153" x="4578350" y="3257550"/>
          <p14:tracePt t="23170" x="4597400" y="3251200"/>
          <p14:tracePt t="23187" x="4603750" y="3244850"/>
          <p14:tracePt t="23220" x="4610100" y="3238500"/>
          <p14:tracePt t="23253" x="4610100" y="3232150"/>
          <p14:tracePt t="23270" x="4616450" y="3232150"/>
          <p14:tracePt t="23289" x="4616450" y="3225800"/>
          <p14:tracePt t="23331" x="4616450" y="3219450"/>
          <p14:tracePt t="23352" x="4616450" y="3213100"/>
          <p14:tracePt t="23362" x="4610100" y="3213100"/>
          <p14:tracePt t="23373" x="4603750" y="3213100"/>
          <p14:tracePt t="23387" x="4597400" y="3206750"/>
          <p14:tracePt t="23403" x="4584700" y="3206750"/>
          <p14:tracePt t="23420" x="4559300" y="3200400"/>
          <p14:tracePt t="23436" x="4527550" y="3200400"/>
          <p14:tracePt t="23453" x="4489450" y="3200400"/>
          <p14:tracePt t="23470" x="4394200" y="3200400"/>
          <p14:tracePt t="23486" x="4356100" y="3200400"/>
          <p14:tracePt t="23503" x="4273550" y="3200400"/>
          <p14:tracePt t="23520" x="4171950" y="3206750"/>
          <p14:tracePt t="23537" x="4121150" y="3206750"/>
          <p14:tracePt t="23553" x="4051300" y="3206750"/>
          <p14:tracePt t="23570" x="4025900" y="3206750"/>
          <p14:tracePt t="23586" x="3981450" y="3206750"/>
          <p14:tracePt t="23603" x="3937000" y="3206750"/>
          <p14:tracePt t="23620" x="3905250" y="3206750"/>
          <p14:tracePt t="23636" x="3848100" y="3206750"/>
          <p14:tracePt t="23653" x="3829050" y="3206750"/>
          <p14:tracePt t="23670" x="3778250" y="3194050"/>
          <p14:tracePt t="23687" x="3746500" y="3187700"/>
          <p14:tracePt t="23704" x="3733800" y="3181350"/>
          <p14:tracePt t="23721" x="3695700" y="3149600"/>
          <p14:tracePt t="23737" x="3676650" y="3136900"/>
          <p14:tracePt t="23754" x="3638550" y="3086100"/>
          <p14:tracePt t="23771" x="3619500" y="3060700"/>
          <p14:tracePt t="23788" x="3613150" y="3048000"/>
          <p14:tracePt t="23804" x="3606800" y="3035300"/>
          <p14:tracePt t="23820" x="3600450" y="3028950"/>
          <p14:tracePt t="23837" x="3587750" y="3003550"/>
          <p14:tracePt t="23853" x="3581400" y="2978150"/>
          <p14:tracePt t="23870" x="3575050" y="2965450"/>
          <p14:tracePt t="23886" x="3568700" y="2959100"/>
          <p14:tracePt t="23920" x="3568700" y="2952750"/>
          <p14:tracePt t="23937" x="3562350" y="2952750"/>
          <p14:tracePt t="23957" x="3562350" y="2946400"/>
          <p14:tracePt t="23970" x="3556000" y="2946400"/>
          <p14:tracePt t="23986" x="3556000" y="2940050"/>
          <p14:tracePt t="24003" x="3543300" y="2927350"/>
          <p14:tracePt t="24020" x="3530600" y="2921000"/>
          <p14:tracePt t="24038" x="3524250" y="2921000"/>
          <p14:tracePt t="24054" x="3511550" y="2914650"/>
          <p14:tracePt t="24071" x="3511550" y="2908300"/>
          <p14:tracePt t="24088" x="3505200" y="2901950"/>
          <p14:tracePt t="25315" x="3505200" y="2889250"/>
          <p14:tracePt t="25325" x="3505200" y="2882900"/>
          <p14:tracePt t="25336" x="3505200" y="2870200"/>
          <p14:tracePt t="25346" x="3505200" y="2863850"/>
          <p14:tracePt t="25367" x="3505200" y="2851150"/>
          <p14:tracePt t="25377" x="3505200" y="2844800"/>
          <p14:tracePt t="25388" x="3505200" y="2838450"/>
          <p14:tracePt t="25409" x="3505200" y="2825750"/>
          <p14:tracePt t="25421" x="3505200" y="2819400"/>
          <p14:tracePt t="25437" x="3505200" y="2813050"/>
          <p14:tracePt t="25454" x="3511550" y="2800350"/>
          <p14:tracePt t="25471" x="3517900" y="2794000"/>
          <p14:tracePt t="25487" x="3517900" y="2781300"/>
          <p14:tracePt t="25504" x="3517900" y="2774950"/>
          <p14:tracePt t="25521" x="3524250" y="2768600"/>
          <p14:tracePt t="25538" x="3524250" y="2762250"/>
          <p14:tracePt t="25554" x="3530600" y="2749550"/>
          <p14:tracePt t="25571" x="3530600" y="2743200"/>
          <p14:tracePt t="25587" x="3536950" y="2736850"/>
          <p14:tracePt t="25604" x="3536950" y="2730500"/>
          <p14:tracePt t="25621" x="3536950" y="2724150"/>
          <p14:tracePt t="25638" x="3536950" y="2717800"/>
          <p14:tracePt t="25671" x="3543300" y="2705100"/>
          <p14:tracePt t="25687" x="3543300" y="2698750"/>
          <p14:tracePt t="25704" x="3543300" y="2692400"/>
          <p14:tracePt t="25722" x="3543300" y="2686050"/>
          <p14:tracePt t="25743" x="3543300" y="2673350"/>
          <p14:tracePt t="25763" x="3543300" y="2667000"/>
          <p14:tracePt t="25774" x="3543300" y="2660650"/>
          <p14:tracePt t="25787" x="3543300" y="2654300"/>
          <p14:tracePt t="25804" x="3543300" y="2647950"/>
          <p14:tracePt t="25847" x="3543300" y="2641600"/>
          <p14:tracePt t="25878" x="3543300" y="2635250"/>
          <p14:tracePt t="25889" x="3536950" y="2628900"/>
          <p14:tracePt t="25910" x="3530600" y="2622550"/>
          <p14:tracePt t="25931" x="3530600" y="2616200"/>
          <p14:tracePt t="25941" x="3524250" y="2616200"/>
          <p14:tracePt t="25952" x="3524250" y="2609850"/>
          <p14:tracePt t="25972" x="3517900" y="2609850"/>
          <p14:tracePt t="25995" x="3517900" y="2603500"/>
          <p14:tracePt t="26025" x="3517900" y="2597150"/>
          <p14:tracePt t="26045" x="3511550" y="2597150"/>
          <p14:tracePt t="26066" x="3511550" y="2590800"/>
          <p14:tracePt t="26077" x="3505200" y="2584450"/>
          <p14:tracePt t="26088" x="3498850" y="2584450"/>
          <p14:tracePt t="26104" x="3492500" y="2584450"/>
          <p14:tracePt t="26121" x="3486150" y="2578100"/>
          <p14:tracePt t="26153" x="3486150" y="2571750"/>
          <p14:tracePt t="26210" x="3486150" y="2565400"/>
          <p14:tracePt t="26231" x="3486150" y="2559050"/>
          <p14:tracePt t="26242" x="3486150" y="2552700"/>
          <p14:tracePt t="26283" x="3486150" y="2546350"/>
          <p14:tracePt t="26317" x="3486150" y="2533650"/>
          <p14:tracePt t="26327" x="3479800" y="2533650"/>
          <p14:tracePt t="26338" x="3479800" y="2527300"/>
          <p14:tracePt t="26354" x="3479800" y="2514600"/>
          <p14:tracePt t="26371" x="3467100" y="2495550"/>
          <p14:tracePt t="26387" x="3460750" y="2489200"/>
          <p14:tracePt t="26404" x="3441700" y="2470150"/>
          <p14:tracePt t="26421" x="3409950" y="2451100"/>
          <p14:tracePt t="26437" x="3384550" y="2444750"/>
          <p14:tracePt t="26454" x="3346450" y="2432050"/>
          <p14:tracePt t="26471" x="3321050" y="2425700"/>
          <p14:tracePt t="26487" x="3302000" y="2425700"/>
          <p14:tracePt t="26506" x="3289300" y="2419350"/>
          <p14:tracePt t="26538" x="3282950" y="2419350"/>
          <p14:tracePt t="28865" x="3276600" y="2419350"/>
          <p14:tracePt t="28875" x="3270250" y="2413000"/>
          <p14:tracePt t="28886" x="3257550" y="2406650"/>
          <p14:tracePt t="28896" x="3238500" y="2400300"/>
          <p14:tracePt t="28906" x="3225800" y="2393950"/>
          <p14:tracePt t="28921" x="3206750" y="2381250"/>
          <p14:tracePt t="28937" x="3111500" y="2336800"/>
          <p14:tracePt t="28954" x="3003550" y="2305050"/>
          <p14:tracePt t="28970" x="2857500" y="2266950"/>
          <p14:tracePt t="28988" x="2686050" y="2216150"/>
          <p14:tracePt t="29003" x="2609850" y="2197100"/>
          <p14:tracePt t="29019" x="2476500" y="2146300"/>
          <p14:tracePt t="29037" x="2419350" y="2127250"/>
          <p14:tracePt t="29054" x="2355850" y="2101850"/>
          <p14:tracePt t="29072" x="2305050" y="2082800"/>
          <p14:tracePt t="29088" x="2292350" y="2076450"/>
          <p14:tracePt t="29104" x="2241550" y="2063750"/>
          <p14:tracePt t="29121" x="2197100" y="2044700"/>
          <p14:tracePt t="29137" x="2082800" y="2025650"/>
          <p14:tracePt t="29155" x="1987550" y="2006600"/>
          <p14:tracePt t="29170" x="1943100" y="1993900"/>
          <p14:tracePt t="29187" x="1809750" y="1981200"/>
          <p14:tracePt t="29204" x="1708150" y="1981200"/>
          <p14:tracePt t="29221" x="1524000" y="1981200"/>
          <p14:tracePt t="29237" x="1422400" y="1981200"/>
          <p14:tracePt t="29254" x="1162050" y="2006600"/>
          <p14:tracePt t="29271" x="971550" y="2025650"/>
          <p14:tracePt t="29287" x="895350" y="2044700"/>
          <p14:tracePt t="29304" x="698500" y="2076450"/>
          <p14:tracePt t="29321" x="609600" y="2089150"/>
          <p14:tracePt t="29337" x="457200" y="2095500"/>
          <p14:tracePt t="29355" x="323850" y="2108200"/>
          <p14:tracePt t="29370" x="273050" y="2114550"/>
          <p14:tracePt t="29387" x="165100" y="2133600"/>
          <p14:tracePt t="29403" x="133350" y="2152650"/>
          <p14:tracePt t="29420" x="82550" y="2165350"/>
          <p14:tracePt t="29436" x="31750" y="2184400"/>
          <p14:tracePt t="29454" x="19050" y="2197100"/>
          <p14:tracePt t="29669" x="57150" y="2660650"/>
          <p14:tracePt t="29686" x="114300" y="2673350"/>
          <p14:tracePt t="29703" x="146050" y="2673350"/>
          <p14:tracePt t="29719" x="247650" y="2692400"/>
          <p14:tracePt t="29736" x="317500" y="2698750"/>
          <p14:tracePt t="29752" x="444500" y="2698750"/>
          <p14:tracePt t="29770" x="533400" y="2711450"/>
          <p14:tracePt t="29786" x="577850" y="2717800"/>
          <p14:tracePt t="29803" x="654050" y="2736850"/>
          <p14:tracePt t="29820" x="698500" y="2743200"/>
          <p14:tracePt t="29837" x="755650" y="2762250"/>
          <p14:tracePt t="29854" x="800100" y="2787650"/>
          <p14:tracePt t="29870" x="812800" y="2794000"/>
          <p14:tracePt t="29886" x="838200" y="2806700"/>
          <p14:tracePt t="29903" x="844550" y="2806700"/>
          <p14:tracePt t="29920" x="863600" y="2819400"/>
          <p14:tracePt t="29938" x="869950" y="2825750"/>
          <p14:tracePt t="29954" x="882650" y="2832100"/>
          <p14:tracePt t="29970" x="908050" y="2844800"/>
          <p14:tracePt t="29987" x="933450" y="2863850"/>
          <p14:tracePt t="30003" x="990600" y="2876550"/>
          <p14:tracePt t="30021" x="1047750" y="2882900"/>
          <p14:tracePt t="30037" x="1092200" y="2882900"/>
          <p14:tracePt t="30053" x="1168400" y="2882900"/>
          <p14:tracePt t="30070" x="1244600" y="2882900"/>
          <p14:tracePt t="30086" x="1416050" y="2857500"/>
          <p14:tracePt t="30104" x="1555750" y="2838450"/>
          <p14:tracePt t="30120" x="1644650" y="2838450"/>
          <p14:tracePt t="30137" x="1885950" y="2832100"/>
          <p14:tracePt t="30153" x="1987550" y="2819400"/>
          <p14:tracePt t="30169" x="2228850" y="2819400"/>
          <p14:tracePt t="30186" x="2381250" y="2819400"/>
          <p14:tracePt t="30203" x="2597150" y="2819400"/>
          <p14:tracePt t="30219" x="2800350" y="2819400"/>
          <p14:tracePt t="30236" x="2901950" y="2819400"/>
          <p14:tracePt t="30253" x="3092450" y="2825750"/>
          <p14:tracePt t="30269" x="3168650" y="2825750"/>
          <p14:tracePt t="30286" x="3270250" y="2825750"/>
          <p14:tracePt t="30303" x="3352800" y="2813050"/>
          <p14:tracePt t="30320" x="3384550" y="2800350"/>
          <p14:tracePt t="30337" x="3454400" y="2774950"/>
          <p14:tracePt t="30355" x="3524250" y="2730500"/>
          <p14:tracePt t="30370" x="3556000" y="2717800"/>
          <p14:tracePt t="30388" x="3587750" y="2686050"/>
          <p14:tracePt t="30404" x="3600450" y="2679700"/>
          <p14:tracePt t="30420" x="3613150" y="2673350"/>
          <p14:tracePt t="30438" x="3625850" y="2616200"/>
          <p14:tracePt t="30454" x="3632200" y="2590800"/>
          <p14:tracePt t="30471" x="3632200" y="2565400"/>
          <p14:tracePt t="30487" x="3632200" y="2527300"/>
          <p14:tracePt t="30504" x="3543300" y="2425700"/>
          <p14:tracePt t="30520" x="3448050" y="2343150"/>
          <p14:tracePt t="30538" x="3232150" y="2209800"/>
          <p14:tracePt t="30554" x="3009900" y="2127250"/>
          <p14:tracePt t="30569" x="2933700" y="2095500"/>
          <p14:tracePt t="30586" x="2838450" y="2089150"/>
          <p14:tracePt t="30603" x="2800350" y="2082800"/>
          <p14:tracePt t="30619" x="2686050" y="2082800"/>
          <p14:tracePt t="30636" x="2501900" y="2082800"/>
          <p14:tracePt t="30653" x="2425700" y="2101850"/>
          <p14:tracePt t="30671" x="2317750" y="2120900"/>
          <p14:tracePt t="30687" x="2279650" y="2127250"/>
          <p14:tracePt t="30704" x="2197100" y="2146300"/>
          <p14:tracePt t="30721" x="2089150" y="2171700"/>
          <p14:tracePt t="30737" x="2006600" y="2171700"/>
          <p14:tracePt t="30754" x="1892300" y="2184400"/>
          <p14:tracePt t="30772" x="1784350" y="2190750"/>
          <p14:tracePt t="30786" x="1708150" y="2190750"/>
          <p14:tracePt t="30803" x="1555750" y="2190750"/>
          <p14:tracePt t="30819" x="1492250" y="2203450"/>
          <p14:tracePt t="30836" x="1352550" y="2203450"/>
          <p14:tracePt t="30853" x="1289050" y="2203450"/>
          <p14:tracePt t="30869" x="1136650" y="2209800"/>
          <p14:tracePt t="30886" x="977900" y="2222500"/>
          <p14:tracePt t="30903" x="927100" y="2222500"/>
          <p14:tracePt t="30919" x="844550" y="2228850"/>
          <p14:tracePt t="30936" x="806450" y="2228850"/>
          <p14:tracePt t="30953" x="711200" y="2247900"/>
          <p14:tracePt t="30970" x="647700" y="2254250"/>
          <p14:tracePt t="30986" x="622300" y="2254250"/>
          <p14:tracePt t="31003" x="584200" y="2260600"/>
          <p14:tracePt t="31019" x="571500" y="2266950"/>
          <p14:tracePt t="31037" x="539750" y="2273300"/>
          <p14:tracePt t="31054" x="514350" y="2286000"/>
          <p14:tracePt t="31070" x="495300" y="2292350"/>
          <p14:tracePt t="31087" x="469900" y="2311400"/>
          <p14:tracePt t="31104" x="457200" y="2324100"/>
          <p14:tracePt t="31121" x="438150" y="2355850"/>
          <p14:tracePt t="31137" x="419100" y="2387600"/>
          <p14:tracePt t="31154" x="412750" y="2400300"/>
          <p14:tracePt t="31170" x="406400" y="2432050"/>
          <p14:tracePt t="31187" x="406400" y="2444750"/>
          <p14:tracePt t="31204" x="406400" y="2470150"/>
          <p14:tracePt t="31221" x="406400" y="2508250"/>
          <p14:tracePt t="31237" x="406400" y="2520950"/>
          <p14:tracePt t="31254" x="406400" y="2546350"/>
          <p14:tracePt t="31270" x="406400" y="2578100"/>
          <p14:tracePt t="31287" x="412750" y="2609850"/>
          <p14:tracePt t="31305" x="412750" y="2635250"/>
          <p14:tracePt t="31320" x="419100" y="2641600"/>
          <p14:tracePt t="31337" x="419100" y="2647950"/>
          <p14:tracePt t="31399" x="419100" y="2654300"/>
          <p14:tracePt t="31441" x="419100" y="2660650"/>
          <p14:tracePt t="32096" x="419100" y="2667000"/>
          <p14:tracePt t="32108" x="419100" y="2679700"/>
          <p14:tracePt t="32119" x="412750" y="2692400"/>
          <p14:tracePt t="32129" x="406400" y="2705100"/>
          <p14:tracePt t="32139" x="393700" y="2724150"/>
          <p14:tracePt t="32154" x="381000" y="2749550"/>
          <p14:tracePt t="32171" x="368300" y="2800350"/>
          <p14:tracePt t="32187" x="349250" y="2825750"/>
          <p14:tracePt t="32203" x="323850" y="2901950"/>
          <p14:tracePt t="32220" x="317500" y="2927350"/>
          <p14:tracePt t="32237" x="298450" y="2984500"/>
          <p14:tracePt t="32253" x="285750" y="3022600"/>
          <p14:tracePt t="32270" x="273050" y="3048000"/>
          <p14:tracePt t="32287" x="260350" y="3079750"/>
          <p14:tracePt t="32304" x="254000" y="3092450"/>
          <p14:tracePt t="32320" x="247650" y="3117850"/>
          <p14:tracePt t="32337" x="241300" y="3149600"/>
          <p14:tracePt t="32354" x="234950" y="3175000"/>
          <p14:tracePt t="32370" x="228600" y="3206750"/>
          <p14:tracePt t="32386" x="222250" y="3225800"/>
          <p14:tracePt t="32403" x="222250" y="3257550"/>
          <p14:tracePt t="32420" x="222250" y="3302000"/>
          <p14:tracePt t="32437" x="222250" y="3327400"/>
          <p14:tracePt t="32453" x="222250" y="3371850"/>
          <p14:tracePt t="32470" x="228600" y="3384550"/>
          <p14:tracePt t="32487" x="279400" y="3448050"/>
          <p14:tracePt t="32505" x="323850" y="3505200"/>
          <p14:tracePt t="32520" x="349250" y="3536950"/>
          <p14:tracePt t="32537" x="393700" y="3587750"/>
          <p14:tracePt t="32554" x="419100" y="3613150"/>
          <p14:tracePt t="32570" x="495300" y="3683000"/>
          <p14:tracePt t="32587" x="565150" y="3752850"/>
          <p14:tracePt t="32604" x="590550" y="3771900"/>
          <p14:tracePt t="32619" x="635000" y="3810000"/>
          <p14:tracePt t="32636" x="654050" y="3822700"/>
          <p14:tracePt t="32653" x="704850" y="3854450"/>
          <p14:tracePt t="32670" x="749300" y="3867150"/>
          <p14:tracePt t="32686" x="774700" y="3873500"/>
          <p14:tracePt t="32703" x="882650" y="3886200"/>
          <p14:tracePt t="32719" x="946150" y="3886200"/>
          <p14:tracePt t="32736" x="1060450" y="3886200"/>
          <p14:tracePt t="32754" x="1174750" y="3886200"/>
          <p14:tracePt t="32770" x="1263650" y="3886200"/>
          <p14:tracePt t="32786" x="1485900" y="3860800"/>
          <p14:tracePt t="32804" x="1600200" y="3860800"/>
          <p14:tracePt t="32820" x="1930400" y="3848100"/>
          <p14:tracePt t="32838" x="2171700" y="3848100"/>
          <p14:tracePt t="32854" x="2266950" y="3848100"/>
          <p14:tracePt t="32870" x="2470150" y="3848100"/>
          <p14:tracePt t="32886" x="2571750" y="3848100"/>
          <p14:tracePt t="32903" x="2686050" y="3848100"/>
          <p14:tracePt t="32921" x="2819400" y="3848100"/>
          <p14:tracePt t="32937" x="2921000" y="3848100"/>
          <p14:tracePt t="32954" x="3111500" y="3816350"/>
          <p14:tracePt t="32970" x="3187700" y="3810000"/>
          <p14:tracePt t="32986" x="3333750" y="3771900"/>
          <p14:tracePt t="33003" x="3390900" y="3759200"/>
          <p14:tracePt t="33020" x="3556000" y="3752850"/>
          <p14:tracePt t="33037" x="3695700" y="3733800"/>
          <p14:tracePt t="33054" x="3752850" y="3721100"/>
          <p14:tracePt t="33070" x="3822700" y="3714750"/>
          <p14:tracePt t="33088" x="3867150" y="3714750"/>
          <p14:tracePt t="33103" x="3892550" y="3708400"/>
          <p14:tracePt t="33119" x="3917950" y="3702050"/>
          <p14:tracePt t="33136" x="3937000" y="3702050"/>
          <p14:tracePt t="33152" x="3968750" y="3695700"/>
          <p14:tracePt t="33169" x="3987800" y="3695700"/>
          <p14:tracePt t="33170" x="4000500" y="3689350"/>
          <p14:tracePt t="33186" x="4025900" y="3683000"/>
          <p14:tracePt t="33203" x="4057650" y="3676650"/>
          <p14:tracePt t="33219" x="4070350" y="3670300"/>
          <p14:tracePt t="33236" x="4089400" y="3663950"/>
          <p14:tracePt t="33253" x="4095750" y="3657600"/>
          <p14:tracePt t="33269" x="4095750" y="3651250"/>
          <p14:tracePt t="33318" x="4102100" y="3638550"/>
          <p14:tracePt t="33329" x="4102100" y="3632200"/>
          <p14:tracePt t="33339" x="4108450" y="3625850"/>
          <p14:tracePt t="33370" x="4108450" y="3619500"/>
          <p14:tracePt t="33380" x="4114800" y="3613150"/>
          <p14:tracePt t="33536" x="4114800" y="3606800"/>
          <p14:tracePt t="33547" x="4114800" y="3600450"/>
          <p14:tracePt t="33558" x="4114800" y="3594100"/>
          <p14:tracePt t="33570" x="4108450" y="3594100"/>
          <p14:tracePt t="33586" x="4102100" y="3587750"/>
          <p14:tracePt t="33602" x="4083050" y="3575050"/>
          <p14:tracePt t="33619" x="4070350" y="3575050"/>
          <p14:tracePt t="33636" x="4057650" y="3568700"/>
          <p14:tracePt t="33652" x="4044950" y="3556000"/>
          <p14:tracePt t="33670" x="4025900" y="3549650"/>
          <p14:tracePt t="33673" x="4025900" y="3543300"/>
          <p14:tracePt t="33687" x="4013200" y="3536950"/>
          <p14:tracePt t="33704" x="3994150" y="3517900"/>
          <p14:tracePt t="33720" x="3987800" y="3517900"/>
          <p14:tracePt t="33737" x="3968750" y="3498850"/>
          <p14:tracePt t="33753" x="3956050" y="3492500"/>
          <p14:tracePt t="33770" x="3924300" y="3473450"/>
          <p14:tracePt t="33787" x="3879850" y="3454400"/>
          <p14:tracePt t="33803" x="3867150" y="3448050"/>
          <p14:tracePt t="33820" x="3822700" y="3429000"/>
          <p14:tracePt t="33837" x="3810000" y="3422650"/>
          <p14:tracePt t="33853" x="3784600" y="3416300"/>
          <p14:tracePt t="33870" x="3759200" y="3409950"/>
          <p14:tracePt t="33887" x="3752850" y="3409950"/>
          <p14:tracePt t="33904" x="3727450" y="3403600"/>
          <p14:tracePt t="33920" x="3721100" y="3403600"/>
          <p14:tracePt t="33937" x="3708400" y="3403600"/>
          <p14:tracePt t="33954" x="3670300" y="3390900"/>
          <p14:tracePt t="33969" x="3619500" y="3390900"/>
          <p14:tracePt t="33986" x="3575050" y="3390900"/>
          <p14:tracePt t="34002" x="3549650" y="3390900"/>
          <p14:tracePt t="34020" x="3517900" y="3390900"/>
          <p14:tracePt t="34037" x="3492500" y="3390900"/>
          <p14:tracePt t="34053" x="3473450" y="3390900"/>
          <p14:tracePt t="34070" x="3441700" y="3384550"/>
          <p14:tracePt t="34087" x="3416300" y="3384550"/>
          <p14:tracePt t="34104" x="3352800" y="3378200"/>
          <p14:tracePt t="34121" x="3295650" y="3378200"/>
          <p14:tracePt t="34137" x="3276600" y="3378200"/>
          <p14:tracePt t="34153" x="3213100" y="3378200"/>
          <p14:tracePt t="34170" x="3168650" y="3378200"/>
          <p14:tracePt t="34173" x="3143250" y="3378200"/>
          <p14:tracePt t="34187" x="3092450" y="3378200"/>
          <p14:tracePt t="34204" x="2990850" y="3378200"/>
          <p14:tracePt t="34220" x="2940050" y="3378200"/>
          <p14:tracePt t="34236" x="2787650" y="3371850"/>
          <p14:tracePt t="34254" x="2686050" y="3371850"/>
          <p14:tracePt t="34269" x="2552700" y="3371850"/>
          <p14:tracePt t="34286" x="2476500" y="3371850"/>
          <p14:tracePt t="34302" x="2298700" y="3371850"/>
          <p14:tracePt t="34319" x="2171700" y="3371850"/>
          <p14:tracePt t="34336" x="2120900" y="3371850"/>
          <p14:tracePt t="34352" x="2019300" y="3371850"/>
          <p14:tracePt t="34369" x="1955800" y="3371850"/>
          <p14:tracePt t="34386" x="1828800" y="3371850"/>
          <p14:tracePt t="34402" x="1733550" y="3371850"/>
          <p14:tracePt t="34419" x="1689100" y="3378200"/>
          <p14:tracePt t="34437" x="1625600" y="3378200"/>
          <p14:tracePt t="34453" x="1593850" y="3384550"/>
          <p14:tracePt t="34470" x="1517650" y="3384550"/>
          <p14:tracePt t="34487" x="1435100" y="3384550"/>
          <p14:tracePt t="34504" x="1409700" y="3384550"/>
          <p14:tracePt t="34520" x="1339850" y="3384550"/>
          <p14:tracePt t="34538" x="1289050" y="3384550"/>
          <p14:tracePt t="34554" x="1257300" y="3384550"/>
          <p14:tracePt t="34570" x="1193800" y="3384550"/>
          <p14:tracePt t="34587" x="1149350" y="3384550"/>
          <p14:tracePt t="34603" x="1073150" y="3397250"/>
          <p14:tracePt t="34620" x="1047750" y="3403600"/>
          <p14:tracePt t="34636" x="1003300" y="3403600"/>
          <p14:tracePt t="34653" x="965200" y="3409950"/>
          <p14:tracePt t="34669" x="946150" y="3409950"/>
          <p14:tracePt t="34672" x="933450" y="3416300"/>
          <p14:tracePt t="34687" x="920750" y="3422650"/>
          <p14:tracePt t="34704" x="882650" y="3429000"/>
          <p14:tracePt t="34719" x="857250" y="3435350"/>
          <p14:tracePt t="34738" x="831850" y="3448050"/>
          <p14:tracePt t="34754" x="812800" y="3454400"/>
          <p14:tracePt t="34770" x="781050" y="3467100"/>
          <p14:tracePt t="34788" x="768350" y="3473450"/>
          <p14:tracePt t="34804" x="755650" y="3479800"/>
          <p14:tracePt t="34821" x="749300" y="3486150"/>
          <p14:tracePt t="34837" x="742950" y="3492500"/>
          <p14:tracePt t="34853" x="736600" y="3498850"/>
          <p14:tracePt t="34872" x="723900" y="3505200"/>
          <p14:tracePt t="34887" x="717550" y="3511550"/>
          <p14:tracePt t="34904" x="711200" y="3517900"/>
          <p14:tracePt t="34937" x="704850" y="3524250"/>
          <p14:tracePt t="34954" x="698500" y="3543300"/>
          <p14:tracePt t="34970" x="698500" y="3562350"/>
          <p14:tracePt t="34986" x="692150" y="3600450"/>
          <p14:tracePt t="35002" x="692150" y="3613150"/>
          <p14:tracePt t="35019" x="692150" y="3638550"/>
          <p14:tracePt t="35036" x="692150" y="3651250"/>
          <p14:tracePt t="35052" x="692150" y="3670300"/>
          <p14:tracePt t="35069" x="698500" y="3683000"/>
          <p14:tracePt t="35086" x="704850" y="3683000"/>
          <p14:tracePt t="35102" x="723900" y="3695700"/>
          <p14:tracePt t="35120" x="730250" y="3695700"/>
          <p14:tracePt t="35137" x="762000" y="3708400"/>
          <p14:tracePt t="35154" x="787400" y="3714750"/>
          <p14:tracePt t="35170" x="800100" y="3721100"/>
          <p14:tracePt t="35187" x="819150" y="3721100"/>
          <p14:tracePt t="35204" x="831850" y="3721100"/>
          <p14:tracePt t="35220" x="876300" y="3727450"/>
          <p14:tracePt t="35237" x="939800" y="3727450"/>
          <p14:tracePt t="35253" x="977900" y="3727450"/>
          <p14:tracePt t="35270" x="1047750" y="3727450"/>
          <p14:tracePt t="35287" x="1066800" y="3727450"/>
          <p14:tracePt t="35303" x="1117600" y="3727450"/>
          <p14:tracePt t="35320" x="1174750" y="3727450"/>
          <p14:tracePt t="35337" x="1219200" y="3727450"/>
          <p14:tracePt t="35354" x="1308100" y="3727450"/>
          <p14:tracePt t="35371" x="1346200" y="3727450"/>
          <p14:tracePt t="35387" x="1409700" y="3727450"/>
          <p14:tracePt t="35404" x="1530350" y="3733800"/>
          <p14:tracePt t="35420" x="1581150" y="3733800"/>
          <p14:tracePt t="35436" x="1695450" y="3733800"/>
          <p14:tracePt t="35452" x="1746250" y="3733800"/>
          <p14:tracePt t="35469" x="1866900" y="3733800"/>
          <p14:tracePt t="35486" x="2076450" y="3733800"/>
          <p14:tracePt t="35502" x="2146300" y="3733800"/>
          <p14:tracePt t="35519" x="2298700" y="3733800"/>
          <p14:tracePt t="35536" x="2387600" y="3733800"/>
          <p14:tracePt t="35552" x="2578100" y="3733800"/>
          <p14:tracePt t="35569" x="2730500" y="3733800"/>
          <p14:tracePt t="35586" x="2794000" y="3740150"/>
          <p14:tracePt t="35602" x="2959100" y="3752850"/>
          <p14:tracePt t="35620" x="3048000" y="3752850"/>
          <p14:tracePt t="35636" x="3175000" y="3752850"/>
          <p14:tracePt t="35653" x="3282950" y="3752850"/>
          <p14:tracePt t="35670" x="3308350" y="3752850"/>
          <p14:tracePt t="35688" x="3409950" y="3752850"/>
          <p14:tracePt t="37895" x="3416300" y="3746500"/>
          <p14:tracePt t="37906" x="3422650" y="3740150"/>
          <p14:tracePt t="37917" x="3429000" y="3733800"/>
          <p14:tracePt t="37926" x="3448050" y="3721100"/>
          <p14:tracePt t="37937" x="3467100" y="3714750"/>
          <p14:tracePt t="37953" x="3486150" y="3708400"/>
          <p14:tracePt t="37970" x="3543300" y="3695700"/>
          <p14:tracePt t="37985" x="3575050" y="3683000"/>
          <p14:tracePt t="38002" x="3625850" y="3670300"/>
          <p14:tracePt t="38019" x="3644900" y="3663950"/>
          <p14:tracePt t="38035" x="3708400" y="3632200"/>
          <p14:tracePt t="38052" x="3752850" y="3613150"/>
          <p14:tracePt t="38069" x="3771900" y="3600450"/>
          <p14:tracePt t="38085" x="3790950" y="3587750"/>
          <p14:tracePt t="38102" x="3803650" y="3581400"/>
          <p14:tracePt t="38119" x="3816350" y="3568700"/>
          <p14:tracePt t="38137" x="3816350" y="3556000"/>
          <p14:tracePt t="38153" x="3816350" y="3536950"/>
          <p14:tracePt t="38170" x="3771900" y="3486150"/>
          <p14:tracePt t="38188" x="3683000" y="3422650"/>
          <p14:tracePt t="38203" x="3606800" y="3390900"/>
          <p14:tracePt t="38220" x="3359150" y="3327400"/>
          <p14:tracePt t="38236" x="3270250" y="3314700"/>
          <p14:tracePt t="38253" x="3041650" y="3314700"/>
          <p14:tracePt t="38271" x="2774950" y="3314700"/>
          <p14:tracePt t="38286" x="2686050" y="3314700"/>
          <p14:tracePt t="38303" x="2546350" y="3327400"/>
          <p14:tracePt t="38319" x="2457450" y="3340100"/>
          <p14:tracePt t="38335" x="2260600" y="3371850"/>
          <p14:tracePt t="38352" x="2197100" y="3390900"/>
          <p14:tracePt t="38369" x="2038350" y="3416300"/>
          <p14:tracePt t="38385" x="1892300" y="3467100"/>
          <p14:tracePt t="38402" x="1822450" y="3486150"/>
          <p14:tracePt t="38419" x="1720850" y="3505200"/>
          <p14:tracePt t="38435" x="1651000" y="3505200"/>
          <p14:tracePt t="38452" x="1562100" y="3505200"/>
          <p14:tracePt t="38469" x="1422400" y="3492500"/>
          <p14:tracePt t="38485" x="1339850" y="3479800"/>
          <p14:tracePt t="38502" x="1212850" y="3460750"/>
          <p14:tracePt t="38519" x="1168400" y="3454400"/>
          <p14:tracePt t="38535" x="1085850" y="3429000"/>
          <p14:tracePt t="38552" x="1041400" y="3422650"/>
          <p14:tracePt t="38570" x="1028700" y="3422650"/>
          <p14:tracePt t="38587" x="1003300" y="3416300"/>
          <p14:tracePt t="38620" x="996950" y="3416300"/>
          <p14:tracePt t="38636" x="990600" y="3416300"/>
          <p14:tracePt t="38678" x="984250" y="3416300"/>
          <p14:tracePt t="38689" x="977900" y="3422650"/>
          <p14:tracePt t="38699" x="977900" y="3441700"/>
          <p14:tracePt t="38709" x="977900" y="3460750"/>
          <p14:tracePt t="38721" x="971550" y="3473450"/>
          <p14:tracePt t="38736" x="971550" y="3486150"/>
          <p14:tracePt t="38753" x="971550" y="3498850"/>
          <p14:tracePt t="38770" x="971550" y="3505200"/>
          <p14:tracePt t="38786" x="971550" y="3511550"/>
          <p14:tracePt t="38825" x="971550" y="3517900"/>
          <p14:tracePt t="38837" x="971550" y="3524250"/>
          <p14:tracePt t="38853" x="971550" y="3530600"/>
          <p14:tracePt t="38870" x="990600" y="3543300"/>
          <p14:tracePt t="38886" x="1047750" y="3562350"/>
          <p14:tracePt t="38903" x="1092200" y="3575050"/>
          <p14:tracePt t="38918" x="1174750" y="3587750"/>
          <p14:tracePt t="38935" x="1212850" y="3587750"/>
          <p14:tracePt t="38952" x="1352550" y="3606800"/>
          <p14:tracePt t="38969" x="1524000" y="3625850"/>
          <p14:tracePt t="38985" x="1587500" y="3625850"/>
          <p14:tracePt t="39002" x="1714500" y="3638550"/>
          <p14:tracePt t="39018" x="1816100" y="3638550"/>
          <p14:tracePt t="39035" x="1993900" y="3638550"/>
          <p14:tracePt t="39052" x="2133600" y="3638550"/>
          <p14:tracePt t="39069" x="2209800" y="3638550"/>
          <p14:tracePt t="39085" x="2438400" y="3632200"/>
          <p14:tracePt t="39103" x="2520950" y="3625850"/>
          <p14:tracePt t="39120" x="2647950" y="3613150"/>
          <p14:tracePt t="39137" x="2774950" y="3606800"/>
          <p14:tracePt t="39153" x="2863850" y="3606800"/>
          <p14:tracePt t="39170" x="3048000" y="3594100"/>
          <p14:tracePt t="39186" x="3124200" y="3587750"/>
          <p14:tracePt t="39203" x="3270250" y="3556000"/>
          <p14:tracePt t="39220" x="3435350" y="3524250"/>
          <p14:tracePt t="39236" x="3530600" y="3505200"/>
          <p14:tracePt t="39253" x="3644900" y="3486150"/>
          <p14:tracePt t="39270" x="3689350" y="3479800"/>
          <p14:tracePt t="39286" x="3765550" y="3473450"/>
          <p14:tracePt t="39303" x="3854450" y="3454400"/>
          <p14:tracePt t="39320" x="3879850" y="3454400"/>
          <p14:tracePt t="39336" x="3937000" y="3448050"/>
          <p14:tracePt t="39353" x="3968750" y="3448050"/>
          <p14:tracePt t="39370" x="4013200" y="3448050"/>
          <p14:tracePt t="39387" x="4064000" y="3448050"/>
          <p14:tracePt t="39403" x="4095750" y="3448050"/>
          <p14:tracePt t="39420" x="4140200" y="3454400"/>
          <p14:tracePt t="39436" x="4165600" y="3460750"/>
          <p14:tracePt t="39452" x="4197350" y="3486150"/>
          <p14:tracePt t="39470" x="4222750" y="3492500"/>
          <p14:tracePt t="39971" x="4222750" y="3498850"/>
          <p14:tracePt t="39990" x="4222750" y="3505200"/>
          <p14:tracePt t="40001" x="4229100" y="3505200"/>
          <p14:tracePt t="40011" x="4229100" y="3511550"/>
          <p14:tracePt t="40032" x="4229100" y="3517900"/>
          <p14:tracePt t="40095" x="4229100" y="3524250"/>
          <p14:tracePt t="40105" x="4229100" y="3530600"/>
          <p14:tracePt t="40116" x="4229100" y="3536950"/>
          <p14:tracePt t="40126" x="4229100" y="3543300"/>
          <p14:tracePt t="40137" x="4229100" y="3549650"/>
          <p14:tracePt t="40152" x="4229100" y="3562350"/>
          <p14:tracePt t="40169" x="4222750" y="3606800"/>
          <p14:tracePt t="40185" x="4216400" y="3625850"/>
          <p14:tracePt t="40202" x="4184650" y="3689350"/>
          <p14:tracePt t="40219" x="4165600" y="3721100"/>
          <p14:tracePt t="40235" x="4152900" y="3759200"/>
          <p14:tracePt t="40252" x="4140200" y="3784600"/>
          <p14:tracePt t="40270" x="4133850" y="3797300"/>
          <p14:tracePt t="40286" x="4121150" y="3822700"/>
          <p14:tracePt t="40303" x="4114800" y="3835400"/>
          <p14:tracePt t="40320" x="4108450" y="3854450"/>
          <p14:tracePt t="40336" x="4102100" y="3873500"/>
          <p14:tracePt t="40353" x="4102100" y="3879850"/>
          <p14:tracePt t="40370" x="4102100" y="3886200"/>
          <p14:tracePt t="40386" x="4095750" y="3892550"/>
          <p14:tracePt t="40402" x="4095750" y="3905250"/>
          <p14:tracePt t="40419" x="4089400" y="3924300"/>
          <p14:tracePt t="40436" x="4076700" y="3943350"/>
          <p14:tracePt t="40452" x="4051300" y="4006850"/>
          <p14:tracePt t="40470" x="4025900" y="4038600"/>
          <p14:tracePt t="40486" x="3962400" y="4127500"/>
          <p14:tracePt t="40503" x="3879850" y="4222750"/>
          <p14:tracePt t="40520" x="3835400" y="4254500"/>
          <p14:tracePt t="40536" x="3708400" y="4343400"/>
          <p14:tracePt t="40553" x="3638550" y="4381500"/>
          <p14:tracePt t="40570" x="3473450" y="4457700"/>
          <p14:tracePt t="40586" x="3308350" y="4495800"/>
          <p14:tracePt t="40602" x="3238500" y="4502150"/>
          <p14:tracePt t="40619" x="3117850" y="4533900"/>
          <p14:tracePt t="40635" x="3079750" y="4546600"/>
          <p14:tracePt t="40653" x="2971800" y="4578350"/>
          <p14:tracePt t="40669" x="2857500" y="4610100"/>
          <p14:tracePt t="40686" x="2813050" y="4629150"/>
          <p14:tracePt t="40702" x="2755900" y="4635500"/>
          <p14:tracePt t="40719" x="2743200" y="4641850"/>
          <p14:tracePt t="40736" x="2724150" y="4648200"/>
          <p14:tracePt t="40753" x="2717800" y="4648200"/>
          <p14:tracePt t="40769" x="2711450" y="4648200"/>
          <p14:tracePt t="40786" x="2711450" y="4641850"/>
          <p14:tracePt t="40803" x="2711450" y="4610100"/>
          <p14:tracePt t="40819" x="2749550" y="4533900"/>
          <p14:tracePt t="40836" x="2825750" y="4419600"/>
          <p14:tracePt t="40852" x="2882900" y="4356100"/>
          <p14:tracePt t="40868" x="3016250" y="4235450"/>
          <p14:tracePt t="40885" x="3111500" y="4152900"/>
          <p14:tracePt t="40902" x="3251200" y="4038600"/>
          <p14:tracePt t="40919" x="3346450" y="3937000"/>
          <p14:tracePt t="40935" x="3384550" y="3892550"/>
          <p14:tracePt t="40952" x="3448050" y="3810000"/>
          <p14:tracePt t="40968" x="3460750" y="3790950"/>
          <p14:tracePt t="40985" x="3479800" y="3746500"/>
          <p14:tracePt t="41002" x="3486150" y="3740150"/>
          <p14:tracePt t="41018" x="3498850" y="3689350"/>
          <p14:tracePt t="41035" x="3505200" y="3657600"/>
          <p14:tracePt t="41052" x="3505200" y="3644900"/>
          <p14:tracePt t="41068" x="3511550" y="3625850"/>
          <p14:tracePt t="41085" x="3511550" y="3619500"/>
          <p14:tracePt t="41102" x="3492500" y="3562350"/>
          <p14:tracePt t="41118" x="3448050" y="3517900"/>
          <p14:tracePt t="41135" x="3397250" y="3492500"/>
          <p14:tracePt t="41152" x="3276600" y="3435350"/>
          <p14:tracePt t="41168" x="3206750" y="3403600"/>
          <p14:tracePt t="41169" x="3092450" y="3384550"/>
          <p14:tracePt t="41185" x="2965450" y="3371850"/>
          <p14:tracePt t="41202" x="2800350" y="3352800"/>
          <p14:tracePt t="41218" x="2724150" y="3352800"/>
          <p14:tracePt t="41235" x="2520950" y="3352800"/>
          <p14:tracePt t="41252" x="2432050" y="3352800"/>
          <p14:tracePt t="41268" x="2286000" y="3333750"/>
          <p14:tracePt t="41285" x="2165350" y="3314700"/>
          <p14:tracePt t="41302" x="2076450" y="3314700"/>
          <p14:tracePt t="41319" x="1949450" y="3314700"/>
          <p14:tracePt t="41335" x="1885950" y="3314700"/>
          <p14:tracePt t="41352" x="1784350" y="3314700"/>
          <p14:tracePt t="41368" x="1708150" y="3314700"/>
          <p14:tracePt t="41385" x="1663700" y="3314700"/>
          <p14:tracePt t="41402" x="1562100" y="3327400"/>
          <p14:tracePt t="41418" x="1504950" y="3333750"/>
          <p14:tracePt t="41435" x="1409700" y="3371850"/>
          <p14:tracePt t="41452" x="1333500" y="3416300"/>
          <p14:tracePt t="41468" x="1289050" y="3429000"/>
          <p14:tracePt t="41485" x="1200150" y="3486150"/>
          <p14:tracePt t="41502" x="1168400" y="3498850"/>
          <p14:tracePt t="41518" x="1073150" y="3536950"/>
          <p14:tracePt t="41535" x="971550" y="3594100"/>
          <p14:tracePt t="41552" x="939800" y="3619500"/>
          <p14:tracePt t="41568" x="895350" y="3644900"/>
          <p14:tracePt t="41585" x="863600" y="3663950"/>
          <p14:tracePt t="41602" x="819150" y="3708400"/>
          <p14:tracePt t="41618" x="774700" y="3746500"/>
          <p14:tracePt t="41635" x="755650" y="3771900"/>
          <p14:tracePt t="41652" x="679450" y="3860800"/>
          <p14:tracePt t="41668" x="647700" y="3911600"/>
          <p14:tracePt t="41670" x="609600" y="3968750"/>
          <p14:tracePt t="41685" x="577850" y="4013200"/>
          <p14:tracePt t="41702" x="520700" y="4076700"/>
          <p14:tracePt t="41718" x="508000" y="4108450"/>
          <p14:tracePt t="41735" x="457200" y="4159250"/>
          <p14:tracePt t="41752" x="444500" y="4178300"/>
          <p14:tracePt t="41768" x="406400" y="4222750"/>
          <p14:tracePt t="41785" x="387350" y="4267200"/>
          <p14:tracePt t="41801" x="368300" y="4286250"/>
          <p14:tracePt t="41818" x="349250" y="4330700"/>
          <p14:tracePt t="41835" x="336550" y="4349750"/>
          <p14:tracePt t="41852" x="317500" y="4375150"/>
          <p14:tracePt t="41869" x="311150" y="4387850"/>
          <p14:tracePt t="41885" x="311150" y="4394200"/>
          <p14:tracePt t="41902" x="298450" y="4406900"/>
          <p14:tracePt t="41919" x="292100" y="4419600"/>
          <p14:tracePt t="41936" x="273050" y="4451350"/>
          <p14:tracePt t="41952" x="260350" y="4476750"/>
          <p14:tracePt t="41969" x="254000" y="4489450"/>
          <p14:tracePt t="41986" x="247650" y="4495800"/>
          <p14:tracePt t="42002" x="247650" y="4502150"/>
          <p14:tracePt t="42019" x="241300" y="4514850"/>
          <p14:tracePt t="42036" x="241300" y="4527550"/>
          <p14:tracePt t="42069" x="241300" y="4533900"/>
          <p14:tracePt t="42120" x="241300" y="4540250"/>
          <p14:tracePt t="42236" x="241300" y="4546600"/>
          <p14:tracePt t="42276" x="241300" y="4552950"/>
          <p14:tracePt t="42298" x="241300" y="4559300"/>
          <p14:tracePt t="42308" x="241300" y="4565650"/>
          <p14:tracePt t="42320" x="241300" y="4572000"/>
          <p14:tracePt t="42339" x="247650" y="4572000"/>
          <p14:tracePt t="42353" x="247650" y="4578350"/>
          <p14:tracePt t="42371" x="254000" y="4584700"/>
          <p14:tracePt t="42391" x="254000" y="4591050"/>
          <p14:tracePt t="42410" x="254000" y="4597400"/>
          <p14:tracePt t="42421" x="260350" y="4597400"/>
          <p14:tracePt t="42435" x="260350" y="4603750"/>
          <p14:tracePt t="42453" x="260350" y="4610100"/>
          <p14:tracePt t="42473" x="266700" y="4610100"/>
          <p14:tracePt t="42494" x="266700" y="4616450"/>
          <p14:tracePt t="42504" x="273050" y="4616450"/>
          <p14:tracePt t="42518" x="273050" y="4622800"/>
          <p14:tracePt t="42536" x="279400" y="4622800"/>
          <p14:tracePt t="42552" x="279400" y="4629150"/>
          <p14:tracePt t="42568" x="285750" y="4635500"/>
          <p14:tracePt t="42585" x="292100" y="4635500"/>
          <p14:tracePt t="42602" x="304800" y="4648200"/>
          <p14:tracePt t="42618" x="311150" y="4648200"/>
          <p14:tracePt t="42635" x="330200" y="4654550"/>
          <p14:tracePt t="42652" x="349250" y="4667250"/>
          <p14:tracePt t="42669" x="355600" y="4667250"/>
          <p14:tracePt t="42685" x="368300" y="4673600"/>
          <p14:tracePt t="42702" x="374650" y="4679950"/>
          <p14:tracePt t="42718" x="387350" y="4679950"/>
          <p14:tracePt t="42735" x="393700" y="4686300"/>
          <p14:tracePt t="42752" x="400050" y="4686300"/>
          <p14:tracePt t="42768" x="412750" y="4692650"/>
          <p14:tracePt t="42785" x="425450" y="4699000"/>
          <p14:tracePt t="42802" x="457200" y="4705350"/>
          <p14:tracePt t="42818" x="488950" y="4711700"/>
          <p14:tracePt t="42836" x="514350" y="4711700"/>
          <p14:tracePt t="42853" x="558800" y="4718050"/>
          <p14:tracePt t="42870" x="603250" y="4718050"/>
          <p14:tracePt t="42886" x="622300" y="4724400"/>
          <p14:tracePt t="42904" x="673100" y="4724400"/>
          <p14:tracePt t="42919" x="698500" y="4730750"/>
          <p14:tracePt t="42936" x="781050" y="4730750"/>
          <p14:tracePt t="42953" x="844550" y="4730750"/>
          <p14:tracePt t="42970" x="876300" y="4730750"/>
          <p14:tracePt t="42986" x="939800" y="4730750"/>
          <p14:tracePt t="43002" x="990600" y="4730750"/>
          <p14:tracePt t="43018" x="1149350" y="4730750"/>
          <p14:tracePt t="43037" x="1263650" y="4711700"/>
          <p14:tracePt t="43053" x="1333500" y="4699000"/>
          <p14:tracePt t="43070" x="1511300" y="4667250"/>
          <p14:tracePt t="43086" x="1600200" y="4660900"/>
          <p14:tracePt t="43103" x="1733550" y="4648200"/>
          <p14:tracePt t="43121" x="1847850" y="4641850"/>
          <p14:tracePt t="43135" x="1898650" y="4641850"/>
          <p14:tracePt t="43152" x="2032000" y="4641850"/>
          <p14:tracePt t="43169" x="2095500" y="4641850"/>
          <p14:tracePt t="43185" x="2184400" y="4641850"/>
          <p14:tracePt t="43202" x="2216150" y="4641850"/>
          <p14:tracePt t="43219" x="2292350" y="4641850"/>
          <p14:tracePt t="43237" x="2419350" y="4641850"/>
          <p14:tracePt t="43253" x="2495550" y="4629150"/>
          <p14:tracePt t="43269" x="2616200" y="4622800"/>
          <p14:tracePt t="43288" x="2673350" y="4616450"/>
          <p14:tracePt t="43303" x="2711450" y="4603750"/>
          <p14:tracePt t="43319" x="2781300" y="4597400"/>
          <p14:tracePt t="43336" x="2825750" y="4584700"/>
          <p14:tracePt t="43353" x="2889250" y="4552950"/>
          <p14:tracePt t="43369" x="2921000" y="4533900"/>
          <p14:tracePt t="43386" x="2971800" y="4521200"/>
          <p14:tracePt t="43403" x="3003550" y="4502150"/>
          <p14:tracePt t="43419" x="3016250" y="4495800"/>
          <p14:tracePt t="43436" x="3041650" y="4464050"/>
          <p14:tracePt t="43453" x="3054350" y="4457700"/>
          <p14:tracePt t="43469" x="3086100" y="4413250"/>
          <p14:tracePt t="43486" x="3117850" y="4318000"/>
          <p14:tracePt t="43503" x="3130550" y="4273550"/>
          <p14:tracePt t="43519" x="3136900" y="4254500"/>
          <p14:tracePt t="43538" x="3136900" y="4235450"/>
          <p14:tracePt t="43553" x="3136900" y="4222750"/>
          <p14:tracePt t="43568" x="3136900" y="4203700"/>
          <p14:tracePt t="43585" x="3130550" y="4197350"/>
          <p14:tracePt t="43602" x="3098800" y="4178300"/>
          <p14:tracePt t="43618" x="3054350" y="4165600"/>
          <p14:tracePt t="43635" x="2946400" y="4133850"/>
          <p14:tracePt t="43652" x="2844800" y="4133850"/>
          <p14:tracePt t="43668" x="2819400" y="4133850"/>
          <p14:tracePt t="43685" x="2762250" y="4133850"/>
          <p14:tracePt t="43701" x="2730500" y="4133850"/>
          <p14:tracePt t="43718" x="2673350" y="4133850"/>
          <p14:tracePt t="43736" x="2616200" y="4140200"/>
          <p14:tracePt t="43753" x="2584450" y="4152900"/>
          <p14:tracePt t="43770" x="2514600" y="4159250"/>
          <p14:tracePt t="43787" x="2489200" y="4165600"/>
          <p14:tracePt t="43802" x="2400300" y="4191000"/>
          <p14:tracePt t="43820" x="2305050" y="4210050"/>
          <p14:tracePt t="43836" x="2266950" y="4229100"/>
          <p14:tracePt t="43853" x="2184400" y="4241800"/>
          <p14:tracePt t="43869" x="2152650" y="4254500"/>
          <p14:tracePt t="43886" x="2070100" y="4260850"/>
          <p14:tracePt t="43903" x="1968500" y="4267200"/>
          <p14:tracePt t="43920" x="1905000" y="4267200"/>
          <p14:tracePt t="43936" x="1809750" y="4267200"/>
          <p14:tracePt t="43953" x="1784350" y="4267200"/>
          <p14:tracePt t="43969" x="1689100" y="4279900"/>
          <p14:tracePt t="43986" x="1562100" y="4279900"/>
          <p14:tracePt t="44003" x="1511300" y="4279900"/>
          <p14:tracePt t="44019" x="1422400" y="4279900"/>
          <p14:tracePt t="44035" x="1365250" y="4273550"/>
          <p14:tracePt t="44052" x="1276350" y="4267200"/>
          <p14:tracePt t="44070" x="1117600" y="4235450"/>
          <p14:tracePt t="44086" x="1066800" y="4229100"/>
          <p14:tracePt t="44102" x="971550" y="4216400"/>
          <p14:tracePt t="44119" x="933450" y="4210050"/>
          <p14:tracePt t="44136" x="838200" y="4203700"/>
          <p14:tracePt t="44153" x="730250" y="4191000"/>
          <p14:tracePt t="44169" x="692150" y="4191000"/>
          <p14:tracePt t="44186" x="628650" y="4191000"/>
          <p14:tracePt t="44203" x="596900" y="4191000"/>
          <p14:tracePt t="44219" x="539750" y="4210050"/>
          <p14:tracePt t="44237" x="450850" y="4235450"/>
          <p14:tracePt t="44253" x="419100" y="4260850"/>
          <p14:tracePt t="44269" x="342900" y="4292600"/>
          <p14:tracePt t="44286" x="311150" y="4311650"/>
          <p14:tracePt t="44303" x="279400" y="4337050"/>
          <p14:tracePt t="44319" x="234950" y="4362450"/>
          <p14:tracePt t="44335" x="222250" y="4381500"/>
          <p14:tracePt t="44352" x="196850" y="4400550"/>
          <p14:tracePt t="44369" x="190500" y="4413250"/>
          <p14:tracePt t="44385" x="184150" y="4425950"/>
          <p14:tracePt t="44402" x="177800" y="4438650"/>
          <p14:tracePt t="44419" x="171450" y="4451350"/>
          <p14:tracePt t="44435" x="165100" y="4476750"/>
          <p14:tracePt t="44453" x="165100" y="4489450"/>
          <p14:tracePt t="44469" x="165100" y="4521200"/>
          <p14:tracePt t="44487" x="165100" y="4552950"/>
          <p14:tracePt t="44503" x="165100" y="4578350"/>
          <p14:tracePt t="44520" x="171450" y="4610100"/>
          <p14:tracePt t="44535" x="177800" y="4622800"/>
          <p14:tracePt t="44552" x="196850" y="4641850"/>
          <p14:tracePt t="44569" x="209550" y="4654550"/>
          <p14:tracePt t="44585" x="241300" y="4679950"/>
          <p14:tracePt t="44602" x="273050" y="4711700"/>
          <p14:tracePt t="44619" x="285750" y="4724400"/>
          <p14:tracePt t="44635" x="330200" y="4743450"/>
          <p14:tracePt t="44652" x="349250" y="4749800"/>
          <p14:tracePt t="44669" x="400050" y="4775200"/>
          <p14:tracePt t="44686" x="476250" y="4800600"/>
          <p14:tracePt t="44703" x="539750" y="4806950"/>
          <p14:tracePt t="44719" x="628650" y="4806950"/>
          <p14:tracePt t="44735" x="673100" y="4806950"/>
          <p14:tracePt t="44752" x="812800" y="4806950"/>
          <p14:tracePt t="44768" x="965200" y="4794250"/>
          <p14:tracePt t="44785" x="1022350" y="4787900"/>
          <p14:tracePt t="44801" x="1136650" y="4775200"/>
          <p14:tracePt t="44818" x="1200150" y="4768850"/>
          <p14:tracePt t="44835" x="1384300" y="4749800"/>
          <p14:tracePt t="44851" x="1562100" y="4724400"/>
          <p14:tracePt t="44868" x="1625600" y="4718050"/>
          <p14:tracePt t="44885" x="1828800" y="4705350"/>
          <p14:tracePt t="44901" x="1892300" y="4705350"/>
          <p14:tracePt t="44919" x="2012950" y="4705350"/>
          <p14:tracePt t="44936" x="2101850" y="4705350"/>
          <p14:tracePt t="44953" x="2139950" y="4705350"/>
          <p14:tracePt t="44969" x="2247900" y="4705350"/>
          <p14:tracePt t="44985" x="2311400" y="4705350"/>
          <p14:tracePt t="45002" x="2413000" y="4705350"/>
          <p14:tracePt t="45018" x="2489200" y="4705350"/>
          <p14:tracePt t="45035" x="2527300" y="4705350"/>
          <p14:tracePt t="45052" x="2590800" y="4705350"/>
          <p14:tracePt t="45069" x="2641600" y="4705350"/>
          <p14:tracePt t="45086" x="2717800" y="4711700"/>
          <p14:tracePt t="45103" x="2800350" y="4711700"/>
          <p14:tracePt t="45119" x="2832100" y="4711700"/>
          <p14:tracePt t="45136" x="2895600" y="4711700"/>
          <p14:tracePt t="45153" x="2927350" y="4711700"/>
          <p14:tracePt t="45170" x="2997200" y="4692650"/>
          <p14:tracePt t="45186" x="3079750" y="4654550"/>
          <p14:tracePt t="45203" x="3111500" y="4641850"/>
          <p14:tracePt t="45219" x="3181350" y="4591050"/>
          <p14:tracePt t="45236" x="3200400" y="4578350"/>
          <p14:tracePt t="45252" x="3225800" y="4546600"/>
          <p14:tracePt t="45269" x="3257550" y="4521200"/>
          <p14:tracePt t="45286" x="3263900" y="4508500"/>
          <p14:tracePt t="45303" x="3282950" y="4483100"/>
          <p14:tracePt t="45319" x="3289300" y="4451350"/>
          <p14:tracePt t="45336" x="3302000" y="4368800"/>
          <p14:tracePt t="45353" x="3314700" y="4298950"/>
          <p14:tracePt t="45369" x="3314700" y="4286250"/>
          <p14:tracePt t="45386" x="3314700" y="4273550"/>
          <p14:tracePt t="45403" x="3314700" y="4267200"/>
          <p14:tracePt t="45419" x="3276600" y="4203700"/>
          <p14:tracePt t="45436" x="3181350" y="4140200"/>
          <p14:tracePt t="45452" x="3124200" y="4102100"/>
          <p14:tracePt t="45469" x="3028950" y="4076700"/>
          <p14:tracePt t="45486" x="2978150" y="4076700"/>
          <p14:tracePt t="45502" x="2851150" y="4076700"/>
          <p14:tracePt t="45519" x="2762250" y="4076700"/>
          <p14:tracePt t="45535" x="2730500" y="4076700"/>
          <p14:tracePt t="45552" x="2679700" y="4089400"/>
          <p14:tracePt t="45570" x="2660650" y="4089400"/>
          <p14:tracePt t="45586" x="2616200" y="4108450"/>
          <p14:tracePt t="45603" x="2546350" y="4140200"/>
          <p14:tracePt t="45619" x="2489200" y="4146550"/>
          <p14:tracePt t="45636" x="2419350" y="4165600"/>
          <p14:tracePt t="45653" x="2381250" y="4171950"/>
          <p14:tracePt t="45669" x="2305050" y="4184650"/>
          <p14:tracePt t="45686" x="2222500" y="4210050"/>
          <p14:tracePt t="45702" x="2171700" y="4222750"/>
          <p14:tracePt t="45719" x="2063750" y="4248150"/>
          <p14:tracePt t="45736" x="1993900" y="4254500"/>
          <p14:tracePt t="45752" x="1898650" y="4286250"/>
          <p14:tracePt t="45770" x="1803400" y="4311650"/>
          <p14:tracePt t="45786" x="1765300" y="4311650"/>
          <p14:tracePt t="45802" x="1657350" y="4318000"/>
          <p14:tracePt t="45818" x="1619250" y="4324350"/>
          <p14:tracePt t="45836" x="1562100" y="4337050"/>
          <p14:tracePt t="45853" x="1498600" y="4343400"/>
          <p14:tracePt t="45869" x="1479550" y="4343400"/>
          <p14:tracePt t="45886" x="1435100" y="4343400"/>
          <p14:tracePt t="45902" x="1397000" y="4343400"/>
          <p14:tracePt t="45918" x="1339850" y="4343400"/>
          <p14:tracePt t="45935" x="1308100" y="4343400"/>
          <p14:tracePt t="45952" x="1250950" y="4343400"/>
          <p14:tracePt t="45968" x="1200150" y="4343400"/>
          <p14:tracePt t="45985" x="1174750" y="4343400"/>
          <p14:tracePt t="46002" x="1136650" y="4343400"/>
          <p14:tracePt t="46018" x="1111250" y="4343400"/>
          <p14:tracePt t="46035" x="1022350" y="4349750"/>
          <p14:tracePt t="46051" x="952500" y="4356100"/>
          <p14:tracePt t="46068" x="927100" y="4362450"/>
          <p14:tracePt t="46086" x="850900" y="4387850"/>
          <p14:tracePt t="46103" x="793750" y="4413250"/>
          <p14:tracePt t="46119" x="768350" y="4419600"/>
          <p14:tracePt t="46136" x="711200" y="4438650"/>
          <p14:tracePt t="46153" x="692150" y="4451350"/>
          <p14:tracePt t="46169" x="654050" y="4470400"/>
          <p14:tracePt t="46187" x="628650" y="4483100"/>
          <p14:tracePt t="46202" x="609600" y="4495800"/>
          <p14:tracePt t="46220" x="590550" y="4508500"/>
          <p14:tracePt t="46236" x="577850" y="4514850"/>
          <p14:tracePt t="46252" x="558800" y="4540250"/>
          <p14:tracePt t="46270" x="546100" y="4565650"/>
          <p14:tracePt t="46286" x="539750" y="4572000"/>
          <p14:tracePt t="46303" x="527050" y="4603750"/>
          <p14:tracePt t="46319" x="520700" y="4616450"/>
          <p14:tracePt t="46336" x="514350" y="4635500"/>
          <p14:tracePt t="46354" x="508000" y="4641850"/>
          <p14:tracePt t="46369" x="508000" y="4654550"/>
          <p14:tracePt t="46385" x="508000" y="4667250"/>
          <p14:tracePt t="46402" x="508000" y="4673600"/>
          <p14:tracePt t="46419" x="508000" y="4679950"/>
          <p14:tracePt t="46435" x="508000" y="4686300"/>
          <p14:tracePt t="46452" x="508000" y="4692650"/>
          <p14:tracePt t="46469" x="508000" y="4699000"/>
          <p14:tracePt t="46485" x="508000" y="4705350"/>
          <p14:tracePt t="46501" x="508000" y="4711700"/>
          <p14:tracePt t="46540" x="508000" y="4718050"/>
          <p14:tracePt t="47135" x="514350" y="4718050"/>
          <p14:tracePt t="47145" x="527050" y="4718050"/>
          <p14:tracePt t="47156" x="546100" y="4718050"/>
          <p14:tracePt t="47168" x="571500" y="4718050"/>
          <p14:tracePt t="47185" x="596900" y="4718050"/>
          <p14:tracePt t="47201" x="679450" y="4705350"/>
          <p14:tracePt t="47219" x="736600" y="4679950"/>
          <p14:tracePt t="47235" x="762000" y="4673600"/>
          <p14:tracePt t="47252" x="812800" y="4654550"/>
          <p14:tracePt t="47269" x="838200" y="4648200"/>
          <p14:tracePt t="47285" x="901700" y="4622800"/>
          <p14:tracePt t="47302" x="952500" y="4610100"/>
          <p14:tracePt t="47319" x="958850" y="4610100"/>
          <p14:tracePt t="47335" x="971550" y="4610100"/>
          <p14:tracePt t="47352" x="971550" y="4603750"/>
          <p14:tracePt t="47368" x="984250" y="4603750"/>
          <p14:tracePt t="47407" x="990600" y="4603750"/>
          <p14:tracePt t="47439" x="1003300" y="4603750"/>
          <p14:tracePt t="47449" x="1009650" y="4603750"/>
          <p14:tracePt t="47470" x="1028700" y="4603750"/>
          <p14:tracePt t="47480" x="1041400" y="4603750"/>
          <p14:tracePt t="47491" x="1066800" y="4610100"/>
          <p14:tracePt t="47503" x="1079500" y="4616450"/>
          <p14:tracePt t="47519" x="1098550" y="4616450"/>
          <p14:tracePt t="47536" x="1123950" y="4629150"/>
          <p14:tracePt t="47554" x="1143000" y="4635500"/>
          <p14:tracePt t="47586" x="1149350" y="4641850"/>
          <p14:tracePt t="47602" x="1155700" y="4641850"/>
          <p14:tracePt t="47636" x="1168400" y="4648200"/>
          <p14:tracePt t="47651" x="1181100" y="4660900"/>
          <p14:tracePt t="47668" x="1225550" y="4673600"/>
          <p14:tracePt t="47685" x="1250950" y="4686300"/>
          <p14:tracePt t="47701" x="1339850" y="4711700"/>
          <p14:tracePt t="47720" x="1435100" y="4737100"/>
          <p14:tracePt t="47736" x="1466850" y="4756150"/>
          <p14:tracePt t="47753" x="1536700" y="4781550"/>
          <p14:tracePt t="47769" x="1581150" y="4787900"/>
          <p14:tracePt t="47786" x="1651000" y="4813300"/>
          <p14:tracePt t="47803" x="1727200" y="4838700"/>
          <p14:tracePt t="47818" x="1758950" y="4851400"/>
          <p14:tracePt t="48169" x="1771650" y="4851400"/>
          <p14:tracePt t="48179" x="1803400" y="4851400"/>
          <p14:tracePt t="48190" x="1828800" y="4851400"/>
          <p14:tracePt t="48202" x="1860550" y="4851400"/>
          <p14:tracePt t="48219" x="1911350" y="4832350"/>
          <p14:tracePt t="48235" x="1993900" y="4800600"/>
          <p14:tracePt t="48251" x="2114550" y="4762500"/>
          <p14:tracePt t="48268" x="2184400" y="4743450"/>
          <p14:tracePt t="48285" x="2266950" y="4718050"/>
          <p14:tracePt t="48302" x="2298700" y="4711700"/>
          <p14:tracePt t="48318" x="2355850" y="4692650"/>
          <p14:tracePt t="48335" x="2425700" y="4679950"/>
          <p14:tracePt t="48351" x="2470150" y="4667250"/>
          <p14:tracePt t="48368" x="2578100" y="4654550"/>
          <p14:tracePt t="48385" x="2628900" y="4654550"/>
          <p14:tracePt t="48401" x="2686050" y="4641850"/>
          <p14:tracePt t="48418" x="2736850" y="4641850"/>
          <p14:tracePt t="48435" x="2755900" y="4641850"/>
          <p14:tracePt t="48451" x="2781300" y="4641850"/>
          <p14:tracePt t="48468" x="2800350" y="4641850"/>
          <p14:tracePt t="48485" x="2813050" y="4641850"/>
          <p14:tracePt t="48501" x="2819400" y="4641850"/>
          <p14:tracePt t="48535" x="2832100" y="4641850"/>
          <p14:tracePt t="48568" x="2851150" y="4635500"/>
          <p14:tracePt t="48585" x="2863850" y="4635500"/>
          <p14:tracePt t="48601" x="2876550" y="4635500"/>
          <p14:tracePt t="48618" x="2901950" y="4635500"/>
          <p14:tracePt t="48635" x="2908300" y="4635500"/>
          <p14:tracePt t="48651" x="2927350" y="4629150"/>
          <p14:tracePt t="48668" x="2940050" y="4629150"/>
          <p14:tracePt t="48684" x="2952750" y="4622800"/>
          <p14:tracePt t="48701" x="2971800" y="4616450"/>
          <p14:tracePt t="48718" x="2978150" y="4616450"/>
          <p14:tracePt t="48735" x="2984500" y="4616450"/>
          <p14:tracePt t="48752" x="2990850" y="4610100"/>
          <p14:tracePt t="48805" x="2997200" y="4610100"/>
          <p14:tracePt t="48815" x="3003550" y="4603750"/>
          <p14:tracePt t="48826" x="3016250" y="4603750"/>
          <p14:tracePt t="48836" x="3022600" y="4597400"/>
          <p14:tracePt t="48852" x="3028950" y="4591050"/>
          <p14:tracePt t="48869" x="3035300" y="4591050"/>
          <p14:tracePt t="48886" x="3041650" y="4591050"/>
          <p14:tracePt t="48902" x="3048000" y="4584700"/>
          <p14:tracePt t="48920" x="3060700" y="4578350"/>
          <p14:tracePt t="48936" x="3067050" y="4572000"/>
          <p14:tracePt t="48953" x="3073400" y="4565650"/>
          <p14:tracePt t="48968" x="3073400" y="4559300"/>
          <p14:tracePt t="48985" x="3086100" y="4552950"/>
          <p14:tracePt t="49002" x="3098800" y="4546600"/>
          <p14:tracePt t="49018" x="3105150" y="4540250"/>
          <p14:tracePt t="49035" x="3105150" y="4533900"/>
          <p14:tracePt t="49068" x="3105150" y="4527550"/>
          <p14:tracePt t="49085" x="3111500" y="4527550"/>
          <p14:tracePt t="49148" x="3111500" y="4521200"/>
          <p14:tracePt t="49285" x="3111500" y="4514850"/>
          <p14:tracePt t="50035" x="3105150" y="4514850"/>
          <p14:tracePt t="50098" x="3092450" y="4514850"/>
          <p14:tracePt t="50109" x="3086100" y="4514850"/>
          <p14:tracePt t="50119" x="3079750" y="4514850"/>
          <p14:tracePt t="50135" x="3067050" y="4508500"/>
          <p14:tracePt t="50152" x="3060700" y="4508500"/>
          <p14:tracePt t="50169" x="3054350" y="4508500"/>
          <p14:tracePt t="50185" x="3041650" y="4508500"/>
          <p14:tracePt t="50201" x="3035300" y="4508500"/>
          <p14:tracePt t="50234" x="3028950" y="4508500"/>
          <p14:tracePt t="50274" x="3022600" y="4508500"/>
          <p14:tracePt t="53405" x="3022600" y="4502150"/>
          <p14:tracePt t="53416" x="3035300" y="4470400"/>
          <p14:tracePt t="53426" x="3079750" y="4425950"/>
          <p14:tracePt t="53437" x="3162300" y="4337050"/>
          <p14:tracePt t="53452" x="3238500" y="4254500"/>
          <p14:tracePt t="53469" x="3422650" y="4044950"/>
          <p14:tracePt t="53485" x="3613150" y="3740150"/>
          <p14:tracePt t="53501" x="3949700" y="3225800"/>
          <p14:tracePt t="53518" x="4235450" y="2692400"/>
          <p14:tracePt t="53534" x="4349750" y="2552700"/>
          <p14:tracePt t="53551" x="4508500" y="2374900"/>
          <p14:tracePt t="53568" x="4603750" y="2305050"/>
          <p14:tracePt t="53585" x="4768850" y="2197100"/>
          <p14:tracePt t="53602" x="4972050" y="2146300"/>
          <p14:tracePt t="53618" x="5092700" y="2127250"/>
          <p14:tracePt t="53635" x="5232400" y="2127250"/>
          <p14:tracePt t="53652" x="5295900" y="2127250"/>
          <p14:tracePt t="53669" x="5416550" y="2171700"/>
          <p14:tracePt t="53686" x="5581650" y="2260600"/>
          <p14:tracePt t="53702" x="5670550" y="2311400"/>
          <p14:tracePt t="53719" x="5816600" y="2457450"/>
          <p14:tracePt t="53736" x="5873750" y="2514600"/>
          <p14:tracePt t="53752" x="6000750" y="2667000"/>
          <p14:tracePt t="53768" x="6051550" y="2749550"/>
          <p14:tracePt t="53785" x="6146800" y="2984500"/>
          <p14:tracePt t="53802" x="6178550" y="3194050"/>
          <p14:tracePt t="53818" x="6178550" y="3346450"/>
          <p14:tracePt t="53835" x="6127750" y="3594100"/>
          <p14:tracePt t="53853" x="6064250" y="3816350"/>
          <p14:tracePt t="53868" x="6038850" y="3905250"/>
          <p14:tracePt t="53885" x="5988050" y="4019550"/>
          <p14:tracePt t="53902" x="5981700" y="4051300"/>
          <p14:tracePt t="53919" x="5962650" y="4083050"/>
          <p14:tracePt t="53937" x="5956300" y="4095750"/>
          <p14:tracePt t="53952" x="5949950" y="4095750"/>
          <p14:tracePt t="53969" x="5943600" y="4102100"/>
          <p14:tracePt t="54002" x="5892800" y="4057650"/>
          <p14:tracePt t="54020" x="5829300" y="3943350"/>
          <p14:tracePt t="54035" x="5797550" y="3848100"/>
          <p14:tracePt t="54053" x="5721350" y="3638550"/>
          <p14:tracePt t="54068" x="5702300" y="3536950"/>
          <p14:tracePt t="54085" x="5670550" y="3282950"/>
          <p14:tracePt t="54101" x="5657850" y="3200400"/>
          <p14:tracePt t="54118" x="5638800" y="3035300"/>
          <p14:tracePt t="54134" x="5638800" y="2895600"/>
          <p14:tracePt t="54151" x="5638800" y="2857500"/>
          <p14:tracePt t="54167" x="5689600" y="2717800"/>
          <p14:tracePt t="54184" x="5708650" y="2673350"/>
          <p14:tracePt t="54201" x="5753100" y="2622550"/>
          <p14:tracePt t="54217" x="5854700" y="2565400"/>
          <p14:tracePt t="54234" x="5886450" y="2559050"/>
          <p14:tracePt t="54251" x="5943600" y="2578100"/>
          <p14:tracePt t="54268" x="5981700" y="2609850"/>
          <p14:tracePt t="54285" x="6070600" y="2749550"/>
          <p14:tracePt t="54302" x="6115050" y="3003550"/>
          <p14:tracePt t="54318" x="6134100" y="3149600"/>
          <p14:tracePt t="54335" x="6134100" y="3562350"/>
          <p14:tracePt t="54352" x="6127750" y="3752850"/>
          <p14:tracePt t="54369" x="6089650" y="4114800"/>
          <p14:tracePt t="54386" x="6057900" y="4368800"/>
          <p14:tracePt t="54402" x="6038850" y="4489450"/>
          <p14:tracePt t="54417" x="5994400" y="4667250"/>
          <p14:tracePt t="54434" x="5975350" y="4737100"/>
          <p14:tracePt t="54451" x="5930900" y="4870450"/>
          <p14:tracePt t="54469" x="5880100" y="4984750"/>
          <p14:tracePt t="54485" x="5867400" y="5016500"/>
          <p14:tracePt t="54502" x="5835650" y="5073650"/>
          <p14:tracePt t="54518" x="5822950" y="5086350"/>
          <p14:tracePt t="54535" x="5816600" y="5105400"/>
          <p14:tracePt t="54552" x="5810250" y="5111750"/>
          <p14:tracePt t="54585" x="5803900" y="5111750"/>
          <p14:tracePt t="54602" x="5797550" y="5111750"/>
          <p14:tracePt t="54618" x="5791200" y="5067300"/>
          <p14:tracePt t="54634" x="5791200" y="4902200"/>
          <p14:tracePt t="54651" x="5791200" y="4730750"/>
          <p14:tracePt t="54667" x="5791200" y="4235450"/>
          <p14:tracePt t="54684" x="5797550" y="4019550"/>
          <p14:tracePt t="54701" x="5822950" y="3695700"/>
          <p14:tracePt t="54718" x="5842000" y="3454400"/>
          <p14:tracePt t="54734" x="5854700" y="3352800"/>
          <p14:tracePt t="54751" x="5892800" y="3206750"/>
          <p14:tracePt t="54767" x="5899150" y="3162300"/>
          <p14:tracePt t="54784" x="5937250" y="3086100"/>
          <p14:tracePt t="54802" x="5962650" y="3054350"/>
          <p14:tracePt t="54817" x="5975350" y="3028950"/>
          <p14:tracePt t="54834" x="6026150" y="3009900"/>
          <p14:tracePt t="54852" x="6057900" y="3009900"/>
          <p14:tracePt t="54868" x="6102350" y="3003550"/>
          <p14:tracePt t="54886" x="6140450" y="3003550"/>
          <p14:tracePt t="54902" x="6153150" y="3009900"/>
          <p14:tracePt t="54918" x="6184900" y="3079750"/>
          <p14:tracePt t="54935" x="6191250" y="3124200"/>
          <p14:tracePt t="54952" x="6191250" y="3251200"/>
          <p14:tracePt t="54969" x="6134100" y="3594100"/>
          <p14:tracePt t="54985" x="6089650" y="3848100"/>
          <p14:tracePt t="55001" x="6007100" y="4248150"/>
          <p14:tracePt t="55017" x="5975350" y="4375150"/>
          <p14:tracePt t="55034" x="5911850" y="4635500"/>
          <p14:tracePt t="55051" x="5892800" y="4724400"/>
          <p14:tracePt t="55067" x="5854700" y="4883150"/>
          <p14:tracePt t="55084" x="5803900" y="5029200"/>
          <p14:tracePt t="55102" x="5784850" y="5086350"/>
          <p14:tracePt t="55119" x="5727700" y="5219700"/>
          <p14:tracePt t="55136" x="5683250" y="5340350"/>
          <p14:tracePt t="55151" x="5664200" y="5372100"/>
          <p14:tracePt t="55169" x="5626100" y="5441950"/>
          <p14:tracePt t="55185" x="5619750" y="5454650"/>
          <p14:tracePt t="55202" x="5613400" y="5473700"/>
          <p14:tracePt t="55219" x="5607050" y="5480050"/>
          <p14:tracePt t="55235" x="5600700" y="5480050"/>
          <p14:tracePt t="55267" x="5600700" y="5486400"/>
          <p14:tracePt t="55333" x="5600700" y="54927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Objectives</a:t>
            </a:r>
          </a:p>
        </p:txBody>
      </p:sp>
      <p:sp>
        <p:nvSpPr>
          <p:cNvPr id="512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Brief review the theoretical background on mechanisms of </a:t>
            </a:r>
            <a:r>
              <a:rPr lang="en-US" altLang="en-US" dirty="0" err="1" smtClean="0"/>
              <a:t>missingness</a:t>
            </a:r>
            <a:r>
              <a:rPr lang="en-US" altLang="en-US" dirty="0" smtClean="0"/>
              <a:t> of predictor values</a:t>
            </a:r>
          </a:p>
          <a:p>
            <a:r>
              <a:rPr lang="en-US" altLang="en-US" dirty="0" smtClean="0"/>
              <a:t>Comment how these </a:t>
            </a:r>
            <a:r>
              <a:rPr lang="en-US" altLang="en-US" dirty="0" err="1" smtClean="0"/>
              <a:t>missingness</a:t>
            </a:r>
            <a:r>
              <a:rPr lang="en-US" altLang="en-US" dirty="0" smtClean="0"/>
              <a:t> may affect the modelling process. </a:t>
            </a:r>
          </a:p>
          <a:p>
            <a:r>
              <a:rPr lang="en-US" altLang="en-US" dirty="0" smtClean="0"/>
              <a:t>Show examples on imputation methods as a solution</a:t>
            </a:r>
          </a:p>
          <a:p>
            <a:r>
              <a:rPr lang="en-US" altLang="en-US" dirty="0" smtClean="0"/>
              <a:t>This session is not intended to exhaust the missing/imputation topic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sp>
        <p:nvSpPr>
          <p:cNvPr id="512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B1EDA3-AF69-4AFF-8402-C5DA5199A0D7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28"/>
    </mc:Choice>
    <mc:Fallback xmlns="">
      <p:transition spd="slow" advTm="85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056" x="6140450" y="4292600"/>
          <p14:tracePt t="7066" x="6153150" y="4254500"/>
          <p14:tracePt t="7077" x="6184900" y="4197350"/>
          <p14:tracePt t="7093" x="6203950" y="4114800"/>
          <p14:tracePt t="7110" x="6280150" y="3892550"/>
          <p14:tracePt t="7127" x="6318250" y="3778250"/>
          <p14:tracePt t="7143" x="6400800" y="3524250"/>
          <p14:tracePt t="7160" x="6477000" y="3257550"/>
          <p14:tracePt t="7177" x="6508750" y="3168650"/>
          <p14:tracePt t="7193" x="6559550" y="3009900"/>
          <p14:tracePt t="7210" x="6578600" y="2927350"/>
          <p14:tracePt t="7227" x="6616700" y="2806700"/>
          <p14:tracePt t="7244" x="6648450" y="2635250"/>
          <p14:tracePt t="7260" x="6667500" y="2559050"/>
          <p14:tracePt t="7277" x="6692900" y="2413000"/>
          <p14:tracePt t="7293" x="6705600" y="2336800"/>
          <p14:tracePt t="7310" x="6724650" y="2203450"/>
          <p14:tracePt t="7327" x="6724650" y="2139950"/>
          <p14:tracePt t="7343" x="6724650" y="1949450"/>
          <p14:tracePt t="7360" x="6718300" y="1797050"/>
          <p14:tracePt t="7377" x="6711950" y="1733550"/>
          <p14:tracePt t="7394" x="6686550" y="1638300"/>
          <p14:tracePt t="7412" x="6642100" y="1549400"/>
          <p14:tracePt t="7427" x="6623050" y="1504950"/>
          <p14:tracePt t="7443" x="6578600" y="1447800"/>
          <p14:tracePt t="7460" x="6553200" y="1416050"/>
          <p14:tracePt t="7476" x="6508750" y="1371600"/>
          <p14:tracePt t="7493" x="6477000" y="1358900"/>
          <p14:tracePt t="7510" x="6413500" y="1314450"/>
          <p14:tracePt t="7526" x="6324600" y="1282700"/>
          <p14:tracePt t="7543" x="6261100" y="1282700"/>
          <p14:tracePt t="7560" x="6165850" y="1276350"/>
          <p14:tracePt t="7576" x="6127750" y="1276350"/>
          <p14:tracePt t="7593" x="6038850" y="1276350"/>
          <p14:tracePt t="7610" x="5892800" y="1308100"/>
          <p14:tracePt t="7626" x="5822950" y="1327150"/>
          <p14:tracePt t="7643" x="5721350" y="1339850"/>
          <p14:tracePt t="7660" x="5664200" y="1358900"/>
          <p14:tracePt t="7661" x="5613400" y="1371600"/>
          <p14:tracePt t="7678" x="5556250" y="1377950"/>
          <p14:tracePt t="7694" x="5435600" y="1397000"/>
          <p14:tracePt t="7710" x="5346700" y="1428750"/>
          <p14:tracePt t="7728" x="5238750" y="1454150"/>
          <p14:tracePt t="7744" x="5181600" y="1473200"/>
          <p14:tracePt t="7761" x="5086350" y="1511300"/>
          <p14:tracePt t="7777" x="4984750" y="1543050"/>
          <p14:tracePt t="7793" x="4946650" y="1549400"/>
          <p14:tracePt t="7810" x="4832350" y="1587500"/>
          <p14:tracePt t="7826" x="4794250" y="1593850"/>
          <p14:tracePt t="7843" x="4743450" y="1612900"/>
          <p14:tracePt t="7860" x="4692650" y="1625600"/>
          <p14:tracePt t="7876" x="4673600" y="1631950"/>
          <p14:tracePt t="7893" x="4641850" y="1644650"/>
          <p14:tracePt t="7910" x="4616450" y="1657350"/>
          <p14:tracePt t="7926" x="4584700" y="1689100"/>
          <p14:tracePt t="7943" x="4546600" y="1714500"/>
          <p14:tracePt t="7960" x="4540250" y="1739900"/>
          <p14:tracePt t="7976" x="4521200" y="1778000"/>
          <p14:tracePt t="7993" x="4502150" y="1803400"/>
          <p14:tracePt t="8009" x="4489450" y="1835150"/>
          <p14:tracePt t="8027" x="4483100" y="1860550"/>
          <p14:tracePt t="8043" x="4476750" y="1873250"/>
          <p14:tracePt t="8060" x="4476750" y="1892300"/>
          <p14:tracePt t="8077" x="4476750" y="1898650"/>
          <p14:tracePt t="8095" x="4476750" y="1911350"/>
          <p14:tracePt t="8111" x="4476750" y="1924050"/>
          <p14:tracePt t="8128" x="4476750" y="1936750"/>
          <p14:tracePt t="8144" x="4483100" y="1949450"/>
          <p14:tracePt t="8161" x="4495800" y="1968500"/>
          <p14:tracePt t="8164" x="4508500" y="1981200"/>
          <p14:tracePt t="8177" x="4527550" y="1993900"/>
          <p14:tracePt t="8195" x="4559300" y="2019300"/>
          <p14:tracePt t="8211" x="4591050" y="2025650"/>
          <p14:tracePt t="8227" x="4641850" y="2057400"/>
          <p14:tracePt t="8243" x="4673600" y="2063750"/>
          <p14:tracePt t="8260" x="4730750" y="2089150"/>
          <p14:tracePt t="8277" x="4794250" y="2101850"/>
          <p14:tracePt t="8293" x="4813300" y="2108200"/>
          <p14:tracePt t="8310" x="4864100" y="2120900"/>
          <p14:tracePt t="8326" x="4883150" y="2120900"/>
          <p14:tracePt t="8343" x="4946650" y="2120900"/>
          <p14:tracePt t="8360" x="4991100" y="2120900"/>
          <p14:tracePt t="8376" x="5067300" y="2120900"/>
          <p14:tracePt t="8393" x="5149850" y="2101850"/>
          <p14:tracePt t="8410" x="5194300" y="2089150"/>
          <p14:tracePt t="8426" x="5308600" y="2082800"/>
          <p14:tracePt t="8443" x="5391150" y="2070100"/>
          <p14:tracePt t="8460" x="5524500" y="2032000"/>
          <p14:tracePt t="8476" x="5651500" y="2012950"/>
          <p14:tracePt t="8493" x="5721350" y="1993900"/>
          <p14:tracePt t="8510" x="5880100" y="1955800"/>
          <p14:tracePt t="8528" x="5988050" y="1917700"/>
          <p14:tracePt t="8544" x="6032500" y="1905000"/>
          <p14:tracePt t="8561" x="6102350" y="1879600"/>
          <p14:tracePt t="8577" x="6146800" y="1866900"/>
          <p14:tracePt t="8594" x="6203950" y="1847850"/>
          <p14:tracePt t="8612" x="6267450" y="1835150"/>
          <p14:tracePt t="8627" x="6273800" y="1835150"/>
          <p14:tracePt t="8644" x="6286500" y="1828800"/>
          <p14:tracePt t="8660" x="6292850" y="1822450"/>
          <p14:tracePt t="8677" x="6299200" y="1822450"/>
          <p14:tracePt t="8726" x="6299200" y="1816100"/>
          <p14:tracePt t="8737" x="6299200" y="1809750"/>
          <p14:tracePt t="8748" x="6292850" y="1803400"/>
          <p14:tracePt t="8760" x="6273800" y="1790700"/>
          <p14:tracePt t="8777" x="6254750" y="1778000"/>
          <p14:tracePt t="8795" x="6165850" y="1708150"/>
          <p14:tracePt t="8811" x="6045200" y="1625600"/>
          <p14:tracePt t="8827" x="5949950" y="1574800"/>
          <p14:tracePt t="8844" x="5829300" y="1536700"/>
          <p14:tracePt t="8861" x="5759450" y="1517650"/>
          <p14:tracePt t="8877" x="5568950" y="1492250"/>
          <p14:tracePt t="8895" x="5384800" y="1460500"/>
          <p14:tracePt t="8911" x="5321300" y="1460500"/>
          <p14:tracePt t="8928" x="5181600" y="1460500"/>
          <p14:tracePt t="8944" x="5092700" y="1460500"/>
          <p14:tracePt t="8961" x="4940300" y="1460500"/>
          <p14:tracePt t="8977" x="4845050" y="1460500"/>
          <p14:tracePt t="8994" x="4806950" y="1473200"/>
          <p14:tracePt t="9011" x="4749800" y="1473200"/>
          <p14:tracePt t="9027" x="4718050" y="1473200"/>
          <p14:tracePt t="9044" x="4679950" y="1479550"/>
          <p14:tracePt t="9061" x="4635500" y="1492250"/>
          <p14:tracePt t="9077" x="4622800" y="1498600"/>
          <p14:tracePt t="9094" x="4591050" y="1504950"/>
          <p14:tracePt t="9111" x="4578350" y="1511300"/>
          <p14:tracePt t="9127" x="4552950" y="1517650"/>
          <p14:tracePt t="9145" x="4540250" y="1524000"/>
          <p14:tracePt t="9161" x="4533900" y="1524000"/>
          <p14:tracePt t="9177" x="4527550" y="1530350"/>
          <p14:tracePt t="9211" x="4508500" y="1555750"/>
          <p14:tracePt t="9228" x="4489450" y="1593850"/>
          <p14:tracePt t="9244" x="4483100" y="1625600"/>
          <p14:tracePt t="9261" x="4470400" y="1676400"/>
          <p14:tracePt t="9277" x="4457700" y="1701800"/>
          <p14:tracePt t="9295" x="4451350" y="1771650"/>
          <p14:tracePt t="9311" x="4445000" y="1835150"/>
          <p14:tracePt t="9327" x="4445000" y="1854200"/>
          <p14:tracePt t="9344" x="4445000" y="1885950"/>
          <p14:tracePt t="9361" x="4445000" y="1898650"/>
          <p14:tracePt t="9377" x="4445000" y="1917700"/>
          <p14:tracePt t="9395" x="4445000" y="1930400"/>
          <p14:tracePt t="9411" x="4445000" y="1936750"/>
          <p14:tracePt t="9427" x="4451350" y="1955800"/>
          <p14:tracePt t="9445" x="4464050" y="1962150"/>
          <p14:tracePt t="9460" x="4489450" y="1981200"/>
          <p14:tracePt t="9476" x="4502150" y="1993900"/>
          <p14:tracePt t="9493" x="4533900" y="2012950"/>
          <p14:tracePt t="9510" x="4559300" y="2019300"/>
          <p14:tracePt t="9526" x="4572000" y="2025650"/>
          <p14:tracePt t="9543" x="4597400" y="2032000"/>
          <p14:tracePt t="9560" x="4610100" y="2032000"/>
          <p14:tracePt t="9576" x="4622800" y="2032000"/>
          <p14:tracePt t="9593" x="4635500" y="2032000"/>
          <p14:tracePt t="9610" x="4641850" y="2032000"/>
          <p14:tracePt t="9626" x="4654550" y="2038350"/>
          <p14:tracePt t="9643" x="4660900" y="2038350"/>
          <p14:tracePt t="9660" x="4673600" y="2038350"/>
          <p14:tracePt t="9676" x="4686300" y="2038350"/>
          <p14:tracePt t="9693" x="4692650" y="2038350"/>
          <p14:tracePt t="9710" x="4711700" y="2038350"/>
          <p14:tracePt t="9728" x="4743450" y="2038350"/>
          <p14:tracePt t="11993" x="4737100" y="2038350"/>
          <p14:tracePt t="12003" x="4718050" y="2038350"/>
          <p14:tracePt t="12013" x="4679950" y="2038350"/>
          <p14:tracePt t="12027" x="4629150" y="2038350"/>
          <p14:tracePt t="12044" x="4508500" y="2025650"/>
          <p14:tracePt t="12060" x="4419600" y="2025650"/>
          <p14:tracePt t="12077" x="4216400" y="1993900"/>
          <p14:tracePt t="12093" x="4127500" y="1987550"/>
          <p14:tracePt t="12110" x="3898900" y="1974850"/>
          <p14:tracePt t="12127" x="3670300" y="1974850"/>
          <p14:tracePt t="12144" x="3581400" y="1974850"/>
          <p14:tracePt t="12161" x="3441700" y="1974850"/>
          <p14:tracePt t="12177" x="3365500" y="1974850"/>
          <p14:tracePt t="12194" x="3200400" y="1974850"/>
          <p14:tracePt t="12211" x="3105150" y="1981200"/>
          <p14:tracePt t="12227" x="3067050" y="1987550"/>
          <p14:tracePt t="12243" x="3009900" y="1993900"/>
          <p14:tracePt t="12260" x="2978150" y="2000250"/>
          <p14:tracePt t="12277" x="2927350" y="2025650"/>
          <p14:tracePt t="12294" x="2901950" y="2032000"/>
          <p14:tracePt t="12310" x="2851150" y="2063750"/>
          <p14:tracePt t="12326" x="2800350" y="2095500"/>
          <p14:tracePt t="12343" x="2768600" y="2114550"/>
          <p14:tracePt t="12361" x="2736850" y="2139950"/>
          <p14:tracePt t="12378" x="2698750" y="2171700"/>
          <p14:tracePt t="12394" x="2686050" y="2178050"/>
          <p14:tracePt t="12410" x="2667000" y="2203450"/>
          <p14:tracePt t="12427" x="2660650" y="2216150"/>
          <p14:tracePt t="12444" x="2654300" y="2266950"/>
          <p14:tracePt t="12461" x="2647950" y="2317750"/>
          <p14:tracePt t="12477" x="2647950" y="2343150"/>
          <p14:tracePt t="12494" x="2647950" y="2393950"/>
          <p14:tracePt t="12511" x="2654300" y="2413000"/>
          <p14:tracePt t="12527" x="2686050" y="2451100"/>
          <p14:tracePt t="12545" x="2724150" y="2476500"/>
          <p14:tracePt t="12560" x="2806700" y="2514600"/>
          <p14:tracePt t="12578" x="2901950" y="2533650"/>
          <p14:tracePt t="12593" x="2997200" y="2546350"/>
          <p14:tracePt t="12610" x="3200400" y="2578100"/>
          <p14:tracePt t="12627" x="3289300" y="2597150"/>
          <p14:tracePt t="12644" x="3562350" y="2628900"/>
          <p14:tracePt t="12661" x="3860800" y="2628900"/>
          <p14:tracePt t="12677" x="3987800" y="2628900"/>
          <p14:tracePt t="12694" x="4241800" y="2616200"/>
          <p14:tracePt t="12711" x="4356100" y="2603500"/>
          <p14:tracePt t="12727" x="4495800" y="2590800"/>
          <p14:tracePt t="12744" x="4610100" y="2584450"/>
          <p14:tracePt t="12760" x="4667250" y="2571750"/>
          <p14:tracePt t="12777" x="4787900" y="2546350"/>
          <p14:tracePt t="12796" x="4845050" y="2533650"/>
          <p14:tracePt t="12810" x="4857750" y="2533650"/>
          <p14:tracePt t="12827" x="4876800" y="2527300"/>
          <p14:tracePt t="12845" x="4883150" y="2527300"/>
          <p14:tracePt t="12876" x="4883150" y="2520950"/>
          <p14:tracePt t="12893" x="4876800" y="2501900"/>
          <p14:tracePt t="12911" x="4794250" y="2444750"/>
          <p14:tracePt t="12927" x="4718050" y="2393950"/>
          <p14:tracePt t="12944" x="4451350" y="2305050"/>
          <p14:tracePt t="12959" x="4298950" y="2266950"/>
          <p14:tracePt t="12976" x="3956050" y="2235200"/>
          <p14:tracePt t="12993" x="3651250" y="2209800"/>
          <p14:tracePt t="13009" x="3524250" y="2209800"/>
          <p14:tracePt t="13026" x="3213100" y="2209800"/>
          <p14:tracePt t="13043" x="3086100" y="2209800"/>
          <p14:tracePt t="13059" x="2908300" y="2209800"/>
          <p14:tracePt t="13076" x="2768600" y="2209800"/>
          <p14:tracePt t="13093" x="2705100" y="2216150"/>
          <p14:tracePt t="13109" x="2597150" y="2216150"/>
          <p14:tracePt t="13126" x="2559050" y="2222500"/>
          <p14:tracePt t="13143" x="2508250" y="2228850"/>
          <p14:tracePt t="13160" x="2476500" y="2228850"/>
          <p14:tracePt t="13176" x="2457450" y="2235200"/>
          <p14:tracePt t="13193" x="2432050" y="2241550"/>
          <p14:tracePt t="13209" x="2425700" y="2247900"/>
          <p14:tracePt t="13226" x="2406650" y="2254250"/>
          <p14:tracePt t="13243" x="2400300" y="2254250"/>
          <p14:tracePt t="13259" x="2393950" y="2260600"/>
          <p14:tracePt t="19629" x="2393950" y="2266950"/>
          <p14:tracePt t="19640" x="2393950" y="2279650"/>
          <p14:tracePt t="19650" x="2406650" y="2292350"/>
          <p14:tracePt t="19661" x="2438400" y="2324100"/>
          <p14:tracePt t="19676" x="2508250" y="2374900"/>
          <p14:tracePt t="19693" x="2686050" y="2501900"/>
          <p14:tracePt t="19710" x="2787650" y="2565400"/>
          <p14:tracePt t="19726" x="3073400" y="2730500"/>
          <p14:tracePt t="19743" x="3340100" y="2857500"/>
          <p14:tracePt t="19759" x="3460750" y="2921000"/>
          <p14:tracePt t="19777" x="3810000" y="3041650"/>
          <p14:tracePt t="19793" x="3949700" y="3098800"/>
          <p14:tracePt t="19810" x="4146550" y="3181350"/>
          <p14:tracePt t="19827" x="4368800" y="3257550"/>
          <p14:tracePt t="19843" x="4457700" y="3282950"/>
          <p14:tracePt t="19859" x="4591050" y="3314700"/>
          <p14:tracePt t="19877" x="4648200" y="3333750"/>
          <p14:tracePt t="19893" x="4730750" y="3359150"/>
          <p14:tracePt t="19909" x="4762500" y="3365500"/>
          <p14:tracePt t="19925" x="4870450" y="3409950"/>
          <p14:tracePt t="19942" x="4997450" y="3479800"/>
          <p14:tracePt t="19959" x="5041900" y="3505200"/>
          <p14:tracePt t="19975" x="5130800" y="3568700"/>
          <p14:tracePt t="19993" x="5213350" y="3632200"/>
          <p14:tracePt t="20009" x="5245100" y="3657600"/>
          <p14:tracePt t="20026" x="5308600" y="3695700"/>
          <p14:tracePt t="20042" x="5340350" y="3708400"/>
          <p14:tracePt t="20060" x="5403850" y="3733800"/>
          <p14:tracePt t="20077" x="5467350" y="3740150"/>
          <p14:tracePt t="20094" x="5505450" y="3740150"/>
          <p14:tracePt t="20109" x="5556250" y="3746500"/>
          <p14:tracePt t="20127" x="5588000" y="3746500"/>
          <p14:tracePt t="20143" x="5626100" y="3759200"/>
          <p14:tracePt t="20159" x="5657850" y="3765550"/>
          <p14:tracePt t="20160" x="5676900" y="3765550"/>
          <p14:tracePt t="20176" x="5708650" y="3765550"/>
          <p14:tracePt t="20192" x="5721350" y="3771900"/>
          <p14:tracePt t="20209" x="5727700" y="3771900"/>
          <p14:tracePt t="20227" x="5740400" y="3771900"/>
          <p14:tracePt t="20243" x="5746750" y="3771900"/>
          <p14:tracePt t="20276" x="5753100" y="3771900"/>
          <p14:tracePt t="20296" x="5759450" y="3771900"/>
          <p14:tracePt t="20317" x="5765800" y="3771900"/>
          <p14:tracePt t="20338" x="5772150" y="3765550"/>
          <p14:tracePt t="20349" x="5778500" y="3759200"/>
          <p14:tracePt t="20360" x="5784850" y="3759200"/>
          <p14:tracePt t="20376" x="5784850" y="3752850"/>
          <p14:tracePt t="20393" x="5791200" y="3746500"/>
          <p14:tracePt t="20422" x="5797550" y="3746500"/>
          <p14:tracePt t="20453" x="5797550" y="3740150"/>
          <p14:tracePt t="20620" x="5797550" y="3733800"/>
          <p14:tracePt t="21518" x="5791200" y="3727450"/>
          <p14:tracePt t="21527" x="5778500" y="3727450"/>
          <p14:tracePt t="21538" x="5765800" y="3727450"/>
          <p14:tracePt t="21548" x="5759450" y="3721100"/>
          <p14:tracePt t="21559" x="5740400" y="3721100"/>
          <p14:tracePt t="21576" x="5721350" y="3721100"/>
          <p14:tracePt t="21593" x="5670550" y="3721100"/>
          <p14:tracePt t="21610" x="5645150" y="3721100"/>
          <p14:tracePt t="21626" x="5556250" y="3721100"/>
          <p14:tracePt t="21643" x="5435600" y="3727450"/>
          <p14:tracePt t="21660" x="5334000" y="3727450"/>
          <p14:tracePt t="21676" x="5130800" y="3746500"/>
          <p14:tracePt t="21693" x="5029200" y="3752850"/>
          <p14:tracePt t="21710" x="4737100" y="3778250"/>
          <p14:tracePt t="21728" x="4483100" y="3790950"/>
          <p14:tracePt t="21742" x="4362450" y="3790950"/>
          <p14:tracePt t="21760" x="4044950" y="3797300"/>
          <p14:tracePt t="21776" x="3924300" y="3797300"/>
          <p14:tracePt t="21794" x="3721100" y="3797300"/>
          <p14:tracePt t="21810" x="3492500" y="3797300"/>
          <p14:tracePt t="21826" x="3390900" y="3797300"/>
          <p14:tracePt t="21843" x="3251200" y="3797300"/>
          <p14:tracePt t="21860" x="3168650" y="3784600"/>
          <p14:tracePt t="21877" x="3003550" y="3752850"/>
          <p14:tracePt t="21894" x="2882900" y="3721100"/>
          <p14:tracePt t="21910" x="2838450" y="3708400"/>
          <p14:tracePt t="21926" x="2755900" y="3683000"/>
          <p14:tracePt t="21943" x="2711450" y="3670300"/>
          <p14:tracePt t="21960" x="2616200" y="3651250"/>
          <p14:tracePt t="21977" x="2508250" y="3632200"/>
          <p14:tracePt t="21993" x="2482850" y="3632200"/>
          <p14:tracePt t="22010" x="2432050" y="3632200"/>
          <p14:tracePt t="22026" x="2393950" y="3632200"/>
          <p14:tracePt t="22043" x="2355850" y="3632200"/>
          <p14:tracePt t="22060" x="2324100" y="3632200"/>
          <p14:tracePt t="22077" x="2311400" y="3632200"/>
          <p14:tracePt t="22092" x="2286000" y="3632200"/>
          <p14:tracePt t="22109" x="2279650" y="3632200"/>
          <p14:tracePt t="22126" x="2266950" y="3632200"/>
          <p14:tracePt t="22143" x="2260600" y="3632200"/>
          <p14:tracePt t="22195" x="2254250" y="3632200"/>
          <p14:tracePt t="22215" x="2254250" y="3644900"/>
          <p14:tracePt t="22226" x="2247900" y="3651250"/>
          <p14:tracePt t="22236" x="2247900" y="3657600"/>
          <p14:tracePt t="22247" x="2247900" y="3663950"/>
          <p14:tracePt t="22259" x="2247900" y="3676650"/>
          <p14:tracePt t="22275" x="2247900" y="3689350"/>
          <p14:tracePt t="22292" x="2247900" y="3708400"/>
          <p14:tracePt t="22309" x="2247900" y="3721100"/>
          <p14:tracePt t="22325" x="2247900" y="3733800"/>
          <p14:tracePt t="22342" x="2254250" y="3752850"/>
          <p14:tracePt t="22359" x="2260600" y="3765550"/>
          <p14:tracePt t="22375" x="2286000" y="3803650"/>
          <p14:tracePt t="22392" x="2298700" y="3816350"/>
          <p14:tracePt t="22409" x="2336800" y="3848100"/>
          <p14:tracePt t="22427" x="2368550" y="3879850"/>
          <p14:tracePt t="22443" x="2393950" y="3898900"/>
          <p14:tracePt t="22460" x="2444750" y="3930650"/>
          <p14:tracePt t="22476" x="2489200" y="3962400"/>
          <p14:tracePt t="22492" x="2520950" y="3987800"/>
          <p14:tracePt t="22509" x="2616200" y="4025900"/>
          <p14:tracePt t="22525" x="2698750" y="4051300"/>
          <p14:tracePt t="22542" x="2857500" y="4102100"/>
          <p14:tracePt t="22561" x="2952750" y="4127500"/>
          <p14:tracePt t="22576" x="3009900" y="4146550"/>
          <p14:tracePt t="22594" x="3149600" y="4178300"/>
          <p14:tracePt t="22610" x="3238500" y="4178300"/>
          <p14:tracePt t="22626" x="3346450" y="4184650"/>
          <p14:tracePt t="22644" x="3448050" y="4184650"/>
          <p14:tracePt t="22660" x="3498850" y="4184650"/>
          <p14:tracePt t="22677" x="3651250" y="4184650"/>
          <p14:tracePt t="22693" x="3727450" y="4184650"/>
          <p14:tracePt t="22709" x="3860800" y="4184650"/>
          <p14:tracePt t="22728" x="3975100" y="4184650"/>
          <p14:tracePt t="22743" x="4051300" y="4197350"/>
          <p14:tracePt t="22760" x="4191000" y="4197350"/>
          <p14:tracePt t="22776" x="4241800" y="4197350"/>
          <p14:tracePt t="22793" x="4324350" y="4197350"/>
          <p14:tracePt t="22810" x="4343400" y="4197350"/>
          <p14:tracePt t="22826" x="4400550" y="4191000"/>
          <p14:tracePt t="22843" x="4425950" y="4171950"/>
          <p14:tracePt t="22860" x="4438650" y="4171950"/>
          <p14:tracePt t="22876" x="4445000" y="4171950"/>
          <p14:tracePt t="22893" x="4451350" y="4171950"/>
          <p14:tracePt t="22910" x="4457700" y="4165600"/>
          <p14:tracePt t="22927" x="4464050" y="4159250"/>
          <p14:tracePt t="22960" x="4470400" y="4146550"/>
          <p14:tracePt t="22977" x="4476750" y="4140200"/>
          <p14:tracePt t="22993" x="4489450" y="4127500"/>
          <p14:tracePt t="23010" x="4502150" y="4114800"/>
          <p14:tracePt t="23026" x="4502150" y="4108450"/>
          <p14:tracePt t="23043" x="4508500" y="4102100"/>
          <p14:tracePt t="23060" x="4508500" y="4095750"/>
          <p14:tracePt t="23094" x="4508500" y="4089400"/>
          <p14:tracePt t="23125" x="4502150" y="4070350"/>
          <p14:tracePt t="23135" x="4476750" y="4057650"/>
          <p14:tracePt t="23146" x="4445000" y="4032250"/>
          <p14:tracePt t="23160" x="4387850" y="4006850"/>
          <p14:tracePt t="23177" x="4229100" y="3956050"/>
          <p14:tracePt t="23193" x="4140200" y="3937000"/>
          <p14:tracePt t="23210" x="4013200" y="3924300"/>
          <p14:tracePt t="23226" x="3924300" y="3924300"/>
          <p14:tracePt t="23243" x="3708400" y="3917950"/>
          <p14:tracePt t="23260" x="3517900" y="3917950"/>
          <p14:tracePt t="23276" x="3416300" y="3917950"/>
          <p14:tracePt t="23292" x="3238500" y="3917950"/>
          <p14:tracePt t="23309" x="3175000" y="3917950"/>
          <p14:tracePt t="23326" x="3079750" y="3911600"/>
          <p14:tracePt t="23343" x="3028950" y="3898900"/>
          <p14:tracePt t="23360" x="3003550" y="3898900"/>
          <p14:tracePt t="23375" x="2959100" y="3892550"/>
          <p14:tracePt t="23392" x="2921000" y="3886200"/>
          <p14:tracePt t="23409" x="2832100" y="3879850"/>
          <p14:tracePt t="23426" x="2711450" y="3867150"/>
          <p14:tracePt t="23442" x="2673350" y="3860800"/>
          <p14:tracePt t="23459" x="2590800" y="3860800"/>
          <p14:tracePt t="23475" x="2552700" y="3854450"/>
          <p14:tracePt t="23492" x="2470150" y="3854450"/>
          <p14:tracePt t="23509" x="2432050" y="3854450"/>
          <p14:tracePt t="23525" x="2362200" y="3835400"/>
          <p14:tracePt t="23542" x="2343150" y="3835400"/>
          <p14:tracePt t="24731" x="2336800" y="3835400"/>
          <p14:tracePt t="24742" x="2330450" y="3841750"/>
          <p14:tracePt t="24753" x="2317750" y="3860800"/>
          <p14:tracePt t="24763" x="2305050" y="3898900"/>
          <p14:tracePt t="24776" x="2279650" y="3930650"/>
          <p14:tracePt t="24793" x="2235200" y="4032250"/>
          <p14:tracePt t="24809" x="2216150" y="4089400"/>
          <p14:tracePt t="24825" x="2197100" y="4159250"/>
          <p14:tracePt t="24842" x="2184400" y="4191000"/>
          <p14:tracePt t="24860" x="2165350" y="4286250"/>
          <p14:tracePt t="24876" x="2165350" y="4349750"/>
          <p14:tracePt t="24893" x="2165350" y="4381500"/>
          <p14:tracePt t="24910" x="2165350" y="4425950"/>
          <p14:tracePt t="24927" x="2165350" y="4451350"/>
          <p14:tracePt t="24943" x="2178050" y="4476750"/>
          <p14:tracePt t="24961" x="2203450" y="4514850"/>
          <p14:tracePt t="24976" x="2209800" y="4540250"/>
          <p14:tracePt t="24993" x="2228850" y="4565650"/>
          <p14:tracePt t="25010" x="2247900" y="4578350"/>
          <p14:tracePt t="25026" x="2292350" y="4616450"/>
          <p14:tracePt t="25044" x="2355850" y="4667250"/>
          <p14:tracePt t="25059" x="2393950" y="4692650"/>
          <p14:tracePt t="25076" x="2425700" y="4718050"/>
          <p14:tracePt t="25093" x="2438400" y="4724400"/>
          <p14:tracePt t="25109" x="2463800" y="4743450"/>
          <p14:tracePt t="25127" x="2482850" y="4756150"/>
          <p14:tracePt t="25143" x="2489200" y="4762500"/>
          <p14:tracePt t="25160" x="2514600" y="4768850"/>
          <p14:tracePt t="25176" x="2520950" y="4775200"/>
          <p14:tracePt t="25193" x="2527300" y="4775200"/>
          <p14:tracePt t="25209" x="2533650" y="4775200"/>
          <p14:tracePt t="25226" x="2546350" y="4775200"/>
          <p14:tracePt t="25242" x="2559050" y="4775200"/>
          <p14:tracePt t="25259" x="2565400" y="4775200"/>
          <p14:tracePt t="25275" x="2578100" y="4775200"/>
          <p14:tracePt t="25292" x="2584450" y="4775200"/>
          <p14:tracePt t="25309" x="2597150" y="4775200"/>
          <p14:tracePt t="25349" x="2603500" y="4775200"/>
          <p14:tracePt t="25877" x="2609850" y="4775200"/>
          <p14:tracePt t="25888" x="2622550" y="4787900"/>
          <p14:tracePt t="25898" x="2641600" y="4794250"/>
          <p14:tracePt t="25909" x="2673350" y="4794250"/>
          <p14:tracePt t="25925" x="2692400" y="4800600"/>
          <p14:tracePt t="25942" x="2743200" y="4813300"/>
          <p14:tracePt t="25958" x="2774950" y="4813300"/>
          <p14:tracePt t="25975" x="2863850" y="4832350"/>
          <p14:tracePt t="25992" x="2997200" y="4838700"/>
          <p14:tracePt t="26008" x="3060700" y="4851400"/>
          <p14:tracePt t="26025" x="3175000" y="4851400"/>
          <p14:tracePt t="26042" x="3289300" y="4851400"/>
          <p14:tracePt t="26058" x="3454400" y="4851400"/>
          <p14:tracePt t="26075" x="3517900" y="4851400"/>
          <p14:tracePt t="26092" x="3619500" y="4851400"/>
          <p14:tracePt t="26108" x="3727450" y="4851400"/>
          <p14:tracePt t="26126" x="3790950" y="4851400"/>
          <p14:tracePt t="26143" x="3879850" y="4851400"/>
          <p14:tracePt t="26161" x="3962400" y="4851400"/>
          <p14:tracePt t="26177" x="3981450" y="4851400"/>
          <p14:tracePt t="26193" x="4032250" y="4851400"/>
          <p14:tracePt t="26210" x="4057650" y="4851400"/>
          <p14:tracePt t="26226" x="4127500" y="4851400"/>
          <p14:tracePt t="26242" x="4165600" y="4851400"/>
          <p14:tracePt t="26258" x="4248150" y="4845050"/>
          <p14:tracePt t="26276" x="4305300" y="4838700"/>
          <p14:tracePt t="26293" x="4324350" y="4838700"/>
          <p14:tracePt t="26309" x="4368800" y="4838700"/>
          <p14:tracePt t="26327" x="4400550" y="4838700"/>
          <p14:tracePt t="26343" x="4406900" y="4838700"/>
          <p14:tracePt t="26360" x="4425950" y="4838700"/>
          <p14:tracePt t="28152" x="4432300" y="4838700"/>
          <p14:tracePt t="28163" x="4445000" y="4838700"/>
          <p14:tracePt t="28173" x="4464050" y="4845050"/>
          <p14:tracePt t="28184" x="4514850" y="4851400"/>
          <p14:tracePt t="28194" x="4572000" y="4870450"/>
          <p14:tracePt t="28209" x="4622800" y="4883150"/>
          <p14:tracePt t="28226" x="4768850" y="4908550"/>
          <p14:tracePt t="28242" x="4933950" y="4959350"/>
          <p14:tracePt t="28258" x="5187950" y="4991100"/>
          <p14:tracePt t="28275" x="5346700" y="4997450"/>
          <p14:tracePt t="28293" x="5822950" y="5016500"/>
          <p14:tracePt t="28310" x="6134100" y="5016500"/>
          <p14:tracePt t="28326" x="6292850" y="5016500"/>
          <p14:tracePt t="28342" x="6553200" y="4984750"/>
          <p14:tracePt t="28359" x="6654800" y="4965700"/>
          <p14:tracePt t="28376" x="6864350" y="4946650"/>
          <p14:tracePt t="28394" x="7016750" y="4908550"/>
          <p14:tracePt t="28409" x="7073900" y="4895850"/>
          <p14:tracePt t="28426" x="7143750" y="4883150"/>
          <p14:tracePt t="28443" x="7188200" y="4870450"/>
          <p14:tracePt t="28459" x="7270750" y="4857750"/>
          <p14:tracePt t="28476" x="7359650" y="4838700"/>
          <p14:tracePt t="28492" x="7404100" y="4832350"/>
          <p14:tracePt t="28508" x="7486650" y="4819650"/>
          <p14:tracePt t="28525" x="7518400" y="4813300"/>
          <p14:tracePt t="28541" x="7556500" y="4806950"/>
          <p14:tracePt t="28558" x="7569200" y="4806950"/>
          <p14:tracePt t="28576" x="7588250" y="4800600"/>
          <p14:tracePt t="28593" x="7594600" y="4794250"/>
          <p14:tracePt t="28609" x="7600950" y="4794250"/>
          <p14:tracePt t="28626" x="7607300" y="4787900"/>
          <p14:tracePt t="28675" x="7613650" y="4787900"/>
          <p14:tracePt t="29071" x="7588250" y="4794250"/>
          <p14:tracePt t="29082" x="7556500" y="4806950"/>
          <p14:tracePt t="29093" x="7499350" y="4826000"/>
          <p14:tracePt t="29109" x="7454900" y="4845050"/>
          <p14:tracePt t="29126" x="7359650" y="4883150"/>
          <p14:tracePt t="29143" x="7302500" y="4908550"/>
          <p14:tracePt t="29160" x="7194550" y="4946650"/>
          <p14:tracePt t="29175" x="7124700" y="4959350"/>
          <p14:tracePt t="29192" x="7092950" y="4965700"/>
          <p14:tracePt t="29208" x="7067550" y="4978400"/>
          <p14:tracePt t="29225" x="7054850" y="4984750"/>
          <p14:tracePt t="29241" x="7042150" y="4984750"/>
          <p14:tracePt t="29289" x="7035800" y="4984750"/>
          <p14:tracePt t="30353" x="7029450" y="4984750"/>
          <p14:tracePt t="30363" x="7016750" y="4984750"/>
          <p14:tracePt t="30374" x="6997700" y="4984750"/>
          <p14:tracePt t="30384" x="6978650" y="4984750"/>
          <p14:tracePt t="30395" x="6902450" y="4965700"/>
          <p14:tracePt t="30408" x="6826250" y="4946650"/>
          <p14:tracePt t="30425" x="6654800" y="4883150"/>
          <p14:tracePt t="30441" x="6134100" y="4730750"/>
          <p14:tracePt t="30458" x="5499100" y="4686300"/>
          <p14:tracePt t="30475" x="5289550" y="4667250"/>
          <p14:tracePt t="30491" x="4629150" y="4692650"/>
          <p14:tracePt t="30508" x="4305300" y="4743450"/>
          <p14:tracePt t="30525" x="3619500" y="4876800"/>
          <p14:tracePt t="30542" x="3086100" y="4997450"/>
          <p14:tracePt t="30559" x="2889250" y="5041900"/>
          <p14:tracePt t="30576" x="2679700" y="5099050"/>
          <p14:tracePt t="30593" x="2597150" y="5111750"/>
          <p14:tracePt t="30609" x="2495550" y="5118100"/>
          <p14:tracePt t="30626" x="2425700" y="5118100"/>
          <p14:tracePt t="30642" x="2400300" y="5118100"/>
          <p14:tracePt t="30660" x="2349500" y="5111750"/>
          <p14:tracePt t="30676" x="2330450" y="5111750"/>
          <p14:tracePt t="30693" x="2311400" y="5105400"/>
          <p14:tracePt t="30709" x="2305050" y="5105400"/>
          <p14:tracePt t="30726" x="2298700" y="5105400"/>
          <p14:tracePt t="30743" x="2279650" y="5105400"/>
          <p14:tracePt t="30759" x="2266950" y="5105400"/>
          <p14:tracePt t="30776" x="2228850" y="5105400"/>
          <p14:tracePt t="30792" x="2197100" y="5099050"/>
          <p14:tracePt t="30808" x="2184400" y="5099050"/>
          <p14:tracePt t="30825" x="2171700" y="5092700"/>
          <p14:tracePt t="30842" x="2165350" y="5092700"/>
          <p14:tracePt t="30859" x="2159000" y="5086350"/>
          <p14:tracePt t="30892" x="2152650" y="5086350"/>
          <p14:tracePt t="31805" x="2146300" y="5086350"/>
          <p14:tracePt t="31815" x="2139950" y="5092700"/>
          <p14:tracePt t="31826" x="2133600" y="5105400"/>
          <p14:tracePt t="31842" x="2127250" y="5118100"/>
          <p14:tracePt t="31859" x="2120900" y="5137150"/>
          <p14:tracePt t="31876" x="2120900" y="5149850"/>
          <p14:tracePt t="31892" x="2114550" y="5156200"/>
          <p14:tracePt t="31909" x="2114550" y="5168900"/>
          <p14:tracePt t="31926" x="2114550" y="5175250"/>
          <p14:tracePt t="31943" x="2114550" y="5181600"/>
          <p14:tracePt t="31959" x="2114550" y="5187950"/>
          <p14:tracePt t="31992" x="2114550" y="5194300"/>
          <p14:tracePt t="32014" x="2114550" y="5200650"/>
          <p14:tracePt t="32035" x="2114550" y="5207000"/>
          <p14:tracePt t="32066" x="2114550" y="5213350"/>
          <p14:tracePt t="32086" x="2114550" y="5219700"/>
          <p14:tracePt t="32108" x="2114550" y="5226050"/>
          <p14:tracePt t="32118" x="2114550" y="5232400"/>
          <p14:tracePt t="32130" x="2114550" y="5238750"/>
          <p14:tracePt t="32142" x="2114550" y="5245100"/>
          <p14:tracePt t="32159" x="2114550" y="5264150"/>
          <p14:tracePt t="32180" x="2114550" y="5270500"/>
          <p14:tracePt t="32193" x="2114550" y="5276850"/>
          <p14:tracePt t="32209" x="2114550" y="5283200"/>
          <p14:tracePt t="32226" x="2114550" y="5302250"/>
          <p14:tracePt t="32243" x="2114550" y="5314950"/>
          <p14:tracePt t="32258" x="2114550" y="5321300"/>
          <p14:tracePt t="32275" x="2114550" y="5334000"/>
          <p14:tracePt t="32292" x="2120900" y="5334000"/>
          <p14:tracePt t="32308" x="2120900" y="5340350"/>
          <p14:tracePt t="32325" x="2120900" y="5346700"/>
          <p14:tracePt t="32420" x="2120900" y="5353050"/>
          <p14:tracePt t="32441" x="2127250" y="5353050"/>
          <p14:tracePt t="32513" x="2127250" y="5359400"/>
          <p14:tracePt t="32523" x="2133600" y="5359400"/>
          <p14:tracePt t="32784" x="2139950" y="5359400"/>
          <p14:tracePt t="32952" x="2146300" y="5365750"/>
          <p14:tracePt t="33858" x="2146300" y="5372100"/>
          <p14:tracePt t="33900" x="2146300" y="5378450"/>
          <p14:tracePt t="33910" x="2146300" y="5384800"/>
          <p14:tracePt t="33952" x="2146300" y="5391150"/>
          <p14:tracePt t="33974" x="2146300" y="5397500"/>
          <p14:tracePt t="33984" x="2152650" y="5397500"/>
          <p14:tracePt t="33994" x="2152650" y="5403850"/>
          <p14:tracePt t="34015" x="2152650" y="5410200"/>
          <p14:tracePt t="34025" x="2159000" y="5416550"/>
          <p14:tracePt t="34041" x="2159000" y="5429250"/>
          <p14:tracePt t="34058" x="2159000" y="5448300"/>
          <p14:tracePt t="34074" x="2165350" y="5454650"/>
          <p14:tracePt t="34091" x="2165350" y="5473700"/>
          <p14:tracePt t="34108" x="2171700" y="5486400"/>
          <p14:tracePt t="34124" x="2171700" y="5505450"/>
          <p14:tracePt t="34141" x="2178050" y="5518150"/>
          <p14:tracePt t="34159" x="2178050" y="5530850"/>
          <p14:tracePt t="34162" x="2184400" y="5537200"/>
          <p14:tracePt t="34176" x="2184400" y="5549900"/>
          <p14:tracePt t="34194" x="2184400" y="5562600"/>
          <p14:tracePt t="34209" x="2190750" y="5562600"/>
          <p14:tracePt t="34226" x="2190750" y="5575300"/>
          <p14:tracePt t="34258" x="2190750" y="5581650"/>
          <p14:tracePt t="34277" x="2190750" y="5594350"/>
          <p14:tracePt t="34292" x="2197100" y="5600700"/>
          <p14:tracePt t="34310" x="2203450" y="5600700"/>
          <p14:tracePt t="34327" x="2203450" y="5607050"/>
          <p14:tracePt t="34341" x="2209800" y="5619750"/>
          <p14:tracePt t="34358" x="2216150" y="5619750"/>
          <p14:tracePt t="34375" x="2235200" y="5645150"/>
          <p14:tracePt t="34392" x="2260600" y="5664200"/>
          <p14:tracePt t="34408" x="2286000" y="5676900"/>
          <p14:tracePt t="34425" x="2330450" y="5702300"/>
          <p14:tracePt t="34443" x="2393950" y="5721350"/>
          <p14:tracePt t="34459" x="2438400" y="5740400"/>
          <p14:tracePt t="34476" x="2559050" y="5759450"/>
          <p14:tracePt t="34492" x="2635250" y="5778500"/>
          <p14:tracePt t="34508" x="2787650" y="5791200"/>
          <p14:tracePt t="34527" x="2908300" y="5797550"/>
          <p14:tracePt t="34542" x="2984500" y="5797550"/>
          <p14:tracePt t="34558" x="3200400" y="5816600"/>
          <p14:tracePt t="34575" x="3289300" y="5829300"/>
          <p14:tracePt t="34593" x="3467100" y="5835650"/>
          <p14:tracePt t="34610" x="3594100" y="5861050"/>
          <p14:tracePt t="34626" x="3829050" y="5880100"/>
          <p14:tracePt t="34643" x="4019550" y="5899150"/>
          <p14:tracePt t="34659" x="4133850" y="5924550"/>
          <p14:tracePt t="34676" x="4356100" y="5975350"/>
          <p14:tracePt t="35590" x="4337050" y="5975350"/>
          <p14:tracePt t="35600" x="4298950" y="5975350"/>
          <p14:tracePt t="35611" x="4229100" y="5956300"/>
          <p14:tracePt t="35624" x="4165600" y="5930900"/>
          <p14:tracePt t="35641" x="4095750" y="5924550"/>
          <p14:tracePt t="35658" x="3943350" y="5892800"/>
          <p14:tracePt t="35674" x="3771900" y="5867400"/>
          <p14:tracePt t="35691" x="3702050" y="5848350"/>
          <p14:tracePt t="35707" x="3632200" y="5829300"/>
          <p14:tracePt t="35724" x="3613150" y="5822950"/>
          <p14:tracePt t="35741" x="3587750" y="5816600"/>
          <p14:tracePt t="35757" x="3581400" y="5810250"/>
          <p14:tracePt t="35774" x="3575050" y="5810250"/>
          <p14:tracePt t="35807" x="3575050" y="5803900"/>
          <p14:tracePt t="35861" x="3575050" y="5797550"/>
          <p14:tracePt t="35871" x="3575050" y="5791200"/>
          <p14:tracePt t="35882" x="3575050" y="5784850"/>
          <p14:tracePt t="35893" x="3575050" y="5765800"/>
          <p14:tracePt t="35907" x="3575050" y="5753100"/>
          <p14:tracePt t="35924" x="3575050" y="5715000"/>
          <p14:tracePt t="35941" x="3606800" y="5689600"/>
          <p14:tracePt t="35957" x="3663950" y="5651500"/>
          <p14:tracePt t="35974" x="3708400" y="5632450"/>
          <p14:tracePt t="35991" x="3784600" y="5600700"/>
          <p14:tracePt t="36007" x="3905250" y="5562600"/>
          <p14:tracePt t="36024" x="3994150" y="5556250"/>
          <p14:tracePt t="36041" x="4133850" y="5556250"/>
          <p14:tracePt t="36057" x="4197350" y="5556250"/>
          <p14:tracePt t="36074" x="4330700" y="5575300"/>
          <p14:tracePt t="36091" x="4489450" y="5613400"/>
          <p14:tracePt t="36108" x="4559300" y="5632450"/>
          <p14:tracePt t="36124" x="4629150" y="5664200"/>
          <p14:tracePt t="36141" x="4660900" y="5683250"/>
          <p14:tracePt t="36158" x="4711700" y="5702300"/>
          <p14:tracePt t="36174" x="4737100" y="570865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>
            <a:spLocks noGrp="1"/>
          </p:cNvSpPr>
          <p:nvPr>
            <p:ph type="title"/>
          </p:nvPr>
        </p:nvSpPr>
        <p:spPr>
          <a:xfrm>
            <a:off x="446088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Imputation </a:t>
            </a:r>
          </a:p>
        </p:txBody>
      </p:sp>
      <p:pic>
        <p:nvPicPr>
          <p:cNvPr id="24579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450" y="1557338"/>
            <a:ext cx="8383588" cy="3959225"/>
          </a:xfrm>
        </p:spPr>
      </p:pic>
      <p:sp>
        <p:nvSpPr>
          <p:cNvPr id="2458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12ADC0-9209-4479-BE7D-CD9BC003E5EF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21"/>
    </mc:Choice>
    <mc:Fallback xmlns="">
      <p:transition spd="slow" advTm="60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10" x="5588000" y="5467350"/>
          <p14:tracePt t="2020" x="5568950" y="5422900"/>
          <p14:tracePt t="2031" x="5549900" y="5391150"/>
          <p14:tracePt t="2042" x="5543550" y="5378450"/>
          <p14:tracePt t="2057" x="5511800" y="5314950"/>
          <p14:tracePt t="2074" x="5435600" y="5187950"/>
          <p14:tracePt t="2091" x="5359400" y="5105400"/>
          <p14:tracePt t="2108" x="5207000" y="4946650"/>
          <p14:tracePt t="2126" x="5060950" y="4838700"/>
          <p14:tracePt t="2142" x="4965700" y="4743450"/>
          <p14:tracePt t="2158" x="4775200" y="4584700"/>
          <p14:tracePt t="2175" x="4635500" y="4483100"/>
          <p14:tracePt t="2192" x="4445000" y="4311650"/>
          <p14:tracePt t="2210" x="4286250" y="4178300"/>
          <p14:tracePt t="2225" x="4216400" y="4121150"/>
          <p14:tracePt t="2242" x="3994150" y="3917950"/>
          <p14:tracePt t="2259" x="3905250" y="3835400"/>
          <p14:tracePt t="2275" x="3784600" y="3689350"/>
          <p14:tracePt t="2293" x="3702050" y="3587750"/>
          <p14:tracePt t="2309" x="3670300" y="3549650"/>
          <p14:tracePt t="2325" x="3613150" y="3473450"/>
          <p14:tracePt t="2773" x="3613150" y="3460750"/>
          <p14:tracePt t="2783" x="3606800" y="3448050"/>
          <p14:tracePt t="2794" x="3606800" y="3435350"/>
          <p14:tracePt t="2808" x="3606800" y="3429000"/>
          <p14:tracePt t="2834" x="3594100" y="3422650"/>
          <p14:tracePt t="2846" x="3581400" y="3409950"/>
          <p14:tracePt t="2857" x="3575050" y="3409950"/>
          <p14:tracePt t="2876" x="3556000" y="3403600"/>
          <p14:tracePt t="2892" x="3543300" y="3390900"/>
          <p14:tracePt t="2909" x="3524250" y="3390900"/>
          <p14:tracePt t="2924" x="3511550" y="3390900"/>
          <p14:tracePt t="2942" x="3492500" y="3390900"/>
          <p14:tracePt t="2959" x="3479800" y="3390900"/>
          <p14:tracePt t="2976" x="3441700" y="3390900"/>
          <p14:tracePt t="2992" x="3403600" y="3403600"/>
          <p14:tracePt t="3009" x="3384550" y="3409950"/>
          <p14:tracePt t="3025" x="3340100" y="3441700"/>
          <p14:tracePt t="3042" x="3314700" y="3460750"/>
          <p14:tracePt t="3059" x="3257550" y="3517900"/>
          <p14:tracePt t="3076" x="3149600" y="3651250"/>
          <p14:tracePt t="3092" x="3079750" y="3708400"/>
          <p14:tracePt t="3109" x="2990850" y="3829050"/>
          <p14:tracePt t="3124" x="2952750" y="3873500"/>
          <p14:tracePt t="3141" x="2921000" y="3937000"/>
          <p14:tracePt t="3158" x="2914650" y="3962400"/>
          <p14:tracePt t="3174" x="2908300" y="3987800"/>
          <p14:tracePt t="3191" x="2908300" y="4127500"/>
          <p14:tracePt t="3208" x="2908300" y="4203700"/>
          <p14:tracePt t="3224" x="2965450" y="4381500"/>
          <p14:tracePt t="3241" x="3016250" y="4540250"/>
          <p14:tracePt t="3257" x="3022600" y="4591050"/>
          <p14:tracePt t="3274" x="3028950" y="4660900"/>
          <p14:tracePt t="3292" x="3035300" y="4679950"/>
          <p14:tracePt t="3309" x="3035300" y="4705350"/>
          <p14:tracePt t="3326" x="3035300" y="4718050"/>
          <p14:tracePt t="3342" x="3035300" y="4724400"/>
          <p14:tracePt t="3358" x="3041650" y="4730750"/>
          <p14:tracePt t="3375" x="3041650" y="4737100"/>
          <p14:tracePt t="3392" x="3041650" y="4756150"/>
          <p14:tracePt t="3409" x="3041650" y="4794250"/>
          <p14:tracePt t="3425" x="3041650" y="4806950"/>
          <p14:tracePt t="3442" x="3041650" y="4832350"/>
          <p14:tracePt t="3459" x="3041650" y="4845050"/>
          <p14:tracePt t="3475" x="3041650" y="4857750"/>
          <p14:tracePt t="3492" x="3041650" y="4864100"/>
          <p14:tracePt t="3575" x="3048000" y="4864100"/>
          <p14:tracePt t="3585" x="3054350" y="4857750"/>
          <p14:tracePt t="3595" x="3054350" y="4845050"/>
          <p14:tracePt t="3608" x="3067050" y="4832350"/>
          <p14:tracePt t="3624" x="3073400" y="4819650"/>
          <p14:tracePt t="3641" x="3086100" y="4787900"/>
          <p14:tracePt t="3658" x="3092450" y="4762500"/>
          <p14:tracePt t="3675" x="3117850" y="4711700"/>
          <p14:tracePt t="3692" x="3136900" y="4667250"/>
          <p14:tracePt t="3709" x="3143250" y="4654550"/>
          <p14:tracePt t="3724" x="3149600" y="4641850"/>
          <p14:tracePt t="3741" x="3149600" y="4635500"/>
          <p14:tracePt t="3757" x="3149600" y="4629150"/>
          <p14:tracePt t="3774" x="3149600" y="4622800"/>
          <p14:tracePt t="3807" x="3149600" y="4616450"/>
          <p14:tracePt t="3877" x="3149600" y="4610100"/>
          <p14:tracePt t="3919" x="3149600" y="4603750"/>
          <p14:tracePt t="3930" x="3143250" y="4603750"/>
          <p14:tracePt t="3953" x="3136900" y="4603750"/>
          <p14:tracePt t="3962" x="3130550" y="4603750"/>
          <p14:tracePt t="3983" x="3117850" y="4603750"/>
          <p14:tracePt t="3993" x="3111500" y="4603750"/>
          <p14:tracePt t="4004" x="3105150" y="4603750"/>
          <p14:tracePt t="4035" x="3098800" y="4603750"/>
          <p14:tracePt t="4077" x="3092450" y="4603750"/>
          <p14:tracePt t="4119" x="3086100" y="4603750"/>
          <p14:tracePt t="4139" x="3079750" y="4603750"/>
          <p14:tracePt t="4150" x="3079750" y="4610100"/>
          <p14:tracePt t="4160" x="3073400" y="4616450"/>
          <p14:tracePt t="4175" x="3067050" y="4622800"/>
          <p14:tracePt t="4193" x="3067050" y="4629150"/>
          <p14:tracePt t="4209" x="3067050" y="4635500"/>
          <p14:tracePt t="4226" x="3060700" y="4635500"/>
          <p14:tracePt t="4388" x="3073400" y="4629150"/>
          <p14:tracePt t="4398" x="3086100" y="4610100"/>
          <p14:tracePt t="4409" x="3105150" y="4597400"/>
          <p14:tracePt t="4424" x="3117850" y="4584700"/>
          <p14:tracePt t="4442" x="3136900" y="4559300"/>
          <p14:tracePt t="4459" x="3149600" y="4552950"/>
          <p14:tracePt t="4475" x="3187700" y="4508500"/>
          <p14:tracePt t="4492" x="3219450" y="4464050"/>
          <p14:tracePt t="4508" x="3289300" y="4362450"/>
          <p14:tracePt t="4526" x="3352800" y="4229100"/>
          <p14:tracePt t="4542" x="3384550" y="4171950"/>
          <p14:tracePt t="4559" x="3429000" y="4051300"/>
          <p14:tracePt t="4574" x="3448050" y="3981450"/>
          <p14:tracePt t="4591" x="3492500" y="3810000"/>
          <p14:tracePt t="4608" x="3517900" y="3644900"/>
          <p14:tracePt t="4625" x="3536950" y="3575050"/>
          <p14:tracePt t="4642" x="3549650" y="3460750"/>
          <p14:tracePt t="4658" x="3556000" y="3416300"/>
          <p14:tracePt t="4675" x="3568700" y="3346450"/>
          <p14:tracePt t="4692" x="3587750" y="3263900"/>
          <p14:tracePt t="4708" x="3587750" y="3225800"/>
          <p14:tracePt t="4724" x="3594100" y="3155950"/>
          <p14:tracePt t="4741" x="3600450" y="3111500"/>
          <p14:tracePt t="4757" x="3619500" y="2997200"/>
          <p14:tracePt t="4774" x="3657600" y="2863850"/>
          <p14:tracePt t="4791" x="3689350" y="2781300"/>
          <p14:tracePt t="4807" x="3727450" y="2635250"/>
          <p14:tracePt t="4824" x="3746500" y="2578100"/>
          <p14:tracePt t="4841" x="3771900" y="2470150"/>
          <p14:tracePt t="4858" x="3784600" y="2393950"/>
          <p14:tracePt t="4874" x="3784600" y="2349500"/>
          <p14:tracePt t="4892" x="3771900" y="2292350"/>
          <p14:tracePt t="4909" x="3746500" y="2247900"/>
          <p14:tracePt t="4924" x="3708400" y="2203450"/>
          <p14:tracePt t="4941" x="3606800" y="2139950"/>
          <p14:tracePt t="4957" x="3517900" y="2108200"/>
          <p14:tracePt t="4974" x="3359150" y="2070100"/>
          <p14:tracePt t="4992" x="3257550" y="2051050"/>
          <p14:tracePt t="5008" x="3086100" y="2019300"/>
          <p14:tracePt t="5026" x="2895600" y="2019300"/>
          <p14:tracePt t="5042" x="2806700" y="2019300"/>
          <p14:tracePt t="5058" x="2667000" y="2012950"/>
          <p14:tracePt t="5075" x="2590800" y="2012950"/>
          <p14:tracePt t="5091" x="2374900" y="2012950"/>
          <p14:tracePt t="5109" x="2184400" y="2012950"/>
          <p14:tracePt t="5124" x="2108200" y="2012950"/>
          <p14:tracePt t="5142" x="1955800" y="2025650"/>
          <p14:tracePt t="5158" x="1879600" y="2025650"/>
          <p14:tracePt t="5175" x="1758950" y="2032000"/>
          <p14:tracePt t="5192" x="1670050" y="2032000"/>
          <p14:tracePt t="5208" x="1631950" y="2032000"/>
          <p14:tracePt t="5225" x="1524000" y="2032000"/>
          <p14:tracePt t="5242" x="1473200" y="2032000"/>
          <p14:tracePt t="5258" x="1358900" y="2044700"/>
          <p14:tracePt t="5275" x="1263650" y="2063750"/>
          <p14:tracePt t="5291" x="1231900" y="2076450"/>
          <p14:tracePt t="5310" x="1174750" y="2089150"/>
          <p14:tracePt t="5324" x="1143000" y="2108200"/>
          <p14:tracePt t="5341" x="1092200" y="2127250"/>
          <p14:tracePt t="5359" x="1047750" y="2133600"/>
          <p14:tracePt t="5374" x="1035050" y="2139950"/>
          <p14:tracePt t="5391" x="1016000" y="2146300"/>
          <p14:tracePt t="5408" x="1009650" y="2152650"/>
          <p14:tracePt t="5425" x="1003300" y="2152650"/>
          <p14:tracePt t="5442" x="996950" y="2152650"/>
          <p14:tracePt t="5457" x="990600" y="2159000"/>
          <p14:tracePt t="5474" x="984250" y="2159000"/>
          <p14:tracePt t="5507" x="977900" y="2159000"/>
          <p14:tracePt t="5525" x="971550" y="2159000"/>
          <p14:tracePt t="5567" x="965200" y="2159000"/>
          <p14:tracePt t="5577" x="965200" y="2165350"/>
          <p14:tracePt t="5587" x="965200" y="2171700"/>
          <p14:tracePt t="5599" x="965200" y="2184400"/>
          <p14:tracePt t="5609" x="965200" y="2197100"/>
          <p14:tracePt t="5624" x="965200" y="2209800"/>
          <p14:tracePt t="5641" x="965200" y="2247900"/>
          <p14:tracePt t="5657" x="965200" y="2286000"/>
          <p14:tracePt t="5674" x="965200" y="2362200"/>
          <p14:tracePt t="5691" x="965200" y="2400300"/>
          <p14:tracePt t="5708" x="965200" y="2470150"/>
          <p14:tracePt t="5726" x="965200" y="2533650"/>
          <p14:tracePt t="5743" x="965200" y="2597150"/>
          <p14:tracePt t="5759" x="965200" y="2762250"/>
          <p14:tracePt t="5776" x="965200" y="2908300"/>
          <p14:tracePt t="5792" x="965200" y="2997200"/>
          <p14:tracePt t="5809" x="965200" y="3257550"/>
          <p14:tracePt t="5825" x="965200" y="3359150"/>
          <p14:tracePt t="5842" x="965200" y="3536950"/>
          <p14:tracePt t="5860" x="965200" y="3714750"/>
          <p14:tracePt t="5875" x="965200" y="3790950"/>
          <p14:tracePt t="5892" x="977900" y="3898900"/>
          <p14:tracePt t="5909" x="984250" y="3930650"/>
          <p14:tracePt t="5924" x="984250" y="3943350"/>
          <p14:tracePt t="5942" x="984250" y="3949700"/>
          <p14:tracePt t="5958" x="984250" y="3956050"/>
          <p14:tracePt t="5975" x="984250" y="3962400"/>
          <p14:tracePt t="6007" x="984250" y="3956050"/>
          <p14:tracePt t="6017" x="984250" y="3917950"/>
          <p14:tracePt t="6028" x="984250" y="3879850"/>
          <p14:tracePt t="6042" x="984250" y="3816350"/>
          <p14:tracePt t="6059" x="965200" y="3517900"/>
          <p14:tracePt t="6075" x="965200" y="3416300"/>
          <p14:tracePt t="6092" x="952500" y="3187700"/>
          <p14:tracePt t="6109" x="952500" y="2990850"/>
          <p14:tracePt t="6125" x="971550" y="2660650"/>
          <p14:tracePt t="6142" x="1009650" y="2451100"/>
          <p14:tracePt t="6158" x="1028700" y="2374900"/>
          <p14:tracePt t="6175" x="1047750" y="2292350"/>
          <p14:tracePt t="6192" x="1054100" y="2235200"/>
          <p14:tracePt t="6208" x="1073150" y="2165350"/>
          <p14:tracePt t="6225" x="1085850" y="2114550"/>
          <p14:tracePt t="6242" x="1092200" y="2089150"/>
          <p14:tracePt t="6260" x="1104900" y="2044700"/>
          <p14:tracePt t="6275" x="1117600" y="2012950"/>
          <p14:tracePt t="6292" x="1136650" y="1981200"/>
          <p14:tracePt t="6309" x="1168400" y="1917700"/>
          <p14:tracePt t="6325" x="1193800" y="1885950"/>
          <p14:tracePt t="6342" x="1219200" y="1854200"/>
          <p14:tracePt t="6358" x="1231900" y="1828800"/>
          <p14:tracePt t="6375" x="1270000" y="1809750"/>
          <p14:tracePt t="6392" x="1308100" y="1803400"/>
          <p14:tracePt t="6408" x="1339850" y="1803400"/>
          <p14:tracePt t="6424" x="1403350" y="1803400"/>
          <p14:tracePt t="6441" x="1441450" y="1803400"/>
          <p14:tracePt t="6459" x="1600200" y="1835150"/>
          <p14:tracePt t="6475" x="1911350" y="1892300"/>
          <p14:tracePt t="6492" x="2152650" y="1905000"/>
          <p14:tracePt t="6508" x="2743200" y="1905000"/>
          <p14:tracePt t="6525" x="2882900" y="1905000"/>
          <p14:tracePt t="6542" x="3295650" y="1905000"/>
          <p14:tracePt t="6559" x="3549650" y="1905000"/>
          <p14:tracePt t="6575" x="3663950" y="1905000"/>
          <p14:tracePt t="6592" x="3867150" y="1905000"/>
          <p14:tracePt t="6608" x="3930650" y="1905000"/>
          <p14:tracePt t="6624" x="4013200" y="1905000"/>
          <p14:tracePt t="6641" x="4032250" y="1905000"/>
          <p14:tracePt t="6657" x="4038600" y="1905000"/>
          <p14:tracePt t="6674" x="4044950" y="1905000"/>
          <p14:tracePt t="6707" x="4044950" y="1898650"/>
          <p14:tracePt t="6724" x="4019550" y="1892300"/>
          <p14:tracePt t="6740" x="3835400" y="1828800"/>
          <p14:tracePt t="6757" x="3600450" y="1765300"/>
          <p14:tracePt t="6774" x="3486150" y="1733550"/>
          <p14:tracePt t="6791" x="3270250" y="1720850"/>
          <p14:tracePt t="6809" x="3054350" y="1720850"/>
          <p14:tracePt t="6825" x="2965450" y="1727200"/>
          <p14:tracePt t="6842" x="2768600" y="1765300"/>
          <p14:tracePt t="6859" x="2717800" y="1784350"/>
          <p14:tracePt t="6875" x="2635250" y="1803400"/>
          <p14:tracePt t="6892" x="2571750" y="1809750"/>
          <p14:tracePt t="6908" x="2565400" y="1809750"/>
          <p14:tracePt t="6924" x="2533650" y="1803400"/>
          <p14:tracePt t="6942" x="2533650" y="1797050"/>
          <p14:tracePt t="6958" x="2527300" y="1797050"/>
          <p14:tracePt t="7164" x="2520950" y="1797050"/>
          <p14:tracePt t="7195" x="2508250" y="1797050"/>
          <p14:tracePt t="7206" x="2495550" y="1797050"/>
          <p14:tracePt t="7216" x="2476500" y="1797050"/>
          <p14:tracePt t="7227" x="2463800" y="1803400"/>
          <p14:tracePt t="7242" x="2451100" y="1809750"/>
          <p14:tracePt t="7259" x="2425700" y="1816100"/>
          <p14:tracePt t="7275" x="2419350" y="1822450"/>
          <p14:tracePt t="7292" x="2400300" y="1828800"/>
          <p14:tracePt t="7310" x="2374900" y="1835150"/>
          <p14:tracePt t="7324" x="2362200" y="1835150"/>
          <p14:tracePt t="7343" x="2349500" y="1841500"/>
          <p14:tracePt t="7359" x="2343150" y="1841500"/>
          <p14:tracePt t="7375" x="2336800" y="1847850"/>
          <p14:tracePt t="7393" x="2330450" y="1847850"/>
          <p14:tracePt t="8009" x="2317750" y="1854200"/>
          <p14:tracePt t="8019" x="2311400" y="1860550"/>
          <p14:tracePt t="8029" x="2305050" y="1860550"/>
          <p14:tracePt t="8042" x="2298700" y="1866900"/>
          <p14:tracePt t="8057" x="2292350" y="1866900"/>
          <p14:tracePt t="8075" x="2273300" y="1873250"/>
          <p14:tracePt t="8092" x="2247900" y="1879600"/>
          <p14:tracePt t="8108" x="2235200" y="1879600"/>
          <p14:tracePt t="8124" x="2197100" y="1879600"/>
          <p14:tracePt t="8141" x="2178050" y="1879600"/>
          <p14:tracePt t="8159" x="2139950" y="1879600"/>
          <p14:tracePt t="8175" x="2127250" y="1879600"/>
          <p14:tracePt t="8192" x="2120900" y="1879600"/>
          <p14:tracePt t="8208" x="2108200" y="1879600"/>
          <p14:tracePt t="8225" x="2101850" y="1879600"/>
          <p14:tracePt t="8242" x="2089150" y="1879600"/>
          <p14:tracePt t="8258" x="2063750" y="1879600"/>
          <p14:tracePt t="8275" x="2051050" y="1879600"/>
          <p14:tracePt t="8291" x="2019300" y="1879600"/>
          <p14:tracePt t="8308" x="2000250" y="1879600"/>
          <p14:tracePt t="8325" x="1955800" y="1879600"/>
          <p14:tracePt t="8341" x="1905000" y="1885950"/>
          <p14:tracePt t="8358" x="1866900" y="1892300"/>
          <p14:tracePt t="8375" x="1663700" y="1911350"/>
          <p14:tracePt t="8391" x="1574800" y="1930400"/>
          <p14:tracePt t="8408" x="1416050" y="1974850"/>
          <p14:tracePt t="8425" x="1219200" y="2044700"/>
          <p14:tracePt t="8442" x="1123950" y="2089150"/>
          <p14:tracePt t="8458" x="1022350" y="2152650"/>
          <p14:tracePt t="8475" x="977900" y="2178050"/>
          <p14:tracePt t="8492" x="920750" y="2228850"/>
          <p14:tracePt t="8509" x="882650" y="2254250"/>
          <p14:tracePt t="8525" x="857250" y="2279650"/>
          <p14:tracePt t="8542" x="831850" y="2311400"/>
          <p14:tracePt t="8558" x="806450" y="2324100"/>
          <p14:tracePt t="8574" x="781050" y="2362200"/>
          <p14:tracePt t="8592" x="749300" y="2406650"/>
          <p14:tracePt t="8608" x="742950" y="2425700"/>
          <p14:tracePt t="8625" x="717550" y="2533650"/>
          <p14:tracePt t="8642" x="717550" y="2609850"/>
          <p14:tracePt t="8658" x="717550" y="2736850"/>
          <p14:tracePt t="8676" x="717550" y="2825750"/>
          <p14:tracePt t="8691" x="717550" y="2844800"/>
          <p14:tracePt t="8708" x="717550" y="2870200"/>
          <p14:tracePt t="8725" x="717550" y="2882900"/>
          <p14:tracePt t="8741" x="717550" y="2889250"/>
          <p14:tracePt t="8791" x="717550" y="2882900"/>
          <p14:tracePt t="8801" x="717550" y="2844800"/>
          <p14:tracePt t="8812" x="730250" y="2794000"/>
          <p14:tracePt t="8825" x="730250" y="2743200"/>
          <p14:tracePt t="8843" x="730250" y="2660650"/>
          <p14:tracePt t="8858" x="730250" y="2641600"/>
          <p14:tracePt t="8875" x="730250" y="2584450"/>
          <p14:tracePt t="8892" x="717550" y="2533650"/>
          <p14:tracePt t="8908" x="711200" y="2476500"/>
          <p14:tracePt t="8925" x="704850" y="2457450"/>
          <p14:tracePt t="8941" x="698500" y="2419350"/>
          <p14:tracePt t="8957" x="692150" y="2393950"/>
          <p14:tracePt t="8974" x="692150" y="2381250"/>
          <p14:tracePt t="8991" x="692150" y="2336800"/>
          <p14:tracePt t="9007" x="692150" y="2324100"/>
          <p14:tracePt t="9024" x="692150" y="2311400"/>
          <p14:tracePt t="9040" x="692150" y="2305050"/>
          <p14:tracePt t="9074" x="692150" y="2298700"/>
          <p14:tracePt t="9104" x="692150" y="2292350"/>
          <p14:tracePt t="9145" x="692150" y="2286000"/>
          <p14:tracePt t="9198" x="692150" y="2279650"/>
          <p14:tracePt t="9208" x="692150" y="2273300"/>
          <p14:tracePt t="9228" x="692150" y="2260600"/>
          <p14:tracePt t="9240" x="692150" y="2247900"/>
          <p14:tracePt t="9250" x="692150" y="2235200"/>
          <p14:tracePt t="9261" x="692150" y="2228850"/>
          <p14:tracePt t="9275" x="692150" y="2222500"/>
          <p14:tracePt t="9291" x="692150" y="2209800"/>
          <p14:tracePt t="9802" x="698500" y="2209800"/>
          <p14:tracePt t="9812" x="704850" y="2209800"/>
          <p14:tracePt t="9834" x="711200" y="2209800"/>
          <p14:tracePt t="9855" x="717550" y="2209800"/>
          <p14:tracePt t="9865" x="723900" y="2209800"/>
          <p14:tracePt t="9886" x="730250" y="2209800"/>
          <p14:tracePt t="9898" x="736600" y="2209800"/>
          <p14:tracePt t="9909" x="742950" y="2209800"/>
          <p14:tracePt t="9927" x="755650" y="2209800"/>
          <p14:tracePt t="9941" x="768350" y="2203450"/>
          <p14:tracePt t="9958" x="825500" y="2190750"/>
          <p14:tracePt t="9974" x="857250" y="2184400"/>
          <p14:tracePt t="9990" x="927100" y="2165350"/>
          <p14:tracePt t="10007" x="952500" y="2159000"/>
          <p14:tracePt t="10025" x="984250" y="2159000"/>
          <p14:tracePt t="10043" x="1022350" y="2159000"/>
          <p14:tracePt t="10058" x="1041400" y="2159000"/>
          <p14:tracePt t="10075" x="1092200" y="2159000"/>
          <p14:tracePt t="10092" x="1117600" y="2159000"/>
          <p14:tracePt t="10094" x="1143000" y="2159000"/>
          <p14:tracePt t="10107" x="1162050" y="2159000"/>
          <p14:tracePt t="10124" x="1193800" y="2159000"/>
          <p14:tracePt t="10140" x="1212850" y="2159000"/>
          <p14:tracePt t="10157" x="1244600" y="2159000"/>
          <p14:tracePt t="10174" x="1257300" y="2159000"/>
          <p14:tracePt t="10190" x="1276350" y="2159000"/>
          <p14:tracePt t="10207" x="1289050" y="2159000"/>
          <p14:tracePt t="10223" x="1314450" y="2159000"/>
          <p14:tracePt t="10240" x="1327150" y="2159000"/>
          <p14:tracePt t="10257" x="1339850" y="2159000"/>
          <p14:tracePt t="10274" x="1358900" y="2159000"/>
          <p14:tracePt t="10290" x="1365250" y="2159000"/>
          <p14:tracePt t="10307" x="1371600" y="2159000"/>
          <p14:tracePt t="10324" x="1377950" y="2159000"/>
          <p14:tracePt t="10340" x="1384300" y="2159000"/>
          <p14:tracePt t="10357" x="1403350" y="2159000"/>
          <p14:tracePt t="10374" x="1409700" y="2165350"/>
          <p14:tracePt t="10390" x="1441450" y="2165350"/>
          <p14:tracePt t="10407" x="1466850" y="2165350"/>
          <p14:tracePt t="10424" x="1485900" y="2165350"/>
          <p14:tracePt t="10441" x="1517650" y="2165350"/>
          <p14:tracePt t="10459" x="1543050" y="2165350"/>
          <p14:tracePt t="10475" x="1562100" y="2165350"/>
          <p14:tracePt t="10492" x="1593850" y="2165350"/>
          <p14:tracePt t="10508" x="1606550" y="2165350"/>
          <p14:tracePt t="10525" x="1638300" y="2165350"/>
          <p14:tracePt t="10541" x="1657350" y="2165350"/>
          <p14:tracePt t="10557" x="1689100" y="2165350"/>
          <p14:tracePt t="10575" x="1727200" y="2165350"/>
          <p14:tracePt t="10592" x="1733550" y="2165350"/>
          <p14:tracePt t="10595" x="1746250" y="2165350"/>
          <p14:tracePt t="10608" x="1758950" y="2165350"/>
          <p14:tracePt t="10626" x="1790700" y="2165350"/>
          <p14:tracePt t="10641" x="1803400" y="2165350"/>
          <p14:tracePt t="10659" x="1835150" y="2165350"/>
          <p14:tracePt t="10675" x="1847850" y="2165350"/>
          <p14:tracePt t="10691" x="1873250" y="2165350"/>
          <p14:tracePt t="10709" x="1892300" y="2165350"/>
          <p14:tracePt t="10725" x="1905000" y="2165350"/>
          <p14:tracePt t="11085" x="1911350" y="2165350"/>
          <p14:tracePt t="11095" x="1917700" y="2165350"/>
          <p14:tracePt t="11107" x="1930400" y="2165350"/>
          <p14:tracePt t="11117" x="1955800" y="2165350"/>
          <p14:tracePt t="11127" x="1974850" y="2165350"/>
          <p14:tracePt t="11141" x="1993900" y="2165350"/>
          <p14:tracePt t="11158" x="2032000" y="2165350"/>
          <p14:tracePt t="11175" x="2057400" y="2165350"/>
          <p14:tracePt t="11191" x="2089150" y="2165350"/>
          <p14:tracePt t="11208" x="2108200" y="2165350"/>
          <p14:tracePt t="11225" x="2133600" y="2165350"/>
          <p14:tracePt t="11241" x="2165350" y="2165350"/>
          <p14:tracePt t="11258" x="2178050" y="2165350"/>
          <p14:tracePt t="11274" x="2209800" y="2165350"/>
          <p14:tracePt t="11290" x="2222500" y="2165350"/>
          <p14:tracePt t="11307" x="2247900" y="2165350"/>
          <p14:tracePt t="11324" x="2260600" y="2165350"/>
          <p14:tracePt t="11340" x="2273300" y="2165350"/>
          <p14:tracePt t="11357" x="2298700" y="2165350"/>
          <p14:tracePt t="11374" x="2311400" y="2165350"/>
          <p14:tracePt t="11390" x="2349500" y="2165350"/>
          <p14:tracePt t="11407" x="2413000" y="2165350"/>
          <p14:tracePt t="11424" x="2451100" y="2165350"/>
          <p14:tracePt t="11440" x="2514600" y="2165350"/>
          <p14:tracePt t="11457" x="2552700" y="2165350"/>
          <p14:tracePt t="11473" x="2635250" y="2171700"/>
          <p14:tracePt t="11490" x="2768600" y="2190750"/>
          <p14:tracePt t="11507" x="2844800" y="2203450"/>
          <p14:tracePt t="11523" x="2997200" y="2203450"/>
          <p14:tracePt t="11540" x="3086100" y="2203450"/>
          <p14:tracePt t="11557" x="3251200" y="2203450"/>
          <p14:tracePt t="11574" x="3340100" y="2203450"/>
          <p14:tracePt t="11591" x="3371850" y="2209800"/>
          <p14:tracePt t="11607" x="3441700" y="2209800"/>
          <p14:tracePt t="11624" x="3467100" y="2209800"/>
          <p14:tracePt t="11640" x="3543300" y="2209800"/>
          <p14:tracePt t="11658" x="3663950" y="2228850"/>
          <p14:tracePt t="11675" x="3714750" y="2228850"/>
          <p14:tracePt t="11691" x="3835400" y="2254250"/>
          <p14:tracePt t="11708" x="3879850" y="2266950"/>
          <p14:tracePt t="11725" x="3975100" y="2279650"/>
          <p14:tracePt t="11742" x="4076700" y="2292350"/>
          <p14:tracePt t="11758" x="4114800" y="2292350"/>
          <p14:tracePt t="11775" x="4197350" y="2298700"/>
          <p14:tracePt t="11791" x="4229100" y="2298700"/>
          <p14:tracePt t="11808" x="4267200" y="2298700"/>
          <p14:tracePt t="11825" x="4286250" y="2298700"/>
          <p14:tracePt t="12191" x="4273550" y="2298700"/>
          <p14:tracePt t="12201" x="4254500" y="2298700"/>
          <p14:tracePt t="12211" x="4229100" y="2292350"/>
          <p14:tracePt t="12225" x="4210050" y="2292350"/>
          <p14:tracePt t="12242" x="4191000" y="2286000"/>
          <p14:tracePt t="12258" x="4171950" y="2279650"/>
          <p14:tracePt t="12274" x="4159250" y="2279650"/>
          <p14:tracePt t="12291" x="4159250" y="2273300"/>
          <p14:tracePt t="12326" x="4152900" y="2266950"/>
          <p14:tracePt t="12341" x="4146550" y="2260600"/>
          <p14:tracePt t="12358" x="4140200" y="2254250"/>
          <p14:tracePt t="12375" x="4140200" y="2247900"/>
          <p14:tracePt t="12391" x="4133850" y="2241550"/>
          <p14:tracePt t="12425" x="4133850" y="2235200"/>
          <p14:tracePt t="12470" x="4133850" y="2228850"/>
          <p14:tracePt t="13945" x="4133850" y="2222500"/>
          <p14:tracePt t="13957" x="4133850" y="2209800"/>
          <p14:tracePt t="13988" x="4140200" y="2203450"/>
          <p14:tracePt t="13998" x="4146550" y="2197100"/>
          <p14:tracePt t="14008" x="4146550" y="2190750"/>
          <p14:tracePt t="14024" x="4152900" y="2190750"/>
          <p14:tracePt t="14041" x="4152900" y="2184400"/>
          <p14:tracePt t="14092" x="4152900" y="2178050"/>
          <p14:tracePt t="14112" x="4159250" y="2178050"/>
          <p14:tracePt t="14143" x="4159250" y="2171700"/>
          <p14:tracePt t="14239" x="4159250" y="2178050"/>
          <p14:tracePt t="14248" x="4159250" y="2216150"/>
          <p14:tracePt t="14259" x="4159250" y="2247900"/>
          <p14:tracePt t="14274" x="4159250" y="2292350"/>
          <p14:tracePt t="14291" x="4159250" y="2400300"/>
          <p14:tracePt t="14308" x="4159250" y="2451100"/>
          <p14:tracePt t="14324" x="4159250" y="2590800"/>
          <p14:tracePt t="14342" x="4159250" y="2730500"/>
          <p14:tracePt t="14358" x="4159250" y="2819400"/>
          <p14:tracePt t="14375" x="4159250" y="2921000"/>
          <p14:tracePt t="14391" x="4171950" y="2965450"/>
          <p14:tracePt t="14408" x="4171950" y="3054350"/>
          <p14:tracePt t="14425" x="4171950" y="3168650"/>
          <p14:tracePt t="14441" x="4178300" y="3225800"/>
          <p14:tracePt t="14458" x="4184650" y="3352800"/>
          <p14:tracePt t="14474" x="4197350" y="3416300"/>
          <p14:tracePt t="14491" x="4216400" y="3587750"/>
          <p14:tracePt t="14509" x="4235450" y="3740150"/>
          <p14:tracePt t="14524" x="4235450" y="3829050"/>
          <p14:tracePt t="14541" x="4248150" y="3975100"/>
          <p14:tracePt t="14558" x="4248150" y="4025900"/>
          <p14:tracePt t="14575" x="4248150" y="4152900"/>
          <p14:tracePt t="14592" x="4248150" y="4279900"/>
          <p14:tracePt t="14608" x="4248150" y="4318000"/>
          <p14:tracePt t="14624" x="4248150" y="4438650"/>
          <p14:tracePt t="14641" x="4248150" y="4476750"/>
          <p14:tracePt t="14658" x="4248150" y="4508500"/>
          <p14:tracePt t="14676" x="4248150" y="4533900"/>
          <p14:tracePt t="14691" x="4248150" y="4546600"/>
          <p14:tracePt t="14708" x="4248150" y="4572000"/>
          <p14:tracePt t="14741" x="4254500" y="4597400"/>
          <p14:tracePt t="14757" x="4254500" y="4610100"/>
          <p14:tracePt t="14773" x="4254500" y="4616450"/>
          <p14:tracePt t="14790" x="4254500" y="4622800"/>
          <p14:tracePt t="14810" x="4254500" y="4629150"/>
          <p14:tracePt t="14862" x="4254500" y="4603750"/>
          <p14:tracePt t="14872" x="4267200" y="4572000"/>
          <p14:tracePt t="14883" x="4267200" y="4533900"/>
          <p14:tracePt t="14894" x="4267200" y="4483100"/>
          <p14:tracePt t="14907" x="4267200" y="4432300"/>
          <p14:tracePt t="14923" x="4267200" y="4387850"/>
          <p14:tracePt t="14940" x="4267200" y="4222750"/>
          <p14:tracePt t="14957" x="4267200" y="4057650"/>
          <p14:tracePt t="14974" x="4267200" y="3968750"/>
          <p14:tracePt t="14991" x="4267200" y="3803650"/>
          <p14:tracePt t="15009" x="4260850" y="3568700"/>
          <p14:tracePt t="15025" x="4248150" y="3454400"/>
          <p14:tracePt t="15042" x="4241800" y="3257550"/>
          <p14:tracePt t="15058" x="4229100" y="3130550"/>
          <p14:tracePt t="15074" x="4197350" y="2952750"/>
          <p14:tracePt t="15092" x="4178300" y="2749550"/>
          <p14:tracePt t="15108" x="4165600" y="2635250"/>
          <p14:tracePt t="15124" x="4146550" y="2393950"/>
          <p14:tracePt t="15141" x="4146550" y="2279650"/>
          <p14:tracePt t="15158" x="4140200" y="2089150"/>
          <p14:tracePt t="15174" x="4114800" y="2006600"/>
          <p14:tracePt t="15191" x="4102100" y="1911350"/>
          <p14:tracePt t="15208" x="4095750" y="1879600"/>
          <p14:tracePt t="15224" x="4095750" y="1873250"/>
          <p14:tracePt t="15241" x="4095750" y="1866900"/>
          <p14:tracePt t="15258" x="4095750" y="1860550"/>
          <p14:tracePt t="15291" x="4089400" y="1860550"/>
          <p14:tracePt t="15698" x="4083050" y="1866900"/>
          <p14:tracePt t="15708" x="4070350" y="1898650"/>
          <p14:tracePt t="15719" x="4051300" y="1955800"/>
          <p14:tracePt t="15729" x="4038600" y="2006600"/>
          <p14:tracePt t="15741" x="4019550" y="2063750"/>
          <p14:tracePt t="15758" x="4000500" y="2127250"/>
          <p14:tracePt t="15774" x="3962400" y="2286000"/>
          <p14:tracePt t="15790" x="3898900" y="2470150"/>
          <p14:tracePt t="15807" x="3873500" y="2540000"/>
          <p14:tracePt t="15823" x="3822700" y="2711450"/>
          <p14:tracePt t="15840" x="3803650" y="2768600"/>
          <p14:tracePt t="15857" x="3733800" y="2901950"/>
          <p14:tracePt t="15875" x="3670300" y="3016250"/>
          <p14:tracePt t="15891" x="3619500" y="3073400"/>
          <p14:tracePt t="15907" x="3479800" y="3219450"/>
          <p14:tracePt t="15923" x="3390900" y="3302000"/>
          <p14:tracePt t="15940" x="3251200" y="3422650"/>
          <p14:tracePt t="15957" x="3098800" y="3543300"/>
          <p14:tracePt t="15973" x="3028950" y="3594100"/>
          <p14:tracePt t="15990" x="2863850" y="3708400"/>
          <p14:tracePt t="16006" x="2781300" y="3746500"/>
          <p14:tracePt t="16023" x="2616200" y="3854450"/>
          <p14:tracePt t="16040" x="2432050" y="3975100"/>
          <p14:tracePt t="16057" x="2336800" y="4032250"/>
          <p14:tracePt t="16073" x="2184400" y="4108450"/>
          <p14:tracePt t="16090" x="2139950" y="4133850"/>
          <p14:tracePt t="16106" x="2057400" y="4178300"/>
          <p14:tracePt t="16123" x="2012950" y="4191000"/>
          <p14:tracePt t="16140" x="1936750" y="4222750"/>
          <p14:tracePt t="16156" x="1866900" y="4235450"/>
          <p14:tracePt t="16174" x="1816100" y="4248150"/>
          <p14:tracePt t="16191" x="1765300" y="4254500"/>
          <p14:tracePt t="16209" x="1714500" y="4254500"/>
          <p14:tracePt t="16224" x="1695450" y="4254500"/>
          <p14:tracePt t="16241" x="1663700" y="4254500"/>
          <p14:tracePt t="16258" x="1651000" y="4248150"/>
          <p14:tracePt t="16274" x="1619250" y="4216400"/>
          <p14:tracePt t="16292" x="1581150" y="4121150"/>
          <p14:tracePt t="16308" x="1568450" y="4057650"/>
          <p14:tracePt t="16323" x="1562100" y="3930650"/>
          <p14:tracePt t="16340" x="1562100" y="3879850"/>
          <p14:tracePt t="16357" x="1555750" y="3816350"/>
          <p14:tracePt t="16375" x="1555750" y="3797300"/>
          <p14:tracePt t="16390" x="1555750" y="3784600"/>
          <p14:tracePt t="16438" x="1555750" y="3778250"/>
          <p14:tracePt t="16490" x="1562100" y="3778250"/>
          <p14:tracePt t="16501" x="1574800" y="3778250"/>
          <p14:tracePt t="16511" x="1587500" y="3778250"/>
          <p14:tracePt t="16524" x="1600200" y="3778250"/>
          <p14:tracePt t="16542" x="1631950" y="3778250"/>
          <p14:tracePt t="16558" x="1644650" y="3778250"/>
          <p14:tracePt t="16574" x="1670050" y="3778250"/>
          <p14:tracePt t="16591" x="1682750" y="3778250"/>
          <p14:tracePt t="16594" x="1689100" y="3778250"/>
          <p14:tracePt t="16608" x="1695450" y="3778250"/>
          <p14:tracePt t="16627" x="1701800" y="3778250"/>
          <p14:tracePt t="16649" x="1708150" y="3778250"/>
          <p14:tracePt t="16667" x="1720850" y="3771900"/>
          <p14:tracePt t="16678" x="1727200" y="3759200"/>
          <p14:tracePt t="16691" x="1733550" y="3740150"/>
          <p14:tracePt t="16709" x="1739900" y="3695700"/>
          <p14:tracePt t="16724" x="1739900" y="3676650"/>
          <p14:tracePt t="16742" x="1739900" y="3651250"/>
          <p14:tracePt t="16758" x="1739900" y="3638550"/>
          <p14:tracePt t="16774" x="1739900" y="3632200"/>
          <p14:tracePt t="16791" x="1739900" y="3625850"/>
          <p14:tracePt t="16823" x="1739900" y="3619500"/>
          <p14:tracePt t="16938" x="1739900" y="3625850"/>
          <p14:tracePt t="16949" x="1739900" y="3632200"/>
          <p14:tracePt t="16960" x="1739900" y="3644900"/>
          <p14:tracePt t="16975" x="1739900" y="3657600"/>
          <p14:tracePt t="16992" x="1739900" y="3689350"/>
          <p14:tracePt t="17007" x="1739900" y="3702050"/>
          <p14:tracePt t="17025" x="1739900" y="3740150"/>
          <p14:tracePt t="17041" x="1739900" y="3759200"/>
          <p14:tracePt t="17058" x="1739900" y="3810000"/>
          <p14:tracePt t="17074" x="1739900" y="3854450"/>
          <p14:tracePt t="17090" x="1739900" y="3879850"/>
          <p14:tracePt t="17106" x="1739900" y="3930650"/>
          <p14:tracePt t="17123" x="1739900" y="3949700"/>
          <p14:tracePt t="17140" x="1739900" y="3975100"/>
          <p14:tracePt t="17157" x="1739900" y="4000500"/>
          <p14:tracePt t="17173" x="1746250" y="4000500"/>
          <p14:tracePt t="17190" x="1746250" y="4025900"/>
          <p14:tracePt t="17207" x="1746250" y="4038600"/>
          <p14:tracePt t="17223" x="1752600" y="4064000"/>
          <p14:tracePt t="17240" x="1752600" y="4083050"/>
          <p14:tracePt t="17256" x="1752600" y="4095750"/>
          <p14:tracePt t="17274" x="1752600" y="4127500"/>
          <p14:tracePt t="17291" x="1752600" y="4146550"/>
          <p14:tracePt t="17307" x="1752600" y="4171950"/>
          <p14:tracePt t="17325" x="1752600" y="4184650"/>
          <p14:tracePt t="17341" x="1752600" y="4191000"/>
          <p14:tracePt t="17358" x="1752600" y="4203700"/>
          <p14:tracePt t="17375" x="1752600" y="4210050"/>
          <p14:tracePt t="17391" x="1752600" y="4216400"/>
          <p14:tracePt t="17408" x="1752600" y="4222750"/>
          <p14:tracePt t="17585" x="1758950" y="4210050"/>
          <p14:tracePt t="17596" x="1758950" y="4178300"/>
          <p14:tracePt t="17606" x="1758950" y="4165600"/>
          <p14:tracePt t="17616" x="1758950" y="4152900"/>
          <p14:tracePt t="17627" x="1758950" y="4146550"/>
          <p14:tracePt t="17641" x="1758950" y="4127500"/>
          <p14:tracePt t="17658" x="1758950" y="4108450"/>
          <p14:tracePt t="17674" x="1758950" y="4089400"/>
          <p14:tracePt t="17691" x="1758950" y="3968750"/>
          <p14:tracePt t="17707" x="1758950" y="3937000"/>
          <p14:tracePt t="17724" x="1758950" y="3848100"/>
          <p14:tracePt t="17741" x="1758950" y="3810000"/>
          <p14:tracePt t="17757" x="1758950" y="3803650"/>
          <p14:tracePt t="17775" x="1758950" y="3771900"/>
          <p14:tracePt t="17791" x="1758950" y="3746500"/>
          <p14:tracePt t="17807" x="1758950" y="3721100"/>
          <p14:tracePt t="17825" x="1758950" y="3702050"/>
          <p14:tracePt t="17840" x="1765300" y="3676650"/>
          <p14:tracePt t="17857" x="1765300" y="3625850"/>
          <p14:tracePt t="17874" x="1765300" y="3587750"/>
          <p14:tracePt t="17891" x="1765300" y="3549650"/>
          <p14:tracePt t="17908" x="1765300" y="3530600"/>
          <p14:tracePt t="17923" x="1765300" y="3517900"/>
          <p14:tracePt t="17940" x="1765300" y="3511550"/>
          <p14:tracePt t="18148" x="1765300" y="3524250"/>
          <p14:tracePt t="18160" x="1765300" y="3556000"/>
          <p14:tracePt t="18169" x="1765300" y="3568700"/>
          <p14:tracePt t="18179" x="1765300" y="3587750"/>
          <p14:tracePt t="18191" x="1765300" y="3606800"/>
          <p14:tracePt t="18208" x="1765300" y="3619500"/>
          <p14:tracePt t="18224" x="1771650" y="3638550"/>
          <p14:tracePt t="18243" x="1771650" y="3651250"/>
          <p14:tracePt t="18282" x="1771650" y="3657600"/>
          <p14:tracePt t="18324" x="1771650" y="3663950"/>
          <p14:tracePt t="18503" x="1752600" y="3663950"/>
          <p14:tracePt t="18513" x="1733550" y="3663950"/>
          <p14:tracePt t="18524" x="1708150" y="3663950"/>
          <p14:tracePt t="18541" x="1670050" y="3663950"/>
          <p14:tracePt t="18557" x="1600200" y="3663950"/>
          <p14:tracePt t="18573" x="1562100" y="3670300"/>
          <p14:tracePt t="18590" x="1454150" y="3670300"/>
          <p14:tracePt t="18607" x="1390650" y="3683000"/>
          <p14:tracePt t="18624" x="1365250" y="3683000"/>
          <p14:tracePt t="18641" x="1327150" y="3689350"/>
          <p14:tracePt t="18658" x="1276350" y="3695700"/>
          <p14:tracePt t="18674" x="1244600" y="3702050"/>
          <p14:tracePt t="18691" x="1200150" y="3708400"/>
          <p14:tracePt t="18708" x="1168400" y="3708400"/>
          <p14:tracePt t="18724" x="1136650" y="3714750"/>
          <p14:tracePt t="18742" x="1104900" y="3721100"/>
          <p14:tracePt t="18758" x="1085850" y="3721100"/>
          <p14:tracePt t="18773" x="1060450" y="3721100"/>
          <p14:tracePt t="18790" x="1047750" y="3721100"/>
          <p14:tracePt t="18807" x="1028700" y="3721100"/>
          <p14:tracePt t="18826" x="1009650" y="3721100"/>
          <p14:tracePt t="18841" x="1003300" y="3721100"/>
          <p14:tracePt t="18858" x="996950" y="3721100"/>
          <p14:tracePt t="18890" x="990600" y="3721100"/>
          <p14:tracePt t="18909" x="984250" y="3721100"/>
          <p14:tracePt t="19024" x="990600" y="3727450"/>
          <p14:tracePt t="19035" x="1003300" y="3733800"/>
          <p14:tracePt t="19045" x="1022350" y="3746500"/>
          <p14:tracePt t="19058" x="1041400" y="3765550"/>
          <p14:tracePt t="19074" x="1054100" y="3778250"/>
          <p14:tracePt t="19091" x="1098550" y="3803650"/>
          <p14:tracePt t="19108" x="1136650" y="3829050"/>
          <p14:tracePt t="19124" x="1149350" y="3841750"/>
          <p14:tracePt t="19141" x="1155700" y="3848100"/>
          <p14:tracePt t="19157" x="1168400" y="3854450"/>
          <p14:tracePt t="19174" x="1174750" y="3854450"/>
          <p14:tracePt t="19191" x="1181100" y="3860800"/>
          <p14:tracePt t="19207" x="1187450" y="3860800"/>
          <p14:tracePt t="19224" x="1193800" y="3867150"/>
          <p14:tracePt t="19241" x="1200150" y="3867150"/>
          <p14:tracePt t="19257" x="1212850" y="3873500"/>
          <p14:tracePt t="19274" x="1231900" y="3873500"/>
          <p14:tracePt t="19291" x="1244600" y="3873500"/>
          <p14:tracePt t="19307" x="1276350" y="3873500"/>
          <p14:tracePt t="19323" x="1295400" y="3873500"/>
          <p14:tracePt t="19340" x="1320800" y="3879850"/>
          <p14:tracePt t="19357" x="1339850" y="3879850"/>
          <p14:tracePt t="19374" x="1352550" y="3879850"/>
          <p14:tracePt t="19391" x="1358900" y="3879850"/>
          <p14:tracePt t="19429" x="1365250" y="3879850"/>
          <p14:tracePt t="19471" x="1371600" y="3879850"/>
          <p14:tracePt t="19481" x="1377950" y="3879850"/>
          <p14:tracePt t="19502" x="1384300" y="3879850"/>
          <p14:tracePt t="19513" x="1397000" y="3879850"/>
          <p14:tracePt t="19524" x="1403350" y="3879850"/>
          <p14:tracePt t="19540" x="1409700" y="3873500"/>
          <p14:tracePt t="19556" x="1441450" y="3860800"/>
          <p14:tracePt t="19573" x="1447800" y="3860800"/>
          <p14:tracePt t="19590" x="1479550" y="3848100"/>
          <p14:tracePt t="19607" x="1504950" y="3841750"/>
          <p14:tracePt t="19624" x="1517650" y="3835400"/>
          <p14:tracePt t="19641" x="1543050" y="3822700"/>
          <p14:tracePt t="19657" x="1555750" y="3816350"/>
          <p14:tracePt t="19674" x="1587500" y="3797300"/>
          <p14:tracePt t="19691" x="1619250" y="3784600"/>
          <p14:tracePt t="19707" x="1631950" y="3784600"/>
          <p14:tracePt t="19724" x="1651000" y="3771900"/>
          <p14:tracePt t="19741" x="1657350" y="3765550"/>
          <p14:tracePt t="19757" x="1670050" y="3759200"/>
          <p14:tracePt t="19774" x="1676400" y="3759200"/>
          <p14:tracePt t="19791" x="1682750" y="3752850"/>
          <p14:tracePt t="19824" x="1689100" y="3752850"/>
          <p14:tracePt t="19890" x="1689100" y="3746500"/>
          <p14:tracePt t="19910" x="1689100" y="3740150"/>
          <p14:tracePt t="19930" x="1682750" y="3733800"/>
          <p14:tracePt t="19942" x="1670050" y="3727450"/>
          <p14:tracePt t="19952" x="1651000" y="3721100"/>
          <p14:tracePt t="19962" x="1638300" y="3721100"/>
          <p14:tracePt t="19974" x="1619250" y="3708400"/>
          <p14:tracePt t="19991" x="1593850" y="3708400"/>
          <p14:tracePt t="20007" x="1536700" y="3702050"/>
          <p14:tracePt t="20025" x="1492250" y="3702050"/>
          <p14:tracePt t="20040" x="1460500" y="3702050"/>
          <p14:tracePt t="20056" x="1422400" y="3702050"/>
          <p14:tracePt t="20073" x="1409700" y="3702050"/>
          <p14:tracePt t="20090" x="1377950" y="3702050"/>
          <p14:tracePt t="20106" x="1365250" y="3702050"/>
          <p14:tracePt t="20123" x="1320800" y="3702050"/>
          <p14:tracePt t="20139" x="1295400" y="3702050"/>
          <p14:tracePt t="20173" x="1270000" y="3702050"/>
          <p14:tracePt t="20190" x="1257300" y="3702050"/>
          <p14:tracePt t="20207" x="1238250" y="3702050"/>
          <p14:tracePt t="20224" x="1231900" y="3702050"/>
          <p14:tracePt t="20241" x="1225550" y="3702050"/>
          <p14:tracePt t="20257" x="1219200" y="3702050"/>
          <p14:tracePt t="20274" x="1212850" y="3702050"/>
          <p14:tracePt t="20307" x="1206500" y="3702050"/>
          <p14:tracePt t="20348" x="1200150" y="3702050"/>
          <p14:tracePt t="20421" x="1193800" y="3702050"/>
          <p14:tracePt t="20474" x="1187450" y="3702050"/>
          <p14:tracePt t="20484" x="1187450" y="3695700"/>
          <p14:tracePt t="20505" x="1181100" y="3695700"/>
          <p14:tracePt t="20526" x="1181100" y="3689350"/>
          <p14:tracePt t="21454" x="1187450" y="3689350"/>
          <p14:tracePt t="21464" x="1200150" y="3689350"/>
          <p14:tracePt t="21475" x="1212850" y="3689350"/>
          <p14:tracePt t="21490" x="1231900" y="3689350"/>
          <p14:tracePt t="21507" x="1263650" y="3689350"/>
          <p14:tracePt t="21524" x="1276350" y="3689350"/>
          <p14:tracePt t="21541" x="1308100" y="3689350"/>
          <p14:tracePt t="21557" x="1339850" y="3689350"/>
          <p14:tracePt t="21573" x="1358900" y="3689350"/>
          <p14:tracePt t="21589" x="1409700" y="3689350"/>
          <p14:tracePt t="21606" x="1435100" y="3689350"/>
          <p14:tracePt t="21623" x="1492250" y="3689350"/>
          <p14:tracePt t="21641" x="1549400" y="3689350"/>
          <p14:tracePt t="21657" x="1574800" y="3689350"/>
          <p14:tracePt t="21674" x="1631950" y="3683000"/>
          <p14:tracePt t="21690" x="1651000" y="3683000"/>
          <p14:tracePt t="21707" x="1676400" y="3683000"/>
          <p14:tracePt t="21724" x="1695450" y="3676650"/>
          <p14:tracePt t="21740" x="1701800" y="3676650"/>
          <p14:tracePt t="21756" x="1708150" y="3676650"/>
          <p14:tracePt t="21838" x="1714500" y="3676650"/>
          <p14:tracePt t="22632" x="1727200" y="3676650"/>
          <p14:tracePt t="22642" x="1739900" y="3676650"/>
          <p14:tracePt t="22653" x="1778000" y="3676650"/>
          <p14:tracePt t="22663" x="1803400" y="3676650"/>
          <p14:tracePt t="22675" x="1847850" y="3670300"/>
          <p14:tracePt t="22690" x="1936750" y="3670300"/>
          <p14:tracePt t="22707" x="2146300" y="3670300"/>
          <p14:tracePt t="22724" x="2247900" y="3670300"/>
          <p14:tracePt t="22740" x="2578100" y="3670300"/>
          <p14:tracePt t="22757" x="2838450" y="3695700"/>
          <p14:tracePt t="22774" x="2959100" y="3714750"/>
          <p14:tracePt t="22791" x="3187700" y="3746500"/>
          <p14:tracePt t="22806" x="3289300" y="3759200"/>
          <p14:tracePt t="22824" x="3467100" y="3778250"/>
          <p14:tracePt t="22841" x="3613150" y="3784600"/>
          <p14:tracePt t="22856" x="3702050" y="3803650"/>
          <p14:tracePt t="22874" x="3879850" y="3835400"/>
          <p14:tracePt t="22890" x="3962400" y="3848100"/>
          <p14:tracePt t="22906" x="4152900" y="3867150"/>
          <p14:tracePt t="22923" x="4343400" y="3886200"/>
          <p14:tracePt t="22939" x="4432300" y="3886200"/>
          <p14:tracePt t="22956" x="4584700" y="3886200"/>
          <p14:tracePt t="22973" x="4711700" y="3879850"/>
          <p14:tracePt t="22989" x="5003800" y="3835400"/>
          <p14:tracePt t="23006" x="5276850" y="3771900"/>
          <p14:tracePt t="23023" x="5505450" y="3708400"/>
          <p14:tracePt t="23039" x="5899150" y="3568700"/>
          <p14:tracePt t="23056" x="6096000" y="3486150"/>
          <p14:tracePt t="23073" x="6470650" y="3352800"/>
          <p14:tracePt t="23090" x="6699250" y="3302000"/>
          <p14:tracePt t="23106" x="6832600" y="3270250"/>
          <p14:tracePt t="23124" x="6997700" y="3225800"/>
          <p14:tracePt t="23141" x="7054850" y="3219450"/>
          <p14:tracePt t="23497" x="7061200" y="3206750"/>
          <p14:tracePt t="23508" x="7073900" y="3175000"/>
          <p14:tracePt t="23518" x="7092950" y="3117850"/>
          <p14:tracePt t="23529" x="7131050" y="3060700"/>
          <p14:tracePt t="23541" x="7162800" y="3003550"/>
          <p14:tracePt t="23556" x="7188200" y="2927350"/>
          <p14:tracePt t="23573" x="7219950" y="2819400"/>
          <p14:tracePt t="23590" x="7232650" y="2698750"/>
          <p14:tracePt t="23606" x="7232650" y="2660650"/>
          <p14:tracePt t="23623" x="7232650" y="2603500"/>
          <p14:tracePt t="23639" x="7232650" y="2565400"/>
          <p14:tracePt t="23657" x="7232650" y="2508250"/>
          <p14:tracePt t="23674" x="7200900" y="2444750"/>
          <p14:tracePt t="23690" x="7181850" y="2419350"/>
          <p14:tracePt t="23707" x="7143750" y="2381250"/>
          <p14:tracePt t="23724" x="7131050" y="2362200"/>
          <p14:tracePt t="23740" x="7112000" y="2343150"/>
          <p14:tracePt t="23757" x="7105650" y="2343150"/>
          <p14:tracePt t="23774" x="7099300" y="2336800"/>
          <p14:tracePt t="23790" x="7067550" y="2330450"/>
          <p14:tracePt t="23807" x="7048500" y="2330450"/>
          <p14:tracePt t="23824" x="6978650" y="2355850"/>
          <p14:tracePt t="23841" x="6883400" y="2425700"/>
          <p14:tracePt t="23857" x="6851650" y="2463800"/>
          <p14:tracePt t="23874" x="6794500" y="2508250"/>
          <p14:tracePt t="23890" x="6781800" y="2527300"/>
          <p14:tracePt t="23907" x="6769100" y="2540000"/>
          <p14:tracePt t="23923" x="6769100" y="2546350"/>
          <p14:tracePt t="23939" x="6769100" y="2552700"/>
          <p14:tracePt t="23956" x="6788150" y="2552700"/>
          <p14:tracePt t="23973" x="6838950" y="2552700"/>
          <p14:tracePt t="23989" x="6972300" y="2501900"/>
          <p14:tracePt t="24006" x="7080250" y="2438400"/>
          <p14:tracePt t="24022" x="7219950" y="2311400"/>
          <p14:tracePt t="24039" x="7302500" y="2178050"/>
          <p14:tracePt t="24056" x="7315200" y="2133600"/>
          <p14:tracePt t="24073" x="7327900" y="2038350"/>
          <p14:tracePt t="24089" x="7308850" y="2019300"/>
          <p14:tracePt t="24106" x="7150100" y="1949450"/>
          <p14:tracePt t="24122" x="6838950" y="1993900"/>
          <p14:tracePt t="24139" x="6623050" y="2076450"/>
          <p14:tracePt t="24156" x="6261100" y="2317750"/>
          <p14:tracePt t="24173" x="6165850" y="2413000"/>
          <p14:tracePt t="24189" x="5969000" y="2584450"/>
          <p14:tracePt t="24206" x="5892800" y="2679700"/>
          <p14:tracePt t="24223" x="5880100" y="2692400"/>
          <p14:tracePt t="24240" x="5861050" y="2717800"/>
          <p14:tracePt t="24258" x="5861050" y="2762250"/>
          <p14:tracePt t="24273" x="5873750" y="2774950"/>
          <p14:tracePt t="24291" x="6000750" y="2819400"/>
          <p14:tracePt t="24307" x="6076950" y="2825750"/>
          <p14:tracePt t="24323" x="6267450" y="2825750"/>
          <p14:tracePt t="24340" x="6350000" y="2794000"/>
          <p14:tracePt t="24357" x="6477000" y="2686050"/>
          <p14:tracePt t="24374" x="6604000" y="2438400"/>
          <p14:tracePt t="24390" x="6623050" y="2336800"/>
          <p14:tracePt t="24407" x="6661150" y="2203450"/>
          <p14:tracePt t="24425" x="6661150" y="2152650"/>
          <p14:tracePt t="24440" x="6661150" y="2133600"/>
          <p14:tracePt t="24457" x="6616700" y="2114550"/>
          <p14:tracePt t="24473" x="6553200" y="2114550"/>
          <p14:tracePt t="24490" x="6413500" y="2152650"/>
          <p14:tracePt t="24507" x="6356350" y="2222500"/>
          <p14:tracePt t="24523" x="6267450" y="2355850"/>
          <p14:tracePt t="24540" x="6229350" y="2463800"/>
          <p14:tracePt t="24557" x="6223000" y="2501900"/>
          <p14:tracePt t="24574" x="6223000" y="2565400"/>
          <p14:tracePt t="24591" x="6235700" y="2597150"/>
          <p14:tracePt t="24607" x="6261100" y="2622550"/>
          <p14:tracePt t="24623" x="6299200" y="2635250"/>
          <p14:tracePt t="24640" x="6311900" y="2635250"/>
          <p14:tracePt t="24656" x="6330950" y="2635250"/>
          <p14:tracePt t="24674" x="6337300" y="2635250"/>
          <p14:tracePt t="24689" x="6343650" y="2641600"/>
          <p14:tracePt t="26985" x="6343650" y="2654300"/>
          <p14:tracePt t="26996" x="6343650" y="2673350"/>
          <p14:tracePt t="27008" x="6343650" y="2705100"/>
          <p14:tracePt t="27024" x="6343650" y="2774950"/>
          <p14:tracePt t="27040" x="6343650" y="2927350"/>
          <p14:tracePt t="27058" x="6362700" y="3130550"/>
          <p14:tracePt t="27073" x="6369050" y="3244850"/>
          <p14:tracePt t="27091" x="6394450" y="3486150"/>
          <p14:tracePt t="27107" x="6413500" y="3600450"/>
          <p14:tracePt t="27123" x="6457950" y="3835400"/>
          <p14:tracePt t="27140" x="6464300" y="3924300"/>
          <p14:tracePt t="27157" x="6496050" y="4032250"/>
          <p14:tracePt t="27174" x="6502400" y="4102100"/>
          <p14:tracePt t="27190" x="6502400" y="4114800"/>
          <p14:tracePt t="27207" x="6508750" y="4121150"/>
          <p14:tracePt t="27223" x="6508750" y="4127500"/>
          <p14:tracePt t="27240" x="6508750" y="4133850"/>
          <p14:tracePt t="27257" x="6508750" y="4140200"/>
          <p14:tracePt t="27288" x="6508750" y="4146550"/>
          <p14:tracePt t="27361" x="6508750" y="4152900"/>
          <p14:tracePt t="27382" x="6508750" y="4159250"/>
          <p14:tracePt t="27392" x="6508750" y="4171950"/>
          <p14:tracePt t="27403" x="6508750" y="4184650"/>
          <p14:tracePt t="27413" x="6508750" y="4197350"/>
          <p14:tracePt t="27424" x="6508750" y="4210050"/>
          <p14:tracePt t="27439" x="6508750" y="4222750"/>
          <p14:tracePt t="27456" x="6508750" y="4235450"/>
          <p14:tracePt t="27474" x="6508750" y="4241800"/>
          <p14:tracePt t="27516" x="6508750" y="4248150"/>
          <p14:tracePt t="27558" x="6508750" y="4254500"/>
          <p14:tracePt t="28195" x="6515100" y="4254500"/>
          <p14:tracePt t="28204" x="6521450" y="4248150"/>
          <p14:tracePt t="28214" x="6527800" y="4241800"/>
          <p14:tracePt t="28225" x="6534150" y="4229100"/>
          <p14:tracePt t="28239" x="6546850" y="4216400"/>
          <p14:tracePt t="28256" x="6553200" y="4203700"/>
          <p14:tracePt t="28272" x="6572250" y="4178300"/>
          <p14:tracePt t="28289" x="6591300" y="4159250"/>
          <p14:tracePt t="28305" x="6597650" y="4146550"/>
          <p14:tracePt t="28322" x="6616700" y="4133850"/>
          <p14:tracePt t="28339" x="6629400" y="4108450"/>
          <p14:tracePt t="28356" x="6648450" y="4076700"/>
          <p14:tracePt t="28372" x="6680200" y="4051300"/>
          <p14:tracePt t="28389" x="6692900" y="4025900"/>
          <p14:tracePt t="28406" x="6711950" y="3994150"/>
          <p14:tracePt t="28424" x="6731000" y="3956050"/>
          <p14:tracePt t="28440" x="6737350" y="3943350"/>
          <p14:tracePt t="28457" x="6743700" y="3924300"/>
          <p14:tracePt t="28473" x="6750050" y="3924300"/>
          <p14:tracePt t="28490" x="6756400" y="3898900"/>
          <p14:tracePt t="28508" x="6756400" y="3886200"/>
          <p14:tracePt t="28523" x="6756400" y="3873500"/>
          <p14:tracePt t="28540" x="6756400" y="3860800"/>
          <p14:tracePt t="28574" x="6756400" y="3854450"/>
          <p14:tracePt t="28589" x="6756400" y="3848100"/>
          <p14:tracePt t="28623" x="6756400" y="3841750"/>
          <p14:tracePt t="28674" x="6756400" y="3835400"/>
          <p14:tracePt t="30573" x="6756400" y="3816350"/>
          <p14:tracePt t="30583" x="6762750" y="3778250"/>
          <p14:tracePt t="30595" x="6794500" y="3695700"/>
          <p14:tracePt t="30607" x="6832600" y="3594100"/>
          <p14:tracePt t="30624" x="6915150" y="3384550"/>
          <p14:tracePt t="30640" x="7016750" y="3136900"/>
          <p14:tracePt t="30657" x="7124700" y="2971800"/>
          <p14:tracePt t="30674" x="7175500" y="2914650"/>
          <p14:tracePt t="30690" x="7245350" y="2832100"/>
          <p14:tracePt t="30707" x="7315200" y="2755900"/>
          <p14:tracePt t="30723" x="7340600" y="2724150"/>
          <p14:tracePt t="30740" x="7416800" y="2616200"/>
          <p14:tracePt t="30756" x="7442200" y="2571750"/>
          <p14:tracePt t="30773" x="7518400" y="2457450"/>
          <p14:tracePt t="30790" x="7556500" y="2400300"/>
          <p14:tracePt t="30806" x="7600950" y="2324100"/>
          <p14:tracePt t="30823" x="7658100" y="2209800"/>
          <p14:tracePt t="30840" x="7689850" y="2120900"/>
          <p14:tracePt t="30857" x="7747000" y="1962150"/>
          <p14:tracePt t="30873" x="7766050" y="1892300"/>
          <p14:tracePt t="30890" x="7804150" y="1758950"/>
          <p14:tracePt t="30907" x="7823200" y="1720850"/>
          <p14:tracePt t="30922" x="7829550" y="1695450"/>
          <p14:tracePt t="30939" x="7835900" y="1676400"/>
          <p14:tracePt t="30956" x="7835900" y="1670050"/>
          <p14:tracePt t="30999" x="7835900" y="1663700"/>
          <p14:tracePt t="31199" x="7835900" y="1670050"/>
          <p14:tracePt t="31209" x="7829550" y="1682750"/>
          <p14:tracePt t="31219" x="7804150" y="1714500"/>
          <p14:tracePt t="31229" x="7778750" y="1765300"/>
          <p14:tracePt t="31241" x="7759700" y="1835150"/>
          <p14:tracePt t="31256" x="7740650" y="1879600"/>
          <p14:tracePt t="31273" x="7727950" y="1911350"/>
          <p14:tracePt t="31290" x="7721600" y="1917700"/>
          <p14:tracePt t="31306" x="7721600" y="1930400"/>
          <p14:tracePt t="31340" x="7721600" y="1936750"/>
          <p14:tracePt t="32825" x="7734300" y="1936750"/>
          <p14:tracePt t="32836" x="7753350" y="1955800"/>
          <p14:tracePt t="32846" x="7772400" y="1974850"/>
          <p14:tracePt t="32857" x="7797800" y="2000250"/>
          <p14:tracePt t="32873" x="7823200" y="2032000"/>
          <p14:tracePt t="32890" x="7931150" y="2260600"/>
          <p14:tracePt t="32906" x="7962900" y="2362200"/>
          <p14:tracePt t="32923" x="8013700" y="2533650"/>
          <p14:tracePt t="32940" x="8045450" y="2622550"/>
          <p14:tracePt t="32956" x="8058150" y="2635250"/>
          <p14:tracePt t="32974" x="8070850" y="2667000"/>
          <p14:tracePt t="32989" x="8083550" y="2679700"/>
          <p14:tracePt t="33006" x="8096250" y="2692400"/>
          <p14:tracePt t="33024" x="8096250" y="2698750"/>
          <p14:tracePt t="33040" x="8102600" y="2698750"/>
          <p14:tracePt t="33057" x="8108950" y="2705100"/>
          <p14:tracePt t="33073" x="8121650" y="2705100"/>
          <p14:tracePt t="33090" x="8147050" y="2705100"/>
          <p14:tracePt t="33107" x="8172450" y="2698750"/>
          <p14:tracePt t="33123" x="8191500" y="2673350"/>
          <p14:tracePt t="33140" x="8267700" y="2425700"/>
          <p14:tracePt t="33156" x="8305800" y="2273300"/>
          <p14:tracePt t="33172" x="8369300" y="2044700"/>
          <p14:tracePt t="33189" x="8407400" y="1873250"/>
          <p14:tracePt t="33206" x="8426450" y="1816100"/>
          <p14:tracePt t="33223" x="8432800" y="1790700"/>
          <p14:tracePt t="33240" x="8432800" y="1778000"/>
          <p14:tracePt t="33293" x="8432800" y="1803400"/>
          <p14:tracePt t="33303" x="8432800" y="1860550"/>
          <p14:tracePt t="33314" x="8407400" y="2006600"/>
          <p14:tracePt t="33324" x="8382000" y="2247900"/>
          <p14:tracePt t="33339" x="8369300" y="2463800"/>
          <p14:tracePt t="33356" x="8369300" y="2857500"/>
          <p14:tracePt t="33372" x="8369300" y="3009900"/>
          <p14:tracePt t="33388" x="8369300" y="3238500"/>
          <p14:tracePt t="33405" x="8382000" y="3340100"/>
          <p14:tracePt t="33422" x="8401050" y="3486150"/>
          <p14:tracePt t="33439" x="8407400" y="3663950"/>
          <p14:tracePt t="33456" x="8407400" y="3727450"/>
          <p14:tracePt t="33472" x="8420100" y="3784600"/>
          <p14:tracePt t="33488" x="8420100" y="3797300"/>
          <p14:tracePt t="33505" x="8420100" y="3810000"/>
          <p14:tracePt t="33538" x="8420100" y="3816350"/>
          <p14:tracePt t="33585" x="8426450" y="3803650"/>
          <p14:tracePt t="33596" x="8432800" y="3771900"/>
          <p14:tracePt t="33606" x="8432800" y="3733800"/>
          <p14:tracePt t="33616" x="8432800" y="3683000"/>
          <p14:tracePt t="33627" x="8445500" y="3619500"/>
          <p14:tracePt t="33638" x="8445500" y="3517900"/>
          <p14:tracePt t="33655" x="8445500" y="3390900"/>
          <p14:tracePt t="33672" x="8445500" y="3225800"/>
          <p14:tracePt t="33689" x="8445500" y="3149600"/>
          <p14:tracePt t="33705" x="8445500" y="2959100"/>
          <p14:tracePt t="33722" x="8445500" y="2794000"/>
          <p14:tracePt t="33740" x="8445500" y="2743200"/>
          <p14:tracePt t="33756" x="8445500" y="2673350"/>
          <p14:tracePt t="33773" x="8445500" y="2660650"/>
          <p14:tracePt t="33790" x="8445500" y="2641600"/>
          <p14:tracePt t="33858" x="8445500" y="2692400"/>
          <p14:tracePt t="33868" x="8445500" y="2819400"/>
          <p14:tracePt t="33878" x="8470900" y="3054350"/>
          <p14:tracePt t="33890" x="8509000" y="3448050"/>
          <p14:tracePt t="33906" x="8521700" y="3740150"/>
          <p14:tracePt t="33923" x="8559800" y="4197350"/>
          <p14:tracePt t="33939" x="8585200" y="4305300"/>
          <p14:tracePt t="33955" x="8591550" y="4400550"/>
          <p14:tracePt t="33972" x="8597900" y="4425950"/>
          <p14:tracePt t="33989" x="8604250" y="4438650"/>
          <p14:tracePt t="34006" x="8604250" y="4445000"/>
          <p14:tracePt t="34596" x="8604250" y="4451350"/>
          <p14:tracePt t="34607" x="8597900" y="4457700"/>
          <p14:tracePt t="34617" x="8572500" y="4464050"/>
          <p14:tracePt t="34627" x="8534400" y="4470400"/>
          <p14:tracePt t="34638" x="8502650" y="4483100"/>
          <p14:tracePt t="34655" x="8464550" y="4483100"/>
          <p14:tracePt t="34672" x="8407400" y="4483100"/>
          <p14:tracePt t="34690" x="8388350" y="4483100"/>
          <p14:tracePt t="34706" x="8337550" y="4483100"/>
          <p14:tracePt t="34722" x="8324850" y="4483100"/>
          <p14:tracePt t="34739" x="8312150" y="4483100"/>
          <p14:tracePt t="34756" x="8305800" y="4483100"/>
          <p14:tracePt t="34789" x="8299450" y="4483100"/>
          <p14:tracePt t="34859" x="8305800" y="4483100"/>
          <p14:tracePt t="34869" x="8312150" y="4483100"/>
          <p14:tracePt t="34880" x="8324850" y="4476750"/>
          <p14:tracePt t="34890" x="8331200" y="4464050"/>
          <p14:tracePt t="34906" x="8350250" y="4438650"/>
          <p14:tracePt t="34923" x="8394700" y="4349750"/>
          <p14:tracePt t="34940" x="8426450" y="4286250"/>
          <p14:tracePt t="34956" x="8451850" y="4140200"/>
          <p14:tracePt t="34973" x="8470900" y="3981450"/>
          <p14:tracePt t="34990" x="8483600" y="3905250"/>
          <p14:tracePt t="35006" x="8489950" y="3702050"/>
          <p14:tracePt t="35023" x="8502650" y="3613150"/>
          <p14:tracePt t="35039" x="8509000" y="3422650"/>
          <p14:tracePt t="35056" x="8540750" y="3225800"/>
          <p14:tracePt t="35072" x="8540750" y="3149600"/>
          <p14:tracePt t="35090" x="8540750" y="2997200"/>
          <p14:tracePt t="35106" x="8540750" y="2908300"/>
          <p14:tracePt t="35109" x="8540750" y="2844800"/>
          <p14:tracePt t="35123" x="8540750" y="2781300"/>
          <p14:tracePt t="35140" x="8509000" y="2622550"/>
          <p14:tracePt t="35156" x="8489950" y="2533650"/>
          <p14:tracePt t="35173" x="8470900" y="2387600"/>
          <p14:tracePt t="35190" x="8458200" y="2311400"/>
          <p14:tracePt t="35206" x="8445500" y="2216150"/>
          <p14:tracePt t="35223" x="8426450" y="2133600"/>
          <p14:tracePt t="35239" x="8420100" y="2108200"/>
          <p14:tracePt t="35256" x="8407400" y="2057400"/>
          <p14:tracePt t="35273" x="8401050" y="2032000"/>
          <p14:tracePt t="35289" x="8401050" y="2000250"/>
          <p14:tracePt t="35307" x="8394700" y="1987550"/>
          <p14:tracePt t="35339" x="8394700" y="1981200"/>
          <p14:tracePt t="35442" x="8388350" y="2000250"/>
          <p14:tracePt t="35453" x="8369300" y="2063750"/>
          <p14:tracePt t="35464" x="8356600" y="2165350"/>
          <p14:tracePt t="35475" x="8350250" y="2279650"/>
          <p14:tracePt t="35490" x="8350250" y="2476500"/>
          <p14:tracePt t="35506" x="8350250" y="3016250"/>
          <p14:tracePt t="35523" x="8350250" y="3200400"/>
          <p14:tracePt t="35539" x="8350250" y="3702050"/>
          <p14:tracePt t="35556" x="8407400" y="4095750"/>
          <p14:tracePt t="35572" x="8407400" y="4203700"/>
          <p14:tracePt t="35589" x="8426450" y="4451350"/>
          <p14:tracePt t="35605" x="8426450" y="4540250"/>
          <p14:tracePt t="35622" x="8426450" y="4641850"/>
          <p14:tracePt t="35638" x="8426450" y="4667250"/>
          <p14:tracePt t="35655" x="8426450" y="4699000"/>
          <p14:tracePt t="35672" x="8426450" y="4711700"/>
          <p14:tracePt t="35688" x="8426450" y="4718050"/>
          <p14:tracePt t="35722" x="8426450" y="4724400"/>
          <p14:tracePt t="35743" x="8426450" y="4730750"/>
          <p14:tracePt t="35755" x="8426450" y="4737100"/>
          <p14:tracePt t="35775" x="8420100" y="4737100"/>
          <p14:tracePt t="35788" x="8420100" y="4749800"/>
          <p14:tracePt t="35805" x="8413750" y="4749800"/>
          <p14:tracePt t="35822" x="8388350" y="4768850"/>
          <p14:tracePt t="35840" x="8356600" y="4787900"/>
          <p14:tracePt t="35856" x="8337550" y="4794250"/>
          <p14:tracePt t="35873" x="8286750" y="4806950"/>
          <p14:tracePt t="35891" x="8229600" y="4813300"/>
          <p14:tracePt t="35906" x="8178800" y="4813300"/>
          <p14:tracePt t="35922" x="8013700" y="4806950"/>
          <p14:tracePt t="35938" x="7931150" y="4787900"/>
          <p14:tracePt t="35955" x="7778750" y="4768850"/>
          <p14:tracePt t="35974" x="7600950" y="4756150"/>
          <p14:tracePt t="35989" x="7473950" y="4749800"/>
          <p14:tracePt t="36006" x="7327900" y="4730750"/>
          <p14:tracePt t="36023" x="7277100" y="4718050"/>
          <p14:tracePt t="36039" x="7086600" y="4718050"/>
          <p14:tracePt t="36057" x="6883400" y="4699000"/>
          <p14:tracePt t="36073" x="6807200" y="4699000"/>
          <p14:tracePt t="36092" x="6604000" y="4699000"/>
          <p14:tracePt t="36106" x="6477000" y="4699000"/>
          <p14:tracePt t="36123" x="6248400" y="4699000"/>
          <p14:tracePt t="36141" x="6007100" y="4705350"/>
          <p14:tracePt t="36156" x="5905500" y="4705350"/>
          <p14:tracePt t="36173" x="5753100" y="4711700"/>
          <p14:tracePt t="36189" x="5689600" y="4730750"/>
          <p14:tracePt t="36206" x="5543550" y="4762500"/>
          <p14:tracePt t="36224" x="5410200" y="4787900"/>
          <p14:tracePt t="36240" x="5372100" y="4787900"/>
          <p14:tracePt t="36257" x="5302250" y="4800600"/>
          <p14:tracePt t="36273" x="5283200" y="4800600"/>
          <p14:tracePt t="36290" x="5264150" y="4800600"/>
          <p14:tracePt t="36306" x="5251450" y="4800600"/>
          <p14:tracePt t="36323" x="5245100" y="4800600"/>
          <p14:tracePt t="36339" x="5238750" y="4800600"/>
          <p14:tracePt t="36369" x="5232400" y="4800600"/>
          <p14:tracePt t="36379" x="5232400" y="4794250"/>
          <p14:tracePt t="36390" x="5232400" y="4787900"/>
          <p14:tracePt t="36405" x="5232400" y="4781550"/>
          <p14:tracePt t="36422" x="5276850" y="4756150"/>
          <p14:tracePt t="36438" x="5321300" y="4737100"/>
          <p14:tracePt t="36455" x="5473700" y="4705350"/>
          <p14:tracePt t="36472" x="5594350" y="4686300"/>
          <p14:tracePt t="36488" x="5822950" y="4654550"/>
          <p14:tracePt t="36505" x="6038850" y="4654550"/>
          <p14:tracePt t="36522" x="6165850" y="4654550"/>
          <p14:tracePt t="36538" x="6362700" y="4654550"/>
          <p14:tracePt t="36555" x="6426200" y="4654550"/>
          <p14:tracePt t="36572" x="6597650" y="4654550"/>
          <p14:tracePt t="36588" x="6769100" y="4654550"/>
          <p14:tracePt t="36605" x="6826250" y="4654550"/>
          <p14:tracePt t="36622" x="6927850" y="4654550"/>
          <p14:tracePt t="36638" x="6965950" y="4654550"/>
          <p14:tracePt t="36655" x="7080250" y="4654550"/>
          <p14:tracePt t="36672" x="7226300" y="4648200"/>
          <p14:tracePt t="36690" x="7289800" y="4635500"/>
          <p14:tracePt t="36706" x="7397750" y="4616450"/>
          <p14:tracePt t="36722" x="7448550" y="4597400"/>
          <p14:tracePt t="36738" x="7569200" y="4572000"/>
          <p14:tracePt t="36755" x="7702550" y="4533900"/>
          <p14:tracePt t="36772" x="7759700" y="4533900"/>
          <p14:tracePt t="36788" x="7854950" y="4514850"/>
          <p14:tracePt t="36805" x="7880350" y="4514850"/>
          <p14:tracePt t="36822" x="7924800" y="4508500"/>
          <p14:tracePt t="36838" x="7937500" y="4508500"/>
          <p14:tracePt t="36872" x="7943850" y="4508500"/>
          <p14:tracePt t="36921" x="7924800" y="4508500"/>
          <p14:tracePt t="36932" x="7848600" y="4521200"/>
          <p14:tracePt t="36943" x="7727950" y="4552950"/>
          <p14:tracePt t="36956" x="7550150" y="4578350"/>
          <p14:tracePt t="36973" x="7181850" y="4610100"/>
          <p14:tracePt t="36989" x="6845300" y="4648200"/>
          <p14:tracePt t="37006" x="6457950" y="4673600"/>
          <p14:tracePt t="37023" x="6350000" y="4673600"/>
          <p14:tracePt t="37039" x="6172200" y="4673600"/>
          <p14:tracePt t="37055" x="6102350" y="4673600"/>
          <p14:tracePt t="37071" x="6026150" y="4673600"/>
          <p14:tracePt t="37088" x="5994400" y="4673600"/>
          <p14:tracePt t="37105" x="5981700" y="4673600"/>
          <p14:tracePt t="37122" x="5975350" y="4673600"/>
          <p14:tracePt t="37393" x="5981700" y="4673600"/>
          <p14:tracePt t="37403" x="5988050" y="4673600"/>
          <p14:tracePt t="37414" x="6000750" y="4673600"/>
          <p14:tracePt t="37425" x="6013450" y="4679950"/>
          <p14:tracePt t="37747" x="6026150" y="4679950"/>
          <p14:tracePt t="37757" x="6057900" y="4679950"/>
          <p14:tracePt t="37767" x="6076950" y="4679950"/>
          <p14:tracePt t="37778" x="6108700" y="4679950"/>
          <p14:tracePt t="37790" x="6134100" y="4679950"/>
          <p14:tracePt t="37806" x="6184900" y="4679950"/>
          <p14:tracePt t="37823" x="6273800" y="4679950"/>
          <p14:tracePt t="37840" x="6356350" y="4673600"/>
          <p14:tracePt t="37857" x="6381750" y="4673600"/>
          <p14:tracePt t="37873" x="6426200" y="4667250"/>
          <p14:tracePt t="37889" x="6432550" y="4667250"/>
          <p14:tracePt t="37906" x="6438900" y="4667250"/>
          <p14:tracePt t="37922" x="6445250" y="4667250"/>
          <p14:tracePt t="37938" x="6451600" y="4667250"/>
          <p14:tracePt t="37971" x="6457950" y="4667250"/>
          <p14:tracePt t="38664" x="6464300" y="4654550"/>
          <p14:tracePt t="38676" x="6464300" y="4641850"/>
          <p14:tracePt t="38685" x="6470650" y="4629150"/>
          <p14:tracePt t="38696" x="6477000" y="4616450"/>
          <p14:tracePt t="38706" x="6483350" y="4603750"/>
          <p14:tracePt t="38722" x="6489700" y="4591050"/>
          <p14:tracePt t="38739" x="6502400" y="4552950"/>
          <p14:tracePt t="38756" x="6508750" y="4540250"/>
          <p14:tracePt t="38773" x="6527800" y="4508500"/>
          <p14:tracePt t="38789" x="6546850" y="4470400"/>
          <p14:tracePt t="38806" x="6559550" y="4457700"/>
          <p14:tracePt t="38823" x="6572250" y="4432300"/>
          <p14:tracePt t="38839" x="6578600" y="4425950"/>
          <p14:tracePt t="38856" x="6584950" y="4406900"/>
          <p14:tracePt t="38873" x="6597650" y="4375150"/>
          <p14:tracePt t="38889" x="6604000" y="4362450"/>
          <p14:tracePt t="38906" x="6610350" y="4349750"/>
          <p14:tracePt t="38922" x="6610350" y="4343400"/>
          <p14:tracePt t="38938" x="6610350" y="4318000"/>
          <p14:tracePt t="38956" x="6616700" y="4292600"/>
          <p14:tracePt t="38973" x="6616700" y="4279900"/>
          <p14:tracePt t="38989" x="6616700" y="4241800"/>
          <p14:tracePt t="39006" x="6616700" y="4229100"/>
          <p14:tracePt t="39022" x="6616700" y="4216400"/>
          <p14:tracePt t="39039" x="6616700" y="4184650"/>
          <p14:tracePt t="39056" x="6616700" y="4165600"/>
          <p14:tracePt t="39073" x="6616700" y="4133850"/>
          <p14:tracePt t="39088" x="6616700" y="4114800"/>
          <p14:tracePt t="40103" x="6623050" y="4102100"/>
          <p14:tracePt t="40113" x="6629400" y="4076700"/>
          <p14:tracePt t="40124" x="6635750" y="4038600"/>
          <p14:tracePt t="40139" x="6642100" y="3975100"/>
          <p14:tracePt t="40156" x="6642100" y="3848100"/>
          <p14:tracePt t="40173" x="6629400" y="3765550"/>
          <p14:tracePt t="40189" x="6604000" y="3644900"/>
          <p14:tracePt t="40207" x="6572250" y="3568700"/>
          <p14:tracePt t="40223" x="6565900" y="3556000"/>
          <p14:tracePt t="40239" x="6546850" y="3524250"/>
          <p14:tracePt t="40255" x="6502400" y="3467100"/>
          <p14:tracePt t="40271" x="6407150" y="3378200"/>
          <p14:tracePt t="40288" x="6330950" y="3302000"/>
          <p14:tracePt t="40305" x="6134100" y="3143250"/>
          <p14:tracePt t="40321" x="6007100" y="3041650"/>
          <p14:tracePt t="40338" x="5949950" y="3016250"/>
          <p14:tracePt t="40355" x="5835650" y="2946400"/>
          <p14:tracePt t="40371" x="5803900" y="2933700"/>
          <p14:tracePt t="40388" x="5708650" y="2889250"/>
          <p14:tracePt t="40405" x="5619750" y="2844800"/>
          <p14:tracePt t="40421" x="5575300" y="2825750"/>
          <p14:tracePt t="40438" x="5511800" y="2781300"/>
          <p14:tracePt t="40456" x="5486400" y="2774950"/>
          <p14:tracePt t="40473" x="5448300" y="2755900"/>
          <p14:tracePt t="40489" x="5410200" y="2717800"/>
          <p14:tracePt t="40506" x="5397500" y="2711450"/>
          <p14:tracePt t="40522" x="5365750" y="2679700"/>
          <p14:tracePt t="40539" x="5353050" y="2673350"/>
          <p14:tracePt t="40556" x="5321300" y="2641600"/>
          <p14:tracePt t="40573" x="5289550" y="2616200"/>
          <p14:tracePt t="40589" x="5264150" y="2603500"/>
          <p14:tracePt t="40606" x="5213350" y="2571750"/>
          <p14:tracePt t="40623" x="5181600" y="2546350"/>
          <p14:tracePt t="40639" x="5149850" y="2527300"/>
          <p14:tracePt t="40656" x="5124450" y="2514600"/>
          <p14:tracePt t="40673" x="5118100" y="2508250"/>
          <p14:tracePt t="40689" x="5111750" y="2508250"/>
          <p14:tracePt t="40706" x="5105400" y="2501900"/>
          <p14:tracePt t="40739" x="5099050" y="2501900"/>
          <p14:tracePt t="41478" x="5111750" y="2501900"/>
          <p14:tracePt t="41489" x="5181600" y="2508250"/>
          <p14:tracePt t="41499" x="5276850" y="2527300"/>
          <p14:tracePt t="41509" x="5441950" y="2578100"/>
          <p14:tracePt t="41521" x="5803900" y="2698750"/>
          <p14:tracePt t="41538" x="6057900" y="2743200"/>
          <p14:tracePt t="41555" x="6629400" y="2832100"/>
          <p14:tracePt t="41571" x="6800850" y="2857500"/>
          <p14:tracePt t="41588" x="7169150" y="2908300"/>
          <p14:tracePt t="41605" x="7416800" y="2921000"/>
          <p14:tracePt t="41621" x="7480300" y="2927350"/>
          <p14:tracePt t="41638" x="7562850" y="2927350"/>
          <p14:tracePt t="41656" x="7600950" y="2927350"/>
          <p14:tracePt t="41672" x="7613650" y="2927350"/>
          <p14:tracePt t="41689" x="7639050" y="2927350"/>
          <p14:tracePt t="41706" x="7645400" y="2927350"/>
          <p14:tracePt t="41722" x="7658100" y="2927350"/>
          <p14:tracePt t="41740" x="7683500" y="2908300"/>
          <p14:tracePt t="41756" x="7696200" y="2901950"/>
          <p14:tracePt t="41773" x="7734300" y="2870200"/>
          <p14:tracePt t="41789" x="7772400" y="2844800"/>
          <p14:tracePt t="41806" x="7816850" y="2806700"/>
          <p14:tracePt t="41823" x="7867650" y="2768600"/>
          <p14:tracePt t="41839" x="7893050" y="2749550"/>
          <p14:tracePt t="41856" x="7950200" y="2736850"/>
          <p14:tracePt t="41873" x="8001000" y="2730500"/>
          <p14:tracePt t="41889" x="8083550" y="2717800"/>
          <p14:tracePt t="41906" x="8140700" y="2711450"/>
          <p14:tracePt t="41921" x="8172450" y="2698750"/>
          <p14:tracePt t="41938" x="8210550" y="2686050"/>
          <p14:tracePt t="41955" x="8235950" y="2660650"/>
          <p14:tracePt t="41971" x="8274050" y="2628900"/>
          <p14:tracePt t="41990" x="8293100" y="2584450"/>
          <p14:tracePt t="42006" x="8299450" y="2578100"/>
          <p14:tracePt t="42023" x="8312150" y="2559050"/>
          <p14:tracePt t="42039" x="8312150" y="2552700"/>
          <p14:tracePt t="42115" x="8318500" y="2533650"/>
          <p14:tracePt t="42126" x="8324850" y="2495550"/>
          <p14:tracePt t="42137" x="8331200" y="2476500"/>
          <p14:tracePt t="42147" x="8337550" y="2457450"/>
          <p14:tracePt t="42158" x="8343900" y="2432050"/>
          <p14:tracePt t="42172" x="8350250" y="2419350"/>
          <p14:tracePt t="42189" x="8362950" y="2406650"/>
          <p14:tracePt t="42206" x="8369300" y="2400300"/>
          <p14:tracePt t="42222" x="8375650" y="2387600"/>
          <p14:tracePt t="42239" x="8375650" y="2381250"/>
          <p14:tracePt t="42303" x="8382000" y="2374900"/>
          <p14:tracePt t="42314" x="8394700" y="2362200"/>
          <p14:tracePt t="42324" x="8401050" y="2349500"/>
          <p14:tracePt t="42339" x="8407400" y="2336800"/>
          <p14:tracePt t="42355" x="8407400" y="2324100"/>
          <p14:tracePt t="42389" x="8407400" y="2317750"/>
          <p14:tracePt t="42418" x="8413750" y="2298700"/>
          <p14:tracePt t="42428" x="8420100" y="2273300"/>
          <p14:tracePt t="42440" x="8432800" y="2260600"/>
          <p14:tracePt t="42456" x="8432800" y="2247900"/>
          <p14:tracePt t="42473" x="8445500" y="2209800"/>
          <p14:tracePt t="42489" x="8451850" y="2190750"/>
          <p14:tracePt t="42505" x="8451850" y="2178050"/>
          <p14:tracePt t="42533" x="8451850" y="2171700"/>
          <p14:tracePt t="43031" x="8432800" y="2165350"/>
          <p14:tracePt t="43042" x="8388350" y="2152650"/>
          <p14:tracePt t="43053" x="8312150" y="2146300"/>
          <p14:tracePt t="43063" x="8134350" y="2120900"/>
          <p14:tracePt t="43073" x="7886700" y="2095500"/>
          <p14:tracePt t="43087" x="7664450" y="2063750"/>
          <p14:tracePt t="43105" x="7054850" y="2019300"/>
          <p14:tracePt t="43121" x="6896100" y="2019300"/>
          <p14:tracePt t="43138" x="6350000" y="2006600"/>
          <p14:tracePt t="43154" x="6235700" y="1993900"/>
          <p14:tracePt t="43171" x="6045200" y="1987550"/>
          <p14:tracePt t="43188" x="5873750" y="1974850"/>
          <p14:tracePt t="43204" x="5797550" y="1962150"/>
          <p14:tracePt t="43221" x="5727700" y="1955800"/>
          <p14:tracePt t="43238" x="5689600" y="1955800"/>
          <p14:tracePt t="43254" x="5632450" y="1955800"/>
          <p14:tracePt t="43271" x="5607050" y="1955800"/>
          <p14:tracePt t="43288" x="5530850" y="1955800"/>
          <p14:tracePt t="43304" x="5435600" y="1955800"/>
          <p14:tracePt t="43321" x="5372100" y="1955800"/>
          <p14:tracePt t="43338" x="5276850" y="1968500"/>
          <p14:tracePt t="43355" x="5207000" y="1974850"/>
          <p14:tracePt t="43371" x="5175250" y="1993900"/>
          <p14:tracePt t="43388" x="5105400" y="2025650"/>
          <p14:tracePt t="43404" x="5060950" y="2038350"/>
          <p14:tracePt t="43421" x="4959350" y="2095500"/>
          <p14:tracePt t="43438" x="4914900" y="2120900"/>
          <p14:tracePt t="43454" x="4864100" y="2152650"/>
          <p14:tracePt t="43471" x="4826000" y="2171700"/>
          <p14:tracePt t="43488" x="4819650" y="2178050"/>
          <p14:tracePt t="43505" x="4813300" y="2184400"/>
          <p14:tracePt t="43803" x="4813300" y="2190750"/>
          <p14:tracePt t="43845" x="4819650" y="2197100"/>
          <p14:tracePt t="43855" x="4819650" y="2203450"/>
          <p14:tracePt t="43866" x="4838700" y="2209800"/>
          <p14:tracePt t="43876" x="4864100" y="2216150"/>
          <p14:tracePt t="43888" x="4883150" y="2222500"/>
          <p14:tracePt t="43905" x="4895850" y="2228850"/>
          <p14:tracePt t="43921" x="4921250" y="2235200"/>
          <p14:tracePt t="43938" x="4927600" y="2235200"/>
          <p14:tracePt t="43954" x="4940300" y="2235200"/>
          <p14:tracePt t="43971" x="4940300" y="2241550"/>
          <p14:tracePt t="44023" x="4946650" y="2241550"/>
          <p14:tracePt t="44211" x="4946650" y="2235200"/>
          <p14:tracePt t="44306" x="4946650" y="2228850"/>
          <p14:tracePt t="44992" x="4946650" y="2235200"/>
          <p14:tracePt t="45002" x="4946650" y="2247900"/>
          <p14:tracePt t="45013" x="4953000" y="2260600"/>
          <p14:tracePt t="45023" x="4965700" y="2286000"/>
          <p14:tracePt t="45037" x="4978400" y="2298700"/>
          <p14:tracePt t="45055" x="5035550" y="2349500"/>
          <p14:tracePt t="45071" x="5118100" y="2413000"/>
          <p14:tracePt t="45090" x="5416550" y="2546350"/>
          <p14:tracePt t="45105" x="5575300" y="2609850"/>
          <p14:tracePt t="45108" x="5835650" y="2686050"/>
          <p14:tracePt t="45121" x="6140450" y="2730500"/>
          <p14:tracePt t="45139" x="6718300" y="2857500"/>
          <p14:tracePt t="45155" x="7004050" y="2933700"/>
          <p14:tracePt t="45172" x="7391400" y="3041650"/>
          <p14:tracePt t="45189" x="7575550" y="3092450"/>
          <p14:tracePt t="45205" x="7797800" y="3155950"/>
          <p14:tracePt t="45223" x="7994650" y="3232150"/>
          <p14:tracePt t="45239" x="8153400" y="3251200"/>
          <p14:tracePt t="45255" x="8369300" y="3263900"/>
          <p14:tracePt t="45271" x="8458200" y="3263900"/>
          <p14:tracePt t="45289" x="8578850" y="3263900"/>
          <p14:tracePt t="45306" x="8655050" y="3263900"/>
          <p14:tracePt t="45322" x="8674100" y="3263900"/>
          <p14:tracePt t="45339" x="8693150" y="3263900"/>
          <p14:tracePt t="45355" x="8699500" y="3263900"/>
          <p14:tracePt t="45372" x="8705850" y="3263900"/>
          <p14:tracePt t="45536" x="8699500" y="3263900"/>
          <p14:tracePt t="46170" x="8693150" y="3263900"/>
          <p14:tracePt t="46191" x="8686800" y="3263900"/>
          <p14:tracePt t="46201" x="8680450" y="3263900"/>
          <p14:tracePt t="46212" x="8667750" y="3263900"/>
          <p14:tracePt t="46223" x="8661400" y="3263900"/>
          <p14:tracePt t="46238" x="8648700" y="3263900"/>
          <p14:tracePt t="46256" x="8604250" y="3263900"/>
          <p14:tracePt t="46272" x="8591550" y="3263900"/>
          <p14:tracePt t="46289" x="8566150" y="3251200"/>
          <p14:tracePt t="46307" x="8547100" y="3244850"/>
          <p14:tracePt t="46322" x="8540750" y="3244850"/>
          <p14:tracePt t="46339" x="8540750" y="3225800"/>
          <p14:tracePt t="46355" x="8528050" y="3206750"/>
          <p14:tracePt t="46372" x="8515350" y="3162300"/>
          <p14:tracePt t="46389" x="8509000" y="3136900"/>
          <p14:tracePt t="46405" x="8502650" y="3105150"/>
          <p14:tracePt t="46422" x="8502650" y="3054350"/>
          <p14:tracePt t="46439" x="8502650" y="3035300"/>
          <p14:tracePt t="46455" x="8502650" y="2965450"/>
          <p14:tracePt t="46474" x="8502650" y="2908300"/>
          <p14:tracePt t="46489" x="8509000" y="2876550"/>
          <p14:tracePt t="46504" x="8528050" y="2819400"/>
          <p14:tracePt t="46521" x="8534400" y="2787650"/>
          <p14:tracePt t="46538" x="8553450" y="2749550"/>
          <p14:tracePt t="46555" x="8559800" y="2730500"/>
          <p14:tracePt t="46572" x="8566150" y="2717800"/>
          <p14:tracePt t="46589" x="8578850" y="2705100"/>
          <p14:tracePt t="46605" x="8578850" y="2698750"/>
          <p14:tracePt t="46704" x="8578850" y="2692400"/>
          <p14:tracePt t="46714" x="8578850" y="2686050"/>
          <p14:tracePt t="46724" x="8578850" y="2679700"/>
          <p14:tracePt t="46745" x="8578850" y="2667000"/>
          <p14:tracePt t="46756" x="8578850" y="2660650"/>
          <p14:tracePt t="46772" x="8578850" y="2654300"/>
          <p14:tracePt t="46789" x="8578850" y="2635250"/>
          <p14:tracePt t="46805" x="8572500" y="2635250"/>
          <p14:tracePt t="46822" x="8572500" y="2622550"/>
          <p14:tracePt t="46839" x="8566150" y="2597150"/>
          <p14:tracePt t="46855" x="8559800" y="2584450"/>
          <p14:tracePt t="46872" x="8553450" y="2565400"/>
          <p14:tracePt t="46889" x="8553450" y="2559050"/>
          <p14:tracePt t="46905" x="8547100" y="2552700"/>
          <p14:tracePt t="46921" x="8547100" y="2540000"/>
          <p14:tracePt t="47069" x="8547100" y="2533650"/>
          <p14:tracePt t="47090" x="8547100" y="2527300"/>
          <p14:tracePt t="47100" x="8547100" y="2514600"/>
          <p14:tracePt t="47121" x="8547100" y="2508250"/>
          <p14:tracePt t="47163" x="8547100" y="2501900"/>
          <p14:tracePt t="47204" x="8540750" y="2495550"/>
          <p14:tracePt t="47214" x="8528050" y="2489200"/>
          <p14:tracePt t="47225" x="8515350" y="2482850"/>
          <p14:tracePt t="47238" x="8502650" y="2476500"/>
          <p14:tracePt t="47255" x="8464550" y="2470150"/>
          <p14:tracePt t="47271" x="8458200" y="2470150"/>
          <p14:tracePt t="47287" x="8432800" y="2463800"/>
          <p14:tracePt t="47304" x="8426450" y="2463800"/>
          <p14:tracePt t="47321" x="8413750" y="2457450"/>
          <p14:tracePt t="47422" x="8407400" y="2457450"/>
          <p14:tracePt t="47433" x="8407400" y="2451100"/>
          <p14:tracePt t="47558" x="8407400" y="2444750"/>
          <p14:tracePt t="48495" x="8388350" y="2438400"/>
          <p14:tracePt t="48506" x="8356600" y="2419350"/>
          <p14:tracePt t="48516" x="8318500" y="2413000"/>
          <p14:tracePt t="48526" x="8286750" y="2393950"/>
          <p14:tracePt t="48537" x="8216900" y="2374900"/>
          <p14:tracePt t="48554" x="8115300" y="2355850"/>
          <p14:tracePt t="48571" x="7874000" y="2317750"/>
          <p14:tracePt t="48587" x="7747000" y="2292350"/>
          <p14:tracePt t="48604" x="7245350" y="2247900"/>
          <p14:tracePt t="48621" x="6832600" y="2209800"/>
          <p14:tracePt t="48637" x="6610350" y="2184400"/>
          <p14:tracePt t="48654" x="6394450" y="2171700"/>
          <p14:tracePt t="48671" x="6318250" y="2165350"/>
          <p14:tracePt t="48689" x="6115050" y="2133600"/>
          <p14:tracePt t="48706" x="5924550" y="2114550"/>
          <p14:tracePt t="48722" x="5835650" y="2114550"/>
          <p14:tracePt t="48739" x="5702300" y="2101850"/>
          <p14:tracePt t="48755" x="5626100" y="2101850"/>
          <p14:tracePt t="48772" x="5397500" y="2101850"/>
          <p14:tracePt t="48789" x="5257800" y="2108200"/>
          <p14:tracePt t="48805" x="5181600" y="2127250"/>
          <p14:tracePt t="48822" x="4997450" y="2165350"/>
          <p14:tracePt t="48838" x="4902200" y="2197100"/>
          <p14:tracePt t="48855" x="4768850" y="2222500"/>
          <p14:tracePt t="48871" x="4679950" y="2241550"/>
          <p14:tracePt t="48888" x="4635500" y="2247900"/>
          <p14:tracePt t="48905" x="4527550" y="2286000"/>
          <p14:tracePt t="48921" x="4470400" y="2305050"/>
          <p14:tracePt t="48937" x="4387850" y="2330450"/>
          <p14:tracePt t="48954" x="4337050" y="2343150"/>
          <p14:tracePt t="48971" x="4324350" y="2349500"/>
          <p14:tracePt t="48988" x="4311650" y="2349500"/>
          <p14:tracePt t="49005" x="4311650" y="2355850"/>
          <p14:tracePt t="49021" x="4305300" y="2355850"/>
          <p14:tracePt t="49048" x="4305300" y="2362200"/>
          <p14:tracePt t="49058" x="4305300" y="2368550"/>
          <p14:tracePt t="49080" x="4305300" y="2381250"/>
          <p14:tracePt t="49090" x="4305300" y="2387600"/>
          <p14:tracePt t="49104" x="4305300" y="2393950"/>
          <p14:tracePt t="49121" x="4305300" y="2413000"/>
          <p14:tracePt t="49137" x="4318000" y="2425700"/>
          <p14:tracePt t="49155" x="4343400" y="2444750"/>
          <p14:tracePt t="49172" x="4362450" y="2463800"/>
          <p14:tracePt t="49188" x="4394200" y="2476500"/>
          <p14:tracePt t="49205" x="4438650" y="2482850"/>
          <p14:tracePt t="49222" x="4451350" y="2482850"/>
          <p14:tracePt t="49238" x="4470400" y="2482850"/>
          <p14:tracePt t="49255" x="4476750" y="2482850"/>
          <p14:tracePt t="49272" x="4489450" y="2482850"/>
          <p14:tracePt t="49289" x="4502150" y="2482850"/>
          <p14:tracePt t="49322" x="4508500" y="2482850"/>
          <p14:tracePt t="49338" x="4514850" y="2476500"/>
          <p14:tracePt t="49355" x="4527550" y="2470150"/>
          <p14:tracePt t="49372" x="4540250" y="2463800"/>
          <p14:tracePt t="49404" x="4546600" y="2463800"/>
          <p14:tracePt t="49421" x="4546600" y="2457450"/>
          <p14:tracePt t="49457" x="4546600" y="2451100"/>
          <p14:tracePt t="49488" x="4552950" y="2451100"/>
          <p14:tracePt t="49498" x="4552950" y="2444750"/>
          <p14:tracePt t="49508" x="4559300" y="2444750"/>
          <p14:tracePt t="49522" x="4565650" y="2444750"/>
          <p14:tracePt t="49538" x="4578350" y="2438400"/>
          <p14:tracePt t="49554" x="4584700" y="2438400"/>
          <p14:tracePt t="49571" x="4597400" y="2432050"/>
          <p14:tracePt t="49604" x="4610100" y="2425700"/>
          <p14:tracePt t="49632" x="4616450" y="2425700"/>
          <p14:tracePt t="49652" x="4622800" y="2425700"/>
          <p14:tracePt t="50092" x="4629150" y="2425700"/>
          <p14:tracePt t="50102" x="4641850" y="2425700"/>
          <p14:tracePt t="50112" x="4667250" y="2425700"/>
          <p14:tracePt t="50123" x="4699000" y="2444750"/>
          <p14:tracePt t="50138" x="4737100" y="2451100"/>
          <p14:tracePt t="50155" x="4991100" y="2482850"/>
          <p14:tracePt t="50172" x="5118100" y="2495550"/>
          <p14:tracePt t="50188" x="5645150" y="2552700"/>
          <p14:tracePt t="50206" x="6096000" y="2622550"/>
          <p14:tracePt t="50222" x="6369050" y="2667000"/>
          <p14:tracePt t="50238" x="6737350" y="2717800"/>
          <p14:tracePt t="50255" x="6927850" y="2743200"/>
          <p14:tracePt t="50272" x="7232650" y="2755900"/>
          <p14:tracePt t="50291" x="7435850" y="2755900"/>
          <p14:tracePt t="50306" x="7512050" y="2755900"/>
          <p14:tracePt t="50322" x="7670800" y="2730500"/>
          <p14:tracePt t="50338" x="7721600" y="2717800"/>
          <p14:tracePt t="50355" x="7816850" y="2698750"/>
          <p14:tracePt t="50372" x="7861300" y="2692400"/>
          <p14:tracePt t="50388" x="7918450" y="2679700"/>
          <p14:tracePt t="50406" x="7975600" y="2667000"/>
          <p14:tracePt t="50422" x="8007350" y="2667000"/>
          <p14:tracePt t="50439" x="8051800" y="2660650"/>
          <p14:tracePt t="50455" x="8083550" y="2660650"/>
          <p14:tracePt t="50472" x="8115300" y="2660650"/>
          <p14:tracePt t="50489" x="8153400" y="2660650"/>
          <p14:tracePt t="50505" x="8166100" y="2660650"/>
          <p14:tracePt t="50522" x="8191500" y="2660650"/>
          <p14:tracePt t="50538" x="8204200" y="2660650"/>
          <p14:tracePt t="50555" x="8229600" y="2660650"/>
          <p14:tracePt t="50572" x="8248650" y="2660650"/>
          <p14:tracePt t="50588" x="8255000" y="2660650"/>
          <p14:tracePt t="50605" x="8267700" y="2660650"/>
          <p14:tracePt t="50622" x="8280400" y="2660650"/>
          <p14:tracePt t="50638" x="8299450" y="2660650"/>
          <p14:tracePt t="50655" x="8324850" y="2660650"/>
          <p14:tracePt t="50672" x="8331200" y="2660650"/>
          <p14:tracePt t="50688" x="8356600" y="2660650"/>
          <p14:tracePt t="50707" x="8369300" y="2660650"/>
          <p14:tracePt t="50722" x="8375650" y="2660650"/>
          <p14:tracePt t="50737" x="8394700" y="2660650"/>
          <p14:tracePt t="50754" x="8401050" y="2660650"/>
          <p14:tracePt t="50770" x="8413750" y="2660650"/>
          <p14:tracePt t="50787" x="8426450" y="2660650"/>
          <p14:tracePt t="50893" x="8432800" y="2660650"/>
          <p14:tracePt t="50904" x="8445500" y="2660650"/>
          <p14:tracePt t="50914" x="8445500" y="2654300"/>
          <p14:tracePt t="50925" x="8451850" y="2654300"/>
          <p14:tracePt t="50937" x="8458200" y="2654300"/>
          <p14:tracePt t="50954" x="8464550" y="2654300"/>
          <p14:tracePt t="50971" x="8470900" y="2647950"/>
          <p14:tracePt t="51083" x="8477250" y="2647950"/>
          <p14:tracePt t="51124" x="8477250" y="2641600"/>
          <p14:tracePt t="51157" x="8483600" y="2635250"/>
          <p14:tracePt t="51301" x="8483600" y="2628900"/>
          <p14:tracePt t="51322" x="8483600" y="2622550"/>
          <p14:tracePt t="51343" x="8483600" y="2616200"/>
          <p14:tracePt t="51718" x="8470900" y="2616200"/>
          <p14:tracePt t="51730" x="8458200" y="2616200"/>
          <p14:tracePt t="51740" x="8445500" y="2616200"/>
          <p14:tracePt t="51755" x="8413750" y="2616200"/>
          <p14:tracePt t="51771" x="8356600" y="2616200"/>
          <p14:tracePt t="51788" x="8318500" y="2616200"/>
          <p14:tracePt t="51805" x="8153400" y="2616200"/>
          <p14:tracePt t="51823" x="7950200" y="2641600"/>
          <p14:tracePt t="51838" x="7854950" y="2660650"/>
          <p14:tracePt t="51855" x="7588250" y="2692400"/>
          <p14:tracePt t="51872" x="7473950" y="2692400"/>
          <p14:tracePt t="51888" x="7296150" y="2705100"/>
          <p14:tracePt t="51905" x="7131050" y="2711450"/>
          <p14:tracePt t="51920" x="7042150" y="2724150"/>
          <p14:tracePt t="51937" x="6870700" y="2743200"/>
          <p14:tracePt t="51954" x="6832600" y="2749550"/>
          <p14:tracePt t="51970" x="6686550" y="2768600"/>
          <p14:tracePt t="51987" x="6623050" y="2781300"/>
          <p14:tracePt t="52004" x="6432550" y="2813050"/>
          <p14:tracePt t="52020" x="6273800" y="2832100"/>
          <p14:tracePt t="52037" x="6197600" y="2851150"/>
          <p14:tracePt t="52054" x="6000750" y="2870200"/>
          <p14:tracePt t="52070" x="5911850" y="2870200"/>
          <p14:tracePt t="52087" x="5772150" y="2876550"/>
          <p14:tracePt t="52104" x="5683250" y="2876550"/>
          <p14:tracePt t="52120" x="5645150" y="2876550"/>
          <p14:tracePt t="52137" x="5549900" y="2876550"/>
          <p14:tracePt t="52154" x="5499100" y="2876550"/>
          <p14:tracePt t="52172" x="5391150" y="2851150"/>
          <p14:tracePt t="52188" x="5321300" y="2832100"/>
          <p14:tracePt t="52205" x="5289550" y="2825750"/>
          <p14:tracePt t="52221" x="5238750" y="2813050"/>
          <p14:tracePt t="52240" x="5200650" y="2774950"/>
          <p14:tracePt t="52255" x="5187950" y="2762250"/>
          <p14:tracePt t="52272" x="5181600" y="2749550"/>
          <p14:tracePt t="52288" x="5175250" y="2749550"/>
          <p14:tracePt t="52305" x="5175250" y="2743200"/>
          <p14:tracePt t="52322" x="5168900" y="2743200"/>
          <p14:tracePt t="52339" x="5162550" y="2736850"/>
          <p14:tracePt t="52355" x="5156200" y="2724150"/>
          <p14:tracePt t="52371" x="5156200" y="2711450"/>
          <p14:tracePt t="52388" x="5149850" y="2692400"/>
          <p14:tracePt t="52406" x="5143500" y="2673350"/>
          <p14:tracePt t="52422" x="5143500" y="2660650"/>
          <p14:tracePt t="52439" x="5143500" y="2641600"/>
          <p14:tracePt t="52455" x="5143500" y="2628900"/>
          <p14:tracePt t="52472" x="5143500" y="2609850"/>
          <p14:tracePt t="52489" x="5143500" y="2603500"/>
          <p14:tracePt t="52505" x="5143500" y="2597150"/>
          <p14:tracePt t="52538" x="5143500" y="2590800"/>
          <p14:tracePt t="52555" x="5149850" y="2584450"/>
          <p14:tracePt t="52571" x="5156200" y="2578100"/>
          <p14:tracePt t="52588" x="5162550" y="2571750"/>
          <p14:tracePt t="52605" x="5168900" y="2571750"/>
          <p14:tracePt t="52621" x="5181600" y="2571750"/>
          <p14:tracePt t="52637" x="5187950" y="2571750"/>
          <p14:tracePt t="52654" x="5194300" y="2571750"/>
          <p14:tracePt t="52671" x="5207000" y="2571750"/>
          <p14:tracePt t="53637" x="5207000" y="2578100"/>
          <p14:tracePt t="53647" x="5207000" y="2584450"/>
          <p14:tracePt t="53658" x="5207000" y="2597150"/>
          <p14:tracePt t="53671" x="5207000" y="2609850"/>
          <p14:tracePt t="53689" x="5207000" y="2628900"/>
          <p14:tracePt t="53705" x="5207000" y="2635250"/>
          <p14:tracePt t="53721" x="5226050" y="2654300"/>
          <p14:tracePt t="53738" x="5245100" y="2679700"/>
          <p14:tracePt t="53755" x="5295900" y="2717800"/>
          <p14:tracePt t="53772" x="5435600" y="2781300"/>
          <p14:tracePt t="53788" x="5537200" y="2825750"/>
          <p14:tracePt t="53805" x="5746750" y="2908300"/>
          <p14:tracePt t="53821" x="5854700" y="2952750"/>
          <p14:tracePt t="53838" x="6197600" y="3035300"/>
          <p14:tracePt t="53855" x="6477000" y="3117850"/>
          <p14:tracePt t="53871" x="6610350" y="3162300"/>
          <p14:tracePt t="53888" x="6819900" y="3213100"/>
          <p14:tracePt t="53905" x="6902450" y="3244850"/>
          <p14:tracePt t="53922" x="7023100" y="3282950"/>
          <p14:tracePt t="53939" x="7181850" y="3308350"/>
          <p14:tracePt t="53954" x="7270750" y="3308350"/>
          <p14:tracePt t="53972" x="7461250" y="3308350"/>
          <p14:tracePt t="53987" x="7524750" y="3308350"/>
          <p14:tracePt t="54004" x="7664450" y="3282950"/>
          <p14:tracePt t="54020" x="7759700" y="3263900"/>
          <p14:tracePt t="54037" x="7956550" y="3194050"/>
          <p14:tracePt t="54054" x="8089900" y="3143250"/>
          <p14:tracePt t="54071" x="8147050" y="3117850"/>
          <p14:tracePt t="54088" x="8274050" y="3048000"/>
          <p14:tracePt t="54106" x="8382000" y="2984500"/>
          <p14:tracePt t="54121" x="8426450" y="2959100"/>
          <p14:tracePt t="54138" x="8483600" y="2927350"/>
          <p14:tracePt t="54155" x="8502650" y="2914650"/>
          <p14:tracePt t="54171" x="8528050" y="2882900"/>
          <p14:tracePt t="54189" x="8566150" y="2863850"/>
          <p14:tracePt t="54205" x="8572500" y="2857500"/>
          <p14:tracePt t="54221" x="8578850" y="2851150"/>
          <p14:tracePt t="54237" x="8585200" y="2851150"/>
          <p14:tracePt t="54440" x="8585200" y="2844800"/>
          <p14:tracePt t="54451" x="8585200" y="2838450"/>
          <p14:tracePt t="54471" x="8585200" y="2832100"/>
          <p14:tracePt t="54482" x="8578850" y="2832100"/>
          <p14:tracePt t="54492" x="8572500" y="2825750"/>
          <p14:tracePt t="54505" x="8566150" y="2825750"/>
          <p14:tracePt t="54521" x="8559800" y="2819400"/>
          <p14:tracePt t="54586" x="8553450" y="2813050"/>
          <p14:tracePt t="54606" x="8547100" y="2806700"/>
          <p14:tracePt t="54617" x="8547100" y="2794000"/>
          <p14:tracePt t="54627" x="8540750" y="2787650"/>
          <p14:tracePt t="54639" x="8528050" y="2781300"/>
          <p14:tracePt t="54655" x="8521700" y="2768600"/>
          <p14:tracePt t="54671" x="8515350" y="2755900"/>
          <p14:tracePt t="54688" x="8509000" y="2755900"/>
          <p14:tracePt t="54704" x="8502650" y="2749550"/>
          <p14:tracePt t="54721" x="8496300" y="2749550"/>
          <p14:tracePt t="54738" x="8496300" y="2743200"/>
          <p14:tracePt t="54773" x="8496300" y="2736850"/>
          <p14:tracePt t="55651" x="8483600" y="2736850"/>
          <p14:tracePt t="55659" x="8451850" y="2736850"/>
          <p14:tracePt t="55672" x="8413750" y="2736850"/>
          <p14:tracePt t="55688" x="8362950" y="2736850"/>
          <p14:tracePt t="55705" x="8248650" y="2736850"/>
          <p14:tracePt t="55721" x="8032750" y="2762250"/>
          <p14:tracePt t="55738" x="7893050" y="2762250"/>
          <p14:tracePt t="55754" x="7677150" y="2768600"/>
          <p14:tracePt t="55771" x="7524750" y="2768600"/>
          <p14:tracePt t="55788" x="7239000" y="2768600"/>
          <p14:tracePt t="55805" x="7023100" y="2781300"/>
          <p14:tracePt t="55822" x="6896100" y="2781300"/>
          <p14:tracePt t="55838" x="6667500" y="2781300"/>
          <p14:tracePt t="55855" x="6553200" y="2781300"/>
          <p14:tracePt t="55871" x="6318250" y="2774950"/>
          <p14:tracePt t="55889" x="6146800" y="2768600"/>
          <p14:tracePt t="55905" x="6083300" y="2768600"/>
          <p14:tracePt t="55920" x="5930900" y="2768600"/>
          <p14:tracePt t="55938" x="5880100" y="2768600"/>
          <p14:tracePt t="55954" x="5740400" y="2768600"/>
          <p14:tracePt t="55972" x="5626100" y="2768600"/>
          <p14:tracePt t="55988" x="5588000" y="2768600"/>
          <p14:tracePt t="56005" x="5454650" y="2768600"/>
          <p14:tracePt t="56021" x="5378450" y="2768600"/>
          <p14:tracePt t="56038" x="5226050" y="2768600"/>
          <p14:tracePt t="56056" x="5118100" y="2743200"/>
          <p14:tracePt t="56071" x="5080000" y="2743200"/>
          <p14:tracePt t="56088" x="4978400" y="2743200"/>
          <p14:tracePt t="56104" x="4940300" y="2743200"/>
          <p14:tracePt t="56120" x="4845050" y="2743200"/>
          <p14:tracePt t="56138" x="4756150" y="2743200"/>
          <p14:tracePt t="56154" x="4718050" y="2743200"/>
          <p14:tracePt t="56171" x="4660900" y="2743200"/>
          <p14:tracePt t="56187" x="4641850" y="2743200"/>
          <p14:tracePt t="56204" x="4584700" y="2743200"/>
          <p14:tracePt t="56222" x="4527550" y="2743200"/>
          <p14:tracePt t="56238" x="4514850" y="2743200"/>
          <p14:tracePt t="56255" x="4489450" y="2743200"/>
          <p14:tracePt t="56288" x="4483100" y="2743200"/>
          <p14:tracePt t="56305" x="4476750" y="2743200"/>
          <p14:tracePt t="56494" x="4483100" y="2743200"/>
          <p14:tracePt t="56505" x="4495800" y="2743200"/>
          <p14:tracePt t="56515" x="4508500" y="2743200"/>
          <p14:tracePt t="56525" x="4533900" y="2743200"/>
          <p14:tracePt t="56537" x="4572000" y="2743200"/>
          <p14:tracePt t="56554" x="4648200" y="2743200"/>
          <p14:tracePt t="56570" x="4768850" y="2749550"/>
          <p14:tracePt t="56587" x="4965700" y="2781300"/>
          <p14:tracePt t="56603" x="5080000" y="2794000"/>
          <p14:tracePt t="56620" x="5308600" y="2832100"/>
          <p14:tracePt t="56637" x="5435600" y="2844800"/>
          <p14:tracePt t="56653" x="5689600" y="2876550"/>
          <p14:tracePt t="56670" x="5848350" y="2914650"/>
          <p14:tracePt t="56687" x="5937250" y="2940050"/>
          <p14:tracePt t="56703" x="6134100" y="2978150"/>
          <p14:tracePt t="56720" x="6210300" y="2997200"/>
          <p14:tracePt t="56738" x="6394450" y="3028950"/>
          <p14:tracePt t="56755" x="6610350" y="3035300"/>
          <p14:tracePt t="56772" x="6750050" y="3048000"/>
          <p14:tracePt t="56788" x="6965950" y="3067050"/>
          <p14:tracePt t="56805" x="7067550" y="3067050"/>
          <p14:tracePt t="56821" x="7308850" y="3079750"/>
          <p14:tracePt t="56838" x="7505700" y="3079750"/>
          <p14:tracePt t="56855" x="7600950" y="3067050"/>
          <p14:tracePt t="56871" x="7804150" y="3035300"/>
          <p14:tracePt t="56888" x="7905750" y="3022600"/>
          <p14:tracePt t="56905" x="8051800" y="2997200"/>
          <p14:tracePt t="56921" x="8134350" y="2990850"/>
          <p14:tracePt t="56937" x="8185150" y="2978150"/>
          <p14:tracePt t="56953" x="8280400" y="2971800"/>
          <p14:tracePt t="56970" x="8318500" y="2959100"/>
          <p14:tracePt t="56987" x="8388350" y="2946400"/>
          <p14:tracePt t="57005" x="8432800" y="2933700"/>
          <p14:tracePt t="57021" x="8445500" y="2927350"/>
          <p14:tracePt t="57038" x="8470900" y="2914650"/>
          <p14:tracePt t="57056" x="8483600" y="2908300"/>
          <p14:tracePt t="57071" x="8489950" y="2908300"/>
          <p14:tracePt t="57161" x="8489950" y="2921000"/>
          <p14:tracePt t="57172" x="8489950" y="2940050"/>
          <p14:tracePt t="57182" x="8483600" y="2959100"/>
          <p14:tracePt t="57192" x="8470900" y="2984500"/>
          <p14:tracePt t="57205" x="8464550" y="2997200"/>
          <p14:tracePt t="57221" x="8458200" y="3009900"/>
          <p14:tracePt t="57238" x="8445500" y="3048000"/>
          <p14:tracePt t="57255" x="8439150" y="3086100"/>
          <p14:tracePt t="57271" x="8432800" y="3105150"/>
          <p14:tracePt t="57288" x="8420100" y="3155950"/>
          <p14:tracePt t="57304" x="8413750" y="3175000"/>
          <p14:tracePt t="57321" x="8407400" y="3219450"/>
          <p14:tracePt t="57338" x="8401050" y="3251200"/>
          <p14:tracePt t="57354" x="8401050" y="3263900"/>
          <p14:tracePt t="57371" x="8388350" y="3289300"/>
          <p14:tracePt t="57388" x="8388350" y="3308350"/>
          <p14:tracePt t="57405" x="8375650" y="3365500"/>
          <p14:tracePt t="57422" x="8375650" y="3409950"/>
          <p14:tracePt t="57438" x="8369300" y="3429000"/>
          <p14:tracePt t="57454" x="8362950" y="3467100"/>
          <p14:tracePt t="57471" x="8362950" y="3492500"/>
          <p14:tracePt t="57488" x="8350250" y="3530600"/>
          <p14:tracePt t="57505" x="8350250" y="3581400"/>
          <p14:tracePt t="57521" x="8343900" y="3619500"/>
          <p14:tracePt t="57538" x="8331200" y="3695700"/>
          <p14:tracePt t="57555" x="8331200" y="3740150"/>
          <p14:tracePt t="57571" x="8324850" y="3803650"/>
          <p14:tracePt t="57588" x="8318500" y="3873500"/>
          <p14:tracePt t="57605" x="8318500" y="3905250"/>
          <p14:tracePt t="57621" x="8312150" y="3962400"/>
          <p14:tracePt t="57638" x="8305800" y="3981450"/>
          <p14:tracePt t="57654" x="8305800" y="4025900"/>
          <p14:tracePt t="57671" x="8299450" y="4057650"/>
          <p14:tracePt t="57688" x="8293100" y="4070350"/>
          <p14:tracePt t="57704" x="8293100" y="4095750"/>
          <p14:tracePt t="57720" x="8286750" y="4108450"/>
          <p14:tracePt t="57775" x="8286750" y="4121150"/>
          <p14:tracePt t="58381" x="8280400" y="4133850"/>
          <p14:tracePt t="58391" x="8274050" y="4146550"/>
          <p14:tracePt t="58402" x="8267700" y="4171950"/>
          <p14:tracePt t="58412" x="8255000" y="4197350"/>
          <p14:tracePt t="58423" x="8248650" y="4229100"/>
          <p14:tracePt t="58438" x="8235950" y="4260850"/>
          <p14:tracePt t="58454" x="8197850" y="4368800"/>
          <p14:tracePt t="58471" x="8178800" y="4438650"/>
          <p14:tracePt t="58488" x="8083550" y="4622800"/>
          <p14:tracePt t="58505" x="8001000" y="4794250"/>
          <p14:tracePt t="58520" x="7962900" y="4864100"/>
          <p14:tracePt t="58537" x="7905750" y="5016500"/>
          <p14:tracePt t="58554" x="7886700" y="5048250"/>
          <p14:tracePt t="58571" x="7848600" y="5099050"/>
          <p14:tracePt t="58589" x="7823200" y="5149850"/>
          <p14:tracePt t="58605" x="7810500" y="5162550"/>
          <p14:tracePt t="58622" x="7797800" y="5181600"/>
          <p14:tracePt t="58638" x="7791450" y="5187950"/>
          <p14:tracePt t="58654" x="7785100" y="5207000"/>
          <p14:tracePt t="58673" x="7766050" y="5219700"/>
          <p14:tracePt t="58688" x="7753350" y="5226050"/>
          <p14:tracePt t="58705" x="7683500" y="5245100"/>
          <p14:tracePt t="58721" x="7632700" y="5257800"/>
          <p14:tracePt t="58738" x="7512050" y="5283200"/>
          <p14:tracePt t="58755" x="7302500" y="5302250"/>
          <p14:tracePt t="58771" x="7162800" y="5327650"/>
          <p14:tracePt t="58789" x="6908800" y="5372100"/>
          <p14:tracePt t="58804" x="6731000" y="5378450"/>
          <p14:tracePt t="58821" x="6457950" y="5435600"/>
          <p14:tracePt t="58838" x="6362700" y="5454650"/>
          <p14:tracePt t="58854" x="6159500" y="5486400"/>
          <p14:tracePt t="58870" x="6013450" y="5492750"/>
          <p14:tracePt t="58886" x="5988050" y="5505450"/>
          <p14:tracePt t="58903" x="5949950" y="551815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1"/>
          <p:cNvSpPr>
            <a:spLocks noGrp="1"/>
          </p:cNvSpPr>
          <p:nvPr>
            <p:ph type="title"/>
          </p:nvPr>
        </p:nvSpPr>
        <p:spPr>
          <a:xfrm>
            <a:off x="446088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Imputation </a:t>
            </a:r>
          </a:p>
        </p:txBody>
      </p:sp>
      <p:sp>
        <p:nvSpPr>
          <p:cNvPr id="25605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C69DF1-8D8E-4114-9915-2FD99B89F0D3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2560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388" y="1844675"/>
            <a:ext cx="8285162" cy="4032250"/>
          </a:xfrm>
        </p:spPr>
      </p:pic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53"/>
    </mc:Choice>
    <mc:Fallback xmlns="">
      <p:transition spd="slow" advTm="39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75" x="4572000" y="4051300"/>
          <p14:tracePt t="686" x="4597400" y="4038600"/>
          <p14:tracePt t="697" x="4648200" y="4019550"/>
          <p14:tracePt t="709" x="4718050" y="3981450"/>
          <p14:tracePt t="726" x="4864100" y="3917950"/>
          <p14:tracePt t="742" x="4921250" y="3892550"/>
          <p14:tracePt t="759" x="5067300" y="3835400"/>
          <p14:tracePt t="775" x="5156200" y="3816350"/>
          <p14:tracePt t="792" x="5302250" y="3765550"/>
          <p14:tracePt t="809" x="5372100" y="3733800"/>
          <p14:tracePt t="825" x="5480050" y="3708400"/>
          <p14:tracePt t="842" x="5575300" y="3689350"/>
          <p14:tracePt t="859" x="5632450" y="3683000"/>
          <p14:tracePt t="876" x="5727700" y="3663950"/>
          <p14:tracePt t="892" x="5753100" y="3663950"/>
          <p14:tracePt t="910" x="5810250" y="3657600"/>
          <p14:tracePt t="927" x="5867400" y="3657600"/>
          <p14:tracePt t="943" x="5886450" y="3657600"/>
          <p14:tracePt t="960" x="5918200" y="3651250"/>
          <p14:tracePt t="14030" x="5911850" y="3651250"/>
          <p14:tracePt t="14040" x="5892800" y="3657600"/>
          <p14:tracePt t="14051" x="5848350" y="3702050"/>
          <p14:tracePt t="14061" x="5778500" y="3771900"/>
          <p14:tracePt t="14075" x="5715000" y="3841750"/>
          <p14:tracePt t="14091" x="5657850" y="3898900"/>
          <p14:tracePt t="14108" x="5543550" y="4057650"/>
          <p14:tracePt t="14125" x="5441950" y="4216400"/>
          <p14:tracePt t="14141" x="5403850" y="4311650"/>
          <p14:tracePt t="14158" x="5359400" y="4470400"/>
          <p14:tracePt t="14175" x="5353050" y="4559300"/>
          <p14:tracePt t="14191" x="5334000" y="4737100"/>
          <p14:tracePt t="14208" x="5346700" y="4908550"/>
          <p14:tracePt t="14225" x="5353050" y="4959350"/>
          <p14:tracePt t="14241" x="5429250" y="5054600"/>
          <p14:tracePt t="14258" x="5473700" y="5086350"/>
          <p14:tracePt t="14275" x="5721350" y="5156200"/>
          <p14:tracePt t="14291" x="5899150" y="5156200"/>
          <p14:tracePt t="14308" x="5943600" y="5143500"/>
          <p14:tracePt t="14325" x="6000750" y="5073650"/>
          <p14:tracePt t="14341" x="6026150" y="5054600"/>
          <p14:tracePt t="14358" x="6057900" y="4991100"/>
          <p14:tracePt t="14375" x="6064250" y="4965700"/>
          <p14:tracePt t="14391" x="6064250" y="4953000"/>
          <p14:tracePt t="14408" x="6064250" y="4946650"/>
          <p14:tracePt t="14425" x="6057900" y="4933950"/>
          <p14:tracePt t="14441" x="6007100" y="4914900"/>
          <p14:tracePt t="14459" x="5918200" y="4914900"/>
          <p14:tracePt t="14474" x="5873750" y="4914900"/>
          <p14:tracePt t="14491" x="5816600" y="4921250"/>
          <p14:tracePt t="14508" x="5797550" y="4921250"/>
          <p14:tracePt t="14524" x="5772150" y="4927600"/>
          <p14:tracePt t="14541" x="5765800" y="4927600"/>
          <p14:tracePt t="14558" x="5759450" y="4933950"/>
          <p14:tracePt t="14575" x="5746750" y="4940300"/>
          <p14:tracePt t="14591" x="5740400" y="4940300"/>
          <p14:tracePt t="14608" x="5727700" y="4953000"/>
          <p14:tracePt t="14625" x="5721350" y="4953000"/>
          <p14:tracePt t="14641" x="5721350" y="4965700"/>
          <p14:tracePt t="14658" x="5715000" y="4965700"/>
          <p14:tracePt t="14675" x="5715000" y="4972050"/>
          <p14:tracePt t="14692" x="5708650" y="4972050"/>
          <p14:tracePt t="14709" x="5708650" y="4978400"/>
          <p14:tracePt t="14731" x="5708650" y="4984750"/>
          <p14:tracePt t="14773" x="5727700" y="4984750"/>
          <p14:tracePt t="14785" x="5746750" y="4984750"/>
          <p14:tracePt t="14794" x="5772150" y="4984750"/>
          <p14:tracePt t="14809" x="5797550" y="4984750"/>
          <p14:tracePt t="14826" x="5810250" y="4978400"/>
          <p14:tracePt t="14842" x="5816600" y="4972050"/>
          <p14:tracePt t="14859" x="5829300" y="4965700"/>
          <p14:tracePt t="14876" x="5835650" y="4965700"/>
          <p14:tracePt t="14892" x="5842000" y="4959350"/>
          <p14:tracePt t="14982" x="5835650" y="4953000"/>
          <p14:tracePt t="14993" x="5822950" y="4953000"/>
          <p14:tracePt t="15003" x="5803900" y="4953000"/>
          <p14:tracePt t="15013" x="5778500" y="4953000"/>
          <p14:tracePt t="15026" x="5759450" y="4953000"/>
          <p14:tracePt t="15042" x="5740400" y="4953000"/>
          <p14:tracePt t="15059" x="5708650" y="4953000"/>
          <p14:tracePt t="15076" x="5683250" y="4959350"/>
          <p14:tracePt t="15092" x="5670550" y="4959350"/>
          <p14:tracePt t="15109" x="5645150" y="4978400"/>
          <p14:tracePt t="15126" x="5638800" y="4978400"/>
          <p14:tracePt t="15141" x="5626100" y="4984750"/>
          <p14:tracePt t="15174" x="5619750" y="4984750"/>
          <p14:tracePt t="15231" x="5619750" y="4978400"/>
          <p14:tracePt t="15242" x="5619750" y="4965700"/>
          <p14:tracePt t="15252" x="5619750" y="4946650"/>
          <p14:tracePt t="15262" x="5619750" y="4927600"/>
          <p14:tracePt t="15275" x="5632450" y="4895850"/>
          <p14:tracePt t="15291" x="5638800" y="4876800"/>
          <p14:tracePt t="15308" x="5645150" y="4851400"/>
          <p14:tracePt t="15325" x="5645150" y="4838700"/>
          <p14:tracePt t="15341" x="5645150" y="4832350"/>
          <p14:tracePt t="15358" x="5645150" y="4826000"/>
          <p14:tracePt t="15391" x="5645150" y="4819650"/>
          <p14:tracePt t="15431" x="5638800" y="4819650"/>
          <p14:tracePt t="15441" x="5632450" y="4819650"/>
          <p14:tracePt t="15452" x="5619750" y="4819650"/>
          <p14:tracePt t="15462" x="5613400" y="4819650"/>
          <p14:tracePt t="15476" x="5607050" y="4819650"/>
          <p14:tracePt t="22085" x="5607050" y="4806950"/>
          <p14:tracePt t="22095" x="5613400" y="4794250"/>
          <p14:tracePt t="22106" x="5626100" y="4768850"/>
          <p14:tracePt t="22116" x="5632450" y="4756150"/>
          <p14:tracePt t="22127" x="5645150" y="4737100"/>
          <p14:tracePt t="22141" x="5651500" y="4718050"/>
          <p14:tracePt t="22157" x="5670550" y="4686300"/>
          <p14:tracePt t="22174" x="5676900" y="4667250"/>
          <p14:tracePt t="22191" x="5683250" y="4641850"/>
          <p14:tracePt t="22207" x="5695950" y="4629150"/>
          <p14:tracePt t="22224" x="5708650" y="4603750"/>
          <p14:tracePt t="22241" x="5721350" y="4578350"/>
          <p14:tracePt t="22257" x="5721350" y="4565650"/>
          <p14:tracePt t="22274" x="5721350" y="4552950"/>
          <p14:tracePt t="22291" x="5721350" y="4546600"/>
          <p14:tracePt t="22307" x="5721350" y="4540250"/>
          <p14:tracePt t="22324" x="5721350" y="4527550"/>
          <p14:tracePt t="22340" x="5721350" y="4521200"/>
          <p14:tracePt t="22357" x="5721350" y="4489450"/>
          <p14:tracePt t="22374" x="5721350" y="4476750"/>
          <p14:tracePt t="22391" x="5721350" y="4451350"/>
          <p14:tracePt t="22407" x="5708650" y="4425950"/>
          <p14:tracePt t="22424" x="5702300" y="4413250"/>
          <p14:tracePt t="22441" x="5702300" y="4400550"/>
          <p14:tracePt t="22474" x="5695950" y="4394200"/>
          <p14:tracePt t="22507" x="5689600" y="4394200"/>
          <p14:tracePt t="22524" x="5689600" y="4387850"/>
          <p14:tracePt t="22543" x="5683250" y="4387850"/>
          <p14:tracePt t="22557" x="5683250" y="4381500"/>
          <p14:tracePt t="22597" x="5683250" y="4375150"/>
          <p14:tracePt t="22701" x="5670550" y="4368800"/>
          <p14:tracePt t="22711" x="5651500" y="4362450"/>
          <p14:tracePt t="22722" x="5638800" y="4349750"/>
          <p14:tracePt t="22732" x="5626100" y="4343400"/>
          <p14:tracePt t="22744" x="5613400" y="4337050"/>
          <p14:tracePt t="22759" x="5588000" y="4324350"/>
          <p14:tracePt t="22775" x="5537200" y="4305300"/>
          <p14:tracePt t="22792" x="5486400" y="4292600"/>
          <p14:tracePt t="22808" x="5416550" y="4279900"/>
          <p14:tracePt t="22824" x="5391150" y="4273550"/>
          <p14:tracePt t="22841" x="5346700" y="4273550"/>
          <p14:tracePt t="22858" x="5321300" y="4267200"/>
          <p14:tracePt t="22874" x="5308600" y="4267200"/>
          <p14:tracePt t="22891" x="5289550" y="4267200"/>
          <p14:tracePt t="22908" x="5283200" y="4267200"/>
          <p14:tracePt t="22924" x="5270500" y="4267200"/>
          <p14:tracePt t="22941" x="5251450" y="4279900"/>
          <p14:tracePt t="22958" x="5245100" y="4292600"/>
          <p14:tracePt t="22974" x="5226050" y="4318000"/>
          <p14:tracePt t="22991" x="5219700" y="4330700"/>
          <p14:tracePt t="23009" x="5200650" y="4362450"/>
          <p14:tracePt t="23025" x="5181600" y="4400550"/>
          <p14:tracePt t="23042" x="5175250" y="4419600"/>
          <p14:tracePt t="23059" x="5162550" y="4457700"/>
          <p14:tracePt t="23075" x="5149850" y="4476750"/>
          <p14:tracePt t="23092" x="5137150" y="4527550"/>
          <p14:tracePt t="23109" x="5124450" y="4584700"/>
          <p14:tracePt t="23125" x="5124450" y="4622800"/>
          <p14:tracePt t="23142" x="5118100" y="4679950"/>
          <p14:tracePt t="23159" x="5118100" y="4718050"/>
          <p14:tracePt t="23175" x="5111750" y="4768850"/>
          <p14:tracePt t="23192" x="5111750" y="4819650"/>
          <p14:tracePt t="23208" x="5111750" y="4838700"/>
          <p14:tracePt t="23225" x="5111750" y="4864100"/>
          <p14:tracePt t="23242" x="5111750" y="4870450"/>
          <p14:tracePt t="23259" x="5111750" y="4889500"/>
          <p14:tracePt t="23275" x="5137150" y="4908550"/>
          <p14:tracePt t="23291" x="5168900" y="4921250"/>
          <p14:tracePt t="23307" x="5219700" y="4940300"/>
          <p14:tracePt t="23324" x="5251450" y="4959350"/>
          <p14:tracePt t="23340" x="5359400" y="4984750"/>
          <p14:tracePt t="23357" x="5480050" y="5003800"/>
          <p14:tracePt t="23374" x="5530850" y="5003800"/>
          <p14:tracePt t="23390" x="5657850" y="5003800"/>
          <p14:tracePt t="23407" x="5759450" y="5003800"/>
          <p14:tracePt t="23424" x="5924550" y="5003800"/>
          <p14:tracePt t="23441" x="6007100" y="5003800"/>
          <p14:tracePt t="23457" x="6038850" y="4997450"/>
          <p14:tracePt t="23474" x="6083300" y="4972050"/>
          <p14:tracePt t="23490" x="6102350" y="4965700"/>
          <p14:tracePt t="23507" x="6140450" y="4940300"/>
          <p14:tracePt t="23525" x="6165850" y="4908550"/>
          <p14:tracePt t="23542" x="6178550" y="4876800"/>
          <p14:tracePt t="23558" x="6178550" y="4762500"/>
          <p14:tracePt t="23575" x="6165850" y="4686300"/>
          <p14:tracePt t="23592" x="6127750" y="4565650"/>
          <p14:tracePt t="23609" x="6019800" y="4445000"/>
          <p14:tracePt t="23625" x="5911850" y="4356100"/>
          <p14:tracePt t="23642" x="5708650" y="4260850"/>
          <p14:tracePt t="23658" x="5613400" y="4229100"/>
          <p14:tracePt t="23675" x="5448300" y="4216400"/>
          <p14:tracePt t="23693" x="5289550" y="4229100"/>
          <p14:tracePt t="23708" x="5238750" y="4241800"/>
          <p14:tracePt t="23725" x="5162550" y="4273550"/>
          <p14:tracePt t="23741" x="5143500" y="4286250"/>
          <p14:tracePt t="23758" x="5099050" y="4362450"/>
          <p14:tracePt t="23775" x="5054600" y="4476750"/>
          <p14:tracePt t="23791" x="5048250" y="4527550"/>
          <p14:tracePt t="23808" x="5048250" y="4654550"/>
          <p14:tracePt t="23825" x="5060950" y="4711700"/>
          <p14:tracePt t="23842" x="5124450" y="4826000"/>
          <p14:tracePt t="23860" x="5219700" y="4921250"/>
          <p14:tracePt t="23875" x="5276850" y="4965700"/>
          <p14:tracePt t="23892" x="5416550" y="5029200"/>
          <p14:tracePt t="23908" x="5492750" y="5054600"/>
          <p14:tracePt t="23924" x="5638800" y="5086350"/>
          <p14:tracePt t="23941" x="5715000" y="5092700"/>
          <p14:tracePt t="23959" x="5816600" y="5092700"/>
          <p14:tracePt t="23974" x="5873750" y="5092700"/>
          <p14:tracePt t="23990" x="5905500" y="5092700"/>
          <p14:tracePt t="24007" x="5930900" y="5086350"/>
          <p14:tracePt t="24024" x="5943600" y="5073650"/>
          <p14:tracePt t="24040" x="5949950" y="4972050"/>
          <p14:tracePt t="24057" x="5943600" y="4876800"/>
          <p14:tracePt t="24075" x="5924550" y="4832350"/>
          <p14:tracePt t="24091" x="5848350" y="4781550"/>
          <p14:tracePt t="24108" x="5765800" y="4749800"/>
          <p14:tracePt t="24125" x="5670550" y="4743450"/>
          <p14:tracePt t="24141" x="5607050" y="4743450"/>
          <p14:tracePt t="24158" x="5575300" y="4749800"/>
          <p14:tracePt t="24174" x="5530850" y="4794250"/>
          <p14:tracePt t="24192" x="5505450" y="4838700"/>
          <p14:tracePt t="24208" x="5467350" y="4997450"/>
          <p14:tracePt t="24224" x="5454650" y="5149850"/>
          <p14:tracePt t="24242" x="5454650" y="5226050"/>
          <p14:tracePt t="24258" x="5486400" y="5353050"/>
          <p14:tracePt t="24275" x="5505450" y="5384800"/>
          <p14:tracePt t="24291" x="5530850" y="5410200"/>
          <p14:tracePt t="24309" x="5549900" y="5429250"/>
          <p14:tracePt t="24324" x="5562600" y="5429250"/>
          <p14:tracePt t="24341" x="5568950" y="5435600"/>
          <p14:tracePt t="24358" x="5575300" y="5435600"/>
          <p14:tracePt t="24392" x="5581650" y="5435600"/>
          <p14:tracePt t="24424" x="5588000" y="5435600"/>
          <p14:tracePt t="24444" x="5594350" y="5435600"/>
          <p14:tracePt t="24455" x="5600700" y="5435600"/>
          <p14:tracePt t="24478" x="5613400" y="5429250"/>
          <p14:tracePt t="24485" x="5626100" y="5416550"/>
          <p14:tracePt t="24495" x="5645150" y="5403850"/>
          <p14:tracePt t="24507" x="5651500" y="5391150"/>
          <p14:tracePt t="24524" x="5664200" y="5372100"/>
          <p14:tracePt t="24541" x="5683250" y="5346700"/>
          <p14:tracePt t="24557" x="5695950" y="5334000"/>
          <p14:tracePt t="24574" x="5708650" y="5308600"/>
          <p14:tracePt t="24590" x="5727700" y="5276850"/>
          <p14:tracePt t="24607" x="5734050" y="5251450"/>
          <p14:tracePt t="24624" x="5759450" y="5219700"/>
          <p14:tracePt t="24640" x="5765800" y="5200650"/>
          <p14:tracePt t="24657" x="5778500" y="5162550"/>
          <p14:tracePt t="24674" x="5791200" y="5137150"/>
          <p14:tracePt t="24690" x="5791200" y="5130800"/>
          <p14:tracePt t="24707" x="5797550" y="5118100"/>
          <p14:tracePt t="24726" x="5810250" y="5099050"/>
          <p14:tracePt t="24742" x="5810250" y="5092700"/>
          <p14:tracePt t="24759" x="5816600" y="5073650"/>
          <p14:tracePt t="24775" x="5816600" y="5067300"/>
          <p14:tracePt t="24792" x="5816600" y="5054600"/>
          <p14:tracePt t="24809" x="5816600" y="5048250"/>
          <p14:tracePt t="24825" x="5816600" y="5035550"/>
          <p14:tracePt t="24842" x="5816600" y="5029200"/>
          <p14:tracePt t="24858" x="5816600" y="5022850"/>
          <p14:tracePt t="24875" x="5816600" y="5003800"/>
          <p14:tracePt t="24892" x="5816600" y="4997450"/>
          <p14:tracePt t="24908" x="5816600" y="4978400"/>
          <p14:tracePt t="24925" x="5816600" y="4965700"/>
          <p14:tracePt t="24941" x="5816600" y="4953000"/>
          <p14:tracePt t="24958" x="5810250" y="4933950"/>
          <p14:tracePt t="24975" x="5810250" y="4927600"/>
          <p14:tracePt t="24979" x="5803900" y="4921250"/>
          <p14:tracePt t="24992" x="5803900" y="4914900"/>
          <p14:tracePt t="25009" x="5797550" y="4895850"/>
          <p14:tracePt t="25025" x="5797550" y="4889500"/>
          <p14:tracePt t="25042" x="5797550" y="4876800"/>
          <p14:tracePt t="25058" x="5791200" y="4876800"/>
          <p14:tracePt t="25075" x="5791200" y="4864100"/>
          <p14:tracePt t="25092" x="5791200" y="4845050"/>
          <p14:tracePt t="25108" x="5791200" y="4838700"/>
          <p14:tracePt t="25125" x="5791200" y="4832350"/>
          <p14:tracePt t="25321" x="5791200" y="4826000"/>
          <p14:tracePt t="25342" x="5791200" y="4819650"/>
          <p14:tracePt t="25353" x="5791200" y="4813300"/>
          <p14:tracePt t="25363" x="5784850" y="4813300"/>
          <p14:tracePt t="25375" x="5778500" y="4806950"/>
          <p14:tracePt t="25391" x="5772150" y="4800600"/>
          <p14:tracePt t="25541" x="5772150" y="4794250"/>
          <p14:tracePt t="25561" x="5765800" y="4794250"/>
          <p14:tracePt t="25582" x="5765800" y="4787900"/>
          <p14:tracePt t="25593" x="5765800" y="4781550"/>
          <p14:tracePt t="25603" x="5765800" y="4775200"/>
          <p14:tracePt t="25644" x="5765800" y="4768850"/>
          <p14:tracePt t="25654" x="5765800" y="4762500"/>
          <p14:tracePt t="26407" x="5759450" y="4762500"/>
          <p14:tracePt t="26418" x="5753100" y="4762500"/>
          <p14:tracePt t="26428" x="5740400" y="4762500"/>
          <p14:tracePt t="26441" x="5734050" y="4762500"/>
          <p14:tracePt t="26460" x="5727700" y="4762500"/>
          <p14:tracePt t="26475" x="5721350" y="4762500"/>
          <p14:tracePt t="26491" x="5702300" y="4781550"/>
          <p14:tracePt t="26508" x="5689600" y="4794250"/>
          <p14:tracePt t="26525" x="5664200" y="4813300"/>
          <p14:tracePt t="26542" x="5632450" y="4857750"/>
          <p14:tracePt t="26558" x="5619750" y="4876800"/>
          <p14:tracePt t="26575" x="5588000" y="4940300"/>
          <p14:tracePt t="26591" x="5562600" y="4984750"/>
          <p14:tracePt t="26609" x="5530850" y="5067300"/>
          <p14:tracePt t="26626" x="5486400" y="5156200"/>
          <p14:tracePt t="26641" x="5467350" y="5187950"/>
          <p14:tracePt t="26659" x="5448300" y="5251450"/>
          <p14:tracePt t="26675" x="5441950" y="5270500"/>
          <p14:tracePt t="26691" x="5422900" y="5289550"/>
          <p14:tracePt t="26709" x="5410200" y="5314950"/>
          <p14:tracePt t="26725" x="5410200" y="5321300"/>
          <p14:tracePt t="26742" x="5403850" y="5340350"/>
          <p14:tracePt t="26775" x="5397500" y="5346700"/>
          <p14:tracePt t="26791" x="5397500" y="5353050"/>
          <p14:tracePt t="27002" x="5397500" y="5334000"/>
          <p14:tracePt t="27013" x="5397500" y="5314950"/>
          <p14:tracePt t="27024" x="5397500" y="5295900"/>
          <p14:tracePt t="27033" x="5397500" y="5276850"/>
          <p14:tracePt t="27044" x="5397500" y="5245100"/>
          <p14:tracePt t="27058" x="5397500" y="5219700"/>
          <p14:tracePt t="27075" x="5397500" y="5162550"/>
          <p14:tracePt t="27091" x="5397500" y="5130800"/>
          <p14:tracePt t="27108" x="5397500" y="5086350"/>
          <p14:tracePt t="27125" x="5397500" y="5054600"/>
          <p14:tracePt t="27141" x="5397500" y="5016500"/>
          <p14:tracePt t="27158" x="5397500" y="4972050"/>
          <p14:tracePt t="27175" x="5397500" y="4953000"/>
          <p14:tracePt t="27191" x="5397500" y="4927600"/>
          <p14:tracePt t="27208" x="5397500" y="4914900"/>
          <p14:tracePt t="27225" x="5397500" y="4902200"/>
          <p14:tracePt t="27242" x="5397500" y="4876800"/>
          <p14:tracePt t="27258" x="5397500" y="4857750"/>
          <p14:tracePt t="27275" x="5397500" y="4838700"/>
          <p14:tracePt t="27292" x="5403850" y="4826000"/>
          <p14:tracePt t="27307" x="5403850" y="4806950"/>
          <p14:tracePt t="27325" x="5403850" y="4800600"/>
          <p14:tracePt t="27341" x="5403850" y="4787900"/>
          <p14:tracePt t="27357" x="5403850" y="4762500"/>
          <p14:tracePt t="27374" x="5403850" y="4749800"/>
          <p14:tracePt t="27391" x="5403850" y="4718050"/>
          <p14:tracePt t="27408" x="5410200" y="4699000"/>
          <p14:tracePt t="27425" x="5410200" y="4660900"/>
          <p14:tracePt t="27442" x="5416550" y="4629150"/>
          <p14:tracePt t="27458" x="5422900" y="4610100"/>
          <p14:tracePt t="27474" x="5429250" y="4584700"/>
          <p14:tracePt t="27493" x="5435600" y="4552950"/>
          <p14:tracePt t="27508" x="5435600" y="4540250"/>
          <p14:tracePt t="27525" x="5448300" y="4514850"/>
          <p14:tracePt t="27541" x="5448300" y="4502150"/>
          <p14:tracePt t="27558" x="5454650" y="4470400"/>
          <p14:tracePt t="27576" x="5473700" y="4438650"/>
          <p14:tracePt t="27591" x="5473700" y="4425950"/>
          <p14:tracePt t="27609" x="5473700" y="4413250"/>
          <p14:tracePt t="27625" x="5473700" y="4406900"/>
          <p14:tracePt t="27641" x="5473700" y="4394200"/>
          <p14:tracePt t="27753" x="5473700" y="4387850"/>
          <p14:tracePt t="27806" x="5473700" y="4381500"/>
          <p14:tracePt t="27837" x="5473700" y="4375150"/>
          <p14:tracePt t="27910" x="5467350" y="4375150"/>
          <p14:tracePt t="28328" x="5454650" y="4375150"/>
          <p14:tracePt t="28338" x="5441950" y="4368800"/>
          <p14:tracePt t="28349" x="5429250" y="4368800"/>
          <p14:tracePt t="28360" x="5416550" y="4362450"/>
          <p14:tracePt t="28374" x="5397500" y="4356100"/>
          <p14:tracePt t="28391" x="5353050" y="4349750"/>
          <p14:tracePt t="28408" x="5321300" y="4330700"/>
          <p14:tracePt t="28425" x="5219700" y="4324350"/>
          <p14:tracePt t="28442" x="5099050" y="4305300"/>
          <p14:tracePt t="28458" x="5060950" y="4298950"/>
          <p14:tracePt t="28474" x="4927600" y="4286250"/>
          <p14:tracePt t="28491" x="4851400" y="4279900"/>
          <p14:tracePt t="28507" x="4730750" y="4267200"/>
          <p14:tracePt t="28524" x="4692650" y="4267200"/>
          <p14:tracePt t="28540" x="4591050" y="4260850"/>
          <p14:tracePt t="28557" x="4387850" y="4260850"/>
          <p14:tracePt t="28573" x="4260850" y="4260850"/>
          <p14:tracePt t="28590" x="3892550" y="4260850"/>
          <p14:tracePt t="28607" x="3683000" y="4260850"/>
          <p14:tracePt t="28623" x="3429000" y="4260850"/>
          <p14:tracePt t="28642" x="3162300" y="4286250"/>
          <p14:tracePt t="28658" x="3041650" y="4286250"/>
          <p14:tracePt t="28674" x="2743200" y="4286250"/>
          <p14:tracePt t="28691" x="2533650" y="4286250"/>
          <p14:tracePt t="28708" x="2336800" y="4260850"/>
          <p14:tracePt t="28725" x="2247900" y="4260850"/>
          <p14:tracePt t="28741" x="2216150" y="4260850"/>
          <p14:tracePt t="28758" x="2184400" y="4260850"/>
          <p14:tracePt t="28775" x="2171700" y="4260850"/>
          <p14:tracePt t="28791" x="2165350" y="4260850"/>
          <p14:tracePt t="28808" x="2159000" y="4260850"/>
          <p14:tracePt t="28825" x="2152650" y="4260850"/>
          <p14:tracePt t="28858" x="2146300" y="4260850"/>
          <p14:tracePt t="29059" x="2152650" y="4260850"/>
          <p14:tracePt t="29069" x="2159000" y="4260850"/>
          <p14:tracePt t="29079" x="2171700" y="4267200"/>
          <p14:tracePt t="29092" x="2184400" y="4279900"/>
          <p14:tracePt t="29107" x="2197100" y="4286250"/>
          <p14:tracePt t="29123" x="2228850" y="4305300"/>
          <p14:tracePt t="29140" x="2254250" y="4318000"/>
          <p14:tracePt t="29157" x="2260600" y="4324350"/>
          <p14:tracePt t="29173" x="2279650" y="4330700"/>
          <p14:tracePt t="29190" x="2286000" y="4337050"/>
          <p14:tracePt t="29207" x="2298700" y="4337050"/>
          <p14:tracePt t="29240" x="2298700" y="4343400"/>
          <p14:tracePt t="29257" x="2305050" y="4343400"/>
          <p14:tracePt t="29298" x="2311400" y="4343400"/>
          <p14:tracePt t="29340" x="2317750" y="4343400"/>
          <p14:tracePt t="29382" x="2324100" y="4343400"/>
          <p14:tracePt t="29393" x="2330450" y="4343400"/>
          <p14:tracePt t="29403" x="2336800" y="4343400"/>
          <p14:tracePt t="29414" x="2362200" y="4343400"/>
          <p14:tracePt t="29425" x="2381250" y="4343400"/>
          <p14:tracePt t="29441" x="2406650" y="4343400"/>
          <p14:tracePt t="29458" x="2476500" y="4343400"/>
          <p14:tracePt t="29477" x="2584450" y="4311650"/>
          <p14:tracePt t="29491" x="2641600" y="4292600"/>
          <p14:tracePt t="29509" x="2806700" y="4254500"/>
          <p14:tracePt t="29525" x="2889250" y="4235450"/>
          <p14:tracePt t="29541" x="3092450" y="4191000"/>
          <p14:tracePt t="29558" x="3352800" y="4159250"/>
          <p14:tracePt t="29575" x="3454400" y="4152900"/>
          <p14:tracePt t="29592" x="3708400" y="4121150"/>
          <p14:tracePt t="29608" x="3848100" y="4121150"/>
          <p14:tracePt t="29624" x="4064000" y="4108450"/>
          <p14:tracePt t="29641" x="4203700" y="4108450"/>
          <p14:tracePt t="29658" x="4495800" y="4108450"/>
          <p14:tracePt t="29675" x="4673600" y="4108450"/>
          <p14:tracePt t="29691" x="4762500" y="4108450"/>
          <p14:tracePt t="29708" x="4965700" y="4121150"/>
          <p14:tracePt t="29725" x="5041900" y="4133850"/>
          <p14:tracePt t="29741" x="5162550" y="4152900"/>
          <p14:tracePt t="29758" x="5257800" y="4178300"/>
          <p14:tracePt t="29775" x="5276850" y="4184650"/>
          <p14:tracePt t="29791" x="5308600" y="4197350"/>
          <p14:tracePt t="29808" x="5308600" y="4203700"/>
          <p14:tracePt t="29825" x="5321300" y="4210050"/>
          <p14:tracePt t="29841" x="5327650" y="4216400"/>
          <p14:tracePt t="30393" x="5340350" y="4222750"/>
          <p14:tracePt t="30403" x="5353050" y="4229100"/>
          <p14:tracePt t="30414" x="5365750" y="4235450"/>
          <p14:tracePt t="30425" x="5384800" y="4241800"/>
          <p14:tracePt t="30440" x="5416550" y="4260850"/>
          <p14:tracePt t="30457" x="5492750" y="4286250"/>
          <p14:tracePt t="30474" x="5530850" y="4305300"/>
          <p14:tracePt t="30491" x="5581650" y="4324350"/>
          <p14:tracePt t="30507" x="5613400" y="4330700"/>
          <p14:tracePt t="30523" x="5657850" y="4343400"/>
          <p14:tracePt t="30540" x="5689600" y="4349750"/>
          <p14:tracePt t="30557" x="5702300" y="4356100"/>
          <p14:tracePt t="30573" x="5708650" y="4356100"/>
          <p14:tracePt t="30590" x="5715000" y="4356100"/>
          <p14:tracePt t="30606" x="5721350" y="4356100"/>
          <p14:tracePt t="30654" x="5727700" y="4356100"/>
          <p14:tracePt t="31000" x="5721350" y="4356100"/>
          <p14:tracePt t="31011" x="5715000" y="4356100"/>
          <p14:tracePt t="31031" x="5708650" y="4356100"/>
          <p14:tracePt t="31043" x="5702300" y="4356100"/>
          <p14:tracePt t="31063" x="5695950" y="4356100"/>
          <p14:tracePt t="31083" x="5689600" y="4356100"/>
          <p14:tracePt t="34384" x="5683250" y="4356100"/>
          <p14:tracePt t="34405" x="5676900" y="4356100"/>
          <p14:tracePt t="34415" x="5670550" y="4356100"/>
          <p14:tracePt t="34426" x="5664200" y="4356100"/>
          <p14:tracePt t="34441" x="5651500" y="4356100"/>
          <p14:tracePt t="34458" x="5626100" y="4356100"/>
          <p14:tracePt t="34474" x="5619750" y="4362450"/>
          <p14:tracePt t="34491" x="5600700" y="4375150"/>
          <p14:tracePt t="34508" x="5588000" y="4381500"/>
          <p14:tracePt t="34524" x="5562600" y="4406900"/>
          <p14:tracePt t="34542" x="5537200" y="4425950"/>
          <p14:tracePt t="34558" x="5524500" y="4438650"/>
          <p14:tracePt t="34574" x="5505450" y="4476750"/>
          <p14:tracePt t="34591" x="5486400" y="4489450"/>
          <p14:tracePt t="34607" x="5467350" y="4527550"/>
          <p14:tracePt t="34625" x="5461000" y="4552950"/>
          <p14:tracePt t="34641" x="5454650" y="4559300"/>
          <p14:tracePt t="34658" x="5448300" y="4584700"/>
          <p14:tracePt t="34674" x="5448300" y="4597400"/>
          <p14:tracePt t="34691" x="5448300" y="4616450"/>
          <p14:tracePt t="34708" x="5454650" y="4635500"/>
          <p14:tracePt t="34724" x="5467350" y="4648200"/>
          <p14:tracePt t="34741" x="5530850" y="4667250"/>
          <p14:tracePt t="34758" x="5568950" y="4673600"/>
          <p14:tracePt t="34774" x="5632450" y="4686300"/>
          <p14:tracePt t="34791" x="5676900" y="4686300"/>
          <p14:tracePt t="34808" x="5689600" y="4686300"/>
          <p14:tracePt t="34823" x="5702300" y="4679950"/>
          <p14:tracePt t="34841" x="5708650" y="4654550"/>
          <p14:tracePt t="34858" x="5708650" y="4540250"/>
          <p14:tracePt t="34875" x="5689600" y="4489450"/>
          <p14:tracePt t="34891" x="5670550" y="4470400"/>
          <p14:tracePt t="34906" x="5588000" y="4451350"/>
          <p14:tracePt t="34923" x="5537200" y="4451350"/>
          <p14:tracePt t="34940" x="5454650" y="4457700"/>
          <p14:tracePt t="34957" x="5435600" y="4470400"/>
          <p14:tracePt t="34973" x="5397500" y="4514850"/>
          <p14:tracePt t="34989" x="5365750" y="4591050"/>
          <p14:tracePt t="35006" x="5359400" y="4622800"/>
          <p14:tracePt t="35023" x="5346700" y="4679950"/>
          <p14:tracePt t="35040" x="5346700" y="4705350"/>
          <p14:tracePt t="35056" x="5346700" y="4749800"/>
          <p14:tracePt t="35073" x="5346700" y="4762500"/>
          <p14:tracePt t="35089" x="5384800" y="4787900"/>
          <p14:tracePt t="35106" x="5480050" y="4794250"/>
          <p14:tracePt t="35125" x="5556250" y="4794250"/>
          <p14:tracePt t="35141" x="5588000" y="4787900"/>
          <p14:tracePt t="35158" x="5632450" y="4762500"/>
          <p14:tracePt t="35174" x="5651500" y="4749800"/>
          <p14:tracePt t="35192" x="5715000" y="4648200"/>
          <p14:tracePt t="35283" x="5695950" y="4648200"/>
          <p14:tracePt t="35292" x="5670550" y="4648200"/>
          <p14:tracePt t="35302" x="5651500" y="4648200"/>
          <p14:tracePt t="35312" x="5638800" y="4654550"/>
          <p14:tracePt t="35323" x="5626100" y="4660900"/>
          <p14:tracePt t="35340" x="5613400" y="4686300"/>
          <p14:tracePt t="35357" x="5575300" y="4768850"/>
          <p14:tracePt t="35374" x="5568950" y="48133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1"/>
          <p:cNvSpPr>
            <a:spLocks noGrp="1"/>
          </p:cNvSpPr>
          <p:nvPr>
            <p:ph type="title"/>
          </p:nvPr>
        </p:nvSpPr>
        <p:spPr>
          <a:xfrm>
            <a:off x="446088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Imputation </a:t>
            </a:r>
          </a:p>
        </p:txBody>
      </p:sp>
      <p:sp>
        <p:nvSpPr>
          <p:cNvPr id="26629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756BC0-2296-41E5-84B0-6220A5DACB0E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26630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482725"/>
            <a:ext cx="5905500" cy="4708525"/>
          </a:xfrm>
        </p:spPr>
      </p:pic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26"/>
    </mc:Choice>
    <mc:Fallback xmlns="">
      <p:transition spd="slow" advTm="53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372" x="5568950" y="4806950"/>
          <p14:tracePt t="14383" x="5568950" y="4737100"/>
          <p14:tracePt t="14393" x="5568950" y="4673600"/>
          <p14:tracePt t="14404" x="5575300" y="4584700"/>
          <p14:tracePt t="14416" x="5575300" y="4483100"/>
          <p14:tracePt t="14433" x="5581650" y="4381500"/>
          <p14:tracePt t="14451" x="5594350" y="4203700"/>
          <p14:tracePt t="14468" x="5607050" y="4127500"/>
          <p14:tracePt t="14484" x="5607050" y="4108450"/>
          <p14:tracePt t="14501" x="5607050" y="4083050"/>
          <p14:tracePt t="14518" x="5607050" y="4076700"/>
          <p14:tracePt t="14534" x="5607050" y="4070350"/>
          <p14:tracePt t="14552" x="5607050" y="4064000"/>
          <p14:tracePt t="14568" x="5594350" y="4057650"/>
          <p14:tracePt t="14583" x="5492750" y="4057650"/>
          <p14:tracePt t="14600" x="5410200" y="4070350"/>
          <p14:tracePt t="14616" x="5213350" y="4184650"/>
          <p14:tracePt t="14634" x="4889500" y="4368800"/>
          <p14:tracePt t="14650" x="4711700" y="4464050"/>
          <p14:tracePt t="14666" x="4400550" y="4673600"/>
          <p14:tracePt t="14683" x="4197350" y="4806950"/>
          <p14:tracePt t="14700" x="3924300" y="4997450"/>
          <p14:tracePt t="14716" x="3816350" y="5073650"/>
          <p14:tracePt t="14733" x="3632200" y="5187950"/>
          <p14:tracePt t="14750" x="3429000" y="5295900"/>
          <p14:tracePt t="14768" x="3352800" y="5321300"/>
          <p14:tracePt t="14783" x="3238500" y="5378450"/>
          <p14:tracePt t="14801" x="3130550" y="5416550"/>
          <p14:tracePt t="14817" x="3111500" y="5422900"/>
          <p14:tracePt t="14833" x="3067050" y="5435600"/>
          <p14:tracePt t="14850" x="3048000" y="5441950"/>
          <p14:tracePt t="14868" x="2984500" y="5454650"/>
          <p14:tracePt t="14885" x="2921000" y="5454650"/>
          <p14:tracePt t="14901" x="2889250" y="5454650"/>
          <p14:tracePt t="14918" x="2851150" y="5454650"/>
          <p14:tracePt t="14934" x="2832100" y="5454650"/>
          <p14:tracePt t="14951" x="2813050" y="5441950"/>
          <p14:tracePt t="14969" x="2781300" y="5422900"/>
          <p14:tracePt t="14984" x="2768600" y="5410200"/>
          <p14:tracePt t="15000" x="2749550" y="5365750"/>
          <p14:tracePt t="15016" x="2730500" y="5302250"/>
          <p14:tracePt t="15033" x="2724150" y="5194300"/>
          <p14:tracePt t="15050" x="2724150" y="5168900"/>
          <p14:tracePt t="15066" x="2724150" y="5137150"/>
          <p14:tracePt t="15083" x="2724150" y="5118100"/>
          <p14:tracePt t="15100" x="2724150" y="5111750"/>
          <p14:tracePt t="15133" x="2724150" y="5105400"/>
          <p14:tracePt t="15150" x="2724150" y="5099050"/>
          <p14:tracePt t="15168" x="2724150" y="5092700"/>
          <p14:tracePt t="15184" x="2736850" y="5086350"/>
          <p14:tracePt t="15201" x="2806700" y="5080000"/>
          <p14:tracePt t="15218" x="2857500" y="5080000"/>
          <p14:tracePt t="15234" x="2946400" y="5080000"/>
          <p14:tracePt t="15251" x="3028950" y="5067300"/>
          <p14:tracePt t="15267" x="3048000" y="5067300"/>
          <p14:tracePt t="15284" x="3092450" y="5067300"/>
          <p14:tracePt t="15301" x="3098800" y="5067300"/>
          <p14:tracePt t="15318" x="3105150" y="5067300"/>
          <p14:tracePt t="15335" x="3111500" y="5067300"/>
          <p14:tracePt t="15376" x="3098800" y="5067300"/>
          <p14:tracePt t="15385" x="3073400" y="5067300"/>
          <p14:tracePt t="15396" x="3016250" y="5086350"/>
          <p14:tracePt t="15407" x="2946400" y="5118100"/>
          <p14:tracePt t="15418" x="2882900" y="5137150"/>
          <p14:tracePt t="15433" x="2825750" y="5143500"/>
          <p14:tracePt t="15450" x="2749550" y="5143500"/>
          <p14:tracePt t="15467" x="2724150" y="5143500"/>
          <p14:tracePt t="15484" x="2686050" y="5130800"/>
          <p14:tracePt t="15501" x="2667000" y="5099050"/>
          <p14:tracePt t="15518" x="2660650" y="5073650"/>
          <p14:tracePt t="15534" x="2660650" y="4984750"/>
          <p14:tracePt t="15551" x="2660650" y="4921250"/>
          <p14:tracePt t="15568" x="2667000" y="4851400"/>
          <p14:tracePt t="15585" x="2698750" y="4806950"/>
          <p14:tracePt t="15601" x="2711450" y="4794250"/>
          <p14:tracePt t="15618" x="2755900" y="4768850"/>
          <p14:tracePt t="15635" x="2781300" y="4768850"/>
          <p14:tracePt t="15651" x="2838450" y="4768850"/>
          <p14:tracePt t="15669" x="2882900" y="4794250"/>
          <p14:tracePt t="15684" x="2901950" y="4813300"/>
          <p14:tracePt t="15701" x="2946400" y="4889500"/>
          <p14:tracePt t="15718" x="2965450" y="4933950"/>
          <p14:tracePt t="15733" x="2990850" y="5016500"/>
          <p14:tracePt t="15750" x="2990850" y="5048250"/>
          <p14:tracePt t="15766" x="2990850" y="5067300"/>
          <p14:tracePt t="15783" x="2990850" y="5073650"/>
          <p14:tracePt t="16242" x="2990850" y="5060950"/>
          <p14:tracePt t="16252" x="2984500" y="5035550"/>
          <p14:tracePt t="16262" x="2965450" y="4991100"/>
          <p14:tracePt t="16273" x="2946400" y="4933950"/>
          <p14:tracePt t="16284" x="2940050" y="4883150"/>
          <p14:tracePt t="16300" x="2921000" y="4813300"/>
          <p14:tracePt t="16316" x="2889250" y="4718050"/>
          <p14:tracePt t="16333" x="2889250" y="4699000"/>
          <p14:tracePt t="16350" x="2889250" y="4679950"/>
          <p14:tracePt t="16368" x="2889250" y="4673600"/>
          <p14:tracePt t="16441" x="2889250" y="4686300"/>
          <p14:tracePt t="16452" x="2889250" y="4724400"/>
          <p14:tracePt t="16462" x="2889250" y="4768850"/>
          <p14:tracePt t="16473" x="2889250" y="4845050"/>
          <p14:tracePt t="16485" x="2889250" y="4895850"/>
          <p14:tracePt t="16501" x="2895600" y="4946650"/>
          <p14:tracePt t="16518" x="2914650" y="4997450"/>
          <p14:tracePt t="16535" x="2921000" y="5022850"/>
          <p14:tracePt t="16551" x="2921000" y="5035550"/>
          <p14:tracePt t="16568" x="2927350" y="5041900"/>
          <p14:tracePt t="16584" x="2927350" y="5048250"/>
          <p14:tracePt t="16601" x="2927350" y="5054600"/>
          <p14:tracePt t="16681" x="2927350" y="5060950"/>
          <p14:tracePt t="17045" x="2933700" y="5054600"/>
          <p14:tracePt t="17056" x="2946400" y="5035550"/>
          <p14:tracePt t="17068" x="2959100" y="5010150"/>
          <p14:tracePt t="17079" x="2971800" y="4972050"/>
          <p14:tracePt t="17090" x="2984500" y="4927600"/>
          <p14:tracePt t="17101" x="3009900" y="4870450"/>
          <p14:tracePt t="17118" x="3028950" y="4819650"/>
          <p14:tracePt t="17134" x="3067050" y="4699000"/>
          <p14:tracePt t="17151" x="3105150" y="4527550"/>
          <p14:tracePt t="17168" x="3136900" y="4445000"/>
          <p14:tracePt t="17184" x="3155950" y="4305300"/>
          <p14:tracePt t="17201" x="3175000" y="4235450"/>
          <p14:tracePt t="17216" x="3194050" y="4127500"/>
          <p14:tracePt t="17233" x="3194050" y="4070350"/>
          <p14:tracePt t="17250" x="3200400" y="4044950"/>
          <p14:tracePt t="17266" x="3206750" y="4000500"/>
          <p14:tracePt t="17283" x="3206750" y="3994150"/>
          <p14:tracePt t="17300" x="3206750" y="3987800"/>
          <p14:tracePt t="17317" x="3206750" y="3981450"/>
          <p14:tracePt t="17334" x="3206750" y="3975100"/>
          <p14:tracePt t="18058" x="3206750" y="3968750"/>
          <p14:tracePt t="18068" x="3200400" y="3943350"/>
          <p14:tracePt t="18078" x="3181350" y="3898900"/>
          <p14:tracePt t="18089" x="3162300" y="3835400"/>
          <p14:tracePt t="18100" x="3130550" y="3727450"/>
          <p14:tracePt t="18116" x="3117850" y="3625850"/>
          <p14:tracePt t="18133" x="3092450" y="3409950"/>
          <p14:tracePt t="18149" x="3079750" y="3295650"/>
          <p14:tracePt t="18166" x="3048000" y="3086100"/>
          <p14:tracePt t="18183" x="3003550" y="2844800"/>
          <p14:tracePt t="18200" x="2984500" y="2717800"/>
          <p14:tracePt t="18216" x="2933700" y="2495550"/>
          <p14:tracePt t="18234" x="2914650" y="2432050"/>
          <p14:tracePt t="18251" x="2876550" y="2343150"/>
          <p14:tracePt t="18267" x="2844800" y="2279650"/>
          <p14:tracePt t="18283" x="2838450" y="2260600"/>
          <p14:tracePt t="18299" x="2825750" y="2235200"/>
          <p14:tracePt t="18317" x="2819400" y="2216150"/>
          <p14:tracePt t="18335" x="2813050" y="2190750"/>
          <p14:tracePt t="18350" x="2800350" y="2165350"/>
          <p14:tracePt t="18366" x="2794000" y="2152650"/>
          <p14:tracePt t="18383" x="2781300" y="2120900"/>
          <p14:tracePt t="18401" x="2774950" y="2101850"/>
          <p14:tracePt t="18417" x="2762250" y="2076450"/>
          <p14:tracePt t="18434" x="2749550" y="2057400"/>
          <p14:tracePt t="18451" x="2743200" y="2051050"/>
          <p14:tracePt t="18467" x="2736850" y="2038350"/>
          <p14:tracePt t="18484" x="2736850" y="2032000"/>
          <p14:tracePt t="18500" x="2730500" y="2019300"/>
          <p14:tracePt t="18519" x="2717800" y="2012950"/>
          <p14:tracePt t="18551" x="2705100" y="2006600"/>
          <p14:tracePt t="18566" x="2698750" y="2006600"/>
          <p14:tracePt t="18583" x="2692400" y="1993900"/>
          <p14:tracePt t="18602" x="2679700" y="1987550"/>
          <p14:tracePt t="18618" x="2673350" y="1987550"/>
          <p14:tracePt t="18633" x="2660650" y="1981200"/>
          <p14:tracePt t="18649" x="2654300" y="1981200"/>
          <p14:tracePt t="18666" x="2628900" y="1974850"/>
          <p14:tracePt t="18683" x="2622550" y="1974850"/>
          <p14:tracePt t="18700" x="2597150" y="1968500"/>
          <p14:tracePt t="18717" x="2571750" y="1968500"/>
          <p14:tracePt t="18734" x="2559050" y="1962150"/>
          <p14:tracePt t="18751" x="2546350" y="1962150"/>
          <p14:tracePt t="18767" x="2540000" y="1962150"/>
          <p14:tracePt t="18783" x="2527300" y="1962150"/>
          <p14:tracePt t="18801" x="2514600" y="1955800"/>
          <p14:tracePt t="18817" x="2508250" y="1955800"/>
          <p14:tracePt t="18834" x="2501900" y="1943100"/>
          <p14:tracePt t="18851" x="2489200" y="1936750"/>
          <p14:tracePt t="18867" x="2470150" y="1924050"/>
          <p14:tracePt t="18884" x="2451100" y="1911350"/>
          <p14:tracePt t="18917" x="2432050" y="1898650"/>
          <p14:tracePt t="18934" x="2425700" y="1898650"/>
          <p14:tracePt t="18951" x="2419350" y="1892300"/>
          <p14:tracePt t="18968" x="2413000" y="1885950"/>
          <p14:tracePt t="19000" x="2406650" y="1885950"/>
          <p14:tracePt t="19073" x="2400300" y="1892300"/>
          <p14:tracePt t="19083" x="2400300" y="1911350"/>
          <p14:tracePt t="19093" x="2393950" y="1943100"/>
          <p14:tracePt t="19104" x="2381250" y="1981200"/>
          <p14:tracePt t="19118" x="2381250" y="2032000"/>
          <p14:tracePt t="19134" x="2374900" y="2114550"/>
          <p14:tracePt t="19151" x="2374900" y="2152650"/>
          <p14:tracePt t="19167" x="2374900" y="2209800"/>
          <p14:tracePt t="19184" x="2374900" y="2228850"/>
          <p14:tracePt t="19201" x="2374900" y="2273300"/>
          <p14:tracePt t="19217" x="2381250" y="2298700"/>
          <p14:tracePt t="19233" x="2387600" y="2317750"/>
          <p14:tracePt t="19249" x="2387600" y="2349500"/>
          <p14:tracePt t="19266" x="2393950" y="2362200"/>
          <p14:tracePt t="19283" x="2393950" y="2406650"/>
          <p14:tracePt t="19299" x="2393950" y="2419350"/>
          <p14:tracePt t="19316" x="2393950" y="2457450"/>
          <p14:tracePt t="19333" x="2393950" y="2489200"/>
          <p14:tracePt t="19349" x="2393950" y="2501900"/>
          <p14:tracePt t="19366" x="2393950" y="2527300"/>
          <p14:tracePt t="19383" x="2393950" y="2540000"/>
          <p14:tracePt t="19399" x="2393950" y="2565400"/>
          <p14:tracePt t="19417" x="2393950" y="2578100"/>
          <p14:tracePt t="19434" x="2393950" y="2590800"/>
          <p14:tracePt t="19451" x="2393950" y="2616200"/>
          <p14:tracePt t="19468" x="2393950" y="2647950"/>
          <p14:tracePt t="19483" x="2393950" y="2667000"/>
          <p14:tracePt t="19500" x="2393950" y="2711450"/>
          <p14:tracePt t="19517" x="2393950" y="2724150"/>
          <p14:tracePt t="19534" x="2393950" y="2755900"/>
          <p14:tracePt t="19552" x="2393950" y="2794000"/>
          <p14:tracePt t="19566" x="2393950" y="2813050"/>
          <p14:tracePt t="19584" x="2393950" y="2851150"/>
          <p14:tracePt t="19601" x="2393950" y="2870200"/>
          <p14:tracePt t="19617" x="2393950" y="2901950"/>
          <p14:tracePt t="19635" x="2393950" y="2933700"/>
          <p14:tracePt t="19651" x="2393950" y="2952750"/>
          <p14:tracePt t="19668" x="2393950" y="2984500"/>
          <p14:tracePt t="19684" x="2393950" y="2997200"/>
          <p14:tracePt t="19701" x="2393950" y="3041650"/>
          <p14:tracePt t="19719" x="2393950" y="3073400"/>
          <p14:tracePt t="19734" x="2393950" y="3086100"/>
          <p14:tracePt t="19751" x="2393950" y="3124200"/>
          <p14:tracePt t="19767" x="2393950" y="3136900"/>
          <p14:tracePt t="19784" x="2393950" y="3187700"/>
          <p14:tracePt t="19800" x="2393950" y="3206750"/>
          <p14:tracePt t="19817" x="2387600" y="3257550"/>
          <p14:tracePt t="19834" x="2387600" y="3327400"/>
          <p14:tracePt t="19850" x="2387600" y="3365500"/>
          <p14:tracePt t="19868" x="2381250" y="3454400"/>
          <p14:tracePt t="19884" x="2381250" y="3524250"/>
          <p14:tracePt t="19901" x="2381250" y="3733800"/>
          <p14:tracePt t="19919" x="2368550" y="3962400"/>
          <p14:tracePt t="19934" x="2368550" y="4051300"/>
          <p14:tracePt t="19951" x="2368550" y="4191000"/>
          <p14:tracePt t="19967" x="2368550" y="4248150"/>
          <p14:tracePt t="19984" x="2368550" y="4305300"/>
          <p14:tracePt t="20001" x="2368550" y="4337050"/>
          <p14:tracePt t="20701" x="2368550" y="4330700"/>
          <p14:tracePt t="20710" x="2368550" y="4311650"/>
          <p14:tracePt t="20722" x="2368550" y="4286250"/>
          <p14:tracePt t="20734" x="2368550" y="4260850"/>
          <p14:tracePt t="20750" x="2368550" y="4241800"/>
          <p14:tracePt t="20767" x="2368550" y="4178300"/>
          <p14:tracePt t="20785" x="2368550" y="4121150"/>
          <p14:tracePt t="20801" x="2368550" y="4083050"/>
          <p14:tracePt t="20816" x="2368550" y="4006850"/>
          <p14:tracePt t="20833" x="2368550" y="3968750"/>
          <p14:tracePt t="20849" x="2355850" y="3848100"/>
          <p14:tracePt t="20867" x="2349500" y="3733800"/>
          <p14:tracePt t="20884" x="2343150" y="3689350"/>
          <p14:tracePt t="20900" x="2343150" y="3613150"/>
          <p14:tracePt t="20917" x="2336800" y="3581400"/>
          <p14:tracePt t="20934" x="2324100" y="3505200"/>
          <p14:tracePt t="20951" x="2317750" y="3422650"/>
          <p14:tracePt t="20967" x="2317750" y="3384550"/>
          <p14:tracePt t="20984" x="2311400" y="3314700"/>
          <p14:tracePt t="21000" x="2311400" y="3289300"/>
          <p14:tracePt t="21017" x="2298700" y="3187700"/>
          <p14:tracePt t="21034" x="2298700" y="3130550"/>
          <p14:tracePt t="21050" x="2298700" y="3079750"/>
          <p14:tracePt t="21067" x="2298700" y="3003550"/>
          <p14:tracePt t="21084" x="2298700" y="2965450"/>
          <p14:tracePt t="21100" x="2298700" y="2908300"/>
          <p14:tracePt t="21118" x="2298700" y="2882900"/>
          <p14:tracePt t="21134" x="2298700" y="2870200"/>
          <p14:tracePt t="21150" x="2298700" y="2863850"/>
          <p14:tracePt t="21184" x="2298700" y="2857500"/>
          <p14:tracePt t="21233" x="2298700" y="2870200"/>
          <p14:tracePt t="21243" x="2286000" y="2933700"/>
          <p14:tracePt t="21253" x="2266950" y="2997200"/>
          <p14:tracePt t="21267" x="2247900" y="3098800"/>
          <p14:tracePt t="21284" x="2216150" y="3333750"/>
          <p14:tracePt t="21300" x="2203450" y="3435350"/>
          <p14:tracePt t="21317" x="2190750" y="3587750"/>
          <p14:tracePt t="21334" x="2190750" y="3638550"/>
          <p14:tracePt t="21350" x="2190750" y="3740150"/>
          <p14:tracePt t="21366" x="2190750" y="3797300"/>
          <p14:tracePt t="21383" x="2216150" y="3905250"/>
          <p14:tracePt t="21401" x="2235200" y="4006850"/>
          <p14:tracePt t="21417" x="2241550" y="4051300"/>
          <p14:tracePt t="21434" x="2247900" y="4121150"/>
          <p14:tracePt t="21451" x="2260600" y="4184650"/>
          <p14:tracePt t="21467" x="2260600" y="4210050"/>
          <p14:tracePt t="21484" x="2260600" y="4279900"/>
          <p14:tracePt t="21500" x="2273300" y="4330700"/>
          <p14:tracePt t="21517" x="2273300" y="4445000"/>
          <p14:tracePt t="21535" x="2273300" y="4552950"/>
          <p14:tracePt t="21549" x="2273300" y="4578350"/>
          <p14:tracePt t="21566" x="2279650" y="4667250"/>
          <p14:tracePt t="21583" x="2286000" y="4699000"/>
          <p14:tracePt t="21599" x="2286000" y="4762500"/>
          <p14:tracePt t="21616" x="2286000" y="4787900"/>
          <p14:tracePt t="21633" x="2286000" y="4819650"/>
          <p14:tracePt t="21649" x="2286000" y="4826000"/>
          <p14:tracePt t="21666" x="2286000" y="4832350"/>
          <p14:tracePt t="21732" x="2292350" y="4832350"/>
          <p14:tracePt t="21743" x="2298700" y="4819650"/>
          <p14:tracePt t="21753" x="2305050" y="4800600"/>
          <p14:tracePt t="21766" x="2311400" y="4768850"/>
          <p14:tracePt t="21783" x="2330450" y="4730750"/>
          <p14:tracePt t="21799" x="2368550" y="4616450"/>
          <p14:tracePt t="21816" x="2425700" y="4445000"/>
          <p14:tracePt t="21833" x="2438400" y="4394200"/>
          <p14:tracePt t="21849" x="2451100" y="4311650"/>
          <p14:tracePt t="21866" x="2457450" y="4279900"/>
          <p14:tracePt t="21883" x="2457450" y="4216400"/>
          <p14:tracePt t="21900" x="2457450" y="4159250"/>
          <p14:tracePt t="21916" x="2457450" y="4127500"/>
          <p14:tracePt t="21932" x="2457450" y="4089400"/>
          <p14:tracePt t="21949" x="2457450" y="4076700"/>
          <p14:tracePt t="21966" x="2457450" y="4051300"/>
          <p14:tracePt t="21983" x="2457450" y="4019550"/>
          <p14:tracePt t="22001" x="2457450" y="4006850"/>
          <p14:tracePt t="22017" x="2457450" y="3975100"/>
          <p14:tracePt t="22034" x="2451100" y="3962400"/>
          <p14:tracePt t="22036" x="2451100" y="3956050"/>
          <p14:tracePt t="22050" x="2451100" y="3943350"/>
          <p14:tracePt t="22066" x="2444750" y="3930650"/>
          <p14:tracePt t="22100" x="2444750" y="3917950"/>
          <p14:tracePt t="22117" x="2444750" y="3911600"/>
          <p14:tracePt t="22134" x="2444750" y="3892550"/>
          <p14:tracePt t="22151" x="2438400" y="3879850"/>
          <p14:tracePt t="22167" x="2432050" y="3873500"/>
          <p14:tracePt t="22184" x="2425700" y="3854450"/>
          <p14:tracePt t="22200" x="2425700" y="3848100"/>
          <p14:tracePt t="22217" x="2419350" y="3841750"/>
          <p14:tracePt t="22234" x="2419350" y="3822700"/>
          <p14:tracePt t="22268" x="2413000" y="3810000"/>
          <p14:tracePt t="22299" x="2413000" y="3803650"/>
          <p14:tracePt t="22329" x="2413000" y="3797300"/>
          <p14:tracePt t="22796" x="2413000" y="3790950"/>
          <p14:tracePt t="22807" x="2413000" y="3778250"/>
          <p14:tracePt t="22817" x="2413000" y="3759200"/>
          <p14:tracePt t="22828" x="2413000" y="3740150"/>
          <p14:tracePt t="22838" x="2413000" y="3733800"/>
          <p14:tracePt t="22849" x="2419350" y="3721100"/>
          <p14:tracePt t="22866" x="2419350" y="3714750"/>
          <p14:tracePt t="22883" x="2419350" y="3708400"/>
          <p14:tracePt t="22899" x="2425700" y="3702050"/>
          <p14:tracePt t="22953" x="2425700" y="3708400"/>
          <p14:tracePt t="22963" x="2425700" y="3733800"/>
          <p14:tracePt t="22974" x="2425700" y="3771900"/>
          <p14:tracePt t="22985" x="2425700" y="3835400"/>
          <p14:tracePt t="22999" x="2425700" y="3911600"/>
          <p14:tracePt t="23016" x="2425700" y="4064000"/>
          <p14:tracePt t="23032" x="2425700" y="4121150"/>
          <p14:tracePt t="23049" x="2425700" y="4184650"/>
          <p14:tracePt t="23066" x="2425700" y="4203700"/>
          <p14:tracePt t="23084" x="2425700" y="4248150"/>
          <p14:tracePt t="23100" x="2425700" y="4260850"/>
          <p14:tracePt t="23134" x="2425700" y="4267200"/>
          <p14:tracePt t="23150" x="2425700" y="4273550"/>
          <p14:tracePt t="23166" x="2425700" y="4292600"/>
          <p14:tracePt t="23183" x="2425700" y="4318000"/>
          <p14:tracePt t="23199" x="2419350" y="4330700"/>
          <p14:tracePt t="23216" x="2419350" y="4368800"/>
          <p14:tracePt t="23232" x="2419350" y="4387850"/>
          <p14:tracePt t="23249" x="2419350" y="4438650"/>
          <p14:tracePt t="23266" x="2432050" y="4508500"/>
          <p14:tracePt t="23282" x="2444750" y="4552950"/>
          <p14:tracePt t="23299" x="2482850" y="4660900"/>
          <p14:tracePt t="28405" x="2489200" y="4648200"/>
          <p14:tracePt t="28415" x="2501900" y="4610100"/>
          <p14:tracePt t="28426" x="2508250" y="4565650"/>
          <p14:tracePt t="28437" x="2514600" y="4502150"/>
          <p14:tracePt t="28450" x="2527300" y="4413250"/>
          <p14:tracePt t="28466" x="2546350" y="4286250"/>
          <p14:tracePt t="28482" x="2590800" y="4102100"/>
          <p14:tracePt t="28499" x="2647950" y="3892550"/>
          <p14:tracePt t="28515" x="2705100" y="3778250"/>
          <p14:tracePt t="28532" x="2819400" y="3575050"/>
          <p14:tracePt t="28549" x="2895600" y="3467100"/>
          <p14:tracePt t="28565" x="3009900" y="3282950"/>
          <p14:tracePt t="28582" x="3136900" y="3105150"/>
          <p14:tracePt t="28598" x="3200400" y="3009900"/>
          <p14:tracePt t="28616" x="3302000" y="2857500"/>
          <p14:tracePt t="28632" x="3352800" y="2774950"/>
          <p14:tracePt t="28649" x="3422650" y="2622550"/>
          <p14:tracePt t="28666" x="3467100" y="2514600"/>
          <p14:tracePt t="28682" x="3473450" y="2451100"/>
          <p14:tracePt t="28700" x="3473450" y="2317750"/>
          <p14:tracePt t="28717" x="3460750" y="2254250"/>
          <p14:tracePt t="28733" x="3448050" y="2146300"/>
          <p14:tracePt t="28750" x="3429000" y="2025650"/>
          <p14:tracePt t="28767" x="3416300" y="1962150"/>
          <p14:tracePt t="28783" x="3416300" y="1885950"/>
          <p14:tracePt t="28800" x="3416300" y="1854200"/>
          <p14:tracePt t="28817" x="3409950" y="1816100"/>
          <p14:tracePt t="28834" x="3403600" y="1778000"/>
          <p14:tracePt t="28850" x="3397250" y="1765300"/>
          <p14:tracePt t="28867" x="3384550" y="1752600"/>
          <p14:tracePt t="28883" x="3378200" y="1746250"/>
          <p14:tracePt t="28899" x="3359150" y="1720850"/>
          <p14:tracePt t="28916" x="3340100" y="1701800"/>
          <p14:tracePt t="28933" x="3327400" y="1695450"/>
          <p14:tracePt t="28950" x="3308350" y="1676400"/>
          <p14:tracePt t="28967" x="3302000" y="1670050"/>
          <p14:tracePt t="28983" x="3289300" y="1657350"/>
          <p14:tracePt t="29001" x="3276600" y="1644650"/>
          <p14:tracePt t="29016" x="3270250" y="1644650"/>
          <p14:tracePt t="29366" x="3257550" y="1631950"/>
          <p14:tracePt t="29377" x="3244850" y="1612900"/>
          <p14:tracePt t="29387" x="3213100" y="1600200"/>
          <p14:tracePt t="29400" x="3181350" y="1581150"/>
          <p14:tracePt t="29416" x="3149600" y="1574800"/>
          <p14:tracePt t="29433" x="3073400" y="1568450"/>
          <p14:tracePt t="29450" x="2990850" y="1568450"/>
          <p14:tracePt t="29466" x="2965450" y="1568450"/>
          <p14:tracePt t="29483" x="2921000" y="1568450"/>
          <p14:tracePt t="29500" x="2901950" y="1568450"/>
          <p14:tracePt t="29517" x="2876550" y="1568450"/>
          <p14:tracePt t="29533" x="2857500" y="1574800"/>
          <p14:tracePt t="29550" x="2851150" y="1581150"/>
          <p14:tracePt t="29567" x="2838450" y="1587500"/>
          <p14:tracePt t="29600" x="2825750" y="1612900"/>
          <p14:tracePt t="29617" x="2825750" y="1657350"/>
          <p14:tracePt t="29633" x="2825750" y="1689100"/>
          <p14:tracePt t="29649" x="2889250" y="1746250"/>
          <p14:tracePt t="29665" x="2990850" y="1790700"/>
          <p14:tracePt t="29682" x="3213100" y="1841500"/>
          <p14:tracePt t="29699" x="3390900" y="1847850"/>
          <p14:tracePt t="29715" x="3479800" y="1835150"/>
          <p14:tracePt t="29732" x="3575050" y="1816100"/>
          <p14:tracePt t="29748" x="3594100" y="1803400"/>
          <p14:tracePt t="29765" x="3632200" y="1790700"/>
          <p14:tracePt t="29782" x="3651250" y="1771650"/>
          <p14:tracePt t="29799" x="3651250" y="1752600"/>
          <p14:tracePt t="29815" x="3651250" y="1708150"/>
          <p14:tracePt t="29832" x="3651250" y="1695450"/>
          <p14:tracePt t="29849" x="3613150" y="1663700"/>
          <p14:tracePt t="29865" x="3568700" y="1644650"/>
          <p14:tracePt t="29882" x="3473450" y="1619250"/>
          <p14:tracePt t="29898" x="3365500" y="1606550"/>
          <p14:tracePt t="29915" x="3289300" y="1606550"/>
          <p14:tracePt t="29932" x="3200400" y="1606550"/>
          <p14:tracePt t="29949" x="3168650" y="1606550"/>
          <p14:tracePt t="29965" x="3143250" y="1612900"/>
          <p14:tracePt t="29982" x="3136900" y="1619250"/>
          <p14:tracePt t="30022" x="3136900" y="1625600"/>
          <p14:tracePt t="30033" x="3136900" y="1638300"/>
          <p14:tracePt t="30048" x="3149600" y="1651000"/>
          <p14:tracePt t="30065" x="3238500" y="1701800"/>
          <p14:tracePt t="30082" x="3289300" y="1720850"/>
          <p14:tracePt t="30098" x="3397250" y="1727200"/>
          <p14:tracePt t="30115" x="3435350" y="1727200"/>
          <p14:tracePt t="30132" x="3467100" y="1727200"/>
          <p14:tracePt t="30149" x="3486150" y="1727200"/>
          <p14:tracePt t="30165" x="3486150" y="1695450"/>
          <p14:tracePt t="30182" x="3486150" y="1663700"/>
          <p14:tracePt t="30198" x="3479800" y="1644650"/>
          <p14:tracePt t="30215" x="3397250" y="1581150"/>
          <p14:tracePt t="30232" x="3270250" y="1555750"/>
          <p14:tracePt t="30248" x="3175000" y="1543050"/>
          <p14:tracePt t="30265" x="3048000" y="1543050"/>
          <p14:tracePt t="30282" x="3009900" y="1543050"/>
          <p14:tracePt t="30299" x="2959100" y="1543050"/>
          <p14:tracePt t="30315" x="2933700" y="1543050"/>
          <p14:tracePt t="30332" x="2921000" y="1543050"/>
          <p14:tracePt t="30368" x="2914650" y="1543050"/>
          <p14:tracePt t="33923" x="2908300" y="1543050"/>
          <p14:tracePt t="33933" x="2895600" y="1543050"/>
          <p14:tracePt t="33943" x="2882900" y="1555750"/>
          <p14:tracePt t="33954" x="2870200" y="1562100"/>
          <p14:tracePt t="33966" x="2851150" y="1568450"/>
          <p14:tracePt t="33983" x="2838450" y="1568450"/>
          <p14:tracePt t="34000" x="2813050" y="1574800"/>
          <p14:tracePt t="34016" x="2800350" y="1581150"/>
          <p14:tracePt t="34033" x="2794000" y="1581150"/>
          <p14:tracePt t="34049" x="2787650" y="1581150"/>
          <p14:tracePt t="34066" x="2781300" y="1581150"/>
          <p14:tracePt t="34083" x="2774950" y="1587500"/>
          <p14:tracePt t="34100" x="2762250" y="1600200"/>
          <p14:tracePt t="34116" x="2755900" y="1606550"/>
          <p14:tracePt t="34132" x="2749550" y="1612900"/>
          <p14:tracePt t="34148" x="2749550" y="1619250"/>
          <p14:tracePt t="34165" x="2736850" y="1625600"/>
          <p14:tracePt t="34182" x="2736850" y="1631950"/>
          <p14:tracePt t="34198" x="2730500" y="1638300"/>
          <p14:tracePt t="34215" x="2730500" y="1644650"/>
          <p14:tracePt t="34248" x="2730500" y="1651000"/>
          <p14:tracePt t="34266" x="2730500" y="1663700"/>
          <p14:tracePt t="34282" x="2730500" y="1676400"/>
          <p14:tracePt t="34298" x="2762250" y="1708150"/>
          <p14:tracePt t="34315" x="2806700" y="1714500"/>
          <p14:tracePt t="34332" x="2882900" y="1752600"/>
          <p14:tracePt t="34349" x="2921000" y="1765300"/>
          <p14:tracePt t="34366" x="2952750" y="1771650"/>
          <p14:tracePt t="34382" x="2978150" y="1771650"/>
          <p14:tracePt t="34398" x="2990850" y="1771650"/>
          <p14:tracePt t="34415" x="3003550" y="1771650"/>
          <p14:tracePt t="34432" x="3009900" y="1771650"/>
          <p14:tracePt t="34448" x="3016250" y="1752600"/>
          <p14:tracePt t="34465" x="3022600" y="1695450"/>
          <p14:tracePt t="34482" x="3022600" y="1670050"/>
          <p14:tracePt t="34498" x="3022600" y="1651000"/>
          <p14:tracePt t="34515" x="3022600" y="1638300"/>
          <p14:tracePt t="34532" x="3022600" y="1625600"/>
          <p14:tracePt t="34548" x="3003550" y="1619250"/>
          <p14:tracePt t="34565" x="2984500" y="1619250"/>
          <p14:tracePt t="34581" x="2940050" y="1619250"/>
          <p14:tracePt t="34598" x="2927350" y="1619250"/>
          <p14:tracePt t="34615" x="2901950" y="1631950"/>
          <p14:tracePt t="34631" x="2889250" y="1644650"/>
          <p14:tracePt t="34648" x="2882900" y="1644650"/>
          <p14:tracePt t="34665" x="2882900" y="1651000"/>
          <p14:tracePt t="34704" x="2882900" y="1657350"/>
          <p14:tracePt t="34725" x="2889250" y="1663700"/>
          <p14:tracePt t="34735" x="2895600" y="1663700"/>
          <p14:tracePt t="34748" x="2901950" y="1663700"/>
          <p14:tracePt t="34777" x="2908300" y="1663700"/>
          <p14:tracePt t="34798" x="2908300" y="1670050"/>
          <p14:tracePt t="34819" x="2914650" y="1670050"/>
          <p14:tracePt t="34902" x="2921000" y="1670050"/>
          <p14:tracePt t="36447" x="2921000" y="1689100"/>
          <p14:tracePt t="36457" x="2927350" y="1701800"/>
          <p14:tracePt t="36468" x="2927350" y="1720850"/>
          <p14:tracePt t="36482" x="2940050" y="1746250"/>
          <p14:tracePt t="36498" x="2946400" y="1765300"/>
          <p14:tracePt t="36515" x="2959100" y="1790700"/>
          <p14:tracePt t="36531" x="2984500" y="1816100"/>
          <p14:tracePt t="36548" x="2984500" y="1835150"/>
          <p14:tracePt t="36565" x="3016250" y="1866900"/>
          <p14:tracePt t="36581" x="3022600" y="1879600"/>
          <p14:tracePt t="36598" x="3067050" y="1924050"/>
          <p14:tracePt t="36615" x="3111500" y="1974850"/>
          <p14:tracePt t="36632" x="3130550" y="1993900"/>
          <p14:tracePt t="36648" x="3225800" y="2057400"/>
          <p14:tracePt t="36665" x="3257550" y="2082800"/>
          <p14:tracePt t="36682" x="3302000" y="2120900"/>
          <p14:tracePt t="36698" x="3333750" y="2146300"/>
          <p14:tracePt t="36715" x="3346450" y="2152650"/>
          <p14:tracePt t="36732" x="3365500" y="2171700"/>
          <p14:tracePt t="36748" x="3371850" y="2178050"/>
          <p14:tracePt t="36765" x="3384550" y="2184400"/>
          <p14:tracePt t="36781" x="3390900" y="2197100"/>
          <p14:tracePt t="36798" x="3397250" y="2197100"/>
          <p14:tracePt t="36815" x="3403600" y="2216150"/>
          <p14:tracePt t="36831" x="3409950" y="2222500"/>
          <p14:tracePt t="36848" x="3416300" y="2241550"/>
          <p14:tracePt t="36865" x="3422650" y="2254250"/>
          <p14:tracePt t="36881" x="3422650" y="2260600"/>
          <p14:tracePt t="36898" x="3429000" y="2266950"/>
          <p14:tracePt t="36938" x="3429000" y="2273300"/>
          <p14:tracePt t="36979" x="3429000" y="2279650"/>
          <p14:tracePt t="37000" x="3429000" y="2286000"/>
          <p14:tracePt t="37021" x="3429000" y="2292350"/>
          <p14:tracePt t="37042" x="3429000" y="2298700"/>
          <p14:tracePt t="37052" x="3429000" y="2305050"/>
          <p14:tracePt t="37073" x="3429000" y="2311400"/>
          <p14:tracePt t="37083" x="3429000" y="2317750"/>
          <p14:tracePt t="37094" x="3429000" y="2324100"/>
          <p14:tracePt t="37104" x="3429000" y="2330450"/>
          <p14:tracePt t="37115" x="3429000" y="2336800"/>
          <p14:tracePt t="37131" x="3429000" y="2343150"/>
          <p14:tracePt t="37148" x="3429000" y="2349500"/>
          <p14:tracePt t="37165" x="3429000" y="2355850"/>
          <p14:tracePt t="37181" x="3429000" y="2362200"/>
          <p14:tracePt t="37198" x="3435350" y="2374900"/>
          <p14:tracePt t="37215" x="3435350" y="2381250"/>
          <p14:tracePt t="37231" x="3441700" y="2387600"/>
          <p14:tracePt t="37248" x="3441700" y="2393950"/>
          <p14:tracePt t="37282" x="3441700" y="2400300"/>
          <p14:tracePt t="37303" x="3448050" y="2400300"/>
          <p14:tracePt t="37315" x="3448050" y="2406650"/>
          <p14:tracePt t="37376" x="3454400" y="2406650"/>
          <p14:tracePt t="37397" x="3460750" y="2406650"/>
          <p14:tracePt t="37418" x="3467100" y="2406650"/>
          <p14:tracePt t="37439" x="3473450" y="2406650"/>
          <p14:tracePt t="37450" x="3479800" y="2406650"/>
          <p14:tracePt t="37482" x="3479800" y="2400300"/>
          <p14:tracePt t="37492" x="3486150" y="2393950"/>
          <p14:tracePt t="37512" x="3492500" y="2387600"/>
          <p14:tracePt t="37534" x="3498850" y="2381250"/>
          <p14:tracePt t="37555" x="3505200" y="2374900"/>
          <p14:tracePt t="37565" x="3505200" y="2368550"/>
          <p14:tracePt t="37587" x="3505200" y="2362200"/>
          <p14:tracePt t="37596" x="3511550" y="2362200"/>
          <p14:tracePt t="37607" x="3511550" y="2355850"/>
          <p14:tracePt t="37628" x="3511550" y="2349500"/>
          <p14:tracePt t="37649" x="3517900" y="2349500"/>
          <p14:tracePt t="37660" x="3517900" y="2343150"/>
          <p14:tracePt t="37690" x="3517900" y="2336800"/>
          <p14:tracePt t="37710" x="3517900" y="2330450"/>
          <p14:tracePt t="37743" x="3517900" y="2324100"/>
          <p14:tracePt t="37774" x="3517900" y="2317750"/>
          <p14:tracePt t="37814" x="3517900" y="2311400"/>
          <p14:tracePt t="37845" x="3517900" y="2305050"/>
          <p14:tracePt t="37866" x="3517900" y="2298700"/>
          <p14:tracePt t="37876" x="3517900" y="2292350"/>
          <p14:tracePt t="37898" x="3517900" y="2286000"/>
          <p14:tracePt t="37908" x="3517900" y="2279650"/>
          <p14:tracePt t="37918" x="3517900" y="2273300"/>
          <p14:tracePt t="37950" x="3517900" y="2266950"/>
          <p14:tracePt t="37961" x="3517900" y="2260600"/>
          <p14:tracePt t="37971" x="3517900" y="2254250"/>
          <p14:tracePt t="37992" x="3517900" y="2247900"/>
          <p14:tracePt t="38002" x="3517900" y="2241550"/>
          <p14:tracePt t="38015" x="3517900" y="2235200"/>
          <p14:tracePt t="38044" x="3517900" y="2228850"/>
          <p14:tracePt t="38055" x="3517900" y="2222500"/>
          <p14:tracePt t="38075" x="3517900" y="2216150"/>
          <p14:tracePt t="38087" x="3517900" y="2209800"/>
          <p14:tracePt t="38108" x="3517900" y="2203450"/>
          <p14:tracePt t="38140" x="3517900" y="2197100"/>
          <p14:tracePt t="38471" x="3517900" y="2228850"/>
          <p14:tracePt t="38482" x="3517900" y="2254250"/>
          <p14:tracePt t="38492" x="3530600" y="2286000"/>
          <p14:tracePt t="38503" x="3536950" y="2311400"/>
          <p14:tracePt t="38515" x="3543300" y="2343150"/>
          <p14:tracePt t="38531" x="3549650" y="2374900"/>
          <p14:tracePt t="38548" x="3556000" y="2425700"/>
          <p14:tracePt t="38565" x="3556000" y="2432050"/>
          <p14:tracePt t="38581" x="3556000" y="2451100"/>
          <p14:tracePt t="38598" x="3556000" y="2463800"/>
          <p14:tracePt t="38615" x="3556000" y="2470150"/>
          <p14:tracePt t="38648" x="3556000" y="2476500"/>
          <p14:tracePt t="38753" x="3556000" y="2463800"/>
          <p14:tracePt t="38764" x="3556000" y="2451100"/>
          <p14:tracePt t="38774" x="3556000" y="2432050"/>
          <p14:tracePt t="38784" x="3556000" y="2393950"/>
          <p14:tracePt t="38798" x="3556000" y="2343150"/>
          <p14:tracePt t="38815" x="3556000" y="2292350"/>
          <p14:tracePt t="38831" x="3556000" y="2235200"/>
          <p14:tracePt t="38848" x="3556000" y="2197100"/>
          <p14:tracePt t="38881" x="3556000" y="2178050"/>
          <p14:tracePt t="38898" x="3556000" y="2165350"/>
          <p14:tracePt t="38962" x="3556000" y="2159000"/>
          <p14:tracePt t="39129" x="3556000" y="2171700"/>
          <p14:tracePt t="39139" x="3556000" y="2222500"/>
          <p14:tracePt t="39150" x="3556000" y="2286000"/>
          <p14:tracePt t="39165" x="3556000" y="2374900"/>
          <p14:tracePt t="39181" x="3556000" y="2476500"/>
          <p14:tracePt t="39198" x="3556000" y="2508250"/>
          <p14:tracePt t="39214" x="3556000" y="2546350"/>
          <p14:tracePt t="39231" x="3556000" y="2559050"/>
          <p14:tracePt t="39248" x="3556000" y="2571750"/>
          <p14:tracePt t="39265" x="3556000" y="2578100"/>
          <p14:tracePt t="39317" x="3549650" y="2571750"/>
          <p14:tracePt t="39327" x="3549650" y="2552700"/>
          <p14:tracePt t="39337" x="3543300" y="2520950"/>
          <p14:tracePt t="39349" x="3530600" y="2482850"/>
          <p14:tracePt t="39365" x="3530600" y="2413000"/>
          <p14:tracePt t="39381" x="3524250" y="2311400"/>
          <p14:tracePt t="39398" x="3517900" y="2266950"/>
          <p14:tracePt t="39415" x="3517900" y="2209800"/>
          <p14:tracePt t="39432" x="3511550" y="2184400"/>
          <p14:tracePt t="39448" x="3511550" y="2171700"/>
          <p14:tracePt t="39465" x="3511550" y="2159000"/>
          <p14:tracePt t="39481" x="3511550" y="2152650"/>
          <p14:tracePt t="39840" x="3511550" y="2146300"/>
          <p14:tracePt t="39851" x="3511550" y="2139950"/>
          <p14:tracePt t="39861" x="3511550" y="2133600"/>
          <p14:tracePt t="39871" x="3511550" y="2127250"/>
          <p14:tracePt t="39883" x="3511550" y="2120900"/>
          <p14:tracePt t="40006" x="3498850" y="2133600"/>
          <p14:tracePt t="40018" x="3492500" y="2146300"/>
          <p14:tracePt t="40028" x="3479800" y="2178050"/>
          <p14:tracePt t="40038" x="3479800" y="2197100"/>
          <p14:tracePt t="40050" x="3473450" y="2228850"/>
          <p14:tracePt t="40066" x="3473450" y="2254250"/>
          <p14:tracePt t="40082" x="3473450" y="2305050"/>
          <p14:tracePt t="40100" x="3473450" y="2336800"/>
          <p14:tracePt t="40115" x="3479800" y="2343150"/>
          <p14:tracePt t="40132" x="3479800" y="2355850"/>
          <p14:tracePt t="40173" x="3479800" y="2349500"/>
          <p14:tracePt t="40183" x="3479800" y="2336800"/>
          <p14:tracePt t="40198" x="3479800" y="2317750"/>
          <p14:tracePt t="40214" x="3479800" y="2266950"/>
          <p14:tracePt t="40231" x="3479800" y="2247900"/>
          <p14:tracePt t="40248" x="3479800" y="2209800"/>
          <p14:tracePt t="40265" x="3479800" y="2197100"/>
          <p14:tracePt t="40281" x="3479800" y="2171700"/>
          <p14:tracePt t="40298" x="3479800" y="2165350"/>
          <p14:tracePt t="40386" x="3479800" y="2178050"/>
          <p14:tracePt t="40393" x="3479800" y="2197100"/>
          <p14:tracePt t="40404" x="3486150" y="2254250"/>
          <p14:tracePt t="40416" x="3505200" y="2311400"/>
          <p14:tracePt t="40432" x="3524250" y="2381250"/>
          <p14:tracePt t="40449" x="3543300" y="2425700"/>
          <p14:tracePt t="40466" x="3549650" y="2444750"/>
          <p14:tracePt t="40498" x="3549650" y="2451100"/>
          <p14:tracePt t="40529" x="3549650" y="2444750"/>
          <p14:tracePt t="40539" x="3549650" y="2419350"/>
          <p14:tracePt t="40550" x="3549650" y="2387600"/>
          <p14:tracePt t="40566" x="3549650" y="2362200"/>
          <p14:tracePt t="40582" x="3549650" y="2311400"/>
          <p14:tracePt t="40599" x="3549650" y="2292350"/>
          <p14:tracePt t="40615" x="3549650" y="2260600"/>
          <p14:tracePt t="40632" x="3543300" y="2241550"/>
          <p14:tracePt t="40648" x="3543300" y="2228850"/>
          <p14:tracePt t="40666" x="3543300" y="2209800"/>
          <p14:tracePt t="40682" x="3543300" y="2203450"/>
          <p14:tracePt t="42223" x="3543300" y="2197100"/>
          <p14:tracePt t="42233" x="3543300" y="2190750"/>
          <p14:tracePt t="42243" x="3543300" y="2184400"/>
          <p14:tracePt t="42254" x="3536950" y="2178050"/>
          <p14:tracePt t="42267" x="3536950" y="2171700"/>
          <p14:tracePt t="42282" x="3536950" y="2159000"/>
          <p14:tracePt t="42298" x="3530600" y="2152650"/>
          <p14:tracePt t="42317" x="3524250" y="2133600"/>
          <p14:tracePt t="42332" x="3524250" y="2127250"/>
          <p14:tracePt t="42348" x="3524250" y="2120900"/>
          <p14:tracePt t="42364" x="3517900" y="2120900"/>
          <p14:tracePt t="42381" x="3517900" y="2114550"/>
          <p14:tracePt t="42431" x="3511550" y="2114550"/>
          <p14:tracePt t="42482" x="3505200" y="2114550"/>
          <p14:tracePt t="42524" x="3498850" y="2120900"/>
          <p14:tracePt t="42534" x="3498850" y="2139950"/>
          <p14:tracePt t="42544" x="3498850" y="2165350"/>
          <p14:tracePt t="42555" x="3498850" y="2203450"/>
          <p14:tracePt t="42566" x="3498850" y="2222500"/>
          <p14:tracePt t="42581" x="3498850" y="2247900"/>
          <p14:tracePt t="42598" x="3498850" y="2286000"/>
          <p14:tracePt t="42614" x="3498850" y="2292350"/>
          <p14:tracePt t="42631" x="3498850" y="2305050"/>
          <p14:tracePt t="42666" x="3498850" y="2311400"/>
          <p14:tracePt t="42734" x="3498850" y="2305050"/>
          <p14:tracePt t="42744" x="3498850" y="2286000"/>
          <p14:tracePt t="42756" x="3498850" y="2266950"/>
          <p14:tracePt t="42766" x="3498850" y="2241550"/>
          <p14:tracePt t="42782" x="3498850" y="2209800"/>
          <p14:tracePt t="42799" x="3498850" y="2159000"/>
          <p14:tracePt t="42815" x="3498850" y="2146300"/>
          <p14:tracePt t="42832" x="3498850" y="2133600"/>
          <p14:tracePt t="42851" x="3498850" y="2120900"/>
          <p14:tracePt t="42942" x="3498850" y="2133600"/>
          <p14:tracePt t="42953" x="3498850" y="2159000"/>
          <p14:tracePt t="42963" x="3498850" y="2197100"/>
          <p14:tracePt t="42973" x="3498850" y="2228850"/>
          <p14:tracePt t="42984" x="3498850" y="2247900"/>
          <p14:tracePt t="42998" x="3498850" y="2260600"/>
          <p14:tracePt t="43015" x="3498850" y="2266950"/>
          <p14:tracePt t="43032" x="3498850" y="2273300"/>
          <p14:tracePt t="43089" x="3498850" y="2266950"/>
          <p14:tracePt t="43099" x="3498850" y="2235200"/>
          <p14:tracePt t="43109" x="3498850" y="2203450"/>
          <p14:tracePt t="43120" x="3498850" y="2146300"/>
          <p14:tracePt t="43132" x="3498850" y="2108200"/>
          <p14:tracePt t="43149" x="3498850" y="2070100"/>
          <p14:tracePt t="43167" x="3498850" y="2038350"/>
          <p14:tracePt t="43182" x="3498850" y="2019300"/>
          <p14:tracePt t="43215" x="3498850" y="2012950"/>
          <p14:tracePt t="43232" x="3498850" y="2006600"/>
          <p14:tracePt t="43267" x="3498850" y="2025650"/>
          <p14:tracePt t="43277" x="3498850" y="2076450"/>
          <p14:tracePt t="43287" x="3498850" y="2152650"/>
          <p14:tracePt t="43299" x="3498850" y="2216150"/>
          <p14:tracePt t="43315" x="3505200" y="2266950"/>
          <p14:tracePt t="43332" x="3511550" y="2305050"/>
          <p14:tracePt t="43349" x="3511550" y="2311400"/>
          <p14:tracePt t="43423" x="3511550" y="2305050"/>
          <p14:tracePt t="43433" x="3511550" y="2286000"/>
          <p14:tracePt t="43443" x="3511550" y="2247900"/>
          <p14:tracePt t="43454" x="3511550" y="2222500"/>
          <p14:tracePt t="43466" x="3511550" y="2184400"/>
          <p14:tracePt t="43482" x="3511550" y="2165350"/>
          <p14:tracePt t="43499" x="3511550" y="2146300"/>
          <p14:tracePt t="43516" x="3511550" y="2139950"/>
          <p14:tracePt t="43548" x="3511550" y="2133600"/>
          <p14:tracePt t="43581" x="3511550" y="2152650"/>
          <p14:tracePt t="43589" x="3511550" y="2203450"/>
          <p14:tracePt t="43601" x="3511550" y="2254250"/>
          <p14:tracePt t="43615" x="3511550" y="2292350"/>
          <p14:tracePt t="43632" x="3511550" y="2317750"/>
          <p14:tracePt t="43648" x="3511550" y="2330450"/>
          <p14:tracePt t="43664" x="3511550" y="2343150"/>
          <p14:tracePt t="43724" x="3511550" y="2336800"/>
          <p14:tracePt t="43734" x="3511550" y="2317750"/>
          <p14:tracePt t="43744" x="3511550" y="2292350"/>
          <p14:tracePt t="43755" x="3511550" y="2273300"/>
          <p14:tracePt t="43766" x="3511550" y="2247900"/>
          <p14:tracePt t="43781" x="3511550" y="2235200"/>
          <p14:tracePt t="43798" x="3511550" y="2203450"/>
          <p14:tracePt t="43814" x="3511550" y="2190750"/>
          <p14:tracePt t="43832" x="3511550" y="2184400"/>
          <p14:tracePt t="43850" x="3511550" y="2178050"/>
          <p14:tracePt t="43944" x="3511550" y="2190750"/>
          <p14:tracePt t="43955" x="3511550" y="2216150"/>
          <p14:tracePt t="43967" x="3524250" y="2266950"/>
          <p14:tracePt t="43982" x="3530600" y="2311400"/>
          <p14:tracePt t="43999" x="3568700" y="2406650"/>
          <p14:tracePt t="44015" x="3575050" y="2425700"/>
          <p14:tracePt t="44031" x="3581400" y="2444750"/>
          <p14:tracePt t="44049" x="3581400" y="2457450"/>
          <p14:tracePt t="44064" x="3587750" y="2463800"/>
          <p14:tracePt t="44550" x="3587750" y="2457450"/>
          <p14:tracePt t="44570" x="3587750" y="2451100"/>
          <p14:tracePt t="44581" x="3587750" y="2438400"/>
          <p14:tracePt t="44591" x="3587750" y="2432050"/>
          <p14:tracePt t="44601" x="3587750" y="2419350"/>
          <p14:tracePt t="44622" x="3587750" y="2406650"/>
          <p14:tracePt t="44633" x="3587750" y="2393950"/>
          <p14:tracePt t="44648" x="3587750" y="2387600"/>
          <p14:tracePt t="44665" x="3587750" y="2362200"/>
          <p14:tracePt t="44682" x="3587750" y="2349500"/>
          <p14:tracePt t="44699" x="3581400" y="2324100"/>
          <p14:tracePt t="44716" x="3568700" y="2298700"/>
          <p14:tracePt t="44732" x="3562350" y="2286000"/>
          <p14:tracePt t="44749" x="3556000" y="2266950"/>
          <p14:tracePt t="44765" x="3549650" y="2260600"/>
          <p14:tracePt t="44782" x="3543300" y="2241550"/>
          <p14:tracePt t="44799" x="3543300" y="2235200"/>
          <p14:tracePt t="44814" x="3543300" y="2228850"/>
          <p14:tracePt t="44831" x="3536950" y="2222500"/>
          <p14:tracePt t="44864" x="3536950" y="2216150"/>
          <p14:tracePt t="44903" x="3536950" y="2209800"/>
          <p14:tracePt t="44944" x="3536950" y="2203450"/>
          <p14:tracePt t="44955" x="3530600" y="2203450"/>
          <p14:tracePt t="44966" x="3530600" y="2197100"/>
          <p14:tracePt t="44976" x="3524250" y="2190750"/>
          <p14:tracePt t="44987" x="3524250" y="2184400"/>
          <p14:tracePt t="44998" x="3517900" y="2178050"/>
          <p14:tracePt t="45015" x="3517900" y="2171700"/>
          <p14:tracePt t="45040" x="3511550" y="2171700"/>
          <p14:tracePt t="45060" x="3511550" y="2165350"/>
          <p14:tracePt t="45196" x="3505200" y="2165350"/>
          <p14:tracePt t="45301" x="3498850" y="2165350"/>
          <p14:tracePt t="45635" x="3492500" y="2165350"/>
          <p14:tracePt t="45687" x="3486150" y="2165350"/>
          <p14:tracePt t="45698" x="3486150" y="2171700"/>
          <p14:tracePt t="45708" x="3486150" y="2178050"/>
          <p14:tracePt t="45718" x="3479800" y="2184400"/>
          <p14:tracePt t="45732" x="3479800" y="2197100"/>
          <p14:tracePt t="45749" x="3479800" y="2203450"/>
          <p14:tracePt t="45765" x="3479800" y="2209800"/>
          <p14:tracePt t="45782" x="3479800" y="2222500"/>
          <p14:tracePt t="45799" x="3479800" y="2228850"/>
          <p14:tracePt t="45814" x="3479800" y="2235200"/>
          <p14:tracePt t="46134" x="3473450" y="2241550"/>
          <p14:tracePt t="46144" x="3460750" y="2247900"/>
          <p14:tracePt t="46155" x="3441700" y="2254250"/>
          <p14:tracePt t="46166" x="3422650" y="2266950"/>
          <p14:tracePt t="46181" x="3390900" y="2273300"/>
          <p14:tracePt t="46199" x="3333750" y="2279650"/>
          <p14:tracePt t="46215" x="3295650" y="2286000"/>
          <p14:tracePt t="46232" x="3238500" y="2298700"/>
          <p14:tracePt t="46250" x="3181350" y="2305050"/>
          <p14:tracePt t="46265" x="3162300" y="2305050"/>
          <p14:tracePt t="46282" x="3111500" y="2305050"/>
          <p14:tracePt t="46298" x="3079750" y="2305050"/>
          <p14:tracePt t="46314" x="3022600" y="2305050"/>
          <p14:tracePt t="46331" x="2997200" y="2292350"/>
          <p14:tracePt t="46347" x="2946400" y="2286000"/>
          <p14:tracePt t="46364" x="2914650" y="2273300"/>
          <p14:tracePt t="46381" x="2895600" y="2266950"/>
          <p14:tracePt t="46397" x="2870200" y="2241550"/>
          <p14:tracePt t="46415" x="2857500" y="2222500"/>
          <p14:tracePt t="46432" x="2838450" y="2190750"/>
          <p14:tracePt t="46449" x="2825750" y="2171700"/>
          <p14:tracePt t="46465" x="2813050" y="2165350"/>
          <p14:tracePt t="46481" x="2794000" y="2127250"/>
          <p14:tracePt t="46500" x="2781300" y="2095500"/>
          <p14:tracePt t="46515" x="2762250" y="2070100"/>
          <p14:tracePt t="46532" x="2743200" y="2032000"/>
          <p14:tracePt t="46548" x="2736850" y="2006600"/>
          <p14:tracePt t="46565" x="2717800" y="1968500"/>
          <p14:tracePt t="46582" x="2698750" y="1955800"/>
          <p14:tracePt t="46598" x="2692400" y="1936750"/>
          <p14:tracePt t="46615" x="2673350" y="1911350"/>
          <p14:tracePt t="46632" x="2667000" y="1898650"/>
          <p14:tracePt t="46648" x="2647950" y="1879600"/>
          <p14:tracePt t="46666" x="2641600" y="1866900"/>
          <p14:tracePt t="46682" x="2628900" y="1847850"/>
          <p14:tracePt t="46699" x="2616200" y="1835150"/>
          <p14:tracePt t="46732" x="2609850" y="1828800"/>
          <p14:tracePt t="46749" x="2609850" y="1822450"/>
          <p14:tracePt t="46772" x="2603500" y="1816100"/>
          <p14:tracePt t="46918" x="2597150" y="1835150"/>
          <p14:tracePt t="46928" x="2597150" y="1854200"/>
          <p14:tracePt t="46940" x="2597150" y="1873250"/>
          <p14:tracePt t="46950" x="2597150" y="1892300"/>
          <p14:tracePt t="46965" x="2597150" y="1905000"/>
          <p14:tracePt t="46982" x="2590800" y="1949450"/>
          <p14:tracePt t="46998" x="2590800" y="1968500"/>
          <p14:tracePt t="47014" x="2590800" y="2000250"/>
          <p14:tracePt t="47031" x="2590800" y="2019300"/>
          <p14:tracePt t="47032" x="2584450" y="2051050"/>
          <p14:tracePt t="47048" x="2584450" y="2076450"/>
          <p14:tracePt t="47066" x="2571750" y="2139950"/>
          <p14:tracePt t="47082" x="2571750" y="2159000"/>
          <p14:tracePt t="47098" x="2571750" y="2197100"/>
          <p14:tracePt t="47116" x="2571750" y="2241550"/>
          <p14:tracePt t="47132" x="2571750" y="2260600"/>
          <p14:tracePt t="47148" x="2565400" y="2305050"/>
          <p14:tracePt t="47164" x="2565400" y="2330450"/>
          <p14:tracePt t="47180" x="2559050" y="2387600"/>
          <p14:tracePt t="47198" x="2559050" y="2419350"/>
          <p14:tracePt t="47214" x="2559050" y="2457450"/>
          <p14:tracePt t="47231" x="2552700" y="2482850"/>
          <p14:tracePt t="47248" x="2552700" y="2489200"/>
          <p14:tracePt t="47264" x="2552700" y="2501900"/>
          <p14:tracePt t="47281" x="2552700" y="2508250"/>
          <p14:tracePt t="47397" x="2552700" y="2501900"/>
          <p14:tracePt t="47408" x="2546350" y="2470150"/>
          <p14:tracePt t="47418" x="2546350" y="2451100"/>
          <p14:tracePt t="47431" x="2546350" y="2413000"/>
          <p14:tracePt t="47448" x="2546350" y="2381250"/>
          <p14:tracePt t="47464" x="2546350" y="2292350"/>
          <p14:tracePt t="47481" x="2546350" y="2190750"/>
          <p14:tracePt t="47498" x="2546350" y="2139950"/>
          <p14:tracePt t="47515" x="2546350" y="2082800"/>
          <p14:tracePt t="47532" x="2546350" y="2051050"/>
          <p14:tracePt t="47535" x="2546350" y="2025650"/>
          <p14:tracePt t="47549" x="2546350" y="2006600"/>
          <p14:tracePt t="47565" x="2552700" y="1962150"/>
          <p14:tracePt t="47582" x="2559050" y="1943100"/>
          <p14:tracePt t="47599" x="2571750" y="1898650"/>
          <p14:tracePt t="47615" x="2571750" y="1879600"/>
          <p14:tracePt t="47632" x="2578100" y="1847850"/>
          <p14:tracePt t="47648" x="2584450" y="1835150"/>
          <p14:tracePt t="47664" x="2584450" y="1828800"/>
          <p14:tracePt t="47681" x="2584450" y="1822450"/>
          <p14:tracePt t="47804" x="2584450" y="1828800"/>
          <p14:tracePt t="47825" x="2584450" y="1835150"/>
          <p14:tracePt t="47846" x="2584450" y="1841500"/>
          <p14:tracePt t="47878" x="2584450" y="1847850"/>
          <p14:tracePt t="47899" x="2584450" y="1854200"/>
          <p14:tracePt t="47909" x="2584450" y="1866900"/>
          <p14:tracePt t="47921" x="2584450" y="1879600"/>
          <p14:tracePt t="47932" x="2578100" y="1911350"/>
          <p14:tracePt t="47949" x="2571750" y="1955800"/>
          <p14:tracePt t="47965" x="2552700" y="2082800"/>
          <p14:tracePt t="47982" x="2546350" y="2165350"/>
          <p14:tracePt t="47999" x="2546350" y="2190750"/>
          <p14:tracePt t="48015" x="2533650" y="2241550"/>
          <p14:tracePt t="48032" x="2533650" y="2273300"/>
          <p14:tracePt t="48035" x="2533650" y="2298700"/>
          <p14:tracePt t="48048" x="2533650" y="2317750"/>
          <p14:tracePt t="48065" x="2533650" y="2355850"/>
          <p14:tracePt t="48098" x="2533650" y="2368550"/>
          <p14:tracePt t="48132" x="2533650" y="2374900"/>
          <p14:tracePt t="48170" x="2533650" y="2381250"/>
          <p14:tracePt t="48419" x="2533650" y="2387600"/>
          <p14:tracePt t="48429" x="2533650" y="2393950"/>
          <p14:tracePt t="48450" x="2540000" y="2413000"/>
          <p14:tracePt t="48461" x="2552700" y="2425700"/>
          <p14:tracePt t="48473" x="2578100" y="2470150"/>
          <p14:tracePt t="48483" x="2603500" y="2514600"/>
          <p14:tracePt t="48497" x="2654300" y="2584450"/>
          <p14:tracePt t="48514" x="2794000" y="2774950"/>
          <p14:tracePt t="48532" x="2857500" y="2870200"/>
          <p14:tracePt t="48535" x="2933700" y="2978150"/>
          <p14:tracePt t="48548" x="2984500" y="3079750"/>
          <p14:tracePt t="48565" x="3035300" y="3162300"/>
          <p14:tracePt t="48581" x="3117850" y="3314700"/>
          <p14:tracePt t="48599" x="3181350" y="3416300"/>
          <p14:tracePt t="48615" x="3206750" y="3448050"/>
          <p14:tracePt t="48631" x="3232150" y="3492500"/>
          <p14:tracePt t="48650" x="3251200" y="3511550"/>
          <p14:tracePt t="48665" x="3257550" y="3517900"/>
          <p14:tracePt t="48681" x="3263900" y="3524250"/>
          <p14:tracePt t="52137" x="3270250" y="3524250"/>
          <p14:tracePt t="52148" x="3289300" y="3524250"/>
          <p14:tracePt t="52158" x="3327400" y="3524250"/>
          <p14:tracePt t="52169" x="3365500" y="3524250"/>
          <p14:tracePt t="52182" x="3435350" y="3505200"/>
          <p14:tracePt t="52199" x="3562350" y="3498850"/>
          <p14:tracePt t="52215" x="3638550" y="3498850"/>
          <p14:tracePt t="52231" x="3860800" y="3479800"/>
          <p14:tracePt t="52248" x="3975100" y="3467100"/>
          <p14:tracePt t="52264" x="4216400" y="3435350"/>
          <p14:tracePt t="52283" x="4470400" y="3422650"/>
          <p14:tracePt t="52298" x="4572000" y="3416300"/>
          <p14:tracePt t="52314" x="4762500" y="3416300"/>
          <p14:tracePt t="52331" x="4813300" y="3416300"/>
          <p14:tracePt t="52347" x="4946650" y="3435350"/>
          <p14:tracePt t="52364" x="4965700" y="3441700"/>
          <p14:tracePt t="52380" x="5010150" y="3460750"/>
          <p14:tracePt t="52398" x="5035550" y="3467100"/>
          <p14:tracePt t="52415" x="5041900" y="3473450"/>
          <p14:tracePt t="52431" x="5048250" y="3486150"/>
          <p14:tracePt t="52448" x="5054600" y="3486150"/>
          <p14:tracePt t="52465" x="5060950" y="3498850"/>
          <p14:tracePt t="52481" x="5073650" y="3505200"/>
          <p14:tracePt t="52497" x="5080000" y="3505200"/>
          <p14:tracePt t="52514" x="5086350" y="3517900"/>
          <p14:tracePt t="52531" x="5099050" y="3524250"/>
          <p14:tracePt t="52533" x="5105400" y="3536950"/>
          <p14:tracePt t="52547" x="5111750" y="3543300"/>
          <p14:tracePt t="52564" x="5124450" y="3556000"/>
          <p14:tracePt t="52580" x="5124450" y="3562350"/>
          <p14:tracePt t="52597" x="5137150" y="3575050"/>
          <p14:tracePt t="52614" x="5137150" y="3581400"/>
          <p14:tracePt t="52631" x="5137150" y="3600450"/>
          <p14:tracePt t="52648" x="5143500" y="3613150"/>
          <p14:tracePt t="52665" x="5149850" y="3619500"/>
          <p14:tracePt t="52682" x="5156200" y="3638550"/>
          <p14:tracePt t="52698" x="5156200" y="3651250"/>
          <p14:tracePt t="52715" x="5168900" y="3676650"/>
          <p14:tracePt t="52731" x="5175250" y="3708400"/>
          <p14:tracePt t="52747" x="5181600" y="3714750"/>
          <p14:tracePt t="52764" x="5187950" y="374650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With software availability and current evidence pointing the benefits of imputations, it is considered bad practice not to impute data. </a:t>
            </a:r>
          </a:p>
          <a:p>
            <a:r>
              <a:rPr lang="en-US" sz="2800" dirty="0" smtClean="0"/>
              <a:t>Nevertheless, </a:t>
            </a:r>
            <a:r>
              <a:rPr lang="en-US" sz="2800" dirty="0" smtClean="0"/>
              <a:t>not all data analysis steps may be possible </a:t>
            </a:r>
            <a:r>
              <a:rPr lang="en-US" sz="2800" dirty="0" smtClean="0"/>
              <a:t>with multiple imputed data </a:t>
            </a:r>
            <a:r>
              <a:rPr lang="en-US" sz="2800" dirty="0" smtClean="0"/>
              <a:t>and </a:t>
            </a:r>
            <a:r>
              <a:rPr lang="en-US" sz="2800" dirty="0" smtClean="0"/>
              <a:t>one </a:t>
            </a:r>
            <a:r>
              <a:rPr lang="en-US" sz="2800" dirty="0" smtClean="0"/>
              <a:t>may </a:t>
            </a:r>
            <a:r>
              <a:rPr lang="en-US" sz="2800" dirty="0" smtClean="0"/>
              <a:t>choose a single complete </a:t>
            </a:r>
            <a:r>
              <a:rPr lang="en-US" sz="2800" dirty="0" smtClean="0"/>
              <a:t>dataset may be a work around. </a:t>
            </a:r>
            <a:endParaRPr lang="en-US" sz="2800" dirty="0" smtClean="0"/>
          </a:p>
          <a:p>
            <a:r>
              <a:rPr lang="en-US" sz="2800" dirty="0" smtClean="0"/>
              <a:t>Imputation examples will be shown in the workshop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Further reading in multiple imputation are available:</a:t>
            </a:r>
          </a:p>
          <a:p>
            <a:pPr lvl="1"/>
            <a:r>
              <a:rPr lang="en-US" sz="1600" dirty="0" smtClean="0">
                <a:hlinkClick r:id="rId4"/>
              </a:rPr>
              <a:t>https</a:t>
            </a:r>
            <a:r>
              <a:rPr lang="en-US" sz="1600" dirty="0">
                <a:hlinkClick r:id="rId4"/>
              </a:rPr>
              <a:t>://www.crcpress.com/Flexible-Imputation-of-Missing-Data-Second-Edition/Buuren/p/book/9781138588318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6BE588-6171-452B-AE10-00CE3661481C}" type="slidenum">
              <a:rPr lang="pt-BR" altLang="en-US" smtClean="0"/>
              <a:pPr>
                <a:defRPr/>
              </a:pPr>
              <a:t>23</a:t>
            </a:fld>
            <a:endParaRPr lang="pt-BR" altLang="en-US"/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4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31"/>
    </mc:Choice>
    <mc:Fallback xmlns="">
      <p:transition spd="slow" advTm="45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4268" x="5194300" y="3746500"/>
          <p14:tracePt t="34278" x="5207000" y="3746500"/>
          <p14:tracePt t="34288" x="5226050" y="3746500"/>
          <p14:tracePt t="34300" x="5257800" y="3746500"/>
          <p14:tracePt t="34317" x="5308600" y="3727450"/>
          <p14:tracePt t="34334" x="5467350" y="3676650"/>
          <p14:tracePt t="34351" x="5613400" y="3625850"/>
          <p14:tracePt t="34367" x="5721350" y="3606800"/>
          <p14:tracePt t="34384" x="5975350" y="3575050"/>
          <p14:tracePt t="34401" x="6102350" y="3556000"/>
          <p14:tracePt t="34416" x="6356350" y="3524250"/>
          <p14:tracePt t="34434" x="6584950" y="3505200"/>
          <p14:tracePt t="34451" x="6635750" y="3505200"/>
          <p14:tracePt t="34468" x="6756400" y="3486150"/>
          <p14:tracePt t="34483" x="6781800" y="3486150"/>
          <p14:tracePt t="34501" x="6851650" y="3486150"/>
          <p14:tracePt t="34517" x="6921500" y="3486150"/>
          <p14:tracePt t="34533" x="6940550" y="3486150"/>
          <p14:tracePt t="34549" x="6959600" y="3486150"/>
          <p14:tracePt t="34566" x="6965950" y="3486150"/>
          <p14:tracePt t="34583" x="6972300" y="3486150"/>
          <p14:tracePt t="34662" x="6978650" y="3492500"/>
          <p14:tracePt t="34673" x="6985000" y="3505200"/>
          <p14:tracePt t="34684" x="7004050" y="3530600"/>
          <p14:tracePt t="34694" x="7016750" y="3562350"/>
          <p14:tracePt t="34704" x="7035800" y="3594100"/>
          <p14:tracePt t="34716" x="7048500" y="3619500"/>
          <p14:tracePt t="34733" x="7061200" y="3632200"/>
          <p14:tracePt t="34749" x="7073900" y="3651250"/>
          <p14:tracePt t="34766" x="7086600" y="3663950"/>
          <p14:tracePt t="34783" x="7092950" y="3676650"/>
          <p14:tracePt t="34799" x="7099300" y="3689350"/>
          <p14:tracePt t="34816" x="7105650" y="368935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dirty="0" smtClean="0"/>
              <a:t>fim</a:t>
            </a:r>
            <a:endParaRPr lang="en-US" altLang="en-US" dirty="0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err="1" smtClean="0"/>
              <a:t>Dealing</a:t>
            </a:r>
            <a:r>
              <a:rPr lang="pt-BR" dirty="0" smtClean="0"/>
              <a:t> </a:t>
            </a:r>
            <a:r>
              <a:rPr lang="pt-BR" dirty="0" err="1" smtClean="0"/>
              <a:t>with</a:t>
            </a:r>
            <a:r>
              <a:rPr lang="pt-BR" dirty="0" smtClean="0"/>
              <a:t> </a:t>
            </a:r>
            <a:r>
              <a:rPr lang="pt-BR" dirty="0" err="1" smtClean="0"/>
              <a:t>missing</a:t>
            </a:r>
            <a:r>
              <a:rPr lang="pt-BR" dirty="0" smtClean="0"/>
              <a:t> data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Pedro E A </a:t>
            </a:r>
            <a:r>
              <a:rPr lang="pt-BR" dirty="0" err="1"/>
              <a:t>A</a:t>
            </a:r>
            <a:r>
              <a:rPr lang="pt-BR" dirty="0"/>
              <a:t> do </a:t>
            </a:r>
            <a:r>
              <a:rPr lang="pt-BR" dirty="0" smtClean="0"/>
              <a:t>Brasil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pedro.brasil@ini.fiocruz.br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2019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28020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37"/>
    </mc:Choice>
    <mc:Fallback xmlns="">
      <p:transition spd="slow" advTm="60937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7158" x="990600" y="4927600"/>
          <p14:tracePt t="7441" x="996950" y="4921250"/>
          <p14:tracePt t="7451" x="1028700" y="4902200"/>
          <p14:tracePt t="7462" x="1060450" y="4895850"/>
          <p14:tracePt t="7473" x="1143000" y="4864100"/>
          <p14:tracePt t="7487" x="1289050" y="4832350"/>
          <p14:tracePt t="7504" x="1644650" y="4743450"/>
          <p14:tracePt t="7520" x="1949450" y="4679950"/>
          <p14:tracePt t="7537" x="2501900" y="4572000"/>
          <p14:tracePt t="7554" x="2863850" y="4483100"/>
          <p14:tracePt t="7570" x="3346450" y="4368800"/>
          <p14:tracePt t="7588" x="3873500" y="4279900"/>
          <p14:tracePt t="7604" x="4076700" y="4235450"/>
          <p14:tracePt t="7607" x="4229100" y="4203700"/>
          <p14:tracePt t="7619" x="4495800" y="4171950"/>
          <p14:tracePt t="7636" x="4749800" y="4127500"/>
          <p14:tracePt t="7654" x="5162550" y="4076700"/>
          <p14:tracePt t="7670" x="5518150" y="4000500"/>
          <p14:tracePt t="7687" x="5619750" y="3968750"/>
          <p14:tracePt t="7704" x="5867400" y="3930650"/>
          <p14:tracePt t="7720" x="5969000" y="3917950"/>
          <p14:tracePt t="7737" x="6134100" y="3879850"/>
          <p14:tracePt t="7754" x="6280150" y="3860800"/>
          <p14:tracePt t="7770" x="6356350" y="3835400"/>
          <p14:tracePt t="7787" x="6502400" y="3816350"/>
          <p14:tracePt t="7804" x="6565900" y="3810000"/>
          <p14:tracePt t="7820" x="6661150" y="3803650"/>
          <p14:tracePt t="7837" x="6711950" y="3790950"/>
          <p14:tracePt t="7854" x="6731000" y="3790950"/>
          <p14:tracePt t="47877" x="6724650" y="3790950"/>
          <p14:tracePt t="47888" x="6711950" y="3790950"/>
          <p14:tracePt t="47898" x="6692900" y="3790950"/>
          <p14:tracePt t="47908" x="6680200" y="3790950"/>
          <p14:tracePt t="47919" x="6661150" y="3797300"/>
          <p14:tracePt t="47934" x="6629400" y="3797300"/>
          <p14:tracePt t="47951" x="6553200" y="3797300"/>
          <p14:tracePt t="47967" x="6521450" y="3797300"/>
          <p14:tracePt t="47983" x="6470650" y="3797300"/>
          <p14:tracePt t="48000" x="6438900" y="3797300"/>
          <p14:tracePt t="48017" x="6350000" y="3797300"/>
          <p14:tracePt t="48034" x="6254750" y="3803650"/>
          <p14:tracePt t="48050" x="6203950" y="3810000"/>
          <p14:tracePt t="48067" x="6127750" y="3835400"/>
          <p14:tracePt t="48084" x="6089650" y="3841750"/>
          <p14:tracePt t="48101" x="5981700" y="3860800"/>
          <p14:tracePt t="48117" x="5873750" y="3892550"/>
          <p14:tracePt t="48134" x="5822950" y="3898900"/>
          <p14:tracePt t="48150" x="5746750" y="3911600"/>
          <p14:tracePt t="48167" x="5727700" y="3924300"/>
          <p14:tracePt t="48184" x="5657850" y="3956050"/>
          <p14:tracePt t="48201" x="5594350" y="3975100"/>
          <p14:tracePt t="48217" x="5562600" y="3994150"/>
          <p14:tracePt t="48234" x="5499100" y="4025900"/>
          <p14:tracePt t="48251" x="5473700" y="4038600"/>
          <p14:tracePt t="48267" x="5403850" y="4076700"/>
          <p14:tracePt t="48284" x="5353050" y="4114800"/>
          <p14:tracePt t="48301" x="5321300" y="4133850"/>
          <p14:tracePt t="48317" x="5276850" y="4159250"/>
          <p14:tracePt t="48334" x="5245100" y="4178300"/>
          <p14:tracePt t="48350" x="5213350" y="4210050"/>
          <p14:tracePt t="48367" x="5181600" y="4273550"/>
          <p14:tracePt t="48383" x="5175250" y="4337050"/>
          <p14:tracePt t="48399" x="5187950" y="4470400"/>
          <p14:tracePt t="48416" x="5207000" y="4527550"/>
          <p14:tracePt t="48433" x="5264150" y="4584700"/>
          <p14:tracePt t="48449" x="5321300" y="4622800"/>
          <p14:tracePt t="48466" x="5600700" y="4629150"/>
          <p14:tracePt t="48482" x="5816600" y="4629150"/>
          <p14:tracePt t="48499" x="6000750" y="4578350"/>
          <p14:tracePt t="48516" x="6223000" y="4489450"/>
          <p14:tracePt t="48533" x="6324600" y="4445000"/>
          <p14:tracePt t="48550" x="6337300" y="4432300"/>
          <p14:tracePt t="48567" x="6350000" y="4419600"/>
          <p14:tracePt t="48584" x="6356350" y="4419600"/>
          <p14:tracePt t="48600" x="6350000" y="4400550"/>
          <p14:tracePt t="48618" x="6210300" y="4375150"/>
          <p14:tracePt t="48634" x="6146800" y="4368800"/>
          <p14:tracePt t="48650" x="5943600" y="4381500"/>
          <p14:tracePt t="48667" x="5854700" y="4394200"/>
          <p14:tracePt t="48684" x="5695950" y="4419600"/>
          <p14:tracePt t="48701" x="5613400" y="4457700"/>
          <p14:tracePt t="48717" x="5581650" y="4464050"/>
          <p14:tracePt t="48735" x="5499100" y="4476750"/>
          <p14:tracePt t="48751" x="5467350" y="4495800"/>
          <p14:tracePt t="48767" x="5397500" y="4508500"/>
          <p14:tracePt t="48785" x="5346700" y="4540250"/>
          <p14:tracePt t="48800" x="5314950" y="4546600"/>
          <p14:tracePt t="48818" x="5264150" y="4572000"/>
          <p14:tracePt t="48834" x="5232400" y="4584700"/>
          <p14:tracePt t="48850" x="5181600" y="4610100"/>
          <p14:tracePt t="48867" x="5137150" y="4622800"/>
          <p14:tracePt t="48884" x="5060950" y="4641850"/>
          <p14:tracePt t="48901" x="5003800" y="4641850"/>
          <p14:tracePt t="48917" x="4984750" y="4641850"/>
          <p14:tracePt t="48934" x="4940300" y="4641850"/>
          <p14:tracePt t="48952" x="4921250" y="4641850"/>
          <p14:tracePt t="48967" x="4889500" y="4641850"/>
          <p14:tracePt t="48984" x="4864100" y="4629150"/>
          <p14:tracePt t="49000" x="4851400" y="4629150"/>
          <p14:tracePt t="49017" x="4819650" y="4616450"/>
          <p14:tracePt t="49034" x="4806950" y="4610100"/>
          <p14:tracePt t="49050" x="4781550" y="4603750"/>
          <p14:tracePt t="49068" x="4756150" y="4603750"/>
          <p14:tracePt t="49083" x="4749800" y="4597400"/>
          <p14:tracePt t="49099" x="4743450" y="4597400"/>
          <p14:tracePt t="49116" x="4737100" y="4591050"/>
          <p14:tracePt t="49134" x="4730750" y="4591050"/>
          <p14:tracePt t="49151" x="4730750" y="4584700"/>
          <p14:tracePt t="49171" x="4724400" y="4584700"/>
          <p14:tracePt t="49192" x="4724400" y="4578350"/>
          <p14:tracePt t="49223" x="4724400" y="4572000"/>
          <p14:tracePt t="49256" x="4718050" y="4565650"/>
          <p14:tracePt t="49266" x="4718050" y="4552950"/>
          <p14:tracePt t="49276" x="4718050" y="4527550"/>
          <p14:tracePt t="49287" x="4718050" y="4514850"/>
          <p14:tracePt t="49300" x="4718050" y="4495800"/>
          <p14:tracePt t="49317" x="4718050" y="4476750"/>
          <p14:tracePt t="49333" x="4718050" y="4470400"/>
          <p14:tracePt t="49351" x="4718050" y="4464050"/>
          <p14:tracePt t="49367" x="4718050" y="4457700"/>
          <p14:tracePt t="49384" x="4718050" y="4451350"/>
          <p14:tracePt t="49401" x="4718050" y="4445000"/>
          <p14:tracePt t="49421" x="4718050" y="4438650"/>
          <p14:tracePt t="49465" x="4718050" y="4432300"/>
          <p14:tracePt t="49546" x="4718050" y="4425950"/>
          <p14:tracePt t="49556" x="4724400" y="4425950"/>
          <p14:tracePt t="49567" x="4730750" y="4419600"/>
          <p14:tracePt t="49577" x="4749800" y="4413250"/>
          <p14:tracePt t="49587" x="4749800" y="4406900"/>
          <p14:tracePt t="49599" x="4768850" y="4400550"/>
          <p14:tracePt t="49616" x="4781550" y="4394200"/>
          <p14:tracePt t="49633" x="4826000" y="4381500"/>
          <p14:tracePt t="49649" x="4857750" y="4375150"/>
          <p14:tracePt t="49666" x="4914900" y="4356100"/>
          <p14:tracePt t="49682" x="4965700" y="4356100"/>
          <p14:tracePt t="49699" x="4984750" y="4356100"/>
          <p14:tracePt t="49716" x="5016500" y="4356100"/>
          <p14:tracePt t="49735" x="5067300" y="4356100"/>
          <p14:tracePt t="49751" x="5092700" y="4356100"/>
          <p14:tracePt t="49767" x="5162550" y="4362450"/>
          <p14:tracePt t="49784" x="5187950" y="4362450"/>
          <p14:tracePt t="49800" x="5257800" y="4362450"/>
          <p14:tracePt t="49818" x="5314950" y="4362450"/>
          <p14:tracePt t="49834" x="5340350" y="4362450"/>
          <p14:tracePt t="49851" x="5410200" y="4362450"/>
          <p14:tracePt t="49867" x="5435600" y="4362450"/>
          <p14:tracePt t="49884" x="5505450" y="4362450"/>
          <p14:tracePt t="49902" x="5549900" y="4362450"/>
          <p14:tracePt t="49918" x="5575300" y="4362450"/>
          <p14:tracePt t="49934" x="5613400" y="4362450"/>
          <p14:tracePt t="49950" x="5632450" y="4362450"/>
          <p14:tracePt t="49967" x="5683250" y="4362450"/>
          <p14:tracePt t="49984" x="5715000" y="4368800"/>
          <p14:tracePt t="50000" x="5765800" y="4368800"/>
          <p14:tracePt t="50017" x="5829300" y="4381500"/>
          <p14:tracePt t="50034" x="5854700" y="4381500"/>
          <p14:tracePt t="50050" x="5911850" y="4387850"/>
          <p14:tracePt t="50068" x="5981700" y="4406900"/>
          <p14:tracePt t="50083" x="6013450" y="4406900"/>
          <p14:tracePt t="50101" x="6038850" y="4413250"/>
          <p14:tracePt t="50117" x="6051550" y="4419600"/>
          <p14:tracePt t="50134" x="6064250" y="4425950"/>
          <p14:tracePt t="50167" x="6070600" y="4425950"/>
          <p14:tracePt t="50194" x="6070600" y="4432300"/>
          <p14:tracePt t="50204" x="6070600" y="4445000"/>
          <p14:tracePt t="50217" x="6070600" y="4457700"/>
          <p14:tracePt t="50233" x="6070600" y="4476750"/>
          <p14:tracePt t="50250" x="6064250" y="4527550"/>
          <p14:tracePt t="50267" x="6045200" y="4565650"/>
          <p14:tracePt t="50284" x="6038850" y="4578350"/>
          <p14:tracePt t="50300" x="6032500" y="4597400"/>
          <p14:tracePt t="50318" x="6026150" y="4597400"/>
          <p14:tracePt t="50334" x="6026150" y="4610100"/>
          <p14:tracePt t="50351" x="6013450" y="4622800"/>
          <p14:tracePt t="50367" x="6007100" y="4622800"/>
          <p14:tracePt t="50384" x="5981700" y="4641850"/>
          <p14:tracePt t="50400" x="5962650" y="4648200"/>
          <p14:tracePt t="50417" x="5892800" y="4667250"/>
          <p14:tracePt t="50433" x="5784850" y="4673600"/>
          <p14:tracePt t="50449" x="5734050" y="4679950"/>
          <p14:tracePt t="50466" x="5651500" y="4679950"/>
          <p14:tracePt t="50482" x="5600700" y="4679950"/>
          <p14:tracePt t="50500" x="5511800" y="4679950"/>
          <p14:tracePt t="50517" x="5441950" y="4679950"/>
          <p14:tracePt t="50534" x="5416550" y="4679950"/>
          <p14:tracePt t="50550" x="5346700" y="4679950"/>
          <p14:tracePt t="50567" x="5321300" y="4679950"/>
          <p14:tracePt t="50584" x="5251450" y="4679950"/>
          <p14:tracePt t="50601" x="5194300" y="4667250"/>
          <p14:tracePt t="50617" x="5175250" y="4667250"/>
          <p14:tracePt t="50634" x="5137150" y="4660900"/>
          <p14:tracePt t="50650" x="5124450" y="4660900"/>
          <p14:tracePt t="50667" x="5111750" y="4654550"/>
          <p14:tracePt t="50684" x="5067300" y="4648200"/>
          <p14:tracePt t="50701" x="5054600" y="4641850"/>
          <p14:tracePt t="50716" x="5016500" y="4635500"/>
          <p14:tracePt t="50732" x="4978400" y="4622800"/>
          <p14:tracePt t="50749" x="4914900" y="4616450"/>
          <p14:tracePt t="50766" x="4889500" y="4616450"/>
          <p14:tracePt t="50782" x="4826000" y="4597400"/>
          <p14:tracePt t="50799" x="4768850" y="4584700"/>
          <p14:tracePt t="50816" x="4749800" y="4565650"/>
          <p14:tracePt t="50832" x="4686300" y="4546600"/>
          <p14:tracePt t="50849" x="4667250" y="4540250"/>
          <p14:tracePt t="50866" x="4603750" y="4514850"/>
          <p14:tracePt t="50884" x="4565650" y="4495800"/>
          <p14:tracePt t="50900" x="4540250" y="4483100"/>
          <p14:tracePt t="50917" x="4521200" y="4464050"/>
          <p14:tracePt t="50934" x="4508500" y="4457700"/>
          <p14:tracePt t="50951" x="4502150" y="4445000"/>
          <p14:tracePt t="50968" x="4489450" y="4425950"/>
          <p14:tracePt t="50984" x="4483100" y="4413250"/>
          <p14:tracePt t="51000" x="4476750" y="4394200"/>
          <p14:tracePt t="51018" x="4470400" y="4381500"/>
          <p14:tracePt t="51034" x="4470400" y="4375150"/>
          <p14:tracePt t="51051" x="4464050" y="4362450"/>
          <p14:tracePt t="51067" x="4464050" y="4356100"/>
          <p14:tracePt t="51083" x="4464050" y="4349750"/>
          <p14:tracePt t="51116" x="4464050" y="4343400"/>
          <p14:tracePt t="51134" x="4464050" y="4330700"/>
          <p14:tracePt t="51150" x="4470400" y="4324350"/>
          <p14:tracePt t="51167" x="4502150" y="4311650"/>
          <p14:tracePt t="51183" x="4514850" y="4305300"/>
          <p14:tracePt t="51199" x="4559300" y="4292600"/>
          <p14:tracePt t="51216" x="4584700" y="4286250"/>
          <p14:tracePt t="51233" x="4597400" y="4286250"/>
          <p14:tracePt t="51250" x="4622800" y="4279900"/>
          <p14:tracePt t="51267" x="4641850" y="4279900"/>
          <p14:tracePt t="51284" x="4673600" y="4279900"/>
          <p14:tracePt t="51300" x="4724400" y="4279900"/>
          <p14:tracePt t="51317" x="4749800" y="4279900"/>
          <p14:tracePt t="51334" x="4800600" y="4279900"/>
          <p14:tracePt t="51352" x="4819650" y="4279900"/>
          <p14:tracePt t="51366" x="4876800" y="4279900"/>
          <p14:tracePt t="51383" x="4997450" y="4267200"/>
          <p14:tracePt t="51399" x="5054600" y="4260850"/>
          <p14:tracePt t="51416" x="5143500" y="4260850"/>
          <p14:tracePt t="51432" x="5194300" y="4248150"/>
          <p14:tracePt t="51449" x="5314950" y="4241800"/>
          <p14:tracePt t="51466" x="5454650" y="4229100"/>
          <p14:tracePt t="51483" x="5499100" y="4222750"/>
          <p14:tracePt t="51501" x="5562600" y="4216400"/>
          <p14:tracePt t="51517" x="5607050" y="4216400"/>
          <p14:tracePt t="51534" x="5651500" y="4210050"/>
          <p14:tracePt t="51551" x="5695950" y="4210050"/>
          <p14:tracePt t="51567" x="5734050" y="4210050"/>
          <p14:tracePt t="51583" x="5778500" y="4210050"/>
          <p14:tracePt t="51600" x="5810250" y="4210050"/>
          <p14:tracePt t="51603" x="5822950" y="4210050"/>
          <p14:tracePt t="51617" x="5842000" y="4210050"/>
          <p14:tracePt t="51634" x="5867400" y="4210050"/>
          <p14:tracePt t="51650" x="5886450" y="4210050"/>
          <p14:tracePt t="51666" x="5930900" y="4210050"/>
          <p14:tracePt t="51682" x="5943600" y="4216400"/>
          <p14:tracePt t="51699" x="5969000" y="4222750"/>
          <p14:tracePt t="51716" x="6000750" y="4229100"/>
          <p14:tracePt t="51733" x="6013450" y="4235450"/>
          <p14:tracePt t="51750" x="6038850" y="4241800"/>
          <p14:tracePt t="51767" x="6051550" y="4241800"/>
          <p14:tracePt t="51783" x="6057900" y="4241800"/>
          <p14:tracePt t="51801" x="6070600" y="4248150"/>
          <p14:tracePt t="51817" x="6076950" y="4248150"/>
          <p14:tracePt t="51833" x="6083300" y="4248150"/>
          <p14:tracePt t="51850" x="6089650" y="4248150"/>
          <p14:tracePt t="51867" x="6096000" y="4248150"/>
          <p14:tracePt t="51899" x="6096000" y="4254500"/>
          <p14:tracePt t="51916" x="6102350" y="4260850"/>
          <p14:tracePt t="51932" x="6108700" y="4260850"/>
          <p14:tracePt t="51949" x="6115050" y="4273550"/>
          <p14:tracePt t="51966" x="6121400" y="4279900"/>
          <p14:tracePt t="51982" x="6121400" y="4292600"/>
          <p14:tracePt t="51999" x="6127750" y="43053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Problems</a:t>
            </a:r>
          </a:p>
        </p:txBody>
      </p:sp>
      <p:sp>
        <p:nvSpPr>
          <p:cNvPr id="6147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Missing data are a common problem</a:t>
            </a:r>
          </a:p>
          <a:p>
            <a:r>
              <a:rPr lang="en-US" altLang="en-US" dirty="0" smtClean="0"/>
              <a:t>Standard statistical software for regression analysis deletes subjects with any missing data on any predictor before analysis</a:t>
            </a:r>
          </a:p>
          <a:p>
            <a:r>
              <a:rPr lang="en-US" altLang="en-US" dirty="0" smtClean="0"/>
              <a:t>Therefore, numbers of subjects may vary per analysis as different predictors are explored</a:t>
            </a:r>
          </a:p>
          <a:p>
            <a:r>
              <a:rPr lang="en-US" altLang="en-US" dirty="0" smtClean="0"/>
              <a:t>Complete case analysis are hence statistically inefficient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F957B47-B321-4D2C-A84E-5F306784BD5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79"/>
    </mc:Choice>
    <mc:Fallback xmlns="">
      <p:transition spd="slow" advTm="152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540" x="4730750" y="5708650"/>
          <p14:tracePt t="6550" x="4724400" y="5695950"/>
          <p14:tracePt t="6561" x="4718050" y="5670550"/>
          <p14:tracePt t="6574" x="4699000" y="5613400"/>
          <p14:tracePt t="6591" x="4679950" y="5524500"/>
          <p14:tracePt t="6607" x="4616450" y="5314950"/>
          <p14:tracePt t="6624" x="4552950" y="5067300"/>
          <p14:tracePt t="6641" x="4527550" y="4870450"/>
          <p14:tracePt t="6658" x="4470400" y="4616450"/>
          <p14:tracePt t="6674" x="4464050" y="4527550"/>
          <p14:tracePt t="6691" x="4432300" y="4349750"/>
          <p14:tracePt t="6708" x="4400550" y="4165600"/>
          <p14:tracePt t="6725" x="4387850" y="4064000"/>
          <p14:tracePt t="6741" x="4362450" y="3898900"/>
          <p14:tracePt t="6758" x="4349750" y="3784600"/>
          <p14:tracePt t="6774" x="4330700" y="3562350"/>
          <p14:tracePt t="6791" x="4311650" y="3371850"/>
          <p14:tracePt t="6808" x="4311650" y="3321050"/>
          <p14:tracePt t="6824" x="4298950" y="3276600"/>
          <p14:tracePt t="8716" x="4292600" y="3270250"/>
          <p14:tracePt t="8726" x="4292600" y="3257550"/>
          <p14:tracePt t="8737" x="4286250" y="3244850"/>
          <p14:tracePt t="8747" x="4273550" y="3232150"/>
          <p14:tracePt t="8758" x="4267200" y="3206750"/>
          <p14:tracePt t="8774" x="4260850" y="3187700"/>
          <p14:tracePt t="8790" x="4248150" y="3136900"/>
          <p14:tracePt t="8807" x="4241800" y="3124200"/>
          <p14:tracePt t="8824" x="4235450" y="3092450"/>
          <p14:tracePt t="8841" x="4229100" y="3079750"/>
          <p14:tracePt t="8857" x="4216400" y="3054350"/>
          <p14:tracePt t="8874" x="4191000" y="3028950"/>
          <p14:tracePt t="8891" x="4184650" y="3016250"/>
          <p14:tracePt t="8907" x="4152900" y="2984500"/>
          <p14:tracePt t="8924" x="4146550" y="2971800"/>
          <p14:tracePt t="8941" x="4121150" y="2952750"/>
          <p14:tracePt t="8957" x="4095750" y="2927350"/>
          <p14:tracePt t="8974" x="4083050" y="2914650"/>
          <p14:tracePt t="8991" x="4051300" y="2882900"/>
          <p14:tracePt t="9024" x="4032250" y="2863850"/>
          <p14:tracePt t="9041" x="4019550" y="2844800"/>
          <p14:tracePt t="9057" x="4013200" y="2813050"/>
          <p14:tracePt t="9074" x="4000500" y="2768600"/>
          <p14:tracePt t="9091" x="4000500" y="2736850"/>
          <p14:tracePt t="9107" x="4000500" y="2660650"/>
          <p14:tracePt t="9958" x="3987800" y="2654300"/>
          <p14:tracePt t="9968" x="3968750" y="2647950"/>
          <p14:tracePt t="9978" x="3949700" y="2641600"/>
          <p14:tracePt t="9990" x="3930650" y="2628900"/>
          <p14:tracePt t="10007" x="3898900" y="2603500"/>
          <p14:tracePt t="10024" x="3822700" y="2552700"/>
          <p14:tracePt t="10040" x="3778250" y="2527300"/>
          <p14:tracePt t="10057" x="3670300" y="2451100"/>
          <p14:tracePt t="10074" x="3536950" y="2368550"/>
          <p14:tracePt t="10091" x="3429000" y="2330450"/>
          <p14:tracePt t="10107" x="3232150" y="2235200"/>
          <p14:tracePt t="10124" x="3136900" y="2190750"/>
          <p14:tracePt t="10140" x="2927350" y="2089150"/>
          <p14:tracePt t="10157" x="2692400" y="1987550"/>
          <p14:tracePt t="10174" x="2584450" y="1936750"/>
          <p14:tracePt t="10190" x="2381250" y="1822450"/>
          <p14:tracePt t="10207" x="2292350" y="1771650"/>
          <p14:tracePt t="10224" x="2114550" y="1663700"/>
          <p14:tracePt t="10240" x="2000250" y="1619250"/>
          <p14:tracePt t="10257" x="1955800" y="1593850"/>
          <p14:tracePt t="10274" x="1841500" y="1574800"/>
          <p14:tracePt t="10291" x="1758950" y="1562100"/>
          <p14:tracePt t="10307" x="1619250" y="1555750"/>
          <p14:tracePt t="10324" x="1530350" y="1555750"/>
          <p14:tracePt t="10341" x="1492250" y="1555750"/>
          <p14:tracePt t="10357" x="1409700" y="1555750"/>
          <p14:tracePt t="10374" x="1358900" y="1555750"/>
          <p14:tracePt t="10390" x="1270000" y="1555750"/>
          <p14:tracePt t="10407" x="1181100" y="1593850"/>
          <p14:tracePt t="10424" x="1136650" y="1606550"/>
          <p14:tracePt t="10440" x="1085850" y="1638300"/>
          <p14:tracePt t="10458" x="1066800" y="1651000"/>
          <p14:tracePt t="10474" x="1028700" y="1682750"/>
          <p14:tracePt t="10490" x="1003300" y="1714500"/>
          <p14:tracePt t="10507" x="990600" y="1739900"/>
          <p14:tracePt t="10524" x="965200" y="1771650"/>
          <p14:tracePt t="10540" x="952500" y="1803400"/>
          <p14:tracePt t="10557" x="939800" y="1835150"/>
          <p14:tracePt t="10574" x="933450" y="1866900"/>
          <p14:tracePt t="10590" x="933450" y="1879600"/>
          <p14:tracePt t="10607" x="933450" y="1930400"/>
          <p14:tracePt t="10624" x="939800" y="1962150"/>
          <p14:tracePt t="10640" x="996950" y="2006600"/>
          <p14:tracePt t="10657" x="1149350" y="2101850"/>
          <p14:tracePt t="10674" x="1263650" y="2139950"/>
          <p14:tracePt t="10690" x="1422400" y="2190750"/>
          <p14:tracePt t="10707" x="1511300" y="2203450"/>
          <p14:tracePt t="10724" x="1752600" y="2209800"/>
          <p14:tracePt t="10741" x="1943100" y="2197100"/>
          <p14:tracePt t="10757" x="2051050" y="2165350"/>
          <p14:tracePt t="10774" x="2286000" y="2070100"/>
          <p14:tracePt t="10791" x="2393950" y="2019300"/>
          <p14:tracePt t="10807" x="2520950" y="1936750"/>
          <p14:tracePt t="10824" x="2597150" y="1885950"/>
          <p14:tracePt t="10841" x="2616200" y="1879600"/>
          <p14:tracePt t="10857" x="2635250" y="1860550"/>
          <p14:tracePt t="10874" x="2641600" y="1854200"/>
          <p14:tracePt t="10891" x="2647950" y="1841500"/>
          <p14:tracePt t="10907" x="2647950" y="1797050"/>
          <p14:tracePt t="10924" x="2641600" y="1771650"/>
          <p14:tracePt t="10941" x="2514600" y="1682750"/>
          <p14:tracePt t="10957" x="2413000" y="1625600"/>
          <p14:tracePt t="10974" x="2203450" y="1593850"/>
          <p14:tracePt t="10991" x="1930400" y="1593850"/>
          <p14:tracePt t="11007" x="1828800" y="1593850"/>
          <p14:tracePt t="11024" x="1657350" y="1631950"/>
          <p14:tracePt t="11041" x="1593850" y="1638300"/>
          <p14:tracePt t="11057" x="1492250" y="1663700"/>
          <p14:tracePt t="11075" x="1447800" y="1670050"/>
          <p14:tracePt t="11091" x="1441450" y="1676400"/>
          <p14:tracePt t="11107" x="1428750" y="1682750"/>
          <p14:tracePt t="11124" x="1422400" y="1682750"/>
          <p14:tracePt t="11140" x="1416050" y="1682750"/>
          <p14:tracePt t="11262" x="1409700" y="1682750"/>
          <p14:tracePt t="11304" x="1409700" y="1689100"/>
          <p14:tracePt t="11324" x="1403350" y="1695450"/>
          <p14:tracePt t="11335" x="1397000" y="1701800"/>
          <p14:tracePt t="11345" x="1390650" y="1708150"/>
          <p14:tracePt t="11366" x="1384300" y="1708150"/>
          <p14:tracePt t="11377" x="1384300" y="1714500"/>
          <p14:tracePt t="11397" x="1377950" y="1720850"/>
          <p14:tracePt t="11409" x="1377950" y="1727200"/>
          <p14:tracePt t="11424" x="1377950" y="1733550"/>
          <p14:tracePt t="11441" x="1371600" y="1746250"/>
          <p14:tracePt t="11460" x="1371600" y="1752600"/>
          <p14:tracePt t="11474" x="1371600" y="1758950"/>
          <p14:tracePt t="11493" x="1371600" y="1765300"/>
          <p14:tracePt t="11507" x="1371600" y="1771650"/>
          <p14:tracePt t="11524" x="1371600" y="1784350"/>
          <p14:tracePt t="11557" x="1371600" y="1790700"/>
          <p14:tracePt t="11574" x="1371600" y="1797050"/>
          <p14:tracePt t="11590" x="1371600" y="1803400"/>
          <p14:tracePt t="11607" x="1377950" y="1816100"/>
          <p14:tracePt t="11624" x="1384300" y="1816100"/>
          <p14:tracePt t="11641" x="1409700" y="1828800"/>
          <p14:tracePt t="11657" x="1422400" y="1835150"/>
          <p14:tracePt t="11674" x="1454150" y="1854200"/>
          <p14:tracePt t="11691" x="1504950" y="1873250"/>
          <p14:tracePt t="11707" x="1562100" y="1892300"/>
          <p14:tracePt t="11724" x="1720850" y="1911350"/>
          <p14:tracePt t="11740" x="1784350" y="1917700"/>
          <p14:tracePt t="11757" x="1924050" y="1943100"/>
          <p14:tracePt t="11774" x="2070100" y="1962150"/>
          <p14:tracePt t="11790" x="2114550" y="1968500"/>
          <p14:tracePt t="11807" x="2165350" y="1968500"/>
          <p14:tracePt t="11824" x="2178050" y="1968500"/>
          <p14:tracePt t="11840" x="2184400" y="1968500"/>
          <p14:tracePt t="11857" x="2197100" y="1968500"/>
          <p14:tracePt t="11898" x="2203450" y="1968500"/>
          <p14:tracePt t="12483" x="2209800" y="1968500"/>
          <p14:tracePt t="12493" x="2222500" y="1981200"/>
          <p14:tracePt t="12504" x="2247900" y="1987550"/>
          <p14:tracePt t="12514" x="2279650" y="2000250"/>
          <p14:tracePt t="12526" x="2317750" y="2000250"/>
          <p14:tracePt t="12540" x="2393950" y="2000250"/>
          <p14:tracePt t="12557" x="2584450" y="2012950"/>
          <p14:tracePt t="12574" x="2692400" y="2025650"/>
          <p14:tracePt t="12590" x="2889250" y="2025650"/>
          <p14:tracePt t="12607" x="3086100" y="2032000"/>
          <p14:tracePt t="12624" x="3327400" y="2032000"/>
          <p14:tracePt t="12640" x="3619500" y="2032000"/>
          <p14:tracePt t="12657" x="3759200" y="2032000"/>
          <p14:tracePt t="12674" x="4013200" y="2019300"/>
          <p14:tracePt t="12690" x="4165600" y="2019300"/>
          <p14:tracePt t="12707" x="4438650" y="2019300"/>
          <p14:tracePt t="12724" x="4629150" y="2019300"/>
          <p14:tracePt t="12740" x="4737100" y="2019300"/>
          <p14:tracePt t="12757" x="4927600" y="2019300"/>
          <p14:tracePt t="12774" x="5003800" y="2019300"/>
          <p14:tracePt t="12790" x="5137150" y="2019300"/>
          <p14:tracePt t="12807" x="5314950" y="2019300"/>
          <p14:tracePt t="12824" x="5391150" y="2019300"/>
          <p14:tracePt t="12840" x="5530850" y="2019300"/>
          <p14:tracePt t="12857" x="5594350" y="2019300"/>
          <p14:tracePt t="12874" x="5721350" y="2025650"/>
          <p14:tracePt t="12890" x="5867400" y="2032000"/>
          <p14:tracePt t="12907" x="5930900" y="2044700"/>
          <p14:tracePt t="12924" x="6007100" y="2044700"/>
          <p14:tracePt t="12940" x="6038850" y="2051050"/>
          <p14:tracePt t="12957" x="6064250" y="2051050"/>
          <p14:tracePt t="12974" x="6070600" y="2051050"/>
          <p14:tracePt t="110489" x="6070600" y="2057400"/>
          <p14:tracePt t="110500" x="6070600" y="2063750"/>
          <p14:tracePt t="110510" x="6070600" y="2089150"/>
          <p14:tracePt t="110521" x="6051550" y="2108200"/>
          <p14:tracePt t="110534" x="6019800" y="2139950"/>
          <p14:tracePt t="110551" x="5905500" y="2260600"/>
          <p14:tracePt t="110568" x="5829300" y="2330450"/>
          <p14:tracePt t="110584" x="5638800" y="2489200"/>
          <p14:tracePt t="110600" x="5581650" y="2552700"/>
          <p14:tracePt t="110617" x="5441950" y="2673350"/>
          <p14:tracePt t="110634" x="5270500" y="2806700"/>
          <p14:tracePt t="110650" x="5187950" y="2876550"/>
          <p14:tracePt t="110667" x="5022850" y="3035300"/>
          <p14:tracePt t="110683" x="4953000" y="3105150"/>
          <p14:tracePt t="110700" x="4832350" y="3238500"/>
          <p14:tracePt t="110717" x="4699000" y="3365500"/>
          <p14:tracePt t="110733" x="4641850" y="3416300"/>
          <p14:tracePt t="110750" x="4584700" y="3486150"/>
          <p14:tracePt t="110766" x="4533900" y="3517900"/>
          <p14:tracePt t="110784" x="4470400" y="3581400"/>
          <p14:tracePt t="110802" x="4368800" y="3632200"/>
          <p14:tracePt t="110818" x="4286250" y="3663950"/>
          <p14:tracePt t="110834" x="4083050" y="3727450"/>
          <p14:tracePt t="110851" x="3987800" y="3759200"/>
          <p14:tracePt t="110868" x="3879850" y="3790950"/>
          <p14:tracePt t="110885" x="3765550" y="3829050"/>
          <p14:tracePt t="110901" x="3702050" y="3841750"/>
          <p14:tracePt t="110918" x="3606800" y="3873500"/>
          <p14:tracePt t="110934" x="3562350" y="3886200"/>
          <p14:tracePt t="110951" x="3492500" y="3898900"/>
          <p14:tracePt t="110969" x="3454400" y="3898900"/>
          <p14:tracePt t="110984" x="3441700" y="3905250"/>
          <p14:tracePt t="111002" x="3416300" y="3911600"/>
          <p14:tracePt t="111017" x="3403600" y="3911600"/>
          <p14:tracePt t="111034" x="3390900" y="3917950"/>
          <p14:tracePt t="111051" x="3384550" y="3917950"/>
          <p14:tracePt t="111067" x="3378200" y="3924300"/>
          <p14:tracePt t="111085" x="3371850" y="3924300"/>
          <p14:tracePt t="111100" x="3371850" y="3930650"/>
          <p14:tracePt t="111117" x="3365500" y="3930650"/>
          <p14:tracePt t="111188" x="3365500" y="3937000"/>
          <p14:tracePt t="111209" x="3365500" y="3943350"/>
          <p14:tracePt t="111220" x="3371850" y="3956050"/>
          <p14:tracePt t="111230" x="3384550" y="3962400"/>
          <p14:tracePt t="111239" x="3409950" y="3968750"/>
          <p14:tracePt t="111250" x="3435350" y="3987800"/>
          <p14:tracePt t="111266" x="3460750" y="3994150"/>
          <p14:tracePt t="111283" x="3498850" y="4013200"/>
          <p14:tracePt t="111300" x="3517900" y="4019550"/>
          <p14:tracePt t="111316" x="3549650" y="4032250"/>
          <p14:tracePt t="111333" x="3594100" y="4032250"/>
          <p14:tracePt t="111350" x="3606800" y="4032250"/>
          <p14:tracePt t="111366" x="3651250" y="4038600"/>
          <p14:tracePt t="111383" x="3683000" y="4038600"/>
          <p14:tracePt t="111400" x="3752850" y="4051300"/>
          <p14:tracePt t="111416" x="3829050" y="4057650"/>
          <p14:tracePt t="111433" x="3879850" y="4057650"/>
          <p14:tracePt t="111449" x="3994150" y="4057650"/>
          <p14:tracePt t="111466" x="4044950" y="4057650"/>
          <p14:tracePt t="111483" x="4152900" y="4057650"/>
          <p14:tracePt t="111500" x="4267200" y="4057650"/>
          <p14:tracePt t="111516" x="4343400" y="4057650"/>
          <p14:tracePt t="111533" x="4495800" y="4057650"/>
          <p14:tracePt t="111550" x="4546600" y="4057650"/>
          <p14:tracePt t="111566" x="4686300" y="4057650"/>
          <p14:tracePt t="111585" x="4876800" y="4057650"/>
          <p14:tracePt t="111600" x="4940300" y="4057650"/>
          <p14:tracePt t="111617" x="5060950" y="4057650"/>
          <p14:tracePt t="111634" x="5111750" y="4057650"/>
          <p14:tracePt t="111651" x="5264150" y="4064000"/>
          <p14:tracePt t="111668" x="5410200" y="4083050"/>
          <p14:tracePt t="111684" x="5461000" y="4095750"/>
          <p14:tracePt t="111701" x="5543550" y="4102100"/>
          <p14:tracePt t="111717" x="5581650" y="4102100"/>
          <p14:tracePt t="111734" x="5638800" y="4102100"/>
          <p14:tracePt t="111752" x="5695950" y="4102100"/>
          <p14:tracePt t="111766" x="5715000" y="4102100"/>
          <p14:tracePt t="111783" x="5772150" y="4102100"/>
          <p14:tracePt t="111801" x="5791200" y="4108450"/>
          <p14:tracePt t="111818" x="5822950" y="4114800"/>
          <p14:tracePt t="111835" x="5861050" y="4133850"/>
          <p14:tracePt t="111850" x="5873750" y="4140200"/>
          <p14:tracePt t="111867" x="5886450" y="4140200"/>
          <p14:tracePt t="112336" x="5892800" y="4140200"/>
          <p14:tracePt t="112357" x="5918200" y="4146550"/>
          <p14:tracePt t="112368" x="5949950" y="4146550"/>
          <p14:tracePt t="112378" x="5981700" y="4159250"/>
          <p14:tracePt t="112389" x="6007100" y="4159250"/>
          <p14:tracePt t="112401" x="6045200" y="4159250"/>
          <p14:tracePt t="112417" x="6076950" y="4165600"/>
          <p14:tracePt t="112433" x="6165850" y="4165600"/>
          <p14:tracePt t="112450" x="6267450" y="4165600"/>
          <p14:tracePt t="112466" x="6318250" y="4165600"/>
          <p14:tracePt t="112483" x="6413500" y="4159250"/>
          <p14:tracePt t="112500" x="6477000" y="4152900"/>
          <p14:tracePt t="112516" x="6597650" y="4146550"/>
          <p14:tracePt t="112533" x="6724650" y="4133850"/>
          <p14:tracePt t="112550" x="6781800" y="4127500"/>
          <p14:tracePt t="112566" x="6858000" y="4114800"/>
          <p14:tracePt t="112583" x="6915150" y="4108450"/>
          <p14:tracePt t="112600" x="7004050" y="4102100"/>
          <p14:tracePt t="112618" x="7099300" y="4083050"/>
          <p14:tracePt t="112634" x="7156450" y="4083050"/>
          <p14:tracePt t="112651" x="7232650" y="4076700"/>
          <p14:tracePt t="112667" x="7296150" y="4076700"/>
          <p14:tracePt t="112684" x="7448550" y="4076700"/>
          <p14:tracePt t="112702" x="7594600" y="4064000"/>
          <p14:tracePt t="112717" x="7658100" y="4064000"/>
          <p14:tracePt t="112734" x="7785100" y="4064000"/>
          <p14:tracePt t="112751" x="7848600" y="4064000"/>
          <p14:tracePt t="112766" x="7943850" y="4076700"/>
          <p14:tracePt t="112783" x="7981950" y="4083050"/>
          <p14:tracePt t="112799" x="8032750" y="4089400"/>
          <p14:tracePt t="112817" x="8070850" y="4114800"/>
          <p14:tracePt t="112834" x="8083550" y="4114800"/>
          <p14:tracePt t="112851" x="8089900" y="4114800"/>
          <p14:tracePt t="112869" x="8096250" y="4114800"/>
          <p14:tracePt t="112900" x="8102600" y="4114800"/>
          <p14:tracePt t="112942" x="8108950" y="4121150"/>
          <p14:tracePt t="112952" x="8121650" y="4127500"/>
          <p14:tracePt t="112963" x="8134350" y="4133850"/>
          <p14:tracePt t="112973" x="8153400" y="4152900"/>
          <p14:tracePt t="112985" x="8178800" y="4159250"/>
          <p14:tracePt t="113001" x="8191500" y="4165600"/>
          <p14:tracePt t="113017" x="8204200" y="4178300"/>
          <p14:tracePt t="113035" x="8216900" y="4178300"/>
          <p14:tracePt t="113050" x="8223250" y="4178300"/>
          <p14:tracePt t="113068" x="8229600" y="4178300"/>
          <p14:tracePt t="113119" x="8235950" y="4178300"/>
          <p14:tracePt t="113391" x="8229600" y="4178300"/>
          <p14:tracePt t="113401" x="8216900" y="4178300"/>
          <p14:tracePt t="113412" x="8204200" y="4178300"/>
          <p14:tracePt t="113422" x="8185150" y="4178300"/>
          <p14:tracePt t="113434" x="8166100" y="4178300"/>
          <p14:tracePt t="113451" x="8128000" y="4178300"/>
          <p14:tracePt t="113467" x="7975600" y="4178300"/>
          <p14:tracePt t="113485" x="7829550" y="4178300"/>
          <p14:tracePt t="113501" x="7696200" y="4178300"/>
          <p14:tracePt t="113517" x="7334250" y="4165600"/>
          <p14:tracePt t="113534" x="7112000" y="4133850"/>
          <p14:tracePt t="113550" x="6604000" y="4089400"/>
          <p14:tracePt t="113568" x="6096000" y="4044950"/>
          <p14:tracePt t="113584" x="5848350" y="4019550"/>
          <p14:tracePt t="113600" x="5410200" y="4019550"/>
          <p14:tracePt t="113616" x="5124450" y="4019550"/>
          <p14:tracePt t="113633" x="4826000" y="4025900"/>
          <p14:tracePt t="113650" x="4368800" y="4064000"/>
          <p14:tracePt t="113666" x="4248150" y="4083050"/>
          <p14:tracePt t="113683" x="4019550" y="4127500"/>
          <p14:tracePt t="113699" x="3905250" y="4140200"/>
          <p14:tracePt t="113716" x="3702050" y="4165600"/>
          <p14:tracePt t="113733" x="3619500" y="4178300"/>
          <p14:tracePt t="113749" x="3441700" y="4197350"/>
          <p14:tracePt t="113766" x="3276600" y="4216400"/>
          <p14:tracePt t="113783" x="3206750" y="4229100"/>
          <p14:tracePt t="113800" x="3124200" y="4241800"/>
          <p14:tracePt t="113817" x="3060700" y="4260850"/>
          <p14:tracePt t="114234" x="3054350" y="4260850"/>
          <p14:tracePt t="114245" x="3041650" y="4267200"/>
          <p14:tracePt t="114255" x="3028950" y="4267200"/>
          <p14:tracePt t="114266" x="3016250" y="4273550"/>
          <p14:tracePt t="114283" x="2997200" y="4273550"/>
          <p14:tracePt t="114299" x="2965450" y="4273550"/>
          <p14:tracePt t="114317" x="2940050" y="4273550"/>
          <p14:tracePt t="114334" x="2882900" y="4273550"/>
          <p14:tracePt t="114351" x="2806700" y="4273550"/>
          <p14:tracePt t="114367" x="2768600" y="4273550"/>
          <p14:tracePt t="114384" x="2679700" y="4273550"/>
          <p14:tracePt t="114400" x="2616200" y="4273550"/>
          <p14:tracePt t="114417" x="2508250" y="4292600"/>
          <p14:tracePt t="114433" x="2400300" y="4311650"/>
          <p14:tracePt t="114449" x="2324100" y="4324350"/>
          <p14:tracePt t="114466" x="2152650" y="4362450"/>
          <p14:tracePt t="114483" x="2076450" y="4381500"/>
          <p14:tracePt t="114500" x="1968500" y="4406900"/>
          <p14:tracePt t="114517" x="1892300" y="4425950"/>
          <p14:tracePt t="114534" x="1854200" y="4438650"/>
          <p14:tracePt t="114550" x="1790700" y="4464050"/>
          <p14:tracePt t="114567" x="1758950" y="4470400"/>
          <p14:tracePt t="114584" x="1708150" y="4476750"/>
          <p14:tracePt t="114600" x="1695450" y="4483100"/>
          <p14:tracePt t="114633" x="1689100" y="4489450"/>
          <p14:tracePt t="114650" x="1689100" y="4495800"/>
          <p14:tracePt t="114667" x="1689100" y="4502150"/>
          <p14:tracePt t="114683" x="1689100" y="4508500"/>
          <p14:tracePt t="114701" x="1695450" y="4521200"/>
          <p14:tracePt t="114717" x="1746250" y="4546600"/>
          <p14:tracePt t="114733" x="1778000" y="4559300"/>
          <p14:tracePt t="114750" x="1885950" y="4597400"/>
          <p14:tracePt t="114766" x="2006600" y="4635500"/>
          <p14:tracePt t="114783" x="2051050" y="4654550"/>
          <p14:tracePt t="114799" x="2165350" y="4692650"/>
          <p14:tracePt t="114816" x="2216150" y="4699000"/>
          <p14:tracePt t="114833" x="2330450" y="4705350"/>
          <p14:tracePt t="114849" x="2393950" y="4705350"/>
          <p14:tracePt t="114866" x="2476500" y="4718050"/>
          <p14:tracePt t="114882" x="2540000" y="4724400"/>
          <p14:tracePt t="114899" x="2565400" y="4724400"/>
          <p14:tracePt t="114916" x="2635250" y="4724400"/>
          <p14:tracePt t="114933" x="2673350" y="4724400"/>
          <p14:tracePt t="114950" x="2774950" y="4724400"/>
          <p14:tracePt t="114967" x="2857500" y="4724400"/>
          <p14:tracePt t="114984" x="2895600" y="4724400"/>
          <p14:tracePt t="115000" x="3016250" y="4711700"/>
          <p14:tracePt t="115016" x="3067050" y="4705350"/>
          <p14:tracePt t="115033" x="3181350" y="4699000"/>
          <p14:tracePt t="115051" x="3302000" y="4667250"/>
          <p14:tracePt t="115067" x="3359150" y="4667250"/>
          <p14:tracePt t="115084" x="3448050" y="4660900"/>
          <p14:tracePt t="115102" x="3575050" y="4660900"/>
          <p14:tracePt t="115117" x="3632200" y="4660900"/>
          <p14:tracePt t="115134" x="3689350" y="4660900"/>
          <p14:tracePt t="115151" x="3708400" y="4660900"/>
          <p14:tracePt t="115166" x="3721100" y="4660900"/>
          <p14:tracePt t="115509" x="3727450" y="4660900"/>
          <p14:tracePt t="115519" x="3740150" y="4660900"/>
          <p14:tracePt t="115530" x="3752850" y="4660900"/>
          <p14:tracePt t="115540" x="3771900" y="4660900"/>
          <p14:tracePt t="115551" x="3784600" y="4654550"/>
          <p14:tracePt t="115567" x="3803650" y="4648200"/>
          <p14:tracePt t="115584" x="3829050" y="4641850"/>
          <p14:tracePt t="115601" x="3835400" y="4641850"/>
          <p14:tracePt t="115617" x="3860800" y="4641850"/>
          <p14:tracePt t="115635" x="3898900" y="4635500"/>
          <p14:tracePt t="115650" x="3917950" y="4635500"/>
          <p14:tracePt t="115666" x="3968750" y="4622800"/>
          <p14:tracePt t="115684" x="3987800" y="4622800"/>
          <p14:tracePt t="115700" x="4032250" y="4616450"/>
          <p14:tracePt t="115717" x="4070350" y="4616450"/>
          <p14:tracePt t="115734" x="4083050" y="4616450"/>
          <p14:tracePt t="115750" x="4140200" y="4616450"/>
          <p14:tracePt t="115767" x="4171950" y="4616450"/>
          <p14:tracePt t="115783" x="4216400" y="4616450"/>
          <p14:tracePt t="115800" x="4267200" y="4616450"/>
          <p14:tracePt t="115817" x="4286250" y="4616450"/>
          <p14:tracePt t="115834" x="4337050" y="4616450"/>
          <p14:tracePt t="115851" x="4362450" y="4616450"/>
          <p14:tracePt t="115866" x="4464050" y="4616450"/>
          <p14:tracePt t="115883" x="4533900" y="4616450"/>
          <p14:tracePt t="115899" x="4559300" y="4616450"/>
          <p14:tracePt t="115916" x="4616450" y="4616450"/>
          <p14:tracePt t="115933" x="4654550" y="4616450"/>
          <p14:tracePt t="115949" x="4730750" y="4616450"/>
          <p14:tracePt t="115966" x="4787900" y="4616450"/>
          <p14:tracePt t="115983" x="4864100" y="4616450"/>
          <p14:tracePt t="115999" x="4946650" y="4622800"/>
          <p14:tracePt t="116016" x="4997450" y="4629150"/>
          <p14:tracePt t="116033" x="5067300" y="4635500"/>
          <p14:tracePt t="116049" x="5105400" y="4648200"/>
          <p14:tracePt t="116066" x="5149850" y="4654550"/>
          <p14:tracePt t="116083" x="5162550" y="4654550"/>
          <p14:tracePt t="116099" x="5168900" y="4654550"/>
          <p14:tracePt t="116499" x="5181600" y="4660900"/>
          <p14:tracePt t="116509" x="5194300" y="4667250"/>
          <p14:tracePt t="116519" x="5213350" y="4667250"/>
          <p14:tracePt t="116533" x="5238750" y="4667250"/>
          <p14:tracePt t="116549" x="5264150" y="4667250"/>
          <p14:tracePt t="116566" x="5314950" y="4667250"/>
          <p14:tracePt t="116583" x="5359400" y="4667250"/>
          <p14:tracePt t="116599" x="5391150" y="4667250"/>
          <p14:tracePt t="116616" x="5461000" y="4667250"/>
          <p14:tracePt t="116633" x="5486400" y="4660900"/>
          <p14:tracePt t="116649" x="5537200" y="4660900"/>
          <p14:tracePt t="116666" x="5594350" y="4654550"/>
          <p14:tracePt t="116682" x="5613400" y="4648200"/>
          <p14:tracePt t="116699" x="5683250" y="4648200"/>
          <p14:tracePt t="116716" x="5721350" y="4648200"/>
          <p14:tracePt t="116733" x="5778500" y="4648200"/>
          <p14:tracePt t="116749" x="5835650" y="4648200"/>
          <p14:tracePt t="116766" x="5854700" y="4648200"/>
          <p14:tracePt t="116783" x="5905500" y="4648200"/>
          <p14:tracePt t="116799" x="5943600" y="4648200"/>
          <p14:tracePt t="116816" x="6007100" y="4648200"/>
          <p14:tracePt t="116833" x="6064250" y="4648200"/>
          <p14:tracePt t="116849" x="6083300" y="4648200"/>
          <p14:tracePt t="116866" x="6134100" y="4648200"/>
          <p14:tracePt t="116883" x="6153150" y="4648200"/>
          <p14:tracePt t="116899" x="6210300" y="4648200"/>
          <p14:tracePt t="116916" x="6280150" y="4648200"/>
          <p14:tracePt t="116932" x="6299200" y="4654550"/>
          <p14:tracePt t="116949" x="6337300" y="4654550"/>
          <p14:tracePt t="116966" x="6362700" y="4660900"/>
          <p14:tracePt t="116983" x="6400800" y="4667250"/>
          <p14:tracePt t="116999" x="6419850" y="4667250"/>
          <p14:tracePt t="117016" x="6464300" y="4673600"/>
          <p14:tracePt t="117033" x="6521450" y="4673600"/>
          <p14:tracePt t="117049" x="6546850" y="4673600"/>
          <p14:tracePt t="117066" x="6597650" y="4679950"/>
          <p14:tracePt t="117083" x="6648450" y="4679950"/>
          <p14:tracePt t="117099" x="6667500" y="4679950"/>
          <p14:tracePt t="117116" x="6718300" y="4686300"/>
          <p14:tracePt t="117133" x="6737350" y="4686300"/>
          <p14:tracePt t="117149" x="6781800" y="4699000"/>
          <p14:tracePt t="117166" x="6800850" y="4699000"/>
          <p14:tracePt t="117183" x="6832600" y="4699000"/>
          <p14:tracePt t="117199" x="6858000" y="4705350"/>
          <p14:tracePt t="117216" x="6870700" y="4705350"/>
          <p14:tracePt t="117233" x="6889750" y="4705350"/>
          <p14:tracePt t="117249" x="6896100" y="4711700"/>
          <p14:tracePt t="117266" x="6908800" y="4711700"/>
          <p14:tracePt t="117282" x="6915150" y="4711700"/>
          <p14:tracePt t="117299" x="6921500" y="4711700"/>
          <p14:tracePt t="117316" x="6927850" y="4711700"/>
          <p14:tracePt t="117354" x="6934200" y="4711700"/>
          <p14:tracePt t="120377" x="6934200" y="4705350"/>
          <p14:tracePt t="120418" x="6934200" y="4699000"/>
          <p14:tracePt t="120450" x="6934200" y="4692650"/>
          <p14:tracePt t="120460" x="6908800" y="4648200"/>
          <p14:tracePt t="120471" x="6870700" y="4603750"/>
          <p14:tracePt t="120482" x="6826250" y="4552950"/>
          <p14:tracePt t="120499" x="6788150" y="4521200"/>
          <p14:tracePt t="120515" x="6711950" y="4457700"/>
          <p14:tracePt t="120532" x="6667500" y="4425950"/>
          <p14:tracePt t="120549" x="6584950" y="4368800"/>
          <p14:tracePt t="120565" x="6426200" y="4267200"/>
          <p14:tracePt t="120582" x="6318250" y="4216400"/>
          <p14:tracePt t="120599" x="6159500" y="4146550"/>
          <p14:tracePt t="120616" x="6064250" y="4114800"/>
          <p14:tracePt t="120632" x="5867400" y="4064000"/>
          <p14:tracePt t="120649" x="5689600" y="4064000"/>
          <p14:tracePt t="120666" x="5613400" y="4064000"/>
          <p14:tracePt t="120682" x="5461000" y="4064000"/>
          <p14:tracePt t="120699" x="5346700" y="4076700"/>
          <p14:tracePt t="120715" x="5162550" y="4121150"/>
          <p14:tracePt t="120732" x="5067300" y="4152900"/>
          <p14:tracePt t="120749" x="5022850" y="4171950"/>
          <p14:tracePt t="120766" x="4972050" y="4203700"/>
          <p14:tracePt t="120782" x="4953000" y="4210050"/>
          <p14:tracePt t="120799" x="4921250" y="4235450"/>
          <p14:tracePt t="120815" x="4895850" y="4254500"/>
          <p14:tracePt t="120832" x="4889500" y="4267200"/>
          <p14:tracePt t="120849" x="4876800" y="4292600"/>
          <p14:tracePt t="120865" x="4870450" y="4318000"/>
          <p14:tracePt t="120882" x="4870450" y="4337050"/>
          <p14:tracePt t="120899" x="4864100" y="4356100"/>
          <p14:tracePt t="120915" x="4864100" y="4368800"/>
          <p14:tracePt t="120932" x="4864100" y="4394200"/>
          <p14:tracePt t="120949" x="4864100" y="4406900"/>
          <p14:tracePt t="120966" x="4864100" y="4425950"/>
          <p14:tracePt t="120982" x="4864100" y="4438650"/>
          <p14:tracePt t="120999" x="4864100" y="4451350"/>
          <p14:tracePt t="121016" x="4864100" y="4470400"/>
          <p14:tracePt t="121032" x="4864100" y="4476750"/>
          <p14:tracePt t="121049" x="4857750" y="4489450"/>
          <p14:tracePt t="121066" x="4851400" y="4508500"/>
          <p14:tracePt t="121082" x="4845050" y="4521200"/>
          <p14:tracePt t="121099" x="4838700" y="4540250"/>
          <p14:tracePt t="121115" x="4832350" y="4546600"/>
          <p14:tracePt t="121132" x="4826000" y="4552950"/>
          <p14:tracePt t="121149" x="4826000" y="4559300"/>
          <p14:tracePt t="121326" x="4838700" y="4546600"/>
          <p14:tracePt t="121337" x="4851400" y="4533900"/>
          <p14:tracePt t="121347" x="4870450" y="4514850"/>
          <p14:tracePt t="121357" x="4908550" y="4489450"/>
          <p14:tracePt t="121368" x="4953000" y="4464050"/>
          <p14:tracePt t="121382" x="4997450" y="4432300"/>
          <p14:tracePt t="121399" x="5029200" y="4419600"/>
          <p14:tracePt t="121415" x="5111750" y="4387850"/>
          <p14:tracePt t="121432" x="5168900" y="4375150"/>
          <p14:tracePt t="121449" x="5187950" y="4368800"/>
          <p14:tracePt t="121466" x="5257800" y="4368800"/>
          <p14:tracePt t="121482" x="5283200" y="4368800"/>
          <p14:tracePt t="121499" x="5353050" y="4368800"/>
          <p14:tracePt t="121515" x="5410200" y="4368800"/>
          <p14:tracePt t="121532" x="5429250" y="4381500"/>
          <p14:tracePt t="121549" x="5467350" y="4400550"/>
          <p14:tracePt t="121565" x="5480050" y="4406900"/>
          <p14:tracePt t="121582" x="5499100" y="4425950"/>
          <p14:tracePt t="121599" x="5518150" y="4457700"/>
          <p14:tracePt t="121616" x="5524500" y="4483100"/>
          <p14:tracePt t="121633" x="5549900" y="4533900"/>
          <p14:tracePt t="121651" x="5562600" y="4565650"/>
          <p14:tracePt t="121667" x="5568950" y="4578350"/>
          <p14:tracePt t="121684" x="5568950" y="4584700"/>
          <p14:tracePt t="121700" x="5575300" y="4584700"/>
          <p14:tracePt t="130065" x="5575300" y="4597400"/>
          <p14:tracePt t="130076" x="5562600" y="4610100"/>
          <p14:tracePt t="130086" x="5556250" y="4622800"/>
          <p14:tracePt t="130099" x="5530850" y="4635500"/>
          <p14:tracePt t="130115" x="5511800" y="4648200"/>
          <p14:tracePt t="130132" x="5461000" y="4679950"/>
          <p14:tracePt t="130149" x="5416550" y="4692650"/>
          <p14:tracePt t="130165" x="5391150" y="4699000"/>
          <p14:tracePt t="130182" x="5270500" y="4718050"/>
          <p14:tracePt t="130199" x="5181600" y="4718050"/>
          <p14:tracePt t="130217" x="5035550" y="4737100"/>
          <p14:tracePt t="130233" x="4870450" y="4762500"/>
          <p14:tracePt t="130248" x="4756150" y="4781550"/>
          <p14:tracePt t="130265" x="4540250" y="4813300"/>
          <p14:tracePt t="130282" x="4457700" y="4832350"/>
          <p14:tracePt t="130298" x="4254500" y="4870450"/>
          <p14:tracePt t="130315" x="4032250" y="4933950"/>
          <p14:tracePt t="130332" x="3930650" y="4965700"/>
          <p14:tracePt t="130349" x="3581400" y="5105400"/>
          <p14:tracePt t="130367" x="3365500" y="5194300"/>
          <p14:tracePt t="130382" x="3041650" y="5308600"/>
          <p14:tracePt t="130400" x="2514600" y="5410200"/>
          <p14:tracePt t="130416" x="2387600" y="5435600"/>
          <p14:tracePt t="130432" x="2082800" y="5467350"/>
          <p14:tracePt t="130450" x="1968500" y="5467350"/>
          <p14:tracePt t="130453" x="1892300" y="5467350"/>
          <p14:tracePt t="130465" x="1841500" y="5473700"/>
          <p14:tracePt t="130482" x="1752600" y="5473700"/>
          <p14:tracePt t="130499" x="1695450" y="5473700"/>
          <p14:tracePt t="130516" x="1543050" y="5473700"/>
          <p14:tracePt t="130532" x="1492250" y="5473700"/>
          <p14:tracePt t="130549" x="1371600" y="5454650"/>
          <p14:tracePt t="130566" x="1301750" y="5435600"/>
          <p14:tracePt t="130583" x="1250950" y="5429250"/>
          <p14:tracePt t="130598" x="1143000" y="5403850"/>
          <p14:tracePt t="130616" x="1098550" y="5391150"/>
          <p14:tracePt t="130632" x="1016000" y="5372100"/>
          <p14:tracePt t="130650" x="965200" y="5346700"/>
          <p14:tracePt t="130666" x="946150" y="5334000"/>
          <p14:tracePt t="130683" x="927100" y="5314950"/>
          <p14:tracePt t="130716" x="920750" y="5302250"/>
          <p14:tracePt t="130733" x="914400" y="5295900"/>
          <p14:tracePt t="130766" x="914400" y="5283200"/>
          <p14:tracePt t="130782" x="914400" y="5270500"/>
          <p14:tracePt t="130798" x="914400" y="5245100"/>
          <p14:tracePt t="130816" x="927100" y="5226050"/>
          <p14:tracePt t="130833" x="939800" y="5213350"/>
          <p14:tracePt t="130849" x="977900" y="5181600"/>
          <p14:tracePt t="130866" x="984250" y="5181600"/>
          <p14:tracePt t="130883" x="996950" y="5175250"/>
          <p14:tracePt t="130900" x="1009650" y="5162550"/>
          <p14:tracePt t="130916" x="1016000" y="5162550"/>
          <p14:tracePt t="130933" x="1022350" y="5156200"/>
          <p14:tracePt t="130974" x="1022350" y="5149850"/>
          <p14:tracePt t="130994" x="1022350" y="5143500"/>
          <p14:tracePt t="131036" x="1022350" y="5137150"/>
          <p14:tracePt t="131055" x="1022350" y="5130800"/>
          <p14:tracePt t="131149" x="1028700" y="5130800"/>
          <p14:tracePt t="131170" x="1035050" y="5130800"/>
          <p14:tracePt t="131191" x="1041400" y="5130800"/>
          <p14:tracePt t="131212" x="1047750" y="5130800"/>
          <p14:tracePt t="131223" x="1060450" y="5130800"/>
          <p14:tracePt t="131233" x="1066800" y="5130800"/>
          <p14:tracePt t="131255" x="1079500" y="5130800"/>
          <p14:tracePt t="131267" x="1098550" y="5130800"/>
          <p14:tracePt t="131282" x="1111250" y="5130800"/>
          <p14:tracePt t="131299" x="1162050" y="5130800"/>
          <p14:tracePt t="131317" x="1250950" y="5130800"/>
          <p14:tracePt t="131332" x="1327150" y="5130800"/>
          <p14:tracePt t="131350" x="1479550" y="5143500"/>
          <p14:tracePt t="131366" x="1568450" y="5143500"/>
          <p14:tracePt t="131382" x="1885950" y="5175250"/>
          <p14:tracePt t="131400" x="2120900" y="5200650"/>
          <p14:tracePt t="131416" x="2222500" y="5207000"/>
          <p14:tracePt t="131433" x="2413000" y="5238750"/>
          <p14:tracePt t="131449" x="2495550" y="5257800"/>
          <p14:tracePt t="131453" x="2559050" y="5270500"/>
          <p14:tracePt t="131466" x="2622550" y="5270500"/>
          <p14:tracePt t="131483" x="2673350" y="5276850"/>
          <p14:tracePt t="131499" x="2806700" y="5276850"/>
          <p14:tracePt t="131517" x="2984500" y="5276850"/>
          <p14:tracePt t="131532" x="3060700" y="5276850"/>
          <p14:tracePt t="131549" x="3149600" y="5276850"/>
          <p14:tracePt t="131567" x="3175000" y="5276850"/>
          <p14:tracePt t="131583" x="3232150" y="5276850"/>
          <p14:tracePt t="131599" x="3282950" y="5270500"/>
          <p14:tracePt t="131616" x="3314700" y="5270500"/>
          <p14:tracePt t="131632" x="3365500" y="5264150"/>
          <p14:tracePt t="131650" x="3403600" y="5264150"/>
          <p14:tracePt t="131666" x="3473450" y="5251450"/>
          <p14:tracePt t="131683" x="3530600" y="5238750"/>
          <p14:tracePt t="131699" x="3549650" y="5232400"/>
          <p14:tracePt t="131716" x="3619500" y="5232400"/>
          <p14:tracePt t="131732" x="3670300" y="5226050"/>
          <p14:tracePt t="131749" x="3797300" y="5226050"/>
          <p14:tracePt t="131765" x="3886200" y="5226050"/>
          <p14:tracePt t="131782" x="3930650" y="5226050"/>
          <p14:tracePt t="131799" x="4006850" y="5226050"/>
          <p14:tracePt t="131816" x="4044950" y="5226050"/>
          <p14:tracePt t="131833" x="4114800" y="5226050"/>
          <p14:tracePt t="131849" x="4146550" y="5226050"/>
          <p14:tracePt t="131866" x="4159250" y="5226050"/>
          <p14:tracePt t="131882" x="4178300" y="5226050"/>
          <p14:tracePt t="131923" x="4191000" y="5226050"/>
          <p14:tracePt t="131934" x="4197350" y="5226050"/>
          <p14:tracePt t="131949" x="4210050" y="5226050"/>
          <p14:tracePt t="131966" x="4235450" y="5226050"/>
          <p14:tracePt t="131983" x="4248150" y="5226050"/>
          <p14:tracePt t="131999" x="4273550" y="5226050"/>
          <p14:tracePt t="132610" x="4279900" y="5226050"/>
          <p14:tracePt t="132621" x="4286250" y="5226050"/>
          <p14:tracePt t="132631" x="4298950" y="5219700"/>
          <p14:tracePt t="132641" x="4305300" y="5219700"/>
          <p14:tracePt t="132651" x="4318000" y="5219700"/>
          <p14:tracePt t="132672" x="4324350" y="5219700"/>
          <p14:tracePt t="132683" x="4330700" y="5219700"/>
          <p14:tracePt t="132698" x="4337050" y="5219700"/>
          <p14:tracePt t="132715" x="4343400" y="5219700"/>
          <p14:tracePt t="132731" x="4349750" y="5219700"/>
          <p14:tracePt t="132748" x="4356100" y="5219700"/>
          <p14:tracePt t="132764" x="4368800" y="5219700"/>
          <p14:tracePt t="132781" x="4387850" y="5219700"/>
          <p14:tracePt t="132798" x="4419600" y="5219700"/>
          <p14:tracePt t="132814" x="4451350" y="5219700"/>
          <p14:tracePt t="132831" x="4495800" y="5219700"/>
          <p14:tracePt t="132848" x="4527550" y="5219700"/>
          <p14:tracePt t="132865" x="4603750" y="5219700"/>
          <p14:tracePt t="132881" x="4743450" y="5219700"/>
          <p14:tracePt t="132898" x="4794250" y="5219700"/>
          <p14:tracePt t="132915" x="4972050" y="5219700"/>
          <p14:tracePt t="132931" x="5086350" y="5219700"/>
          <p14:tracePt t="132948" x="5289550" y="5219700"/>
          <p14:tracePt t="132965" x="5480050" y="5194300"/>
          <p14:tracePt t="132981" x="5619750" y="5187950"/>
          <p14:tracePt t="132998" x="5848350" y="5175250"/>
          <p14:tracePt t="133014" x="5949950" y="5175250"/>
          <p14:tracePt t="133031" x="6242050" y="5175250"/>
          <p14:tracePt t="133048" x="6470650" y="5175250"/>
          <p14:tracePt t="133065" x="6604000" y="5175250"/>
          <p14:tracePt t="133081" x="6870700" y="5181600"/>
          <p14:tracePt t="133098" x="6972300" y="5181600"/>
          <p14:tracePt t="133114" x="7169150" y="5207000"/>
          <p14:tracePt t="133131" x="7270750" y="5232400"/>
          <p14:tracePt t="133148" x="7493000" y="5295900"/>
          <p14:tracePt t="133165" x="7651750" y="5340350"/>
          <p14:tracePt t="133181" x="7702550" y="5359400"/>
          <p14:tracePt t="133198" x="7823200" y="5397500"/>
          <p14:tracePt t="133214" x="7848600" y="5403850"/>
          <p14:tracePt t="133231" x="7886700" y="5422900"/>
          <p14:tracePt t="133248" x="7905750" y="5422900"/>
          <p14:tracePt t="133874" x="7893050" y="5422900"/>
          <p14:tracePt t="133885" x="7823200" y="5410200"/>
          <p14:tracePt t="133895" x="7658100" y="5384800"/>
          <p14:tracePt t="133906" x="7448550" y="5384800"/>
          <p14:tracePt t="133917" x="7112000" y="5384800"/>
          <p14:tracePt t="133932" x="6623050" y="5384800"/>
          <p14:tracePt t="133949" x="5664200" y="5435600"/>
          <p14:tracePt t="133967" x="5238750" y="5486400"/>
          <p14:tracePt t="133982" x="4267200" y="5581650"/>
          <p14:tracePt t="133999" x="3505200" y="5619750"/>
          <p14:tracePt t="134016" x="3352800" y="5619750"/>
          <p14:tracePt t="134032" x="3003550" y="5619750"/>
          <p14:tracePt t="134048" x="2901950" y="5619750"/>
          <p14:tracePt t="134065" x="2800350" y="5619750"/>
          <p14:tracePt t="134083" x="2749550" y="5619750"/>
          <p14:tracePt t="134099" x="2730500" y="5613400"/>
          <p14:tracePt t="134116" x="2711450" y="5613400"/>
          <p14:tracePt t="134132" x="2692400" y="5607050"/>
          <p14:tracePt t="134149" x="2628900" y="5607050"/>
          <p14:tracePt t="134166" x="2482850" y="5607050"/>
          <p14:tracePt t="134182" x="2419350" y="5600700"/>
          <p14:tracePt t="134199" x="2279650" y="5600700"/>
          <p14:tracePt t="134216" x="2203450" y="5600700"/>
          <p14:tracePt t="134231" x="2063750" y="5600700"/>
          <p14:tracePt t="134248" x="1993900" y="5600700"/>
          <p14:tracePt t="134265" x="1974850" y="5600700"/>
          <p14:tracePt t="134282" x="1949450" y="5594350"/>
          <p14:tracePt t="134299" x="1943100" y="5594350"/>
          <p14:tracePt t="134316" x="1930400" y="5588000"/>
          <p14:tracePt t="134571" x="1930400" y="5594350"/>
          <p14:tracePt t="134876" x="1936750" y="5581650"/>
          <p14:tracePt t="134886" x="1943100" y="5568950"/>
          <p14:tracePt t="134898" x="1949450" y="5549900"/>
          <p14:tracePt t="134907" x="1962150" y="5524500"/>
          <p14:tracePt t="134918" x="1968500" y="5511800"/>
          <p14:tracePt t="134932" x="1981200" y="5492750"/>
          <p14:tracePt t="134949" x="1981200" y="5473700"/>
          <p14:tracePt t="134966" x="1981200" y="5467350"/>
          <p14:tracePt t="134982" x="1987550" y="5467350"/>
          <p14:tracePt t="135000" x="1987550" y="5448300"/>
          <p14:tracePt t="135016" x="1993900" y="5435600"/>
          <p14:tracePt t="135032" x="2006600" y="5410200"/>
          <p14:tracePt t="135049" x="2012950" y="5397500"/>
          <p14:tracePt t="135066" x="2025650" y="5378450"/>
          <p14:tracePt t="135082" x="2038350" y="5365750"/>
          <p14:tracePt t="135099" x="2057400" y="5346700"/>
          <p14:tracePt t="135116" x="2082800" y="5327650"/>
          <p14:tracePt t="135131" x="2095500" y="5321300"/>
          <p14:tracePt t="135149" x="2127250" y="5302250"/>
          <p14:tracePt t="135166" x="2146300" y="5302250"/>
          <p14:tracePt t="135183" x="2165350" y="5295900"/>
          <p14:tracePt t="135199" x="2184400" y="5295900"/>
          <p14:tracePt t="135216" x="2190750" y="5295900"/>
          <p14:tracePt t="135232" x="2203450" y="5295900"/>
          <p14:tracePt t="135249" x="2209800" y="5295900"/>
          <p14:tracePt t="135265" x="2216150" y="5295900"/>
          <p14:tracePt t="135335" x="2222500" y="5295900"/>
          <p14:tracePt t="135345" x="2222500" y="5289550"/>
          <p14:tracePt t="135419" x="2228850" y="5289550"/>
          <p14:tracePt t="135450" x="2235200" y="5289550"/>
          <p14:tracePt t="135481" x="2241550" y="5283200"/>
          <p14:tracePt t="135491" x="2247900" y="5283200"/>
          <p14:tracePt t="135502" x="2254250" y="5283200"/>
          <p14:tracePt t="135522" x="2266950" y="5283200"/>
          <p14:tracePt t="135534" x="2279650" y="5276850"/>
          <p14:tracePt t="135549" x="2305050" y="5270500"/>
          <p14:tracePt t="135567" x="2349500" y="5264150"/>
          <p14:tracePt t="135582" x="2381250" y="5245100"/>
          <p14:tracePt t="135599" x="2457450" y="5226050"/>
          <p14:tracePt t="135617" x="2552700" y="5207000"/>
          <p14:tracePt t="135632" x="2590800" y="5200650"/>
          <p14:tracePt t="135649" x="2641600" y="5200650"/>
          <p14:tracePt t="135665" x="2667000" y="5200650"/>
          <p14:tracePt t="135681" x="2679700" y="51879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Rationale</a:t>
            </a:r>
          </a:p>
        </p:txBody>
      </p:sp>
      <p:sp>
        <p:nvSpPr>
          <p:cNvPr id="7171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 smtClean="0"/>
              <a:t>One must assume that true predictor values are hidden by the missing values. </a:t>
            </a:r>
          </a:p>
          <a:p>
            <a:r>
              <a:rPr lang="en-US" altLang="en-US" sz="2800" dirty="0" smtClean="0"/>
              <a:t>One must understand that imputations is not a “good guess” of the missing data, rather a good use of the available data.</a:t>
            </a:r>
          </a:p>
          <a:p>
            <a:r>
              <a:rPr lang="en-US" altLang="en-US" sz="2800" dirty="0" smtClean="0"/>
              <a:t>Evidence points to greater bias in predictions in complete case analysis when compared to analysis with imputed dataset. 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sp>
        <p:nvSpPr>
          <p:cNvPr id="7174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47CE85-3B2A-47EA-A1AB-D2B7460917ED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79"/>
    </mc:Choice>
    <mc:Fallback xmlns="">
      <p:transition spd="slow" advTm="134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6315" x="2673350" y="5181600"/>
          <p14:tracePt t="106326" x="2654300" y="5175250"/>
          <p14:tracePt t="106336" x="2635250" y="5168900"/>
          <p14:tracePt t="106346" x="2609850" y="5162550"/>
          <p14:tracePt t="106359" x="2597150" y="5156200"/>
          <p14:tracePt t="106377" x="2571750" y="5137150"/>
          <p14:tracePt t="106393" x="2552700" y="5124450"/>
          <p14:tracePt t="106410" x="2520950" y="5080000"/>
          <p14:tracePt t="106426" x="2495550" y="5035550"/>
          <p14:tracePt t="106442" x="2457450" y="4927600"/>
          <p14:tracePt t="106460" x="2438400" y="4857750"/>
          <p14:tracePt t="106476" x="2387600" y="4686300"/>
          <p14:tracePt t="106492" x="2381250" y="4521200"/>
          <p14:tracePt t="106508" x="2381250" y="4470400"/>
          <p14:tracePt t="106525" x="2381250" y="4387850"/>
          <p14:tracePt t="106542" x="2381250" y="4368800"/>
          <p14:tracePt t="106558" x="2381250" y="4330700"/>
          <p14:tracePt t="106575" x="2393950" y="4298950"/>
          <p14:tracePt t="106591" x="2400300" y="4286250"/>
          <p14:tracePt t="106608" x="2425700" y="4260850"/>
          <p14:tracePt t="106625" x="2457450" y="4248150"/>
          <p14:tracePt t="106641" x="2559050" y="4191000"/>
          <p14:tracePt t="106660" x="2667000" y="4146550"/>
          <p14:tracePt t="106676" x="2711450" y="4127500"/>
          <p14:tracePt t="106693" x="2774950" y="4108450"/>
          <p14:tracePt t="106710" x="2806700" y="4089400"/>
          <p14:tracePt t="106726" x="2832100" y="4070350"/>
          <p14:tracePt t="106743" x="2851150" y="4064000"/>
          <p14:tracePt t="106759" x="2851150" y="4057650"/>
          <p14:tracePt t="106776" x="2863850" y="4032250"/>
          <p14:tracePt t="106793" x="2863850" y="4000500"/>
          <p14:tracePt t="106809" x="2851150" y="3930650"/>
          <p14:tracePt t="106827" x="2781300" y="3841750"/>
          <p14:tracePt t="106843" x="2717800" y="3790950"/>
          <p14:tracePt t="106859" x="2571750" y="3733800"/>
          <p14:tracePt t="106876" x="2520950" y="3714750"/>
          <p14:tracePt t="106879" x="2438400" y="3702050"/>
          <p14:tracePt t="106893" x="2349500" y="3702050"/>
          <p14:tracePt t="106910" x="2209800" y="3702050"/>
          <p14:tracePt t="106926" x="2146300" y="3702050"/>
          <p14:tracePt t="106942" x="2038350" y="3714750"/>
          <p14:tracePt t="106958" x="2000250" y="3733800"/>
          <p14:tracePt t="106975" x="1911350" y="3765550"/>
          <p14:tracePt t="106992" x="1841500" y="3784600"/>
          <p14:tracePt t="107008" x="1733550" y="3822700"/>
          <p14:tracePt t="107025" x="1612900" y="3860800"/>
          <p14:tracePt t="107042" x="1581150" y="3879850"/>
          <p14:tracePt t="107058" x="1517650" y="3898900"/>
          <p14:tracePt t="107075" x="1498600" y="3905250"/>
          <p14:tracePt t="107092" x="1454150" y="3930650"/>
          <p14:tracePt t="107108" x="1416050" y="3943350"/>
          <p14:tracePt t="107125" x="1403350" y="3956050"/>
          <p14:tracePt t="107141" x="1377950" y="3968750"/>
          <p14:tracePt t="107158" x="1352550" y="3975100"/>
          <p14:tracePt t="107175" x="1333500" y="3994150"/>
          <p14:tracePt t="107191" x="1308100" y="4006850"/>
          <p14:tracePt t="107208" x="1301750" y="4013200"/>
          <p14:tracePt t="107225" x="1295400" y="4019550"/>
          <p14:tracePt t="107242" x="1289050" y="4025900"/>
          <p14:tracePt t="107258" x="1282700" y="4025900"/>
          <p14:tracePt t="107275" x="1282700" y="4032250"/>
          <p14:tracePt t="107326" x="1282700" y="4038600"/>
          <p14:tracePt t="107336" x="1289050" y="4044950"/>
          <p14:tracePt t="107347" x="1301750" y="4057650"/>
          <p14:tracePt t="107358" x="1333500" y="4076700"/>
          <p14:tracePt t="107375" x="1365250" y="4089400"/>
          <p14:tracePt t="107391" x="1460500" y="4114800"/>
          <p14:tracePt t="107408" x="1524000" y="4127500"/>
          <p14:tracePt t="107425" x="1682750" y="4146550"/>
          <p14:tracePt t="107442" x="1784350" y="4152900"/>
          <p14:tracePt t="107458" x="1828800" y="4165600"/>
          <p14:tracePt t="107475" x="1981200" y="4165600"/>
          <p14:tracePt t="107492" x="2032000" y="4165600"/>
          <p14:tracePt t="107508" x="2146300" y="4171950"/>
          <p14:tracePt t="107525" x="2222500" y="4184650"/>
          <p14:tracePt t="107541" x="2247900" y="4184650"/>
          <p14:tracePt t="107558" x="2298700" y="4197350"/>
          <p14:tracePt t="107575" x="2336800" y="4197350"/>
          <p14:tracePt t="107591" x="2406650" y="4203700"/>
          <p14:tracePt t="107608" x="2501900" y="4222750"/>
          <p14:tracePt t="107625" x="2527300" y="4229100"/>
          <p14:tracePt t="107642" x="2597150" y="4241800"/>
          <p14:tracePt t="107658" x="2647950" y="4241800"/>
          <p14:tracePt t="107675" x="2755900" y="4260850"/>
          <p14:tracePt t="107692" x="2901950" y="4279900"/>
          <p14:tracePt t="107708" x="2952750" y="4286250"/>
          <p14:tracePt t="107725" x="3098800" y="4298950"/>
          <p14:tracePt t="107742" x="3187700" y="4305300"/>
          <p14:tracePt t="107758" x="3308350" y="4324350"/>
          <p14:tracePt t="107775" x="3397250" y="4337050"/>
          <p14:tracePt t="107791" x="3429000" y="4337050"/>
          <p14:tracePt t="107808" x="3467100" y="4337050"/>
          <p14:tracePt t="107825" x="3486150" y="4337050"/>
          <p14:tracePt t="107841" x="3517900" y="4337050"/>
          <p14:tracePt t="107859" x="3556000" y="4337050"/>
          <p14:tracePt t="108393" x="3568700" y="4337050"/>
          <p14:tracePt t="108403" x="3581400" y="4330700"/>
          <p14:tracePt t="108413" x="3594100" y="4318000"/>
          <p14:tracePt t="108426" x="3619500" y="4305300"/>
          <p14:tracePt t="108443" x="3651250" y="4292600"/>
          <p14:tracePt t="108458" x="3708400" y="4260850"/>
          <p14:tracePt t="108475" x="3759200" y="4254500"/>
          <p14:tracePt t="108492" x="3790950" y="4248150"/>
          <p14:tracePt t="108509" x="3911600" y="4229100"/>
          <p14:tracePt t="108526" x="3962400" y="4229100"/>
          <p14:tracePt t="108543" x="4038600" y="4229100"/>
          <p14:tracePt t="108559" x="4114800" y="4229100"/>
          <p14:tracePt t="108576" x="4184650" y="4241800"/>
          <p14:tracePt t="108593" x="4394200" y="4305300"/>
          <p14:tracePt t="108610" x="4495800" y="4343400"/>
          <p14:tracePt t="108626" x="4679950" y="4406900"/>
          <p14:tracePt t="108643" x="4864100" y="4457700"/>
          <p14:tracePt t="108659" x="4927600" y="4470400"/>
          <p14:tracePt t="108676" x="5022850" y="4470400"/>
          <p14:tracePt t="108693" x="5048250" y="4470400"/>
          <p14:tracePt t="108709" x="5118100" y="4470400"/>
          <p14:tracePt t="108726" x="5149850" y="4470400"/>
          <p14:tracePt t="108743" x="5162550" y="4470400"/>
          <p14:tracePt t="108759" x="5175250" y="4464050"/>
          <p14:tracePt t="108776" x="5181600" y="4464050"/>
          <p14:tracePt t="108792" x="5194300" y="4457700"/>
          <p14:tracePt t="108810" x="5207000" y="4451350"/>
          <p14:tracePt t="108827" x="5219700" y="4451350"/>
          <p14:tracePt t="108841" x="5245100" y="4445000"/>
          <p14:tracePt t="108858" x="5264150" y="4445000"/>
          <p14:tracePt t="108875" x="5295900" y="4438650"/>
          <p14:tracePt t="108892" x="5321300" y="4425950"/>
          <p14:tracePt t="108908" x="5340350" y="4419600"/>
          <p14:tracePt t="108925" x="5378450" y="4406900"/>
          <p14:tracePt t="108941" x="5391150" y="4400550"/>
          <p14:tracePt t="108958" x="5422900" y="4381500"/>
          <p14:tracePt t="108975" x="5435600" y="4375150"/>
          <p14:tracePt t="108991" x="5461000" y="4362450"/>
          <p14:tracePt t="109009" x="5480050" y="4356100"/>
          <p14:tracePt t="109026" x="5492750" y="4349750"/>
          <p14:tracePt t="109042" x="5505450" y="4343400"/>
          <p14:tracePt t="109061" x="5518150" y="4330700"/>
          <p14:tracePt t="109076" x="5518150" y="4324350"/>
          <p14:tracePt t="109093" x="5530850" y="4311650"/>
          <p14:tracePt t="109109" x="5537200" y="4305300"/>
          <p14:tracePt t="109126" x="5543550" y="4305300"/>
          <p14:tracePt t="109144" x="5549900" y="4292600"/>
          <p14:tracePt t="109159" x="5556250" y="4292600"/>
          <p14:tracePt t="109176" x="5556250" y="4286250"/>
          <p14:tracePt t="109193" x="5556250" y="4279900"/>
          <p14:tracePt t="109208" x="5556250" y="4273550"/>
          <p14:tracePt t="109227" x="5556250" y="4241800"/>
          <p14:tracePt t="109242" x="5556250" y="4229100"/>
          <p14:tracePt t="109260" x="5556250" y="4210050"/>
          <p14:tracePt t="109276" x="5543550" y="4184650"/>
          <p14:tracePt t="109292" x="5441950" y="4121150"/>
          <p14:tracePt t="109309" x="5384800" y="4089400"/>
          <p14:tracePt t="109326" x="5226050" y="4032250"/>
          <p14:tracePt t="109343" x="5041900" y="3994150"/>
          <p14:tracePt t="109359" x="4978400" y="3975100"/>
          <p14:tracePt t="109377" x="4857750" y="3962400"/>
          <p14:tracePt t="109394" x="4718050" y="3962400"/>
          <p14:tracePt t="109409" x="4629150" y="3956050"/>
          <p14:tracePt t="109426" x="4502150" y="3956050"/>
          <p14:tracePt t="109442" x="4464050" y="3956050"/>
          <p14:tracePt t="109460" x="4381500" y="3956050"/>
          <p14:tracePt t="109476" x="4330700" y="3956050"/>
          <p14:tracePt t="109493" x="4197350" y="3962400"/>
          <p14:tracePt t="109510" x="4102100" y="3981450"/>
          <p14:tracePt t="109526" x="4064000" y="3987800"/>
          <p14:tracePt t="109542" x="4013200" y="3994150"/>
          <p14:tracePt t="109559" x="3994150" y="4006850"/>
          <p14:tracePt t="109576" x="3949700" y="4013200"/>
          <p14:tracePt t="109593" x="3911600" y="4019550"/>
          <p14:tracePt t="109609" x="3879850" y="4025900"/>
          <p14:tracePt t="109626" x="3822700" y="4051300"/>
          <p14:tracePt t="109643" x="3797300" y="4051300"/>
          <p14:tracePt t="109659" x="3752850" y="4064000"/>
          <p14:tracePt t="109677" x="3708400" y="4076700"/>
          <p14:tracePt t="109692" x="3695700" y="4089400"/>
          <p14:tracePt t="109709" x="3670300" y="4102100"/>
          <p14:tracePt t="109725" x="3663950" y="4108450"/>
          <p14:tracePt t="109742" x="3638550" y="4146550"/>
          <p14:tracePt t="109759" x="3632200" y="4191000"/>
          <p14:tracePt t="109776" x="3619500" y="4210050"/>
          <p14:tracePt t="109792" x="3619500" y="4241800"/>
          <p14:tracePt t="109809" x="3619500" y="4260850"/>
          <p14:tracePt t="109826" x="3619500" y="4298950"/>
          <p14:tracePt t="109843" x="3619500" y="4324350"/>
          <p14:tracePt t="109859" x="3625850" y="4337050"/>
          <p14:tracePt t="109876" x="3651250" y="4368800"/>
          <p14:tracePt t="109893" x="3670300" y="4381500"/>
          <p14:tracePt t="109908" x="3721100" y="4406900"/>
          <p14:tracePt t="109926" x="3803650" y="4419600"/>
          <p14:tracePt t="109942" x="3835400" y="4432300"/>
          <p14:tracePt t="109959" x="3911600" y="4438650"/>
          <p14:tracePt t="109976" x="3968750" y="4438650"/>
          <p14:tracePt t="109992" x="4108450" y="4438650"/>
          <p14:tracePt t="110008" x="4171950" y="4438650"/>
          <p14:tracePt t="110025" x="4311650" y="4438650"/>
          <p14:tracePt t="110041" x="4527550" y="4432300"/>
          <p14:tracePt t="110058" x="4629150" y="4425950"/>
          <p14:tracePt t="110075" x="4768850" y="4425950"/>
          <p14:tracePt t="110092" x="4870450" y="4425950"/>
          <p14:tracePt t="110108" x="5099050" y="4425950"/>
          <p14:tracePt t="110125" x="5238750" y="4425950"/>
          <p14:tracePt t="110141" x="5327650" y="4425950"/>
          <p14:tracePt t="110158" x="5467350" y="4425950"/>
          <p14:tracePt t="110176" x="5600700" y="4425950"/>
          <p14:tracePt t="110192" x="5638800" y="4425950"/>
          <p14:tracePt t="110208" x="5702300" y="4406900"/>
          <p14:tracePt t="110226" x="5721350" y="4394200"/>
          <p14:tracePt t="110242" x="5746750" y="4375150"/>
          <p14:tracePt t="110260" x="5778500" y="4330700"/>
          <p14:tracePt t="110276" x="5784850" y="4305300"/>
          <p14:tracePt t="110293" x="5797550" y="4254500"/>
          <p14:tracePt t="110309" x="5797550" y="4248150"/>
          <p14:tracePt t="110326" x="5797550" y="4222750"/>
          <p14:tracePt t="110342" x="5797550" y="4203700"/>
          <p14:tracePt t="110359" x="5791200" y="4178300"/>
          <p14:tracePt t="110377" x="5772150" y="4152900"/>
          <p14:tracePt t="110392" x="5759450" y="4140200"/>
          <p14:tracePt t="110408" x="5715000" y="4108450"/>
          <p14:tracePt t="110425" x="5670550" y="4083050"/>
          <p14:tracePt t="110442" x="5607050" y="4051300"/>
          <p14:tracePt t="110460" x="5543550" y="4019550"/>
          <p14:tracePt t="110476" x="5492750" y="4006850"/>
          <p14:tracePt t="110492" x="5359400" y="3994150"/>
          <p14:tracePt t="110509" x="5308600" y="3994150"/>
          <p14:tracePt t="110526" x="5213350" y="3981450"/>
          <p14:tracePt t="110543" x="5086350" y="3975100"/>
          <p14:tracePt t="110559" x="4984750" y="3975100"/>
          <p14:tracePt t="110576" x="4832350" y="3975100"/>
          <p14:tracePt t="110592" x="4781550" y="3975100"/>
          <p14:tracePt t="110609" x="4699000" y="3975100"/>
          <p14:tracePt t="110626" x="4622800" y="3975100"/>
          <p14:tracePt t="110642" x="4572000" y="3975100"/>
          <p14:tracePt t="110659" x="4451350" y="3981450"/>
          <p14:tracePt t="110676" x="4419600" y="3994150"/>
          <p14:tracePt t="110692" x="4356100" y="3994150"/>
          <p14:tracePt t="110709" x="4298950" y="4000500"/>
          <p14:tracePt t="110726" x="4260850" y="4006850"/>
          <p14:tracePt t="110742" x="4178300" y="4025900"/>
          <p14:tracePt t="110759" x="4121150" y="4032250"/>
          <p14:tracePt t="110776" x="4051300" y="4044950"/>
          <p14:tracePt t="110793" x="4000500" y="4057650"/>
          <p14:tracePt t="110809" x="3981450" y="4064000"/>
          <p14:tracePt t="110826" x="3937000" y="4076700"/>
          <p14:tracePt t="110843" x="3924300" y="4083050"/>
          <p14:tracePt t="110859" x="3886200" y="4102100"/>
          <p14:tracePt t="110876" x="3854450" y="4121150"/>
          <p14:tracePt t="110892" x="3848100" y="4133850"/>
          <p14:tracePt t="110909" x="3829050" y="4152900"/>
          <p14:tracePt t="110925" x="3822700" y="4165600"/>
          <p14:tracePt t="110942" x="3816350" y="4203700"/>
          <p14:tracePt t="110959" x="3816350" y="4241800"/>
          <p14:tracePt t="110976" x="3816350" y="4260850"/>
          <p14:tracePt t="110992" x="3829050" y="4305300"/>
          <p14:tracePt t="111009" x="3848100" y="4324350"/>
          <p14:tracePt t="111026" x="3886200" y="4362450"/>
          <p14:tracePt t="111043" x="3987800" y="4425950"/>
          <p14:tracePt t="111059" x="4089400" y="4470400"/>
          <p14:tracePt t="111076" x="4260850" y="4521200"/>
          <p14:tracePt t="111093" x="4387850" y="4552950"/>
          <p14:tracePt t="111109" x="4673600" y="4572000"/>
          <p14:tracePt t="111127" x="4876800" y="4584700"/>
          <p14:tracePt t="111142" x="4991100" y="4584700"/>
          <p14:tracePt t="111159" x="5245100" y="4546600"/>
          <p14:tracePt t="111175" x="5346700" y="4527550"/>
          <p14:tracePt t="111191" x="5492750" y="4495800"/>
          <p14:tracePt t="111208" x="5568950" y="4489450"/>
          <p14:tracePt t="111225" x="5689600" y="4451350"/>
          <p14:tracePt t="111241" x="5797550" y="4419600"/>
          <p14:tracePt t="111258" x="5829300" y="4406900"/>
          <p14:tracePt t="111275" x="5899150" y="4368800"/>
          <p14:tracePt t="111291" x="5918200" y="4343400"/>
          <p14:tracePt t="111308" x="5962650" y="4305300"/>
          <p14:tracePt t="111325" x="5988050" y="4279900"/>
          <p14:tracePt t="111341" x="6000750" y="4267200"/>
          <p14:tracePt t="111358" x="6032500" y="4241800"/>
          <p14:tracePt t="111375" x="6045200" y="4229100"/>
          <p14:tracePt t="111378" x="6051550" y="4222750"/>
          <p14:tracePt t="111392" x="6051550" y="4216400"/>
          <p14:tracePt t="111409" x="6057900" y="4210050"/>
          <p14:tracePt t="111426" x="6057900" y="4203700"/>
          <p14:tracePt t="111460" x="6057900" y="4184650"/>
          <p14:tracePt t="111476" x="6051550" y="4171950"/>
          <p14:tracePt t="111493" x="5988050" y="4127500"/>
          <p14:tracePt t="111509" x="5918200" y="4095750"/>
          <p14:tracePt t="111526" x="5797550" y="4070350"/>
          <p14:tracePt t="111543" x="5695950" y="4051300"/>
          <p14:tracePt t="111559" x="5626100" y="4044950"/>
          <p14:tracePt t="111576" x="5505450" y="4025900"/>
          <p14:tracePt t="111592" x="5441950" y="4013200"/>
          <p14:tracePt t="111609" x="5340350" y="4006850"/>
          <p14:tracePt t="111627" x="5308600" y="4000500"/>
          <p14:tracePt t="111642" x="5226050" y="3987800"/>
          <p14:tracePt t="111659" x="5137150" y="3981450"/>
          <p14:tracePt t="111676" x="5092700" y="3981450"/>
          <p14:tracePt t="111692" x="5003800" y="3981450"/>
          <p14:tracePt t="111709" x="4978400" y="3981450"/>
          <p14:tracePt t="111726" x="4927600" y="3981450"/>
          <p14:tracePt t="111742" x="4895850" y="3981450"/>
          <p14:tracePt t="111759" x="4870450" y="3994150"/>
          <p14:tracePt t="111776" x="4845050" y="4006850"/>
          <p14:tracePt t="111793" x="4826000" y="4025900"/>
          <p14:tracePt t="114417" x="4813300" y="4025900"/>
          <p14:tracePt t="114426" x="4800600" y="4025900"/>
          <p14:tracePt t="114438" x="4787900" y="4025900"/>
          <p14:tracePt t="114448" x="4768850" y="4025900"/>
          <p14:tracePt t="114458" x="4749800" y="4025900"/>
          <p14:tracePt t="114475" x="4699000" y="4025900"/>
          <p14:tracePt t="114493" x="4572000" y="4025900"/>
          <p14:tracePt t="114509" x="4508500" y="4025900"/>
          <p14:tracePt t="114526" x="4330700" y="4025900"/>
          <p14:tracePt t="114542" x="4127500" y="4025900"/>
          <p14:tracePt t="114559" x="4038600" y="4025900"/>
          <p14:tracePt t="114576" x="3810000" y="4025900"/>
          <p14:tracePt t="114592" x="3670300" y="4025900"/>
          <p14:tracePt t="114609" x="3429000" y="4038600"/>
          <p14:tracePt t="114626" x="3105150" y="4070350"/>
          <p14:tracePt t="114642" x="2946400" y="4070350"/>
          <p14:tracePt t="114657" x="2705100" y="4095750"/>
          <p14:tracePt t="114674" x="2552700" y="4095750"/>
          <p14:tracePt t="114691" x="2235200" y="4114800"/>
          <p14:tracePt t="114708" x="2019300" y="4127500"/>
          <p14:tracePt t="114725" x="1930400" y="4127500"/>
          <p14:tracePt t="114741" x="1778000" y="4127500"/>
          <p14:tracePt t="114757" x="1714500" y="4133850"/>
          <p14:tracePt t="114774" x="1657350" y="4146550"/>
          <p14:tracePt t="114791" x="1625600" y="4146550"/>
          <p14:tracePt t="114809" x="1587500" y="4159250"/>
          <p14:tracePt t="114825" x="1549400" y="4171950"/>
          <p14:tracePt t="114842" x="1530350" y="4178300"/>
          <p14:tracePt t="114859" x="1485900" y="4197350"/>
          <p14:tracePt t="114875" x="1466850" y="4216400"/>
          <p14:tracePt t="114879" x="1447800" y="4235450"/>
          <p14:tracePt t="114892" x="1416050" y="4248150"/>
          <p14:tracePt t="114909" x="1358900" y="4292600"/>
          <p14:tracePt t="114925" x="1327150" y="4311650"/>
          <p14:tracePt t="114941" x="1282700" y="4349750"/>
          <p14:tracePt t="114958" x="1250950" y="4387850"/>
          <p14:tracePt t="114974" x="1231900" y="4406900"/>
          <p14:tracePt t="114991" x="1200150" y="4451350"/>
          <p14:tracePt t="115009" x="1168400" y="4476750"/>
          <p14:tracePt t="115025" x="1130300" y="4514850"/>
          <p14:tracePt t="115042" x="1085850" y="4559300"/>
          <p14:tracePt t="115058" x="1066800" y="4578350"/>
          <p14:tracePt t="115074" x="1041400" y="4603750"/>
          <p14:tracePt t="115091" x="1022350" y="4610100"/>
          <p14:tracePt t="115109" x="1003300" y="4629150"/>
          <p14:tracePt t="115126" x="996950" y="4641850"/>
          <p14:tracePt t="115159" x="984250" y="4654550"/>
          <p14:tracePt t="115176" x="984250" y="4667250"/>
          <p14:tracePt t="115192" x="984250" y="4679950"/>
          <p14:tracePt t="115208" x="984250" y="4686300"/>
          <p14:tracePt t="115225" x="984250" y="4699000"/>
          <p14:tracePt t="115243" x="984250" y="4705350"/>
          <p14:tracePt t="115259" x="984250" y="4711700"/>
          <p14:tracePt t="115275" x="984250" y="4718050"/>
          <p14:tracePt t="115292" x="984250" y="4724400"/>
          <p14:tracePt t="115326" x="984250" y="4730750"/>
          <p14:tracePt t="115346" x="984250" y="4737100"/>
          <p14:tracePt t="115367" x="984250" y="4743450"/>
          <p14:tracePt t="115378" x="984250" y="4749800"/>
          <p14:tracePt t="115392" x="984250" y="4756150"/>
          <p14:tracePt t="115409" x="990600" y="4762500"/>
          <p14:tracePt t="115425" x="1003300" y="4768850"/>
          <p14:tracePt t="115442" x="1009650" y="4775200"/>
          <p14:tracePt t="115459" x="1016000" y="4775200"/>
          <p14:tracePt t="115474" x="1035050" y="4781550"/>
          <p14:tracePt t="115491" x="1041400" y="4787900"/>
          <p14:tracePt t="115508" x="1047750" y="4787900"/>
          <p14:tracePt t="115525" x="1054100" y="4787900"/>
          <p14:tracePt t="115541" x="1060450" y="4794250"/>
          <p14:tracePt t="115558" x="1066800" y="4794250"/>
          <p14:tracePt t="115575" x="1079500" y="4794250"/>
          <p14:tracePt t="115592" x="1092200" y="4794250"/>
          <p14:tracePt t="115609" x="1111250" y="4794250"/>
          <p14:tracePt t="115626" x="1136650" y="4794250"/>
          <p14:tracePt t="115641" x="1168400" y="4800600"/>
          <p14:tracePt t="115658" x="1200150" y="4800600"/>
          <p14:tracePt t="115674" x="1212850" y="4800600"/>
          <p14:tracePt t="115691" x="1231900" y="4800600"/>
          <p14:tracePt t="115724" x="1250950" y="4800600"/>
          <p14:tracePt t="115741" x="1270000" y="4800600"/>
          <p14:tracePt t="115758" x="1276350" y="4800600"/>
          <p14:tracePt t="115774" x="1295400" y="4800600"/>
          <p14:tracePt t="115791" x="1320800" y="4800600"/>
          <p14:tracePt t="115808" x="1358900" y="4800600"/>
          <p14:tracePt t="115824" x="1397000" y="4800600"/>
          <p14:tracePt t="115841" x="1422400" y="4800600"/>
          <p14:tracePt t="115858" x="1479550" y="4800600"/>
          <p14:tracePt t="115874" x="1524000" y="4800600"/>
          <p14:tracePt t="115891" x="1593850" y="4806950"/>
          <p14:tracePt t="115908" x="1651000" y="4806950"/>
          <p14:tracePt t="115924" x="1676400" y="4806950"/>
          <p14:tracePt t="115941" x="1771650" y="4806950"/>
          <p14:tracePt t="115957" x="1822450" y="4806950"/>
          <p14:tracePt t="115974" x="1924050" y="4806950"/>
          <p14:tracePt t="115991" x="1993900" y="4813300"/>
          <p14:tracePt t="116008" x="2019300" y="4813300"/>
          <p14:tracePt t="116025" x="2095500" y="4813300"/>
          <p14:tracePt t="116042" x="2152650" y="4813300"/>
          <p14:tracePt t="116059" x="2266950" y="4813300"/>
          <p14:tracePt t="116075" x="2343150" y="4813300"/>
          <p14:tracePt t="116091" x="2374900" y="4813300"/>
          <p14:tracePt t="116108" x="2457450" y="4813300"/>
          <p14:tracePt t="116125" x="2501900" y="4813300"/>
          <p14:tracePt t="116141" x="2578100" y="4813300"/>
          <p14:tracePt t="116158" x="2622550" y="4813300"/>
          <p14:tracePt t="116175" x="2660650" y="4806950"/>
          <p14:tracePt t="116192" x="2692400" y="4806950"/>
          <p14:tracePt t="116208" x="2705100" y="4806950"/>
          <p14:tracePt t="116225" x="2749550" y="4800600"/>
          <p14:tracePt t="116241" x="2768600" y="4800600"/>
          <p14:tracePt t="116258" x="2825750" y="4800600"/>
          <p14:tracePt t="116275" x="2882900" y="4794250"/>
          <p14:tracePt t="116291" x="2901950" y="4794250"/>
          <p14:tracePt t="116309" x="2952750" y="4794250"/>
          <p14:tracePt t="116326" x="2984500" y="4794250"/>
          <p14:tracePt t="116342" x="3003550" y="4781550"/>
          <p14:tracePt t="116358" x="3035300" y="4781550"/>
          <p14:tracePt t="116376" x="3048000" y="4781550"/>
          <p14:tracePt t="116379" x="3060700" y="4775200"/>
          <p14:tracePt t="116392" x="3073400" y="4775200"/>
          <p14:tracePt t="116409" x="3086100" y="4775200"/>
          <p14:tracePt t="116425" x="3098800" y="4775200"/>
          <p14:tracePt t="116443" x="3105150" y="4762500"/>
          <p14:tracePt t="116459" x="3111500" y="4762500"/>
          <p14:tracePt t="116476" x="3124200" y="4756150"/>
          <p14:tracePt t="116493" x="3143250" y="4743450"/>
          <p14:tracePt t="116508" x="3155950" y="4737100"/>
          <p14:tracePt t="116526" x="3155950" y="4730750"/>
          <p14:tracePt t="116542" x="3162300" y="4730750"/>
          <p14:tracePt t="116558" x="3168650" y="4724400"/>
          <p14:tracePt t="116598" x="3168650" y="4718050"/>
          <p14:tracePt t="116619" x="3168650" y="4705350"/>
          <p14:tracePt t="116629" x="3149600" y="4654550"/>
          <p14:tracePt t="116642" x="3111500" y="4610100"/>
          <p14:tracePt t="116659" x="3079750" y="4565650"/>
          <p14:tracePt t="116675" x="2990850" y="4470400"/>
          <p14:tracePt t="116692" x="2863850" y="4381500"/>
          <p14:tracePt t="116709" x="2787650" y="4343400"/>
          <p14:tracePt t="116726" x="2622550" y="4260850"/>
          <p14:tracePt t="116742" x="2533650" y="4229100"/>
          <p14:tracePt t="116758" x="2336800" y="4178300"/>
          <p14:tracePt t="116775" x="2108200" y="4146550"/>
          <p14:tracePt t="116792" x="2025650" y="4140200"/>
          <p14:tracePt t="116808" x="1873250" y="4121150"/>
          <p14:tracePt t="116827" x="1657350" y="4095750"/>
          <p14:tracePt t="116842" x="1543050" y="4089400"/>
          <p14:tracePt t="116859" x="1365250" y="4076700"/>
          <p14:tracePt t="116875" x="1263650" y="4064000"/>
          <p14:tracePt t="116892" x="1035050" y="4064000"/>
          <p14:tracePt t="116908" x="946150" y="4064000"/>
          <p14:tracePt t="116925" x="831850" y="4064000"/>
          <p14:tracePt t="116942" x="762000" y="4070350"/>
          <p14:tracePt t="116958" x="704850" y="4076700"/>
          <p14:tracePt t="116974" x="622300" y="4102100"/>
          <p14:tracePt t="116991" x="577850" y="4121150"/>
          <p14:tracePt t="117007" x="495300" y="4152900"/>
          <p14:tracePt t="117025" x="444500" y="4191000"/>
          <p14:tracePt t="117041" x="419100" y="4222750"/>
          <p14:tracePt t="117058" x="381000" y="4279900"/>
          <p14:tracePt t="117074" x="355600" y="4311650"/>
          <p14:tracePt t="117091" x="330200" y="4356100"/>
          <p14:tracePt t="117108" x="317500" y="4406900"/>
          <p14:tracePt t="117124" x="317500" y="4425950"/>
          <p14:tracePt t="117142" x="317500" y="4489450"/>
          <p14:tracePt t="117158" x="317500" y="4521200"/>
          <p14:tracePt t="117175" x="317500" y="4610100"/>
          <p14:tracePt t="117192" x="361950" y="4686300"/>
          <p14:tracePt t="117207" x="381000" y="4718050"/>
          <p14:tracePt t="117224" x="425450" y="4762500"/>
          <p14:tracePt t="117241" x="457200" y="4787900"/>
          <p14:tracePt t="117258" x="501650" y="4819650"/>
          <p14:tracePt t="117276" x="552450" y="4845050"/>
          <p14:tracePt t="117292" x="590550" y="4857750"/>
          <p14:tracePt t="117308" x="736600" y="4889500"/>
          <p14:tracePt t="117325" x="800100" y="4889500"/>
          <p14:tracePt t="117342" x="901700" y="4889500"/>
          <p14:tracePt t="117360" x="977900" y="4889500"/>
          <p14:tracePt t="117375" x="1035050" y="4889500"/>
          <p14:tracePt t="117392" x="1136650" y="4889500"/>
          <p14:tracePt t="117408" x="1187450" y="4889500"/>
          <p14:tracePt t="117425" x="1276350" y="4889500"/>
          <p14:tracePt t="117443" x="1384300" y="4889500"/>
          <p14:tracePt t="117459" x="1447800" y="4895850"/>
          <p14:tracePt t="117476" x="1587500" y="4908550"/>
          <p14:tracePt t="117492" x="1663700" y="4908550"/>
          <p14:tracePt t="117509" x="1784350" y="4914900"/>
          <p14:tracePt t="117527" x="1911350" y="4927600"/>
          <p14:tracePt t="117542" x="1987550" y="4927600"/>
          <p14:tracePt t="117559" x="2152650" y="4927600"/>
          <p14:tracePt t="117575" x="2190750" y="4927600"/>
          <p14:tracePt t="117592" x="2273300" y="4927600"/>
          <p14:tracePt t="117610" x="2336800" y="4927600"/>
          <p14:tracePt t="117625" x="2349500" y="4927600"/>
          <p14:tracePt t="117643" x="2381250" y="4927600"/>
          <p14:tracePt t="117658" x="2393950" y="4927600"/>
          <p14:tracePt t="117675" x="2406650" y="4927600"/>
          <p14:tracePt t="118716" x="2413000" y="4927600"/>
          <p14:tracePt t="118727" x="2419350" y="4921250"/>
          <p14:tracePt t="118739" x="2425700" y="4921250"/>
          <p14:tracePt t="118746" x="2444750" y="4914900"/>
          <p14:tracePt t="118759" x="2451100" y="4914900"/>
          <p14:tracePt t="118775" x="2476500" y="4908550"/>
          <p14:tracePt t="118792" x="2508250" y="4902200"/>
          <p14:tracePt t="118809" x="2533650" y="4902200"/>
          <p14:tracePt t="118825" x="2552700" y="4902200"/>
          <p14:tracePt t="118842" x="2571750" y="4895850"/>
          <p14:tracePt t="118858" x="2584450" y="4895850"/>
          <p14:tracePt t="118875" x="2616200" y="4895850"/>
          <p14:tracePt t="118893" x="2654300" y="4889500"/>
          <p14:tracePt t="118908" x="2679700" y="4889500"/>
          <p14:tracePt t="118926" x="2736850" y="4870450"/>
          <p14:tracePt t="118942" x="2749550" y="4864100"/>
          <p14:tracePt t="118959" x="2800350" y="4851400"/>
          <p14:tracePt t="118976" x="2838450" y="4838700"/>
          <p14:tracePt t="118992" x="2851150" y="4832350"/>
          <p14:tracePt t="119009" x="2876550" y="4826000"/>
          <p14:tracePt t="119446" x="2882900" y="4826000"/>
          <p14:tracePt t="119457" x="2895600" y="4826000"/>
          <p14:tracePt t="119467" x="2901950" y="4826000"/>
          <p14:tracePt t="119479" x="2914650" y="4826000"/>
          <p14:tracePt t="119492" x="2927350" y="4826000"/>
          <p14:tracePt t="119509" x="2959100" y="4826000"/>
          <p14:tracePt t="119525" x="2971800" y="4826000"/>
          <p14:tracePt t="119543" x="3009900" y="4826000"/>
          <p14:tracePt t="119558" x="3041650" y="4826000"/>
          <p14:tracePt t="119575" x="3168650" y="4826000"/>
          <p14:tracePt t="119592" x="3321050" y="4800600"/>
          <p14:tracePt t="119608" x="3403600" y="4794250"/>
          <p14:tracePt t="119625" x="3625850" y="4743450"/>
          <p14:tracePt t="119642" x="3752850" y="4711700"/>
          <p14:tracePt t="119658" x="3898900" y="4660900"/>
          <p14:tracePt t="119675" x="3956050" y="4629150"/>
          <p14:tracePt t="119692" x="4000500" y="4616450"/>
          <p14:tracePt t="119708" x="4006850" y="4603750"/>
          <p14:tracePt t="119742" x="4006850" y="4597400"/>
          <p14:tracePt t="119759" x="3937000" y="4559300"/>
          <p14:tracePt t="119775" x="3848100" y="4540250"/>
          <p14:tracePt t="119792" x="3549650" y="4476750"/>
          <p14:tracePt t="119808" x="3346450" y="4432300"/>
          <p14:tracePt t="119825" x="3048000" y="4400550"/>
          <p14:tracePt t="119843" x="2774950" y="4387850"/>
          <p14:tracePt t="119858" x="2660650" y="4387850"/>
          <p14:tracePt t="119875" x="2476500" y="4368800"/>
          <p14:tracePt t="119892" x="2374900" y="4368800"/>
          <p14:tracePt t="119908" x="2197100" y="4368800"/>
          <p14:tracePt t="119927" x="2070100" y="4368800"/>
          <p14:tracePt t="119942" x="2006600" y="4368800"/>
          <p14:tracePt t="119959" x="1873250" y="4406900"/>
          <p14:tracePt t="119975" x="1816100" y="4425950"/>
          <p14:tracePt t="119992" x="1720850" y="4445000"/>
          <p14:tracePt t="120009" x="1612900" y="4483100"/>
          <p14:tracePt t="120026" x="1568450" y="4489450"/>
          <p14:tracePt t="120041" x="1511300" y="4508500"/>
          <p14:tracePt t="120057" x="1479550" y="4514850"/>
          <p14:tracePt t="120074" x="1447800" y="4521200"/>
          <p14:tracePt t="120092" x="1428750" y="4521200"/>
          <p14:tracePt t="120108" x="1390650" y="4533900"/>
          <p14:tracePt t="120126" x="1377950" y="4533900"/>
          <p14:tracePt t="120142" x="1365250" y="4540250"/>
          <p14:tracePt t="120158" x="1346200" y="4546600"/>
          <p14:tracePt t="120176" x="1327150" y="4546600"/>
          <p14:tracePt t="120192" x="1314450" y="4552950"/>
          <p14:tracePt t="120208" x="1295400" y="4565650"/>
          <p14:tracePt t="120242" x="1282700" y="4565650"/>
          <p14:tracePt t="120275" x="1270000" y="4572000"/>
          <p14:tracePt t="120292" x="1263650" y="4584700"/>
          <p14:tracePt t="120308" x="1263650" y="4597400"/>
          <p14:tracePt t="120325" x="1257300" y="4610100"/>
          <p14:tracePt t="120342" x="1257300" y="4616450"/>
          <p14:tracePt t="120359" x="1257300" y="4648200"/>
          <p14:tracePt t="120375" x="1270000" y="4673600"/>
          <p14:tracePt t="120392" x="1270000" y="4679950"/>
          <p14:tracePt t="120408" x="1295400" y="4705350"/>
          <p14:tracePt t="120426" x="1320800" y="4711700"/>
          <p14:tracePt t="120442" x="1352550" y="4737100"/>
          <p14:tracePt t="120457" x="1422400" y="4756150"/>
          <p14:tracePt t="120474" x="1466850" y="4768850"/>
          <p14:tracePt t="120490" x="1562100" y="4775200"/>
          <p14:tracePt t="120507" x="1600200" y="4781550"/>
          <p14:tracePt t="120524" x="1670050" y="4794250"/>
          <p14:tracePt t="120541" x="1739900" y="4800600"/>
          <p14:tracePt t="120557" x="1778000" y="4800600"/>
          <p14:tracePt t="120574" x="1885950" y="4806950"/>
          <p14:tracePt t="120590" x="1924050" y="4806950"/>
          <p14:tracePt t="120607" x="1987550" y="4806950"/>
          <p14:tracePt t="120624" x="2108200" y="4806950"/>
          <p14:tracePt t="120641" x="2197100" y="4800600"/>
          <p14:tracePt t="120658" x="2374900" y="4775200"/>
          <p14:tracePt t="120675" x="2470150" y="4756150"/>
          <p14:tracePt t="120692" x="2635250" y="4724400"/>
          <p14:tracePt t="120709" x="2806700" y="4692650"/>
          <p14:tracePt t="120725" x="2844800" y="4692650"/>
          <p14:tracePt t="120741" x="2914650" y="4692650"/>
          <p14:tracePt t="120758" x="2933700" y="4692650"/>
          <p14:tracePt t="120775" x="2940050" y="4692650"/>
          <p14:tracePt t="120792" x="2952750" y="4692650"/>
          <p14:tracePt t="120825" x="2959100" y="4692650"/>
          <p14:tracePt t="120845" x="2965450" y="4692650"/>
          <p14:tracePt t="121574" x="2971800" y="4692650"/>
          <p14:tracePt t="121585" x="2984500" y="4692650"/>
          <p14:tracePt t="121595" x="3009900" y="4692650"/>
          <p14:tracePt t="121607" x="3060700" y="4692650"/>
          <p14:tracePt t="121624" x="3124200" y="4692650"/>
          <p14:tracePt t="121640" x="3289300" y="4692650"/>
          <p14:tracePt t="121657" x="3543300" y="4718050"/>
          <p14:tracePt t="121674" x="3670300" y="4749800"/>
          <p14:tracePt t="121690" x="3987800" y="4800600"/>
          <p14:tracePt t="121707" x="4210050" y="4838700"/>
          <p14:tracePt t="121724" x="4489450" y="4895850"/>
          <p14:tracePt t="121740" x="4851400" y="4946650"/>
          <p14:tracePt t="121757" x="4978400" y="4978400"/>
          <p14:tracePt t="121774" x="5270500" y="5035550"/>
          <p14:tracePt t="121790" x="5518150" y="5060950"/>
          <p14:tracePt t="121807" x="5759450" y="5105400"/>
          <p14:tracePt t="121824" x="6051550" y="5149850"/>
          <p14:tracePt t="121840" x="6153150" y="5162550"/>
          <p14:tracePt t="121857" x="6330950" y="5200650"/>
          <p14:tracePt t="121874" x="6400800" y="5219700"/>
          <p14:tracePt t="121890" x="6546850" y="5257800"/>
          <p14:tracePt t="121907" x="6699250" y="5276850"/>
          <p14:tracePt t="121924" x="6756400" y="5289550"/>
          <p14:tracePt t="121941" x="6870700" y="5289550"/>
          <p14:tracePt t="121957" x="6902450" y="5295900"/>
          <p14:tracePt t="121974" x="6991350" y="5295900"/>
          <p14:tracePt t="121991" x="7061200" y="5302250"/>
          <p14:tracePt t="122007" x="7086600" y="5302250"/>
          <p14:tracePt t="122024" x="7124700" y="5302250"/>
          <p14:tracePt t="122041" x="7137400" y="5302250"/>
          <p14:tracePt t="122358" x="7143750" y="5302250"/>
          <p14:tracePt t="122367" x="7169150" y="5295900"/>
          <p14:tracePt t="122380" x="7194550" y="5270500"/>
          <p14:tracePt t="122391" x="7239000" y="5257800"/>
          <p14:tracePt t="122409" x="7315200" y="5207000"/>
          <p14:tracePt t="122425" x="7372350" y="5175250"/>
          <p14:tracePt t="122442" x="7569200" y="5118100"/>
          <p14:tracePt t="122458" x="7645400" y="5092700"/>
          <p14:tracePt t="122475" x="7753350" y="5060950"/>
          <p14:tracePt t="122492" x="7810500" y="5035550"/>
          <p14:tracePt t="122508" x="7848600" y="5035550"/>
          <p14:tracePt t="122525" x="7886700" y="5029200"/>
          <p14:tracePt t="122541" x="7899400" y="5022850"/>
          <p14:tracePt t="122557" x="7924800" y="5010150"/>
          <p14:tracePt t="122574" x="7931150" y="5010150"/>
          <p14:tracePt t="122591" x="7943850" y="5003800"/>
          <p14:tracePt t="122608" x="7950200" y="5003800"/>
          <p14:tracePt t="122641" x="7950200" y="4997450"/>
          <p14:tracePt t="122660" x="7931150" y="4984750"/>
          <p14:tracePt t="122675" x="7835900" y="4953000"/>
          <p14:tracePt t="122692" x="7581900" y="4921250"/>
          <p14:tracePt t="122708" x="7359650" y="4883150"/>
          <p14:tracePt t="122725" x="6851650" y="4838700"/>
          <p14:tracePt t="122743" x="6292850" y="4794250"/>
          <p14:tracePt t="122758" x="6038850" y="4749800"/>
          <p14:tracePt t="122774" x="5499100" y="4692650"/>
          <p14:tracePt t="122790" x="5232400" y="4679950"/>
          <p14:tracePt t="122807" x="4813300" y="4667250"/>
          <p14:tracePt t="122824" x="4603750" y="4667250"/>
          <p14:tracePt t="122840" x="4349750" y="4654550"/>
          <p14:tracePt t="122857" x="4057650" y="4654550"/>
          <p14:tracePt t="122874" x="3943350" y="4654550"/>
          <p14:tracePt t="122890" x="3765550" y="4660900"/>
          <p14:tracePt t="122907" x="3676650" y="4667250"/>
          <p14:tracePt t="122924" x="3505200" y="4686300"/>
          <p14:tracePt t="122940" x="3378200" y="4718050"/>
          <p14:tracePt t="122957" x="3308350" y="4737100"/>
          <p14:tracePt t="122974" x="3168650" y="4743450"/>
          <p14:tracePt t="122990" x="3073400" y="4756150"/>
          <p14:tracePt t="123008" x="2946400" y="4756150"/>
          <p14:tracePt t="123025" x="2857500" y="4756150"/>
          <p14:tracePt t="123042" x="2813050" y="4749800"/>
          <p14:tracePt t="123057" x="2774950" y="4737100"/>
          <p14:tracePt t="123075" x="2762250" y="4730750"/>
          <p14:tracePt t="123092" x="2749550" y="4730750"/>
          <p14:tracePt t="123578" x="2736850" y="4730750"/>
          <p14:tracePt t="123588" x="2730500" y="4730750"/>
          <p14:tracePt t="123599" x="2717800" y="4730750"/>
          <p14:tracePt t="123610" x="2705100" y="4730750"/>
          <p14:tracePt t="123625" x="2679700" y="4724400"/>
          <p14:tracePt t="123641" x="2622550" y="4711700"/>
          <p14:tracePt t="123658" x="2578100" y="4692650"/>
          <p14:tracePt t="123675" x="2508250" y="4679950"/>
          <p14:tracePt t="123692" x="2438400" y="4667250"/>
          <p14:tracePt t="123708" x="2368550" y="4660900"/>
          <p14:tracePt t="123724" x="2254250" y="4660900"/>
          <p14:tracePt t="123741" x="2216150" y="4660900"/>
          <p14:tracePt t="123757" x="2120900" y="4660900"/>
          <p14:tracePt t="123774" x="2082800" y="4673600"/>
          <p14:tracePt t="123791" x="1962150" y="4705350"/>
          <p14:tracePt t="123808" x="1860550" y="4743450"/>
          <p14:tracePt t="123825" x="1816100" y="4762500"/>
          <p14:tracePt t="123841" x="1733550" y="4794250"/>
          <p14:tracePt t="123859" x="1670050" y="4826000"/>
          <p14:tracePt t="123875" x="1638300" y="4845050"/>
          <p14:tracePt t="123892" x="1587500" y="4864100"/>
          <p14:tracePt t="123908" x="1574800" y="4876800"/>
          <p14:tracePt t="123926" x="1549400" y="4889500"/>
          <p14:tracePt t="123941" x="1536700" y="4889500"/>
          <p14:tracePt t="123957" x="1530350" y="4902200"/>
          <p14:tracePt t="123973" x="1524000" y="4908550"/>
          <p14:tracePt t="123990" x="1517650" y="4908550"/>
          <p14:tracePt t="124007" x="1517650" y="4933950"/>
          <p14:tracePt t="124023" x="1530350" y="4946650"/>
          <p14:tracePt t="124040" x="1600200" y="5029200"/>
          <p14:tracePt t="124057" x="1816100" y="5156200"/>
          <p14:tracePt t="124073" x="1962150" y="5232400"/>
          <p14:tracePt t="124090" x="2222500" y="5295900"/>
          <p14:tracePt t="124107" x="2387600" y="5308600"/>
          <p14:tracePt t="124124" x="2692400" y="5321300"/>
          <p14:tracePt t="124140" x="2940050" y="5321300"/>
          <p14:tracePt t="124157" x="3124200" y="5302250"/>
          <p14:tracePt t="124173" x="3314700" y="5295900"/>
          <p14:tracePt t="124190" x="3403600" y="5283200"/>
          <p14:tracePt t="124208" x="3556000" y="5264150"/>
          <p14:tracePt t="124225" x="3638550" y="5245100"/>
          <p14:tracePt t="124242" x="3689350" y="5245100"/>
          <p14:tracePt t="124258" x="3752850" y="5238750"/>
          <p14:tracePt t="124275" x="3771900" y="5232400"/>
          <p14:tracePt t="124290" x="3797300" y="5232400"/>
          <p14:tracePt t="131482" x="3778250" y="5226050"/>
          <p14:tracePt t="131492" x="3733800" y="5219700"/>
          <p14:tracePt t="131503" x="3632200" y="5162550"/>
          <p14:tracePt t="131513" x="3486150" y="5080000"/>
          <p14:tracePt t="131524" x="3289300" y="4883150"/>
          <p14:tracePt t="131540" x="2946400" y="4591050"/>
          <p14:tracePt t="131556" x="2305050" y="4019550"/>
          <p14:tracePt t="131573" x="1993900" y="3695700"/>
          <p14:tracePt t="131590" x="1492250" y="3175000"/>
          <p14:tracePt t="131606" x="1276350" y="2933700"/>
          <p14:tracePt t="131623" x="977900" y="2616200"/>
          <p14:tracePt t="131640" x="749300" y="2400300"/>
          <p14:tracePt t="131656" x="666750" y="2343150"/>
          <p14:tracePt t="131673" x="514350" y="2209800"/>
          <p14:tracePt t="131690" x="444500" y="2146300"/>
          <p14:tracePt t="131706" x="311150" y="2044700"/>
          <p14:tracePt t="131723" x="184150" y="1936750"/>
          <p14:tracePt t="131740" x="133350" y="1879600"/>
          <p14:tracePt t="131756" x="19050" y="17716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Rationale</a:t>
            </a:r>
          </a:p>
        </p:txBody>
      </p:sp>
      <p:sp>
        <p:nvSpPr>
          <p:cNvPr id="8197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66B99C-B640-4923-A876-A490A2F5FCD5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8198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316038"/>
            <a:ext cx="4779962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1"/>
          <p:cNvSpPr>
            <a:spLocks noChangeArrowheads="1"/>
          </p:cNvSpPr>
          <p:nvPr/>
        </p:nvSpPr>
        <p:spPr bwMode="auto">
          <a:xfrm rot="10800000" flipV="1">
            <a:off x="984250" y="6092825"/>
            <a:ext cx="7043738" cy="314325"/>
          </a:xfrm>
          <a:prstGeom prst="rect">
            <a:avLst/>
          </a:prstGeom>
          <a:solidFill>
            <a:srgbClr val="F7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87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000">
                <a:solidFill>
                  <a:srgbClr val="333333"/>
                </a:solidFill>
                <a:latin typeface="Arial" panose="020B0604020202020204" pitchFamily="34" charset="0"/>
              </a:rPr>
              <a:t>Steyerbeg. </a:t>
            </a:r>
            <a:r>
              <a:rPr lang="en-US" altLang="en-US" sz="1000">
                <a:latin typeface="Arial" panose="020B0604020202020204" pitchFamily="34" charset="0"/>
              </a:rPr>
              <a:t>Clinical Prediction Models:  A Practical Approach to Development, Validation, and Updating. Springer in 2009. </a:t>
            </a:r>
            <a:endParaRPr lang="pt-BR" altLang="en-US" sz="1000">
              <a:latin typeface="Arial" panose="020B0604020202020204" pitchFamily="34" charset="0"/>
            </a:endParaRPr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9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02"/>
    </mc:Choice>
    <mc:Fallback xmlns="">
      <p:transition spd="slow" advTm="78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208" x="4622800" y="4025900"/>
          <p14:tracePt t="5217" x="4591050" y="4025900"/>
          <p14:tracePt t="5228" x="4540250" y="4038600"/>
          <p14:tracePt t="5239" x="4502150" y="4044950"/>
          <p14:tracePt t="5249" x="4445000" y="4051300"/>
          <p14:tracePt t="5265" x="4356100" y="4064000"/>
          <p14:tracePt t="5282" x="4114800" y="4108450"/>
          <p14:tracePt t="5298" x="4013200" y="4127500"/>
          <p14:tracePt t="5315" x="3695700" y="4184650"/>
          <p14:tracePt t="5332" x="3435350" y="4241800"/>
          <p14:tracePt t="5348" x="3359150" y="4273550"/>
          <p14:tracePt t="5365" x="3219450" y="4330700"/>
          <p14:tracePt t="5382" x="3168650" y="4349750"/>
          <p14:tracePt t="5397" x="3079750" y="4381500"/>
          <p14:tracePt t="5414" x="3003550" y="4413250"/>
          <p14:tracePt t="5430" x="2952750" y="4445000"/>
          <p14:tracePt t="5447" x="2857500" y="4527550"/>
          <p14:tracePt t="5464" x="2787650" y="4578350"/>
          <p14:tracePt t="5480" x="2622550" y="4679950"/>
          <p14:tracePt t="5497" x="2520950" y="4730750"/>
          <p14:tracePt t="5513" x="2381250" y="4800600"/>
          <p14:tracePt t="5530" x="2292350" y="4864100"/>
          <p14:tracePt t="5547" x="2247900" y="4902200"/>
          <p14:tracePt t="5565" x="2108200" y="4997450"/>
          <p14:tracePt t="5582" x="2044700" y="5060950"/>
          <p14:tracePt t="5598" x="1917700" y="5168900"/>
          <p14:tracePt t="5615" x="1860550" y="5238750"/>
          <p14:tracePt t="5631" x="1841500" y="5251450"/>
          <p14:tracePt t="5648" x="1835150" y="5257800"/>
          <p14:tracePt t="5665" x="1828800" y="5270500"/>
          <p14:tracePt t="5681" x="1822450" y="5270500"/>
          <p14:tracePt t="5698" x="1816100" y="5276850"/>
          <p14:tracePt t="5731" x="1816100" y="5283200"/>
          <p14:tracePt t="5772" x="1822450" y="5289550"/>
          <p14:tracePt t="5782" x="1835150" y="5295900"/>
          <p14:tracePt t="5791" x="1854200" y="5295900"/>
          <p14:tracePt t="5802" x="1879600" y="5302250"/>
          <p14:tracePt t="5815" x="1898650" y="5308600"/>
          <p14:tracePt t="5833" x="1924050" y="5321300"/>
          <p14:tracePt t="5848" x="1936750" y="5321300"/>
          <p14:tracePt t="5865" x="1974850" y="5327650"/>
          <p14:tracePt t="5881" x="2000250" y="5327650"/>
          <p14:tracePt t="5898" x="2038350" y="5327650"/>
          <p14:tracePt t="5915" x="2057400" y="5327650"/>
          <p14:tracePt t="5931" x="2082800" y="5327650"/>
          <p14:tracePt t="5947" x="2114550" y="5327650"/>
          <p14:tracePt t="5964" x="2127250" y="5327650"/>
          <p14:tracePt t="5980" x="2152650" y="5327650"/>
          <p14:tracePt t="5997" x="2159000" y="5327650"/>
          <p14:tracePt t="6013" x="2171700" y="5327650"/>
          <p14:tracePt t="6030" x="2184400" y="5327650"/>
          <p14:tracePt t="6047" x="2190750" y="5327650"/>
          <p14:tracePt t="6063" x="2209800" y="5327650"/>
          <p14:tracePt t="6097" x="2216150" y="5321300"/>
          <p14:tracePt t="6113" x="2228850" y="5314950"/>
          <p14:tracePt t="6130" x="2235200" y="5308600"/>
          <p14:tracePt t="6147" x="2247900" y="5302250"/>
          <p14:tracePt t="6163" x="2247900" y="5295900"/>
          <p14:tracePt t="6180" x="2266950" y="5289550"/>
          <p14:tracePt t="6197" x="2286000" y="5283200"/>
          <p14:tracePt t="6214" x="2286000" y="5276850"/>
          <p14:tracePt t="6230" x="2298700" y="5276850"/>
          <p14:tracePt t="6247" x="2298700" y="5270500"/>
          <p14:tracePt t="6281" x="2305050" y="5270500"/>
          <p14:tracePt t="6301" x="2311400" y="5270500"/>
          <p14:tracePt t="6332" x="2317750" y="5270500"/>
          <p14:tracePt t="6374" x="2324100" y="5270500"/>
          <p14:tracePt t="12954" x="2324100" y="5264150"/>
          <p14:tracePt t="12964" x="2330450" y="5245100"/>
          <p14:tracePt t="12974" x="2336800" y="5207000"/>
          <p14:tracePt t="12985" x="2355850" y="5162550"/>
          <p14:tracePt t="12997" x="2400300" y="5029200"/>
          <p14:tracePt t="13015" x="2438400" y="4953000"/>
          <p14:tracePt t="13031" x="2533650" y="4762500"/>
          <p14:tracePt t="13048" x="2622550" y="4597400"/>
          <p14:tracePt t="13064" x="2654300" y="4546600"/>
          <p14:tracePt t="13081" x="2749550" y="4343400"/>
          <p14:tracePt t="13097" x="2774950" y="4279900"/>
          <p14:tracePt t="13113" x="2825750" y="4140200"/>
          <p14:tracePt t="13130" x="2870200" y="4032250"/>
          <p14:tracePt t="13147" x="2908300" y="3975100"/>
          <p14:tracePt t="13164" x="2978150" y="3835400"/>
          <p14:tracePt t="13181" x="3009900" y="3771900"/>
          <p14:tracePt t="13198" x="3086100" y="3619500"/>
          <p14:tracePt t="13214" x="3155950" y="3479800"/>
          <p14:tracePt t="13231" x="3194050" y="3435350"/>
          <p14:tracePt t="13248" x="3251200" y="3321050"/>
          <p14:tracePt t="13264" x="3276600" y="3257550"/>
          <p14:tracePt t="13281" x="3333750" y="3130550"/>
          <p14:tracePt t="13298" x="3378200" y="3022600"/>
          <p14:tracePt t="13314" x="3397250" y="2965450"/>
          <p14:tracePt t="13331" x="3416300" y="2901950"/>
          <p14:tracePt t="13347" x="3422650" y="2882900"/>
          <p14:tracePt t="13364" x="3429000" y="2838450"/>
          <p14:tracePt t="13381" x="3435350" y="2736850"/>
          <p14:tracePt t="13397" x="3435350" y="2717800"/>
          <p14:tracePt t="13414" x="3435350" y="2692400"/>
          <p14:tracePt t="13431" x="3435350" y="2667000"/>
          <p14:tracePt t="13448" x="3435350" y="2603500"/>
          <p14:tracePt t="13465" x="3435350" y="2571750"/>
          <p14:tracePt t="13480" x="3435350" y="2546350"/>
          <p14:tracePt t="13496" x="3422650" y="2501900"/>
          <p14:tracePt t="13513" x="3422650" y="2476500"/>
          <p14:tracePt t="13530" x="3409950" y="2425700"/>
          <p14:tracePt t="13546" x="3403600" y="2400300"/>
          <p14:tracePt t="13563" x="3384550" y="2362200"/>
          <p14:tracePt t="13579" x="3359150" y="2305050"/>
          <p14:tracePt t="13596" x="3352800" y="2286000"/>
          <p14:tracePt t="13613" x="3340100" y="2254250"/>
          <p14:tracePt t="13630" x="3321050" y="2241550"/>
          <p14:tracePt t="13647" x="3302000" y="2197100"/>
          <p14:tracePt t="13664" x="3282950" y="2146300"/>
          <p14:tracePt t="13681" x="3270250" y="2120900"/>
          <p14:tracePt t="13697" x="3251200" y="2082800"/>
          <p14:tracePt t="13715" x="3238500" y="2044700"/>
          <p14:tracePt t="13731" x="3232150" y="2032000"/>
          <p14:tracePt t="13747" x="3219450" y="2012950"/>
          <p14:tracePt t="13763" x="3213100" y="2000250"/>
          <p14:tracePt t="13780" x="3200400" y="1987550"/>
          <p14:tracePt t="13935" x="3194050" y="1987550"/>
          <p14:tracePt t="13945" x="3187700" y="1987550"/>
          <p14:tracePt t="13966" x="3181350" y="1993900"/>
          <p14:tracePt t="13976" x="3181350" y="2006600"/>
          <p14:tracePt t="13987" x="3175000" y="2012950"/>
          <p14:tracePt t="13997" x="3168650" y="2019300"/>
          <p14:tracePt t="14013" x="3162300" y="2032000"/>
          <p14:tracePt t="14031" x="3149600" y="2057400"/>
          <p14:tracePt t="14047" x="3149600" y="2076450"/>
          <p14:tracePt t="14063" x="3136900" y="2127250"/>
          <p14:tracePt t="14080" x="3136900" y="2165350"/>
          <p14:tracePt t="14097" x="3136900" y="2197100"/>
          <p14:tracePt t="14114" x="3136900" y="2235200"/>
          <p14:tracePt t="14131" x="3136900" y="2254250"/>
          <p14:tracePt t="14148" x="3136900" y="2286000"/>
          <p14:tracePt t="14164" x="3136900" y="2324100"/>
          <p14:tracePt t="14181" x="3136900" y="2343150"/>
          <p14:tracePt t="14197" x="3143250" y="2368550"/>
          <p14:tracePt t="14214" x="3143250" y="2381250"/>
          <p14:tracePt t="14280" x="3155950" y="2374900"/>
          <p14:tracePt t="14290" x="3168650" y="2330450"/>
          <p14:tracePt t="14300" x="3200400" y="2266950"/>
          <p14:tracePt t="14314" x="3232150" y="2146300"/>
          <p14:tracePt t="14330" x="3244850" y="1955800"/>
          <p14:tracePt t="14346" x="3244850" y="1905000"/>
          <p14:tracePt t="14364" x="3238500" y="1822450"/>
          <p14:tracePt t="14381" x="3232150" y="1803400"/>
          <p14:tracePt t="14397" x="3225800" y="1784350"/>
          <p14:tracePt t="14415" x="3213100" y="1771650"/>
          <p14:tracePt t="14431" x="3206750" y="1771650"/>
          <p14:tracePt t="14447" x="3187700" y="1771650"/>
          <p14:tracePt t="14464" x="3175000" y="1771650"/>
          <p14:tracePt t="14481" x="3130550" y="1847850"/>
          <p14:tracePt t="14499" x="3098800" y="1955800"/>
          <p14:tracePt t="14514" x="3092450" y="2038350"/>
          <p14:tracePt t="14531" x="3092450" y="2178050"/>
          <p14:tracePt t="14547" x="3092450" y="2292350"/>
          <p14:tracePt t="14564" x="3092450" y="2495550"/>
          <p14:tracePt t="14580" x="3111500" y="2559050"/>
          <p14:tracePt t="14596" x="3130550" y="2641600"/>
          <p14:tracePt t="14613" x="3136900" y="2673350"/>
          <p14:tracePt t="14630" x="3136900" y="2679700"/>
          <p14:tracePt t="14646" x="3143250" y="2692400"/>
          <p14:tracePt t="14685" x="3149600" y="2692400"/>
          <p14:tracePt t="14706" x="3162300" y="2660650"/>
          <p14:tracePt t="14716" x="3168650" y="2584450"/>
          <p14:tracePt t="14729" x="3181350" y="2508250"/>
          <p14:tracePt t="14746" x="3187700" y="2419350"/>
          <p14:tracePt t="14763" x="3187700" y="2266950"/>
          <p14:tracePt t="14780" x="3181350" y="2133600"/>
          <p14:tracePt t="14796" x="3162300" y="2101850"/>
          <p14:tracePt t="14813" x="3136900" y="2070100"/>
          <p14:tracePt t="14829" x="3117850" y="2057400"/>
          <p14:tracePt t="14847" x="3073400" y="2057400"/>
          <p14:tracePt t="14864" x="3041650" y="2076450"/>
          <p14:tracePt t="14881" x="3016250" y="2095500"/>
          <p14:tracePt t="14897" x="2984500" y="2197100"/>
          <p14:tracePt t="14914" x="2984500" y="2286000"/>
          <p14:tracePt t="14931" x="2971800" y="2438400"/>
          <p14:tracePt t="14947" x="2971800" y="2508250"/>
          <p14:tracePt t="14964" x="2984500" y="2552700"/>
          <p14:tracePt t="14981" x="2990850" y="2578100"/>
          <p14:tracePt t="14997" x="2997200" y="2578100"/>
          <p14:tracePt t="15084" x="3003550" y="2559050"/>
          <p14:tracePt t="15093" x="3016250" y="2520950"/>
          <p14:tracePt t="15103" x="3035300" y="2463800"/>
          <p14:tracePt t="15114" x="3067050" y="2393950"/>
          <p14:tracePt t="15130" x="3086100" y="2330450"/>
          <p14:tracePt t="15147" x="3124200" y="2159000"/>
          <p14:tracePt t="15164" x="3136900" y="2095500"/>
          <p14:tracePt t="15181" x="3143250" y="2012950"/>
          <p14:tracePt t="15198" x="3143250" y="1981200"/>
          <p14:tracePt t="15281" x="3143250" y="2000250"/>
          <p14:tracePt t="15293" x="3136900" y="2032000"/>
          <p14:tracePt t="15303" x="3136900" y="2057400"/>
          <p14:tracePt t="15314" x="3136900" y="2095500"/>
          <p14:tracePt t="15331" x="3136900" y="2146300"/>
          <p14:tracePt t="15347" x="3136900" y="2324100"/>
          <p14:tracePt t="15364" x="3136900" y="2444750"/>
          <p14:tracePt t="15381" x="3143250" y="2463800"/>
          <p14:tracePt t="15398" x="3149600" y="2489200"/>
          <p14:tracePt t="15414" x="3149600" y="2495550"/>
          <p14:tracePt t="15431" x="3149600" y="2501900"/>
          <p14:tracePt t="16418" x="3155950" y="2495550"/>
          <p14:tracePt t="16429" x="3162300" y="2476500"/>
          <p14:tracePt t="16441" x="3181350" y="2451100"/>
          <p14:tracePt t="16450" x="3194050" y="2432050"/>
          <p14:tracePt t="16464" x="3225800" y="2387600"/>
          <p14:tracePt t="16482" x="3371850" y="2222500"/>
          <p14:tracePt t="16497" x="3473450" y="2108200"/>
          <p14:tracePt t="16514" x="3651250" y="1930400"/>
          <p14:tracePt t="16531" x="3746500" y="1854200"/>
          <p14:tracePt t="16547" x="3886200" y="1778000"/>
          <p14:tracePt t="16565" x="3949700" y="1746250"/>
          <p14:tracePt t="16581" x="3981450" y="1746250"/>
          <p14:tracePt t="16597" x="4013200" y="1739900"/>
          <p14:tracePt t="16614" x="4032250" y="1739900"/>
          <p14:tracePt t="16630" x="4051300" y="1758950"/>
          <p14:tracePt t="16648" x="4076700" y="1809750"/>
          <p14:tracePt t="16664" x="4095750" y="1885950"/>
          <p14:tracePt t="16682" x="4108450" y="1981200"/>
          <p14:tracePt t="16697" x="4121150" y="2019300"/>
          <p14:tracePt t="16714" x="4121150" y="2089150"/>
          <p14:tracePt t="16731" x="4121150" y="2159000"/>
          <p14:tracePt t="16747" x="4121150" y="2197100"/>
          <p14:tracePt t="16764" x="4121150" y="2311400"/>
          <p14:tracePt t="16781" x="4121150" y="2400300"/>
          <p14:tracePt t="16784" x="4121150" y="2463800"/>
          <p14:tracePt t="16797" x="4121150" y="2489200"/>
          <p14:tracePt t="16814" x="4121150" y="2527300"/>
          <p14:tracePt t="16831" x="4121150" y="2609850"/>
          <p14:tracePt t="16847" x="4114800" y="2667000"/>
          <p14:tracePt t="16864" x="4114800" y="2692400"/>
          <p14:tracePt t="16881" x="4108450" y="2787650"/>
          <p14:tracePt t="16897" x="4108450" y="2825750"/>
          <p14:tracePt t="16914" x="4108450" y="2882900"/>
          <p14:tracePt t="16931" x="4127500" y="2946400"/>
          <p14:tracePt t="16946" x="4133850" y="2965450"/>
          <p14:tracePt t="16963" x="4178300" y="2997200"/>
          <p14:tracePt t="16979" x="4235450" y="3022600"/>
          <p14:tracePt t="16996" x="4400550" y="3022600"/>
          <p14:tracePt t="17013" x="4495800" y="3009900"/>
          <p14:tracePt t="17029" x="4527550" y="2990850"/>
          <p14:tracePt t="17046" x="4552950" y="2978150"/>
          <p14:tracePt t="17063" x="4559300" y="2971800"/>
          <p14:tracePt t="17080" x="4565650" y="2971800"/>
          <p14:tracePt t="17096" x="4572000" y="2971800"/>
          <p14:tracePt t="17113" x="4572000" y="2959100"/>
          <p14:tracePt t="17129" x="4565650" y="2933700"/>
          <p14:tracePt t="17146" x="4540250" y="2921000"/>
          <p14:tracePt t="17163" x="4438650" y="2889250"/>
          <p14:tracePt t="17180" x="4356100" y="2882900"/>
          <p14:tracePt t="17196" x="4330700" y="2882900"/>
          <p14:tracePt t="17214" x="4273550" y="2882900"/>
          <p14:tracePt t="17230" x="4248150" y="2889250"/>
          <p14:tracePt t="17247" x="4210050" y="2921000"/>
          <p14:tracePt t="17264" x="4165600" y="2959100"/>
          <p14:tracePt t="17280" x="4152900" y="2971800"/>
          <p14:tracePt t="17297" x="4121150" y="3028950"/>
          <p14:tracePt t="17314" x="4095750" y="3073400"/>
          <p14:tracePt t="17330" x="4064000" y="3206750"/>
          <p14:tracePt t="17348" x="4044950" y="3314700"/>
          <p14:tracePt t="17364" x="4044950" y="3346450"/>
          <p14:tracePt t="17380" x="4044950" y="3378200"/>
          <p14:tracePt t="17397" x="4044950" y="3390900"/>
          <p14:tracePt t="17414" x="4044950" y="3397250"/>
          <p14:tracePt t="17463" x="4044950" y="3384550"/>
          <p14:tracePt t="17473" x="4064000" y="3352800"/>
          <p14:tracePt t="17484" x="4070350" y="3321050"/>
          <p14:tracePt t="17497" x="4070350" y="3295650"/>
          <p14:tracePt t="17515" x="4070350" y="3225800"/>
          <p14:tracePt t="17531" x="4070350" y="3206750"/>
          <p14:tracePt t="17547" x="4070350" y="3187700"/>
          <p14:tracePt t="17564" x="4064000" y="3175000"/>
          <p14:tracePt t="17580" x="4051300" y="3162300"/>
          <p14:tracePt t="17598" x="4032250" y="3149600"/>
          <p14:tracePt t="17614" x="4013200" y="3143250"/>
          <p14:tracePt t="17631" x="3987800" y="3130550"/>
          <p14:tracePt t="17648" x="3975100" y="3130550"/>
          <p14:tracePt t="17664" x="3962400" y="3124200"/>
          <p14:tracePt t="17682" x="3943350" y="3117850"/>
          <p14:tracePt t="17714" x="3924300" y="3092450"/>
          <p14:tracePt t="17730" x="3917950" y="3073400"/>
          <p14:tracePt t="17747" x="3898900" y="3003550"/>
          <p14:tracePt t="17765" x="3873500" y="2927350"/>
          <p14:tracePt t="17780" x="3867150" y="2889250"/>
          <p14:tracePt t="17798" x="3848100" y="2794000"/>
          <p14:tracePt t="17814" x="3841750" y="2762250"/>
          <p14:tracePt t="17830" x="3829050" y="2711450"/>
          <p14:tracePt t="17848" x="3829050" y="2686050"/>
          <p14:tracePt t="17864" x="3822700" y="2673350"/>
          <p14:tracePt t="17912" x="3822700" y="2667000"/>
          <p14:tracePt t="18768" x="3822700" y="2673350"/>
          <p14:tracePt t="18778" x="3822700" y="2679700"/>
          <p14:tracePt t="18788" x="3822700" y="2705100"/>
          <p14:tracePt t="18800" x="3835400" y="2724150"/>
          <p14:tracePt t="18814" x="3854450" y="2755900"/>
          <p14:tracePt t="18831" x="3886200" y="2832100"/>
          <p14:tracePt t="18847" x="3911600" y="2876550"/>
          <p14:tracePt t="18864" x="3968750" y="2984500"/>
          <p14:tracePt t="18881" x="4032250" y="3098800"/>
          <p14:tracePt t="18897" x="4064000" y="3143250"/>
          <p14:tracePt t="18913" x="4121150" y="3213100"/>
          <p14:tracePt t="18930" x="4140200" y="3232150"/>
          <p14:tracePt t="18947" x="4222750" y="3314700"/>
          <p14:tracePt t="18965" x="4292600" y="3384550"/>
          <p14:tracePt t="18980" x="4318000" y="3409950"/>
          <p14:tracePt t="18997" x="4368800" y="3448050"/>
          <p14:tracePt t="19014" x="4394200" y="3467100"/>
          <p14:tracePt t="19030" x="4425950" y="3486150"/>
          <p14:tracePt t="19047" x="4445000" y="3492500"/>
          <p14:tracePt t="19064" x="4483100" y="3498850"/>
          <p14:tracePt t="19081" x="4527550" y="3498850"/>
          <p14:tracePt t="19096" x="4559300" y="3492500"/>
          <p14:tracePt t="19113" x="4616450" y="3448050"/>
          <p14:tracePt t="19130" x="4641850" y="3409950"/>
          <p14:tracePt t="19147" x="4667250" y="3359150"/>
          <p14:tracePt t="19164" x="4686300" y="3276600"/>
          <p14:tracePt t="19180" x="4692650" y="3238500"/>
          <p14:tracePt t="19197" x="4692650" y="3143250"/>
          <p14:tracePt t="19213" x="4692650" y="3117850"/>
          <p14:tracePt t="19229" x="4692650" y="3092450"/>
          <p14:tracePt t="19246" x="4686300" y="3073400"/>
          <p14:tracePt t="19280" x="4679950" y="3067050"/>
          <p14:tracePt t="19298" x="4679950" y="3060700"/>
          <p14:tracePt t="19361" x="4679950" y="3073400"/>
          <p14:tracePt t="19371" x="4679950" y="3098800"/>
          <p14:tracePt t="19381" x="4679950" y="3117850"/>
          <p14:tracePt t="19396" x="4667250" y="3143250"/>
          <p14:tracePt t="19413" x="4667250" y="3251200"/>
          <p14:tracePt t="19429" x="4667250" y="3302000"/>
          <p14:tracePt t="19447" x="4667250" y="3403600"/>
          <p14:tracePt t="19464" x="4667250" y="3435350"/>
          <p14:tracePt t="19481" x="4686300" y="3473450"/>
          <p14:tracePt t="19497" x="4699000" y="3511550"/>
          <p14:tracePt t="19514" x="4711700" y="3524250"/>
          <p14:tracePt t="19530" x="4730750" y="3543300"/>
          <p14:tracePt t="19547" x="4737100" y="3549650"/>
          <p14:tracePt t="19564" x="4749800" y="3556000"/>
          <p14:tracePt t="19581" x="4756150" y="3556000"/>
          <p14:tracePt t="19597" x="4762500" y="3556000"/>
          <p14:tracePt t="19614" x="4762500" y="3492500"/>
          <p14:tracePt t="19631" x="4762500" y="3441700"/>
          <p14:tracePt t="19647" x="4762500" y="3359150"/>
          <p14:tracePt t="19665" x="4756150" y="3302000"/>
          <p14:tracePt t="19680" x="4756150" y="3289300"/>
          <p14:tracePt t="19697" x="4743450" y="3270250"/>
          <p14:tracePt t="19730" x="4730750" y="3270250"/>
          <p14:tracePt t="19748" x="4718050" y="3270250"/>
          <p14:tracePt t="19764" x="4699000" y="3295650"/>
          <p14:tracePt t="19781" x="4660900" y="3429000"/>
          <p14:tracePt t="19797" x="4654550" y="3498850"/>
          <p14:tracePt t="19814" x="4654550" y="3600450"/>
          <p14:tracePt t="19831" x="4654550" y="3644900"/>
          <p14:tracePt t="19847" x="4654550" y="3651250"/>
          <p14:tracePt t="19864" x="4654550" y="3663950"/>
          <p14:tracePt t="19897" x="4654550" y="3670300"/>
          <p14:tracePt t="21338" x="4660900" y="3670300"/>
          <p14:tracePt t="21348" x="4667250" y="3663950"/>
          <p14:tracePt t="21359" x="4679950" y="3657600"/>
          <p14:tracePt t="21369" x="4705350" y="3638550"/>
          <p14:tracePt t="21381" x="4737100" y="3613150"/>
          <p14:tracePt t="21397" x="4768850" y="3587750"/>
          <p14:tracePt t="21413" x="4838700" y="3536950"/>
          <p14:tracePt t="21431" x="4889500" y="3492500"/>
          <p14:tracePt t="21447" x="4914900" y="3473450"/>
          <p14:tracePt t="21464" x="4965700" y="3460750"/>
          <p14:tracePt t="21479" x="4991100" y="3454400"/>
          <p14:tracePt t="21497" x="5041900" y="3448050"/>
          <p14:tracePt t="21515" x="5118100" y="3448050"/>
          <p14:tracePt t="21530" x="5143500" y="3448050"/>
          <p14:tracePt t="21547" x="5200650" y="3448050"/>
          <p14:tracePt t="21564" x="5213350" y="3448050"/>
          <p14:tracePt t="21580" x="5251450" y="3460750"/>
          <p14:tracePt t="21596" x="5264150" y="3473450"/>
          <p14:tracePt t="21613" x="5283200" y="3486150"/>
          <p14:tracePt t="21629" x="5302250" y="3505200"/>
          <p14:tracePt t="21646" x="5308600" y="3524250"/>
          <p14:tracePt t="21663" x="5314950" y="3556000"/>
          <p14:tracePt t="21679" x="5321300" y="3581400"/>
          <p14:tracePt t="21696" x="5321300" y="3619500"/>
          <p14:tracePt t="21712" x="5321300" y="3657600"/>
          <p14:tracePt t="21729" x="5321300" y="3683000"/>
          <p14:tracePt t="21746" x="5321300" y="3721100"/>
          <p14:tracePt t="21762" x="5321300" y="3740150"/>
          <p14:tracePt t="21779" x="5321300" y="3810000"/>
          <p14:tracePt t="21796" x="5321300" y="3892550"/>
          <p14:tracePt t="21812" x="5321300" y="3937000"/>
          <p14:tracePt t="21829" x="5321300" y="4000500"/>
          <p14:tracePt t="21848" x="5321300" y="4032250"/>
          <p14:tracePt t="21864" x="5321300" y="4089400"/>
          <p14:tracePt t="21880" x="5321300" y="4121150"/>
          <p14:tracePt t="21897" x="5321300" y="4127500"/>
          <p14:tracePt t="21914" x="5321300" y="4133850"/>
          <p14:tracePt t="21947" x="5321300" y="4140200"/>
          <p14:tracePt t="22016" x="5321300" y="4127500"/>
          <p14:tracePt t="22026" x="5327650" y="4102100"/>
          <p14:tracePt t="22037" x="5346700" y="4044950"/>
          <p14:tracePt t="22048" x="5353050" y="3968750"/>
          <p14:tracePt t="22064" x="5365750" y="3905250"/>
          <p14:tracePt t="22080" x="5372100" y="3841750"/>
          <p14:tracePt t="22096" x="5372100" y="3829050"/>
          <p14:tracePt t="22112" x="5372100" y="3816350"/>
          <p14:tracePt t="22172" x="5372100" y="3829050"/>
          <p14:tracePt t="22183" x="5372100" y="3860800"/>
          <p14:tracePt t="22193" x="5372100" y="3898900"/>
          <p14:tracePt t="22204" x="5372100" y="3937000"/>
          <p14:tracePt t="22216" x="5372100" y="3987800"/>
          <p14:tracePt t="22229" x="5372100" y="4025900"/>
          <p14:tracePt t="22246" x="5372100" y="4064000"/>
          <p14:tracePt t="22263" x="5372100" y="4076700"/>
          <p14:tracePt t="22280" x="5372100" y="4083050"/>
          <p14:tracePt t="22299" x="5372100" y="4089400"/>
          <p14:tracePt t="22621" x="5384800" y="4089400"/>
          <p14:tracePt t="22632" x="5403850" y="4089400"/>
          <p14:tracePt t="22642" x="5441950" y="4083050"/>
          <p14:tracePt t="22652" x="5486400" y="4070350"/>
          <p14:tracePt t="22665" x="5537200" y="4070350"/>
          <p14:tracePt t="22680" x="5600700" y="4070350"/>
          <p14:tracePt t="22697" x="5695950" y="4070350"/>
          <p14:tracePt t="22715" x="5740400" y="4076700"/>
          <p14:tracePt t="22730" x="5759450" y="4089400"/>
          <p14:tracePt t="22747" x="5784850" y="4133850"/>
          <p14:tracePt t="22763" x="5803900" y="4165600"/>
          <p14:tracePt t="22779" x="5829300" y="4260850"/>
          <p14:tracePt t="22796" x="5835650" y="4311650"/>
          <p14:tracePt t="22813" x="5854700" y="4445000"/>
          <p14:tracePt t="22829" x="5854700" y="4559300"/>
          <p14:tracePt t="22846" x="5854700" y="4635500"/>
          <p14:tracePt t="22862" x="5854700" y="4718050"/>
          <p14:tracePt t="22879" x="5854700" y="4743450"/>
          <p14:tracePt t="22896" x="5854700" y="4768850"/>
          <p14:tracePt t="22912" x="5854700" y="4787900"/>
          <p14:tracePt t="22947" x="5854700" y="4794250"/>
          <p14:tracePt t="22986" x="5854700" y="4781550"/>
          <p14:tracePt t="22997" x="5854700" y="4749800"/>
          <p14:tracePt t="23007" x="5854700" y="4711700"/>
          <p14:tracePt t="23018" x="5854700" y="4686300"/>
          <p14:tracePt t="23030" x="5854700" y="4648200"/>
          <p14:tracePt t="23046" x="5854700" y="4629150"/>
          <p14:tracePt t="23063" x="5861050" y="4603750"/>
          <p14:tracePt t="23080" x="5861050" y="4591050"/>
          <p14:tracePt t="23096" x="5861050" y="4584700"/>
          <p14:tracePt t="23133" x="5867400" y="4584700"/>
          <p14:tracePt t="23153" x="5873750" y="4597400"/>
          <p14:tracePt t="23164" x="5892800" y="4635500"/>
          <p14:tracePt t="23180" x="5899150" y="4679950"/>
          <p14:tracePt t="23196" x="5924550" y="4749800"/>
          <p14:tracePt t="23214" x="5924550" y="4762500"/>
          <p14:tracePt t="23230" x="5930900" y="4781550"/>
          <p14:tracePt t="23247" x="5937250" y="4787900"/>
          <p14:tracePt t="23264" x="5937250" y="4794250"/>
          <p14:tracePt t="23297" x="5937250" y="4800600"/>
          <p14:tracePt t="23321" x="5943600" y="4800600"/>
          <p14:tracePt t="23654" x="5943600" y="4806950"/>
          <p14:tracePt t="23665" x="5962650" y="4832350"/>
          <p14:tracePt t="23675" x="5994400" y="4889500"/>
          <p14:tracePt t="23685" x="6057900" y="4972050"/>
          <p14:tracePt t="23697" x="6121400" y="5054600"/>
          <p14:tracePt t="23714" x="6178550" y="5143500"/>
          <p14:tracePt t="23730" x="6330950" y="5321300"/>
          <p14:tracePt t="23747" x="6496050" y="5486400"/>
          <p14:tracePt t="23763" x="6553200" y="5543550"/>
          <p14:tracePt t="23780" x="6604000" y="5613400"/>
          <p14:tracePt t="23797" x="6616700" y="5626100"/>
          <p14:tracePt t="23814" x="6635750" y="5645150"/>
          <p14:tracePt t="23831" x="6648450" y="5645150"/>
          <p14:tracePt t="23847" x="6654800" y="5645150"/>
          <p14:tracePt t="23864" x="6692900" y="5600700"/>
          <p14:tracePt t="23880" x="6731000" y="5518150"/>
          <p14:tracePt t="23897" x="6826250" y="5187950"/>
          <p14:tracePt t="23914" x="6889750" y="4838700"/>
          <p14:tracePt t="23929" x="6921500" y="4711700"/>
          <p14:tracePt t="23945" x="6965950" y="4451350"/>
          <p14:tracePt t="23962" x="6985000" y="4349750"/>
          <p14:tracePt t="23979" x="7010400" y="4133850"/>
          <p14:tracePt t="23995" x="7029450" y="4019550"/>
          <p14:tracePt t="24012" x="7035800" y="3803650"/>
          <p14:tracePt t="24029" x="7035800" y="3714750"/>
          <p14:tracePt t="24045" x="7035800" y="3670300"/>
          <p14:tracePt t="24062" x="7035800" y="3606800"/>
          <p14:tracePt t="24079" x="7035800" y="3568700"/>
          <p14:tracePt t="24095" x="7023100" y="3492500"/>
          <p14:tracePt t="24112" x="6991350" y="3397250"/>
          <p14:tracePt t="24130" x="6985000" y="3333750"/>
          <p14:tracePt t="24147" x="6965950" y="3175000"/>
          <p14:tracePt t="24163" x="6959600" y="3124200"/>
          <p14:tracePt t="24180" x="6946900" y="3016250"/>
          <p14:tracePt t="24197" x="6934200" y="2933700"/>
          <p14:tracePt t="24213" x="6934200" y="2895600"/>
          <p14:tracePt t="24229" x="6934200" y="2794000"/>
          <p14:tracePt t="24246" x="6934200" y="2730500"/>
          <p14:tracePt t="24263" x="6934200" y="2667000"/>
          <p14:tracePt t="24279" x="6934200" y="2609850"/>
          <p14:tracePt t="24296" x="6934200" y="2597150"/>
          <p14:tracePt t="24313" x="6934200" y="2571750"/>
          <p14:tracePt t="24329" x="6927850" y="2559050"/>
          <p14:tracePt t="24347" x="6927850" y="2540000"/>
          <p14:tracePt t="24364" x="6921500" y="2520950"/>
          <p14:tracePt t="24380" x="6915150" y="2508250"/>
          <p14:tracePt t="24397" x="6908800" y="2482850"/>
          <p14:tracePt t="24413" x="6908800" y="2470150"/>
          <p14:tracePt t="24430" x="6889750" y="2425700"/>
          <p14:tracePt t="24447" x="6877050" y="2368550"/>
          <p14:tracePt t="24464" x="6877050" y="2349500"/>
          <p14:tracePt t="24480" x="6864350" y="2317750"/>
          <p14:tracePt t="24497" x="6858000" y="2292350"/>
          <p14:tracePt t="24513" x="6851650" y="2266950"/>
          <p14:tracePt t="24530" x="6845300" y="2241550"/>
          <p14:tracePt t="24546" x="6845300" y="2228850"/>
          <p14:tracePt t="24563" x="6832600" y="2209800"/>
          <p14:tracePt t="24597" x="6826250" y="2197100"/>
          <p14:tracePt t="24613" x="6819900" y="2184400"/>
          <p14:tracePt t="24938" x="6807200" y="2190750"/>
          <p14:tracePt t="24948" x="6794500" y="2222500"/>
          <p14:tracePt t="24958" x="6769100" y="2254250"/>
          <p14:tracePt t="24970" x="6743700" y="2298700"/>
          <p14:tracePt t="24980" x="6724650" y="2355850"/>
          <p14:tracePt t="24997" x="6705600" y="2400300"/>
          <p14:tracePt t="25013" x="6686550" y="2514600"/>
          <p14:tracePt t="25031" x="6680200" y="2673350"/>
          <p14:tracePt t="25046" x="6667500" y="2762250"/>
          <p14:tracePt t="25064" x="6667500" y="2901950"/>
          <p14:tracePt t="25081" x="6667500" y="3003550"/>
          <p14:tracePt t="25096" x="6667500" y="3232150"/>
          <p14:tracePt t="25112" x="6667500" y="3352800"/>
          <p14:tracePt t="25129" x="6673850" y="3594100"/>
          <p14:tracePt t="25145" x="6673850" y="3810000"/>
          <p14:tracePt t="25162" x="6673850" y="3898900"/>
          <p14:tracePt t="25179" x="6680200" y="4089400"/>
          <p14:tracePt t="25195" x="6692900" y="4165600"/>
          <p14:tracePt t="25212" x="6699250" y="4362450"/>
          <p14:tracePt t="25229" x="6718300" y="4514850"/>
          <p14:tracePt t="25245" x="6731000" y="4565650"/>
          <p14:tracePt t="25262" x="6737350" y="4737100"/>
          <p14:tracePt t="25279" x="6762750" y="4826000"/>
          <p14:tracePt t="25295" x="6762750" y="5029200"/>
          <p14:tracePt t="25312" x="6769100" y="5194300"/>
          <p14:tracePt t="25330" x="6769100" y="5270500"/>
          <p14:tracePt t="25347" x="6769100" y="5384800"/>
          <p14:tracePt t="25363" x="6769100" y="5448300"/>
          <p14:tracePt t="25380" x="6769100" y="5530850"/>
          <p14:tracePt t="25397" x="6769100" y="5556250"/>
          <p14:tracePt t="25413" x="6769100" y="5562600"/>
          <p14:tracePt t="25430" x="6769100" y="5568950"/>
          <p14:tracePt t="25447" x="6769100" y="5575300"/>
          <p14:tracePt t="25464" x="6775450" y="5575300"/>
          <p14:tracePt t="25480" x="6800850" y="5575300"/>
          <p14:tracePt t="25496" x="6826250" y="5543550"/>
          <p14:tracePt t="25513" x="6889750" y="5429250"/>
          <p14:tracePt t="25529" x="6927850" y="5359400"/>
          <p14:tracePt t="25546" x="7023100" y="5194300"/>
          <p14:tracePt t="25563" x="7150100" y="4914900"/>
          <p14:tracePt t="25580" x="7213600" y="4730750"/>
          <p14:tracePt t="25596" x="7302500" y="4419600"/>
          <p14:tracePt t="25614" x="7334250" y="4273550"/>
          <p14:tracePt t="25630" x="7391400" y="3733800"/>
          <p14:tracePt t="25647" x="7391400" y="3422650"/>
          <p14:tracePt t="25663" x="7391400" y="3232150"/>
          <p14:tracePt t="25680" x="7391400" y="2978150"/>
          <p14:tracePt t="25696" x="7378700" y="2863850"/>
          <p14:tracePt t="25713" x="7289800" y="2495550"/>
          <p14:tracePt t="25730" x="7226300" y="2260600"/>
          <p14:tracePt t="25746" x="7188200" y="2171700"/>
          <p14:tracePt t="25763" x="7124700" y="2032000"/>
          <p14:tracePt t="25780" x="7099300" y="1987550"/>
          <p14:tracePt t="25783" x="7073900" y="1930400"/>
          <p14:tracePt t="25796" x="7035800" y="1885950"/>
          <p14:tracePt t="25814" x="6978650" y="1765300"/>
          <p14:tracePt t="25830" x="6953250" y="1708150"/>
          <p14:tracePt t="25846" x="6921500" y="1651000"/>
          <p14:tracePt t="25863" x="6902450" y="1638300"/>
          <p14:tracePt t="25880" x="6896100" y="1619250"/>
          <p14:tracePt t="25898" x="6883400" y="1612900"/>
          <p14:tracePt t="25913" x="6877050" y="1612900"/>
          <p14:tracePt t="25930" x="6845300" y="1612900"/>
          <p14:tracePt t="25946" x="6832600" y="1619250"/>
          <p14:tracePt t="25963" x="6769100" y="1708150"/>
          <p14:tracePt t="25980" x="6686550" y="1892300"/>
          <p14:tracePt t="25997" x="6654800" y="2076450"/>
          <p14:tracePt t="26013" x="6623050" y="2330450"/>
          <p14:tracePt t="26029" x="6597650" y="2457450"/>
          <p14:tracePt t="26046" x="6597650" y="2755900"/>
          <p14:tracePt t="26063" x="6597650" y="2965450"/>
          <p14:tracePt t="26080" x="6597650" y="3206750"/>
          <p14:tracePt t="26096" x="6597650" y="3467100"/>
          <p14:tracePt t="26112" x="6604000" y="3594100"/>
          <p14:tracePt t="26130" x="6616700" y="3797300"/>
          <p14:tracePt t="26147" x="6635750" y="3968750"/>
          <p14:tracePt t="26164" x="6654800" y="4070350"/>
          <p14:tracePt t="26180" x="6692900" y="4260850"/>
          <p14:tracePt t="26196" x="6718300" y="4356100"/>
          <p14:tracePt t="26213" x="6743700" y="4521200"/>
          <p14:tracePt t="26231" x="6743700" y="4724400"/>
          <p14:tracePt t="26247" x="6756400" y="4794250"/>
          <p14:tracePt t="26263" x="6781800" y="4921250"/>
          <p14:tracePt t="26279" x="6800850" y="5003800"/>
          <p14:tracePt t="26295" x="6877050" y="5238750"/>
          <p14:tracePt t="26312" x="6927850" y="5403850"/>
          <p14:tracePt t="26329" x="6959600" y="5518150"/>
          <p14:tracePt t="30699" x="6940550" y="5518150"/>
          <p14:tracePt t="30711" x="6921500" y="5518150"/>
          <p14:tracePt t="30721" x="6896100" y="5511800"/>
          <p14:tracePt t="30732" x="6858000" y="5499100"/>
          <p14:tracePt t="30746" x="6826250" y="5486400"/>
          <p14:tracePt t="30763" x="6775450" y="5461000"/>
          <p14:tracePt t="30780" x="6756400" y="5454650"/>
          <p14:tracePt t="30783" x="6724650" y="5429250"/>
          <p14:tracePt t="30796" x="6692900" y="5403850"/>
          <p14:tracePt t="30812" x="6629400" y="5346700"/>
          <p14:tracePt t="30830" x="6451600" y="5200650"/>
          <p14:tracePt t="30847" x="6292850" y="5003800"/>
          <p14:tracePt t="30863" x="6203950" y="4876800"/>
          <p14:tracePt t="30879" x="5886450" y="4387850"/>
          <p14:tracePt t="30895" x="5746750" y="4159250"/>
          <p14:tracePt t="30912" x="5530850" y="3740150"/>
          <p14:tracePt t="30928" x="5384800" y="3378200"/>
          <p14:tracePt t="30945" x="5353050" y="3289300"/>
          <p14:tracePt t="30962" x="5295900" y="3105150"/>
          <p14:tracePt t="30978" x="5264150" y="3003550"/>
          <p14:tracePt t="30995" x="5219700" y="2832100"/>
          <p14:tracePt t="31011" x="5219700" y="2730500"/>
          <p14:tracePt t="31028" x="5219700" y="2698750"/>
          <p14:tracePt t="31045" x="5232400" y="2647950"/>
          <p14:tracePt t="31419" x="5226050" y="2641600"/>
          <p14:tracePt t="31430" x="5207000" y="2628900"/>
          <p14:tracePt t="31440" x="5181600" y="2622550"/>
          <p14:tracePt t="31450" x="5099050" y="2590800"/>
          <p14:tracePt t="31464" x="5010150" y="2571750"/>
          <p14:tracePt t="31479" x="4940300" y="2540000"/>
          <p14:tracePt t="31495" x="4768850" y="2501900"/>
          <p14:tracePt t="31513" x="4578350" y="2463800"/>
          <p14:tracePt t="31529" x="4495800" y="2432050"/>
          <p14:tracePt t="31546" x="4349750" y="2393950"/>
          <p14:tracePt t="31562" x="4260850" y="2374900"/>
          <p14:tracePt t="31578" x="4057650" y="2343150"/>
          <p14:tracePt t="31596" x="3873500" y="2324100"/>
          <p14:tracePt t="31612" x="3822700" y="2305050"/>
          <p14:tracePt t="31630" x="3702050" y="2286000"/>
          <p14:tracePt t="31647" x="3625850" y="2273300"/>
          <p14:tracePt t="31663" x="3492500" y="2266950"/>
          <p14:tracePt t="31680" x="3365500" y="2254250"/>
          <p14:tracePt t="31696" x="3314700" y="2254250"/>
          <p14:tracePt t="31712" x="3219450" y="2247900"/>
          <p14:tracePt t="31729" x="3155950" y="2247900"/>
          <p14:tracePt t="31745" x="3048000" y="2241550"/>
          <p14:tracePt t="31763" x="2921000" y="2241550"/>
          <p14:tracePt t="31779" x="2857500" y="2228850"/>
          <p14:tracePt t="31795" x="2749550" y="2209800"/>
          <p14:tracePt t="31812" x="2711450" y="2209800"/>
          <p14:tracePt t="31829" x="2603500" y="2203450"/>
          <p14:tracePt t="31847" x="2533650" y="2197100"/>
          <p14:tracePt t="31863" x="2514600" y="2190750"/>
          <p14:tracePt t="31879" x="2489200" y="2190750"/>
          <p14:tracePt t="31896" x="2476500" y="2190750"/>
          <p14:tracePt t="31912" x="2470150" y="2190750"/>
          <p14:tracePt t="32004" x="2495550" y="2190750"/>
          <p14:tracePt t="32014" x="2501900" y="2190750"/>
          <p14:tracePt t="32025" x="2527300" y="2190750"/>
          <p14:tracePt t="32034" x="2540000" y="2190750"/>
          <p14:tracePt t="32045" x="2559050" y="2190750"/>
          <p14:tracePt t="32062" x="2578100" y="2190750"/>
          <p14:tracePt t="32078" x="2647950" y="2190750"/>
          <p14:tracePt t="32095" x="2673350" y="2190750"/>
          <p14:tracePt t="32112" x="2743200" y="2190750"/>
          <p14:tracePt t="32128" x="2787650" y="2190750"/>
          <p14:tracePt t="32145" x="2819400" y="2190750"/>
          <p14:tracePt t="32161" x="2895600" y="2190750"/>
          <p14:tracePt t="32178" x="2933700" y="2190750"/>
          <p14:tracePt t="32195" x="3003550" y="2190750"/>
          <p14:tracePt t="32212" x="3048000" y="2190750"/>
          <p14:tracePt t="32228" x="3073400" y="2190750"/>
          <p14:tracePt t="32245" x="3111500" y="2190750"/>
          <p14:tracePt t="32262" x="3143250" y="2190750"/>
          <p14:tracePt t="32279" x="3232150" y="2190750"/>
          <p14:tracePt t="32296" x="3308350" y="2190750"/>
          <p14:tracePt t="32313" x="3340100" y="2190750"/>
          <p14:tracePt t="32329" x="3403600" y="2190750"/>
          <p14:tracePt t="32345" x="3435350" y="2190750"/>
          <p14:tracePt t="32362" x="3524250" y="2190750"/>
          <p14:tracePt t="32379" x="3613150" y="2190750"/>
          <p14:tracePt t="32397" x="3657600" y="2190750"/>
          <p14:tracePt t="32413" x="3746500" y="2197100"/>
          <p14:tracePt t="32430" x="3822700" y="2209800"/>
          <p14:tracePt t="32446" x="4025900" y="2216150"/>
          <p14:tracePt t="32463" x="4171950" y="2228850"/>
          <p14:tracePt t="32479" x="4260850" y="2228850"/>
          <p14:tracePt t="32496" x="4476750" y="2247900"/>
          <p14:tracePt t="32513" x="4565650" y="2260600"/>
          <p14:tracePt t="32529" x="4724400" y="2279650"/>
          <p14:tracePt t="32546" x="4914900" y="2311400"/>
          <p14:tracePt t="32563" x="5041900" y="2317750"/>
          <p14:tracePt t="32580" x="5257800" y="2330450"/>
          <p14:tracePt t="32596" x="5372100" y="2349500"/>
          <p14:tracePt t="32612" x="5626100" y="2381250"/>
          <p14:tracePt t="32629" x="5822950" y="2413000"/>
          <p14:tracePt t="32645" x="5924550" y="2444750"/>
          <p14:tracePt t="32662" x="6134100" y="2476500"/>
          <p14:tracePt t="32679" x="6210300" y="2482850"/>
          <p14:tracePt t="32695" x="6299200" y="2495550"/>
          <p14:tracePt t="32712" x="6350000" y="2495550"/>
          <p14:tracePt t="32729" x="6369050" y="2495550"/>
          <p14:tracePt t="32748" x="6407150" y="2501900"/>
          <p14:tracePt t="34249" x="6388100" y="2508250"/>
          <p14:tracePt t="34258" x="6356350" y="2520950"/>
          <p14:tracePt t="34269" x="6280150" y="2552700"/>
          <p14:tracePt t="34279" x="6172200" y="2597150"/>
          <p14:tracePt t="34295" x="6051550" y="2660650"/>
          <p14:tracePt t="34311" x="5734050" y="2774950"/>
          <p14:tracePt t="34328" x="5530850" y="2813050"/>
          <p14:tracePt t="34345" x="5194300" y="2863850"/>
          <p14:tracePt t="34361" x="5054600" y="2863850"/>
          <p14:tracePt t="34378" x="4743450" y="2863850"/>
          <p14:tracePt t="34395" x="4565650" y="2863850"/>
          <p14:tracePt t="34411" x="4489450" y="2857500"/>
          <p14:tracePt t="34428" x="4298950" y="2838450"/>
          <p14:tracePt t="34445" x="4222750" y="2838450"/>
          <p14:tracePt t="34462" x="4114800" y="2825750"/>
          <p14:tracePt t="34478" x="4051300" y="2819400"/>
          <p14:tracePt t="34495" x="4032250" y="2813050"/>
          <p14:tracePt t="34511" x="4013200" y="2813050"/>
          <p14:tracePt t="34528" x="4006850" y="2806700"/>
          <p14:tracePt t="34545" x="4000500" y="2806700"/>
          <p14:tracePt t="34561" x="3994150" y="2800350"/>
          <p14:tracePt t="34578" x="3981450" y="2781300"/>
          <p14:tracePt t="34595" x="3937000" y="2736850"/>
          <p14:tracePt t="34611" x="3917950" y="2717800"/>
          <p14:tracePt t="34628" x="3867150" y="2673350"/>
          <p14:tracePt t="34645" x="3810000" y="2616200"/>
          <p14:tracePt t="34661" x="3778250" y="2590800"/>
          <p14:tracePt t="34678" x="3740150" y="2552700"/>
          <p14:tracePt t="34695" x="3721100" y="2540000"/>
          <p14:tracePt t="34712" x="3695700" y="2514600"/>
          <p14:tracePt t="34728" x="3657600" y="2489200"/>
          <p14:tracePt t="34745" x="3638550" y="2470150"/>
          <p14:tracePt t="34762" x="3606800" y="2444750"/>
          <p14:tracePt t="34778" x="3587750" y="2438400"/>
          <p14:tracePt t="34780" x="3575050" y="2419350"/>
          <p14:tracePt t="34795" x="3562350" y="2406650"/>
          <p14:tracePt t="34812" x="3530600" y="2393950"/>
          <p14:tracePt t="34828" x="3517900" y="2387600"/>
          <p14:tracePt t="34846" x="3479800" y="2374900"/>
          <p14:tracePt t="34864" x="3441700" y="2362200"/>
          <p14:tracePt t="34879" x="3416300" y="2355850"/>
          <p14:tracePt t="34895" x="3384550" y="2343150"/>
          <p14:tracePt t="34912" x="3365500" y="2336800"/>
          <p14:tracePt t="34929" x="3340100" y="2317750"/>
          <p14:tracePt t="34945" x="3321050" y="2311400"/>
          <p14:tracePt t="34962" x="3308350" y="2311400"/>
          <p14:tracePt t="34979" x="3295650" y="2298700"/>
          <p14:tracePt t="34995" x="3289300" y="2298700"/>
          <p14:tracePt t="35972" x="3282950" y="2292350"/>
          <p14:tracePt t="35981" x="3282950" y="2279650"/>
          <p14:tracePt t="35992" x="3282950" y="2273300"/>
          <p14:tracePt t="36002" x="3276600" y="2273300"/>
          <p14:tracePt t="36012" x="3263900" y="2260600"/>
          <p14:tracePt t="36028" x="3257550" y="2254250"/>
          <p14:tracePt t="36045" x="3232150" y="2235200"/>
          <p14:tracePt t="36061" x="3225800" y="2228850"/>
          <p14:tracePt t="36078" x="3213100" y="2216150"/>
          <p14:tracePt t="36095" x="3206750" y="2209800"/>
          <p14:tracePt t="36128" x="3200400" y="2209800"/>
          <p14:tracePt t="36145" x="3194050" y="2203450"/>
          <p14:tracePt t="36181" x="3187700" y="2197100"/>
          <p14:tracePt t="36201" x="3181350" y="2190750"/>
          <p14:tracePt t="36212" x="3175000" y="2190750"/>
          <p14:tracePt t="36221" x="3175000" y="2184400"/>
          <p14:tracePt t="36232" x="3168650" y="2184400"/>
          <p14:tracePt t="36245" x="3155950" y="2178050"/>
          <p14:tracePt t="36262" x="3136900" y="2171700"/>
          <p14:tracePt t="36279" x="3130550" y="2165350"/>
          <p14:tracePt t="36296" x="3117850" y="2165350"/>
          <p14:tracePt t="36315" x="3111500" y="2165350"/>
          <p14:tracePt t="36337" x="3105150" y="2165350"/>
          <p14:tracePt t="36348" x="3098800" y="2165350"/>
          <p14:tracePt t="36367" x="3092450" y="2165350"/>
          <p14:tracePt t="36380" x="3079750" y="2165350"/>
          <p14:tracePt t="36398" x="3073400" y="2165350"/>
          <p14:tracePt t="36413" x="3073400" y="2171700"/>
          <p14:tracePt t="36428" x="3060700" y="2190750"/>
          <p14:tracePt t="36445" x="3054350" y="2203450"/>
          <p14:tracePt t="36461" x="3048000" y="2228850"/>
          <p14:tracePt t="36478" x="3048000" y="2235200"/>
          <p14:tracePt t="36495" x="3041650" y="2247900"/>
          <p14:tracePt t="36513" x="3041650" y="2266950"/>
          <p14:tracePt t="36529" x="3041650" y="2279650"/>
          <p14:tracePt t="36546" x="3035300" y="2311400"/>
          <p14:tracePt t="36563" x="3035300" y="2330450"/>
          <p14:tracePt t="36579" x="3035300" y="2362200"/>
          <p14:tracePt t="36595" x="3035300" y="2400300"/>
          <p14:tracePt t="36611" x="3035300" y="2419350"/>
          <p14:tracePt t="36628" x="3035300" y="2451100"/>
          <p14:tracePt t="36645" x="3041650" y="2470150"/>
          <p14:tracePt t="36661" x="3054350" y="2495550"/>
          <p14:tracePt t="36678" x="3060700" y="2508250"/>
          <p14:tracePt t="36695" x="3067050" y="2514600"/>
          <p14:tracePt t="36712" x="3073400" y="2520950"/>
          <p14:tracePt t="36728" x="3079750" y="2520950"/>
          <p14:tracePt t="36745" x="3086100" y="2527300"/>
          <p14:tracePt t="36761" x="3092450" y="2527300"/>
          <p14:tracePt t="36778" x="3105150" y="2527300"/>
          <p14:tracePt t="36794" x="3124200" y="2514600"/>
          <p14:tracePt t="36811" x="3136900" y="2482850"/>
          <p14:tracePt t="36828" x="3155950" y="2425700"/>
          <p14:tracePt t="36844" x="3162300" y="2381250"/>
          <p14:tracePt t="36861" x="3168650" y="2241550"/>
          <p14:tracePt t="36878" x="3168650" y="2127250"/>
          <p14:tracePt t="36895" x="3168650" y="2076450"/>
          <p14:tracePt t="36911" x="3162300" y="2019300"/>
          <p14:tracePt t="36928" x="3149600" y="1993900"/>
          <p14:tracePt t="36945" x="3130550" y="1968500"/>
          <p14:tracePt t="36963" x="3111500" y="1949450"/>
          <p14:tracePt t="36979" x="3098800" y="1949450"/>
          <p14:tracePt t="36995" x="3073400" y="1943100"/>
          <p14:tracePt t="37011" x="3060700" y="1943100"/>
          <p14:tracePt t="37029" x="3041650" y="1943100"/>
          <p14:tracePt t="37046" x="3035300" y="1968500"/>
          <p14:tracePt t="37063" x="3022600" y="1993900"/>
          <p14:tracePt t="37079" x="3016250" y="2076450"/>
          <p14:tracePt t="37095" x="3016250" y="2165350"/>
          <p14:tracePt t="37111" x="3016250" y="2273300"/>
          <p14:tracePt t="37128" x="3022600" y="2362200"/>
          <p14:tracePt t="37146" x="3041650" y="2419350"/>
          <p14:tracePt t="37162" x="3067050" y="2457450"/>
          <p14:tracePt t="37178" x="3073400" y="2476500"/>
          <p14:tracePt t="37195" x="3086100" y="2489200"/>
          <p14:tracePt t="37212" x="3105150" y="2495550"/>
          <p14:tracePt t="37246" x="3124200" y="2495550"/>
          <p14:tracePt t="37262" x="3130550" y="2495550"/>
          <p14:tracePt t="37279" x="3149600" y="2495550"/>
          <p14:tracePt t="37295" x="3162300" y="2451100"/>
          <p14:tracePt t="37312" x="3162300" y="2419350"/>
          <p14:tracePt t="37329" x="3162300" y="2368550"/>
          <p14:tracePt t="37345" x="3162300" y="2349500"/>
          <p14:tracePt t="37362" x="3162300" y="2317750"/>
          <p14:tracePt t="37379" x="3149600" y="2305050"/>
          <p14:tracePt t="37395" x="3143250" y="2298700"/>
          <p14:tracePt t="37412" x="3117850" y="2298700"/>
          <p14:tracePt t="37429" x="3105150" y="2298700"/>
          <p14:tracePt t="37445" x="3067050" y="2330450"/>
          <p14:tracePt t="37463" x="3022600" y="2444750"/>
          <p14:tracePt t="37479" x="3016250" y="2482850"/>
          <p14:tracePt t="37495" x="3016250" y="2622550"/>
          <p14:tracePt t="37513" x="3016250" y="2660650"/>
          <p14:tracePt t="37528" x="3016250" y="2705100"/>
          <p14:tracePt t="37545" x="3022600" y="2724150"/>
          <p14:tracePt t="37578" x="3035300" y="2724150"/>
          <p14:tracePt t="37612" x="3060700" y="2711450"/>
          <p14:tracePt t="37629" x="3098800" y="2584450"/>
          <p14:tracePt t="37645" x="3117850" y="2501900"/>
          <p14:tracePt t="37662" x="3117850" y="2374900"/>
          <p14:tracePt t="37680" x="3117850" y="2336800"/>
          <p14:tracePt t="37696" x="3117850" y="2286000"/>
          <p14:tracePt t="37713" x="3117850" y="2266950"/>
          <p14:tracePt t="37746" x="3117850" y="2260600"/>
          <p14:tracePt t="37807" x="3111500" y="2260600"/>
          <p14:tracePt t="37826" x="3105150" y="2260600"/>
          <p14:tracePt t="40445" x="3098800" y="2266950"/>
          <p14:tracePt t="40455" x="3079750" y="2298700"/>
          <p14:tracePt t="40466" x="3060700" y="2368550"/>
          <p14:tracePt t="40477" x="3054350" y="2482850"/>
          <p14:tracePt t="40494" x="3041650" y="2597150"/>
          <p14:tracePt t="40511" x="3022600" y="2749550"/>
          <p14:tracePt t="40529" x="3022600" y="2806700"/>
          <p14:tracePt t="40545" x="3022600" y="2813050"/>
          <p14:tracePt t="40561" x="3022600" y="2825750"/>
          <p14:tracePt t="40578" x="3022600" y="2832100"/>
          <p14:tracePt t="40624" x="3022600" y="2819400"/>
          <p14:tracePt t="40634" x="3022600" y="2781300"/>
          <p14:tracePt t="40646" x="3022600" y="2692400"/>
          <p14:tracePt t="40662" x="3022600" y="2628900"/>
          <p14:tracePt t="40679" x="3022600" y="2501900"/>
          <p14:tracePt t="40696" x="3022600" y="2419350"/>
          <p14:tracePt t="40712" x="3022600" y="2393950"/>
          <p14:tracePt t="40729" x="3022600" y="2349500"/>
          <p14:tracePt t="40745" x="3022600" y="2336800"/>
          <p14:tracePt t="40822" x="3022600" y="2355850"/>
          <p14:tracePt t="40832" x="3022600" y="2393950"/>
          <p14:tracePt t="40842" x="3022600" y="2444750"/>
          <p14:tracePt t="40853" x="3016250" y="2571750"/>
          <p14:tracePt t="40864" x="3016250" y="2660650"/>
          <p14:tracePt t="40879" x="3016250" y="2711450"/>
          <p14:tracePt t="40896" x="3016250" y="2762250"/>
          <p14:tracePt t="40912" x="3016250" y="2774950"/>
          <p14:tracePt t="40967" x="3016250" y="2749550"/>
          <p14:tracePt t="40978" x="3016250" y="2673350"/>
          <p14:tracePt t="40988" x="3028950" y="2597150"/>
          <p14:tracePt t="40999" x="3035300" y="2508250"/>
          <p14:tracePt t="41012" x="3060700" y="2393950"/>
          <p14:tracePt t="41030" x="3060700" y="2260600"/>
          <p14:tracePt t="41046" x="3060700" y="2235200"/>
          <p14:tracePt t="41063" x="3060700" y="2203450"/>
          <p14:tracePt t="41079" x="3060700" y="2197100"/>
          <p14:tracePt t="41155" x="3060700" y="2203450"/>
          <p14:tracePt t="41165" x="3060700" y="2216150"/>
          <p14:tracePt t="41176" x="3060700" y="2228850"/>
          <p14:tracePt t="42511" x="3054350" y="2228850"/>
          <p14:tracePt t="42522" x="3041650" y="2228850"/>
          <p14:tracePt t="42531" x="3035300" y="2228850"/>
          <p14:tracePt t="42544" x="3022600" y="2228850"/>
          <p14:tracePt t="42561" x="3009900" y="2228850"/>
          <p14:tracePt t="42577" x="2971800" y="2222500"/>
          <p14:tracePt t="42594" x="2901950" y="2216150"/>
          <p14:tracePt t="42611" x="2882900" y="2216150"/>
          <p14:tracePt t="42628" x="2832100" y="2216150"/>
          <p14:tracePt t="42644" x="2819400" y="2216150"/>
          <p14:tracePt t="42661" x="2794000" y="2216150"/>
          <p14:tracePt t="42678" x="2774950" y="2216150"/>
          <p14:tracePt t="42694" x="2749550" y="2216150"/>
          <p14:tracePt t="42712" x="2686050" y="2216150"/>
          <p14:tracePt t="42728" x="2654300" y="2216150"/>
          <p14:tracePt t="42744" x="2597150" y="2216150"/>
          <p14:tracePt t="42761" x="2552700" y="2216150"/>
          <p14:tracePt t="42777" x="2527300" y="2216150"/>
          <p14:tracePt t="42794" x="2495550" y="2216150"/>
          <p14:tracePt t="42811" x="2476500" y="2216150"/>
          <p14:tracePt t="42827" x="2444750" y="2216150"/>
          <p14:tracePt t="42844" x="2419350" y="2216150"/>
          <p14:tracePt t="42861" x="2406650" y="2216150"/>
          <p14:tracePt t="42877" x="2393950" y="2216150"/>
          <p14:tracePt t="42894" x="2387600" y="2216150"/>
          <p14:tracePt t="42911" x="2374900" y="2209800"/>
          <p14:tracePt t="43128" x="2387600" y="2203450"/>
          <p14:tracePt t="43137" x="2406650" y="2203450"/>
          <p14:tracePt t="43148" x="2425700" y="2203450"/>
          <p14:tracePt t="43162" x="2444750" y="2203450"/>
          <p14:tracePt t="43179" x="2514600" y="2203450"/>
          <p14:tracePt t="43195" x="2552700" y="2203450"/>
          <p14:tracePt t="43212" x="2635250" y="2209800"/>
          <p14:tracePt t="43229" x="2660650" y="2209800"/>
          <p14:tracePt t="43245" x="2705100" y="2222500"/>
          <p14:tracePt t="43263" x="2762250" y="2235200"/>
          <p14:tracePt t="43278" x="2781300" y="2241550"/>
          <p14:tracePt t="43295" x="2825750" y="2247900"/>
          <p14:tracePt t="43312" x="2844800" y="2260600"/>
          <p14:tracePt t="43328" x="2870200" y="2260600"/>
          <p14:tracePt t="43346" x="2889250" y="2266950"/>
          <p14:tracePt t="43362" x="2895600" y="2266950"/>
          <p14:tracePt t="43378" x="2914650" y="2266950"/>
          <p14:tracePt t="43412" x="2927350" y="2266950"/>
          <p14:tracePt t="43430" x="2940050" y="2266950"/>
          <p14:tracePt t="43446" x="2952750" y="2266950"/>
          <p14:tracePt t="43462" x="2965450" y="2266950"/>
          <p14:tracePt t="43478" x="2971800" y="2266950"/>
          <p14:tracePt t="43495" x="2990850" y="2266950"/>
          <p14:tracePt t="43513" x="2997200" y="2266950"/>
          <p14:tracePt t="43529" x="3003550" y="2266950"/>
          <p14:tracePt t="43546" x="3009900" y="2273300"/>
          <p14:tracePt t="43561" x="3016250" y="2279650"/>
          <p14:tracePt t="43579" x="3035300" y="2305050"/>
          <p14:tracePt t="43596" x="3054350" y="2355850"/>
          <p14:tracePt t="43611" x="3060700" y="2374900"/>
          <p14:tracePt t="43627" x="3079750" y="2413000"/>
          <p14:tracePt t="43644" x="3079750" y="2419350"/>
          <p14:tracePt t="43661" x="3086100" y="2425700"/>
          <p14:tracePt t="43677" x="3086100" y="2432050"/>
          <p14:tracePt t="43694" x="3092450" y="2432050"/>
          <p14:tracePt t="43731" x="3098800" y="2432050"/>
          <p14:tracePt t="43744" x="3098800" y="2425700"/>
          <p14:tracePt t="43761" x="3098800" y="2387600"/>
          <p14:tracePt t="43777" x="3098800" y="2305050"/>
          <p14:tracePt t="43794" x="3098800" y="2209800"/>
          <p14:tracePt t="43811" x="3105150" y="2184400"/>
          <p14:tracePt t="43827" x="3105150" y="2133600"/>
          <p14:tracePt t="43844" x="3105150" y="2127250"/>
          <p14:tracePt t="43861" x="3105150" y="2108200"/>
          <p14:tracePt t="43931" x="3105150" y="2120900"/>
          <p14:tracePt t="43941" x="3105150" y="2184400"/>
          <p14:tracePt t="43951" x="3092450" y="2235200"/>
          <p14:tracePt t="43964" x="3086100" y="2298700"/>
          <p14:tracePt t="43979" x="3086100" y="2343150"/>
          <p14:tracePt t="43995" x="3086100" y="2400300"/>
          <p14:tracePt t="44012" x="3086100" y="2413000"/>
          <p14:tracePt t="44028" x="3086100" y="2425700"/>
          <p14:tracePt t="44065" x="3086100" y="2432050"/>
          <p14:tracePt t="44118" x="3086100" y="2425700"/>
          <p14:tracePt t="44129" x="3086100" y="2406650"/>
          <p14:tracePt t="44139" x="3086100" y="2368550"/>
          <p14:tracePt t="44150" x="3086100" y="2330450"/>
          <p14:tracePt t="44162" x="3086100" y="2292350"/>
          <p14:tracePt t="44178" x="3086100" y="2254250"/>
          <p14:tracePt t="44195" x="3086100" y="2222500"/>
          <p14:tracePt t="44212" x="3086100" y="2203450"/>
          <p14:tracePt t="44228" x="3086100" y="2197100"/>
          <p14:tracePt t="44285" x="3086100" y="2222500"/>
          <p14:tracePt t="44296" x="3073400" y="2298700"/>
          <p14:tracePt t="44307" x="3073400" y="2413000"/>
          <p14:tracePt t="44315" x="3073400" y="2489200"/>
          <p14:tracePt t="44327" x="3073400" y="2533650"/>
          <p14:tracePt t="44344" x="3073400" y="2552700"/>
          <p14:tracePt t="44362" x="3073400" y="2571750"/>
          <p14:tracePt t="44379" x="3073400" y="2578100"/>
          <p14:tracePt t="44412" x="3073400" y="2584450"/>
          <p14:tracePt t="44442" x="3073400" y="2590800"/>
          <p14:tracePt t="45026" x="3086100" y="2584450"/>
          <p14:tracePt t="45036" x="3130550" y="2559050"/>
          <p14:tracePt t="45046" x="3175000" y="2533650"/>
          <p14:tracePt t="45061" x="3219450" y="2495550"/>
          <p14:tracePt t="45078" x="3359150" y="2425700"/>
          <p14:tracePt t="45094" x="3422650" y="2400300"/>
          <p14:tracePt t="45111" x="3606800" y="2349500"/>
          <p14:tracePt t="45128" x="3663950" y="2336800"/>
          <p14:tracePt t="45145" x="3727450" y="2330450"/>
          <p14:tracePt t="45162" x="3771900" y="2330450"/>
          <p14:tracePt t="45177" x="3784600" y="2330450"/>
          <p14:tracePt t="45194" x="3803650" y="2330450"/>
          <p14:tracePt t="45211" x="3810000" y="2330450"/>
          <p14:tracePt t="45228" x="3829050" y="2343150"/>
          <p14:tracePt t="45246" x="3841750" y="2349500"/>
          <p14:tracePt t="45262" x="3848100" y="2355850"/>
          <p14:tracePt t="45278" x="3854450" y="2362200"/>
          <p14:tracePt t="45295" x="3860800" y="2362200"/>
          <p14:tracePt t="45312" x="3867150" y="2368550"/>
          <p14:tracePt t="45329" x="3886200" y="2381250"/>
          <p14:tracePt t="45345" x="3892550" y="2387600"/>
          <p14:tracePt t="45362" x="3911600" y="2400300"/>
          <p14:tracePt t="45378" x="3917950" y="2406650"/>
          <p14:tracePt t="45421" x="3924300" y="2413000"/>
          <p14:tracePt t="45462" x="3930650" y="2413000"/>
          <p14:tracePt t="45494" x="3943350" y="2413000"/>
          <p14:tracePt t="45504" x="3949700" y="2413000"/>
          <p14:tracePt t="45514" x="3962400" y="2406650"/>
          <p14:tracePt t="45527" x="3981450" y="2387600"/>
          <p14:tracePt t="45544" x="4013200" y="2355850"/>
          <p14:tracePt t="45561" x="4114800" y="2279650"/>
          <p14:tracePt t="45578" x="4229100" y="2216150"/>
          <p14:tracePt t="45594" x="4286250" y="2197100"/>
          <p14:tracePt t="45611" x="4432300" y="2146300"/>
          <p14:tracePt t="45627" x="4533900" y="2139950"/>
          <p14:tracePt t="45644" x="4679950" y="2120900"/>
          <p14:tracePt t="45661" x="4781550" y="2120900"/>
          <p14:tracePt t="45677" x="4819650" y="2120900"/>
          <p14:tracePt t="45694" x="4908550" y="2120900"/>
          <p14:tracePt t="45711" x="4933950" y="2120900"/>
          <p14:tracePt t="45727" x="4959350" y="2127250"/>
          <p14:tracePt t="45744" x="4972050" y="2133600"/>
          <p14:tracePt t="45760" x="4978400" y="2139950"/>
          <p14:tracePt t="45777" x="4984750" y="2184400"/>
          <p14:tracePt t="45794" x="4984750" y="2203450"/>
          <p14:tracePt t="45811" x="4997450" y="2247900"/>
          <p14:tracePt t="45828" x="4997450" y="2254250"/>
          <p14:tracePt t="45844" x="4997450" y="2260600"/>
          <p14:tracePt t="45860" x="5003800" y="2266950"/>
          <p14:tracePt t="45877" x="5016500" y="2266950"/>
          <p14:tracePt t="45894" x="5041900" y="2266950"/>
          <p14:tracePt t="45911" x="5060950" y="2266950"/>
          <p14:tracePt t="45927" x="5105400" y="2266950"/>
          <p14:tracePt t="45944" x="5168900" y="2266950"/>
          <p14:tracePt t="45960" x="5226050" y="2254250"/>
          <p14:tracePt t="45977" x="5340350" y="2241550"/>
          <p14:tracePt t="45994" x="5384800" y="2241550"/>
          <p14:tracePt t="46011" x="5448300" y="2241550"/>
          <p14:tracePt t="46027" x="5518150" y="2228850"/>
          <p14:tracePt t="46044" x="5543550" y="2228850"/>
          <p14:tracePt t="46061" x="5575300" y="2228850"/>
          <p14:tracePt t="46077" x="5581650" y="2228850"/>
          <p14:tracePt t="46094" x="5594350" y="2228850"/>
          <p14:tracePt t="46140" x="5600700" y="2241550"/>
          <p14:tracePt t="46151" x="5600700" y="2254250"/>
          <p14:tracePt t="46162" x="5607050" y="2266950"/>
          <p14:tracePt t="46177" x="5613400" y="2286000"/>
          <p14:tracePt t="46194" x="5626100" y="2324100"/>
          <p14:tracePt t="46227" x="5632450" y="2336800"/>
          <p14:tracePt t="46599" x="5645150" y="2336800"/>
          <p14:tracePt t="46610" x="5664200" y="2336800"/>
          <p14:tracePt t="46620" x="5683250" y="2330450"/>
          <p14:tracePt t="46631" x="5708650" y="2324100"/>
          <p14:tracePt t="46644" x="5721350" y="2317750"/>
          <p14:tracePt t="46660" x="5734050" y="2311400"/>
          <p14:tracePt t="46677" x="5759450" y="2305050"/>
          <p14:tracePt t="46694" x="5778500" y="2305050"/>
          <p14:tracePt t="46727" x="5791200" y="2305050"/>
          <p14:tracePt t="46744" x="5797550" y="2305050"/>
          <p14:tracePt t="46808" x="5803900" y="2305050"/>
          <p14:tracePt t="46818" x="5810250" y="2305050"/>
          <p14:tracePt t="46829" x="5810250" y="2311400"/>
          <p14:tracePt t="46844" x="5816600" y="2317750"/>
          <p14:tracePt t="46860" x="5829300" y="2324100"/>
          <p14:tracePt t="46877" x="5835650" y="2330450"/>
          <p14:tracePt t="46894" x="5848350" y="2343150"/>
          <p14:tracePt t="46927" x="5873750" y="2368550"/>
          <p14:tracePt t="46944" x="5892800" y="2400300"/>
          <p14:tracePt t="46960" x="5899150" y="2419350"/>
          <p14:tracePt t="46977" x="5911850" y="2438400"/>
          <p14:tracePt t="46994" x="5911850" y="2444750"/>
          <p14:tracePt t="47028" x="5918200" y="2451100"/>
          <p14:tracePt t="47173" x="5918200" y="2457450"/>
          <p14:tracePt t="48248" x="5918200" y="2463800"/>
          <p14:tracePt t="48258" x="5911850" y="2482850"/>
          <p14:tracePt t="48268" x="5873750" y="2514600"/>
          <p14:tracePt t="48279" x="5791200" y="2578100"/>
          <p14:tracePt t="48293" x="5708650" y="2628900"/>
          <p14:tracePt t="48310" x="5518150" y="2774950"/>
          <p14:tracePt t="48327" x="5410200" y="2863850"/>
          <p14:tracePt t="48344" x="5149850" y="3079750"/>
          <p14:tracePt t="48360" x="5054600" y="3168650"/>
          <p14:tracePt t="48377" x="4883150" y="3346450"/>
          <p14:tracePt t="48394" x="4705350" y="3517900"/>
          <p14:tracePt t="48410" x="4572000" y="3638550"/>
          <p14:tracePt t="48427" x="4419600" y="3759200"/>
          <p14:tracePt t="48444" x="4362450" y="3797300"/>
          <p14:tracePt t="48460" x="4248150" y="3873500"/>
          <p14:tracePt t="48477" x="4133850" y="3917950"/>
          <p14:tracePt t="48494" x="4083050" y="3937000"/>
          <p14:tracePt t="48510" x="3987800" y="3943350"/>
          <p14:tracePt t="48527" x="3949700" y="3943350"/>
          <p14:tracePt t="48544" x="3898900" y="3943350"/>
          <p14:tracePt t="48560" x="3879850" y="3937000"/>
          <p14:tracePt t="48577" x="3854450" y="3924300"/>
          <p14:tracePt t="48594" x="3841750" y="3917950"/>
          <p14:tracePt t="48610" x="3835400" y="3911600"/>
          <p14:tracePt t="48628" x="3816350" y="3854450"/>
          <p14:tracePt t="48645" x="3803650" y="3803650"/>
          <p14:tracePt t="48661" x="3790950" y="3746500"/>
          <p14:tracePt t="48678" x="3790950" y="3594100"/>
          <p14:tracePt t="48695" x="3790950" y="3543300"/>
          <p14:tracePt t="48711" x="3816350" y="3346450"/>
          <p14:tracePt t="48729" x="3848100" y="3194050"/>
          <p14:tracePt t="48745" x="3867150" y="3136900"/>
          <p14:tracePt t="48761" x="3892550" y="3028950"/>
          <p14:tracePt t="48778" x="3905250" y="3009900"/>
          <p14:tracePt t="48781" x="3911600" y="2984500"/>
          <p14:tracePt t="48802" x="3911600" y="2971800"/>
          <p14:tracePt t="48812" x="3917950" y="2971800"/>
          <p14:tracePt t="48828" x="3917950" y="2965450"/>
          <p14:tracePt t="48846" x="3917950" y="2959100"/>
          <p14:tracePt t="48896" x="3924300" y="2959100"/>
          <p14:tracePt t="48907" x="3930650" y="2959100"/>
          <p14:tracePt t="48917" x="3943350" y="2978150"/>
          <p14:tracePt t="48928" x="3949700" y="2990850"/>
          <p14:tracePt t="48945" x="3962400" y="3003550"/>
          <p14:tracePt t="48961" x="3975100" y="3016250"/>
          <p14:tracePt t="48978" x="3981450" y="3022600"/>
          <p14:tracePt t="48995" x="3987800" y="3022600"/>
          <p14:tracePt t="49073" x="3987800" y="3016250"/>
          <p14:tracePt t="49083" x="3987800" y="2990850"/>
          <p14:tracePt t="49094" x="3987800" y="2971800"/>
          <p14:tracePt t="49110" x="3987800" y="2921000"/>
          <p14:tracePt t="49128" x="3968750" y="2806700"/>
          <p14:tracePt t="49146" x="3949700" y="2647950"/>
          <p14:tracePt t="49162" x="3943350" y="2584450"/>
          <p14:tracePt t="49179" x="3924300" y="2438400"/>
          <p14:tracePt t="49195" x="3911600" y="2400300"/>
          <p14:tracePt t="49211" x="3905250" y="2355850"/>
          <p14:tracePt t="49229" x="3898900" y="2336800"/>
          <p14:tracePt t="49282" x="3898900" y="2349500"/>
          <p14:tracePt t="49292" x="3886200" y="2381250"/>
          <p14:tracePt t="49303" x="3867150" y="2451100"/>
          <p14:tracePt t="49313" x="3848100" y="2514600"/>
          <p14:tracePt t="49327" x="3841750" y="2628900"/>
          <p14:tracePt t="49345" x="3822700" y="2800350"/>
          <p14:tracePt t="49360" x="3810000" y="2851150"/>
          <p14:tracePt t="49377" x="3803650" y="2901950"/>
          <p14:tracePt t="49394" x="3797300" y="2914650"/>
          <p14:tracePt t="49410" x="3797300" y="2927350"/>
          <p14:tracePt t="49443" x="3797300" y="2933700"/>
          <p14:tracePt t="49551" x="3803650" y="2933700"/>
          <p14:tracePt t="49562" x="3810000" y="2933700"/>
          <p14:tracePt t="49572" x="3822700" y="2933700"/>
          <p14:tracePt t="49583" x="3841750" y="2933700"/>
          <p14:tracePt t="49594" x="3860800" y="2933700"/>
          <p14:tracePt t="49610" x="3879850" y="2933700"/>
          <p14:tracePt t="49627" x="3924300" y="2927350"/>
          <p14:tracePt t="49644" x="3943350" y="2921000"/>
          <p14:tracePt t="49660" x="3994150" y="2889250"/>
          <p14:tracePt t="49677" x="4070350" y="2857500"/>
          <p14:tracePt t="49693" x="4114800" y="2838450"/>
          <p14:tracePt t="49710" x="4178300" y="2806700"/>
          <p14:tracePt t="49727" x="4203700" y="2800350"/>
          <p14:tracePt t="49744" x="4248150" y="2794000"/>
          <p14:tracePt t="49761" x="4305300" y="2787650"/>
          <p14:tracePt t="49777" x="4343400" y="2787650"/>
          <p14:tracePt t="49793" x="4425950" y="2806700"/>
          <p14:tracePt t="49810" x="4470400" y="2825750"/>
          <p14:tracePt t="49827" x="4521200" y="2844800"/>
          <p14:tracePt t="49844" x="4565650" y="2876550"/>
          <p14:tracePt t="49860" x="4584700" y="2889250"/>
          <p14:tracePt t="49877" x="4622800" y="2914650"/>
          <p14:tracePt t="49894" x="4635500" y="2927350"/>
          <p14:tracePt t="49910" x="4641850" y="2940050"/>
          <p14:tracePt t="49927" x="4654550" y="2946400"/>
          <p14:tracePt t="49943" x="4654550" y="2952750"/>
          <p14:tracePt t="49960" x="4660900" y="2952750"/>
          <p14:tracePt t="49977" x="4660900" y="2959100"/>
          <p14:tracePt t="50011" x="4667250" y="2965450"/>
          <p14:tracePt t="50417" x="4654550" y="2965450"/>
          <p14:tracePt t="50428" x="4635500" y="2959100"/>
          <p14:tracePt t="50438" x="4597400" y="2952750"/>
          <p14:tracePt t="50449" x="4559300" y="2952750"/>
          <p14:tracePt t="50460" x="4514850" y="2952750"/>
          <p14:tracePt t="50477" x="4495800" y="2946400"/>
          <p14:tracePt t="50493" x="4445000" y="2940050"/>
          <p14:tracePt t="50510" x="4419600" y="2933700"/>
          <p14:tracePt t="50527" x="4368800" y="2927350"/>
          <p14:tracePt t="50543" x="4318000" y="2908300"/>
          <p14:tracePt t="50560" x="4298950" y="2901950"/>
          <p14:tracePt t="50577" x="4254500" y="2895600"/>
          <p14:tracePt t="50594" x="4241800" y="2889250"/>
          <p14:tracePt t="50610" x="4216400" y="2876550"/>
          <p14:tracePt t="50627" x="4184650" y="2870200"/>
          <p14:tracePt t="50644" x="4171950" y="2863850"/>
          <p14:tracePt t="50660" x="4127500" y="2851150"/>
          <p14:tracePt t="50677" x="4108450" y="2844800"/>
          <p14:tracePt t="50694" x="4064000" y="2832100"/>
          <p14:tracePt t="50710" x="4019550" y="2800350"/>
          <p14:tracePt t="50727" x="4000500" y="2787650"/>
          <p14:tracePt t="50744" x="3968750" y="2768600"/>
          <p14:tracePt t="50760" x="3949700" y="2749550"/>
          <p14:tracePt t="50777" x="3937000" y="2743200"/>
          <p14:tracePt t="50794" x="3924300" y="2730500"/>
          <p14:tracePt t="50810" x="3917950" y="2730500"/>
          <p14:tracePt t="50827" x="3911600" y="2730500"/>
          <p14:tracePt t="50939" x="3905250" y="2730500"/>
          <p14:tracePt t="50960" x="3898900" y="2730500"/>
          <p14:tracePt t="51107" x="3892550" y="2730500"/>
          <p14:tracePt t="51118" x="3892550" y="2736850"/>
          <p14:tracePt t="51128" x="3886200" y="2755900"/>
          <p14:tracePt t="51139" x="3873500" y="2787650"/>
          <p14:tracePt t="51149" x="3873500" y="2806700"/>
          <p14:tracePt t="51162" x="3873500" y="2832100"/>
          <p14:tracePt t="51178" x="3873500" y="2863850"/>
          <p14:tracePt t="51195" x="3873500" y="2908300"/>
          <p14:tracePt t="51212" x="3873500" y="2946400"/>
          <p14:tracePt t="51228" x="3873500" y="2965450"/>
          <p14:tracePt t="51245" x="3873500" y="2997200"/>
          <p14:tracePt t="51261" x="3873500" y="3022600"/>
          <p14:tracePt t="51278" x="3873500" y="3060700"/>
          <p14:tracePt t="51295" x="3879850" y="3073400"/>
          <p14:tracePt t="51311" x="3879850" y="3079750"/>
          <p14:tracePt t="51345" x="3886200" y="3086100"/>
          <p14:tracePt t="51388" x="3892550" y="3079750"/>
          <p14:tracePt t="51399" x="3911600" y="3048000"/>
          <p14:tracePt t="51411" x="3917950" y="3009900"/>
          <p14:tracePt t="51421" x="3924300" y="2965450"/>
          <p14:tracePt t="51431" x="3937000" y="2901950"/>
          <p14:tracePt t="51444" x="3943350" y="2838450"/>
          <p14:tracePt t="51462" x="3943350" y="2743200"/>
          <p14:tracePt t="51478" x="3943350" y="2717800"/>
          <p14:tracePt t="51495" x="3943350" y="2686050"/>
          <p14:tracePt t="51511" x="3943350" y="2673350"/>
          <p14:tracePt t="51528" x="3937000" y="2667000"/>
          <p14:tracePt t="51566" x="3924300" y="2667000"/>
          <p14:tracePt t="51578" x="3917950" y="2673350"/>
          <p14:tracePt t="51595" x="3911600" y="2686050"/>
          <p14:tracePt t="51611" x="3879850" y="2762250"/>
          <p14:tracePt t="51629" x="3873500" y="2851150"/>
          <p14:tracePt t="51645" x="3873500" y="2914650"/>
          <p14:tracePt t="51661" x="3886200" y="3009900"/>
          <p14:tracePt t="51678" x="3892550" y="3041650"/>
          <p14:tracePt t="51695" x="3905250" y="3073400"/>
          <p14:tracePt t="51713" x="3917950" y="3079750"/>
          <p14:tracePt t="51728" x="3924300" y="3079750"/>
          <p14:tracePt t="51745" x="3949700" y="3067050"/>
          <p14:tracePt t="51761" x="3975100" y="3016250"/>
          <p14:tracePt t="51778" x="4000500" y="2857500"/>
          <p14:tracePt t="51795" x="4013200" y="2705100"/>
          <p14:tracePt t="51811" x="4013200" y="2673350"/>
          <p14:tracePt t="51828" x="4013200" y="2616200"/>
          <p14:tracePt t="51845" x="4013200" y="2597150"/>
          <p14:tracePt t="51861" x="4000500" y="2584450"/>
          <p14:tracePt t="51877" x="3994150" y="2578100"/>
          <p14:tracePt t="52193" x="3987800" y="2578100"/>
          <p14:tracePt t="52224" x="3975100" y="2578100"/>
          <p14:tracePt t="52235" x="3968750" y="2597150"/>
          <p14:tracePt t="52245" x="3956050" y="2628900"/>
          <p14:tracePt t="52261" x="3949700" y="2660650"/>
          <p14:tracePt t="52278" x="3943350" y="2724150"/>
          <p14:tracePt t="52295" x="3943350" y="2768600"/>
          <p14:tracePt t="52311" x="3943350" y="2825750"/>
          <p14:tracePt t="52328" x="3943350" y="2863850"/>
          <p14:tracePt t="52344" x="3943350" y="2876550"/>
          <p14:tracePt t="52361" x="3943350" y="2882900"/>
          <p14:tracePt t="52378" x="3943350" y="2889250"/>
          <p14:tracePt t="52850" x="3937000" y="2889250"/>
          <p14:tracePt t="52860" x="3930650" y="2889250"/>
          <p14:tracePt t="52870" x="3924300" y="2889250"/>
          <p14:tracePt t="52881" x="3917950" y="2876550"/>
          <p14:tracePt t="52894" x="3917950" y="2870200"/>
          <p14:tracePt t="52912" x="3898900" y="2851150"/>
          <p14:tracePt t="52928" x="3892550" y="2838450"/>
          <p14:tracePt t="52944" x="3873500" y="2825750"/>
          <p14:tracePt t="52961" x="3860800" y="2819400"/>
          <p14:tracePt t="52978" x="3797300" y="2781300"/>
          <p14:tracePt t="52995" x="3714750" y="2755900"/>
          <p14:tracePt t="53011" x="3670300" y="2749550"/>
          <p14:tracePt t="53027" x="3600450" y="2736850"/>
          <p14:tracePt t="53043" x="3575050" y="2736850"/>
          <p14:tracePt t="53060" x="3524250" y="2736850"/>
          <p14:tracePt t="53077" x="3498850" y="2736850"/>
          <p14:tracePt t="53093" x="3441700" y="2736850"/>
          <p14:tracePt t="53110" x="3384550" y="2736850"/>
          <p14:tracePt t="53127" x="3359150" y="2743200"/>
          <p14:tracePt t="53143" x="3314700" y="2755900"/>
          <p14:tracePt t="53160" x="3302000" y="2762250"/>
          <p14:tracePt t="53177" x="3257550" y="2787650"/>
          <p14:tracePt t="53194" x="3200400" y="2819400"/>
          <p14:tracePt t="53210" x="3168650" y="2838450"/>
          <p14:tracePt t="53228" x="3124200" y="2857500"/>
          <p14:tracePt t="53245" x="3105150" y="2857500"/>
          <p14:tracePt t="53261" x="3098800" y="2863850"/>
          <p14:tracePt t="53278" x="3092450" y="2863850"/>
          <p14:tracePt t="53295" x="3086100" y="2863850"/>
          <p14:tracePt t="53413" x="3092450" y="2863850"/>
          <p14:tracePt t="53423" x="3111500" y="2857500"/>
          <p14:tracePt t="53434" x="3155950" y="2838450"/>
          <p14:tracePt t="53445" x="3244850" y="2800350"/>
          <p14:tracePt t="53461" x="3346450" y="2774950"/>
          <p14:tracePt t="53478" x="3556000" y="2736850"/>
          <p14:tracePt t="53495" x="3759200" y="2724150"/>
          <p14:tracePt t="53511" x="3886200" y="2724150"/>
          <p14:tracePt t="53528" x="4051300" y="2736850"/>
          <p14:tracePt t="53545" x="4108450" y="2749550"/>
          <p14:tracePt t="53560" x="4229100" y="2774950"/>
          <p14:tracePt t="53577" x="4292600" y="2794000"/>
          <p14:tracePt t="53594" x="4413250" y="2825750"/>
          <p14:tracePt t="53611" x="4508500" y="2851150"/>
          <p14:tracePt t="53627" x="4540250" y="2857500"/>
          <p14:tracePt t="53644" x="4584700" y="2870200"/>
          <p14:tracePt t="53661" x="4603750" y="2876550"/>
          <p14:tracePt t="53677" x="4629150" y="2889250"/>
          <p14:tracePt t="53695" x="4648200" y="2901950"/>
          <p14:tracePt t="53711" x="4654550" y="2914650"/>
          <p14:tracePt t="53728" x="4673600" y="2940050"/>
          <p14:tracePt t="53744" x="4686300" y="2971800"/>
          <p14:tracePt t="53761" x="4692650" y="3022600"/>
          <p14:tracePt t="53778" x="4699000" y="3048000"/>
          <p14:tracePt t="53795" x="4705350" y="3060700"/>
          <p14:tracePt t="53811" x="4705350" y="3073400"/>
          <p14:tracePt t="53872" x="4705350" y="3079750"/>
          <p14:tracePt t="53945" x="4711700" y="3079750"/>
          <p14:tracePt t="53955" x="4718050" y="3079750"/>
          <p14:tracePt t="53965" x="4724400" y="3079750"/>
          <p14:tracePt t="53978" x="4737100" y="3073400"/>
          <p14:tracePt t="53995" x="4749800" y="3060700"/>
          <p14:tracePt t="54011" x="4794250" y="3035300"/>
          <p14:tracePt t="54028" x="4826000" y="3003550"/>
          <p14:tracePt t="54044" x="4851400" y="2990850"/>
          <p14:tracePt t="54060" x="4908550" y="2971800"/>
          <p14:tracePt t="54078" x="4940300" y="2959100"/>
          <p14:tracePt t="54094" x="5010150" y="2952750"/>
          <p14:tracePt t="54111" x="5067300" y="2946400"/>
          <p14:tracePt t="54127" x="5086350" y="2946400"/>
          <p14:tracePt t="54144" x="5137150" y="2946400"/>
          <p14:tracePt t="54160" x="5156200" y="2946400"/>
          <p14:tracePt t="54178" x="5194300" y="2959100"/>
          <p14:tracePt t="54195" x="5219700" y="2971800"/>
          <p14:tracePt t="54210" x="5226050" y="2978150"/>
          <p14:tracePt t="54226" x="5232400" y="2984500"/>
          <p14:tracePt t="54260" x="5238750" y="2990850"/>
          <p14:tracePt t="54278" x="5245100" y="2990850"/>
          <p14:tracePt t="54319" x="5251450" y="2990850"/>
          <p14:tracePt t="54329" x="5251450" y="2997200"/>
          <p14:tracePt t="54339" x="5264150" y="2997200"/>
          <p14:tracePt t="54350" x="5270500" y="2997200"/>
          <p14:tracePt t="54361" x="5283200" y="2997200"/>
          <p14:tracePt t="54377" x="5295900" y="2997200"/>
          <p14:tracePt t="54394" x="5334000" y="2997200"/>
          <p14:tracePt t="54411" x="5353050" y="2984500"/>
          <p14:tracePt t="54428" x="5429250" y="2940050"/>
          <p14:tracePt t="54445" x="5549900" y="2870200"/>
          <p14:tracePt t="54461" x="5594350" y="2857500"/>
          <p14:tracePt t="54478" x="5683250" y="2819400"/>
          <p14:tracePt t="54494" x="5734050" y="2819400"/>
          <p14:tracePt t="54511" x="5848350" y="2819400"/>
          <p14:tracePt t="54529" x="5975350" y="2863850"/>
          <p14:tracePt t="54544" x="6007100" y="2889250"/>
          <p14:tracePt t="54561" x="6057900" y="2933700"/>
          <p14:tracePt t="54577" x="6076950" y="2952750"/>
          <p14:tracePt t="54594" x="6134100" y="3028950"/>
          <p14:tracePt t="54612" x="6178550" y="3117850"/>
          <p14:tracePt t="54628" x="6197600" y="3149600"/>
          <p14:tracePt t="54645" x="6216650" y="3194050"/>
          <p14:tracePt t="54661" x="6223000" y="3206750"/>
          <p14:tracePt t="54678" x="6229350" y="3213100"/>
          <p14:tracePt t="56333" x="6229350" y="3206750"/>
          <p14:tracePt t="56344" x="6229350" y="3187700"/>
          <p14:tracePt t="56354" x="6229350" y="3168650"/>
          <p14:tracePt t="56365" x="6229350" y="3117850"/>
          <p14:tracePt t="56378" x="6229350" y="3079750"/>
          <p14:tracePt t="56396" x="6229350" y="3009900"/>
          <p14:tracePt t="56411" x="6229350" y="2971800"/>
          <p14:tracePt t="56428" x="6229350" y="2914650"/>
          <p14:tracePt t="56444" x="6216650" y="2895600"/>
          <p14:tracePt t="56460" x="6197600" y="2870200"/>
          <p14:tracePt t="56478" x="6178550" y="2844800"/>
          <p14:tracePt t="56494" x="6121400" y="2800350"/>
          <p14:tracePt t="56511" x="6032500" y="2755900"/>
          <p14:tracePt t="56527" x="5969000" y="2736850"/>
          <p14:tracePt t="56543" x="5746750" y="2686050"/>
          <p14:tracePt t="56559" x="5657850" y="2673350"/>
          <p14:tracePt t="56576" x="5480050" y="2654300"/>
          <p14:tracePt t="56593" x="5264150" y="2635250"/>
          <p14:tracePt t="56610" x="5149850" y="2635250"/>
          <p14:tracePt t="56626" x="5010150" y="2635250"/>
          <p14:tracePt t="56643" x="4940300" y="2622550"/>
          <p14:tracePt t="56659" x="4813300" y="2622550"/>
          <p14:tracePt t="56676" x="4635500" y="2590800"/>
          <p14:tracePt t="56693" x="4565650" y="2584450"/>
          <p14:tracePt t="56711" x="4413250" y="2552700"/>
          <p14:tracePt t="56727" x="4330700" y="2527300"/>
          <p14:tracePt t="56743" x="4159250" y="2444750"/>
          <p14:tracePt t="56760" x="3994150" y="2374900"/>
          <p14:tracePt t="56778" x="3943350" y="2355850"/>
          <p14:tracePt t="56782" x="3898900" y="2336800"/>
          <p14:tracePt t="56794" x="3841750" y="2317750"/>
          <p14:tracePt t="56811" x="3790950" y="2311400"/>
          <p14:tracePt t="56828" x="3670300" y="2292350"/>
          <p14:tracePt t="56844" x="3568700" y="2292350"/>
          <p14:tracePt t="56861" x="3530600" y="2292350"/>
          <p14:tracePt t="56877" x="3467100" y="2286000"/>
          <p14:tracePt t="56894" x="3448050" y="2286000"/>
          <p14:tracePt t="56911" x="3403600" y="2286000"/>
          <p14:tracePt t="56928" x="3384550" y="2286000"/>
          <p14:tracePt t="56944" x="3371850" y="2286000"/>
          <p14:tracePt t="56961" x="3352800" y="2279650"/>
          <p14:tracePt t="56977" x="3346450" y="2279650"/>
          <p14:tracePt t="56993" x="3327400" y="2279650"/>
          <p14:tracePt t="57533" x="3321050" y="2279650"/>
          <p14:tracePt t="57544" x="3314700" y="2279650"/>
          <p14:tracePt t="57554" x="3302000" y="2273300"/>
          <p14:tracePt t="57564" x="3289300" y="2273300"/>
          <p14:tracePt t="57577" x="3263900" y="2273300"/>
          <p14:tracePt t="57593" x="3251200" y="2266950"/>
          <p14:tracePt t="57611" x="3213100" y="2260600"/>
          <p14:tracePt t="57628" x="3187700" y="2260600"/>
          <p14:tracePt t="57645" x="3175000" y="2254250"/>
          <p14:tracePt t="57662" x="3155950" y="2254250"/>
          <p14:tracePt t="57677" x="3143250" y="2254250"/>
          <p14:tracePt t="57693" x="3130550" y="2254250"/>
          <p14:tracePt t="57709" x="3098800" y="2254250"/>
          <p14:tracePt t="57726" x="3073400" y="2254250"/>
          <p14:tracePt t="57743" x="3035300" y="2254250"/>
          <p14:tracePt t="57759" x="3016250" y="2254250"/>
          <p14:tracePt t="57776" x="2971800" y="2273300"/>
          <p14:tracePt t="57793" x="2946400" y="2286000"/>
          <p14:tracePt t="57810" x="2940050" y="2286000"/>
          <p14:tracePt t="57826" x="2927350" y="2292350"/>
          <p14:tracePt t="57843" x="2927350" y="2298700"/>
          <p14:tracePt t="57878" x="2921000" y="2298700"/>
          <p14:tracePt t="59267" x="2908300" y="2317750"/>
          <p14:tracePt t="59278" x="2882900" y="2368550"/>
          <p14:tracePt t="59289" x="2832100" y="2451100"/>
          <p14:tracePt t="59299" x="2768600" y="2552700"/>
          <p14:tracePt t="59311" x="2641600" y="2806700"/>
          <p14:tracePt t="59327" x="2552700" y="3022600"/>
          <p14:tracePt t="59344" x="2425700" y="3352800"/>
          <p14:tracePt t="59362" x="2330450" y="3644900"/>
          <p14:tracePt t="59377" x="2298700" y="3771900"/>
          <p14:tracePt t="59394" x="2260600" y="3994150"/>
          <p14:tracePt t="59411" x="2241550" y="4083050"/>
          <p14:tracePt t="59427" x="2216150" y="4368800"/>
          <p14:tracePt t="59445" x="2184400" y="4578350"/>
          <p14:tracePt t="59460" x="2184400" y="4667250"/>
          <p14:tracePt t="59477" x="2178050" y="4819650"/>
          <p14:tracePt t="59494" x="2178050" y="4908550"/>
          <p14:tracePt t="59511" x="2178050" y="4991100"/>
          <p14:tracePt t="59528" x="2178050" y="5029200"/>
          <p14:tracePt t="59544" x="2178050" y="5054600"/>
          <p14:tracePt t="59561" x="2171700" y="5092700"/>
          <p14:tracePt t="59577" x="2171700" y="5111750"/>
          <p14:tracePt t="59594" x="2171700" y="5149850"/>
          <p14:tracePt t="59612" x="2171700" y="5194300"/>
          <p14:tracePt t="59627" x="2171700" y="5207000"/>
          <p14:tracePt t="59645" x="2171700" y="5238750"/>
          <p14:tracePt t="59661" x="2171700" y="5251450"/>
          <p14:tracePt t="59677" x="2171700" y="5283200"/>
          <p14:tracePt t="59695" x="2190750" y="5314950"/>
          <p14:tracePt t="59711" x="2197100" y="5340350"/>
          <p14:tracePt t="59728" x="2222500" y="5359400"/>
          <p14:tracePt t="59744" x="2228850" y="5372100"/>
          <p14:tracePt t="59761" x="2266950" y="5384800"/>
          <p14:tracePt t="59777" x="2279650" y="5384800"/>
          <p14:tracePt t="59780" x="2298700" y="5384800"/>
          <p14:tracePt t="59794" x="2317750" y="5384800"/>
          <p14:tracePt t="59811" x="2349500" y="5372100"/>
          <p14:tracePt t="59827" x="2381250" y="5353050"/>
          <p14:tracePt t="59844" x="2419350" y="5340350"/>
          <p14:tracePt t="59861" x="2432050" y="5327650"/>
          <p14:tracePt t="59877" x="2451100" y="5308600"/>
          <p14:tracePt t="59894" x="2451100" y="5289550"/>
          <p14:tracePt t="59911" x="2457450" y="5289550"/>
          <p14:tracePt t="59927" x="2457450" y="5283200"/>
          <p14:tracePt t="59945" x="2457450" y="5276850"/>
          <p14:tracePt t="59960" x="2444750" y="5257800"/>
          <p14:tracePt t="59978" x="2419350" y="5245100"/>
          <p14:tracePt t="59994" x="2400300" y="5238750"/>
          <p14:tracePt t="60009" x="2374900" y="5238750"/>
          <p14:tracePt t="60026" x="2362200" y="5238750"/>
          <p14:tracePt t="60043" x="2349500" y="5238750"/>
          <p14:tracePt t="60059" x="2336800" y="5238750"/>
          <p14:tracePt t="60076" x="2330450" y="5251450"/>
          <p14:tracePt t="60093" x="2330450" y="5270500"/>
          <p14:tracePt t="60109" x="2330450" y="5283200"/>
          <p14:tracePt t="60126" x="2343150" y="5302250"/>
          <p14:tracePt t="60143" x="2381250" y="5314950"/>
          <p14:tracePt t="60159" x="2406650" y="5321300"/>
          <p14:tracePt t="60176" x="2413000" y="5321300"/>
          <p14:tracePt t="60193" x="2419350" y="5321300"/>
          <p14:tracePt t="60227" x="2425700" y="5321300"/>
          <p14:tracePt t="61866" x="2438400" y="5321300"/>
          <p14:tracePt t="61876" x="2451100" y="5314950"/>
          <p14:tracePt t="61886" x="2463800" y="5308600"/>
          <p14:tracePt t="61897" x="2482850" y="5295900"/>
          <p14:tracePt t="61910" x="2514600" y="5270500"/>
          <p14:tracePt t="61927" x="2597150" y="5207000"/>
          <p14:tracePt t="61944" x="2654300" y="5162550"/>
          <p14:tracePt t="61960" x="2832100" y="5035550"/>
          <p14:tracePt t="61977" x="2914650" y="4959350"/>
          <p14:tracePt t="61994" x="3105150" y="4813300"/>
          <p14:tracePt t="62011" x="3352800" y="4641850"/>
          <p14:tracePt t="62027" x="3460750" y="4565650"/>
          <p14:tracePt t="62043" x="3638550" y="4432300"/>
          <p14:tracePt t="62060" x="3752850" y="4343400"/>
          <p14:tracePt t="62077" x="3975100" y="4165600"/>
          <p14:tracePt t="62093" x="4146550" y="4000500"/>
          <p14:tracePt t="62109" x="4216400" y="3943350"/>
          <p14:tracePt t="62126" x="4349750" y="3797300"/>
          <p14:tracePt t="62143" x="4413250" y="3740150"/>
          <p14:tracePt t="62160" x="4540250" y="3619500"/>
          <p14:tracePt t="62178" x="4648200" y="3492500"/>
          <p14:tracePt t="62194" x="4699000" y="3435350"/>
          <p14:tracePt t="62210" x="4762500" y="3346450"/>
          <p14:tracePt t="62227" x="4800600" y="3295650"/>
          <p14:tracePt t="62244" x="4838700" y="3232150"/>
          <p14:tracePt t="62261" x="4864100" y="3187700"/>
          <p14:tracePt t="62277" x="4883150" y="3168650"/>
          <p14:tracePt t="62294" x="4889500" y="3149600"/>
          <p14:tracePt t="62327" x="4895850" y="3136900"/>
          <p14:tracePt t="65404" x="4889500" y="3136900"/>
          <p14:tracePt t="65415" x="4876800" y="3136900"/>
          <p14:tracePt t="65425" x="4845050" y="3149600"/>
          <p14:tracePt t="65436" x="4819650" y="3155950"/>
          <p14:tracePt t="65446" x="4787900" y="3162300"/>
          <p14:tracePt t="65460" x="4737100" y="3162300"/>
          <p14:tracePt t="65477" x="4692650" y="3168650"/>
          <p14:tracePt t="65493" x="4502150" y="3168650"/>
          <p14:tracePt t="65509" x="4305300" y="3168650"/>
          <p14:tracePt t="65526" x="4222750" y="3168650"/>
          <p14:tracePt t="65543" x="4044950" y="3136900"/>
          <p14:tracePt t="65560" x="3911600" y="3105150"/>
          <p14:tracePt t="65576" x="3854450" y="3079750"/>
          <p14:tracePt t="65593" x="3765550" y="3022600"/>
          <p14:tracePt t="65609" x="3733800" y="2990850"/>
          <p14:tracePt t="65626" x="3663950" y="2940050"/>
          <p14:tracePt t="65643" x="3613150" y="2901950"/>
          <p14:tracePt t="65659" x="3568700" y="2876550"/>
          <p14:tracePt t="65676" x="3511550" y="2832100"/>
          <p14:tracePt t="65693" x="3467100" y="2806700"/>
          <p14:tracePt t="65710" x="3416300" y="2755900"/>
          <p14:tracePt t="65727" x="3378200" y="2730500"/>
          <p14:tracePt t="65743" x="3352800" y="2698750"/>
          <p14:tracePt t="65760" x="3314700" y="2628900"/>
          <p14:tracePt t="65777" x="3289300" y="2571750"/>
          <p14:tracePt t="65780" x="3270250" y="2540000"/>
          <p14:tracePt t="65793" x="3257550" y="2508250"/>
          <p14:tracePt t="65809" x="3244850" y="2457450"/>
          <p14:tracePt t="65826" x="3238500" y="2444750"/>
          <p14:tracePt t="65842" x="3219450" y="2400300"/>
          <p14:tracePt t="65859" x="3219450" y="2387600"/>
          <p14:tracePt t="65876" x="3213100" y="2362200"/>
          <p14:tracePt t="65892" x="3213100" y="2336800"/>
          <p14:tracePt t="65909" x="3206750" y="2311400"/>
          <p14:tracePt t="65926" x="3194050" y="2260600"/>
          <p14:tracePt t="65942" x="3187700" y="2228850"/>
          <p14:tracePt t="65959" x="3175000" y="2190750"/>
          <p14:tracePt t="65976" x="3175000" y="2171700"/>
          <p14:tracePt t="65992" x="3168650" y="2146300"/>
          <p14:tracePt t="66010" x="3162300" y="2127250"/>
          <p14:tracePt t="66027" x="3155950" y="2114550"/>
          <p14:tracePt t="66043" x="3149600" y="2108200"/>
          <p14:tracePt t="66197" x="3143250" y="2108200"/>
          <p14:tracePt t="66207" x="3136900" y="2108200"/>
          <p14:tracePt t="66228" x="3130550" y="2108200"/>
          <p14:tracePt t="66249" x="3117850" y="2120900"/>
          <p14:tracePt t="66259" x="3105150" y="2139950"/>
          <p14:tracePt t="66271" x="3092450" y="2152650"/>
          <p14:tracePt t="66280" x="3092450" y="2178050"/>
          <p14:tracePt t="66293" x="3086100" y="2190750"/>
          <p14:tracePt t="66309" x="3079750" y="2203450"/>
          <p14:tracePt t="66326" x="3073400" y="2235200"/>
          <p14:tracePt t="66344" x="3067050" y="2260600"/>
          <p14:tracePt t="66360" x="3067050" y="2279650"/>
          <p14:tracePt t="66377" x="3067050" y="2317750"/>
          <p14:tracePt t="66393" x="3060700" y="2362200"/>
          <p14:tracePt t="66411" x="3060700" y="2393950"/>
          <p14:tracePt t="66427" x="3060700" y="2419350"/>
          <p14:tracePt t="66460" x="3060700" y="2425700"/>
          <p14:tracePt t="66477" x="3060700" y="2432050"/>
          <p14:tracePt t="66499" x="3060700" y="2438400"/>
          <p14:tracePt t="66530" x="3060700" y="2432050"/>
          <p14:tracePt t="66541" x="3067050" y="2419350"/>
          <p14:tracePt t="66552" x="3092450" y="2381250"/>
          <p14:tracePt t="66562" x="3124200" y="2343150"/>
          <p14:tracePt t="66577" x="3175000" y="2298700"/>
          <p14:tracePt t="66593" x="3225800" y="2247900"/>
          <p14:tracePt t="66610" x="3251200" y="2235200"/>
          <p14:tracePt t="66627" x="3282950" y="2216150"/>
          <p14:tracePt t="66643" x="3302000" y="2216150"/>
          <p14:tracePt t="66661" x="3340100" y="2209800"/>
          <p14:tracePt t="66677" x="3409950" y="2235200"/>
          <p14:tracePt t="66693" x="3441700" y="2260600"/>
          <p14:tracePt t="66710" x="3524250" y="2349500"/>
          <p14:tracePt t="66726" x="3575050" y="2406650"/>
          <p14:tracePt t="66743" x="3670300" y="2527300"/>
          <p14:tracePt t="66760" x="3759200" y="2641600"/>
          <p14:tracePt t="66777" x="3797300" y="2724150"/>
          <p14:tracePt t="66781" x="3829050" y="2794000"/>
          <p14:tracePt t="66793" x="3854450" y="2857500"/>
          <p14:tracePt t="66810" x="3867150" y="2901950"/>
          <p14:tracePt t="66827" x="3905250" y="3022600"/>
          <p14:tracePt t="66843" x="3911600" y="3124200"/>
          <p14:tracePt t="66859" x="3911600" y="3168650"/>
          <p14:tracePt t="66876" x="3911600" y="3270250"/>
          <p14:tracePt t="66893" x="3911600" y="3295650"/>
          <p14:tracePt t="66910" x="3911600" y="3340100"/>
          <p14:tracePt t="66927" x="3911600" y="3365500"/>
          <p14:tracePt t="66943" x="3911600" y="3371850"/>
          <p14:tracePt t="66988" x="3911600" y="3378200"/>
          <p14:tracePt t="67415" x="3924300" y="3365500"/>
          <p14:tracePt t="67426" x="3956050" y="3352800"/>
          <p14:tracePt t="67436" x="3987800" y="3333750"/>
          <p14:tracePt t="67447" x="4019550" y="3321050"/>
          <p14:tracePt t="67459" x="4070350" y="3302000"/>
          <p14:tracePt t="67475" x="4140200" y="3295650"/>
          <p14:tracePt t="67492" x="4184650" y="3282950"/>
          <p14:tracePt t="67509" x="4210050" y="3276600"/>
          <p14:tracePt t="67525" x="4235450" y="3276600"/>
          <p14:tracePt t="67542" x="4241800" y="3276600"/>
          <p14:tracePt t="67559" x="4248150" y="3276600"/>
          <p14:tracePt t="67575" x="4267200" y="3276600"/>
          <p14:tracePt t="67592" x="4273550" y="3276600"/>
          <p14:tracePt t="67609" x="4298950" y="3289300"/>
          <p14:tracePt t="67625" x="4330700" y="3314700"/>
          <p14:tracePt t="67642" x="4349750" y="3327400"/>
          <p14:tracePt t="67659" x="4387850" y="3359150"/>
          <p14:tracePt t="67675" x="4400550" y="3378200"/>
          <p14:tracePt t="67692" x="4425950" y="3403600"/>
          <p14:tracePt t="67709" x="4451350" y="3454400"/>
          <p14:tracePt t="67725" x="4464050" y="3486150"/>
          <p14:tracePt t="67742" x="4489450" y="3543300"/>
          <p14:tracePt t="67759" x="4489450" y="3568700"/>
          <p14:tracePt t="67775" x="4495800" y="3594100"/>
          <p14:tracePt t="67792" x="4502150" y="3594100"/>
          <p14:tracePt t="67809" x="4508500" y="3600450"/>
          <p14:tracePt t="67825" x="4508500" y="3606800"/>
          <p14:tracePt t="67854" x="4514850" y="3606800"/>
          <p14:tracePt t="67885" x="4527550" y="3606800"/>
          <p14:tracePt t="67896" x="4540250" y="3600450"/>
          <p14:tracePt t="67906" x="4565650" y="3587750"/>
          <p14:tracePt t="67916" x="4603750" y="3562350"/>
          <p14:tracePt t="67927" x="4660900" y="3543300"/>
          <p14:tracePt t="67942" x="4711700" y="3524250"/>
          <p14:tracePt t="67959" x="4819650" y="3505200"/>
          <p14:tracePt t="67976" x="4908550" y="3505200"/>
          <p14:tracePt t="67993" x="5073650" y="3498850"/>
          <p14:tracePt t="68010" x="5143500" y="3498850"/>
          <p14:tracePt t="68026" x="5219700" y="3498850"/>
          <p14:tracePt t="68042" x="5289550" y="3517900"/>
          <p14:tracePt t="68059" x="5321300" y="3530600"/>
          <p14:tracePt t="68076" x="5365750" y="3562350"/>
          <p14:tracePt t="68092" x="5397500" y="3581400"/>
          <p14:tracePt t="68109" x="5429250" y="3619500"/>
          <p14:tracePt t="68126" x="5467350" y="3683000"/>
          <p14:tracePt t="68142" x="5486400" y="3733800"/>
          <p14:tracePt t="68159" x="5505450" y="3854450"/>
          <p14:tracePt t="68176" x="5518150" y="3943350"/>
          <p14:tracePt t="68192" x="5524500" y="4076700"/>
          <p14:tracePt t="68209" x="5530850" y="4121150"/>
          <p14:tracePt t="68226" x="5530850" y="4146550"/>
          <p14:tracePt t="68242" x="5530850" y="4152900"/>
          <p14:tracePt t="68259" x="5537200" y="4152900"/>
          <p14:tracePt t="68275" x="5537200" y="4159250"/>
          <p14:tracePt t="68638" x="5549900" y="4159250"/>
          <p14:tracePt t="68648" x="5568950" y="4159250"/>
          <p14:tracePt t="68659" x="5619750" y="4152900"/>
          <p14:tracePt t="68669" x="5657850" y="4152900"/>
          <p14:tracePt t="68680" x="5734050" y="4152900"/>
          <p14:tracePt t="68693" x="5784850" y="4152900"/>
          <p14:tracePt t="68710" x="5835650" y="4152900"/>
          <p14:tracePt t="68727" x="5854700" y="4152900"/>
          <p14:tracePt t="68743" x="5899150" y="4184650"/>
          <p14:tracePt t="68760" x="5911850" y="4191000"/>
          <p14:tracePt t="68777" x="5937250" y="4216400"/>
          <p14:tracePt t="68794" x="5956300" y="4267200"/>
          <p14:tracePt t="68810" x="5962650" y="4286250"/>
          <p14:tracePt t="68827" x="5975350" y="4413250"/>
          <p14:tracePt t="68843" x="5981700" y="4476750"/>
          <p14:tracePt t="68860" x="5988050" y="4584700"/>
          <p14:tracePt t="68877" x="5988050" y="4629150"/>
          <p14:tracePt t="68893" x="5988050" y="4641850"/>
          <p14:tracePt t="68910" x="5988050" y="4654550"/>
          <p14:tracePt t="68927" x="5988050" y="4660900"/>
          <p14:tracePt t="68943" x="5988050" y="4667250"/>
          <p14:tracePt t="69190" x="5994400" y="4667250"/>
          <p14:tracePt t="69201" x="6007100" y="4667250"/>
          <p14:tracePt t="69212" x="6019800" y="4667250"/>
          <p14:tracePt t="69227" x="6038850" y="4654550"/>
          <p14:tracePt t="69244" x="6102350" y="4622800"/>
          <p14:tracePt t="69260" x="6159500" y="4616450"/>
          <p14:tracePt t="69277" x="6286500" y="4616450"/>
          <p14:tracePt t="69292" x="6350000" y="4629150"/>
          <p14:tracePt t="69309" x="6515100" y="4718050"/>
          <p14:tracePt t="69325" x="6718300" y="4965700"/>
          <p14:tracePt t="69342" x="6838950" y="5124450"/>
          <p14:tracePt t="69359" x="6985000" y="5416550"/>
          <p14:tracePt t="69376" x="7048500" y="5556250"/>
          <p14:tracePt t="69392" x="7099300" y="5765800"/>
          <p14:tracePt t="69409" x="7118350" y="5905500"/>
          <p14:tracePt t="69425" x="7118350" y="59436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Rationale</a:t>
            </a:r>
          </a:p>
        </p:txBody>
      </p:sp>
      <p:sp>
        <p:nvSpPr>
          <p:cNvPr id="9219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Basics </a:t>
            </a:r>
          </a:p>
          <a:p>
            <a:pPr lvl="1"/>
            <a:r>
              <a:rPr lang="en-US" altLang="en-US" dirty="0" smtClean="0"/>
              <a:t>If each predictor has 10% missing data and that each patient has at most 1 missing value</a:t>
            </a:r>
          </a:p>
          <a:p>
            <a:pPr lvl="1"/>
            <a:r>
              <a:rPr lang="en-US" altLang="en-US" dirty="0" smtClean="0"/>
              <a:t>Information available is 250 complete cases (250 × 5=1,250)  + 250 incomplete cases (250 × 4=1,000) = 90% of the required data</a:t>
            </a:r>
          </a:p>
          <a:p>
            <a:pPr lvl="1"/>
            <a:r>
              <a:rPr lang="en-US" altLang="en-US" dirty="0" smtClean="0"/>
              <a:t>Complete case data will use only 250/500 of patients in data</a:t>
            </a:r>
          </a:p>
          <a:p>
            <a:pPr lvl="1"/>
            <a:r>
              <a:rPr lang="en-US" altLang="en-US" dirty="0" smtClean="0"/>
              <a:t>10% missing -&gt; 50% patients discarded</a:t>
            </a:r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922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DDBEAC-1A53-4869-A316-E4A8D6C9B7DF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77"/>
    </mc:Choice>
    <mc:Fallback xmlns="">
      <p:transition spd="slow" advTm="76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461" x="7118350" y="5937250"/>
          <p14:tracePt t="9471" x="7092950" y="5918200"/>
          <p14:tracePt t="9481" x="7061200" y="5873750"/>
          <p14:tracePt t="9492" x="7016750" y="5803900"/>
          <p14:tracePt t="9505" x="6959600" y="5721350"/>
          <p14:tracePt t="9523" x="6858000" y="5568950"/>
          <p14:tracePt t="9538" x="6794500" y="5486400"/>
          <p14:tracePt t="9554" x="6623050" y="5295900"/>
          <p14:tracePt t="9571" x="6527800" y="5194300"/>
          <p14:tracePt t="9588" x="6350000" y="5029200"/>
          <p14:tracePt t="9604" x="6242050" y="4895850"/>
          <p14:tracePt t="9621" x="5949950" y="4565650"/>
          <p14:tracePt t="9638" x="5708650" y="4279900"/>
          <p14:tracePt t="9654" x="5556250" y="4070350"/>
          <p14:tracePt t="9671" x="5391150" y="3790950"/>
          <p14:tracePt t="9688" x="5340350" y="3727450"/>
          <p14:tracePt t="9704" x="5245100" y="3625850"/>
          <p14:tracePt t="9721" x="5162550" y="3556000"/>
          <p14:tracePt t="9738" x="5130800" y="3505200"/>
          <p14:tracePt t="9755" x="5080000" y="3454400"/>
          <p14:tracePt t="9773" x="5060950" y="3403600"/>
          <p14:tracePt t="9789" x="5054600" y="3378200"/>
          <p14:tracePt t="9805" x="5048250" y="3359150"/>
          <p14:tracePt t="11247" x="5035550" y="3359150"/>
          <p14:tracePt t="11257" x="5022850" y="3359150"/>
          <p14:tracePt t="11268" x="4997450" y="3371850"/>
          <p14:tracePt t="11278" x="4972050" y="3390900"/>
          <p14:tracePt t="11289" x="4927600" y="3409950"/>
          <p14:tracePt t="11304" x="4883150" y="3441700"/>
          <p14:tracePt t="11321" x="4756150" y="3530600"/>
          <p14:tracePt t="11338" x="4673600" y="3581400"/>
          <p14:tracePt t="11355" x="4445000" y="3708400"/>
          <p14:tracePt t="11372" x="4349750" y="3765550"/>
          <p14:tracePt t="11375" x="4273550" y="3803650"/>
          <p14:tracePt t="11389" x="4178300" y="3835400"/>
          <p14:tracePt t="11405" x="3930650" y="3898900"/>
          <p14:tracePt t="11421" x="3803650" y="3917950"/>
          <p14:tracePt t="11438" x="3587750" y="3962400"/>
          <p14:tracePt t="11455" x="3473450" y="3975100"/>
          <p14:tracePt t="11472" x="3232150" y="3975100"/>
          <p14:tracePt t="11489" x="3054350" y="3994150"/>
          <p14:tracePt t="11505" x="2978150" y="3994150"/>
          <p14:tracePt t="11522" x="2806700" y="4000500"/>
          <p14:tracePt t="11539" x="2743200" y="4000500"/>
          <p14:tracePt t="11555" x="2641600" y="4000500"/>
          <p14:tracePt t="11572" x="2571750" y="4000500"/>
          <p14:tracePt t="11588" x="2533650" y="4000500"/>
          <p14:tracePt t="11604" x="2489200" y="4000500"/>
          <p14:tracePt t="11621" x="2451100" y="4000500"/>
          <p14:tracePt t="11638" x="2374900" y="3987800"/>
          <p14:tracePt t="11655" x="2311400" y="3956050"/>
          <p14:tracePt t="11671" x="2292350" y="3949700"/>
          <p14:tracePt t="11688" x="2260600" y="3924300"/>
          <p14:tracePt t="11704" x="2235200" y="3917950"/>
          <p14:tracePt t="11721" x="2222500" y="3911600"/>
          <p14:tracePt t="11739" x="2203450" y="3905250"/>
          <p14:tracePt t="11755" x="2190750" y="3892550"/>
          <p14:tracePt t="11772" x="2171700" y="3886200"/>
          <p14:tracePt t="11789" x="2165350" y="3879850"/>
          <p14:tracePt t="11805" x="2139950" y="3873500"/>
          <p14:tracePt t="11822" x="2133600" y="3860800"/>
          <p14:tracePt t="11839" x="2120900" y="3854450"/>
          <p14:tracePt t="11855" x="2101850" y="3841750"/>
          <p14:tracePt t="11872" x="2095500" y="3835400"/>
          <p14:tracePt t="11875" x="2082800" y="3829050"/>
          <p14:tracePt t="11889" x="2076450" y="3822700"/>
          <p14:tracePt t="11906" x="2070100" y="3810000"/>
          <p14:tracePt t="11922" x="2063750" y="3803650"/>
          <p14:tracePt t="11938" x="2051050" y="3790950"/>
          <p14:tracePt t="11955" x="2044700" y="3790950"/>
          <p14:tracePt t="11972" x="2032000" y="3771900"/>
          <p14:tracePt t="11989" x="2025650" y="3759200"/>
          <p14:tracePt t="12005" x="2025650" y="3752850"/>
          <p14:tracePt t="12022" x="2019300" y="3746500"/>
          <p14:tracePt t="12038" x="2019300" y="3740150"/>
          <p14:tracePt t="12055" x="2012950" y="3721100"/>
          <p14:tracePt t="12073" x="2012950" y="3695700"/>
          <p14:tracePt t="12088" x="2012950" y="3683000"/>
          <p14:tracePt t="12105" x="2012950" y="3663950"/>
          <p14:tracePt t="12122" x="2012950" y="3651250"/>
          <p14:tracePt t="12138" x="2025650" y="3638550"/>
          <p14:tracePt t="12156" x="2032000" y="3625850"/>
          <p14:tracePt t="12172" x="2044700" y="3619500"/>
          <p14:tracePt t="12189" x="2063750" y="3613150"/>
          <p14:tracePt t="12205" x="2070100" y="3606800"/>
          <p14:tracePt t="12222" x="2076450" y="3600450"/>
          <p14:tracePt t="12240" x="2089150" y="3600450"/>
          <p14:tracePt t="12255" x="2101850" y="3600450"/>
          <p14:tracePt t="12272" x="2114550" y="3594100"/>
          <p14:tracePt t="12288" x="2120900" y="3594100"/>
          <p14:tracePt t="12304" x="2139950" y="3594100"/>
          <p14:tracePt t="12321" x="2152650" y="3587750"/>
          <p14:tracePt t="12337" x="2184400" y="3587750"/>
          <p14:tracePt t="12354" x="2216150" y="3581400"/>
          <p14:tracePt t="12371" x="2228850" y="3581400"/>
          <p14:tracePt t="12387" x="2260600" y="3581400"/>
          <p14:tracePt t="12404" x="2279650" y="3575050"/>
          <p14:tracePt t="12420" x="2292350" y="3575050"/>
          <p14:tracePt t="12438" x="2305050" y="3575050"/>
          <p14:tracePt t="12854" x="2311400" y="3568700"/>
          <p14:tracePt t="12864" x="2317750" y="3562350"/>
          <p14:tracePt t="12875" x="2324100" y="3556000"/>
          <p14:tracePt t="12887" x="2330450" y="3549650"/>
          <p14:tracePt t="12904" x="2343150" y="3543300"/>
          <p14:tracePt t="12920" x="2362200" y="3530600"/>
          <p14:tracePt t="12937" x="2387600" y="3517900"/>
          <p14:tracePt t="12954" x="2400300" y="3511550"/>
          <p14:tracePt t="12971" x="2419350" y="3498850"/>
          <p14:tracePt t="12988" x="2432050" y="3492500"/>
          <p14:tracePt t="13005" x="2457450" y="3486150"/>
          <p14:tracePt t="13022" x="2476500" y="3486150"/>
          <p14:tracePt t="13038" x="2489200" y="3486150"/>
          <p14:tracePt t="13055" x="2495550" y="3486150"/>
          <p14:tracePt t="13072" x="2508250" y="3486150"/>
          <p14:tracePt t="13088" x="2527300" y="3486150"/>
          <p14:tracePt t="13105" x="2546350" y="3479800"/>
          <p14:tracePt t="13138" x="2571750" y="3467100"/>
          <p14:tracePt t="13155" x="2578100" y="3467100"/>
          <p14:tracePt t="13172" x="2609850" y="3460750"/>
          <p14:tracePt t="13188" x="2641600" y="3448050"/>
          <p14:tracePt t="13204" x="2667000" y="3441700"/>
          <p14:tracePt t="13221" x="2717800" y="3429000"/>
          <p14:tracePt t="13239" x="2743200" y="3422650"/>
          <p14:tracePt t="13255" x="2794000" y="3416300"/>
          <p14:tracePt t="13272" x="2863850" y="3409950"/>
          <p14:tracePt t="13288" x="2914650" y="3397250"/>
          <p14:tracePt t="13305" x="2990850" y="3390900"/>
          <p14:tracePt t="13322" x="3022600" y="3390900"/>
          <p14:tracePt t="13338" x="3073400" y="3390900"/>
          <p14:tracePt t="13356" x="3117850" y="3390900"/>
          <p14:tracePt t="13372" x="3149600" y="3390900"/>
          <p14:tracePt t="13389" x="3206750" y="3390900"/>
          <p14:tracePt t="13405" x="3244850" y="3390900"/>
          <p14:tracePt t="13422" x="3302000" y="3397250"/>
          <p14:tracePt t="13439" x="3346450" y="3416300"/>
          <p14:tracePt t="13455" x="3365500" y="3422650"/>
          <p14:tracePt t="13471" x="3397250" y="3435350"/>
          <p14:tracePt t="13487" x="3429000" y="3441700"/>
          <p14:tracePt t="13504" x="3467100" y="3448050"/>
          <p14:tracePt t="13521" x="3498850" y="3448050"/>
          <p14:tracePt t="13537" x="3556000" y="3454400"/>
          <p14:tracePt t="13554" x="3606800" y="3460750"/>
          <p14:tracePt t="13571" x="3625850" y="3467100"/>
          <p14:tracePt t="13587" x="3676650" y="3473450"/>
          <p14:tracePt t="13604" x="3695700" y="3486150"/>
          <p14:tracePt t="13621" x="3727450" y="3492500"/>
          <p14:tracePt t="13638" x="3752850" y="3505200"/>
          <p14:tracePt t="14233" x="3759200" y="3505200"/>
          <p14:tracePt t="14243" x="3771900" y="3505200"/>
          <p14:tracePt t="14253" x="3784600" y="3498850"/>
          <p14:tracePt t="14264" x="3810000" y="3479800"/>
          <p14:tracePt t="14275" x="3829050" y="3467100"/>
          <p14:tracePt t="14288" x="3841750" y="3467100"/>
          <p14:tracePt t="14306" x="3879850" y="3448050"/>
          <p14:tracePt t="14321" x="3905250" y="3441700"/>
          <p14:tracePt t="14338" x="3975100" y="3422650"/>
          <p14:tracePt t="14354" x="4000500" y="3416300"/>
          <p14:tracePt t="14371" x="4076700" y="3403600"/>
          <p14:tracePt t="14389" x="4133850" y="3384550"/>
          <p14:tracePt t="14405" x="4152900" y="3378200"/>
          <p14:tracePt t="14422" x="4222750" y="3365500"/>
          <p14:tracePt t="14438" x="4273550" y="3365500"/>
          <p14:tracePt t="14455" x="4368800" y="3359150"/>
          <p14:tracePt t="14473" x="4419600" y="3346450"/>
          <p14:tracePt t="14488" x="4438650" y="3346450"/>
          <p14:tracePt t="14505" x="4464050" y="3346450"/>
          <p14:tracePt t="14522" x="4476750" y="3346450"/>
          <p14:tracePt t="14538" x="4495800" y="3346450"/>
          <p14:tracePt t="14555" x="4502150" y="3346450"/>
          <p14:tracePt t="14589" x="4508500" y="3346450"/>
          <p14:tracePt t="14648" x="4514850" y="3346450"/>
          <p14:tracePt t="14871" x="4521200" y="3346450"/>
          <p14:tracePt t="14890" x="4527550" y="3346450"/>
          <p14:tracePt t="14900" x="4533900" y="3352800"/>
          <p14:tracePt t="14911" x="4533900" y="3359150"/>
          <p14:tracePt t="14922" x="4533900" y="3365500"/>
          <p14:tracePt t="14938" x="4540250" y="3365500"/>
          <p14:tracePt t="14954" x="4546600" y="3378200"/>
          <p14:tracePt t="14973" x="4552950" y="3378200"/>
          <p14:tracePt t="15006" x="4559300" y="3384550"/>
          <p14:tracePt t="15079" x="4559300" y="3390900"/>
          <p14:tracePt t="16163" x="4565650" y="3390900"/>
          <p14:tracePt t="20431" x="4572000" y="3390900"/>
          <p14:tracePt t="20452" x="4584700" y="3390900"/>
          <p14:tracePt t="20462" x="4591050" y="3384550"/>
          <p14:tracePt t="20473" x="4597400" y="3384550"/>
          <p14:tracePt t="20487" x="4610100" y="3384550"/>
          <p14:tracePt t="20503" x="4616450" y="3378200"/>
          <p14:tracePt t="20520" x="4641850" y="3371850"/>
          <p14:tracePt t="20537" x="4673600" y="3365500"/>
          <p14:tracePt t="20553" x="4686300" y="3365500"/>
          <p14:tracePt t="20570" x="4743450" y="3352800"/>
          <p14:tracePt t="20587" x="4768850" y="3352800"/>
          <p14:tracePt t="20604" x="4819650" y="3346450"/>
          <p14:tracePt t="20620" x="4864100" y="3346450"/>
          <p14:tracePt t="20638" x="4883150" y="3340100"/>
          <p14:tracePt t="20655" x="4908550" y="3340100"/>
          <p14:tracePt t="20672" x="4921250" y="3340100"/>
          <p14:tracePt t="20688" x="4940300" y="3340100"/>
          <p14:tracePt t="20705" x="4959350" y="3340100"/>
          <p14:tracePt t="20721" x="4965700" y="3340100"/>
          <p14:tracePt t="20738" x="4978400" y="3340100"/>
          <p14:tracePt t="20788" x="4984750" y="3340100"/>
          <p14:tracePt t="20984" x="4991100" y="3340100"/>
          <p14:tracePt t="22259" x="4991100" y="3346450"/>
          <p14:tracePt t="22270" x="4991100" y="3352800"/>
          <p14:tracePt t="22300" x="4978400" y="3365500"/>
          <p14:tracePt t="22313" x="4959350" y="3384550"/>
          <p14:tracePt t="22322" x="4908550" y="3409950"/>
          <p14:tracePt t="22338" x="4806950" y="3435350"/>
          <p14:tracePt t="22354" x="4610100" y="3479800"/>
          <p14:tracePt t="22371" x="4445000" y="3511550"/>
          <p14:tracePt t="22375" x="4248150" y="3543300"/>
          <p14:tracePt t="22387" x="4057650" y="3568700"/>
          <p14:tracePt t="22404" x="3625850" y="3670300"/>
          <p14:tracePt t="22421" x="3473450" y="3702050"/>
          <p14:tracePt t="22438" x="3168650" y="3822700"/>
          <p14:tracePt t="22455" x="3073400" y="3854450"/>
          <p14:tracePt t="22471" x="2851150" y="3917950"/>
          <p14:tracePt t="22489" x="2724150" y="3943350"/>
          <p14:tracePt t="22504" x="2679700" y="3956050"/>
          <p14:tracePt t="22521" x="2597150" y="3981450"/>
          <p14:tracePt t="22538" x="2552700" y="3987800"/>
          <p14:tracePt t="22554" x="2419350" y="4013200"/>
          <p14:tracePt t="22571" x="2311400" y="4051300"/>
          <p14:tracePt t="22588" x="2266950" y="4070350"/>
          <p14:tracePt t="22605" x="2184400" y="4102100"/>
          <p14:tracePt t="22621" x="2139950" y="4121150"/>
          <p14:tracePt t="22638" x="2051050" y="4165600"/>
          <p14:tracePt t="22655" x="1974850" y="4216400"/>
          <p14:tracePt t="22671" x="1955800" y="4229100"/>
          <p14:tracePt t="22688" x="1898650" y="4267200"/>
          <p14:tracePt t="22704" x="1885950" y="4292600"/>
          <p14:tracePt t="22720" x="1854200" y="4318000"/>
          <p14:tracePt t="22737" x="1828800" y="4337050"/>
          <p14:tracePt t="23207" x="1822450" y="4337050"/>
          <p14:tracePt t="23218" x="1816100" y="4324350"/>
          <p14:tracePt t="23228" x="1803400" y="4318000"/>
          <p14:tracePt t="23240" x="1803400" y="4311650"/>
          <p14:tracePt t="23255" x="1797050" y="4311650"/>
          <p14:tracePt t="23272" x="1790700" y="4298950"/>
          <p14:tracePt t="23304" x="1784350" y="4279900"/>
          <p14:tracePt t="23321" x="1784350" y="4267200"/>
          <p14:tracePt t="23338" x="1784350" y="4254500"/>
          <p14:tracePt t="23355" x="1797050" y="4241800"/>
          <p14:tracePt t="23371" x="1809750" y="4229100"/>
          <p14:tracePt t="23388" x="1847850" y="4210050"/>
          <p14:tracePt t="23405" x="1898650" y="4184650"/>
          <p14:tracePt t="23421" x="1924050" y="4184650"/>
          <p14:tracePt t="23438" x="1962150" y="4171950"/>
          <p14:tracePt t="23455" x="1974850" y="4171950"/>
          <p14:tracePt t="23471" x="1993900" y="4171950"/>
          <p14:tracePt t="23488" x="2006600" y="4171950"/>
          <p14:tracePt t="23505" x="2012950" y="4171950"/>
          <p14:tracePt t="23521" x="2032000" y="4178300"/>
          <p14:tracePt t="23538" x="2038350" y="4210050"/>
          <p14:tracePt t="23554" x="2057400" y="4305300"/>
          <p14:tracePt t="23571" x="2057400" y="4356100"/>
          <p14:tracePt t="23588" x="2044700" y="4438650"/>
          <p14:tracePt t="23604" x="2025650" y="4476750"/>
          <p14:tracePt t="23621" x="1987550" y="4502150"/>
          <p14:tracePt t="23638" x="1885950" y="4527550"/>
          <p14:tracePt t="23655" x="1835150" y="4527550"/>
          <p14:tracePt t="23671" x="1720850" y="4470400"/>
          <p14:tracePt t="23688" x="1631950" y="4387850"/>
          <p14:tracePt t="23705" x="1600200" y="4343400"/>
          <p14:tracePt t="23721" x="1562100" y="4286250"/>
          <p14:tracePt t="23738" x="1555750" y="4273550"/>
          <p14:tracePt t="23754" x="1549400" y="4241800"/>
          <p14:tracePt t="23771" x="1549400" y="4222750"/>
          <p14:tracePt t="23788" x="1555750" y="4216400"/>
          <p14:tracePt t="23804" x="1625600" y="4191000"/>
          <p14:tracePt t="23821" x="1682750" y="4191000"/>
          <p14:tracePt t="23837" x="1809750" y="4203700"/>
          <p14:tracePt t="23856" x="1898650" y="4248150"/>
          <p14:tracePt t="23870" x="1911350" y="4260850"/>
          <p14:tracePt t="23886" x="1949450" y="4298950"/>
          <p14:tracePt t="23903" x="1955800" y="4330700"/>
          <p14:tracePt t="23920" x="1955800" y="4387850"/>
          <p14:tracePt t="23937" x="1949450" y="4432300"/>
          <p14:tracePt t="23953" x="1905000" y="4470400"/>
          <p14:tracePt t="23970" x="1816100" y="4521200"/>
          <p14:tracePt t="23986" x="1784350" y="4527550"/>
          <p14:tracePt t="24003" x="1739900" y="4533900"/>
          <p14:tracePt t="24020" x="1714500" y="4527550"/>
          <p14:tracePt t="24037" x="1701800" y="4489450"/>
          <p14:tracePt t="24053" x="1695450" y="4387850"/>
          <p14:tracePt t="24071" x="1708150" y="4343400"/>
          <p14:tracePt t="24087" x="1727200" y="4298950"/>
          <p14:tracePt t="24105" x="1758950" y="4273550"/>
          <p14:tracePt t="24121" x="1790700" y="4273550"/>
          <p14:tracePt t="24138" x="1828800" y="4273550"/>
          <p14:tracePt t="24154" x="1854200" y="4273550"/>
          <p14:tracePt t="24171" x="1885950" y="4318000"/>
          <p14:tracePt t="24188" x="1905000" y="4375150"/>
          <p14:tracePt t="24203" x="1905000" y="4413250"/>
          <p14:tracePt t="24220" x="1905000" y="4470400"/>
          <p14:tracePt t="24236" x="1905000" y="4489450"/>
          <p14:tracePt t="24253" x="1866900" y="4527550"/>
          <p14:tracePt t="24270" x="1847850" y="4533900"/>
          <p14:tracePt t="24287" x="1822450" y="4540250"/>
          <p14:tracePt t="24304" x="1809750" y="4540250"/>
          <p14:tracePt t="24321" x="1803400" y="4527550"/>
          <p14:tracePt t="24338" x="1803400" y="4470400"/>
          <p14:tracePt t="24355" x="1803400" y="4445000"/>
          <p14:tracePt t="24371" x="1803400" y="4432300"/>
          <p14:tracePt t="24388" x="1822450" y="4419600"/>
          <p14:tracePt t="24405" x="1828800" y="4419600"/>
          <p14:tracePt t="24421" x="1835150" y="4413250"/>
          <p14:tracePt t="24438" x="1841500" y="4413250"/>
          <p14:tracePt t="24470" x="1847850" y="4413250"/>
          <p14:tracePt t="24502" x="1854200" y="4413250"/>
          <p14:tracePt t="24971" x="1860550" y="4413250"/>
          <p14:tracePt t="24981" x="1866900" y="4413250"/>
          <p14:tracePt t="25003" x="1873250" y="4413250"/>
          <p14:tracePt t="25013" x="1885950" y="4413250"/>
          <p14:tracePt t="25023" x="1905000" y="4406900"/>
          <p14:tracePt t="25037" x="1930400" y="4400550"/>
          <p14:tracePt t="25053" x="1981200" y="4381500"/>
          <p14:tracePt t="25069" x="2006600" y="4375150"/>
          <p14:tracePt t="25086" x="2152650" y="4343400"/>
          <p14:tracePt t="25103" x="2254250" y="4311650"/>
          <p14:tracePt t="25120" x="2451100" y="4273550"/>
          <p14:tracePt t="25137" x="2603500" y="4260850"/>
          <p14:tracePt t="25153" x="2692400" y="4260850"/>
          <p14:tracePt t="25169" x="2870200" y="4260850"/>
          <p14:tracePt t="25187" x="2933700" y="4260850"/>
          <p14:tracePt t="25203" x="3054350" y="4260850"/>
          <p14:tracePt t="25220" x="3206750" y="4286250"/>
          <p14:tracePt t="25237" x="3270250" y="4286250"/>
          <p14:tracePt t="25253" x="3378200" y="4311650"/>
          <p14:tracePt t="25270" x="3422650" y="4318000"/>
          <p14:tracePt t="25287" x="3505200" y="4337050"/>
          <p14:tracePt t="25304" x="3644900" y="4356100"/>
          <p14:tracePt t="25320" x="3702050" y="4368800"/>
          <p14:tracePt t="25337" x="3803650" y="4375150"/>
          <p14:tracePt t="25354" x="3860800" y="4375150"/>
          <p14:tracePt t="25371" x="3975100" y="4394200"/>
          <p14:tracePt t="25388" x="4108450" y="4413250"/>
          <p14:tracePt t="25405" x="4171950" y="4413250"/>
          <p14:tracePt t="25421" x="4279900" y="4419600"/>
          <p14:tracePt t="25436" x="4305300" y="4419600"/>
          <p14:tracePt t="25453" x="4375150" y="4425950"/>
          <p14:tracePt t="25470" x="4394200" y="4425950"/>
          <p14:tracePt t="25486" x="4425950" y="4425950"/>
          <p14:tracePt t="25503" x="4445000" y="4425950"/>
          <p14:tracePt t="25520" x="4451350" y="4425950"/>
          <p14:tracePt t="25536" x="4457700" y="4425950"/>
          <p14:tracePt t="25553" x="4464050" y="4425950"/>
          <p14:tracePt t="25586" x="4470400" y="4425950"/>
          <p14:tracePt t="25616" x="4476750" y="4425950"/>
          <p14:tracePt t="25785" x="4483100" y="4425950"/>
          <p14:tracePt t="25835" x="4489450" y="4425950"/>
          <p14:tracePt t="28716" x="4495800" y="4425950"/>
          <p14:tracePt t="28727" x="4495800" y="4419600"/>
          <p14:tracePt t="28738" x="4514850" y="4394200"/>
          <p14:tracePt t="28754" x="4521200" y="4381500"/>
          <p14:tracePt t="28771" x="4546600" y="4337050"/>
          <p14:tracePt t="28787" x="4552950" y="4318000"/>
          <p14:tracePt t="28805" x="4578350" y="4273550"/>
          <p14:tracePt t="28820" x="4616450" y="4222750"/>
          <p14:tracePt t="28837" x="4629150" y="4191000"/>
          <p14:tracePt t="28854" x="4667250" y="4127500"/>
          <p14:tracePt t="28872" x="4711700" y="4051300"/>
          <p14:tracePt t="28888" x="4737100" y="4032250"/>
          <p14:tracePt t="28904" x="4762500" y="3975100"/>
          <p14:tracePt t="28921" x="4775200" y="3962400"/>
          <p14:tracePt t="28937" x="4806950" y="3917950"/>
          <p14:tracePt t="28954" x="4819650" y="3905250"/>
          <p14:tracePt t="28971" x="4845050" y="3873500"/>
          <p14:tracePt t="28987" x="4857750" y="3854450"/>
          <p14:tracePt t="29004" x="4870450" y="3841750"/>
          <p14:tracePt t="29020" x="4883150" y="3816350"/>
          <p14:tracePt t="29037" x="4889500" y="3810000"/>
          <p14:tracePt t="29054" x="4902200" y="3790950"/>
          <p14:tracePt t="29071" x="4914900" y="3771900"/>
          <p14:tracePt t="29087" x="4921250" y="3765550"/>
          <p14:tracePt t="29104" x="4927600" y="3759200"/>
          <p14:tracePt t="29119" x="4927600" y="3752850"/>
          <p14:tracePt t="29136" x="4940300" y="3746500"/>
          <p14:tracePt t="29153" x="4946650" y="3733800"/>
          <p14:tracePt t="29169" x="4953000" y="3727450"/>
          <p14:tracePt t="29186" x="4972050" y="3714750"/>
          <p14:tracePt t="29203" x="4972050" y="3708400"/>
          <p14:tracePt t="29219" x="4984750" y="3695700"/>
          <p14:tracePt t="29236" x="4997450" y="3683000"/>
          <p14:tracePt t="29253" x="5003800" y="3676650"/>
          <p14:tracePt t="29269" x="5016500" y="3670300"/>
          <p14:tracePt t="29286" x="5022850" y="3663950"/>
          <p14:tracePt t="29303" x="5029200" y="3651250"/>
          <p14:tracePt t="29320" x="5035550" y="3644900"/>
          <p14:tracePt t="29353" x="5041900" y="3638550"/>
          <p14:tracePt t="29392" x="5048250" y="3638550"/>
          <p14:tracePt t="29820" x="5048250" y="3632200"/>
          <p14:tracePt t="29831" x="5054600" y="3632200"/>
          <p14:tracePt t="29852" x="5054600" y="3625850"/>
          <p14:tracePt t="29875" x="5060950" y="3619500"/>
          <p14:tracePt t="29895" x="5067300" y="3619500"/>
          <p14:tracePt t="29906" x="5067300" y="3613150"/>
          <p14:tracePt t="29916" x="5073650" y="3613150"/>
          <p14:tracePt t="29925" x="5073650" y="3606800"/>
          <p14:tracePt t="29937" x="5080000" y="3606800"/>
          <p14:tracePt t="29958" x="5086350" y="3606800"/>
          <p14:tracePt t="29970" x="5086350" y="3600450"/>
          <p14:tracePt t="29988" x="5092700" y="3594100"/>
          <p14:tracePt t="30004" x="5092700" y="3587750"/>
          <p14:tracePt t="30021" x="5105400" y="3581400"/>
          <p14:tracePt t="30037" x="5111750" y="3575050"/>
          <p14:tracePt t="30054" x="5124450" y="3568700"/>
          <p14:tracePt t="30071" x="5130800" y="3568700"/>
          <p14:tracePt t="30088" x="5130800" y="3562350"/>
          <p14:tracePt t="30114" x="5130800" y="3556000"/>
          <p14:tracePt t="30135" x="5137150" y="3556000"/>
          <p14:tracePt t="30187" x="5137150" y="3549650"/>
          <p14:tracePt t="36061" x="5124450" y="3549650"/>
          <p14:tracePt t="36072" x="5099050" y="3562350"/>
          <p14:tracePt t="36082" x="5054600" y="3575050"/>
          <p14:tracePt t="36092" x="4991100" y="3581400"/>
          <p14:tracePt t="36104" x="4908550" y="3600450"/>
          <p14:tracePt t="36120" x="4857750" y="3619500"/>
          <p14:tracePt t="36137" x="4673600" y="3657600"/>
          <p14:tracePt t="36154" x="4362450" y="3708400"/>
          <p14:tracePt t="36170" x="4248150" y="3714750"/>
          <p14:tracePt t="36188" x="3892550" y="3740150"/>
          <p14:tracePt t="36203" x="3727450" y="3752850"/>
          <p14:tracePt t="36221" x="3556000" y="3752850"/>
          <p14:tracePt t="36237" x="3384550" y="3752850"/>
          <p14:tracePt t="36253" x="3321050" y="3752850"/>
          <p14:tracePt t="36270" x="3251200" y="3752850"/>
          <p14:tracePt t="36287" x="3232150" y="3752850"/>
          <p14:tracePt t="36303" x="3213100" y="3752850"/>
          <p14:tracePt t="36321" x="3206750" y="3752850"/>
          <p14:tracePt t="36337" x="3200400" y="3752850"/>
          <p14:tracePt t="36354" x="3187700" y="3752850"/>
          <p14:tracePt t="36370" x="3181350" y="3765550"/>
          <p14:tracePt t="36373" x="3175000" y="3765550"/>
          <p14:tracePt t="36387" x="3162300" y="3784600"/>
          <p14:tracePt t="36404" x="3124200" y="3841750"/>
          <p14:tracePt t="36420" x="3117850" y="3867150"/>
          <p14:tracePt t="36437" x="3105150" y="3905250"/>
          <p14:tracePt t="36453" x="3105150" y="3917950"/>
          <p14:tracePt t="36470" x="3105150" y="3943350"/>
          <p14:tracePt t="36487" x="3105150" y="3949700"/>
          <p14:tracePt t="36503" x="3105150" y="3962400"/>
          <p14:tracePt t="36520" x="3105150" y="3975100"/>
          <p14:tracePt t="36553" x="3105150" y="3981450"/>
          <p14:tracePt t="36591" x="3105150" y="3987800"/>
          <p14:tracePt t="36633" x="3111500" y="3987800"/>
          <p14:tracePt t="36643" x="3117850" y="3994150"/>
          <p14:tracePt t="36654" x="3143250" y="3994150"/>
          <p14:tracePt t="36669" x="3168650" y="3994150"/>
          <p14:tracePt t="36686" x="3225800" y="3994150"/>
          <p14:tracePt t="36702" x="3257550" y="3987800"/>
          <p14:tracePt t="36719" x="3378200" y="3962400"/>
          <p14:tracePt t="36736" x="3454400" y="3949700"/>
          <p14:tracePt t="36752" x="3613150" y="3879850"/>
          <p14:tracePt t="36769" x="3854450" y="3797300"/>
          <p14:tracePt t="36786" x="3981450" y="3765550"/>
          <p14:tracePt t="36803" x="4146550" y="3733800"/>
          <p14:tracePt t="36820" x="4210050" y="3733800"/>
          <p14:tracePt t="36837" x="4305300" y="3733800"/>
          <p14:tracePt t="36854" x="4432300" y="3733800"/>
          <p14:tracePt t="36870" x="4483100" y="3733800"/>
          <p14:tracePt t="36874" x="4540250" y="3752850"/>
          <p14:tracePt t="36885" x="4584700" y="3771900"/>
          <p14:tracePt t="36902" x="4629150" y="3790950"/>
          <p14:tracePt t="36919" x="4679950" y="3829050"/>
          <p14:tracePt t="36936" x="4705350" y="3841750"/>
          <p14:tracePt t="36952" x="4718050" y="3848100"/>
          <p14:tracePt t="36969" x="4730750" y="3854450"/>
          <p14:tracePt t="38095" x="4730750" y="3848100"/>
          <p14:tracePt t="38126" x="4730750" y="3841750"/>
          <p14:tracePt t="38231" x="4730750" y="3835400"/>
          <p14:tracePt t="38867" x="4730750" y="3829050"/>
          <p14:tracePt t="39160" x="4737100" y="3829050"/>
          <p14:tracePt t="39169" x="4737100" y="3822700"/>
          <p14:tracePt t="39179" x="4743450" y="3816350"/>
          <p14:tracePt t="39189" x="4749800" y="3810000"/>
          <p14:tracePt t="39202" x="4768850" y="3797300"/>
          <p14:tracePt t="39219" x="4794250" y="3784600"/>
          <p14:tracePt t="39236" x="4826000" y="3752850"/>
          <p14:tracePt t="39253" x="4870450" y="3733800"/>
          <p14:tracePt t="39270" x="4889500" y="3721100"/>
          <p14:tracePt t="39286" x="4914900" y="3714750"/>
          <p14:tracePt t="39303" x="4927600" y="3708400"/>
          <p14:tracePt t="39320" x="4959350" y="3702050"/>
          <p14:tracePt t="39338" x="4991100" y="3702050"/>
          <p14:tracePt t="39353" x="5016500" y="3702050"/>
          <p14:tracePt t="39371" x="5048250" y="3702050"/>
          <p14:tracePt t="39387" x="5060950" y="3702050"/>
          <p14:tracePt t="39402" x="5086350" y="3702050"/>
          <p14:tracePt t="39420" x="5111750" y="3714750"/>
          <p14:tracePt t="39437" x="5124450" y="3721100"/>
          <p14:tracePt t="39453" x="5156200" y="3733800"/>
          <p14:tracePt t="39470" x="5168900" y="3740150"/>
          <p14:tracePt t="39487" x="5207000" y="3759200"/>
          <p14:tracePt t="39503" x="5238750" y="3771900"/>
          <p14:tracePt t="39520" x="5251450" y="3778250"/>
          <p14:tracePt t="39536" x="5276850" y="3797300"/>
          <p14:tracePt t="39553" x="5302250" y="3810000"/>
          <p14:tracePt t="39570" x="5334000" y="3822700"/>
          <p14:tracePt t="39587" x="5365750" y="3835400"/>
          <p14:tracePt t="39603" x="5384800" y="3835400"/>
          <p14:tracePt t="39619" x="5429250" y="3835400"/>
          <p14:tracePt t="39636" x="5435600" y="3835400"/>
          <p14:tracePt t="39652" x="5454650" y="3835400"/>
          <p14:tracePt t="39669" x="5467350" y="3829050"/>
          <p14:tracePt t="39685" x="5467350" y="3816350"/>
          <p14:tracePt t="39702" x="5467350" y="3746500"/>
          <p14:tracePt t="39719" x="5461000" y="3727450"/>
          <p14:tracePt t="39736" x="5372100" y="3663950"/>
          <p14:tracePt t="39753" x="5175250" y="3606800"/>
          <p14:tracePt t="39769" x="5105400" y="3594100"/>
          <p14:tracePt t="39786" x="4991100" y="3594100"/>
          <p14:tracePt t="39803" x="4914900" y="3619500"/>
          <p14:tracePt t="39820" x="4826000" y="3663950"/>
          <p14:tracePt t="39838" x="4768850" y="3708400"/>
          <p14:tracePt t="39853" x="4749800" y="3733800"/>
          <p14:tracePt t="39869" x="4724400" y="3771900"/>
          <p14:tracePt t="39885" x="4718050" y="3803650"/>
          <p14:tracePt t="39902" x="4718050" y="3905250"/>
          <p14:tracePt t="39919" x="4730750" y="3949700"/>
          <p14:tracePt t="39935" x="4768850" y="4000500"/>
          <p14:tracePt t="39952" x="4857750" y="4057650"/>
          <p14:tracePt t="39969" x="4914900" y="4076700"/>
          <p14:tracePt t="39985" x="5029200" y="4076700"/>
          <p14:tracePt t="40002" x="5080000" y="4076700"/>
          <p14:tracePt t="40019" x="5181600" y="4025900"/>
          <p14:tracePt t="40036" x="5251450" y="3924300"/>
          <p14:tracePt t="40052" x="5270500" y="3841750"/>
          <p14:tracePt t="40069" x="5283200" y="3702050"/>
          <p14:tracePt t="40085" x="5270500" y="3644900"/>
          <p14:tracePt t="40102" x="5200650" y="3587750"/>
          <p14:tracePt t="40119" x="5067300" y="3549650"/>
          <p14:tracePt t="40135" x="5016500" y="3549650"/>
          <p14:tracePt t="40152" x="4914900" y="3549650"/>
          <p14:tracePt t="40168" x="4883150" y="3549650"/>
          <p14:tracePt t="40185" x="4857750" y="3556000"/>
          <p14:tracePt t="40202" x="4845050" y="3568700"/>
          <p14:tracePt t="40220" x="4838700" y="3581400"/>
          <p14:tracePt t="40237" x="4838700" y="3587750"/>
          <p14:tracePt t="40254" x="4838700" y="3600450"/>
          <p14:tracePt t="40286" x="4838700" y="3606800"/>
          <p14:tracePt t="40329" x="4838700" y="3613150"/>
          <p14:tracePt t="41255" x="4838700" y="3619500"/>
          <p14:tracePt t="41275" x="4838700" y="3625850"/>
          <p14:tracePt t="41286" x="4838700" y="3632200"/>
          <p14:tracePt t="41307" x="4838700" y="3638550"/>
          <p14:tracePt t="41317" x="4838700" y="3651250"/>
          <p14:tracePt t="41328" x="4845050" y="3657600"/>
          <p14:tracePt t="41338" x="4857750" y="3663950"/>
          <p14:tracePt t="41352" x="4864100" y="3663950"/>
          <p14:tracePt t="41368" x="4870450" y="3676650"/>
          <p14:tracePt t="41385" x="4889500" y="3689350"/>
          <p14:tracePt t="41403" x="4902200" y="3702050"/>
          <p14:tracePt t="41420" x="4902200" y="3708400"/>
          <p14:tracePt t="41436" x="4921250" y="3721100"/>
          <p14:tracePt t="41454" x="4946650" y="3727450"/>
          <p14:tracePt t="41470" x="4959350" y="3740150"/>
          <p14:tracePt t="41487" x="4984750" y="3746500"/>
          <p14:tracePt t="41503" x="4997450" y="3752850"/>
          <p14:tracePt t="41519" x="5016500" y="3752850"/>
          <p14:tracePt t="41537" x="5035550" y="3759200"/>
          <p14:tracePt t="41552" x="5041900" y="3759200"/>
          <p14:tracePt t="41569" x="5073650" y="3771900"/>
          <p14:tracePt t="41585" x="5086350" y="3771900"/>
          <p14:tracePt t="41602" x="5105400" y="3778250"/>
          <p14:tracePt t="41620" x="5124450" y="3784600"/>
          <p14:tracePt t="41636" x="5137150" y="3784600"/>
          <p14:tracePt t="41653" x="5149850" y="3790950"/>
          <p14:tracePt t="41686" x="5156200" y="3790950"/>
          <p14:tracePt t="41715" x="5162550" y="3790950"/>
          <p14:tracePt t="42863" x="5162550" y="3759200"/>
          <p14:tracePt t="42875" x="5156200" y="3721100"/>
          <p14:tracePt t="42884" x="5137150" y="3651250"/>
          <p14:tracePt t="42894" x="5099050" y="3549650"/>
          <p14:tracePt t="42905" x="5054600" y="3397250"/>
          <p14:tracePt t="42919" x="4991100" y="3257550"/>
          <p14:tracePt t="42937" x="4933950" y="3086100"/>
          <p14:tracePt t="42952" x="4902200" y="3016250"/>
          <p14:tracePt t="42970" x="4870450" y="2921000"/>
          <p14:tracePt t="42987" x="4813300" y="2806700"/>
          <p14:tracePt t="43003" x="4794250" y="2762250"/>
          <p14:tracePt t="43019" x="4762500" y="2679700"/>
          <p14:tracePt t="43035" x="4743450" y="2647950"/>
          <p14:tracePt t="43052" x="4724400" y="2603500"/>
          <p14:tracePt t="43069" x="4705350" y="2578100"/>
          <p14:tracePt t="43085" x="4705350" y="2571750"/>
          <p14:tracePt t="43103" x="4699000" y="2565400"/>
          <p14:tracePt t="43119" x="4692650" y="2559050"/>
          <p14:tracePt t="43136" x="4667250" y="2540000"/>
          <p14:tracePt t="43152" x="4654550" y="2527300"/>
          <p14:tracePt t="43168" x="4578350" y="2482850"/>
          <p14:tracePt t="43185" x="4533900" y="2463800"/>
          <p14:tracePt t="43202" x="4514850" y="2451100"/>
          <p14:tracePt t="43219" x="4489450" y="2444750"/>
          <p14:tracePt t="43236" x="4483100" y="2438400"/>
          <p14:tracePt t="43253" x="4470400" y="2438400"/>
          <p14:tracePt t="43270" x="4464050" y="2438400"/>
          <p14:tracePt t="43312" x="4464050" y="2451100"/>
          <p14:tracePt t="43322" x="4476750" y="2470150"/>
          <p14:tracePt t="43337" x="4489450" y="2482850"/>
          <p14:tracePt t="43353" x="4565650" y="2533650"/>
          <p14:tracePt t="43370" x="4591050" y="2540000"/>
          <p14:tracePt t="43386" x="4641850" y="2552700"/>
          <p14:tracePt t="43403" x="4667250" y="2552700"/>
          <p14:tracePt t="43419" x="4699000" y="2552700"/>
          <p14:tracePt t="43436" x="4705350" y="2552700"/>
          <p14:tracePt t="43453" x="4705350" y="2540000"/>
          <p14:tracePt t="43469" x="4718050" y="2501900"/>
          <p14:tracePt t="43486" x="4718050" y="2476500"/>
          <p14:tracePt t="43503" x="4705350" y="2393950"/>
          <p14:tracePt t="43519" x="4686300" y="2362200"/>
          <p14:tracePt t="43535" x="4654550" y="2336800"/>
          <p14:tracePt t="43551" x="4584700" y="2324100"/>
          <p14:tracePt t="43568" x="4552950" y="2324100"/>
          <p14:tracePt t="43585" x="4502150" y="2324100"/>
          <p14:tracePt t="43602" x="4470400" y="2355850"/>
          <p14:tracePt t="43618" x="4464050" y="2381250"/>
          <p14:tracePt t="43635" x="4457700" y="2425700"/>
          <p14:tracePt t="43652" x="4457700" y="2457450"/>
          <p14:tracePt t="43668" x="4483100" y="2501900"/>
          <p14:tracePt t="43685" x="4584700" y="2546350"/>
          <p14:tracePt t="43702" x="4635500" y="2546350"/>
          <p14:tracePt t="43719" x="4705350" y="2527300"/>
          <p14:tracePt t="43736" x="4730750" y="2495550"/>
          <p14:tracePt t="43753" x="4787900" y="2368550"/>
          <p14:tracePt t="43770" x="4800600" y="2311400"/>
          <p14:tracePt t="43786" x="4800600" y="2286000"/>
          <p14:tracePt t="43803" x="4800600" y="2279650"/>
          <p14:tracePt t="43819" x="4800600" y="2273300"/>
          <p14:tracePt t="43853" x="4794250" y="2273300"/>
          <p14:tracePt t="43869" x="4787900" y="2279650"/>
          <p14:tracePt t="43886" x="4775200" y="2324100"/>
          <p14:tracePt t="43903" x="4775200" y="2343150"/>
          <p14:tracePt t="43920" x="4775200" y="2387600"/>
          <p14:tracePt t="43937" x="4775200" y="2444750"/>
          <p14:tracePt t="43953" x="4775200" y="2501900"/>
          <p14:tracePt t="43969" x="4775200" y="2571750"/>
          <p14:tracePt t="43985" x="4775200" y="2597150"/>
          <p14:tracePt t="44002" x="4787900" y="2667000"/>
          <p14:tracePt t="44018" x="4806950" y="2736850"/>
          <p14:tracePt t="44035" x="4870450" y="2895600"/>
          <p14:tracePt t="44051" x="4940300" y="3035300"/>
          <p14:tracePt t="44069" x="4978400" y="3111500"/>
          <p14:tracePt t="44086" x="5060950" y="3302000"/>
          <p14:tracePt t="44104" x="5111750" y="3467100"/>
          <p14:tracePt t="44119" x="5130800" y="3549650"/>
          <p14:tracePt t="44137" x="5149850" y="3657600"/>
          <p14:tracePt t="44153" x="5168900" y="3702050"/>
          <p14:tracePt t="44170" x="5187950" y="3771900"/>
          <p14:tracePt t="44186" x="5200650" y="3822700"/>
          <p14:tracePt t="44202" x="5207000" y="3886200"/>
          <p14:tracePt t="44218" x="5213350" y="3911600"/>
          <p14:tracePt t="44235" x="5213350" y="3924300"/>
          <p14:tracePt t="44251" x="5213350" y="3937000"/>
          <p14:tracePt t="44268" x="5219700" y="3937000"/>
          <p14:tracePt t="44285" x="5219700" y="3943350"/>
          <p14:tracePt t="44313" x="5219700" y="3949700"/>
          <p14:tracePt t="44323" x="5219700" y="3956050"/>
          <p14:tracePt t="44336" x="5226050" y="3962400"/>
          <p14:tracePt t="44355" x="5226050" y="3975100"/>
          <p14:tracePt t="44368" x="5226050" y="3981450"/>
          <p14:tracePt t="46940" x="5219700" y="3981450"/>
          <p14:tracePt t="46951" x="5207000" y="3987800"/>
          <p14:tracePt t="46961" x="5181600" y="3994150"/>
          <p14:tracePt t="46972" x="5162550" y="4000500"/>
          <p14:tracePt t="46985" x="5124450" y="4013200"/>
          <p14:tracePt t="47001" x="5067300" y="4025900"/>
          <p14:tracePt t="47018" x="4940300" y="4051300"/>
          <p14:tracePt t="47035" x="4806950" y="4051300"/>
          <p14:tracePt t="47051" x="4679950" y="4051300"/>
          <p14:tracePt t="47068" x="4476750" y="4064000"/>
          <p14:tracePt t="47085" x="4381500" y="4064000"/>
          <p14:tracePt t="47101" x="4108450" y="4064000"/>
          <p14:tracePt t="47118" x="3829050" y="4044950"/>
          <p14:tracePt t="47135" x="3714750" y="4025900"/>
          <p14:tracePt t="47151" x="3403600" y="3981450"/>
          <p14:tracePt t="47169" x="3276600" y="3949700"/>
          <p14:tracePt t="47186" x="3028950" y="3905250"/>
          <p14:tracePt t="47201" x="2711450" y="3854450"/>
          <p14:tracePt t="47218" x="2622550" y="3841750"/>
          <p14:tracePt t="47235" x="2444750" y="3835400"/>
          <p14:tracePt t="47252" x="2343150" y="3835400"/>
          <p14:tracePt t="47268" x="2165350" y="3835400"/>
          <p14:tracePt t="47285" x="2038350" y="3835400"/>
          <p14:tracePt t="47301" x="2000250" y="3835400"/>
          <p14:tracePt t="47319" x="1917700" y="3841750"/>
          <p14:tracePt t="47336" x="1873250" y="3841750"/>
          <p14:tracePt t="47352" x="1816100" y="3867150"/>
          <p14:tracePt t="47369" x="1765300" y="3892550"/>
          <p14:tracePt t="47386" x="1746250" y="3905250"/>
          <p14:tracePt t="47403" x="1720850" y="3917950"/>
          <p14:tracePt t="47419" x="1708150" y="3930650"/>
          <p14:tracePt t="47436" x="1676400" y="3956050"/>
          <p14:tracePt t="47453" x="1638300" y="3994150"/>
          <p14:tracePt t="47469" x="1625600" y="4013200"/>
          <p14:tracePt t="47487" x="1606550" y="4032250"/>
          <p14:tracePt t="47502" x="1593850" y="4051300"/>
          <p14:tracePt t="47519" x="1574800" y="4083050"/>
          <p14:tracePt t="47536" x="1543050" y="4108450"/>
          <p14:tracePt t="47552" x="1536700" y="4127500"/>
          <p14:tracePt t="47569" x="1511300" y="4159250"/>
          <p14:tracePt t="47586" x="1504950" y="4171950"/>
          <p14:tracePt t="47603" x="1485900" y="4191000"/>
          <p14:tracePt t="47619" x="1479550" y="4203700"/>
          <p14:tracePt t="47652" x="1479550" y="4216400"/>
          <p14:tracePt t="47669" x="1473200" y="4222750"/>
          <p14:tracePt t="47686" x="1473200" y="4229100"/>
          <p14:tracePt t="47724" x="1473200" y="4235450"/>
          <p14:tracePt t="47818" x="1479550" y="4235450"/>
          <p14:tracePt t="47828" x="1485900" y="4235450"/>
          <p14:tracePt t="47839" x="1492250" y="4235450"/>
          <p14:tracePt t="47852" x="1498600" y="4235450"/>
          <p14:tracePt t="47870" x="1504950" y="4235450"/>
          <p14:tracePt t="47886" x="1511300" y="4235450"/>
          <p14:tracePt t="47902" x="1524000" y="4235450"/>
          <p14:tracePt t="47919" x="1530350" y="4235450"/>
          <p14:tracePt t="47936" x="1536700" y="4235450"/>
          <p14:tracePt t="47953" x="1555750" y="4241800"/>
          <p14:tracePt t="47968" x="1562100" y="4241800"/>
          <p14:tracePt t="47984" x="1568450" y="4248150"/>
          <p14:tracePt t="48001" x="1574800" y="4248150"/>
          <p14:tracePt t="48018" x="1581150" y="4248150"/>
          <p14:tracePt t="48035" x="1587500" y="4248150"/>
          <p14:tracePt t="48052" x="1600200" y="4248150"/>
          <p14:tracePt t="48069" x="1606550" y="4254500"/>
          <p14:tracePt t="48086" x="1612900" y="4254500"/>
          <p14:tracePt t="48103" x="1619250" y="4260850"/>
          <p14:tracePt t="48119" x="1625600" y="4260850"/>
          <p14:tracePt t="48137" x="1631950" y="4267200"/>
          <p14:tracePt t="48151" x="1651000" y="4273550"/>
          <p14:tracePt t="48168" x="1663700" y="4273550"/>
          <p14:tracePt t="48185" x="1695450" y="4279900"/>
          <p14:tracePt t="48201" x="1714500" y="4286250"/>
          <p14:tracePt t="48218" x="1765300" y="4292600"/>
          <p14:tracePt t="48234" x="1816100" y="4292600"/>
          <p14:tracePt t="48251" x="1841500" y="4292600"/>
          <p14:tracePt t="48268" x="1930400" y="4292600"/>
          <p14:tracePt t="48285" x="1993900" y="4292600"/>
          <p14:tracePt t="48301" x="2076450" y="4292600"/>
          <p14:tracePt t="48319" x="2133600" y="4298950"/>
          <p14:tracePt t="48336" x="2159000" y="4298950"/>
          <p14:tracePt t="48352" x="2254250" y="4311650"/>
          <p14:tracePt t="48370" x="2355850" y="4318000"/>
          <p14:tracePt t="48386" x="2393950" y="4318000"/>
          <p14:tracePt t="48403" x="2489200" y="4324350"/>
          <p14:tracePt t="48419" x="2527300" y="4324350"/>
          <p14:tracePt t="48436" x="2660650" y="4337050"/>
          <p14:tracePt t="48454" x="2762250" y="4343400"/>
          <p14:tracePt t="48468" x="2800350" y="4343400"/>
          <p14:tracePt t="48485" x="2882900" y="4356100"/>
          <p14:tracePt t="48502" x="2933700" y="4356100"/>
          <p14:tracePt t="48519" x="3028950" y="4362450"/>
          <p14:tracePt t="48537" x="3117850" y="4368800"/>
          <p14:tracePt t="48552" x="3162300" y="4368800"/>
          <p14:tracePt t="48570" x="3225800" y="4375150"/>
          <p14:tracePt t="48586" x="3257550" y="4375150"/>
          <p14:tracePt t="48602" x="3371850" y="4387850"/>
          <p14:tracePt t="48620" x="3435350" y="4387850"/>
          <p14:tracePt t="48635" x="3536950" y="4394200"/>
          <p14:tracePt t="48653" x="3632200" y="4400550"/>
          <p14:tracePt t="48669" x="3695700" y="4400550"/>
          <p14:tracePt t="48686" x="3841750" y="4419600"/>
          <p14:tracePt t="48702" x="3905250" y="4432300"/>
          <p14:tracePt t="48719" x="4000500" y="4451350"/>
          <p14:tracePt t="48736" x="4089400" y="4451350"/>
          <p14:tracePt t="48753" x="4146550" y="4457700"/>
          <p14:tracePt t="48769" x="4260850" y="4464050"/>
          <p14:tracePt t="48786" x="4298950" y="4464050"/>
          <p14:tracePt t="48802" x="4368800" y="4464050"/>
          <p14:tracePt t="48819" x="4413250" y="4464050"/>
          <p14:tracePt t="48836" x="4445000" y="4464050"/>
          <p14:tracePt t="48852" x="4521200" y="4464050"/>
          <p14:tracePt t="48869" x="4559300" y="4464050"/>
          <p14:tracePt t="48886" x="4667250" y="4464050"/>
          <p14:tracePt t="48903" x="4730750" y="4464050"/>
          <p14:tracePt t="48919" x="4762500" y="4457700"/>
          <p14:tracePt t="48936" x="4800600" y="4457700"/>
          <p14:tracePt t="48953" x="4806950" y="4451350"/>
          <p14:tracePt t="48969" x="4826000" y="4445000"/>
          <p14:tracePt t="49027" x="4832350" y="4438650"/>
          <p14:tracePt t="49039" x="4838700" y="4438650"/>
          <p14:tracePt t="49047" x="4851400" y="4432300"/>
          <p14:tracePt t="49057" x="4864100" y="4419600"/>
          <p14:tracePt t="49068" x="4876800" y="4413250"/>
          <p14:tracePt t="49084" x="4889500" y="4406900"/>
          <p14:tracePt t="49101" x="4914900" y="4394200"/>
          <p14:tracePt t="49118" x="4927600" y="4394200"/>
          <p14:tracePt t="49134" x="4953000" y="4381500"/>
          <p14:tracePt t="49151" x="4972050" y="4375150"/>
          <p14:tracePt t="49168" x="4978400" y="4368800"/>
          <p14:tracePt t="49185" x="4984750" y="4362450"/>
          <p14:tracePt t="49201" x="4991100" y="4362450"/>
          <p14:tracePt t="49297" x="4997450" y="4356100"/>
          <p14:tracePt t="49318" x="5003800" y="4349750"/>
          <p14:tracePt t="49360" x="5003800" y="4343400"/>
          <p14:tracePt t="49370" x="5003800" y="4337050"/>
          <p14:tracePt t="49381" x="5003800" y="4330700"/>
          <p14:tracePt t="49464" x="4997450" y="4324350"/>
          <p14:tracePt t="49474" x="4984750" y="4318000"/>
          <p14:tracePt t="49485" x="4972050" y="4311650"/>
          <p14:tracePt t="49495" x="4940300" y="4298950"/>
          <p14:tracePt t="49506" x="4902200" y="4292600"/>
          <p14:tracePt t="49518" x="4857750" y="4273550"/>
          <p14:tracePt t="49534" x="4819650" y="4273550"/>
          <p14:tracePt t="49551" x="4730750" y="4248150"/>
          <p14:tracePt t="49568" x="4667250" y="4235450"/>
          <p14:tracePt t="49584" x="4546600" y="4216400"/>
          <p14:tracePt t="49601" x="4457700" y="4210050"/>
          <p14:tracePt t="49618" x="4425950" y="4210050"/>
          <p14:tracePt t="49634" x="4324350" y="4203700"/>
          <p14:tracePt t="49651" x="4286250" y="4203700"/>
          <p14:tracePt t="49668" x="4178300" y="4203700"/>
          <p14:tracePt t="49684" x="4089400" y="4203700"/>
          <p14:tracePt t="49701" x="4064000" y="4203700"/>
          <p14:tracePt t="49718" x="4006850" y="4203700"/>
          <p14:tracePt t="49734" x="3968750" y="4203700"/>
          <p14:tracePt t="49751" x="3873500" y="4203700"/>
          <p14:tracePt t="49768" x="3797300" y="4191000"/>
          <p14:tracePt t="49784" x="3752850" y="4191000"/>
          <p14:tracePt t="49801" x="3689350" y="4184650"/>
          <p14:tracePt t="49818" x="3657600" y="4184650"/>
          <p14:tracePt t="49834" x="3594100" y="4184650"/>
          <p14:tracePt t="49851" x="3524250" y="4178300"/>
          <p14:tracePt t="49868" x="3473450" y="4178300"/>
          <p14:tracePt t="49884" x="3397250" y="4178300"/>
          <p14:tracePt t="49901" x="3352800" y="4178300"/>
          <p14:tracePt t="49918" x="3225800" y="4178300"/>
          <p14:tracePt t="49934" x="3041650" y="4210050"/>
          <p14:tracePt t="49951" x="2978150" y="4210050"/>
          <p14:tracePt t="49968" x="2800350" y="4241800"/>
          <p14:tracePt t="49984" x="2673350" y="4248150"/>
          <p14:tracePt t="50001" x="2444750" y="4273550"/>
          <p14:tracePt t="50018" x="2286000" y="4279900"/>
          <p14:tracePt t="50034" x="2197100" y="4279900"/>
          <p14:tracePt t="50051" x="2044700" y="4279900"/>
          <p14:tracePt t="50069" x="1993900" y="4279900"/>
          <p14:tracePt t="50085" x="1936750" y="4279900"/>
          <p14:tracePt t="50102" x="1917700" y="4279900"/>
          <p14:tracePt t="50426" x="1911350" y="4286250"/>
          <p14:tracePt t="50436" x="1898650" y="4292600"/>
          <p14:tracePt t="50446" x="1879600" y="4298950"/>
          <p14:tracePt t="50456" x="1854200" y="4311650"/>
          <p14:tracePt t="50468" x="1841500" y="4330700"/>
          <p14:tracePt t="50484" x="1822450" y="4343400"/>
          <p14:tracePt t="50501" x="1784350" y="4368800"/>
          <p14:tracePt t="50518" x="1758950" y="4394200"/>
          <p14:tracePt t="50534" x="1746250" y="4400550"/>
          <p14:tracePt t="50551" x="1720850" y="4425950"/>
          <p14:tracePt t="50568" x="1695450" y="4438650"/>
          <p14:tracePt t="50584" x="1663700" y="4457700"/>
          <p14:tracePt t="50601" x="1638300" y="4476750"/>
          <p14:tracePt t="50618" x="1612900" y="4495800"/>
          <p14:tracePt t="50634" x="1581150" y="4514850"/>
          <p14:tracePt t="50652" x="1568450" y="4527550"/>
          <p14:tracePt t="50669" x="1530350" y="4546600"/>
          <p14:tracePt t="50686" x="1504950" y="4565650"/>
          <p14:tracePt t="50703" x="1485900" y="4584700"/>
          <p14:tracePt t="50719" x="1447800" y="4603750"/>
          <p14:tracePt t="50736" x="1428750" y="4610100"/>
          <p14:tracePt t="50752" x="1397000" y="4629150"/>
          <p14:tracePt t="50769" x="1371600" y="4641850"/>
          <p14:tracePt t="50786" x="1365250" y="4648200"/>
          <p14:tracePt t="50802" x="1352550" y="4654550"/>
          <p14:tracePt t="50819" x="1352550" y="4660900"/>
          <p14:tracePt t="50835" x="1346200" y="4660900"/>
          <p14:tracePt t="50853" x="1339850" y="4667250"/>
          <p14:tracePt t="50885" x="1333500" y="4673600"/>
          <p14:tracePt t="50902" x="1333500" y="4679950"/>
          <p14:tracePt t="50919" x="1327150" y="4686300"/>
          <p14:tracePt t="50936" x="1327150" y="4692650"/>
          <p14:tracePt t="50952" x="1327150" y="4699000"/>
          <p14:tracePt t="50969" x="1320800" y="4699000"/>
          <p14:tracePt t="51009" x="1320800" y="4705350"/>
          <p14:tracePt t="51083" x="1327150" y="4711700"/>
          <p14:tracePt t="51093" x="1339850" y="4718050"/>
          <p14:tracePt t="51104" x="1346200" y="4718050"/>
          <p14:tracePt t="51119" x="1358900" y="4718050"/>
          <p14:tracePt t="51136" x="1377950" y="4724400"/>
          <p14:tracePt t="51153" x="1390650" y="4730750"/>
          <p14:tracePt t="51168" x="1422400" y="4737100"/>
          <p14:tracePt t="51186" x="1460500" y="4749800"/>
          <p14:tracePt t="51201" x="1479550" y="4756150"/>
          <p14:tracePt t="51218" x="1524000" y="4768850"/>
          <p14:tracePt t="51234" x="1543050" y="4775200"/>
          <p14:tracePt t="51252" x="1574800" y="4781550"/>
          <p14:tracePt t="51270" x="1593850" y="4787900"/>
          <p14:tracePt t="51285" x="1606550" y="4794250"/>
          <p14:tracePt t="51303" x="1631950" y="4794250"/>
          <p14:tracePt t="51318" x="1644650" y="4794250"/>
          <p14:tracePt t="51335" x="1670050" y="4800600"/>
          <p14:tracePt t="51352" x="1695450" y="4800600"/>
          <p14:tracePt t="51369" x="1752600" y="4800600"/>
          <p14:tracePt t="51386" x="1803400" y="4806950"/>
          <p14:tracePt t="51402" x="1828800" y="4806950"/>
          <p14:tracePt t="51419" x="1879600" y="4813300"/>
          <p14:tracePt t="51435" x="1930400" y="4813300"/>
          <p14:tracePt t="51452" x="2032000" y="4819650"/>
          <p14:tracePt t="51469" x="2114550" y="4832350"/>
          <p14:tracePt t="51485" x="2139950" y="4832350"/>
          <p14:tracePt t="51502" x="2190750" y="4838700"/>
          <p14:tracePt t="51519" x="2228850" y="4838700"/>
          <p14:tracePt t="51535" x="2298700" y="4845050"/>
          <p14:tracePt t="51553" x="2355850" y="4851400"/>
          <p14:tracePt t="51569" x="2387600" y="4851400"/>
          <p14:tracePt t="51587" x="2419350" y="4851400"/>
          <p14:tracePt t="52053" x="2425700" y="4851400"/>
          <p14:tracePt t="52064" x="2432050" y="4851400"/>
          <p14:tracePt t="52085" x="2444750" y="4851400"/>
          <p14:tracePt t="52094" x="2457450" y="4857750"/>
          <p14:tracePt t="52106" x="2482850" y="4864100"/>
          <p14:tracePt t="52119" x="2489200" y="4864100"/>
          <p14:tracePt t="52136" x="2514600" y="4870450"/>
          <p14:tracePt t="52152" x="2527300" y="4870450"/>
          <p14:tracePt t="52168" x="2546350" y="4876800"/>
          <p14:tracePt t="52185" x="2559050" y="4876800"/>
          <p14:tracePt t="52202" x="2584450" y="4876800"/>
          <p14:tracePt t="52219" x="2609850" y="4876800"/>
          <p14:tracePt t="52235" x="2628900" y="4876800"/>
          <p14:tracePt t="52252" x="2686050" y="4889500"/>
          <p14:tracePt t="52269" x="2724150" y="4889500"/>
          <p14:tracePt t="52285" x="2800350" y="4889500"/>
          <p14:tracePt t="52303" x="2921000" y="4889500"/>
          <p14:tracePt t="52319" x="2984500" y="4889500"/>
          <p14:tracePt t="52336" x="3149600" y="4889500"/>
          <p14:tracePt t="52352" x="3213100" y="4889500"/>
          <p14:tracePt t="52369" x="3327400" y="4889500"/>
          <p14:tracePt t="52386" x="3505200" y="4889500"/>
          <p14:tracePt t="52402" x="3581400" y="4889500"/>
          <p14:tracePt t="52419" x="3695700" y="4889500"/>
          <p14:tracePt t="52435" x="3759200" y="4889500"/>
          <p14:tracePt t="52452" x="3917950" y="4895850"/>
          <p14:tracePt t="52470" x="4044950" y="4895850"/>
          <p14:tracePt t="52486" x="4083050" y="4895850"/>
          <p14:tracePt t="52501" x="4152900" y="4895850"/>
          <p14:tracePt t="52519" x="4178300" y="4895850"/>
          <p14:tracePt t="52535" x="4203700" y="4895850"/>
          <p14:tracePt t="52554" x="4216400" y="4895850"/>
          <p14:tracePt t="52585" x="4222750" y="4895850"/>
          <p14:tracePt t="52603" x="4216400" y="4895850"/>
          <p14:tracePt t="52619" x="4121150" y="4857750"/>
          <p14:tracePt t="52636" x="3968750" y="4819650"/>
          <p14:tracePt t="52652" x="3898900" y="4800600"/>
          <p14:tracePt t="52669" x="3689350" y="4756150"/>
          <p14:tracePt t="52685" x="3594100" y="4756150"/>
          <p14:tracePt t="52703" x="3435350" y="4743450"/>
          <p14:tracePt t="52720" x="3282950" y="4737100"/>
          <p14:tracePt t="52735" x="3181350" y="4737100"/>
          <p14:tracePt t="52753" x="3016250" y="4737100"/>
          <p14:tracePt t="52769" x="2965450" y="4737100"/>
          <p14:tracePt t="52785" x="2863850" y="4737100"/>
          <p14:tracePt t="52801" x="2794000" y="4737100"/>
          <p14:tracePt t="52818" x="2667000" y="4724400"/>
          <p14:tracePt t="52834" x="2540000" y="4724400"/>
          <p14:tracePt t="52851" x="2489200" y="4724400"/>
          <p14:tracePt t="52868" x="2362200" y="4724400"/>
          <p14:tracePt t="52884" x="2254250" y="4718050"/>
          <p14:tracePt t="52886" x="2165350" y="4705350"/>
          <p14:tracePt t="52901" x="2089150" y="4705350"/>
          <p14:tracePt t="52918" x="1981200" y="4692650"/>
          <p14:tracePt t="52934" x="1943100" y="4692650"/>
          <p14:tracePt t="52951" x="1866900" y="4679950"/>
          <p14:tracePt t="52968" x="1822450" y="4679950"/>
          <p14:tracePt t="52985" x="1778000" y="4679950"/>
          <p14:tracePt t="53003" x="1758950" y="4679950"/>
          <p14:tracePt t="53019" x="1752600" y="4679950"/>
          <p14:tracePt t="53035" x="1746250" y="4679950"/>
          <p14:tracePt t="53106" x="1746250" y="4692650"/>
          <p14:tracePt t="53116" x="1746250" y="4699000"/>
          <p14:tracePt t="53127" x="1752600" y="4711700"/>
          <p14:tracePt t="53138" x="1771650" y="4724400"/>
          <p14:tracePt t="53152" x="1835150" y="4749800"/>
          <p14:tracePt t="53168" x="2063750" y="4781550"/>
          <p14:tracePt t="53185" x="2165350" y="4794250"/>
          <p14:tracePt t="53201" x="2406650" y="4800600"/>
          <p14:tracePt t="53219" x="2546350" y="4800600"/>
          <p14:tracePt t="53235" x="2749550" y="4800600"/>
          <p14:tracePt t="53252" x="2978150" y="4787900"/>
          <p14:tracePt t="53269" x="3092450" y="4775200"/>
          <p14:tracePt t="53285" x="3238500" y="4749800"/>
          <p14:tracePt t="53301" x="3289300" y="4737100"/>
          <p14:tracePt t="53318" x="3340100" y="4730750"/>
          <p14:tracePt t="53336" x="3359150" y="4724400"/>
          <p14:tracePt t="53352" x="3365500" y="4724400"/>
          <p14:tracePt t="53369" x="3371850" y="4718050"/>
          <p14:tracePt t="53385" x="3378200" y="4718050"/>
          <p14:tracePt t="53795" x="3371850" y="4711700"/>
          <p14:tracePt t="53805" x="3365500" y="4711700"/>
          <p14:tracePt t="53815" x="3340100" y="4705350"/>
          <p14:tracePt t="53826" x="3314700" y="4699000"/>
          <p14:tracePt t="53837" x="3282950" y="4692650"/>
          <p14:tracePt t="53852" x="3251200" y="4686300"/>
          <p14:tracePt t="53869" x="3181350" y="4667250"/>
          <p14:tracePt t="53885" x="3155950" y="4660900"/>
          <p14:tracePt t="53888" x="3086100" y="4654550"/>
          <p14:tracePt t="53902" x="3022600" y="4654550"/>
          <p14:tracePt t="53920" x="2895600" y="4654550"/>
          <p14:tracePt t="53935" x="2857500" y="4648200"/>
          <p14:tracePt t="53951" x="2774950" y="4648200"/>
          <p14:tracePt t="53968" x="2736850" y="4635500"/>
          <p14:tracePt t="53984" x="2654300" y="4629150"/>
          <p14:tracePt t="54001" x="2622550" y="4622800"/>
          <p14:tracePt t="54017" x="2565400" y="4622800"/>
          <p14:tracePt t="54034" x="2527300" y="4622800"/>
          <p14:tracePt t="54051" x="2508250" y="4622800"/>
          <p14:tracePt t="54067" x="2482850" y="4622800"/>
          <p14:tracePt t="54084" x="2470150" y="4622800"/>
          <p14:tracePt t="54101" x="2444750" y="4622800"/>
          <p14:tracePt t="54117" x="2419350" y="4641850"/>
          <p14:tracePt t="54134" x="2406650" y="4648200"/>
          <p14:tracePt t="54152" x="2387600" y="4679950"/>
          <p14:tracePt t="54170" x="2381250" y="4699000"/>
          <p14:tracePt t="54186" x="2374900" y="4711700"/>
          <p14:tracePt t="54201" x="2374900" y="4730750"/>
          <p14:tracePt t="54217" x="2374900" y="4743450"/>
          <p14:tracePt t="54234" x="2374900" y="4762500"/>
          <p14:tracePt t="54254" x="2381250" y="4781550"/>
          <p14:tracePt t="54268" x="2406650" y="4787900"/>
          <p14:tracePt t="54286" x="2463800" y="4806950"/>
          <p14:tracePt t="54302" x="2514600" y="4813300"/>
          <p14:tracePt t="54319" x="2609850" y="4819650"/>
          <p14:tracePt t="54336" x="2705100" y="4851400"/>
          <p14:tracePt t="54352" x="2736850" y="4857750"/>
          <p14:tracePt t="54369" x="2806700" y="4883150"/>
          <p14:tracePt t="54385" x="2863850" y="4889500"/>
          <p14:tracePt t="54402" x="2940050" y="4895850"/>
          <p14:tracePt t="54418" x="2984500" y="4908550"/>
          <p14:tracePt t="54434" x="3054350" y="4921250"/>
          <p14:tracePt t="54452" x="3149600" y="4940300"/>
          <p14:tracePt t="54469" x="3200400" y="4940300"/>
          <p14:tracePt t="54485" x="3308350" y="4959350"/>
          <p14:tracePt t="54502" x="3359150" y="4965700"/>
          <p14:tracePt t="54518" x="3441700" y="4972050"/>
          <p14:tracePt t="54536" x="3511550" y="4978400"/>
          <p14:tracePt t="54552" x="3536950" y="4978400"/>
          <p14:tracePt t="54569" x="3606800" y="4991100"/>
          <p14:tracePt t="54585" x="3644900" y="4997450"/>
          <p14:tracePt t="54602" x="3702050" y="5003800"/>
          <p14:tracePt t="54619" x="3759200" y="5010150"/>
          <p14:tracePt t="54635" x="3790950" y="5010150"/>
          <p14:tracePt t="54651" x="3854450" y="5016500"/>
          <p14:tracePt t="54668" x="3924300" y="5016500"/>
          <p14:tracePt t="54684" x="4057650" y="5029200"/>
          <p14:tracePt t="54701" x="4171950" y="5035550"/>
          <p14:tracePt t="54718" x="4216400" y="5048250"/>
          <p14:tracePt t="54734" x="4292600" y="5054600"/>
          <p14:tracePt t="54754" x="4337050" y="5060950"/>
          <p14:tracePt t="55138" x="4343400" y="5060950"/>
          <p14:tracePt t="55149" x="4349750" y="5060950"/>
          <p14:tracePt t="55159" x="4362450" y="5060950"/>
          <p14:tracePt t="55170" x="4387850" y="5060950"/>
          <p14:tracePt t="55184" x="4406900" y="5060950"/>
          <p14:tracePt t="55201" x="4495800" y="5041900"/>
          <p14:tracePt t="55218" x="4565650" y="5022850"/>
          <p14:tracePt t="55234" x="4692650" y="5003800"/>
          <p14:tracePt t="55251" x="4775200" y="4984750"/>
          <p14:tracePt t="55267" x="4946650" y="4953000"/>
          <p14:tracePt t="55284" x="5010150" y="4946650"/>
          <p14:tracePt t="55301" x="5162550" y="4933950"/>
          <p14:tracePt t="55318" x="5372100" y="4902200"/>
          <p14:tracePt t="55335" x="5461000" y="4895850"/>
          <p14:tracePt t="55352" x="5613400" y="4895850"/>
          <p14:tracePt t="55370" x="5765800" y="4883150"/>
          <p14:tracePt t="55385" x="5854700" y="4883150"/>
          <p14:tracePt t="55402" x="5988050" y="4864100"/>
          <p14:tracePt t="55419" x="6051550" y="4864100"/>
          <p14:tracePt t="55435" x="6153150" y="4864100"/>
          <p14:tracePt t="55451" x="6203950" y="4864100"/>
          <p14:tracePt t="55467" x="6324600" y="4876800"/>
          <p14:tracePt t="55484" x="6451600" y="4889500"/>
          <p14:tracePt t="55501" x="6508750" y="4895850"/>
          <p14:tracePt t="55517" x="6578600" y="4921250"/>
          <p14:tracePt t="55534" x="6610350" y="4927600"/>
          <p14:tracePt t="55551" x="6680200" y="4953000"/>
          <p14:tracePt t="55567" x="6750050" y="4965700"/>
          <p14:tracePt t="55584" x="6794500" y="4978400"/>
          <p14:tracePt t="55601" x="6826250" y="4991100"/>
          <p14:tracePt t="55617" x="6838950" y="4991100"/>
          <p14:tracePt t="55634" x="6851650" y="4991100"/>
          <p14:tracePt t="55995" x="6858000" y="4991100"/>
          <p14:tracePt t="56006" x="6864350" y="4991100"/>
          <p14:tracePt t="56058" x="6870700" y="4991100"/>
          <p14:tracePt t="56069" x="6877050" y="4984750"/>
          <p14:tracePt t="56079" x="6883400" y="4978400"/>
          <p14:tracePt t="56151" x="6883400" y="4972050"/>
          <p14:tracePt t="56172" x="6883400" y="4965700"/>
          <p14:tracePt t="56183" x="6877050" y="4953000"/>
          <p14:tracePt t="56193" x="6845300" y="4927600"/>
          <p14:tracePt t="56204" x="6775450" y="4895850"/>
          <p14:tracePt t="56218" x="6724650" y="4889500"/>
          <p14:tracePt t="56234" x="6654800" y="4876800"/>
          <p14:tracePt t="56252" x="6623050" y="4864100"/>
          <p14:tracePt t="56268" x="6578600" y="4864100"/>
          <p14:tracePt t="56285" x="6553200" y="4864100"/>
          <p14:tracePt t="56301" x="6496050" y="4864100"/>
          <p14:tracePt t="56317" x="6457950" y="4864100"/>
          <p14:tracePt t="56334" x="6438900" y="4864100"/>
          <p14:tracePt t="56351" x="6407150" y="4870450"/>
          <p14:tracePt t="56367" x="6388100" y="4883150"/>
          <p14:tracePt t="56384" x="6375400" y="4895850"/>
          <p14:tracePt t="56401" x="6356350" y="4921250"/>
          <p14:tracePt t="56417" x="6350000" y="4921250"/>
          <p14:tracePt t="56434" x="6343650" y="4927600"/>
          <p14:tracePt t="56467" x="6343650" y="4940300"/>
          <p14:tracePt t="56484" x="6343650" y="4953000"/>
          <p14:tracePt t="56501" x="6356350" y="4965700"/>
          <p14:tracePt t="56517" x="6426200" y="4997450"/>
          <p14:tracePt t="56534" x="6470650" y="5003800"/>
          <p14:tracePt t="56552" x="6565900" y="5010150"/>
          <p14:tracePt t="56569" x="6680200" y="5010150"/>
          <p14:tracePt t="56585" x="6743700" y="5010150"/>
          <p14:tracePt t="56602" x="6832600" y="5010150"/>
          <p14:tracePt t="56618" x="6864350" y="5003800"/>
          <p14:tracePt t="56635" x="6908800" y="4984750"/>
          <p14:tracePt t="56652" x="6927850" y="4953000"/>
          <p14:tracePt t="56669" x="6940550" y="4940300"/>
          <p14:tracePt t="56685" x="6953250" y="4933950"/>
          <p14:tracePt t="56702" x="6953250" y="4927600"/>
          <p14:tracePt t="56719" x="6953250" y="4895850"/>
          <p14:tracePt t="56736" x="6940550" y="4870450"/>
          <p14:tracePt t="56752" x="6915150" y="4857750"/>
          <p14:tracePt t="56768" x="6864350" y="4832350"/>
          <p14:tracePt t="56785" x="6858000" y="4832350"/>
          <p14:tracePt t="56802" x="6851650" y="4826000"/>
          <p14:tracePt t="57800" x="6864350" y="4826000"/>
          <p14:tracePt t="57810" x="6902450" y="4826000"/>
          <p14:tracePt t="57821" x="6940550" y="4826000"/>
          <p14:tracePt t="57835" x="6978650" y="4819650"/>
          <p14:tracePt t="57852" x="7099300" y="4819650"/>
          <p14:tracePt t="57869" x="7162800" y="4819650"/>
          <p14:tracePt t="57885" x="7264400" y="4819650"/>
          <p14:tracePt t="57902" x="7302500" y="4819650"/>
          <p14:tracePt t="57919" x="7359650" y="4819650"/>
          <p14:tracePt t="57935" x="7391400" y="4819650"/>
          <p14:tracePt t="57952" x="7404100" y="4826000"/>
          <p14:tracePt t="57968" x="7423150" y="4832350"/>
          <p14:tracePt t="57985" x="7429500" y="4838700"/>
          <p14:tracePt t="58002" x="7435850" y="4838700"/>
          <p14:tracePt t="58019" x="7442200" y="4845050"/>
          <p14:tracePt t="58035" x="7442200" y="4857750"/>
          <p14:tracePt t="58051" x="7442200" y="4889500"/>
          <p14:tracePt t="58068" x="7435850" y="4908550"/>
          <p14:tracePt t="58084" x="7359650" y="4997450"/>
          <p14:tracePt t="58101" x="7080250" y="5194300"/>
          <p14:tracePt t="58118" x="6826250" y="5314950"/>
          <p14:tracePt t="58134" x="6083300" y="5524500"/>
          <p14:tracePt t="58151" x="5422900" y="5626100"/>
          <p14:tracePt t="58167" x="4286250" y="5645150"/>
          <p14:tracePt t="58184" x="3225800" y="5613400"/>
          <p14:tracePt t="58201" x="2952750" y="5581650"/>
          <p14:tracePt t="58217" x="2578100" y="5556250"/>
          <p14:tracePt t="58234" x="2451100" y="5549900"/>
          <p14:tracePt t="58250" x="2368550" y="5530850"/>
          <p14:tracePt t="58268" x="2324100" y="5518150"/>
          <p14:tracePt t="58284" x="2311400" y="5518150"/>
          <p14:tracePt t="58300" x="2305050" y="5518150"/>
          <p14:tracePt t="58317" x="2298700" y="5518150"/>
          <p14:tracePt t="58936" x="2298700" y="5511800"/>
          <p14:tracePt t="60397" x="2298700" y="5505450"/>
          <p14:tracePt t="60428" x="2298700" y="5492750"/>
          <p14:tracePt t="60439" x="2298700" y="5480050"/>
          <p14:tracePt t="60450" x="2298700" y="5461000"/>
          <p14:tracePt t="60459" x="2298700" y="5448300"/>
          <p14:tracePt t="60470" x="2298700" y="5435600"/>
          <p14:tracePt t="60485" x="2305050" y="5422900"/>
          <p14:tracePt t="60502" x="2317750" y="5403850"/>
          <p14:tracePt t="60518" x="2324100" y="5397500"/>
          <p14:tracePt t="60535" x="2330450" y="5391150"/>
          <p14:tracePt t="60553" x="2343150" y="5378450"/>
          <p14:tracePt t="60568" x="2343150" y="5372100"/>
          <p14:tracePt t="60585" x="2349500" y="5359400"/>
          <p14:tracePt t="60601" x="2355850" y="5359400"/>
          <p14:tracePt t="60618" x="2362200" y="5353050"/>
          <p14:tracePt t="60634" x="2362200" y="5346700"/>
          <p14:tracePt t="60652" x="2368550" y="5334000"/>
          <p14:tracePt t="60669" x="2368550" y="5289550"/>
          <p14:tracePt t="60684" x="2368550" y="5257800"/>
          <p14:tracePt t="60702" x="2362200" y="5219700"/>
          <p14:tracePt t="60719" x="2330450" y="5181600"/>
          <p14:tracePt t="60735" x="2317750" y="5168900"/>
          <p14:tracePt t="60752" x="2279650" y="5105400"/>
          <p14:tracePt t="60768" x="2260600" y="5073650"/>
          <p14:tracePt t="60785" x="2241550" y="5022850"/>
          <p14:tracePt t="60802" x="2235200" y="4997450"/>
          <p14:tracePt t="60819" x="2228850" y="4953000"/>
          <p14:tracePt t="60835" x="2222500" y="4902200"/>
          <p14:tracePt t="60851" x="2222500" y="4876800"/>
          <p14:tracePt t="60868" x="2222500" y="4832350"/>
          <p14:tracePt t="60885" x="2222500" y="4794250"/>
          <p14:tracePt t="60888" x="2222500" y="4768850"/>
          <p14:tracePt t="60901" x="2222500" y="4737100"/>
          <p14:tracePt t="60918" x="2222500" y="4692650"/>
          <p14:tracePt t="60935" x="2222500" y="4667250"/>
          <p14:tracePt t="60951" x="2222500" y="4629150"/>
          <p14:tracePt t="60967" x="2222500" y="4616450"/>
          <p14:tracePt t="60983" x="2222500" y="4578350"/>
          <p14:tracePt t="61000" x="2222500" y="4527550"/>
          <p14:tracePt t="61017" x="2222500" y="4508500"/>
          <p14:tracePt t="61033" x="2241550" y="4445000"/>
          <p14:tracePt t="61050" x="2247900" y="4425950"/>
          <p14:tracePt t="61067" x="2254250" y="4394200"/>
          <p14:tracePt t="61084" x="2266950" y="4375150"/>
          <p14:tracePt t="61210" x="2266950" y="4368800"/>
          <p14:tracePt t="61231" x="2266950" y="4362450"/>
          <p14:tracePt t="61252" x="2266950" y="4356100"/>
          <p14:tracePt t="61335" x="2266950" y="4349750"/>
          <p14:tracePt t="61387" x="2266950" y="4343400"/>
          <p14:tracePt t="62189" x="2273300" y="4343400"/>
          <p14:tracePt t="62199" x="2286000" y="4343400"/>
          <p14:tracePt t="62210" x="2311400" y="4343400"/>
          <p14:tracePt t="62220" x="2368550" y="4343400"/>
          <p14:tracePt t="62233" x="2419350" y="4349750"/>
          <p14:tracePt t="62250" x="2470150" y="4349750"/>
          <p14:tracePt t="62267" x="2635250" y="4349750"/>
          <p14:tracePt t="62284" x="2863850" y="4349750"/>
          <p14:tracePt t="62300" x="3003550" y="4349750"/>
          <p14:tracePt t="62317" x="3333750" y="4349750"/>
          <p14:tracePt t="62335" x="3448050" y="4337050"/>
          <p14:tracePt t="62351" x="3733800" y="4318000"/>
          <p14:tracePt t="62368" x="4000500" y="4318000"/>
          <p14:tracePt t="62385" x="4127500" y="4318000"/>
          <p14:tracePt t="62401" x="4375150" y="4349750"/>
          <p14:tracePt t="62418" x="4502150" y="4375150"/>
          <p14:tracePt t="62435" x="4692650" y="4425950"/>
          <p14:tracePt t="62451" x="4870450" y="4495800"/>
          <p14:tracePt t="62468" x="4972050" y="4527550"/>
          <p14:tracePt t="62485" x="5143500" y="4565650"/>
          <p14:tracePt t="62502" x="5200650" y="4597400"/>
          <p14:tracePt t="62518" x="5321300" y="4629150"/>
          <p14:tracePt t="62535" x="5467350" y="4679950"/>
          <p14:tracePt t="62551" x="5556250" y="4699000"/>
          <p14:tracePt t="62568" x="5689600" y="4718050"/>
          <p14:tracePt t="62585" x="5740400" y="4730750"/>
          <p14:tracePt t="62601" x="5835650" y="4737100"/>
          <p14:tracePt t="62619" x="5956300" y="4756150"/>
          <p14:tracePt t="62635" x="6007100" y="4768850"/>
          <p14:tracePt t="62651" x="6127750" y="4794250"/>
          <p14:tracePt t="62668" x="6178550" y="4800600"/>
          <p14:tracePt t="62684" x="6242050" y="4826000"/>
          <p14:tracePt t="62701" x="6286500" y="4838700"/>
          <p14:tracePt t="62718" x="6299200" y="4845050"/>
          <p14:tracePt t="62735" x="6305550" y="4851400"/>
          <p14:tracePt t="62752" x="6311900" y="4851400"/>
          <p14:tracePt t="62768" x="6330950" y="4857750"/>
          <p14:tracePt t="62785" x="6356350" y="4864100"/>
          <p14:tracePt t="62801" x="6375400" y="4870450"/>
          <p14:tracePt t="62818" x="6394450" y="4876800"/>
          <p14:tracePt t="62835" x="6407150" y="4883150"/>
          <p14:tracePt t="62851" x="6413500" y="4883150"/>
          <p14:tracePt t="64349" x="6413500" y="4889500"/>
          <p14:tracePt t="64443" x="6407150" y="4895850"/>
          <p14:tracePt t="64452" x="6407150" y="4902200"/>
          <p14:tracePt t="64463" x="6400800" y="4902200"/>
          <p14:tracePt t="64473" x="6394450" y="4902200"/>
          <p14:tracePt t="64484" x="6394450" y="4908550"/>
          <p14:tracePt t="64500" x="6375400" y="4921250"/>
          <p14:tracePt t="64517" x="6299200" y="4953000"/>
          <p14:tracePt t="64533" x="6242050" y="4972050"/>
          <p14:tracePt t="64550" x="6140450" y="4984750"/>
          <p14:tracePt t="64567" x="6038850" y="4984750"/>
          <p14:tracePt t="64583" x="5734050" y="4953000"/>
          <p14:tracePt t="64600" x="5422900" y="4870450"/>
          <p14:tracePt t="64617" x="5111750" y="4787900"/>
          <p14:tracePt t="64635" x="4711700" y="4711700"/>
          <p14:tracePt t="64652" x="4178300" y="4679950"/>
          <p14:tracePt t="64668" x="3975100" y="4679950"/>
          <p14:tracePt t="64684" x="3416300" y="4699000"/>
          <p14:tracePt t="64702" x="3263900" y="4737100"/>
          <p14:tracePt t="64717" x="2889250" y="4800600"/>
          <p14:tracePt t="64734" x="2711450" y="4832350"/>
          <p14:tracePt t="64750" x="2647950" y="4832350"/>
          <p14:tracePt t="64767" x="2552700" y="4838700"/>
          <p14:tracePt t="64784" x="2514600" y="4845050"/>
          <p14:tracePt t="64801" x="2425700" y="4876800"/>
          <p14:tracePt t="64819" x="2317750" y="4921250"/>
          <p14:tracePt t="64834" x="2260600" y="4946650"/>
          <p14:tracePt t="64851" x="2171700" y="5022850"/>
          <p14:tracePt t="64868" x="2127250" y="5048250"/>
          <p14:tracePt t="64885" x="2051050" y="5130800"/>
          <p14:tracePt t="64902" x="1974850" y="5200650"/>
          <p14:tracePt t="64918" x="1943100" y="5226050"/>
          <p14:tracePt t="64935" x="1873250" y="5283200"/>
          <p14:tracePt t="64951" x="1841500" y="5308600"/>
          <p14:tracePt t="64968" x="1797050" y="5346700"/>
          <p14:tracePt t="64986" x="1752600" y="5378450"/>
          <p14:tracePt t="65001" x="1739900" y="5403850"/>
          <p14:tracePt t="65018" x="1708150" y="5435600"/>
          <p14:tracePt t="65034" x="1695450" y="5448300"/>
          <p14:tracePt t="65051" x="1670050" y="5486400"/>
          <p14:tracePt t="65069" x="1651000" y="5505450"/>
          <p14:tracePt t="65084" x="1651000" y="5511800"/>
          <p14:tracePt t="65101" x="1644650" y="5518150"/>
          <p14:tracePt t="65118" x="1638300" y="5524500"/>
          <p14:tracePt t="65135" x="1631950" y="5537200"/>
          <p14:tracePt t="65153" x="1619250" y="5556250"/>
          <p14:tracePt t="65167" x="1612900" y="5568950"/>
          <p14:tracePt t="65184" x="1606550" y="5594350"/>
          <p14:tracePt t="65200" x="1606550" y="5600700"/>
          <p14:tracePt t="65217" x="1600200" y="5619750"/>
          <p14:tracePt t="65235" x="1593850" y="5626100"/>
          <p14:tracePt t="65251" x="1593850" y="5651500"/>
          <p14:tracePt t="65268" x="1587500" y="5670550"/>
          <p14:tracePt t="65284" x="1587500" y="5683250"/>
          <p14:tracePt t="65301" x="1587500" y="5695950"/>
          <p14:tracePt t="65318" x="1587500" y="5702300"/>
          <p14:tracePt t="65334" x="1587500" y="5721350"/>
          <p14:tracePt t="65351" x="1593850" y="5740400"/>
          <p14:tracePt t="65368" x="1606550" y="5759450"/>
          <p14:tracePt t="65385" x="1638300" y="5797550"/>
          <p14:tracePt t="65401" x="1657350" y="5822950"/>
          <p14:tracePt t="65418" x="1695450" y="5861050"/>
          <p14:tracePt t="65435" x="1739900" y="5892800"/>
          <p14:tracePt t="65451" x="1765300" y="5911850"/>
          <p14:tracePt t="65468" x="1816100" y="5930900"/>
          <p14:tracePt t="65484" x="1828800" y="5937250"/>
          <p14:tracePt t="65501" x="1885950" y="5943600"/>
          <p14:tracePt t="65518" x="1943100" y="5943600"/>
          <p14:tracePt t="65534" x="1968500" y="5943600"/>
          <p14:tracePt t="65551" x="2019300" y="5943600"/>
          <p14:tracePt t="65568" x="2044700" y="5943600"/>
          <p14:tracePt t="65584" x="2095500" y="5943600"/>
          <p14:tracePt t="65601" x="2146300" y="5930900"/>
          <p14:tracePt t="65617" x="2197100" y="5911850"/>
          <p14:tracePt t="65633" x="2292350" y="5886450"/>
          <p14:tracePt t="65650" x="2349500" y="5867400"/>
          <p14:tracePt t="65667" x="2432050" y="5842000"/>
          <p14:tracePt t="65683" x="2482850" y="5822950"/>
          <p14:tracePt t="65700" x="2508250" y="5810250"/>
          <p14:tracePt t="65716" x="2546350" y="5791200"/>
          <p14:tracePt t="65733" x="2559050" y="5784850"/>
          <p14:tracePt t="65750" x="2603500" y="5772150"/>
          <p14:tracePt t="65767" x="2635250" y="5746750"/>
          <p14:tracePt t="65783" x="2641600" y="5740400"/>
          <p14:tracePt t="65801" x="2660650" y="5727700"/>
          <p14:tracePt t="65834" x="2667000" y="5715000"/>
          <p14:tracePt t="65851" x="2673350" y="5715000"/>
          <p14:tracePt t="65868" x="2673350" y="5708650"/>
          <p14:tracePt t="65884" x="2673350" y="5702300"/>
          <p14:tracePt t="65904" x="2673350" y="5695950"/>
          <p14:tracePt t="65918" x="2673350" y="5683250"/>
          <p14:tracePt t="65935" x="2660650" y="5568950"/>
          <p14:tracePt t="65951" x="2641600" y="5511800"/>
          <p14:tracePt t="65968" x="2578100" y="5448300"/>
          <p14:tracePt t="65984" x="2533650" y="5410200"/>
          <p14:tracePt t="66001" x="2413000" y="5353050"/>
          <p14:tracePt t="66018" x="2292350" y="5334000"/>
          <p14:tracePt t="66034" x="2241550" y="5327650"/>
          <p14:tracePt t="66051" x="2146300" y="5327650"/>
          <p14:tracePt t="66068" x="2108200" y="5327650"/>
          <p14:tracePt t="66084" x="2032000" y="5327650"/>
          <p14:tracePt t="66102" x="1968500" y="5334000"/>
          <p14:tracePt t="66118" x="1930400" y="5334000"/>
          <p14:tracePt t="66134" x="1879600" y="5346700"/>
          <p14:tracePt t="66151" x="1860550" y="5346700"/>
          <p14:tracePt t="66168" x="1809750" y="5365750"/>
          <p14:tracePt t="66186" x="1778000" y="5378450"/>
          <p14:tracePt t="66200" x="1746250" y="5391150"/>
          <p14:tracePt t="66217" x="1708150" y="5416550"/>
          <p14:tracePt t="66233" x="1689100" y="5435600"/>
          <p14:tracePt t="66252" x="1651000" y="5467350"/>
          <p14:tracePt t="66268" x="1619250" y="5511800"/>
          <p14:tracePt t="66284" x="1593850" y="5537200"/>
          <p14:tracePt t="66301" x="1568450" y="5588000"/>
          <p14:tracePt t="66318" x="1549400" y="5632450"/>
          <p14:tracePt t="66335" x="1530350" y="5702300"/>
          <p14:tracePt t="66352" x="1524000" y="5759450"/>
          <p14:tracePt t="66368" x="1517650" y="5778500"/>
          <p14:tracePt t="66385" x="1517650" y="5816600"/>
          <p14:tracePt t="66401" x="1517650" y="5829300"/>
          <p14:tracePt t="66418" x="1517650" y="5854700"/>
          <p14:tracePt t="66435" x="1543050" y="5886450"/>
          <p14:tracePt t="66451" x="1562100" y="5899150"/>
          <p14:tracePt t="66468" x="1612900" y="5943600"/>
          <p14:tracePt t="66484" x="1657350" y="5969000"/>
          <p14:tracePt t="66501" x="1727200" y="6019800"/>
          <p14:tracePt t="66519" x="1847850" y="6089650"/>
          <p14:tracePt t="66534" x="1930400" y="6115050"/>
          <p14:tracePt t="66551" x="2089150" y="6159500"/>
          <p14:tracePt t="66568" x="2152650" y="6159500"/>
          <p14:tracePt t="66584" x="2317750" y="6159500"/>
          <p14:tracePt t="66602" x="2457450" y="6159500"/>
          <p14:tracePt t="66618" x="2540000" y="6146800"/>
          <p14:tracePt t="66635" x="2635250" y="6108700"/>
          <p14:tracePt t="66651" x="2679700" y="6083300"/>
          <p14:tracePt t="66668" x="2768600" y="6038850"/>
          <p14:tracePt t="66685" x="2844800" y="5988050"/>
          <p14:tracePt t="66700" x="2863850" y="5962650"/>
          <p14:tracePt t="66718" x="2882900" y="5943600"/>
          <p14:tracePt t="66734" x="2889250" y="5930900"/>
          <p14:tracePt t="66751" x="2895600" y="5918200"/>
          <p14:tracePt t="66768" x="2895600" y="5848350"/>
          <p14:tracePt t="66783" x="2863850" y="5689600"/>
          <p14:tracePt t="66800" x="2781300" y="5511800"/>
          <p14:tracePt t="66816" x="2736850" y="5467350"/>
          <p14:tracePt t="66833" x="2571750" y="5321300"/>
          <p14:tracePt t="66850" x="2432050" y="5264150"/>
          <p14:tracePt t="66867" x="2305050" y="5238750"/>
          <p14:tracePt t="66883" x="2197100" y="5226050"/>
          <p14:tracePt t="66900" x="2146300" y="5226050"/>
          <p14:tracePt t="66916" x="2038350" y="5232400"/>
          <p14:tracePt t="66933" x="1987550" y="5251450"/>
          <p14:tracePt t="66950" x="1911350" y="5283200"/>
          <p14:tracePt t="66967" x="1835150" y="5314950"/>
          <p14:tracePt t="66983" x="1816100" y="5334000"/>
          <p14:tracePt t="67001" x="1758950" y="5384800"/>
          <p14:tracePt t="67019" x="1701800" y="5454650"/>
          <p14:tracePt t="67035" x="1676400" y="5499100"/>
          <p14:tracePt t="67052" x="1631950" y="5562600"/>
          <p14:tracePt t="67068" x="1606550" y="5594350"/>
          <p14:tracePt t="67084" x="1581150" y="5689600"/>
          <p14:tracePt t="67101" x="1574800" y="5715000"/>
          <p14:tracePt t="67118" x="1574800" y="5772150"/>
          <p14:tracePt t="67134" x="1574800" y="5810250"/>
          <p14:tracePt t="67151" x="1581150" y="5829300"/>
          <p14:tracePt t="67167" x="1644650" y="5905500"/>
          <p14:tracePt t="67184" x="1682750" y="5949950"/>
          <p14:tracePt t="67201" x="1797050" y="6026150"/>
          <p14:tracePt t="67218" x="1930400" y="6089650"/>
          <p14:tracePt t="67234" x="1993900" y="6096000"/>
          <p14:tracePt t="67251" x="2127250" y="6070600"/>
          <p14:tracePt t="67268" x="2197100" y="6051550"/>
          <p14:tracePt t="67284" x="2343150" y="5962650"/>
          <p14:tracePt t="67301" x="2451100" y="5886450"/>
          <p14:tracePt t="67318" x="2482850" y="5861050"/>
          <p14:tracePt t="67334" x="2520950" y="5822950"/>
          <p14:tracePt t="67351" x="2533650" y="5803900"/>
          <p14:tracePt t="67368" x="2540000" y="5772150"/>
          <p14:tracePt t="67385" x="2489200" y="5645150"/>
          <p14:tracePt t="67401" x="2444750" y="5600700"/>
          <p14:tracePt t="67418" x="2292350" y="5499100"/>
          <p14:tracePt t="67434" x="2222500" y="5480050"/>
          <p14:tracePt t="67451" x="2101850" y="5448300"/>
          <p14:tracePt t="67468" x="2000250" y="5448300"/>
          <p14:tracePt t="67484" x="1968500" y="5448300"/>
          <p14:tracePt t="67501" x="1924050" y="5448300"/>
          <p14:tracePt t="67518" x="1911350" y="5448300"/>
          <p14:tracePt t="67534" x="1898650" y="5454650"/>
          <p14:tracePt t="67551" x="1885950" y="5480050"/>
          <p14:tracePt t="67568" x="1879600" y="5492750"/>
          <p14:tracePt t="67583" x="1860550" y="5518150"/>
          <p14:tracePt t="67600" x="1854200" y="5530850"/>
          <p14:tracePt t="67617" x="1847850" y="5543550"/>
          <p14:tracePt t="67634" x="1847850" y="5549900"/>
          <p14:tracePt t="67668" x="1841500" y="5556250"/>
          <p14:tracePt t="67708" x="1841500" y="5562600"/>
          <p14:tracePt t="68157" x="1847850" y="5562600"/>
          <p14:tracePt t="68167" x="1860550" y="5562600"/>
          <p14:tracePt t="68177" x="1879600" y="5562600"/>
          <p14:tracePt t="68187" x="1892300" y="5562600"/>
          <p14:tracePt t="68200" x="1924050" y="5562600"/>
          <p14:tracePt t="68217" x="1943100" y="5562600"/>
          <p14:tracePt t="68233" x="2019300" y="5562600"/>
          <p14:tracePt t="68250" x="2146300" y="5556250"/>
          <p14:tracePt t="68267" x="2235200" y="5549900"/>
          <p14:tracePt t="68283" x="2393950" y="5530850"/>
          <p14:tracePt t="68300" x="2508250" y="5518150"/>
          <p14:tracePt t="68317" x="2724150" y="5499100"/>
          <p14:tracePt t="68334" x="2978150" y="5486400"/>
          <p14:tracePt t="68350" x="3117850" y="5486400"/>
          <p14:tracePt t="68366" x="3321050" y="5486400"/>
          <p14:tracePt t="68384" x="3416300" y="5486400"/>
          <p14:tracePt t="68387" x="3556000" y="5486400"/>
          <p14:tracePt t="68401" x="3657600" y="5486400"/>
          <p14:tracePt t="68418" x="3873500" y="5486400"/>
          <p14:tracePt t="68434" x="3937000" y="5486400"/>
          <p14:tracePt t="68451" x="4051300" y="5486400"/>
          <p14:tracePt t="68469" x="4159250" y="5486400"/>
          <p14:tracePt t="68484" x="4191000" y="5499100"/>
          <p14:tracePt t="68502" x="4235450" y="5511800"/>
          <p14:tracePt t="68518" x="4260850" y="5511800"/>
          <p14:tracePt t="68534" x="4279900" y="5511800"/>
          <p14:tracePt t="68551" x="4286250" y="5518150"/>
          <p14:tracePt t="68568" x="4305300" y="5518150"/>
          <p14:tracePt t="68584" x="4324350" y="5524500"/>
          <p14:tracePt t="68601" x="4337050" y="5530850"/>
          <p14:tracePt t="68618" x="4356100" y="5537200"/>
          <p14:tracePt t="68634" x="4362450" y="5537200"/>
          <p14:tracePt t="69022" x="4356100" y="5537200"/>
          <p14:tracePt t="69033" x="4330700" y="5524500"/>
          <p14:tracePt t="69043" x="4311650" y="5511800"/>
          <p14:tracePt t="69054" x="4273550" y="5499100"/>
          <p14:tracePt t="69068" x="4248150" y="5480050"/>
          <p14:tracePt t="69084" x="4178300" y="5461000"/>
          <p14:tracePt t="69100" x="4133850" y="5448300"/>
          <p14:tracePt t="69116" x="4076700" y="5441950"/>
          <p14:tracePt t="69133" x="4051300" y="5435600"/>
          <p14:tracePt t="69150" x="4006850" y="5429250"/>
          <p14:tracePt t="69167" x="3981450" y="5429250"/>
          <p14:tracePt t="69183" x="3962400" y="5429250"/>
          <p14:tracePt t="69200" x="3937000" y="5429250"/>
          <p14:tracePt t="69216" x="3924300" y="5429250"/>
          <p14:tracePt t="69233" x="3898900" y="5435600"/>
          <p14:tracePt t="69250" x="3873500" y="5454650"/>
          <p14:tracePt t="69266" x="3860800" y="5467350"/>
          <p14:tracePt t="69283" x="3841750" y="5505450"/>
          <p14:tracePt t="69301" x="3816350" y="5524500"/>
          <p14:tracePt t="69317" x="3790950" y="5562600"/>
          <p14:tracePt t="69335" x="3771900" y="5581650"/>
          <p14:tracePt t="69351" x="3765550" y="5594350"/>
          <p14:tracePt t="69368" x="3752850" y="5607050"/>
          <p14:tracePt t="69384" x="3746500" y="5607050"/>
          <p14:tracePt t="69387" x="3740150" y="5619750"/>
          <p14:tracePt t="69401" x="3733800" y="5626100"/>
          <p14:tracePt t="69418" x="3727450" y="5645150"/>
          <p14:tracePt t="69434" x="3721100" y="5651500"/>
          <p14:tracePt t="69451" x="3721100" y="5664200"/>
          <p14:tracePt t="69468" x="3714750" y="5670550"/>
          <p14:tracePt t="69484" x="3714750" y="5683250"/>
          <p14:tracePt t="69500" x="3714750" y="5689600"/>
          <p14:tracePt t="69517" x="3714750" y="5702300"/>
          <p14:tracePt t="69533" x="3714750" y="5708650"/>
          <p14:tracePt t="69550" x="3714750" y="5721350"/>
          <p14:tracePt t="69567" x="3714750" y="5734050"/>
          <p14:tracePt t="69585" x="3733800" y="5753100"/>
          <p14:tracePt t="69618" x="3759200" y="5765800"/>
          <p14:tracePt t="69634" x="3771900" y="5772150"/>
          <p14:tracePt t="69650" x="3810000" y="5791200"/>
          <p14:tracePt t="69668" x="3835400" y="5797550"/>
          <p14:tracePt t="69684" x="3848100" y="5803900"/>
          <p14:tracePt t="69700" x="3879850" y="5810250"/>
          <p14:tracePt t="69717" x="3898900" y="5810250"/>
          <p14:tracePt t="69733" x="3937000" y="5822950"/>
          <p14:tracePt t="69750" x="3949700" y="5829300"/>
          <p14:tracePt t="69767" x="3981450" y="5829300"/>
          <p14:tracePt t="69783" x="4006850" y="5835650"/>
          <p14:tracePt t="69801" x="4013200" y="5842000"/>
          <p14:tracePt t="69818" x="4025900" y="5848350"/>
          <p14:tracePt t="69835" x="4051300" y="5861050"/>
          <p14:tracePt t="69851" x="4064000" y="5867400"/>
          <p14:tracePt t="69866" x="4089400" y="5873750"/>
          <p14:tracePt t="69883" x="4102100" y="5880100"/>
          <p14:tracePt t="69901" x="4146550" y="5892800"/>
          <p14:tracePt t="69916" x="4159250" y="5892800"/>
          <p14:tracePt t="69933" x="4197350" y="5905500"/>
          <p14:tracePt t="69949" x="4222750" y="5905500"/>
          <p14:tracePt t="69966" x="4241800" y="5905500"/>
          <p14:tracePt t="69983" x="4260850" y="5911850"/>
          <p14:tracePt t="70000" x="4273550" y="5911850"/>
          <p14:tracePt t="70016" x="4305300" y="5911850"/>
          <p14:tracePt t="70033" x="4362450" y="5911850"/>
          <p14:tracePt t="70050" x="4394200" y="5911850"/>
          <p14:tracePt t="70066" x="4451350" y="5911850"/>
          <p14:tracePt t="70083" x="4470400" y="5911850"/>
          <p14:tracePt t="70100" x="4514850" y="5911850"/>
          <p14:tracePt t="70116" x="4572000" y="5911850"/>
          <p14:tracePt t="70133" x="4610100" y="5911850"/>
          <p14:tracePt t="70150" x="4692650" y="5911850"/>
          <p14:tracePt t="70166" x="4743450" y="5911850"/>
          <p14:tracePt t="70183" x="4800600" y="5911850"/>
          <p14:tracePt t="70200" x="4876800" y="5918200"/>
          <p14:tracePt t="70216" x="4921250" y="5918200"/>
          <p14:tracePt t="70233" x="5035550" y="5930900"/>
          <p14:tracePt t="70250" x="5080000" y="5937250"/>
          <p14:tracePt t="70266" x="5137150" y="5943600"/>
          <p14:tracePt t="70283" x="5175250" y="5943600"/>
          <p14:tracePt t="70299" x="5194300" y="5949950"/>
          <p14:tracePt t="70316" x="5264150" y="5969000"/>
          <p14:tracePt t="70333" x="5308600" y="5975350"/>
          <p14:tracePt t="70349" x="5391150" y="5981700"/>
          <p14:tracePt t="70366" x="5448300" y="5981700"/>
          <p14:tracePt t="70383" x="5486400" y="5981700"/>
          <p14:tracePt t="70399" x="5543550" y="5981700"/>
          <p14:tracePt t="70416" x="5581650" y="5981700"/>
          <p14:tracePt t="70433" x="5676900" y="5962650"/>
          <p14:tracePt t="70450" x="5740400" y="5930900"/>
          <p14:tracePt t="70466" x="5759450" y="5918200"/>
          <p14:tracePt t="70576" x="5772150" y="5905500"/>
          <p14:tracePt t="70587" x="5772150" y="5899150"/>
          <p14:tracePt t="70597" x="5772150" y="5886450"/>
          <p14:tracePt t="70607" x="5772150" y="5873750"/>
          <p14:tracePt t="70619" x="5778500" y="5861050"/>
          <p14:tracePt t="70634" x="5778500" y="5848350"/>
          <p14:tracePt t="70650" x="5778500" y="5822950"/>
          <p14:tracePt t="70667" x="5784850" y="5810250"/>
          <p14:tracePt t="70683" x="5784850" y="5772150"/>
          <p14:tracePt t="70701" x="5784850" y="5721350"/>
          <p14:tracePt t="70717" x="5784850" y="5708650"/>
          <p14:tracePt t="70734" x="5784850" y="5695950"/>
          <p14:tracePt t="70751" x="5784850" y="5689600"/>
          <p14:tracePt t="70767" x="5784850" y="5676900"/>
          <p14:tracePt t="70784" x="5784850" y="5645150"/>
          <p14:tracePt t="70800" x="5784850" y="5632450"/>
          <p14:tracePt t="70817" x="5784850" y="5619750"/>
          <p14:tracePt t="70834" x="5778500" y="5594350"/>
          <p14:tracePt t="70850" x="5765800" y="5568950"/>
          <p14:tracePt t="70868" x="5759450" y="5549900"/>
          <p14:tracePt t="70884" x="5753100" y="5549900"/>
          <p14:tracePt t="70900" x="5734050" y="5530850"/>
          <p14:tracePt t="70917" x="5721350" y="5518150"/>
          <p14:tracePt t="70933" x="5683250" y="5492750"/>
          <p14:tracePt t="70951" x="5657850" y="5486400"/>
          <p14:tracePt t="70966" x="5638800" y="5480050"/>
          <p14:tracePt t="70984" x="5613400" y="5480050"/>
          <p14:tracePt t="71001" x="5607050" y="5473700"/>
          <p14:tracePt t="71017" x="5588000" y="5473700"/>
          <p14:tracePt t="71036" x="5556250" y="5473700"/>
          <p14:tracePt t="71051" x="5543550" y="5473700"/>
          <p14:tracePt t="71068" x="5492750" y="5473700"/>
          <p14:tracePt t="71084" x="5473700" y="5473700"/>
          <p14:tracePt t="71100" x="5429250" y="5473700"/>
          <p14:tracePt t="71118" x="5397500" y="5473700"/>
          <p14:tracePt t="71134" x="5378450" y="5473700"/>
          <p14:tracePt t="71151" x="5346700" y="5473700"/>
          <p14:tracePt t="71166" x="5327650" y="5473700"/>
          <p14:tracePt t="71184" x="5295900" y="5473700"/>
          <p14:tracePt t="71200" x="5251450" y="5473700"/>
          <p14:tracePt t="71216" x="5232400" y="5473700"/>
          <p14:tracePt t="71233" x="5187950" y="5473700"/>
          <p14:tracePt t="71266" x="5168900" y="5473700"/>
          <p14:tracePt t="71283" x="5162550" y="54737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Rationale</a:t>
            </a:r>
          </a:p>
        </p:txBody>
      </p:sp>
      <p:sp>
        <p:nvSpPr>
          <p:cNvPr id="10243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Basics </a:t>
            </a:r>
          </a:p>
          <a:p>
            <a:pPr lvl="1"/>
            <a:r>
              <a:rPr lang="en-US" altLang="en-US" dirty="0" smtClean="0"/>
              <a:t>For example, one may wish to compare nested models, or adjust analysis and have an idea of the adjusted effect from </a:t>
            </a:r>
            <a:r>
              <a:rPr lang="en-US" altLang="en-US" dirty="0" err="1" smtClean="0"/>
              <a:t>univariable</a:t>
            </a:r>
            <a:r>
              <a:rPr lang="en-US" altLang="en-US" dirty="0" smtClean="0"/>
              <a:t> to multivariable</a:t>
            </a:r>
          </a:p>
          <a:p>
            <a:pPr lvl="1"/>
            <a:r>
              <a:rPr lang="en-US" altLang="en-US" dirty="0" smtClean="0"/>
              <a:t>In two models conducted with missing data, it is then impossible to infer whether differences in odds ratios, p values or R2 arose because of true differences, because of correlation between the predictors or because of a selection of subjects due to missing values</a:t>
            </a:r>
          </a:p>
          <a:p>
            <a:endParaRPr lang="en-US" altLang="en-US" dirty="0" smtClean="0"/>
          </a:p>
        </p:txBody>
      </p:sp>
      <p:sp>
        <p:nvSpPr>
          <p:cNvPr id="1024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E283CF-75AC-415C-B23C-0240A808C40A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93"/>
    </mc:Choice>
    <mc:Fallback xmlns="">
      <p:transition spd="slow" advTm="137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345" x="5149850" y="5467350"/>
          <p14:tracePt t="5355" x="5124450" y="5467350"/>
          <p14:tracePt t="5367" x="5086350" y="5461000"/>
          <p14:tracePt t="5376" x="5016500" y="5454650"/>
          <p14:tracePt t="5388" x="4940300" y="5454650"/>
          <p14:tracePt t="5407" x="4813300" y="5454650"/>
          <p14:tracePt t="5422" x="4673600" y="5454650"/>
          <p14:tracePt t="5439" x="4425950" y="5454650"/>
          <p14:tracePt t="5455" x="4298950" y="5441950"/>
          <p14:tracePt t="5472" x="3924300" y="5391150"/>
          <p14:tracePt t="5489" x="3790950" y="5372100"/>
          <p14:tracePt t="5505" x="3498850" y="5251450"/>
          <p14:tracePt t="5522" x="3232150" y="5073650"/>
          <p14:tracePt t="5538" x="3124200" y="4984750"/>
          <p14:tracePt t="5555" x="2940050" y="4800600"/>
          <p14:tracePt t="5572" x="2800350" y="4648200"/>
          <p14:tracePt t="5588" x="2508250" y="4254500"/>
          <p14:tracePt t="5605" x="2381250" y="4051300"/>
          <p14:tracePt t="5622" x="2330450" y="3968750"/>
          <p14:tracePt t="5638" x="2228850" y="3702050"/>
          <p14:tracePt t="5655" x="2197100" y="3606800"/>
          <p14:tracePt t="5672" x="2133600" y="3492500"/>
          <p14:tracePt t="5689" x="2076450" y="3403600"/>
          <p14:tracePt t="5705" x="2063750" y="3365500"/>
          <p14:tracePt t="5722" x="2019300" y="3308350"/>
          <p14:tracePt t="5738" x="2006600" y="3289300"/>
          <p14:tracePt t="5755" x="1987550" y="3257550"/>
          <p14:tracePt t="5772" x="1974850" y="3244850"/>
          <p14:tracePt t="5788" x="1968500" y="3238500"/>
          <p14:tracePt t="5805" x="1962150" y="3206750"/>
          <p14:tracePt t="5822" x="1955800" y="3187700"/>
          <p14:tracePt t="5838" x="1943100" y="3111500"/>
          <p14:tracePt t="5856" x="1924050" y="3054350"/>
          <p14:tracePt t="5872" x="1924050" y="3028950"/>
          <p14:tracePt t="5888" x="1924050" y="2978150"/>
          <p14:tracePt t="5905" x="1924050" y="2959100"/>
          <p14:tracePt t="5922" x="1924050" y="2901950"/>
          <p14:tracePt t="5939" x="1924050" y="2844800"/>
          <p14:tracePt t="5955" x="1924050" y="2813050"/>
          <p14:tracePt t="5972" x="1930400" y="2768600"/>
          <p14:tracePt t="5988" x="1930400" y="2743200"/>
          <p14:tracePt t="6005" x="1930400" y="2711450"/>
          <p14:tracePt t="6022" x="1930400" y="2686050"/>
          <p14:tracePt t="6054" x="1930400" y="2679700"/>
          <p14:tracePt t="6199" x="1930400" y="2673350"/>
          <p14:tracePt t="6209" x="1930400" y="2667000"/>
          <p14:tracePt t="6219" x="1930400" y="2660650"/>
          <p14:tracePt t="6261" x="1936750" y="2654300"/>
          <p14:tracePt t="6272" x="1943100" y="2647950"/>
          <p14:tracePt t="6315" x="1949450" y="2647950"/>
          <p14:tracePt t="6326" x="1962150" y="2635250"/>
          <p14:tracePt t="6336" x="1968500" y="2628900"/>
          <p14:tracePt t="6346" x="1974850" y="2616200"/>
          <p14:tracePt t="6357" x="1987550" y="2609850"/>
          <p14:tracePt t="6372" x="2000250" y="2597150"/>
          <p14:tracePt t="6389" x="2025650" y="2559050"/>
          <p14:tracePt t="6405" x="2051050" y="2540000"/>
          <p14:tracePt t="6422" x="2101850" y="2489200"/>
          <p14:tracePt t="6440" x="2159000" y="2451100"/>
          <p14:tracePt t="6455" x="2178050" y="2438400"/>
          <p14:tracePt t="6472" x="2228850" y="2413000"/>
          <p14:tracePt t="6488" x="2254250" y="2387600"/>
          <p14:tracePt t="6505" x="2286000" y="2368550"/>
          <p14:tracePt t="6522" x="2311400" y="2355850"/>
          <p14:tracePt t="6538" x="2336800" y="2349500"/>
          <p14:tracePt t="6554" x="2349500" y="2343150"/>
          <p14:tracePt t="6571" x="2355850" y="2336800"/>
          <p14:tracePt t="6588" x="2368550" y="2330450"/>
          <p14:tracePt t="7755" x="2374900" y="2324100"/>
          <p14:tracePt t="7765" x="2381250" y="2311400"/>
          <p14:tracePt t="7775" x="2400300" y="2298700"/>
          <p14:tracePt t="7788" x="2425700" y="2286000"/>
          <p14:tracePt t="7805" x="2444750" y="2266950"/>
          <p14:tracePt t="7822" x="2495550" y="2241550"/>
          <p14:tracePt t="7839" x="2559050" y="2197100"/>
          <p14:tracePt t="7854" x="2590800" y="2184400"/>
          <p14:tracePt t="7872" x="2679700" y="2139950"/>
          <p14:tracePt t="7889" x="2724150" y="2120900"/>
          <p14:tracePt t="7905" x="2813050" y="2076450"/>
          <p14:tracePt t="7922" x="2882900" y="2044700"/>
          <p14:tracePt t="7938" x="2914650" y="2038350"/>
          <p14:tracePt t="7955" x="2971800" y="2012950"/>
          <p14:tracePt t="7972" x="3016250" y="2012950"/>
          <p14:tracePt t="7987" x="3073400" y="2006600"/>
          <p14:tracePt t="8004" x="3143250" y="2000250"/>
          <p14:tracePt t="8021" x="3168650" y="2000250"/>
          <p14:tracePt t="8037" x="3225800" y="2000250"/>
          <p14:tracePt t="8055" x="3257550" y="2000250"/>
          <p14:tracePt t="8071" x="3321050" y="2000250"/>
          <p14:tracePt t="8088" x="3403600" y="2000250"/>
          <p14:tracePt t="8105" x="3454400" y="2000250"/>
          <p14:tracePt t="8122" x="3530600" y="2000250"/>
          <p14:tracePt t="8138" x="3556000" y="2000250"/>
          <p14:tracePt t="8155" x="3600450" y="2006600"/>
          <p14:tracePt t="8173" x="3651250" y="2025650"/>
          <p14:tracePt t="8188" x="3721100" y="2032000"/>
          <p14:tracePt t="8206" x="3803650" y="2051050"/>
          <p14:tracePt t="8222" x="3829050" y="2057400"/>
          <p14:tracePt t="8238" x="3879850" y="2070100"/>
          <p14:tracePt t="8255" x="3924300" y="2076450"/>
          <p14:tracePt t="8272" x="3943350" y="2076450"/>
          <p14:tracePt t="8288" x="3981450" y="2089150"/>
          <p14:tracePt t="8304" x="3994150" y="2089150"/>
          <p14:tracePt t="8321" x="4032250" y="2108200"/>
          <p14:tracePt t="8338" x="4064000" y="2114550"/>
          <p14:tracePt t="8354" x="4076700" y="2120900"/>
          <p14:tracePt t="8372" x="4095750" y="2133600"/>
          <p14:tracePt t="8388" x="4108450" y="2133600"/>
          <p14:tracePt t="8405" x="4114800" y="2139950"/>
          <p14:tracePt t="8422" x="4133850" y="2146300"/>
          <p14:tracePt t="8438" x="4140200" y="2146300"/>
          <p14:tracePt t="8454" x="4152900" y="2146300"/>
          <p14:tracePt t="8470" x="4152900" y="2152650"/>
          <p14:tracePt t="8505" x="4159250" y="2159000"/>
          <p14:tracePt t="8525" x="4165600" y="2159000"/>
          <p14:tracePt t="8556" x="4165600" y="2165350"/>
          <p14:tracePt t="8567" x="4171950" y="2165350"/>
          <p14:tracePt t="10779" x="4178300" y="2165350"/>
          <p14:tracePt t="10789" x="4184650" y="2165350"/>
          <p14:tracePt t="10800" x="4203700" y="2165350"/>
          <p14:tracePt t="10810" x="4229100" y="2165350"/>
          <p14:tracePt t="10821" x="4311650" y="2159000"/>
          <p14:tracePt t="10837" x="4425950" y="2139950"/>
          <p14:tracePt t="10854" x="4686300" y="2089150"/>
          <p14:tracePt t="10870" x="4914900" y="2025650"/>
          <p14:tracePt t="10887" x="5226050" y="2000250"/>
          <p14:tracePt t="10904" x="5492750" y="2000250"/>
          <p14:tracePt t="10920" x="5619750" y="2000250"/>
          <p14:tracePt t="10938" x="5797550" y="2038350"/>
          <p14:tracePt t="10955" x="5892800" y="2070100"/>
          <p14:tracePt t="10971" x="6013450" y="2101850"/>
          <p14:tracePt t="10989" x="6140450" y="2159000"/>
          <p14:tracePt t="11005" x="6191250" y="2178050"/>
          <p14:tracePt t="11022" x="6280150" y="2216150"/>
          <p14:tracePt t="11038" x="6311900" y="2228850"/>
          <p14:tracePt t="11055" x="6375400" y="2260600"/>
          <p14:tracePt t="11072" x="6413500" y="2292350"/>
          <p14:tracePt t="11088" x="6438900" y="2305050"/>
          <p14:tracePt t="11104" x="6477000" y="2317750"/>
          <p14:tracePt t="11120" x="6489700" y="2330450"/>
          <p14:tracePt t="11137" x="6540500" y="2343150"/>
          <p14:tracePt t="11154" x="6572250" y="2362200"/>
          <p14:tracePt t="11171" x="6616700" y="2381250"/>
          <p14:tracePt t="11188" x="6635750" y="2387600"/>
          <p14:tracePt t="11205" x="6642100" y="2387600"/>
          <p14:tracePt t="11221" x="6648450" y="2393950"/>
          <p14:tracePt t="11238" x="6654800" y="2393950"/>
          <p14:tracePt t="11270" x="6661150" y="2393950"/>
          <p14:tracePt t="12051" x="6667500" y="2393950"/>
          <p14:tracePt t="12062" x="6673850" y="2393950"/>
          <p14:tracePt t="12073" x="6680200" y="2393950"/>
          <p14:tracePt t="12087" x="6692900" y="2393950"/>
          <p14:tracePt t="12104" x="6724650" y="2393950"/>
          <p14:tracePt t="12120" x="6750050" y="2393950"/>
          <p14:tracePt t="12137" x="6826250" y="2387600"/>
          <p14:tracePt t="12155" x="6858000" y="2374900"/>
          <p14:tracePt t="12171" x="6915150" y="2374900"/>
          <p14:tracePt t="12188" x="6959600" y="2374900"/>
          <p14:tracePt t="12204" x="6997700" y="2374900"/>
          <p14:tracePt t="12221" x="7105650" y="2374900"/>
          <p14:tracePt t="12238" x="7143750" y="2374900"/>
          <p14:tracePt t="12255" x="7232650" y="2381250"/>
          <p14:tracePt t="12272" x="7321550" y="2406650"/>
          <p14:tracePt t="12288" x="7353300" y="2419350"/>
          <p14:tracePt t="12304" x="7410450" y="2438400"/>
          <p14:tracePt t="12320" x="7442200" y="2444750"/>
          <p14:tracePt t="12337" x="7480300" y="2451100"/>
          <p14:tracePt t="12354" x="7493000" y="2451100"/>
          <p14:tracePt t="12371" x="7518400" y="2451100"/>
          <p14:tracePt t="12388" x="7531100" y="2451100"/>
          <p14:tracePt t="12405" x="7537450" y="2451100"/>
          <p14:tracePt t="12421" x="7543800" y="2451100"/>
          <p14:tracePt t="12439" x="7550150" y="2451100"/>
          <p14:tracePt t="12491" x="7556500" y="2451100"/>
          <p14:tracePt t="12544" x="7562850" y="2451100"/>
          <p14:tracePt t="12585" x="7569200" y="2451100"/>
          <p14:tracePt t="13136" x="7575550" y="2451100"/>
          <p14:tracePt t="13157" x="7581900" y="2444750"/>
          <p14:tracePt t="13168" x="7594600" y="2425700"/>
          <p14:tracePt t="13178" x="7613650" y="2381250"/>
          <p14:tracePt t="13189" x="7632700" y="2330450"/>
          <p14:tracePt t="13203" x="7645400" y="2286000"/>
          <p14:tracePt t="13220" x="7677150" y="2190750"/>
          <p14:tracePt t="13237" x="7683500" y="2159000"/>
          <p14:tracePt t="13255" x="7683500" y="2133600"/>
          <p14:tracePt t="13272" x="7683500" y="2127250"/>
          <p14:tracePt t="13287" x="7683500" y="2101850"/>
          <p14:tracePt t="13305" x="7645400" y="2038350"/>
          <p14:tracePt t="13321" x="7613650" y="2012950"/>
          <p14:tracePt t="13337" x="7550150" y="1981200"/>
          <p14:tracePt t="13353" x="7505700" y="1974850"/>
          <p14:tracePt t="13370" x="7435850" y="1968500"/>
          <p14:tracePt t="13388" x="7404100" y="1968500"/>
          <p14:tracePt t="13404" x="7397750" y="1968500"/>
          <p14:tracePt t="13422" x="7385050" y="1968500"/>
          <p14:tracePt t="13454" x="7378700" y="1968500"/>
          <p14:tracePt t="13472" x="7372350" y="1974850"/>
          <p14:tracePt t="13488" x="7372350" y="1993900"/>
          <p14:tracePt t="13505" x="7372350" y="2044700"/>
          <p14:tracePt t="13521" x="7372350" y="2070100"/>
          <p14:tracePt t="13538" x="7378700" y="2114550"/>
          <p14:tracePt t="13554" x="7397750" y="2139950"/>
          <p14:tracePt t="13570" x="7416800" y="2152650"/>
          <p14:tracePt t="13588" x="7461250" y="2171700"/>
          <p14:tracePt t="13604" x="7480300" y="2171700"/>
          <p14:tracePt t="13621" x="7531100" y="2171700"/>
          <p14:tracePt t="13638" x="7569200" y="2171700"/>
          <p14:tracePt t="13655" x="7575550" y="2171700"/>
          <p14:tracePt t="13671" x="7588250" y="2171700"/>
          <p14:tracePt t="13688" x="7594600" y="2171700"/>
          <p14:tracePt t="13704" x="7594600" y="2165350"/>
          <p14:tracePt t="13722" x="7588250" y="2152650"/>
          <p14:tracePt t="13738" x="7575550" y="2146300"/>
          <p14:tracePt t="13754" x="7537450" y="2146300"/>
          <p14:tracePt t="13771" x="7505700" y="2146300"/>
          <p14:tracePt t="13788" x="7467600" y="2146300"/>
          <p14:tracePt t="13805" x="7442200" y="2165350"/>
          <p14:tracePt t="13821" x="7429500" y="2178050"/>
          <p14:tracePt t="13838" x="7416800" y="2203450"/>
          <p14:tracePt t="13855" x="7416800" y="2216150"/>
          <p14:tracePt t="13872" x="7416800" y="2241550"/>
          <p14:tracePt t="13888" x="7416800" y="2266950"/>
          <p14:tracePt t="13904" x="7423150" y="2273300"/>
          <p14:tracePt t="13921" x="7448550" y="2292350"/>
          <p14:tracePt t="13938" x="7461250" y="2298700"/>
          <p14:tracePt t="13954" x="7499350" y="2311400"/>
          <p14:tracePt t="13970" x="7512050" y="2317750"/>
          <p14:tracePt t="15696" x="7493000" y="2317750"/>
          <p14:tracePt t="15706" x="7454900" y="2317750"/>
          <p14:tracePt t="15717" x="7391400" y="2317750"/>
          <p14:tracePt t="15728" x="7232650" y="2330450"/>
          <p14:tracePt t="15738" x="7073900" y="2343150"/>
          <p14:tracePt t="15754" x="6826250" y="2368550"/>
          <p14:tracePt t="15771" x="6159500" y="2438400"/>
          <p14:tracePt t="15788" x="5784850" y="2508250"/>
          <p14:tracePt t="15804" x="5105400" y="2603500"/>
          <p14:tracePt t="15822" x="4419600" y="2654300"/>
          <p14:tracePt t="15838" x="4210050" y="2667000"/>
          <p14:tracePt t="15855" x="3816350" y="2667000"/>
          <p14:tracePt t="15871" x="3702050" y="2667000"/>
          <p14:tracePt t="15888" x="3524250" y="2654300"/>
          <p14:tracePt t="15905" x="3397250" y="2616200"/>
          <p14:tracePt t="15921" x="3378200" y="2609850"/>
          <p14:tracePt t="15938" x="3352800" y="2603500"/>
          <p14:tracePt t="15954" x="3346450" y="2603500"/>
          <p14:tracePt t="15971" x="3340100" y="2597150"/>
          <p14:tracePt t="16000" x="3333750" y="2597150"/>
          <p14:tracePt t="16040" x="3327400" y="2597150"/>
          <p14:tracePt t="16082" x="3321050" y="2597150"/>
          <p14:tracePt t="16134" x="3314700" y="2597150"/>
          <p14:tracePt t="17062" x="3314700" y="2590800"/>
          <p14:tracePt t="18669" x="3321050" y="2590800"/>
          <p14:tracePt t="18679" x="3327400" y="2590800"/>
          <p14:tracePt t="18689" x="3340100" y="2584450"/>
          <p14:tracePt t="18710" x="3352800" y="2578100"/>
          <p14:tracePt t="18721" x="3378200" y="2571750"/>
          <p14:tracePt t="18737" x="3403600" y="2552700"/>
          <p14:tracePt t="18754" x="3479800" y="2540000"/>
          <p14:tracePt t="18771" x="3517900" y="2527300"/>
          <p14:tracePt t="18787" x="3587750" y="2520950"/>
          <p14:tracePt t="18804" x="3638550" y="2520950"/>
          <p14:tracePt t="18821" x="3651250" y="2520950"/>
          <p14:tracePt t="18836" x="3676650" y="2540000"/>
          <p14:tracePt t="18853" x="3689350" y="2571750"/>
          <p14:tracePt t="18870" x="3689350" y="2686050"/>
          <p14:tracePt t="18886" x="3638550" y="2800350"/>
          <p14:tracePt t="18903" x="3581400" y="2870200"/>
          <p14:tracePt t="18919" x="3282950" y="3067050"/>
          <p14:tracePt t="18936" x="3168650" y="3098800"/>
          <p14:tracePt t="18953" x="2901950" y="3098800"/>
          <p14:tracePt t="18970" x="2717800" y="2990850"/>
          <p14:tracePt t="18986" x="2654300" y="2921000"/>
          <p14:tracePt t="19004" x="2559050" y="2686050"/>
          <p14:tracePt t="19021" x="2540000" y="2603500"/>
          <p14:tracePt t="19037" x="2527300" y="2501900"/>
          <p14:tracePt t="19054" x="2527300" y="2438400"/>
          <p14:tracePt t="19071" x="2527300" y="2425700"/>
          <p14:tracePt t="19087" x="2527300" y="2413000"/>
          <p14:tracePt t="19104" x="2527300" y="2406650"/>
          <p14:tracePt t="19121" x="2527300" y="2400300"/>
          <p14:tracePt t="19138" x="2527300" y="2393950"/>
          <p14:tracePt t="19180" x="2527300" y="2387600"/>
          <p14:tracePt t="19221" x="2527300" y="2381250"/>
          <p14:tracePt t="53615" x="2527300" y="2387600"/>
          <p14:tracePt t="53626" x="2527300" y="2400300"/>
          <p14:tracePt t="53636" x="2527300" y="2406650"/>
          <p14:tracePt t="53651" x="2527300" y="2419350"/>
          <p14:tracePt t="53669" x="2527300" y="2451100"/>
          <p14:tracePt t="53685" x="2527300" y="2476500"/>
          <p14:tracePt t="53701" x="2533650" y="2520950"/>
          <p14:tracePt t="53720" x="2571750" y="2559050"/>
          <p14:tracePt t="53735" x="2584450" y="2578100"/>
          <p14:tracePt t="53752" x="2628900" y="2622550"/>
          <p14:tracePt t="53768" x="2641600" y="2641600"/>
          <p14:tracePt t="53785" x="2679700" y="2679700"/>
          <p14:tracePt t="53803" x="2711450" y="2724150"/>
          <p14:tracePt t="53818" x="2755900" y="2755900"/>
          <p14:tracePt t="53835" x="2895600" y="2863850"/>
          <p14:tracePt t="53851" x="2990850" y="2914650"/>
          <p14:tracePt t="53868" x="3143250" y="3016250"/>
          <p14:tracePt t="53886" x="3270250" y="3086100"/>
          <p14:tracePt t="53901" x="3321050" y="3105150"/>
          <p14:tracePt t="53918" x="3429000" y="3130550"/>
          <p14:tracePt t="53935" x="3473450" y="3149600"/>
          <p14:tracePt t="53951" x="3581400" y="3175000"/>
          <p14:tracePt t="53968" x="3625850" y="3194050"/>
          <p14:tracePt t="53985" x="3721100" y="3213100"/>
          <p14:tracePt t="54002" x="3803650" y="3219450"/>
          <p14:tracePt t="54019" x="3829050" y="3225800"/>
          <p14:tracePt t="54035" x="3879850" y="3225800"/>
          <p14:tracePt t="54052" x="3905250" y="3225800"/>
          <p14:tracePt t="54068" x="3962400" y="3225800"/>
          <p14:tracePt t="54085" x="4000500" y="3219450"/>
          <p14:tracePt t="54101" x="4013200" y="3213100"/>
          <p14:tracePt t="54117" x="4032250" y="3175000"/>
          <p14:tracePt t="54134" x="4032250" y="3130550"/>
          <p14:tracePt t="54151" x="4032250" y="3016250"/>
          <p14:tracePt t="54167" x="3994150" y="2901950"/>
          <p14:tracePt t="54184" x="3968750" y="2870200"/>
          <p14:tracePt t="54201" x="3924300" y="2832100"/>
          <p14:tracePt t="54218" x="3905250" y="2819400"/>
          <p14:tracePt t="54235" x="3854450" y="2819400"/>
          <p14:tracePt t="54252" x="3797300" y="2857500"/>
          <p14:tracePt t="54268" x="3771900" y="2895600"/>
          <p14:tracePt t="54285" x="3740150" y="3003550"/>
          <p14:tracePt t="54302" x="3740150" y="3092450"/>
          <p14:tracePt t="54318" x="3746500" y="3225800"/>
          <p14:tracePt t="54334" x="3803650" y="3321050"/>
          <p14:tracePt t="54350" x="3835400" y="3378200"/>
          <p14:tracePt t="54368" x="3892550" y="3460750"/>
          <p14:tracePt t="54385" x="3930650" y="3492500"/>
          <p14:tracePt t="54402" x="3981450" y="3524250"/>
          <p14:tracePt t="54418" x="4013200" y="3543300"/>
          <p14:tracePt t="54435" x="4025900" y="3543300"/>
          <p14:tracePt t="54451" x="4044950" y="3543300"/>
          <p14:tracePt t="54468" x="4057650" y="3543300"/>
          <p14:tracePt t="54485" x="4076700" y="3543300"/>
          <p14:tracePt t="54523" x="4083050" y="3543300"/>
          <p14:tracePt t="54565" x="4089400" y="3543300"/>
          <p14:tracePt t="55254" x="4095750" y="3530600"/>
          <p14:tracePt t="55265" x="4095750" y="3517900"/>
          <p14:tracePt t="55274" x="4108450" y="3505200"/>
          <p14:tracePt t="55286" x="4114800" y="3492500"/>
          <p14:tracePt t="55301" x="4127500" y="3473450"/>
          <p14:tracePt t="55318" x="4171950" y="3429000"/>
          <p14:tracePt t="55334" x="4216400" y="3403600"/>
          <p14:tracePt t="55351" x="4318000" y="3346450"/>
          <p14:tracePt t="55368" x="4451350" y="3327400"/>
          <p14:tracePt t="55384" x="4540250" y="3327400"/>
          <p14:tracePt t="55400" x="4679950" y="3340100"/>
          <p14:tracePt t="55418" x="4737100" y="3359150"/>
          <p14:tracePt t="55435" x="4787900" y="3390900"/>
          <p14:tracePt t="55452" x="4806950" y="3409950"/>
          <p14:tracePt t="55468" x="4813300" y="3416300"/>
          <p14:tracePt t="55485" x="4826000" y="3448050"/>
          <p14:tracePt t="55501" x="4826000" y="3473450"/>
          <p14:tracePt t="55504" x="4826000" y="3511550"/>
          <p14:tracePt t="55518" x="4819650" y="3556000"/>
          <p14:tracePt t="55536" x="4800600" y="3606800"/>
          <p14:tracePt t="55551" x="4800600" y="3613150"/>
          <p14:tracePt t="55568" x="4800600" y="3619500"/>
          <p14:tracePt t="55602" x="4794250" y="3619500"/>
          <p14:tracePt t="55618" x="4794250" y="3600450"/>
          <p14:tracePt t="55634" x="4794250" y="3575050"/>
          <p14:tracePt t="55652" x="4794250" y="3530600"/>
          <p14:tracePt t="55668" x="4794250" y="3492500"/>
          <p14:tracePt t="55685" x="4800600" y="3422650"/>
          <p14:tracePt t="55702" x="4806950" y="3397250"/>
          <p14:tracePt t="55718" x="4813300" y="3384550"/>
          <p14:tracePt t="55735" x="4819650" y="3378200"/>
          <p14:tracePt t="55767" x="4819650" y="3371850"/>
          <p14:tracePt t="55783" x="4826000" y="3371850"/>
          <p14:tracePt t="55800" x="4826000" y="3365500"/>
          <p14:tracePt t="55826" x="4826000" y="3359150"/>
          <p14:tracePt t="56036" x="4826000" y="3352800"/>
          <p14:tracePt t="56057" x="4832350" y="3352800"/>
          <p14:tracePt t="56089" x="4838700" y="3346450"/>
          <p14:tracePt t="56151" x="4845050" y="3346450"/>
          <p14:tracePt t="56830" x="4845050" y="3327400"/>
          <p14:tracePt t="56840" x="4857750" y="3314700"/>
          <p14:tracePt t="56852" x="4870450" y="3282950"/>
          <p14:tracePt t="56868" x="4895850" y="3251200"/>
          <p14:tracePt t="56884" x="4946650" y="3181350"/>
          <p14:tracePt t="56902" x="5016500" y="3092450"/>
          <p14:tracePt t="56917" x="5041900" y="3054350"/>
          <p14:tracePt t="56933" x="5111750" y="2997200"/>
          <p14:tracePt t="56950" x="5143500" y="2971800"/>
          <p14:tracePt t="56967" x="5270500" y="2908300"/>
          <p14:tracePt t="56984" x="5334000" y="2889250"/>
          <p14:tracePt t="57000" x="5435600" y="2844800"/>
          <p14:tracePt t="57017" x="5518150" y="2825750"/>
          <p14:tracePt t="57034" x="5556250" y="2819400"/>
          <p14:tracePt t="57050" x="5626100" y="2819400"/>
          <p14:tracePt t="57067" x="5651500" y="2819400"/>
          <p14:tracePt t="57083" x="5734050" y="2819400"/>
          <p14:tracePt t="57100" x="5778500" y="2819400"/>
          <p14:tracePt t="57118" x="5803900" y="2819400"/>
          <p14:tracePt t="57135" x="5835650" y="2825750"/>
          <p14:tracePt t="57152" x="5848350" y="2825750"/>
          <p14:tracePt t="57168" x="5848350" y="2832100"/>
          <p14:tracePt t="57185" x="5854700" y="2832100"/>
          <p14:tracePt t="57200" x="5861050" y="2838450"/>
          <p14:tracePt t="57217" x="5873750" y="2851150"/>
          <p14:tracePt t="57233" x="5886450" y="2863850"/>
          <p14:tracePt t="57250" x="5918200" y="2908300"/>
          <p14:tracePt t="57267" x="5937250" y="2952750"/>
          <p14:tracePt t="57283" x="5949950" y="2965450"/>
          <p14:tracePt t="57300" x="5969000" y="3009900"/>
          <p14:tracePt t="57317" x="5988050" y="3028950"/>
          <p14:tracePt t="57333" x="6013450" y="3079750"/>
          <p14:tracePt t="57350" x="6045200" y="3130550"/>
          <p14:tracePt t="57368" x="6051550" y="3143250"/>
          <p14:tracePt t="57385" x="6064250" y="3162300"/>
          <p14:tracePt t="57401" x="6070600" y="3175000"/>
          <p14:tracePt t="57418" x="6076950" y="3187700"/>
          <p14:tracePt t="57435" x="6083300" y="3213100"/>
          <p14:tracePt t="57451" x="6089650" y="3225800"/>
          <p14:tracePt t="57468" x="6102350" y="3251200"/>
          <p14:tracePt t="57485" x="6102350" y="3257550"/>
          <p14:tracePt t="57501" x="6115050" y="3282950"/>
          <p14:tracePt t="57518" x="6121400" y="3289300"/>
          <p14:tracePt t="57535" x="6127750" y="3295650"/>
          <p14:tracePt t="57550" x="6140450" y="3314700"/>
          <p14:tracePt t="57568" x="6146800" y="3327400"/>
          <p14:tracePt t="57585" x="6153150" y="3340100"/>
          <p14:tracePt t="57602" x="6165850" y="3359150"/>
          <p14:tracePt t="57617" x="6165850" y="3371850"/>
          <p14:tracePt t="57635" x="6178550" y="3397250"/>
          <p14:tracePt t="57873" x="6191250" y="3384550"/>
          <p14:tracePt t="57883" x="6203950" y="3371850"/>
          <p14:tracePt t="57894" x="6216650" y="3352800"/>
          <p14:tracePt t="57904" x="6248400" y="3327400"/>
          <p14:tracePt t="57918" x="6286500" y="3295650"/>
          <p14:tracePt t="57935" x="6400800" y="3187700"/>
          <p14:tracePt t="57951" x="6470650" y="3136900"/>
          <p14:tracePt t="57968" x="6616700" y="3016250"/>
          <p14:tracePt t="57984" x="6673850" y="2965450"/>
          <p14:tracePt t="58001" x="6775450" y="2889250"/>
          <p14:tracePt t="58018" x="6851650" y="2851150"/>
          <p14:tracePt t="58034" x="6870700" y="2844800"/>
          <p14:tracePt t="58051" x="6908800" y="2819400"/>
          <p14:tracePt t="58067" x="6927850" y="2819400"/>
          <p14:tracePt t="58083" x="6959600" y="2819400"/>
          <p14:tracePt t="58100" x="6972300" y="2819400"/>
          <p14:tracePt t="58116" x="7004050" y="2819400"/>
          <p14:tracePt t="58133" x="7042150" y="2851150"/>
          <p14:tracePt t="58150" x="7067550" y="2895600"/>
          <p14:tracePt t="58167" x="7099300" y="2971800"/>
          <p14:tracePt t="58183" x="7105650" y="2990850"/>
          <p14:tracePt t="58200" x="7112000" y="3016250"/>
          <p14:tracePt t="58217" x="7118350" y="3028950"/>
          <p14:tracePt t="58250" x="7124700" y="3035300"/>
          <p14:tracePt t="58280" x="7124700" y="3041650"/>
          <p14:tracePt t="58843" x="7131050" y="3041650"/>
          <p14:tracePt t="58854" x="7131050" y="3054350"/>
          <p14:tracePt t="58864" x="7137400" y="3060700"/>
          <p14:tracePt t="58874" x="7143750" y="3067050"/>
          <p14:tracePt t="58886" x="7143750" y="3073400"/>
          <p14:tracePt t="58901" x="7143750" y="3079750"/>
          <p14:tracePt t="58918" x="7150100" y="3092450"/>
          <p14:tracePt t="58935" x="7156450" y="3105150"/>
          <p14:tracePt t="58951" x="7169150" y="3124200"/>
          <p14:tracePt t="58968" x="7175500" y="3136900"/>
          <p14:tracePt t="58984" x="7175500" y="3143250"/>
          <p14:tracePt t="59000" x="7181850" y="3143250"/>
          <p14:tracePt t="59018" x="7181850" y="3149600"/>
          <p14:tracePt t="59034" x="7188200" y="3155950"/>
          <p14:tracePt t="59068" x="7188200" y="3162300"/>
          <p14:tracePt t="59084" x="7194550" y="3181350"/>
          <p14:tracePt t="59101" x="7194550" y="3187700"/>
          <p14:tracePt t="59118" x="7194550" y="3206750"/>
          <p14:tracePt t="59135" x="7194550" y="3232150"/>
          <p14:tracePt t="59150" x="7194550" y="3244850"/>
          <p14:tracePt t="59167" x="7194550" y="3257550"/>
          <p14:tracePt t="59184" x="7194550" y="3263900"/>
          <p14:tracePt t="59200" x="7194550" y="3270250"/>
          <p14:tracePt t="59219" x="7188200" y="3276600"/>
          <p14:tracePt t="59234" x="7188200" y="3282950"/>
          <p14:tracePt t="59250" x="7181850" y="3282950"/>
          <p14:tracePt t="59266" x="7181850" y="3289300"/>
          <p14:tracePt t="59283" x="7175500" y="3289300"/>
          <p14:tracePt t="59317" x="7162800" y="3302000"/>
          <p14:tracePt t="59333" x="7150100" y="3308350"/>
          <p14:tracePt t="59350" x="7131050" y="3340100"/>
          <p14:tracePt t="59366" x="7092950" y="3403600"/>
          <p14:tracePt t="59383" x="7067550" y="3435350"/>
          <p14:tracePt t="59400" x="7048500" y="3486150"/>
          <p14:tracePt t="59418" x="7029450" y="3505200"/>
          <p14:tracePt t="59434" x="7023100" y="3511550"/>
          <p14:tracePt t="59451" x="7016750" y="3524250"/>
          <p14:tracePt t="59468" x="7016750" y="3530600"/>
          <p14:tracePt t="59484" x="7010400" y="3530600"/>
          <p14:tracePt t="59865" x="7004050" y="3530600"/>
          <p14:tracePt t="59886" x="7004050" y="3524250"/>
          <p14:tracePt t="59897" x="7004050" y="3505200"/>
          <p14:tracePt t="59908" x="6997700" y="3479800"/>
          <p14:tracePt t="59918" x="6997700" y="3460750"/>
          <p14:tracePt t="59934" x="6997700" y="3448050"/>
          <p14:tracePt t="59950" x="6997700" y="3409950"/>
          <p14:tracePt t="59968" x="6997700" y="3390900"/>
          <p14:tracePt t="59985" x="6997700" y="3365500"/>
          <p14:tracePt t="60002" x="6997700" y="3340100"/>
          <p14:tracePt t="60018" x="6997700" y="3327400"/>
          <p14:tracePt t="60034" x="6997700" y="3321050"/>
          <p14:tracePt t="60051" x="6997700" y="3314700"/>
          <p14:tracePt t="60553" x="7004050" y="3314700"/>
          <p14:tracePt t="60564" x="7004050" y="3308350"/>
          <p14:tracePt t="60574" x="7010400" y="3308350"/>
          <p14:tracePt t="60584" x="7016750" y="3295650"/>
          <p14:tracePt t="60600" x="7023100" y="3289300"/>
          <p14:tracePt t="60616" x="7035800" y="3282950"/>
          <p14:tracePt t="60633" x="7042150" y="3276600"/>
          <p14:tracePt t="60650" x="7061200" y="3263900"/>
          <p14:tracePt t="60668" x="7080250" y="3251200"/>
          <p14:tracePt t="60684" x="7092950" y="3251200"/>
          <p14:tracePt t="60701" x="7112000" y="3244850"/>
          <p14:tracePt t="60717" x="7118350" y="3238500"/>
          <p14:tracePt t="60734" x="7124700" y="3238500"/>
          <p14:tracePt t="60752" x="7137400" y="3238500"/>
          <p14:tracePt t="60767" x="7143750" y="3238500"/>
          <p14:tracePt t="60785" x="7150100" y="3238500"/>
          <p14:tracePt t="60800" x="7156450" y="3238500"/>
          <p14:tracePt t="60818" x="7162800" y="3257550"/>
          <p14:tracePt t="60836" x="7162800" y="3302000"/>
          <p14:tracePt t="60851" x="7162800" y="3314700"/>
          <p14:tracePt t="60868" x="7162800" y="3352800"/>
          <p14:tracePt t="60884" x="7162800" y="3365500"/>
          <p14:tracePt t="60901" x="7137400" y="3384550"/>
          <p14:tracePt t="60919" x="7131050" y="3397250"/>
          <p14:tracePt t="60934" x="7124700" y="3397250"/>
          <p14:tracePt t="60951" x="7118350" y="3397250"/>
          <p14:tracePt t="60967" x="7105650" y="3397250"/>
          <p14:tracePt t="60984" x="7080250" y="3308350"/>
          <p14:tracePt t="61001" x="7080250" y="3270250"/>
          <p14:tracePt t="61004" x="7080250" y="3219450"/>
          <p14:tracePt t="61018" x="7080250" y="3181350"/>
          <p14:tracePt t="61034" x="7092950" y="3117850"/>
          <p14:tracePt t="61051" x="7105650" y="3105150"/>
          <p14:tracePt t="61067" x="7137400" y="3079750"/>
          <p14:tracePt t="61085" x="7150100" y="3067050"/>
          <p14:tracePt t="61101" x="7181850" y="3067050"/>
          <p14:tracePt t="61118" x="7207250" y="3067050"/>
          <p14:tracePt t="61134" x="7219950" y="3067050"/>
          <p14:tracePt t="61151" x="7258050" y="3175000"/>
          <p14:tracePt t="61167" x="7264400" y="3238500"/>
          <p14:tracePt t="61184" x="7264400" y="3352800"/>
          <p14:tracePt t="61201" x="7264400" y="3422650"/>
          <p14:tracePt t="61218" x="7264400" y="3441700"/>
          <p14:tracePt t="61235" x="7258050" y="3460750"/>
          <p14:tracePt t="61251" x="7258050" y="3467100"/>
          <p14:tracePt t="61267" x="7258050" y="3473450"/>
          <p14:tracePt t="61284" x="7251700" y="3473450"/>
          <p14:tracePt t="61335" x="7251700" y="3467100"/>
          <p14:tracePt t="61346" x="7251700" y="3454400"/>
          <p14:tracePt t="61357" x="7251700" y="3435350"/>
          <p14:tracePt t="61368" x="7251700" y="3416300"/>
          <p14:tracePt t="61384" x="7251700" y="3409950"/>
          <p14:tracePt t="61400" x="7251700" y="3384550"/>
          <p14:tracePt t="61417" x="7251700" y="3371850"/>
          <p14:tracePt t="61434" x="7258050" y="3365500"/>
          <p14:tracePt t="61451" x="7258050" y="3359150"/>
          <p14:tracePt t="61921" x="7258050" y="3346450"/>
          <p14:tracePt t="61931" x="7270750" y="3314700"/>
          <p14:tracePt t="61942" x="7289800" y="3251200"/>
          <p14:tracePt t="61953" x="7315200" y="3181350"/>
          <p14:tracePt t="61967" x="7334250" y="3124200"/>
          <p14:tracePt t="61986" x="7372350" y="3060700"/>
          <p14:tracePt t="62001" x="7391400" y="3041650"/>
          <p14:tracePt t="62003" x="7397750" y="3028950"/>
          <p14:tracePt t="62018" x="7404100" y="3016250"/>
          <p14:tracePt t="62036" x="7410450" y="3009900"/>
          <p14:tracePt t="62059" x="7410450" y="3003550"/>
          <p14:tracePt t="62077" x="7416800" y="3003550"/>
          <p14:tracePt t="62099" x="7423150" y="3003550"/>
          <p14:tracePt t="62140" x="7429500" y="3003550"/>
          <p14:tracePt t="62276" x="7429500" y="3022600"/>
          <p14:tracePt t="62286" x="7435850" y="3035300"/>
          <p14:tracePt t="62296" x="7435850" y="3048000"/>
          <p14:tracePt t="62307" x="7435850" y="3060700"/>
          <p14:tracePt t="62317" x="7435850" y="3079750"/>
          <p14:tracePt t="62333" x="7435850" y="3092450"/>
          <p14:tracePt t="62350" x="7435850" y="3105150"/>
          <p14:tracePt t="62370" x="7435850" y="3111500"/>
          <p14:tracePt t="62411" x="7435850" y="3117850"/>
          <p14:tracePt t="62536" x="7435850" y="3124200"/>
          <p14:tracePt t="62589" x="7435850" y="3130550"/>
          <p14:tracePt t="62599" x="7435850" y="3143250"/>
          <p14:tracePt t="62620" x="7435850" y="3162300"/>
          <p14:tracePt t="62630" x="7435850" y="3175000"/>
          <p14:tracePt t="62641" x="7435850" y="3187700"/>
          <p14:tracePt t="62652" x="7435850" y="3206750"/>
          <p14:tracePt t="62667" x="7435850" y="3219450"/>
          <p14:tracePt t="62683" x="7435850" y="3257550"/>
          <p14:tracePt t="62701" x="7435850" y="3276600"/>
          <p14:tracePt t="62717" x="7435850" y="3295650"/>
          <p14:tracePt t="62733" x="7435850" y="3308350"/>
          <p14:tracePt t="62750" x="7435850" y="3314700"/>
          <p14:tracePt t="62766" x="7435850" y="3321050"/>
          <p14:tracePt t="63143" x="7435850" y="3327400"/>
          <p14:tracePt t="64852" x="7429500" y="3327400"/>
          <p14:tracePt t="64863" x="7416800" y="3333750"/>
          <p14:tracePt t="64873" x="7397750" y="3333750"/>
          <p14:tracePt t="64885" x="7378700" y="3340100"/>
          <p14:tracePt t="64900" x="7353300" y="3352800"/>
          <p14:tracePt t="64917" x="7264400" y="3378200"/>
          <p14:tracePt t="64934" x="7181850" y="3397250"/>
          <p14:tracePt t="64950" x="7023100" y="3422650"/>
          <p14:tracePt t="64967" x="6819900" y="3467100"/>
          <p14:tracePt t="64984" x="6705600" y="3479800"/>
          <p14:tracePt t="65000" x="6521450" y="3505200"/>
          <p14:tracePt t="65017" x="6432550" y="3517900"/>
          <p14:tracePt t="65033" x="6229350" y="3556000"/>
          <p14:tracePt t="65049" x="6000750" y="3568700"/>
          <p14:tracePt t="65066" x="5886450" y="3581400"/>
          <p14:tracePt t="65083" x="5575300" y="3613150"/>
          <p14:tracePt t="65100" x="5441950" y="3613150"/>
          <p14:tracePt t="65116" x="5264150" y="3613150"/>
          <p14:tracePt t="65133" x="5130800" y="3613150"/>
          <p14:tracePt t="65149" x="5067300" y="3613150"/>
          <p14:tracePt t="65166" x="4991100" y="3613150"/>
          <p14:tracePt t="65183" x="4972050" y="3613150"/>
          <p14:tracePt t="65199" x="4946650" y="3613150"/>
          <p14:tracePt t="65217" x="4933950" y="3613150"/>
          <p14:tracePt t="65234" x="4927600" y="3613150"/>
          <p14:tracePt t="65250" x="4927600" y="3606800"/>
          <p14:tracePt t="65267" x="4921250" y="3606800"/>
          <p14:tracePt t="65353" x="4914900" y="3600450"/>
          <p14:tracePt t="65456" x="4914900" y="3594100"/>
          <p14:tracePt t="65467" x="4914900" y="3581400"/>
          <p14:tracePt t="65477" x="4914900" y="3568700"/>
          <p14:tracePt t="65487" x="4914900" y="3556000"/>
          <p14:tracePt t="65499" x="4921250" y="3536950"/>
          <p14:tracePt t="65516" x="4933950" y="3505200"/>
          <p14:tracePt t="65533" x="4959350" y="3467100"/>
          <p14:tracePt t="65550" x="4978400" y="3441700"/>
          <p14:tracePt t="65566" x="4984750" y="3429000"/>
          <p14:tracePt t="65583" x="4997450" y="3409950"/>
          <p14:tracePt t="65599" x="5022850" y="3403600"/>
          <p14:tracePt t="65616" x="5092700" y="3384550"/>
          <p14:tracePt t="65633" x="5168900" y="3371850"/>
          <p14:tracePt t="65649" x="5289550" y="3352800"/>
          <p14:tracePt t="65666" x="5372100" y="3346450"/>
          <p14:tracePt t="65683" x="5410200" y="3346450"/>
          <p14:tracePt t="65699" x="5486400" y="3346450"/>
          <p14:tracePt t="65716" x="5518150" y="3346450"/>
          <p14:tracePt t="65732" x="5575300" y="3346450"/>
          <p14:tracePt t="65749" x="5638800" y="3346450"/>
          <p14:tracePt t="65766" x="5670550" y="3346450"/>
          <p14:tracePt t="65783" x="5708650" y="3346450"/>
          <p14:tracePt t="65799" x="5727700" y="3346450"/>
          <p14:tracePt t="65816" x="5778500" y="3346450"/>
          <p14:tracePt t="65832" x="5835650" y="3346450"/>
          <p14:tracePt t="65849" x="5861050" y="3346450"/>
          <p14:tracePt t="65866" x="5911850" y="3346450"/>
          <p14:tracePt t="65883" x="5924550" y="3346450"/>
          <p14:tracePt t="65899" x="5956300" y="3340100"/>
          <p14:tracePt t="65916" x="5994400" y="3333750"/>
          <p14:tracePt t="65933" x="6013450" y="3327400"/>
          <p14:tracePt t="65949" x="6038850" y="3321050"/>
          <p14:tracePt t="65966" x="6051550" y="3314700"/>
          <p14:tracePt t="65983" x="6070600" y="3302000"/>
          <p14:tracePt t="65999" x="6102350" y="3302000"/>
          <p14:tracePt t="66016" x="6121400" y="3289300"/>
          <p14:tracePt t="66033" x="6172200" y="3282950"/>
          <p14:tracePt t="66049" x="6191250" y="3276600"/>
          <p14:tracePt t="66066" x="6242050" y="3270250"/>
          <p14:tracePt t="66083" x="6305550" y="3270250"/>
          <p14:tracePt t="76998" x="6292850" y="3282950"/>
          <p14:tracePt t="77009" x="6273800" y="3302000"/>
          <p14:tracePt t="77019" x="6242050" y="3327400"/>
          <p14:tracePt t="77033" x="6197600" y="3365500"/>
          <p14:tracePt t="77050" x="5994400" y="3492500"/>
          <p14:tracePt t="77066" x="5924550" y="3549650"/>
          <p14:tracePt t="77082" x="5746750" y="3663950"/>
          <p14:tracePt t="77099" x="5638800" y="3752850"/>
          <p14:tracePt t="77116" x="5448300" y="3911600"/>
          <p14:tracePt t="77133" x="5276850" y="4051300"/>
          <p14:tracePt t="77149" x="5213350" y="4089400"/>
          <p14:tracePt t="77166" x="5060950" y="4178300"/>
          <p14:tracePt t="77182" x="5003800" y="4216400"/>
          <p14:tracePt t="77199" x="4895850" y="4241800"/>
          <p14:tracePt t="77217" x="4787900" y="4260850"/>
          <p14:tracePt t="77233" x="4743450" y="4267200"/>
          <p14:tracePt t="77250" x="4654550" y="4267200"/>
          <p14:tracePt t="77267" x="4603750" y="4267200"/>
          <p14:tracePt t="77283" x="4464050" y="4267200"/>
          <p14:tracePt t="77300" x="4318000" y="4267200"/>
          <p14:tracePt t="77316" x="4279900" y="4248150"/>
          <p14:tracePt t="77332" x="4165600" y="4210050"/>
          <p14:tracePt t="77349" x="4114800" y="4191000"/>
          <p14:tracePt t="77366" x="3987800" y="4127500"/>
          <p14:tracePt t="77382" x="3930650" y="4095750"/>
          <p14:tracePt t="77399" x="3841750" y="4044950"/>
          <p14:tracePt t="77416" x="3765550" y="3981450"/>
          <p14:tracePt t="77433" x="3740150" y="3968750"/>
          <p14:tracePt t="77450" x="3708400" y="3949700"/>
          <p14:tracePt t="77467" x="3695700" y="3943350"/>
          <p14:tracePt t="77483" x="3689350" y="3937000"/>
          <p14:tracePt t="77517" x="3689350" y="3930650"/>
          <p14:tracePt t="77533" x="3683000" y="3930650"/>
          <p14:tracePt t="77550" x="3683000" y="3924300"/>
          <p14:tracePt t="78406" x="3702050" y="3930650"/>
          <p14:tracePt t="78417" x="3721100" y="3937000"/>
          <p14:tracePt t="78428" x="3740150" y="3956050"/>
          <p14:tracePt t="78438" x="3765550" y="3968750"/>
          <p14:tracePt t="78450" x="3790950" y="3981450"/>
          <p14:tracePt t="78466" x="3816350" y="4000500"/>
          <p14:tracePt t="78483" x="3848100" y="4019550"/>
          <p14:tracePt t="78499" x="3860800" y="4025900"/>
          <p14:tracePt t="78516" x="3886200" y="4038600"/>
          <p14:tracePt t="78532" x="3905250" y="4044950"/>
          <p14:tracePt t="78549" x="3911600" y="4051300"/>
          <p14:tracePt t="78565" x="3917950" y="4051300"/>
          <p14:tracePt t="78600" x="3924300" y="4051300"/>
          <p14:tracePt t="78617" x="3937000" y="4057650"/>
          <p14:tracePt t="78633" x="3937000" y="4064000"/>
          <p14:tracePt t="78649" x="3943350" y="4070350"/>
          <p14:tracePt t="78667" x="3949700" y="4070350"/>
          <p14:tracePt t="78683" x="3956050" y="4076700"/>
          <p14:tracePt t="78700" x="3968750" y="4083050"/>
          <p14:tracePt t="78716" x="3987800" y="4083050"/>
          <p14:tracePt t="78733" x="4006850" y="4089400"/>
          <p14:tracePt t="78749" x="4013200" y="4089400"/>
          <p14:tracePt t="78766" x="4025900" y="4089400"/>
          <p14:tracePt t="78783" x="4032250" y="4089400"/>
          <p14:tracePt t="78804" x="4038600" y="4089400"/>
          <p14:tracePt t="78824" x="4044950" y="4089400"/>
          <p14:tracePt t="78836" x="4051300" y="4089400"/>
          <p14:tracePt t="78855" x="4057650" y="4089400"/>
          <p14:tracePt t="78865" x="4064000" y="4089400"/>
          <p14:tracePt t="78885" x="4070350" y="4089400"/>
          <p14:tracePt t="78906" x="4076700" y="4089400"/>
          <p14:tracePt t="78917" x="4083050" y="4089400"/>
          <p14:tracePt t="78932" x="4089400" y="4089400"/>
          <p14:tracePt t="78948" x="4102100" y="4089400"/>
          <p14:tracePt t="78982" x="4114800" y="4089400"/>
          <p14:tracePt t="78998" x="4121150" y="4089400"/>
          <p14:tracePt t="79015" x="4133850" y="4076700"/>
          <p14:tracePt t="79032" x="4146550" y="4070350"/>
          <p14:tracePt t="79048" x="4152900" y="4070350"/>
          <p14:tracePt t="79065" x="4165600" y="4070350"/>
          <p14:tracePt t="79083" x="4178300" y="4064000"/>
          <p14:tracePt t="79100" x="4191000" y="4064000"/>
          <p14:tracePt t="79116" x="4197350" y="4064000"/>
          <p14:tracePt t="79133" x="4203700" y="4064000"/>
          <p14:tracePt t="79149" x="4222750" y="4064000"/>
          <p14:tracePt t="79166" x="4229100" y="4064000"/>
          <p14:tracePt t="79183" x="4241800" y="4064000"/>
          <p14:tracePt t="79200" x="4260850" y="4064000"/>
          <p14:tracePt t="79216" x="4273550" y="4064000"/>
          <p14:tracePt t="79233" x="4305300" y="4070350"/>
          <p14:tracePt t="79249" x="4318000" y="4070350"/>
          <p14:tracePt t="79266" x="4337050" y="4076700"/>
          <p14:tracePt t="79283" x="4349750" y="4083050"/>
          <p14:tracePt t="79299" x="4356100" y="4083050"/>
          <p14:tracePt t="79316" x="4368800" y="4089400"/>
          <p14:tracePt t="79332" x="4375150" y="4089400"/>
          <p14:tracePt t="79349" x="4387850" y="4089400"/>
          <p14:tracePt t="79366" x="4387850" y="4095750"/>
          <p14:tracePt t="79795" x="4394200" y="4095750"/>
          <p14:tracePt t="79805" x="4406900" y="4095750"/>
          <p14:tracePt t="79817" x="4413250" y="4095750"/>
          <p14:tracePt t="79833" x="4425950" y="4095750"/>
          <p14:tracePt t="79849" x="4457700" y="4114800"/>
          <p14:tracePt t="79867" x="4508500" y="4127500"/>
          <p14:tracePt t="79883" x="4552950" y="4146550"/>
          <p14:tracePt t="79901" x="4635500" y="4165600"/>
          <p14:tracePt t="79916" x="4699000" y="4171950"/>
          <p14:tracePt t="79932" x="4845050" y="4191000"/>
          <p14:tracePt t="79950" x="4921250" y="4203700"/>
          <p14:tracePt t="79966" x="5073650" y="4210050"/>
          <p14:tracePt t="79983" x="5289550" y="4210050"/>
          <p14:tracePt t="79999" x="5378450" y="4210050"/>
          <p14:tracePt t="80017" x="5530850" y="4210050"/>
          <p14:tracePt t="80032" x="5626100" y="4197350"/>
          <p14:tracePt t="80048" x="5854700" y="4165600"/>
          <p14:tracePt t="80065" x="6045200" y="4146550"/>
          <p14:tracePt t="80082" x="6159500" y="4146550"/>
          <p14:tracePt t="80098" x="6388100" y="4146550"/>
          <p14:tracePt t="80116" x="6477000" y="4146550"/>
          <p14:tracePt t="80131" x="6667500" y="4152900"/>
          <p14:tracePt t="80148" x="6896100" y="4171950"/>
          <p14:tracePt t="80165" x="6997700" y="4178300"/>
          <p14:tracePt t="80181" x="7175500" y="4203700"/>
          <p14:tracePt t="80198" x="7219950" y="4203700"/>
          <p14:tracePt t="80215" x="7289800" y="4210050"/>
          <p14:tracePt t="80233" x="7308850" y="4210050"/>
          <p14:tracePt t="80249" x="7315200" y="4210050"/>
          <p14:tracePt t="80266" x="7321550" y="4210050"/>
          <p14:tracePt t="80379" x="7321550" y="4203700"/>
          <p14:tracePt t="80389" x="7327900" y="4197350"/>
          <p14:tracePt t="80401" x="7327900" y="4184650"/>
          <p14:tracePt t="80416" x="7327900" y="4159250"/>
          <p14:tracePt t="80432" x="7334250" y="4057650"/>
          <p14:tracePt t="80449" x="7334250" y="4019550"/>
          <p14:tracePt t="80466" x="7334250" y="3949700"/>
          <p14:tracePt t="80483" x="7334250" y="3924300"/>
          <p14:tracePt t="80516" x="7315200" y="3867150"/>
          <p14:tracePt t="80533" x="7308850" y="3848100"/>
          <p14:tracePt t="80549" x="7277100" y="3803650"/>
          <p14:tracePt t="80566" x="7251700" y="3778250"/>
          <p14:tracePt t="80583" x="7219950" y="3752850"/>
          <p14:tracePt t="80599" x="7156450" y="3721100"/>
          <p14:tracePt t="80616" x="7118350" y="3714750"/>
          <p14:tracePt t="80633" x="7061200" y="3714750"/>
          <p14:tracePt t="80650" x="7004050" y="3714750"/>
          <p14:tracePt t="80666" x="6978650" y="3714750"/>
          <p14:tracePt t="80682" x="6940550" y="3721100"/>
          <p14:tracePt t="80699" x="6934200" y="3721100"/>
          <p14:tracePt t="80716" x="6921500" y="3727450"/>
          <p14:tracePt t="80734" x="6915150" y="3727450"/>
          <p14:tracePt t="80749" x="6908800" y="3733800"/>
          <p14:tracePt t="80766" x="6896100" y="3733800"/>
          <p14:tracePt t="80783" x="6889750" y="3733800"/>
          <p14:tracePt t="80799" x="6889750" y="3740150"/>
          <p14:tracePt t="80816" x="6883400" y="3740150"/>
          <p14:tracePt t="81130" x="6877050" y="3740150"/>
          <p14:tracePt t="82132" x="6883400" y="3740150"/>
          <p14:tracePt t="82142" x="6908800" y="3746500"/>
          <p14:tracePt t="82153" x="6934200" y="3746500"/>
          <p14:tracePt t="82166" x="6965950" y="3752850"/>
          <p14:tracePt t="82184" x="7073900" y="3790950"/>
          <p14:tracePt t="82199" x="7137400" y="3810000"/>
          <p14:tracePt t="82216" x="7296150" y="3841750"/>
          <p14:tracePt t="82232" x="7359650" y="3848100"/>
          <p14:tracePt t="82249" x="7467600" y="3854450"/>
          <p14:tracePt t="82266" x="7531100" y="3867150"/>
          <p14:tracePt t="82282" x="7651750" y="3873500"/>
          <p14:tracePt t="82300" x="7759700" y="3892550"/>
          <p14:tracePt t="82315" x="7797800" y="3898900"/>
          <p14:tracePt t="82331" x="7867650" y="3898900"/>
          <p14:tracePt t="82348" x="7893050" y="3898900"/>
          <p14:tracePt t="82365" x="7950200" y="3898900"/>
          <p14:tracePt t="82382" x="7975600" y="3898900"/>
          <p14:tracePt t="82398" x="7981950" y="3898900"/>
          <p14:tracePt t="82415" x="7994650" y="3898900"/>
          <p14:tracePt t="82448" x="8001000" y="3898900"/>
          <p14:tracePt t="82528" x="8001000" y="3905250"/>
          <p14:tracePt t="82540" x="7994650" y="3911600"/>
          <p14:tracePt t="82549" x="7981950" y="3917950"/>
          <p14:tracePt t="82565" x="7931150" y="3943350"/>
          <p14:tracePt t="82582" x="7594600" y="4057650"/>
          <p14:tracePt t="82598" x="7334250" y="4121150"/>
          <p14:tracePt t="82615" x="6553200" y="4260850"/>
          <p14:tracePt t="82633" x="5543550" y="4298950"/>
          <p14:tracePt t="82649" x="5054600" y="4298950"/>
          <p14:tracePt t="82666" x="4483100" y="4298950"/>
          <p14:tracePt t="82684" x="4057650" y="4286250"/>
          <p14:tracePt t="82699" x="3956050" y="4286250"/>
          <p14:tracePt t="82716" x="3848100" y="4279900"/>
          <p14:tracePt t="82732" x="3829050" y="4279900"/>
          <p14:tracePt t="83206" x="3822700" y="4279900"/>
          <p14:tracePt t="83216" x="3816350" y="4279900"/>
          <p14:tracePt t="83227" x="3803650" y="4279900"/>
          <p14:tracePt t="83237" x="3790950" y="4279900"/>
          <p14:tracePt t="83249" x="3784600" y="4279900"/>
          <p14:tracePt t="83266" x="3765550" y="4279900"/>
          <p14:tracePt t="83283" x="3727450" y="4286250"/>
          <p14:tracePt t="83300" x="3657600" y="4292600"/>
          <p14:tracePt t="83316" x="3632200" y="4292600"/>
          <p14:tracePt t="83332" x="3581400" y="4292600"/>
          <p14:tracePt t="83348" x="3562350" y="4292600"/>
          <p14:tracePt t="83365" x="3549650" y="4298950"/>
          <p14:tracePt t="83382" x="3543300" y="4298950"/>
          <p14:tracePt t="83487" x="3543300" y="4305300"/>
          <p14:tracePt t="83497" x="3556000" y="4305300"/>
          <p14:tracePt t="83507" x="3568700" y="4311650"/>
          <p14:tracePt t="83517" x="3581400" y="4318000"/>
          <p14:tracePt t="83531" x="3606800" y="4324350"/>
          <p14:tracePt t="83548" x="3619500" y="4324350"/>
          <p14:tracePt t="83565" x="3638550" y="4330700"/>
          <p14:tracePt t="83581" x="3644900" y="4330700"/>
          <p14:tracePt t="83598" x="3651250" y="4330700"/>
          <p14:tracePt t="83615" x="3663950" y="4330700"/>
          <p14:tracePt t="83631" x="3676650" y="4330700"/>
          <p14:tracePt t="83648" x="3689350" y="4330700"/>
          <p14:tracePt t="83665" x="3740150" y="4330700"/>
          <p14:tracePt t="83681" x="3752850" y="4337050"/>
          <p14:tracePt t="83698" x="3784600" y="4337050"/>
          <p14:tracePt t="83715" x="3803650" y="4337050"/>
          <p14:tracePt t="83731" x="3841750" y="4337050"/>
          <p14:tracePt t="83749" x="3841750" y="4343400"/>
          <p14:tracePt t="84051" x="3854450" y="4343400"/>
          <p14:tracePt t="84061" x="3886200" y="4343400"/>
          <p14:tracePt t="84072" x="3911600" y="4343400"/>
          <p14:tracePt t="84083" x="3949700" y="4349750"/>
          <p14:tracePt t="84100" x="4032250" y="4375150"/>
          <p14:tracePt t="84115" x="4203700" y="4413250"/>
          <p14:tracePt t="84132" x="4279900" y="4432300"/>
          <p14:tracePt t="84149" x="4464050" y="4470400"/>
          <p14:tracePt t="84166" x="4654550" y="4521200"/>
          <p14:tracePt t="84182" x="4762500" y="4533900"/>
          <p14:tracePt t="84199" x="4914900" y="4572000"/>
          <p14:tracePt t="84216" x="5022850" y="4591050"/>
          <p14:tracePt t="84231" x="5200650" y="4635500"/>
          <p14:tracePt t="84249" x="5321300" y="4654550"/>
          <p14:tracePt t="84266" x="5359400" y="4654550"/>
          <p14:tracePt t="84282" x="5467350" y="4660900"/>
          <p14:tracePt t="84300" x="5530850" y="4660900"/>
          <p14:tracePt t="84316" x="5632450" y="4660900"/>
          <p14:tracePt t="84332" x="5702300" y="4660900"/>
          <p14:tracePt t="84348" x="5740400" y="4660900"/>
          <p14:tracePt t="84365" x="5822950" y="4654550"/>
          <p14:tracePt t="84381" x="5873750" y="4641850"/>
          <p14:tracePt t="84398" x="6000750" y="4641850"/>
          <p14:tracePt t="84415" x="6108700" y="4641850"/>
          <p14:tracePt t="84433" x="6146800" y="4641850"/>
          <p14:tracePt t="84449" x="6191250" y="4641850"/>
          <p14:tracePt t="84466" x="6216650" y="4641850"/>
          <p14:tracePt t="84483" x="6229350" y="4641850"/>
          <p14:tracePt t="84498" x="6235700" y="4641850"/>
          <p14:tracePt t="84834" x="6242050" y="4641850"/>
          <p14:tracePt t="84844" x="6261100" y="4629150"/>
          <p14:tracePt t="84854" x="6292850" y="4616450"/>
          <p14:tracePt t="84866" x="6324600" y="4597400"/>
          <p14:tracePt t="84882" x="6394450" y="4572000"/>
          <p14:tracePt t="84899" x="6540500" y="4533900"/>
          <p14:tracePt t="84917" x="6692900" y="4514850"/>
          <p14:tracePt t="84932" x="6807200" y="4514850"/>
          <p14:tracePt t="84950" x="6985000" y="4514850"/>
          <p14:tracePt t="84965" x="7048500" y="4514850"/>
          <p14:tracePt t="84981" x="7175500" y="4502150"/>
          <p14:tracePt t="84998" x="7226300" y="4502150"/>
          <p14:tracePt t="85015" x="7346950" y="4495800"/>
          <p14:tracePt t="85031" x="7404100" y="4495800"/>
          <p14:tracePt t="85049" x="7423150" y="4495800"/>
          <p14:tracePt t="85066" x="7454900" y="4495800"/>
          <p14:tracePt t="85083" x="7480300" y="4495800"/>
          <p14:tracePt t="85099" x="7486650" y="4502150"/>
          <p14:tracePt t="85115" x="7493000" y="4502150"/>
          <p14:tracePt t="85132" x="7499350" y="4502150"/>
          <p14:tracePt t="85148" x="7505700" y="4502150"/>
          <p14:tracePt t="85343" x="7512050" y="4502150"/>
          <p14:tracePt t="85374" x="7518400" y="4502150"/>
          <p14:tracePt t="85405" x="7524750" y="4502150"/>
          <p14:tracePt t="85426" x="7531100" y="4502150"/>
          <p14:tracePt t="85447" x="7537450" y="4502150"/>
          <p14:tracePt t="85468" x="7543800" y="4502150"/>
          <p14:tracePt t="85510" x="7550150" y="4502150"/>
          <p14:tracePt t="85522" x="7556500" y="4502150"/>
          <p14:tracePt t="85533" x="7569200" y="4495800"/>
          <p14:tracePt t="85543" x="7575550" y="4489450"/>
          <p14:tracePt t="85553" x="7588250" y="4489450"/>
          <p14:tracePt t="85565" x="7594600" y="4483100"/>
          <p14:tracePt t="85582" x="7600950" y="4483100"/>
          <p14:tracePt t="85599" x="7626350" y="4470400"/>
          <p14:tracePt t="85616" x="7645400" y="4464050"/>
          <p14:tracePt t="85633" x="7651750" y="4457700"/>
          <p14:tracePt t="85649" x="7677150" y="4445000"/>
          <p14:tracePt t="85666" x="7689850" y="4438650"/>
          <p14:tracePt t="85682" x="7715250" y="4432300"/>
          <p14:tracePt t="85699" x="7747000" y="4425950"/>
          <p14:tracePt t="85716" x="7759700" y="4419600"/>
          <p14:tracePt t="85732" x="7778750" y="4413250"/>
          <p14:tracePt t="86242" x="7772400" y="4413250"/>
          <p14:tracePt t="86252" x="7759700" y="4413250"/>
          <p14:tracePt t="86283" x="7747000" y="4406900"/>
          <p14:tracePt t="86304" x="7740650" y="4406900"/>
          <p14:tracePt t="86315" x="7734300" y="4400550"/>
          <p14:tracePt t="86325" x="7715250" y="4394200"/>
          <p14:tracePt t="86335" x="7702550" y="4387850"/>
          <p14:tracePt t="86348" x="7696200" y="4381500"/>
          <p14:tracePt t="86365" x="7689850" y="4381500"/>
          <p14:tracePt t="86381" x="7677150" y="4375150"/>
          <p14:tracePt t="86419" x="7677150" y="4368800"/>
          <p14:tracePt t="86450" x="7670800" y="4368800"/>
          <p14:tracePt t="86492" x="7664450" y="4368800"/>
          <p14:tracePt t="86701" x="7664450" y="4362450"/>
          <p14:tracePt t="86806" x="7664450" y="4356100"/>
          <p14:tracePt t="88594" x="7658100" y="4356100"/>
          <p14:tracePt t="88604" x="7651750" y="4356100"/>
          <p14:tracePt t="88616" x="7645400" y="4356100"/>
          <p14:tracePt t="88632" x="7632700" y="4356100"/>
          <p14:tracePt t="88649" x="7620000" y="4356100"/>
          <p14:tracePt t="88666" x="7594600" y="4356100"/>
          <p14:tracePt t="88682" x="7588250" y="4356100"/>
          <p14:tracePt t="88698" x="7562850" y="4356100"/>
          <p14:tracePt t="88714" x="7550150" y="4356100"/>
          <p14:tracePt t="88731" x="7531100" y="4356100"/>
          <p14:tracePt t="88747" x="7518400" y="4356100"/>
          <p14:tracePt t="88764" x="7473950" y="4343400"/>
          <p14:tracePt t="88781" x="7423150" y="4330700"/>
          <p14:tracePt t="88797" x="7391400" y="4311650"/>
          <p14:tracePt t="88814" x="7340600" y="4273550"/>
          <p14:tracePt t="88831" x="7296150" y="4248150"/>
          <p14:tracePt t="88847" x="7194550" y="4171950"/>
          <p14:tracePt t="88864" x="7029450" y="4083050"/>
          <p14:tracePt t="88881" x="6965950" y="4051300"/>
          <p14:tracePt t="88898" x="6838950" y="3987800"/>
          <p14:tracePt t="88914" x="6769100" y="3956050"/>
          <p14:tracePt t="88931" x="6635750" y="3886200"/>
          <p14:tracePt t="88949" x="6457950" y="3771900"/>
          <p14:tracePt t="88965" x="6400800" y="3733800"/>
          <p14:tracePt t="88982" x="6286500" y="3651250"/>
          <p14:tracePt t="88999" x="6242050" y="3625850"/>
          <p14:tracePt t="89015" x="6172200" y="3562350"/>
          <p14:tracePt t="89032" x="6083300" y="3517900"/>
          <p14:tracePt t="89048" x="6038850" y="3486150"/>
          <p14:tracePt t="89064" x="5924550" y="3429000"/>
          <p14:tracePt t="89082" x="5880100" y="3409950"/>
          <p14:tracePt t="89098" x="5822950" y="3397250"/>
          <p14:tracePt t="89115" x="5753100" y="3378200"/>
          <p14:tracePt t="89131" x="5715000" y="3371850"/>
          <p14:tracePt t="89148" x="5518150" y="3352800"/>
          <p14:tracePt t="89165" x="5454650" y="3352800"/>
          <p14:tracePt t="89182" x="5340350" y="3352800"/>
          <p14:tracePt t="89198" x="5238750" y="3352800"/>
          <p14:tracePt t="89214" x="5162550" y="3352800"/>
          <p14:tracePt t="89232" x="5029200" y="3384550"/>
          <p14:tracePt t="89249" x="4972050" y="3403600"/>
          <p14:tracePt t="89265" x="4889500" y="3416300"/>
          <p14:tracePt t="89281" x="4832350" y="3422650"/>
          <p14:tracePt t="89298" x="4813300" y="3422650"/>
          <p14:tracePt t="89314" x="4768850" y="3422650"/>
          <p14:tracePt t="89331" x="4756150" y="3422650"/>
          <p14:tracePt t="89348" x="4737100" y="3422650"/>
          <p14:tracePt t="89364" x="4724400" y="3422650"/>
          <p14:tracePt t="89381" x="4718050" y="3422650"/>
          <p14:tracePt t="89397" x="4718050" y="3416300"/>
          <p14:tracePt t="89414" x="4718050" y="3403600"/>
          <p14:tracePt t="89431" x="4718050" y="3371850"/>
          <p14:tracePt t="89448" x="4749800" y="3308350"/>
          <p14:tracePt t="89464" x="4800600" y="3257550"/>
          <p14:tracePt t="89481" x="4984750" y="3117850"/>
          <p14:tracePt t="89499" x="5086350" y="3054350"/>
          <p14:tracePt t="89516" x="5276850" y="2971800"/>
          <p14:tracePt t="89532" x="5492750" y="2933700"/>
          <p14:tracePt t="89549" x="5594350" y="2921000"/>
          <p14:tracePt t="89565" x="5734050" y="2921000"/>
          <p14:tracePt t="89582" x="5784850" y="2921000"/>
          <p14:tracePt t="89598" x="5886450" y="2971800"/>
          <p14:tracePt t="89615" x="5969000" y="3041650"/>
          <p14:tracePt t="89632" x="6019800" y="3098800"/>
          <p14:tracePt t="89649" x="6064250" y="3143250"/>
          <p14:tracePt t="89665" x="6076950" y="3168650"/>
          <p14:tracePt t="89682" x="6089650" y="3187700"/>
          <p14:tracePt t="89699" x="6096000" y="3206750"/>
          <p14:tracePt t="89732" x="6102350" y="3206750"/>
          <p14:tracePt t="89752" x="6108700" y="3213100"/>
          <p14:tracePt t="89835" x="6115050" y="3213100"/>
          <p14:tracePt t="89887" x="6115050" y="3219450"/>
          <p14:tracePt t="90764" x="6115050" y="3225800"/>
          <p14:tracePt t="90784" x="6108700" y="3225800"/>
          <p14:tracePt t="90795" x="6108700" y="3232150"/>
          <p14:tracePt t="90805" x="6102350" y="3238500"/>
          <p14:tracePt t="90816" x="6102350" y="3244850"/>
          <p14:tracePt t="90847" x="6102350" y="3251200"/>
          <p14:tracePt t="90879" x="6096000" y="3257550"/>
          <p14:tracePt t="91118" x="6096000" y="3263900"/>
          <p14:tracePt t="91326" x="6096000" y="3270250"/>
          <p14:tracePt t="91347" x="6096000" y="3276600"/>
          <p14:tracePt t="91369" x="6089650" y="3276600"/>
          <p14:tracePt t="91389" x="6089650" y="3282950"/>
          <p14:tracePt t="91421" x="6083300" y="3289300"/>
          <p14:tracePt t="91452" x="6083300" y="3295650"/>
          <p14:tracePt t="91690" x="6076950" y="3302000"/>
          <p14:tracePt t="91742" x="6070600" y="3302000"/>
          <p14:tracePt t="91754" x="6070600" y="3308350"/>
          <p14:tracePt t="91995" x="6070600" y="3314700"/>
          <p14:tracePt t="92090" x="6064250" y="3314700"/>
          <p14:tracePt t="92224" x="6064250" y="3321050"/>
          <p14:tracePt t="92286" x="6064250" y="3327400"/>
          <p14:tracePt t="92327" x="6064250" y="3333750"/>
          <p14:tracePt t="92370" x="6057900" y="3333750"/>
          <p14:tracePt t="92474" x="6057900" y="3340100"/>
          <p14:tracePt t="92526" x="6057900" y="3346450"/>
          <p14:tracePt t="92579" x="6057900" y="3352800"/>
          <p14:tracePt t="92684" x="6057900" y="3359150"/>
          <p14:tracePt t="92735" x="6057900" y="3365500"/>
          <p14:tracePt t="92745" x="6057900" y="3378200"/>
          <p14:tracePt t="92755" x="6057900" y="3384550"/>
          <p14:tracePt t="92765" x="6057900" y="3397250"/>
          <p14:tracePt t="92785" x="6057900" y="3409950"/>
          <p14:tracePt t="92797" x="6057900" y="3422650"/>
          <p14:tracePt t="92814" x="6057900" y="3429000"/>
          <p14:tracePt t="92831" x="6057900" y="3454400"/>
          <p14:tracePt t="92847" x="6057900" y="3467100"/>
          <p14:tracePt t="92864" x="6051550" y="3505200"/>
          <p14:tracePt t="92881" x="6038850" y="3549650"/>
          <p14:tracePt t="92897" x="6019800" y="3568700"/>
          <p14:tracePt t="92914" x="5981700" y="3632200"/>
          <p14:tracePt t="92930" x="5949950" y="3663950"/>
          <p14:tracePt t="92947" x="5842000" y="3771900"/>
          <p14:tracePt t="92964" x="5499100" y="4044950"/>
          <p14:tracePt t="92982" x="5314950" y="4184650"/>
          <p14:tracePt t="92999" x="4832350" y="4464050"/>
          <p14:tracePt t="93014" x="4616450" y="4552950"/>
          <p14:tracePt t="93017" x="4425950" y="4616450"/>
          <p14:tracePt t="93031" x="4324350" y="4641850"/>
          <p14:tracePt t="93048" x="4076700" y="4718050"/>
          <p14:tracePt t="93064" x="3956050" y="4737100"/>
          <p14:tracePt t="93082" x="3803650" y="4756150"/>
          <p14:tracePt t="93099" x="3683000" y="4787900"/>
          <p14:tracePt t="93115" x="3638550" y="4800600"/>
          <p14:tracePt t="93715" x="3632200" y="4806950"/>
          <p14:tracePt t="93726" x="3632200" y="4813300"/>
          <p14:tracePt t="93736" x="3625850" y="4819650"/>
          <p14:tracePt t="93749" x="3619500" y="4826000"/>
          <p14:tracePt t="93768" x="3613150" y="4826000"/>
          <p14:tracePt t="93788" x="3606800" y="4826000"/>
          <p14:tracePt t="93809" x="3606800" y="4832350"/>
          <p14:tracePt t="93831" x="3600450" y="4832350"/>
          <p14:tracePt t="93851" x="3600450" y="4838700"/>
          <p14:tracePt t="93924" x="3594100" y="4838700"/>
          <p14:tracePt t="96892" x="3594100" y="4826000"/>
          <p14:tracePt t="96903" x="3613150" y="4813300"/>
          <p14:tracePt t="96914" x="3625850" y="4800600"/>
          <p14:tracePt t="96923" x="3644900" y="4781550"/>
          <p14:tracePt t="96934" x="3689350" y="4743450"/>
          <p14:tracePt t="96948" x="3740150" y="4699000"/>
          <p14:tracePt t="96966" x="3841750" y="4629150"/>
          <p14:tracePt t="96981" x="3905250" y="4603750"/>
          <p14:tracePt t="96998" x="4044950" y="4565650"/>
          <p14:tracePt t="97015" x="4095750" y="4546600"/>
          <p14:tracePt t="97018" x="4127500" y="4546600"/>
          <p14:tracePt t="97031" x="4146550" y="4546600"/>
          <p14:tracePt t="97049" x="4178300" y="4546600"/>
          <p14:tracePt t="97065" x="4184650" y="4546600"/>
          <p14:tracePt t="97081" x="4191000" y="4546600"/>
          <p14:tracePt t="97163" x="4178300" y="4540250"/>
          <p14:tracePt t="97174" x="4159250" y="4540250"/>
          <p14:tracePt t="97185" x="4121150" y="4540250"/>
          <p14:tracePt t="97198" x="4064000" y="4533900"/>
          <p14:tracePt t="97216" x="4000500" y="4521200"/>
          <p14:tracePt t="97231" x="3943350" y="4521200"/>
          <p14:tracePt t="97248" x="3765550" y="4502150"/>
          <p14:tracePt t="97265" x="3676650" y="4495800"/>
          <p14:tracePt t="97281" x="3517900" y="4470400"/>
          <p14:tracePt t="97299" x="3340100" y="4451350"/>
          <p14:tracePt t="97315" x="3263900" y="4445000"/>
          <p14:tracePt t="97330" x="3143250" y="4425950"/>
          <p14:tracePt t="97348" x="3105150" y="4425950"/>
          <p14:tracePt t="97365" x="3022600" y="4425950"/>
          <p14:tracePt t="97381" x="2959100" y="4425950"/>
          <p14:tracePt t="97397" x="2844800" y="4425950"/>
          <p14:tracePt t="97413" x="2755900" y="4425950"/>
          <p14:tracePt t="97430" x="2711450" y="4425950"/>
          <p14:tracePt t="97447" x="2667000" y="4432300"/>
          <p14:tracePt t="97464" x="2635250" y="4445000"/>
          <p14:tracePt t="97480" x="2584450" y="4451350"/>
          <p14:tracePt t="97497" x="2546350" y="4464050"/>
          <p14:tracePt t="97513" x="2520950" y="4464050"/>
          <p14:tracePt t="97530" x="2476500" y="4476750"/>
          <p14:tracePt t="97547" x="2451100" y="4489450"/>
          <p14:tracePt t="97564" x="2406650" y="4514850"/>
          <p14:tracePt t="97582" x="2374900" y="4540250"/>
          <p14:tracePt t="97598" x="2355850" y="4565650"/>
          <p14:tracePt t="98363" x="2349500" y="4565650"/>
          <p14:tracePt t="98374" x="2330450" y="4565650"/>
          <p14:tracePt t="98384" x="2317750" y="4546600"/>
          <p14:tracePt t="98398" x="2286000" y="4533900"/>
          <p14:tracePt t="98415" x="2197100" y="4502150"/>
          <p14:tracePt t="98431" x="2152650" y="4483100"/>
          <p14:tracePt t="98448" x="2070100" y="4464050"/>
          <p14:tracePt t="98464" x="2032000" y="4457700"/>
          <p14:tracePt t="98480" x="1949450" y="4451350"/>
          <p14:tracePt t="98499" x="1847850" y="4438650"/>
          <p14:tracePt t="98515" x="1803400" y="4432300"/>
          <p14:tracePt t="98532" x="1752600" y="4432300"/>
          <p14:tracePt t="98547" x="1746250" y="4432300"/>
          <p14:tracePt t="98564" x="1708150" y="4432300"/>
          <p14:tracePt t="98581" x="1682750" y="4432300"/>
          <p14:tracePt t="98597" x="1670050" y="4438650"/>
          <p14:tracePt t="98613" x="1644650" y="4451350"/>
          <p14:tracePt t="98630" x="1631950" y="4457700"/>
          <p14:tracePt t="98647" x="1619250" y="4457700"/>
          <p14:tracePt t="98663" x="1612900" y="4457700"/>
          <p14:tracePt t="98680" x="1606550" y="4464050"/>
          <p14:tracePt t="98716" x="1600200" y="4464050"/>
          <p14:tracePt t="98731" x="1593850" y="4476750"/>
          <p14:tracePt t="98748" x="1587500" y="4476750"/>
          <p14:tracePt t="98765" x="1581150" y="4483100"/>
          <p14:tracePt t="98781" x="1574800" y="4489450"/>
          <p14:tracePt t="98853" x="1574800" y="4495800"/>
          <p14:tracePt t="98916" x="1574800" y="4502150"/>
          <p14:tracePt t="98926" x="1568450" y="4508500"/>
          <p14:tracePt t="98947" x="1562100" y="4514850"/>
          <p14:tracePt t="98968" x="1562100" y="4521200"/>
          <p14:tracePt t="98978" x="1562100" y="4527550"/>
          <p14:tracePt t="98989" x="1555750" y="4527550"/>
          <p14:tracePt t="99020" x="1555750" y="4533900"/>
          <p14:tracePt t="99033" x="1555750" y="4540250"/>
          <p14:tracePt t="99041" x="1555750" y="4546600"/>
          <p14:tracePt t="99052" x="1555750" y="4552950"/>
          <p14:tracePt t="99064" x="1555750" y="4559300"/>
          <p14:tracePt t="99082" x="1555750" y="4565650"/>
          <p14:tracePt t="99113" x="1555750" y="4572000"/>
          <p14:tracePt t="99144" x="1555750" y="4578350"/>
          <p14:tracePt t="99196" x="1555750" y="4584700"/>
          <p14:tracePt t="99417" x="1555750" y="4591050"/>
          <p14:tracePt t="99801" x="1555750" y="4597400"/>
          <p14:tracePt t="99811" x="1562100" y="4597400"/>
          <p14:tracePt t="99822" x="1568450" y="4597400"/>
          <p14:tracePt t="99833" x="1574800" y="4603750"/>
          <p14:tracePt t="99847" x="1581150" y="4603750"/>
          <p14:tracePt t="99864" x="1606550" y="4603750"/>
          <p14:tracePt t="99880" x="1625600" y="4610100"/>
          <p14:tracePt t="99897" x="1720850" y="4616450"/>
          <p14:tracePt t="99914" x="1771650" y="4616450"/>
          <p14:tracePt t="99931" x="1847850" y="4616450"/>
          <p14:tracePt t="99949" x="1949450" y="4616450"/>
          <p14:tracePt t="99963" x="2019300" y="4616450"/>
          <p14:tracePt t="99981" x="2108200" y="4616450"/>
          <p14:tracePt t="99998" x="2159000" y="4616450"/>
          <p14:tracePt t="100014" x="2209800" y="4616450"/>
          <p14:tracePt t="100032" x="2266950" y="4603750"/>
          <p14:tracePt t="100048" x="2286000" y="4603750"/>
          <p14:tracePt t="100064" x="2311400" y="4591050"/>
          <p14:tracePt t="100081" x="2317750" y="4591050"/>
          <p14:tracePt t="100098" x="2324100" y="4584700"/>
          <p14:tracePt t="100115" x="2330450" y="4584700"/>
          <p14:tracePt t="100167" x="2324100" y="4584700"/>
          <p14:tracePt t="100177" x="2311400" y="4584700"/>
          <p14:tracePt t="100188" x="2292350" y="4584700"/>
          <p14:tracePt t="100200" x="2279650" y="4584700"/>
          <p14:tracePt t="100214" x="2260600" y="4584700"/>
          <p14:tracePt t="100231" x="2247900" y="4584700"/>
          <p14:tracePt t="100248" x="2241550" y="4584700"/>
          <p14:tracePt t="100264" x="2235200" y="4584700"/>
          <p14:tracePt t="100303" x="2228850" y="4584700"/>
          <p14:tracePt t="100917" x="2222500" y="4584700"/>
          <p14:tracePt t="100927" x="2209800" y="4584700"/>
          <p14:tracePt t="100938" x="2197100" y="4584700"/>
          <p14:tracePt t="100949" x="2184400" y="4584700"/>
          <p14:tracePt t="100963" x="2165350" y="4584700"/>
          <p14:tracePt t="100980" x="2114550" y="4584700"/>
          <p14:tracePt t="100997" x="2070100" y="4584700"/>
          <p14:tracePt t="101013" x="2000250" y="4591050"/>
          <p14:tracePt t="101030" x="1968500" y="4597400"/>
          <p14:tracePt t="101047" x="1930400" y="4597400"/>
          <p14:tracePt t="101065" x="1879600" y="4603750"/>
          <p14:tracePt t="101081" x="1860550" y="4603750"/>
          <p14:tracePt t="101098" x="1809750" y="4603750"/>
          <p14:tracePt t="101114" x="1790700" y="4603750"/>
          <p14:tracePt t="101131" x="1758950" y="4603750"/>
          <p14:tracePt t="101147" x="1733550" y="4610100"/>
          <p14:tracePt t="101164" x="1720850" y="4616450"/>
          <p14:tracePt t="101180" x="1701800" y="4622800"/>
          <p14:tracePt t="101198" x="1701800" y="4629150"/>
          <p14:tracePt t="101214" x="1689100" y="4635500"/>
          <p14:tracePt t="101231" x="1682750" y="4648200"/>
          <p14:tracePt t="101264" x="1682750" y="4673600"/>
          <p14:tracePt t="101281" x="1682750" y="4692650"/>
          <p14:tracePt t="101298" x="1689100" y="4730750"/>
          <p14:tracePt t="101315" x="1720850" y="4762500"/>
          <p14:tracePt t="101330" x="1758950" y="4787900"/>
          <p14:tracePt t="101347" x="1854200" y="4845050"/>
          <p14:tracePt t="101365" x="1911350" y="4864100"/>
          <p14:tracePt t="101382" x="2044700" y="4889500"/>
          <p14:tracePt t="101398" x="2235200" y="4908550"/>
          <p14:tracePt t="101415" x="2305050" y="4921250"/>
          <p14:tracePt t="101430" x="2419350" y="4927600"/>
          <p14:tracePt t="101447" x="2495550" y="4927600"/>
          <p14:tracePt t="101465" x="2673350" y="4927600"/>
          <p14:tracePt t="101482" x="2863850" y="4914900"/>
          <p14:tracePt t="101498" x="2952750" y="4914900"/>
          <p14:tracePt t="101514" x="3175000" y="4883150"/>
          <p14:tracePt t="101531" x="3263900" y="4870450"/>
          <p14:tracePt t="101548" x="3378200" y="4864100"/>
          <p14:tracePt t="101565" x="3460750" y="4857750"/>
          <p14:tracePt t="101581" x="3492500" y="4851400"/>
          <p14:tracePt t="101598" x="3536950" y="4845050"/>
          <p14:tracePt t="101614" x="3568700" y="4845050"/>
          <p14:tracePt t="101631" x="3600450" y="4832350"/>
          <p14:tracePt t="101648" x="3613150" y="4832350"/>
          <p14:tracePt t="101663" x="3625850" y="4832350"/>
          <p14:tracePt t="101680" x="3632200" y="4832350"/>
          <p14:tracePt t="101983" x="3638550" y="4819650"/>
          <p14:tracePt t="101993" x="3657600" y="4794250"/>
          <p14:tracePt t="102003" x="3670300" y="4781550"/>
          <p14:tracePt t="102015" x="3683000" y="4749800"/>
          <p14:tracePt t="102030" x="3702050" y="4718050"/>
          <p14:tracePt t="102047" x="3733800" y="4648200"/>
          <p14:tracePt t="102063" x="3740150" y="4622800"/>
          <p14:tracePt t="102080" x="3752850" y="4591050"/>
          <p14:tracePt t="102096" x="3752850" y="4578350"/>
          <p14:tracePt t="102113" x="3752850" y="4559300"/>
          <p14:tracePt t="102130" x="3752850" y="4533900"/>
          <p14:tracePt t="102147" x="3714750" y="4514850"/>
          <p14:tracePt t="102163" x="3613150" y="4476750"/>
          <p14:tracePt t="102180" x="3517900" y="4457700"/>
          <p14:tracePt t="102197" x="3492500" y="4457700"/>
          <p14:tracePt t="102213" x="3422650" y="4457700"/>
          <p14:tracePt t="102230" x="3384550" y="4457700"/>
          <p14:tracePt t="102247" x="3327400" y="4483100"/>
          <p14:tracePt t="102263" x="3308350" y="4495800"/>
          <p14:tracePt t="102281" x="3308350" y="4502150"/>
          <p14:tracePt t="102298" x="3302000" y="4502150"/>
          <p14:tracePt t="102315" x="3302000" y="4508500"/>
          <p14:tracePt t="102330" x="3302000" y="4514850"/>
          <p14:tracePt t="102347" x="3302000" y="4527550"/>
          <p14:tracePt t="102363" x="3302000" y="4540250"/>
          <p14:tracePt t="102381" x="3302000" y="4565650"/>
          <p14:tracePt t="102399" x="3327400" y="4597400"/>
          <p14:tracePt t="102414" x="3346450" y="4603750"/>
          <p14:tracePt t="102431" x="3384550" y="4622800"/>
          <p14:tracePt t="102448" x="3403600" y="4629150"/>
          <p14:tracePt t="102464" x="3448050" y="4635500"/>
          <p14:tracePt t="102482" x="3473450" y="4635500"/>
          <p14:tracePt t="102498" x="3530600" y="4635500"/>
          <p14:tracePt t="102514" x="3587750" y="4641850"/>
          <p14:tracePt t="102531" x="3619500" y="4641850"/>
          <p14:tracePt t="102548" x="3721100" y="4641850"/>
          <p14:tracePt t="102564" x="3784600" y="4641850"/>
          <p14:tracePt t="102581" x="3898900" y="4641850"/>
          <p14:tracePt t="102598" x="4019550" y="4660900"/>
          <p14:tracePt t="102615" x="4095750" y="4673600"/>
          <p14:tracePt t="102630" x="4279900" y="4711700"/>
          <p14:tracePt t="102648" x="4343400" y="4724400"/>
          <p14:tracePt t="102665" x="4438650" y="4749800"/>
          <p14:tracePt t="102681" x="4508500" y="4762500"/>
          <p14:tracePt t="102698" x="4565650" y="4775200"/>
          <p14:tracePt t="102714" x="4686300" y="4800600"/>
          <p14:tracePt t="102731" x="4724400" y="4806950"/>
          <p14:tracePt t="102748" x="4832350" y="4819650"/>
          <p14:tracePt t="102765" x="4921250" y="4826000"/>
          <p14:tracePt t="102781" x="4965700" y="4832350"/>
          <p14:tracePt t="102798" x="5041900" y="4832350"/>
          <p14:tracePt t="102814" x="5092700" y="4832350"/>
          <p14:tracePt t="102831" x="5175250" y="4832350"/>
          <p14:tracePt t="102848" x="5232400" y="4832350"/>
          <p14:tracePt t="102864" x="5251450" y="4832350"/>
          <p14:tracePt t="102881" x="5276850" y="4832350"/>
          <p14:tracePt t="102898" x="5283200" y="4826000"/>
          <p14:tracePt t="102914" x="5289550" y="4826000"/>
          <p14:tracePt t="102931" x="5289550" y="4819650"/>
          <p14:tracePt t="102947" x="5295900" y="4819650"/>
          <p14:tracePt t="102984" x="5302250" y="4806950"/>
          <p14:tracePt t="102998" x="5302250" y="4794250"/>
          <p14:tracePt t="103015" x="5302250" y="4775200"/>
          <p14:tracePt t="103031" x="5302250" y="4768850"/>
          <p14:tracePt t="103048" x="5302250" y="4756150"/>
          <p14:tracePt t="103064" x="5295900" y="4743450"/>
          <p14:tracePt t="103081" x="5295900" y="4724400"/>
          <p14:tracePt t="103099" x="5283200" y="4705350"/>
          <p14:tracePt t="103114" x="5270500" y="4699000"/>
          <p14:tracePt t="103131" x="5257800" y="4686300"/>
          <p14:tracePt t="103148" x="5245100" y="4673600"/>
          <p14:tracePt t="103164" x="5226050" y="4660900"/>
          <p14:tracePt t="103181" x="5207000" y="4654550"/>
          <p14:tracePt t="103197" x="5200650" y="4648200"/>
          <p14:tracePt t="103213" x="5175250" y="4641850"/>
          <p14:tracePt t="103230" x="5149850" y="4635500"/>
          <p14:tracePt t="103246" x="5118100" y="4635500"/>
          <p14:tracePt t="103263" x="5092700" y="4635500"/>
          <p14:tracePt t="103280" x="5035550" y="4635500"/>
          <p14:tracePt t="103296" x="4984750" y="4648200"/>
          <p14:tracePt t="103313" x="4972050" y="4654550"/>
          <p14:tracePt t="103330" x="4933950" y="4692650"/>
          <p14:tracePt t="103347" x="4921250" y="4705350"/>
          <p14:tracePt t="103363" x="4902200" y="4730750"/>
          <p14:tracePt t="103382" x="4889500" y="4775200"/>
          <p14:tracePt t="103398" x="4876800" y="4800600"/>
          <p14:tracePt t="103414" x="4876800" y="4845050"/>
          <p14:tracePt t="103432" x="4914900" y="4908550"/>
          <p14:tracePt t="103448" x="4984750" y="4946650"/>
          <p14:tracePt t="103465" x="5105400" y="4984750"/>
          <p14:tracePt t="103481" x="5156200" y="4984750"/>
          <p14:tracePt t="103498" x="5213350" y="4984750"/>
          <p14:tracePt t="103516" x="5283200" y="4959350"/>
          <p14:tracePt t="103531" x="5308600" y="4933950"/>
          <p14:tracePt t="103548" x="5353050" y="4895850"/>
          <p14:tracePt t="103564" x="5365750" y="4870450"/>
          <p14:tracePt t="103581" x="5378450" y="4851400"/>
          <p14:tracePt t="103598" x="5378450" y="4845050"/>
          <p14:tracePt t="103614" x="5359400" y="4787900"/>
          <p14:tracePt t="103631" x="5283200" y="4730750"/>
          <p14:tracePt t="103648" x="5207000" y="4711700"/>
          <p14:tracePt t="103665" x="5029200" y="4711700"/>
          <p14:tracePt t="103680" x="4972050" y="4711700"/>
          <p14:tracePt t="103697" x="4895850" y="4756150"/>
          <p14:tracePt t="103714" x="4864100" y="4775200"/>
          <p14:tracePt t="103731" x="4857750" y="4781550"/>
          <p14:tracePt t="103748" x="4851400" y="4787900"/>
          <p14:tracePt t="103766" x="4851400" y="4806950"/>
          <p14:tracePt t="103781" x="4851400" y="4826000"/>
          <p14:tracePt t="103798" x="4895850" y="4864100"/>
          <p14:tracePt t="103814" x="4927600" y="4876800"/>
          <p14:tracePt t="103831" x="5003800" y="4889500"/>
          <p14:tracePt t="103848" x="5022850" y="4889500"/>
          <p14:tracePt t="103864" x="5041900" y="4883150"/>
          <p14:tracePt t="103881" x="5067300" y="4794250"/>
          <p14:tracePt t="103898" x="5073650" y="4756150"/>
          <p14:tracePt t="103914" x="5073650" y="4673600"/>
          <p14:tracePt t="103932" x="5073650" y="4648200"/>
          <p14:tracePt t="103948" x="5029200" y="4591050"/>
          <p14:tracePt t="103964" x="4953000" y="4552950"/>
          <p14:tracePt t="103980" x="4927600" y="4546600"/>
          <p14:tracePt t="103996" x="4895850" y="4540250"/>
          <p14:tracePt t="104013" x="4883150" y="4540250"/>
          <p14:tracePt t="104030" x="4876800" y="4540250"/>
          <p14:tracePt t="105345" x="4908550" y="4540250"/>
          <p14:tracePt t="105355" x="4946650" y="4527550"/>
          <p14:tracePt t="105367" x="5010150" y="4521200"/>
          <p14:tracePt t="105381" x="5092700" y="4508500"/>
          <p14:tracePt t="105398" x="5340350" y="4502150"/>
          <p14:tracePt t="105414" x="5467350" y="4502150"/>
          <p14:tracePt t="105431" x="5708650" y="4489450"/>
          <p14:tracePt t="105448" x="5949950" y="4489450"/>
          <p14:tracePt t="105464" x="6051550" y="4489450"/>
          <p14:tracePt t="105481" x="6216650" y="4502150"/>
          <p14:tracePt t="105497" x="6343650" y="4514850"/>
          <p14:tracePt t="105513" x="6502400" y="4565650"/>
          <p14:tracePt t="105530" x="6584950" y="4584700"/>
          <p14:tracePt t="105546" x="6743700" y="4641850"/>
          <p14:tracePt t="105563" x="6851650" y="4692650"/>
          <p14:tracePt t="105580" x="6883400" y="4705350"/>
          <p14:tracePt t="105596" x="6921500" y="4724400"/>
          <p14:tracePt t="105613" x="6927850" y="4730750"/>
          <p14:tracePt t="105629" x="6934200" y="4730750"/>
          <p14:tracePt t="105646" x="6940550" y="4737100"/>
          <p14:tracePt t="105663" x="6940550" y="4743450"/>
          <p14:tracePt t="105681" x="6934200" y="4762500"/>
          <p14:tracePt t="105698" x="6902450" y="4794250"/>
          <p14:tracePt t="105713" x="6870700" y="4813300"/>
          <p14:tracePt t="105731" x="6769100" y="4857750"/>
          <p14:tracePt t="105748" x="6667500" y="4889500"/>
          <p14:tracePt t="105764" x="6445250" y="4940300"/>
          <p14:tracePt t="105781" x="6286500" y="4965700"/>
          <p14:tracePt t="105797" x="5791200" y="5022850"/>
          <p14:tracePt t="105814" x="5232400" y="5067300"/>
          <p14:tracePt t="105831" x="4959350" y="5111750"/>
          <p14:tracePt t="105847" x="4178300" y="5130800"/>
          <p14:tracePt t="105865" x="3930650" y="5175250"/>
          <p14:tracePt t="105881" x="3321050" y="5207000"/>
          <p14:tracePt t="105898" x="3041650" y="5238750"/>
          <p14:tracePt t="105914" x="2927350" y="5251450"/>
          <p14:tracePt t="105931" x="2749550" y="5257800"/>
          <p14:tracePt t="105948" x="2698750" y="5257800"/>
          <p14:tracePt t="105964" x="2641600" y="5257800"/>
          <p14:tracePt t="105981" x="2616200" y="5257800"/>
          <p14:tracePt t="105997" x="2603500" y="5257800"/>
          <p14:tracePt t="107046" x="2597150" y="5245100"/>
          <p14:tracePt t="107055" x="2590800" y="5238750"/>
          <p14:tracePt t="107066" x="2584450" y="5232400"/>
          <p14:tracePt t="107081" x="2578100" y="5219700"/>
          <p14:tracePt t="107098" x="2552700" y="5207000"/>
          <p14:tracePt t="107113" x="2533650" y="5194300"/>
          <p14:tracePt t="107130" x="2489200" y="5162550"/>
          <p14:tracePt t="107146" x="2470150" y="5156200"/>
          <p14:tracePt t="107164" x="2425700" y="5149850"/>
          <p14:tracePt t="107181" x="2387600" y="5143500"/>
          <p14:tracePt t="107198" x="2368550" y="5143500"/>
          <p14:tracePt t="107214" x="2311400" y="5143500"/>
          <p14:tracePt t="107231" x="2286000" y="5143500"/>
          <p14:tracePt t="107247" x="2254250" y="5143500"/>
          <p14:tracePt t="107263" x="2241550" y="5143500"/>
          <p14:tracePt t="107280" x="2235200" y="5143500"/>
          <p14:tracePt t="107296" x="2222500" y="5143500"/>
          <p14:tracePt t="107313" x="2216150" y="5143500"/>
          <p14:tracePt t="107330" x="2190750" y="5143500"/>
          <p14:tracePt t="107346" x="2165350" y="5130800"/>
          <p14:tracePt t="107363" x="2152650" y="5124450"/>
          <p14:tracePt t="107380" x="2127250" y="5124450"/>
          <p14:tracePt t="107396" x="2127250" y="5118100"/>
          <p14:tracePt t="107413" x="2108200" y="5118100"/>
          <p14:tracePt t="107430" x="2095500" y="5111750"/>
          <p14:tracePt t="107463" x="2089150" y="5111750"/>
          <p14:tracePt t="107480" x="2082800" y="5105400"/>
          <p14:tracePt t="107545" x="2076450" y="5105400"/>
          <p14:tracePt t="108484" x="2082800" y="5105400"/>
          <p14:tracePt t="108495" x="2089150" y="5105400"/>
          <p14:tracePt t="108506" x="2108200" y="5111750"/>
          <p14:tracePt t="108516" x="2139950" y="5124450"/>
          <p14:tracePt t="108530" x="2159000" y="5130800"/>
          <p14:tracePt t="108548" x="2216150" y="5137150"/>
          <p14:tracePt t="108565" x="2254250" y="5137150"/>
          <p14:tracePt t="108580" x="2305050" y="5137150"/>
          <p14:tracePt t="108596" x="2324100" y="5137150"/>
          <p14:tracePt t="108613" x="2355850" y="5130800"/>
          <p14:tracePt t="108630" x="2374900" y="5118100"/>
          <p14:tracePt t="108646" x="2381250" y="5118100"/>
          <p14:tracePt t="108663" x="2393950" y="5111750"/>
          <p14:tracePt t="108682" x="2400300" y="5105400"/>
          <p14:tracePt t="108715" x="2406650" y="5105400"/>
          <p14:tracePt t="109413" x="2425700" y="5099050"/>
          <p14:tracePt t="109423" x="2451100" y="5092700"/>
          <p14:tracePt t="109433" x="2470150" y="5092700"/>
          <p14:tracePt t="109448" x="2501900" y="5073650"/>
          <p14:tracePt t="109464" x="2609850" y="5048250"/>
          <p14:tracePt t="109480" x="2698750" y="5048250"/>
          <p14:tracePt t="109497" x="2901950" y="5029200"/>
          <p14:tracePt t="109514" x="3003550" y="5016500"/>
          <p14:tracePt t="109517" x="3092450" y="5016500"/>
          <p14:tracePt t="109530" x="3194050" y="5016500"/>
          <p14:tracePt t="109547" x="3409950" y="5010150"/>
          <p14:tracePt t="109563" x="3486150" y="5010150"/>
          <p14:tracePt t="109580" x="3613150" y="5010150"/>
          <p14:tracePt t="109597" x="3676650" y="5010150"/>
          <p14:tracePt t="109614" x="3765550" y="5010150"/>
          <p14:tracePt t="109631" x="3822700" y="5010150"/>
          <p14:tracePt t="109647" x="3854450" y="5010150"/>
          <p14:tracePt t="109664" x="3886200" y="5010150"/>
          <p14:tracePt t="109680" x="3905250" y="5010150"/>
          <p14:tracePt t="109697" x="3924300" y="5016500"/>
          <p14:tracePt t="109715" x="3943350" y="5016500"/>
          <p14:tracePt t="109730" x="3949700" y="5016500"/>
          <p14:tracePt t="109747" x="3962400" y="5016500"/>
          <p14:tracePt t="109764" x="3968750" y="5016500"/>
          <p14:tracePt t="109780" x="3987800" y="5016500"/>
          <p14:tracePt t="109798" x="4013200" y="5016500"/>
          <p14:tracePt t="109814" x="4025900" y="5016500"/>
          <p14:tracePt t="109830" x="4051300" y="5022850"/>
          <p14:tracePt t="109847" x="4064000" y="5022850"/>
          <p14:tracePt t="109864" x="4076700" y="5022850"/>
          <p14:tracePt t="109882" x="4095750" y="5022850"/>
          <p14:tracePt t="109897" x="4108450" y="5022850"/>
          <p14:tracePt t="109913" x="4114800" y="5022850"/>
          <p14:tracePt t="111199" x="4121150" y="5029200"/>
          <p14:tracePt t="111210" x="4121150" y="5035550"/>
          <p14:tracePt t="111220" x="4127500" y="5041900"/>
          <p14:tracePt t="111231" x="4133850" y="5048250"/>
          <p14:tracePt t="111247" x="4146550" y="5054600"/>
          <p14:tracePt t="111264" x="4159250" y="5073650"/>
          <p14:tracePt t="111280" x="4165600" y="5086350"/>
          <p14:tracePt t="111296" x="4184650" y="5105400"/>
          <p14:tracePt t="111313" x="4197350" y="5118100"/>
          <p14:tracePt t="111329" x="4197350" y="5124450"/>
          <p14:tracePt t="111346" x="4210050" y="5130800"/>
          <p14:tracePt t="111363" x="4216400" y="5137150"/>
          <p14:tracePt t="111379" x="4235450" y="5156200"/>
          <p14:tracePt t="111396" x="4267200" y="5175250"/>
          <p14:tracePt t="111412" x="4292600" y="5181600"/>
          <p14:tracePt t="111429" x="4324350" y="5194300"/>
          <p14:tracePt t="111446" x="4343400" y="5200650"/>
          <p14:tracePt t="111463" x="4394200" y="5219700"/>
          <p14:tracePt t="111480" x="4464050" y="5219700"/>
          <p14:tracePt t="111496" x="4489450" y="5226050"/>
          <p14:tracePt t="111513" x="4572000" y="5226050"/>
          <p14:tracePt t="111529" x="4610100" y="5232400"/>
          <p14:tracePt t="111546" x="4679950" y="5238750"/>
          <p14:tracePt t="111563" x="4749800" y="5251450"/>
          <p14:tracePt t="111580" x="4813300" y="5251450"/>
          <p14:tracePt t="111597" x="4876800" y="5264150"/>
          <p14:tracePt t="111614" x="4902200" y="5270500"/>
          <p14:tracePt t="111630" x="4953000" y="5270500"/>
          <p14:tracePt t="111647" x="4991100" y="5270500"/>
          <p14:tracePt t="111664" x="5016500" y="5270500"/>
          <p14:tracePt t="111680" x="5048250" y="5270500"/>
          <p14:tracePt t="111697" x="5067300" y="5270500"/>
          <p14:tracePt t="111713" x="5092700" y="5270500"/>
          <p14:tracePt t="111731" x="5130800" y="5270500"/>
          <p14:tracePt t="111747" x="5156200" y="5270500"/>
          <p14:tracePt t="111762" x="5194300" y="5257800"/>
          <p14:tracePt t="111779" x="5226050" y="5251450"/>
          <p14:tracePt t="111796" x="5264150" y="5232400"/>
          <p14:tracePt t="111813" x="5308600" y="5213350"/>
          <p14:tracePt t="111830" x="5327650" y="5207000"/>
          <p14:tracePt t="111848" x="5378450" y="5194300"/>
          <p14:tracePt t="111864" x="5416550" y="5187950"/>
          <p14:tracePt t="111880" x="5461000" y="5168900"/>
          <p14:tracePt t="111898" x="5492750" y="5156200"/>
          <p14:tracePt t="111914" x="5499100" y="5156200"/>
          <p14:tracePt t="111930" x="5518150" y="5149850"/>
          <p14:tracePt t="111947" x="5524500" y="5149850"/>
          <p14:tracePt t="111964" x="5530850" y="5149850"/>
          <p14:tracePt t="111997" x="5537200" y="5149850"/>
          <p14:tracePt t="113160" x="5530850" y="5137150"/>
          <p14:tracePt t="113173" x="5518150" y="5118100"/>
          <p14:tracePt t="113181" x="5511800" y="5111750"/>
          <p14:tracePt t="113196" x="5486400" y="5092700"/>
          <p14:tracePt t="113213" x="5416550" y="5041900"/>
          <p14:tracePt t="113230" x="5365750" y="5016500"/>
          <p14:tracePt t="113246" x="5257800" y="4984750"/>
          <p14:tracePt t="113262" x="5175250" y="4978400"/>
          <p14:tracePt t="113279" x="4946650" y="4965700"/>
          <p14:tracePt t="113296" x="4692650" y="4972050"/>
          <p14:tracePt t="113312" x="4578350" y="4991100"/>
          <p14:tracePt t="113329" x="4387850" y="5041900"/>
          <p14:tracePt t="113346" x="4292600" y="5067300"/>
          <p14:tracePt t="113362" x="4171950" y="5092700"/>
          <p14:tracePt t="113380" x="4108450" y="5118100"/>
          <p14:tracePt t="113396" x="4095750" y="5118100"/>
          <p14:tracePt t="113414" x="4089400" y="5124450"/>
          <p14:tracePt t="113430" x="4083050" y="5124450"/>
          <p14:tracePt t="113447" x="4076700" y="5124450"/>
          <p14:tracePt t="113482" x="4076700" y="5130800"/>
          <p14:tracePt t="113503" x="4083050" y="5137150"/>
          <p14:tracePt t="113514" x="4114800" y="5156200"/>
          <p14:tracePt t="113529" x="4133850" y="5168900"/>
          <p14:tracePt t="113546" x="4203700" y="5200650"/>
          <p14:tracePt t="113562" x="4286250" y="5232400"/>
          <p14:tracePt t="113579" x="4432300" y="5251450"/>
          <p14:tracePt t="113596" x="4483100" y="5257800"/>
          <p14:tracePt t="113612" x="4584700" y="5257800"/>
          <p14:tracePt t="113629" x="4635500" y="5257800"/>
          <p14:tracePt t="113646" x="4648200" y="5251450"/>
          <p14:tracePt t="113662" x="4660900" y="5232400"/>
          <p14:tracePt t="113679" x="4667250" y="5219700"/>
          <p14:tracePt t="113696" x="4667250" y="5181600"/>
          <p14:tracePt t="113712" x="4667250" y="5156200"/>
          <p14:tracePt t="113729" x="4641850" y="5124450"/>
          <p14:tracePt t="113746" x="4572000" y="5092700"/>
          <p14:tracePt t="113764" x="4502150" y="5086350"/>
          <p14:tracePt t="113779" x="4470400" y="5086350"/>
          <p14:tracePt t="113796" x="4425950" y="5099050"/>
          <p14:tracePt t="113812" x="4413250" y="5105400"/>
          <p14:tracePt t="113829" x="4394200" y="5124450"/>
          <p14:tracePt t="113846" x="4394200" y="5130800"/>
          <p14:tracePt t="113862" x="4387850" y="5143500"/>
          <p14:tracePt t="117164" x="4387850" y="5149850"/>
          <p14:tracePt t="117184" x="4387850" y="5156200"/>
          <p14:tracePt t="117195" x="4381500" y="5162550"/>
          <p14:tracePt t="117205" x="4381500" y="5168900"/>
          <p14:tracePt t="117226" x="4381500" y="5175250"/>
          <p14:tracePt t="117248" x="4381500" y="5181600"/>
          <p14:tracePt t="117259" x="4375150" y="5181600"/>
          <p14:tracePt t="117280" x="4375150" y="5187950"/>
          <p14:tracePt t="117290" x="4368800" y="5187950"/>
          <p14:tracePt t="117301" x="4362450" y="5187950"/>
          <p14:tracePt t="117314" x="4343400" y="5194300"/>
          <p14:tracePt t="117329" x="4311650" y="5213350"/>
          <p14:tracePt t="117345" x="4229100" y="5238750"/>
          <p14:tracePt t="117363" x="4146550" y="5264150"/>
          <p14:tracePt t="117380" x="4102100" y="5270500"/>
          <p14:tracePt t="117397" x="3994150" y="5308600"/>
          <p14:tracePt t="117413" x="3937000" y="5327650"/>
          <p14:tracePt t="117429" x="3841750" y="5340350"/>
          <p14:tracePt t="117446" x="3771900" y="5365750"/>
          <p14:tracePt t="117462" x="3752850" y="5372100"/>
          <p14:tracePt t="117479" x="3702050" y="5391150"/>
          <p14:tracePt t="117495" x="3683000" y="5397500"/>
          <p14:tracePt t="117512" x="3663950" y="5410200"/>
          <p14:tracePt t="117529" x="3644900" y="5416550"/>
          <p14:tracePt t="117545" x="3638550" y="5429250"/>
          <p14:tracePt t="117562" x="3632200" y="5448300"/>
          <p14:tracePt t="117579" x="3632200" y="5467350"/>
          <p14:tracePt t="117595" x="3632200" y="5486400"/>
          <p14:tracePt t="117612" x="3632200" y="5511800"/>
          <p14:tracePt t="117629" x="3638550" y="5524500"/>
          <p14:tracePt t="117646" x="3676650" y="5549900"/>
          <p14:tracePt t="117663" x="3695700" y="5562600"/>
          <p14:tracePt t="117680" x="3816350" y="5613400"/>
          <p14:tracePt t="117697" x="3937000" y="5638800"/>
          <p14:tracePt t="117713" x="4000500" y="5657850"/>
          <p14:tracePt t="117730" x="4210050" y="5695950"/>
          <p14:tracePt t="117747" x="4337050" y="5734050"/>
          <p14:tracePt t="117763" x="4565650" y="5772150"/>
          <p14:tracePt t="117780" x="4806950" y="5791200"/>
          <p14:tracePt t="117796" x="4933950" y="5816600"/>
          <p14:tracePt t="117813" x="5162550" y="5835650"/>
          <p14:tracePt t="117830" x="5251450" y="5835650"/>
          <p14:tracePt t="117847" x="5492750" y="5835650"/>
          <p14:tracePt t="117864" x="5670550" y="5835650"/>
          <p14:tracePt t="117880" x="5746750" y="5835650"/>
          <p14:tracePt t="117897" x="5911850" y="5835650"/>
          <p14:tracePt t="117913" x="6013450" y="5835650"/>
          <p14:tracePt t="117930" x="6159500" y="5810250"/>
          <p14:tracePt t="117946" x="6292850" y="5784850"/>
          <p14:tracePt t="117962" x="6381750" y="5772150"/>
          <p14:tracePt t="117978" x="6610350" y="5734050"/>
          <p14:tracePt t="117995" x="6699250" y="5721350"/>
          <p14:tracePt t="118012" x="6883400" y="5683250"/>
          <p14:tracePt t="118029" x="6959600" y="5670550"/>
          <p14:tracePt t="118045" x="7181850" y="5638800"/>
          <p14:tracePt t="118062" x="7327900" y="5600700"/>
          <p14:tracePt t="118079" x="7366000" y="5594350"/>
          <p14:tracePt t="118095" x="7429500" y="5568950"/>
          <p14:tracePt t="118112" x="7454900" y="5556250"/>
          <p14:tracePt t="118129" x="7486650" y="5530850"/>
          <p14:tracePt t="118147" x="7505700" y="5524500"/>
          <p14:tracePt t="118163" x="7512050" y="5518150"/>
          <p14:tracePt t="118180" x="7518400" y="5518150"/>
          <p14:tracePt t="118198" x="7518400" y="5505450"/>
          <p14:tracePt t="118213" x="7518400" y="5499100"/>
          <p14:tracePt t="118229" x="7473950" y="5467350"/>
          <p14:tracePt t="118245" x="7391400" y="5422900"/>
          <p14:tracePt t="118262" x="7232650" y="5372100"/>
          <p14:tracePt t="118279" x="7162800" y="5346700"/>
          <p14:tracePt t="118295" x="7054850" y="5321300"/>
          <p14:tracePt t="118312" x="6927850" y="5302250"/>
          <p14:tracePt t="118329" x="6883400" y="5302250"/>
          <p14:tracePt t="118346" x="6807200" y="5302250"/>
          <p14:tracePt t="118362" x="6775450" y="5302250"/>
          <p14:tracePt t="118379" x="6699250" y="5302250"/>
          <p14:tracePt t="118395" x="6584950" y="5302250"/>
          <p14:tracePt t="118412" x="6515100" y="5321300"/>
          <p14:tracePt t="118429" x="6394450" y="5372100"/>
          <p14:tracePt t="118445" x="6350000" y="5384800"/>
          <p14:tracePt t="118463" x="6254750" y="5422900"/>
          <p14:tracePt t="118480" x="6121400" y="5448300"/>
          <p14:tracePt t="118496" x="6051550" y="5467350"/>
          <p14:tracePt t="118513" x="5943600" y="5486400"/>
          <p14:tracePt t="118530" x="5905500" y="5492750"/>
          <p14:tracePt t="118546" x="5835650" y="5505450"/>
          <p14:tracePt t="118563" x="5784850" y="5511800"/>
          <p14:tracePt t="118580" x="5759450" y="5518150"/>
          <p14:tracePt t="118596" x="5734050" y="5524500"/>
          <p14:tracePt t="118612" x="5721350" y="5524500"/>
          <p14:tracePt t="118629" x="5715000" y="5524500"/>
          <p14:tracePt t="118646" x="5708650" y="5524500"/>
          <p14:tracePt t="120728" x="5715000" y="5524500"/>
          <p14:tracePt t="120738" x="5727700" y="5524500"/>
          <p14:tracePt t="120749" x="5746750" y="5524500"/>
          <p14:tracePt t="120763" x="5784850" y="5524500"/>
          <p14:tracePt t="120780" x="5930900" y="5562600"/>
          <p14:tracePt t="120796" x="6000750" y="5581650"/>
          <p14:tracePt t="120813" x="6146800" y="5619750"/>
          <p14:tracePt t="120830" x="6210300" y="5638800"/>
          <p14:tracePt t="120845" x="6356350" y="5664200"/>
          <p14:tracePt t="120862" x="6496050" y="5664200"/>
          <p14:tracePt t="120879" x="6546850" y="5664200"/>
          <p14:tracePt t="120896" x="6642100" y="5638800"/>
          <p14:tracePt t="120913" x="6673850" y="5626100"/>
          <p14:tracePt t="120930" x="6718300" y="5594350"/>
          <p14:tracePt t="120946" x="6737350" y="5588000"/>
          <p14:tracePt t="120963" x="6743700" y="5581650"/>
          <p14:tracePt t="120980" x="6750050" y="5581650"/>
          <p14:tracePt t="121050" x="6731000" y="5575300"/>
          <p14:tracePt t="121060" x="6705600" y="5568950"/>
          <p14:tracePt t="121072" x="6661150" y="5562600"/>
          <p14:tracePt t="121082" x="6616700" y="5562600"/>
          <p14:tracePt t="121096" x="6565900" y="5556250"/>
          <p14:tracePt t="121112" x="6470650" y="5543550"/>
          <p14:tracePt t="121129" x="6432550" y="5537200"/>
          <p14:tracePt t="121146" x="6267450" y="5524500"/>
          <p14:tracePt t="121163" x="6197600" y="5518150"/>
          <p14:tracePt t="121180" x="6096000" y="5518150"/>
          <p14:tracePt t="121197" x="6038850" y="5518150"/>
          <p14:tracePt t="121213" x="6026150" y="5518150"/>
          <p14:tracePt t="121230" x="6007100" y="5511800"/>
          <p14:tracePt t="121291" x="6000750" y="5511800"/>
          <p14:tracePt t="121384" x="5994400" y="5511800"/>
          <p14:tracePt t="121405" x="5988050" y="5511800"/>
          <p14:tracePt t="121425" x="5981700" y="5511800"/>
          <p14:tracePt t="121447" x="5975350" y="5511800"/>
          <p14:tracePt t="121467" x="5962650" y="5511800"/>
          <p14:tracePt t="121499" x="5956300" y="5511800"/>
          <p14:tracePt t="121512" x="5956300" y="5518150"/>
          <p14:tracePt t="121520" x="5943600" y="5518150"/>
          <p14:tracePt t="121531" x="5930900" y="5518150"/>
          <p14:tracePt t="121546" x="5918200" y="5524500"/>
          <p14:tracePt t="121563" x="5886450" y="5537200"/>
          <p14:tracePt t="121580" x="5861050" y="5543550"/>
          <p14:tracePt t="121596" x="5759450" y="5568950"/>
          <p14:tracePt t="121614" x="5562600" y="5632450"/>
          <p14:tracePt t="121630" x="5429250" y="5664200"/>
          <p14:tracePt t="121646" x="4914900" y="5740400"/>
          <p14:tracePt t="121663" x="4718050" y="5765800"/>
          <p14:tracePt t="121680" x="4114800" y="5797550"/>
          <p14:tracePt t="121697" x="3651250" y="5854700"/>
          <p14:tracePt t="121713" x="3479800" y="5880100"/>
          <p14:tracePt t="121729" x="3257550" y="5918200"/>
          <p14:tracePt t="121745" x="3181350" y="5930900"/>
          <p14:tracePt t="121762" x="3060700" y="5949950"/>
          <p14:tracePt t="121779" x="3022600" y="5956300"/>
          <p14:tracePt t="121795" x="2978150" y="5969000"/>
          <p14:tracePt t="121812" x="2965450" y="5969000"/>
          <p14:tracePt t="122209" x="2959100" y="5969000"/>
          <p14:tracePt t="122219" x="2921000" y="5969000"/>
          <p14:tracePt t="122230" x="2863850" y="5969000"/>
          <p14:tracePt t="122246" x="2736850" y="5956300"/>
          <p14:tracePt t="122263" x="2451100" y="5911850"/>
          <p14:tracePt t="122281" x="2057400" y="5911850"/>
          <p14:tracePt t="122296" x="1930400" y="5911850"/>
          <p14:tracePt t="122313" x="1752600" y="5911850"/>
          <p14:tracePt t="122329" x="1689100" y="5911850"/>
          <p14:tracePt t="122345" x="1625600" y="5930900"/>
          <p14:tracePt t="122362" x="1612900" y="5930900"/>
          <p14:tracePt t="122379" x="1593850" y="5937250"/>
          <p14:tracePt t="122428" x="1593850" y="5943600"/>
          <p14:tracePt t="122439" x="1593850" y="5949950"/>
          <p14:tracePt t="122449" x="1606550" y="5956300"/>
          <p14:tracePt t="122463" x="1670050" y="5988050"/>
          <p14:tracePt t="122480" x="1905000" y="6051550"/>
          <p14:tracePt t="122496" x="2019300" y="6057900"/>
          <p14:tracePt t="122513" x="2266950" y="6070600"/>
          <p14:tracePt t="122530" x="2374900" y="6064250"/>
          <p14:tracePt t="122546" x="2527300" y="6038850"/>
          <p14:tracePt t="122563" x="2647950" y="6000750"/>
          <p14:tracePt t="122580" x="2679700" y="5981700"/>
          <p14:tracePt t="122596" x="2762250" y="5943600"/>
          <p14:tracePt t="122613" x="2781300" y="5930900"/>
          <p14:tracePt t="122629" x="2800350" y="5924550"/>
          <p14:tracePt t="122647" x="2800350" y="5918200"/>
          <p14:tracePt t="122663" x="2800350" y="5905500"/>
          <p14:tracePt t="122680" x="2749550" y="5848350"/>
          <p14:tracePt t="122697" x="2692400" y="5822950"/>
          <p14:tracePt t="122713" x="2463800" y="5791200"/>
          <p14:tracePt t="122730" x="2286000" y="5791200"/>
          <p14:tracePt t="122746" x="2216150" y="5791200"/>
          <p14:tracePt t="122763" x="2133600" y="5835650"/>
          <p14:tracePt t="122779" x="2108200" y="5842000"/>
          <p14:tracePt t="122796" x="2095500" y="5854700"/>
          <p14:tracePt t="122814" x="2089150" y="5886450"/>
          <p14:tracePt t="122830" x="2089150" y="5911850"/>
          <p14:tracePt t="122846" x="2139950" y="5962650"/>
          <p14:tracePt t="122863" x="2222500" y="6013450"/>
          <p14:tracePt t="122880" x="2565400" y="6184900"/>
          <p14:tracePt t="122895" x="2832100" y="6261100"/>
          <p14:tracePt t="122912" x="3009900" y="6280150"/>
          <p14:tracePt t="122928" x="3213100" y="6280150"/>
          <p14:tracePt t="122945" x="3276600" y="6280150"/>
          <p14:tracePt t="122961" x="3359150" y="6273800"/>
          <p14:tracePt t="122979" x="3378200" y="6267450"/>
          <p14:tracePt t="122995" x="3435350" y="6235700"/>
          <p14:tracePt t="123011" x="3467100" y="6216650"/>
          <p14:tracePt t="123028" x="3486150" y="6210300"/>
          <p14:tracePt t="123045" x="3517900" y="6184900"/>
          <p14:tracePt t="123063" x="3530600" y="6172200"/>
          <p14:tracePt t="123079" x="3556000" y="6153150"/>
          <p14:tracePt t="123097" x="3568700" y="6146800"/>
          <p14:tracePt t="127305" x="3568700" y="6140450"/>
          <p14:tracePt t="127316" x="3568700" y="6127750"/>
          <p14:tracePt t="127326" x="3568700" y="6115050"/>
          <p14:tracePt t="127335" x="3568700" y="6102350"/>
          <p14:tracePt t="127346" x="3562350" y="6089650"/>
          <p14:tracePt t="127361" x="3556000" y="6083300"/>
          <p14:tracePt t="127378" x="3486150" y="6045200"/>
          <p14:tracePt t="127396" x="3403600" y="6026150"/>
          <p14:tracePt t="127411" x="3225800" y="6026150"/>
          <p14:tracePt t="127428" x="3035300" y="6026150"/>
          <p14:tracePt t="127446" x="2832100" y="6045200"/>
          <p14:tracePt t="127463" x="2724150" y="6064250"/>
          <p14:tracePt t="127479" x="2692400" y="6070600"/>
          <p14:tracePt t="127496" x="2673350" y="6076950"/>
          <p14:tracePt t="127511" x="2667000" y="6076950"/>
          <p14:tracePt t="127533" x="2667000" y="6083300"/>
          <p14:tracePt t="127554" x="2667000" y="6096000"/>
          <p14:tracePt t="127565" x="2679700" y="6115050"/>
          <p14:tracePt t="127578" x="2749550" y="6159500"/>
          <p14:tracePt t="127595" x="2832100" y="6210300"/>
          <p14:tracePt t="127611" x="3003550" y="6261100"/>
          <p14:tracePt t="127628" x="3155950" y="6248400"/>
          <p14:tracePt t="127645" x="3213100" y="6210300"/>
          <p14:tracePt t="127661" x="3308350" y="6121400"/>
          <p14:tracePt t="127678" x="3346450" y="6064250"/>
          <p14:tracePt t="127696" x="3365500" y="5949950"/>
          <p14:tracePt t="127712" x="3333750" y="5829300"/>
          <p14:tracePt t="127729" x="3282950" y="5765800"/>
          <p14:tracePt t="127746" x="3098800" y="5645150"/>
          <p14:tracePt t="127763" x="2978150" y="5600700"/>
          <p14:tracePt t="127779" x="2813050" y="5568950"/>
          <p14:tracePt t="127796" x="2724150" y="5556250"/>
          <p14:tracePt t="127812" x="2717800" y="5556250"/>
          <p14:tracePt t="127829" x="2698750" y="55562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Missing mechanisms</a:t>
            </a:r>
          </a:p>
        </p:txBody>
      </p:sp>
      <p:sp>
        <p:nvSpPr>
          <p:cNvPr id="11267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12900"/>
          </a:xfrm>
        </p:spPr>
        <p:txBody>
          <a:bodyPr/>
          <a:lstStyle/>
          <a:p>
            <a:r>
              <a:rPr lang="en-US" altLang="en-US" sz="2800" smtClean="0"/>
              <a:t>Depending of the imputation strategy, the mechanism is not that relevant.</a:t>
            </a:r>
          </a:p>
          <a:p>
            <a:r>
              <a:rPr lang="en-US" altLang="en-US" sz="2800" smtClean="0"/>
              <a:t>In health data the mechanism is usually not at random. </a:t>
            </a:r>
          </a:p>
        </p:txBody>
      </p:sp>
      <p:sp>
        <p:nvSpPr>
          <p:cNvPr id="1127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2BBA31-4DA0-4777-B03E-4DBF204D260A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11271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3644900"/>
            <a:ext cx="678497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1"/>
          <p:cNvSpPr>
            <a:spLocks noChangeArrowheads="1"/>
          </p:cNvSpPr>
          <p:nvPr/>
        </p:nvSpPr>
        <p:spPr bwMode="auto">
          <a:xfrm rot="10800000" flipV="1">
            <a:off x="984250" y="6092825"/>
            <a:ext cx="7043738" cy="314325"/>
          </a:xfrm>
          <a:prstGeom prst="rect">
            <a:avLst/>
          </a:prstGeom>
          <a:solidFill>
            <a:srgbClr val="F7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87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000">
                <a:solidFill>
                  <a:srgbClr val="333333"/>
                </a:solidFill>
                <a:latin typeface="Arial" panose="020B0604020202020204" pitchFamily="34" charset="0"/>
              </a:rPr>
              <a:t>Steyerbeg. </a:t>
            </a:r>
            <a:r>
              <a:rPr lang="en-US" altLang="en-US" sz="1000">
                <a:latin typeface="Arial" panose="020B0604020202020204" pitchFamily="34" charset="0"/>
              </a:rPr>
              <a:t>Clinical Prediction Models:  A Practical Approach to Development, Validation, and Updating. Springer in 2009. </a:t>
            </a:r>
            <a:endParaRPr lang="pt-BR" altLang="en-US" sz="1000">
              <a:latin typeface="Arial" panose="020B0604020202020204" pitchFamily="34" charset="0"/>
            </a:endParaRPr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0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29"/>
    </mc:Choice>
    <mc:Fallback xmlns="">
      <p:transition spd="slow" advTm="156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091" x="2698750" y="5549900"/>
          <p14:tracePt t="3102" x="2692400" y="5537200"/>
          <p14:tracePt t="3113" x="2686050" y="5524500"/>
          <p14:tracePt t="3123" x="2679700" y="5499100"/>
          <p14:tracePt t="3136" x="2667000" y="5454650"/>
          <p14:tracePt t="3152" x="2667000" y="5391150"/>
          <p14:tracePt t="3169" x="2647950" y="5245100"/>
          <p14:tracePt t="3186" x="2641600" y="4991100"/>
          <p14:tracePt t="3202" x="2641600" y="4851400"/>
          <p14:tracePt t="3219" x="2628900" y="4616450"/>
          <p14:tracePt t="3235" x="2616200" y="4476750"/>
          <p14:tracePt t="3252" x="2616200" y="4165600"/>
          <p14:tracePt t="3269" x="2616200" y="3962400"/>
          <p14:tracePt t="3285" x="2616200" y="3886200"/>
          <p14:tracePt t="3302" x="2616200" y="3708400"/>
          <p14:tracePt t="3317" x="2622550" y="3632200"/>
          <p14:tracePt t="3335" x="2622550" y="3486150"/>
          <p14:tracePt t="3353" x="2654300" y="3346450"/>
          <p14:tracePt t="3368" x="2667000" y="3289300"/>
          <p14:tracePt t="3385" x="2743200" y="3105150"/>
          <p14:tracePt t="3402" x="2794000" y="3009900"/>
          <p14:tracePt t="3418" x="2914650" y="2768600"/>
          <p14:tracePt t="3435" x="2978150" y="2686050"/>
          <p14:tracePt t="3452" x="3124200" y="2482850"/>
          <p14:tracePt t="3469" x="3321050" y="2216150"/>
          <p14:tracePt t="3484" x="3384550" y="2146300"/>
          <p14:tracePt t="3501" x="3479800" y="2032000"/>
          <p14:tracePt t="3517" x="3498850" y="2006600"/>
          <p14:tracePt t="3534" x="3543300" y="1968500"/>
          <p14:tracePt t="3551" x="3587750" y="1943100"/>
          <p14:tracePt t="3567" x="3606800" y="1930400"/>
          <p14:tracePt t="3584" x="3632200" y="1917700"/>
          <p14:tracePt t="3601" x="3644900" y="1911350"/>
          <p14:tracePt t="3618" x="3663950" y="1898650"/>
          <p14:tracePt t="3635" x="3683000" y="1892300"/>
          <p14:tracePt t="3651" x="3689350" y="1892300"/>
          <p14:tracePt t="3667" x="3708400" y="1885950"/>
          <p14:tracePt t="3684" x="3733800" y="1879600"/>
          <p14:tracePt t="3701" x="3759200" y="1873250"/>
          <p14:tracePt t="25553" x="3752850" y="1860550"/>
          <p14:tracePt t="25563" x="3740150" y="1847850"/>
          <p14:tracePt t="25574" x="3695700" y="1809750"/>
          <p14:tracePt t="25584" x="3676650" y="1790700"/>
          <p14:tracePt t="25599" x="3606800" y="1752600"/>
          <p14:tracePt t="25616" x="3460750" y="1689100"/>
          <p14:tracePt t="25632" x="3390900" y="1670050"/>
          <p14:tracePt t="25649" x="3295650" y="1638300"/>
          <p14:tracePt t="25667" x="3175000" y="1606550"/>
          <p14:tracePt t="25682" x="3086100" y="1587500"/>
          <p14:tracePt t="25699" x="2952750" y="1587500"/>
          <p14:tracePt t="25716" x="2901950" y="1587500"/>
          <p14:tracePt t="25732" x="2825750" y="1587500"/>
          <p14:tracePt t="25749" x="2787650" y="1587500"/>
          <p14:tracePt t="25765" x="2705100" y="1587500"/>
          <p14:tracePt t="25782" x="2647950" y="1587500"/>
          <p14:tracePt t="25799" x="2609850" y="1587500"/>
          <p14:tracePt t="25817" x="2552700" y="1587500"/>
          <p14:tracePt t="25835" x="2514600" y="1593850"/>
          <p14:tracePt t="25850" x="2495550" y="1593850"/>
          <p14:tracePt t="25867" x="2463800" y="1606550"/>
          <p14:tracePt t="25883" x="2451100" y="1612900"/>
          <p14:tracePt t="25900" x="2444750" y="1625600"/>
          <p14:tracePt t="25916" x="2438400" y="1631950"/>
          <p14:tracePt t="25932" x="2432050" y="1651000"/>
          <p14:tracePt t="25950" x="2425700" y="1663700"/>
          <p14:tracePt t="25967" x="2425700" y="1676400"/>
          <p14:tracePt t="25984" x="2425700" y="1708150"/>
          <p14:tracePt t="26001" x="2425700" y="1752600"/>
          <p14:tracePt t="26017" x="2438400" y="1765300"/>
          <p14:tracePt t="26034" x="2495550" y="1803400"/>
          <p14:tracePt t="26050" x="2546350" y="1822450"/>
          <p14:tracePt t="26067" x="2673350" y="1860550"/>
          <p14:tracePt t="26083" x="2724150" y="1866900"/>
          <p14:tracePt t="26100" x="2876550" y="1866900"/>
          <p14:tracePt t="26117" x="3016250" y="1866900"/>
          <p14:tracePt t="26133" x="3073400" y="1854200"/>
          <p14:tracePt t="26150" x="3155950" y="1822450"/>
          <p14:tracePt t="26167" x="3200400" y="1803400"/>
          <p14:tracePt t="26183" x="3295650" y="1778000"/>
          <p14:tracePt t="26201" x="3429000" y="1746250"/>
          <p14:tracePt t="26217" x="3511550" y="1727200"/>
          <p14:tracePt t="26234" x="3638550" y="1720850"/>
          <p14:tracePt t="26250" x="3740150" y="1720850"/>
          <p14:tracePt t="26267" x="3956050" y="1720850"/>
          <p14:tracePt t="26284" x="4121150" y="1720850"/>
          <p14:tracePt t="26300" x="4203700" y="1752600"/>
          <p14:tracePt t="26317" x="4375150" y="1803400"/>
          <p14:tracePt t="26333" x="4451350" y="1822450"/>
          <p14:tracePt t="26350" x="4559300" y="1847850"/>
          <p14:tracePt t="26367" x="4641850" y="1860550"/>
          <p14:tracePt t="26384" x="4667250" y="1866900"/>
          <p14:tracePt t="26400" x="4692650" y="1866900"/>
          <p14:tracePt t="26416" x="4705350" y="1873250"/>
          <p14:tracePt t="26433" x="4724400" y="1879600"/>
          <p14:tracePt t="26450" x="4737100" y="1885950"/>
          <p14:tracePt t="26467" x="4743450" y="1885950"/>
          <p14:tracePt t="27108" x="4756150" y="1879600"/>
          <p14:tracePt t="27118" x="4775200" y="1866900"/>
          <p14:tracePt t="27129" x="4800600" y="1847850"/>
          <p14:tracePt t="27139" x="4826000" y="1835150"/>
          <p14:tracePt t="27150" x="4851400" y="1822450"/>
          <p14:tracePt t="27166" x="4876800" y="1797050"/>
          <p14:tracePt t="27183" x="4940300" y="1771650"/>
          <p14:tracePt t="27201" x="4978400" y="1758950"/>
          <p14:tracePt t="27217" x="5086350" y="1746250"/>
          <p14:tracePt t="27233" x="5156200" y="1746250"/>
          <p14:tracePt t="27249" x="5175250" y="1746250"/>
          <p14:tracePt t="27267" x="5207000" y="1765300"/>
          <p14:tracePt t="27283" x="5219700" y="1778000"/>
          <p14:tracePt t="27300" x="5251450" y="1809750"/>
          <p14:tracePt t="27317" x="5289550" y="1866900"/>
          <p14:tracePt t="27333" x="5302250" y="1898650"/>
          <p14:tracePt t="27350" x="5314950" y="1949450"/>
          <p14:tracePt t="27367" x="5321300" y="1968500"/>
          <p14:tracePt t="27383" x="5340350" y="2012950"/>
          <p14:tracePt t="27401" x="5346700" y="2051050"/>
          <p14:tracePt t="27417" x="5346700" y="2063750"/>
          <p14:tracePt t="27434" x="5353050" y="2076450"/>
          <p14:tracePt t="27467" x="5353050" y="2082800"/>
          <p14:tracePt t="27484" x="5353050" y="2095500"/>
          <p14:tracePt t="27500" x="5353050" y="2101850"/>
          <p14:tracePt t="27517" x="5353050" y="2108200"/>
          <p14:tracePt t="27536" x="5353050" y="2114550"/>
          <p14:tracePt t="27578" x="5353050" y="2120900"/>
          <p14:tracePt t="27610" x="5353050" y="2127250"/>
          <p14:tracePt t="27631" x="5359400" y="2133600"/>
          <p14:tracePt t="27642" x="5365750" y="2146300"/>
          <p14:tracePt t="27651" x="5372100" y="2159000"/>
          <p14:tracePt t="27666" x="5384800" y="2165350"/>
          <p14:tracePt t="27683" x="5391150" y="2171700"/>
          <p14:tracePt t="27700" x="5391150" y="2178050"/>
          <p14:tracePt t="27717" x="5397500" y="2184400"/>
          <p14:tracePt t="27734" x="5410200" y="2184400"/>
          <p14:tracePt t="27750" x="5410200" y="2190750"/>
          <p14:tracePt t="27766" x="5416550" y="2190750"/>
          <p14:tracePt t="27800" x="5429250" y="2197100"/>
          <p14:tracePt t="27817" x="5435600" y="2203450"/>
          <p14:tracePt t="27833" x="5441950" y="2209800"/>
          <p14:tracePt t="27850" x="5454650" y="2216150"/>
          <p14:tracePt t="27883" x="5461000" y="2222500"/>
          <p14:tracePt t="27899" x="5467350" y="2228850"/>
          <p14:tracePt t="27915" x="5480050" y="2228850"/>
          <p14:tracePt t="27932" x="5486400" y="2241550"/>
          <p14:tracePt t="27949" x="5492750" y="2247900"/>
          <p14:tracePt t="27965" x="5492750" y="2260600"/>
          <p14:tracePt t="27982" x="5499100" y="2266950"/>
          <p14:tracePt t="27999" x="5505450" y="2266950"/>
          <p14:tracePt t="28015" x="5505450" y="2279650"/>
          <p14:tracePt t="28049" x="5511800" y="2286000"/>
          <p14:tracePt t="28067" x="5518150" y="2292350"/>
          <p14:tracePt t="28083" x="5518150" y="2298700"/>
          <p14:tracePt t="28100" x="5524500" y="2298700"/>
          <p14:tracePt t="28131" x="5524500" y="2305050"/>
          <p14:tracePt t="28153" x="5530850" y="2305050"/>
          <p14:tracePt t="28172" x="5530850" y="2311400"/>
          <p14:tracePt t="28203" x="5530850" y="2317750"/>
          <p14:tracePt t="79146" x="5518150" y="2324100"/>
          <p14:tracePt t="79157" x="5492750" y="2336800"/>
          <p14:tracePt t="79167" x="5422900" y="2355850"/>
          <p14:tracePt t="79178" x="5270500" y="2419350"/>
          <p14:tracePt t="79195" x="5156200" y="2470150"/>
          <p14:tracePt t="79211" x="4787900" y="2660650"/>
          <p14:tracePt t="79228" x="4584700" y="2774950"/>
          <p14:tracePt t="79230" x="4457700" y="2857500"/>
          <p14:tracePt t="79245" x="4362450" y="2933700"/>
          <p14:tracePt t="79261" x="4235450" y="3060700"/>
          <p14:tracePt t="79278" x="4171950" y="3130550"/>
          <p14:tracePt t="79295" x="4057650" y="3295650"/>
          <p14:tracePt t="79311" x="4013200" y="3359150"/>
          <p14:tracePt t="79328" x="3930650" y="3479800"/>
          <p14:tracePt t="79345" x="3886200" y="3568700"/>
          <p14:tracePt t="79361" x="3873500" y="3600450"/>
          <p14:tracePt t="79378" x="3854450" y="3644900"/>
          <p14:tracePt t="79395" x="3848100" y="3657600"/>
          <p14:tracePt t="79411" x="3848100" y="3663950"/>
          <p14:tracePt t="79429" x="3848100" y="3676650"/>
          <p14:tracePt t="79445" x="3879850" y="3683000"/>
          <p14:tracePt t="79461" x="3981450" y="3683000"/>
          <p14:tracePt t="79479" x="4025900" y="3683000"/>
          <p14:tracePt t="79496" x="4076700" y="3683000"/>
          <p14:tracePt t="79513" x="4121150" y="3683000"/>
          <p14:tracePt t="79530" x="4140200" y="3670300"/>
          <p14:tracePt t="79545" x="4178300" y="3663950"/>
          <p14:tracePt t="79578" x="4184650" y="3663950"/>
          <p14:tracePt t="79595" x="4191000" y="3663950"/>
          <p14:tracePt t="79617" x="4197350" y="3663950"/>
          <p14:tracePt t="79711" x="4191000" y="3663950"/>
          <p14:tracePt t="79724" x="4178300" y="3663950"/>
          <p14:tracePt t="79753" x="4171950" y="3663950"/>
          <p14:tracePt t="79764" x="4165600" y="3663950"/>
          <p14:tracePt t="79774" x="4165600" y="3657600"/>
          <p14:tracePt t="79794" x="4159250" y="3657600"/>
          <p14:tracePt t="79845" x="4152900" y="3657600"/>
          <p14:tracePt t="79866" x="4146550" y="3657600"/>
          <p14:tracePt t="79877" x="4140200" y="3651250"/>
          <p14:tracePt t="79908" x="4121150" y="3651250"/>
          <p14:tracePt t="79918" x="4108450" y="3651250"/>
          <p14:tracePt t="79929" x="4076700" y="3651250"/>
          <p14:tracePt t="79939" x="4057650" y="3651250"/>
          <p14:tracePt t="79950" x="4038600" y="3651250"/>
          <p14:tracePt t="79961" x="4019550" y="3651250"/>
          <p14:tracePt t="79978" x="3981450" y="3651250"/>
          <p14:tracePt t="79995" x="3873500" y="3670300"/>
          <p14:tracePt t="80014" x="3765550" y="3695700"/>
          <p14:tracePt t="80030" x="3708400" y="3708400"/>
          <p14:tracePt t="80047" x="3613150" y="3733800"/>
          <p14:tracePt t="80063" x="3562350" y="3740150"/>
          <p14:tracePt t="80079" x="3429000" y="3752850"/>
          <p14:tracePt t="80095" x="3378200" y="3752850"/>
          <p14:tracePt t="80112" x="3321050" y="3752850"/>
          <p14:tracePt t="80128" x="3282950" y="3752850"/>
          <p14:tracePt t="80145" x="3257550" y="3752850"/>
          <p14:tracePt t="80162" x="3219450" y="3752850"/>
          <p14:tracePt t="80179" x="3206750" y="3752850"/>
          <p14:tracePt t="80196" x="3175000" y="3752850"/>
          <p14:tracePt t="80212" x="3143250" y="3759200"/>
          <p14:tracePt t="80228" x="3111500" y="3765550"/>
          <p14:tracePt t="80245" x="3067050" y="3784600"/>
          <p14:tracePt t="80261" x="3041650" y="3790950"/>
          <p14:tracePt t="80278" x="2997200" y="3822700"/>
          <p14:tracePt t="80295" x="2952750" y="3841750"/>
          <p14:tracePt t="80311" x="2933700" y="3854450"/>
          <p14:tracePt t="80329" x="2870200" y="3886200"/>
          <p14:tracePt t="80346" x="2838450" y="3905250"/>
          <p14:tracePt t="80363" x="2774950" y="3937000"/>
          <p14:tracePt t="80380" x="2743200" y="3949700"/>
          <p14:tracePt t="80396" x="2717800" y="3956050"/>
          <p14:tracePt t="80413" x="2673350" y="3981450"/>
          <p14:tracePt t="80429" x="2654300" y="3994150"/>
          <p14:tracePt t="80446" x="2622550" y="4013200"/>
          <p14:tracePt t="80463" x="2578100" y="4019550"/>
          <p14:tracePt t="80479" x="2552700" y="4019550"/>
          <p14:tracePt t="80496" x="2457450" y="4025900"/>
          <p14:tracePt t="80511" x="2419350" y="4025900"/>
          <p14:tracePt t="80528" x="2343150" y="4025900"/>
          <p14:tracePt t="81277" x="2336800" y="4025900"/>
          <p14:tracePt t="81308" x="2330450" y="4025900"/>
          <p14:tracePt t="81319" x="2324100" y="4025900"/>
          <p14:tracePt t="81330" x="2317750" y="4025900"/>
          <p14:tracePt t="81350" x="2305050" y="4025900"/>
          <p14:tracePt t="81362" x="2292350" y="4025900"/>
          <p14:tracePt t="81379" x="2279650" y="4025900"/>
          <p14:tracePt t="81396" x="2254250" y="4032250"/>
          <p14:tracePt t="81412" x="2228850" y="4044950"/>
          <p14:tracePt t="81428" x="2222500" y="4044950"/>
          <p14:tracePt t="81445" x="2197100" y="4051300"/>
          <p14:tracePt t="81462" x="2184400" y="4057650"/>
          <p14:tracePt t="81478" x="2171700" y="4064000"/>
          <p14:tracePt t="81495" x="2159000" y="4076700"/>
          <p14:tracePt t="81512" x="2146300" y="4083050"/>
          <p14:tracePt t="81528" x="2133600" y="4089400"/>
          <p14:tracePt t="81545" x="2127250" y="4089400"/>
          <p14:tracePt t="81561" x="2127250" y="4102100"/>
          <p14:tracePt t="81579" x="2114550" y="4121150"/>
          <p14:tracePt t="81596" x="2108200" y="4127500"/>
          <p14:tracePt t="81613" x="2089150" y="4152900"/>
          <p14:tracePt t="81629" x="2076450" y="4159250"/>
          <p14:tracePt t="81646" x="2070100" y="4178300"/>
          <p14:tracePt t="81663" x="2057400" y="4203700"/>
          <p14:tracePt t="81679" x="2051050" y="4216400"/>
          <p14:tracePt t="81695" x="2044700" y="4254500"/>
          <p14:tracePt t="81712" x="2038350" y="4273550"/>
          <p14:tracePt t="81728" x="2038350" y="4318000"/>
          <p14:tracePt t="81746" x="2038350" y="4343400"/>
          <p14:tracePt t="81762" x="2038350" y="4356100"/>
          <p14:tracePt t="81779" x="2038350" y="4368800"/>
          <p14:tracePt t="81795" x="2044700" y="4375150"/>
          <p14:tracePt t="81812" x="2057400" y="4387850"/>
          <p14:tracePt t="81830" x="2089150" y="4394200"/>
          <p14:tracePt t="81846" x="2101850" y="4400550"/>
          <p14:tracePt t="81862" x="2127250" y="4400550"/>
          <p14:tracePt t="81879" x="2152650" y="4406900"/>
          <p14:tracePt t="81896" x="2197100" y="4406900"/>
          <p14:tracePt t="81913" x="2266950" y="4406900"/>
          <p14:tracePt t="81929" x="2286000" y="4406900"/>
          <p14:tracePt t="81946" x="2343150" y="4406900"/>
          <p14:tracePt t="81962" x="2368550" y="4406900"/>
          <p14:tracePt t="81979" x="2495550" y="4406900"/>
          <p14:tracePt t="81997" x="2584450" y="4406900"/>
          <p14:tracePt t="82013" x="2622550" y="4406900"/>
          <p14:tracePt t="82029" x="2692400" y="4406900"/>
          <p14:tracePt t="82045" x="2717800" y="4406900"/>
          <p14:tracePt t="82062" x="2800350" y="4413250"/>
          <p14:tracePt t="82080" x="2876550" y="4413250"/>
          <p14:tracePt t="82096" x="2914650" y="4413250"/>
          <p14:tracePt t="82112" x="2971800" y="4419600"/>
          <p14:tracePt t="82128" x="2997200" y="4425950"/>
          <p14:tracePt t="82144" x="3035300" y="4425950"/>
          <p14:tracePt t="82161" x="3054350" y="4425950"/>
          <p14:tracePt t="82178" x="3079750" y="4425950"/>
          <p14:tracePt t="82194" x="3124200" y="4425950"/>
          <p14:tracePt t="82211" x="3143250" y="4425950"/>
          <p14:tracePt t="82228" x="3175000" y="4425950"/>
          <p14:tracePt t="82244" x="3194050" y="4425950"/>
          <p14:tracePt t="82261" x="3225800" y="4425950"/>
          <p14:tracePt t="82278" x="3251200" y="4425950"/>
          <p14:tracePt t="82295" x="3270250" y="4425950"/>
          <p14:tracePt t="82311" x="3302000" y="4425950"/>
          <p14:tracePt t="82328" x="3340100" y="4425950"/>
          <p14:tracePt t="82344" x="3422650" y="4438650"/>
          <p14:tracePt t="82363" x="3479800" y="4438650"/>
          <p14:tracePt t="82379" x="3511550" y="4438650"/>
          <p14:tracePt t="82396" x="3568700" y="4438650"/>
          <p14:tracePt t="82413" x="3606800" y="4438650"/>
          <p14:tracePt t="82429" x="3683000" y="4438650"/>
          <p14:tracePt t="82446" x="3733800" y="4438650"/>
          <p14:tracePt t="82463" x="3759200" y="4438650"/>
          <p14:tracePt t="82479" x="3803650" y="4438650"/>
          <p14:tracePt t="82496" x="3816350" y="4432300"/>
          <p14:tracePt t="82512" x="3829050" y="4425950"/>
          <p14:tracePt t="82529" x="3848100" y="4425950"/>
          <p14:tracePt t="82545" x="3854450" y="4425950"/>
          <p14:tracePt t="82562" x="3867150" y="4419600"/>
          <p14:tracePt t="82581" x="3886200" y="4413250"/>
          <p14:tracePt t="82596" x="3892550" y="4406900"/>
          <p14:tracePt t="82612" x="3911600" y="4400550"/>
          <p14:tracePt t="82628" x="3917950" y="4394200"/>
          <p14:tracePt t="82645" x="3937000" y="4387850"/>
          <p14:tracePt t="82662" x="3937000" y="4381500"/>
          <p14:tracePt t="82679" x="3956050" y="4375150"/>
          <p14:tracePt t="82696" x="3968750" y="4368800"/>
          <p14:tracePt t="82712" x="3975100" y="4368800"/>
          <p14:tracePt t="82729" x="3994150" y="4349750"/>
          <p14:tracePt t="82746" x="3994150" y="4343400"/>
          <p14:tracePt t="82762" x="4006850" y="4337050"/>
          <p14:tracePt t="82779" x="4013200" y="4330700"/>
          <p14:tracePt t="82796" x="4019550" y="4330700"/>
          <p14:tracePt t="82812" x="4025900" y="4324350"/>
          <p14:tracePt t="82852" x="4032250" y="4324350"/>
          <p14:tracePt t="82894" x="4032250" y="4318000"/>
          <p14:tracePt t="82926" x="4032250" y="4311650"/>
          <p14:tracePt t="82947" x="4032250" y="4305300"/>
          <p14:tracePt t="82958" x="4019550" y="4298950"/>
          <p14:tracePt t="82967" x="4006850" y="4292600"/>
          <p14:tracePt t="82979" x="3994150" y="4292600"/>
          <p14:tracePt t="82996" x="3975100" y="4286250"/>
          <p14:tracePt t="83012" x="3937000" y="4273550"/>
          <p14:tracePt t="83030" x="3911600" y="4273550"/>
          <p14:tracePt t="83046" x="3898900" y="4273550"/>
          <p14:tracePt t="83062" x="3873500" y="4267200"/>
          <p14:tracePt t="83079" x="3867150" y="4267200"/>
          <p14:tracePt t="83096" x="3816350" y="4267200"/>
          <p14:tracePt t="83113" x="3746500" y="4267200"/>
          <p14:tracePt t="83129" x="3727450" y="4267200"/>
          <p14:tracePt t="83146" x="3695700" y="4267200"/>
          <p14:tracePt t="83163" x="3676650" y="4267200"/>
          <p14:tracePt t="83178" x="3632200" y="4267200"/>
          <p14:tracePt t="83195" x="3594100" y="4267200"/>
          <p14:tracePt t="83212" x="3536950" y="4267200"/>
          <p14:tracePt t="83229" x="3479800" y="4267200"/>
          <p14:tracePt t="83246" x="3454400" y="4267200"/>
          <p14:tracePt t="83262" x="3403600" y="4267200"/>
          <p14:tracePt t="83280" x="3327400" y="4267200"/>
          <p14:tracePt t="83295" x="3276600" y="4260850"/>
          <p14:tracePt t="83311" x="3168650" y="4260850"/>
          <p14:tracePt t="83328" x="3143250" y="4260850"/>
          <p14:tracePt t="83345" x="3073400" y="4248150"/>
          <p14:tracePt t="83361" x="3048000" y="4248150"/>
          <p14:tracePt t="83378" x="2990850" y="4241800"/>
          <p14:tracePt t="83394" x="2921000" y="4241800"/>
          <p14:tracePt t="83411" x="2889250" y="4241800"/>
          <p14:tracePt t="83428" x="2844800" y="4235450"/>
          <p14:tracePt t="83444" x="2819400" y="4235450"/>
          <p14:tracePt t="83461" x="2781300" y="4235450"/>
          <p14:tracePt t="83478" x="2743200" y="4235450"/>
          <p14:tracePt t="83495" x="2705100" y="4235450"/>
          <p14:tracePt t="83512" x="2641600" y="4235450"/>
          <p14:tracePt t="83529" x="2616200" y="4241800"/>
          <p14:tracePt t="83545" x="2571750" y="4254500"/>
          <p14:tracePt t="83561" x="2540000" y="4254500"/>
          <p14:tracePt t="83579" x="2520950" y="4254500"/>
          <p14:tracePt t="83596" x="2489200" y="4254500"/>
          <p14:tracePt t="83613" x="2476500" y="4254500"/>
          <p14:tracePt t="83629" x="2425700" y="4254500"/>
          <p14:tracePt t="83646" x="2387600" y="4260850"/>
          <p14:tracePt t="83662" x="2355850" y="4260850"/>
          <p14:tracePt t="83678" x="2311400" y="4260850"/>
          <p14:tracePt t="83695" x="2286000" y="4260850"/>
          <p14:tracePt t="83711" x="2266950" y="4260850"/>
          <p14:tracePt t="83728" x="2222500" y="4260850"/>
          <p14:tracePt t="83744" x="2209800" y="4260850"/>
          <p14:tracePt t="83761" x="2178050" y="4260850"/>
          <p14:tracePt t="83778" x="2165350" y="4260850"/>
          <p14:tracePt t="83794" x="2139950" y="4267200"/>
          <p14:tracePt t="83811" x="2114550" y="4267200"/>
          <p14:tracePt t="83828" x="2101850" y="4267200"/>
          <p14:tracePt t="83844" x="2082800" y="4267200"/>
          <p14:tracePt t="83861" x="2070100" y="4267200"/>
          <p14:tracePt t="83878" x="2051050" y="4267200"/>
          <p14:tracePt t="83895" x="2032000" y="4267200"/>
          <p14:tracePt t="83911" x="2025650" y="4267200"/>
          <p14:tracePt t="83928" x="2019300" y="4267200"/>
          <p14:tracePt t="83944" x="2012950" y="4267200"/>
          <p14:tracePt t="83962" x="2006600" y="4273550"/>
          <p14:tracePt t="83979" x="1993900" y="4279900"/>
          <p14:tracePt t="83996" x="1987550" y="4286250"/>
          <p14:tracePt t="84012" x="1981200" y="4292600"/>
          <p14:tracePt t="84029" x="1974850" y="4298950"/>
          <p14:tracePt t="84045" x="1968500" y="4305300"/>
          <p14:tracePt t="84063" x="1962150" y="4311650"/>
          <p14:tracePt t="84105" x="1962150" y="4318000"/>
          <p14:tracePt t="84115" x="1955800" y="4318000"/>
          <p14:tracePt t="84129" x="1955800" y="4324350"/>
          <p14:tracePt t="84146" x="1955800" y="4330700"/>
          <p14:tracePt t="84162" x="1949450" y="4337050"/>
          <p14:tracePt t="84198" x="1949450" y="4343400"/>
          <p14:tracePt t="84293" x="1949450" y="4349750"/>
          <p14:tracePt t="87036" x="1955800" y="4349750"/>
          <p14:tracePt t="87047" x="1968500" y="4349750"/>
          <p14:tracePt t="87058" x="1981200" y="4349750"/>
          <p14:tracePt t="87068" x="2000250" y="4356100"/>
          <p14:tracePt t="87080" x="2019300" y="4356100"/>
          <p14:tracePt t="87095" x="2051050" y="4356100"/>
          <p14:tracePt t="87112" x="2108200" y="4375150"/>
          <p14:tracePt t="87130" x="2171700" y="4375150"/>
          <p14:tracePt t="87145" x="2228850" y="4375150"/>
          <p14:tracePt t="87162" x="2317750" y="4375150"/>
          <p14:tracePt t="87179" x="2336800" y="4375150"/>
          <p14:tracePt t="87195" x="2362200" y="4375150"/>
          <p14:tracePt t="87212" x="2368550" y="4375150"/>
          <p14:tracePt t="87229" x="2381250" y="4375150"/>
          <p14:tracePt t="87246" x="2387600" y="4375150"/>
          <p14:tracePt t="87412" x="2387600" y="4368800"/>
          <p14:tracePt t="88026" x="2393950" y="4368800"/>
          <p14:tracePt t="88036" x="2413000" y="4368800"/>
          <p14:tracePt t="88047" x="2432050" y="4368800"/>
          <p14:tracePt t="88062" x="2451100" y="4368800"/>
          <p14:tracePt t="88078" x="2470150" y="4368800"/>
          <p14:tracePt t="88095" x="2540000" y="4368800"/>
          <p14:tracePt t="88111" x="2641600" y="4368800"/>
          <p14:tracePt t="88128" x="2679700" y="4368800"/>
          <p14:tracePt t="88145" x="2749550" y="4368800"/>
          <p14:tracePt t="88163" x="2863850" y="4368800"/>
          <p14:tracePt t="88179" x="2940050" y="4368800"/>
          <p14:tracePt t="88195" x="3054350" y="4381500"/>
          <p14:tracePt t="88212" x="3111500" y="4387850"/>
          <p14:tracePt t="88229" x="3194050" y="4425950"/>
          <p14:tracePt t="88246" x="3263900" y="4432300"/>
          <p14:tracePt t="88262" x="3295650" y="4438650"/>
          <p14:tracePt t="88278" x="3327400" y="4451350"/>
          <p14:tracePt t="88294" x="3340100" y="4451350"/>
          <p14:tracePt t="88312" x="3346450" y="4451350"/>
          <p14:tracePt t="88329" x="3359150" y="4451350"/>
          <p14:tracePt t="88363" x="3371850" y="4451350"/>
          <p14:tracePt t="88379" x="3384550" y="4451350"/>
          <p14:tracePt t="88395" x="3403600" y="4451350"/>
          <p14:tracePt t="88413" x="3429000" y="4451350"/>
          <p14:tracePt t="88446" x="3448050" y="4445000"/>
          <p14:tracePt t="88462" x="3460750" y="4445000"/>
          <p14:tracePt t="88479" x="3479800" y="4445000"/>
          <p14:tracePt t="88512" x="3505200" y="4445000"/>
          <p14:tracePt t="88529" x="3562350" y="4432300"/>
          <p14:tracePt t="88545" x="3587750" y="4425950"/>
          <p14:tracePt t="88562" x="3632200" y="4419600"/>
          <p14:tracePt t="88579" x="3657600" y="4419600"/>
          <p14:tracePt t="88594" x="3689350" y="4413250"/>
          <p14:tracePt t="88611" x="3721100" y="4400550"/>
          <p14:tracePt t="88629" x="3733800" y="4400550"/>
          <p14:tracePt t="88645" x="3765550" y="4387850"/>
          <p14:tracePt t="88662" x="3778250" y="4381500"/>
          <p14:tracePt t="88679" x="3797300" y="4375150"/>
          <p14:tracePt t="88695" x="3810000" y="4368800"/>
          <p14:tracePt t="88712" x="3816350" y="4362450"/>
          <p14:tracePt t="88729" x="3829050" y="4349750"/>
          <p14:tracePt t="88745" x="3848100" y="4343400"/>
          <p14:tracePt t="88762" x="3867150" y="4324350"/>
          <p14:tracePt t="88779" x="3879850" y="4311650"/>
          <p14:tracePt t="88795" x="3886200" y="4311650"/>
          <p14:tracePt t="88812" x="3892550" y="4305300"/>
          <p14:tracePt t="88829" x="3898900" y="4305300"/>
          <p14:tracePt t="88845" x="3898900" y="4298950"/>
          <p14:tracePt t="88879" x="3905250" y="4298950"/>
          <p14:tracePt t="89195" x="3905250" y="4292600"/>
          <p14:tracePt t="89238" x="3892550" y="4292600"/>
          <p14:tracePt t="89248" x="3873500" y="4292600"/>
          <p14:tracePt t="89258" x="3841750" y="4292600"/>
          <p14:tracePt t="89268" x="3816350" y="4292600"/>
          <p14:tracePt t="89278" x="3784600" y="4292600"/>
          <p14:tracePt t="89294" x="3727450" y="4292600"/>
          <p14:tracePt t="89311" x="3575050" y="4292600"/>
          <p14:tracePt t="89327" x="3524250" y="4292600"/>
          <p14:tracePt t="89344" x="3441700" y="4292600"/>
          <p14:tracePt t="89361" x="3403600" y="4292600"/>
          <p14:tracePt t="89377" x="3346450" y="4286250"/>
          <p14:tracePt t="89394" x="3289300" y="4286250"/>
          <p14:tracePt t="89411" x="3263900" y="4286250"/>
          <p14:tracePt t="89427" x="3206750" y="4279900"/>
          <p14:tracePt t="89444" x="3162300" y="4273550"/>
          <p14:tracePt t="89462" x="3117850" y="4260850"/>
          <p14:tracePt t="89479" x="3054350" y="4254500"/>
          <p14:tracePt t="89495" x="3028950" y="4254500"/>
          <p14:tracePt t="89512" x="2978150" y="4248150"/>
          <p14:tracePt t="89528" x="2959100" y="4248150"/>
          <p14:tracePt t="89544" x="2940050" y="4248150"/>
          <p14:tracePt t="89561" x="2933700" y="4248150"/>
          <p14:tracePt t="89577" x="2927350" y="4248150"/>
          <p14:tracePt t="89615" x="2921000" y="4248150"/>
          <p14:tracePt t="90396" x="2933700" y="4248150"/>
          <p14:tracePt t="90406" x="2952750" y="4248150"/>
          <p14:tracePt t="90416" x="2978150" y="4248150"/>
          <p14:tracePt t="90429" x="3009900" y="4248150"/>
          <p14:tracePt t="90446" x="3035300" y="4248150"/>
          <p14:tracePt t="90462" x="3079750" y="4248150"/>
          <p14:tracePt t="90478" x="3098800" y="4248150"/>
          <p14:tracePt t="90495" x="3130550" y="4248150"/>
          <p14:tracePt t="90512" x="3162300" y="4248150"/>
          <p14:tracePt t="90527" x="3175000" y="4248150"/>
          <p14:tracePt t="90544" x="3194050" y="4248150"/>
          <p14:tracePt t="90563" x="3219450" y="4248150"/>
          <p14:tracePt t="90578" x="3238500" y="4248150"/>
          <p14:tracePt t="90595" x="3257550" y="4248150"/>
          <p14:tracePt t="90611" x="3263900" y="4248150"/>
          <p14:tracePt t="90627" x="3276600" y="4248150"/>
          <p14:tracePt t="90644" x="3282950" y="4254500"/>
          <p14:tracePt t="90662" x="3302000" y="4254500"/>
          <p14:tracePt t="90679" x="3314700" y="4260850"/>
          <p14:tracePt t="90695" x="3321050" y="4260850"/>
          <p14:tracePt t="90712" x="3333750" y="4267200"/>
          <p14:tracePt t="90730" x="3346450" y="4273550"/>
          <p14:tracePt t="90745" x="3352800" y="4273550"/>
          <p14:tracePt t="90762" x="3378200" y="4279900"/>
          <p14:tracePt t="90778" x="3384550" y="4286250"/>
          <p14:tracePt t="90795" x="3409950" y="4286250"/>
          <p14:tracePt t="90811" x="3416300" y="4286250"/>
          <p14:tracePt t="90828" x="3435350" y="4292600"/>
          <p14:tracePt t="90846" x="3448050" y="4298950"/>
          <p14:tracePt t="90862" x="3454400" y="4305300"/>
          <p14:tracePt t="90878" x="3473450" y="4311650"/>
          <p14:tracePt t="90896" x="3492500" y="4324350"/>
          <p14:tracePt t="90912" x="3498850" y="4330700"/>
          <p14:tracePt t="90929" x="3517900" y="4330700"/>
          <p14:tracePt t="90945" x="3530600" y="4330700"/>
          <p14:tracePt t="90962" x="3549650" y="4337050"/>
          <p14:tracePt t="90979" x="3556000" y="4337050"/>
          <p14:tracePt t="90995" x="3562350" y="4337050"/>
          <p14:tracePt t="91458" x="3568700" y="4337050"/>
          <p14:tracePt t="91469" x="3575050" y="4337050"/>
          <p14:tracePt t="91479" x="3587750" y="4337050"/>
          <p14:tracePt t="91494" x="3600450" y="4337050"/>
          <p14:tracePt t="91511" x="3625850" y="4337050"/>
          <p14:tracePt t="91527" x="3638550" y="4337050"/>
          <p14:tracePt t="91544" x="3670300" y="4337050"/>
          <p14:tracePt t="91562" x="3695700" y="4337050"/>
          <p14:tracePt t="91578" x="3771900" y="4337050"/>
          <p14:tracePt t="91596" x="3854450" y="4337050"/>
          <p14:tracePt t="91612" x="3892550" y="4337050"/>
          <p14:tracePt t="91628" x="3949700" y="4337050"/>
          <p14:tracePt t="91645" x="3968750" y="4337050"/>
          <p14:tracePt t="91662" x="4025900" y="4337050"/>
          <p14:tracePt t="91679" x="4083050" y="4349750"/>
          <p14:tracePt t="91695" x="4114800" y="4349750"/>
          <p14:tracePt t="91711" x="4146550" y="4356100"/>
          <p14:tracePt t="91728" x="4165600" y="4362450"/>
          <p14:tracePt t="91731" x="4178300" y="4368800"/>
          <p14:tracePt t="91745" x="4197350" y="4368800"/>
          <p14:tracePt t="91762" x="4235450" y="4375150"/>
          <p14:tracePt t="91778" x="4254500" y="4375150"/>
          <p14:tracePt t="91795" x="4305300" y="4375150"/>
          <p14:tracePt t="91812" x="4324350" y="4375150"/>
          <p14:tracePt t="91828" x="4362450" y="4375150"/>
          <p14:tracePt t="91844" x="4387850" y="4375150"/>
          <p14:tracePt t="91860" x="4406900" y="4375150"/>
          <p14:tracePt t="91877" x="4432300" y="4375150"/>
          <p14:tracePt t="91894" x="4451350" y="4375150"/>
          <p14:tracePt t="91910" x="4476750" y="4381500"/>
          <p14:tracePt t="91927" x="4489450" y="4381500"/>
          <p14:tracePt t="91944" x="4521200" y="4387850"/>
          <p14:tracePt t="91960" x="4559300" y="4394200"/>
          <p14:tracePt t="91977" x="4578350" y="4394200"/>
          <p14:tracePt t="91994" x="4610100" y="4400550"/>
          <p14:tracePt t="92011" x="4629150" y="4400550"/>
          <p14:tracePt t="92028" x="4667250" y="4406900"/>
          <p14:tracePt t="92045" x="4686300" y="4406900"/>
          <p14:tracePt t="92062" x="4699000" y="4413250"/>
          <p14:tracePt t="92078" x="4737100" y="4413250"/>
          <p14:tracePt t="92096" x="4768850" y="4413250"/>
          <p14:tracePt t="92112" x="4787900" y="4413250"/>
          <p14:tracePt t="92129" x="4826000" y="4419600"/>
          <p14:tracePt t="92145" x="4838700" y="4419600"/>
          <p14:tracePt t="92161" x="4870450" y="4419600"/>
          <p14:tracePt t="92179" x="4895850" y="4419600"/>
          <p14:tracePt t="92195" x="4908550" y="4419600"/>
          <p14:tracePt t="92212" x="4933950" y="4419600"/>
          <p14:tracePt t="92228" x="4953000" y="4419600"/>
          <p14:tracePt t="92231" x="4978400" y="4419600"/>
          <p14:tracePt t="92245" x="5003800" y="4419600"/>
          <p14:tracePt t="92263" x="5054600" y="4413250"/>
          <p14:tracePt t="92278" x="5073650" y="4413250"/>
          <p14:tracePt t="92295" x="5118100" y="4406900"/>
          <p14:tracePt t="92312" x="5137150" y="4406900"/>
          <p14:tracePt t="92327" x="5168900" y="4400550"/>
          <p14:tracePt t="92344" x="5181600" y="4400550"/>
          <p14:tracePt t="92361" x="5213350" y="4387850"/>
          <p14:tracePt t="92379" x="5257800" y="4381500"/>
          <p14:tracePt t="92395" x="5276850" y="4381500"/>
          <p14:tracePt t="92411" x="5308600" y="4375150"/>
          <p14:tracePt t="92430" x="5340350" y="4368800"/>
          <p14:tracePt t="92445" x="5353050" y="4368800"/>
          <p14:tracePt t="92462" x="5372100" y="4362450"/>
          <p14:tracePt t="92478" x="5384800" y="4362450"/>
          <p14:tracePt t="92495" x="5403850" y="4362450"/>
          <p14:tracePt t="92512" x="5403850" y="4356100"/>
          <p14:tracePt t="92528" x="5416550" y="4356100"/>
          <p14:tracePt t="92544" x="5422900" y="4349750"/>
          <p14:tracePt t="92577" x="5429250" y="4349750"/>
          <p14:tracePt t="92594" x="5429250" y="4343400"/>
          <p14:tracePt t="92610" x="5435600" y="4343400"/>
          <p14:tracePt t="92743" x="5435600" y="4337050"/>
          <p14:tracePt t="92868" x="5435600" y="4330700"/>
          <p14:tracePt t="92879" x="5435600" y="4324350"/>
          <p14:tracePt t="92911" x="5435600" y="4318000"/>
          <p14:tracePt t="92921" x="5429250" y="4305300"/>
          <p14:tracePt t="92931" x="5416550" y="4298950"/>
          <p14:tracePt t="92945" x="5397500" y="4298950"/>
          <p14:tracePt t="92962" x="5353050" y="4286250"/>
          <p14:tracePt t="92978" x="5334000" y="4286250"/>
          <p14:tracePt t="92995" x="5302250" y="4279900"/>
          <p14:tracePt t="93011" x="5276850" y="4279900"/>
          <p14:tracePt t="93028" x="5245100" y="4279900"/>
          <p14:tracePt t="93046" x="5207000" y="4279900"/>
          <p14:tracePt t="93061" x="5187950" y="4279900"/>
          <p14:tracePt t="93078" x="5143500" y="4279900"/>
          <p14:tracePt t="93095" x="5130800" y="4279900"/>
          <p14:tracePt t="93112" x="5105400" y="4279900"/>
          <p14:tracePt t="93129" x="5086350" y="4279900"/>
          <p14:tracePt t="93145" x="5080000" y="4279900"/>
          <p14:tracePt t="93161" x="5060950" y="4279900"/>
          <p14:tracePt t="93178" x="5054600" y="4279900"/>
          <p14:tracePt t="93194" x="5041900" y="4279900"/>
          <p14:tracePt t="93609" x="5054600" y="4286250"/>
          <p14:tracePt t="93619" x="5092700" y="4292600"/>
          <p14:tracePt t="93631" x="5143500" y="4298950"/>
          <p14:tracePt t="93645" x="5194300" y="4298950"/>
          <p14:tracePt t="93662" x="5359400" y="4298950"/>
          <p14:tracePt t="93678" x="5473700" y="4298950"/>
          <p14:tracePt t="93694" x="5607050" y="4318000"/>
          <p14:tracePt t="93710" x="5670550" y="4330700"/>
          <p14:tracePt t="93727" x="5816600" y="4356100"/>
          <p14:tracePt t="93744" x="5962650" y="4387850"/>
          <p14:tracePt t="93760" x="6013450" y="4406900"/>
          <p14:tracePt t="93777" x="6115050" y="4432300"/>
          <p14:tracePt t="93793" x="6140450" y="4438650"/>
          <p14:tracePt t="93810" x="6203950" y="4470400"/>
          <p14:tracePt t="93827" x="6267450" y="4502150"/>
          <p14:tracePt t="93844" x="6311900" y="4521200"/>
          <p14:tracePt t="93860" x="6343650" y="4533900"/>
          <p14:tracePt t="93877" x="6362700" y="4540250"/>
          <p14:tracePt t="93894" x="6381750" y="4552950"/>
          <p14:tracePt t="93910" x="6394450" y="4552950"/>
          <p14:tracePt t="93944" x="6400800" y="4552950"/>
          <p14:tracePt t="94037" x="6388100" y="4552950"/>
          <p14:tracePt t="94047" x="6375400" y="4546600"/>
          <p14:tracePt t="94058" x="6356350" y="4533900"/>
          <p14:tracePt t="94068" x="6343650" y="4527550"/>
          <p14:tracePt t="94079" x="6311900" y="4514850"/>
          <p14:tracePt t="94095" x="6292850" y="4508500"/>
          <p14:tracePt t="94111" x="6248400" y="4495800"/>
          <p14:tracePt t="94128" x="6235700" y="4489450"/>
          <p14:tracePt t="94145" x="6216650" y="4489450"/>
          <p14:tracePt t="94161" x="6210300" y="4483100"/>
          <p14:tracePt t="94178" x="6203950" y="4483100"/>
          <p14:tracePt t="94298" x="6203950" y="4476750"/>
          <p14:tracePt t="94319" x="6203950" y="4470400"/>
          <p14:tracePt t="94329" x="6203950" y="4464050"/>
          <p14:tracePt t="94339" x="6216650" y="4457700"/>
          <p14:tracePt t="94350" x="6229350" y="4445000"/>
          <p14:tracePt t="94362" x="6248400" y="4432300"/>
          <p14:tracePt t="94378" x="6261100" y="4425950"/>
          <p14:tracePt t="94395" x="6311900" y="4400550"/>
          <p14:tracePt t="94412" x="6343650" y="4381500"/>
          <p14:tracePt t="94428" x="6356350" y="4375150"/>
          <p14:tracePt t="94445" x="6381750" y="4368800"/>
          <p14:tracePt t="94462" x="6388100" y="4362450"/>
          <p14:tracePt t="94477" x="6407150" y="4349750"/>
          <p14:tracePt t="94494" x="6413500" y="4349750"/>
          <p14:tracePt t="94510" x="6426200" y="4343400"/>
          <p14:tracePt t="94527" x="6445250" y="4337050"/>
          <p14:tracePt t="94544" x="6451600" y="4337050"/>
          <p14:tracePt t="94561" x="6457950" y="4337050"/>
          <p14:tracePt t="94578" x="6464300" y="4337050"/>
          <p14:tracePt t="94595" x="6470650" y="4337050"/>
          <p14:tracePt t="100777" x="6464300" y="4337050"/>
          <p14:tracePt t="100787" x="6438900" y="4337050"/>
          <p14:tracePt t="100798" x="6400800" y="4337050"/>
          <p14:tracePt t="100810" x="6343650" y="4356100"/>
          <p14:tracePt t="100826" x="6280150" y="4375150"/>
          <p14:tracePt t="100843" x="5994400" y="4464050"/>
          <p14:tracePt t="100861" x="5588000" y="4616450"/>
          <p14:tracePt t="100878" x="5327650" y="4692650"/>
          <p14:tracePt t="100894" x="4972050" y="4781550"/>
          <p14:tracePt t="100911" x="4826000" y="4806950"/>
          <p14:tracePt t="100928" x="4419600" y="4883150"/>
          <p14:tracePt t="100944" x="4140200" y="4933950"/>
          <p14:tracePt t="100960" x="3968750" y="4959350"/>
          <p14:tracePt t="100977" x="3689350" y="4978400"/>
          <p14:tracePt t="100993" x="3587750" y="4978400"/>
          <p14:tracePt t="101010" x="3346450" y="4978400"/>
          <p14:tracePt t="101028" x="3035300" y="4927600"/>
          <p14:tracePt t="101044" x="2819400" y="4857750"/>
          <p14:tracePt t="101061" x="2317750" y="4679950"/>
          <p14:tracePt t="101077" x="2209800" y="4629150"/>
          <p14:tracePt t="101094" x="2044700" y="4546600"/>
          <p14:tracePt t="101111" x="1943100" y="4483100"/>
          <p14:tracePt t="101128" x="1911350" y="4445000"/>
          <p14:tracePt t="101145" x="1866900" y="4406900"/>
          <p14:tracePt t="101747" x="1866900" y="4413250"/>
          <p14:tracePt t="101757" x="1866900" y="4425950"/>
          <p14:tracePt t="101767" x="1866900" y="4438650"/>
          <p14:tracePt t="101788" x="1866900" y="4445000"/>
          <p14:tracePt t="101799" x="1866900" y="4451350"/>
          <p14:tracePt t="101810" x="1866900" y="4457700"/>
          <p14:tracePt t="101826" x="1866900" y="4464050"/>
          <p14:tracePt t="101843" x="1866900" y="4476750"/>
          <p14:tracePt t="101876" x="1866900" y="4489450"/>
          <p14:tracePt t="101893" x="1866900" y="4495800"/>
          <p14:tracePt t="101910" x="1866900" y="4502150"/>
          <p14:tracePt t="101927" x="1866900" y="4508500"/>
          <p14:tracePt t="101943" x="1866900" y="4514850"/>
          <p14:tracePt t="101960" x="1866900" y="4527550"/>
          <p14:tracePt t="101977" x="1866900" y="4540250"/>
          <p14:tracePt t="101993" x="1866900" y="4546600"/>
          <p14:tracePt t="102011" x="1866900" y="4552950"/>
          <p14:tracePt t="102027" x="1866900" y="4559300"/>
          <p14:tracePt t="102063" x="1866900" y="4565650"/>
          <p14:tracePt t="102082" x="1866900" y="4572000"/>
          <p14:tracePt t="102134" x="1866900" y="4578350"/>
          <p14:tracePt t="102155" x="1866900" y="4584700"/>
          <p14:tracePt t="102176" x="1873250" y="4591050"/>
          <p14:tracePt t="102187" x="1879600" y="4591050"/>
          <p14:tracePt t="102197" x="1885950" y="4597400"/>
          <p14:tracePt t="102211" x="1892300" y="4597400"/>
          <p14:tracePt t="102228" x="1898650" y="4597400"/>
          <p14:tracePt t="102244" x="1905000" y="4597400"/>
          <p14:tracePt t="102261" x="1917700" y="4597400"/>
          <p14:tracePt t="102277" x="1924050" y="4597400"/>
          <p14:tracePt t="102294" x="1936750" y="4597400"/>
          <p14:tracePt t="102312" x="1949450" y="4597400"/>
          <p14:tracePt t="102327" x="1962150" y="4597400"/>
          <p14:tracePt t="102344" x="1981200" y="4597400"/>
          <p14:tracePt t="102361" x="1993900" y="4597400"/>
          <p14:tracePt t="102378" x="2019300" y="4603750"/>
          <p14:tracePt t="102395" x="2032000" y="4603750"/>
          <p14:tracePt t="102411" x="2044700" y="4603750"/>
          <p14:tracePt t="102427" x="2070100" y="4610100"/>
          <p14:tracePt t="102444" x="2089150" y="4610100"/>
          <p14:tracePt t="102461" x="2159000" y="4616450"/>
          <p14:tracePt t="102478" x="2222500" y="4616450"/>
          <p14:tracePt t="102495" x="2254250" y="4622800"/>
          <p14:tracePt t="102511" x="2324100" y="4629150"/>
          <p14:tracePt t="102527" x="2349500" y="4629150"/>
          <p14:tracePt t="102544" x="2444750" y="4635500"/>
          <p14:tracePt t="102562" x="2508250" y="4648200"/>
          <p14:tracePt t="102577" x="2552700" y="4648200"/>
          <p14:tracePt t="102594" x="2609850" y="4648200"/>
          <p14:tracePt t="102610" x="2628900" y="4648200"/>
          <p14:tracePt t="102628" x="2667000" y="4648200"/>
          <p14:tracePt t="102645" x="2711450" y="4648200"/>
          <p14:tracePt t="102660" x="2724150" y="4648200"/>
          <p14:tracePt t="102677" x="2730500" y="4648200"/>
          <p14:tracePt t="103157" x="2743200" y="4654550"/>
          <p14:tracePt t="103168" x="2749550" y="4654550"/>
          <p14:tracePt t="103179" x="2762250" y="4654550"/>
          <p14:tracePt t="103193" x="2774950" y="4654550"/>
          <p14:tracePt t="103210" x="2806700" y="4660900"/>
          <p14:tracePt t="103227" x="2838450" y="4673600"/>
          <p14:tracePt t="103231" x="2857500" y="4673600"/>
          <p14:tracePt t="103244" x="2895600" y="4673600"/>
          <p14:tracePt t="103261" x="2959100" y="4673600"/>
          <p14:tracePt t="103278" x="2997200" y="4673600"/>
          <p14:tracePt t="103294" x="3079750" y="4673600"/>
          <p14:tracePt t="103311" x="3105150" y="4673600"/>
          <p14:tracePt t="103327" x="3162300" y="4673600"/>
          <p14:tracePt t="103344" x="3213100" y="4667250"/>
          <p14:tracePt t="103361" x="3232150" y="4660900"/>
          <p14:tracePt t="103377" x="3257550" y="4660900"/>
          <p14:tracePt t="103394" x="3263900" y="4660900"/>
          <p14:tracePt t="103411" x="3276600" y="4660900"/>
          <p14:tracePt t="103428" x="3282950" y="4660900"/>
          <p14:tracePt t="103461" x="3289300" y="4660900"/>
          <p14:tracePt t="103532" x="3295650" y="4660900"/>
          <p14:tracePt t="103605" x="3302000" y="4660900"/>
          <p14:tracePt t="103616" x="3302000" y="4654550"/>
          <p14:tracePt t="103637" x="3308350" y="4648200"/>
          <p14:tracePt t="103658" x="3314700" y="4641850"/>
          <p14:tracePt t="103679" x="3314700" y="4635500"/>
          <p14:tracePt t="103720" x="3314700" y="4629150"/>
          <p14:tracePt t="103742" x="3314700" y="4616450"/>
          <p14:tracePt t="103750" x="3314700" y="4610100"/>
          <p14:tracePt t="103761" x="3308350" y="4591050"/>
          <p14:tracePt t="103776" x="3295650" y="4578350"/>
          <p14:tracePt t="103794" x="3251200" y="4559300"/>
          <p14:tracePt t="103810" x="3225800" y="4546600"/>
          <p14:tracePt t="103827" x="3181350" y="4527550"/>
          <p14:tracePt t="103845" x="3111500" y="4521200"/>
          <p14:tracePt t="103861" x="3060700" y="4521200"/>
          <p14:tracePt t="103878" x="2965450" y="4521200"/>
          <p14:tracePt t="103894" x="2927350" y="4521200"/>
          <p14:tracePt t="103911" x="2857500" y="4521200"/>
          <p14:tracePt t="103928" x="2768600" y="4521200"/>
          <p14:tracePt t="103944" x="2717800" y="4521200"/>
          <p14:tracePt t="103961" x="2616200" y="4521200"/>
          <p14:tracePt t="103977" x="2578100" y="4521200"/>
          <p14:tracePt t="103994" x="2508250" y="4521200"/>
          <p14:tracePt t="104012" x="2457450" y="4521200"/>
          <p14:tracePt t="104027" x="2419350" y="4521200"/>
          <p14:tracePt t="104045" x="2362200" y="4521200"/>
          <p14:tracePt t="104061" x="2336800" y="4521200"/>
          <p14:tracePt t="104077" x="2286000" y="4533900"/>
          <p14:tracePt t="104095" x="2228850" y="4533900"/>
          <p14:tracePt t="104112" x="2209800" y="4533900"/>
          <p14:tracePt t="104127" x="2178050" y="4533900"/>
          <p14:tracePt t="104143" x="2152650" y="4533900"/>
          <p14:tracePt t="104159" x="2127250" y="4533900"/>
          <p14:tracePt t="104176" x="2108200" y="4540250"/>
          <p14:tracePt t="104193" x="2082800" y="4540250"/>
          <p14:tracePt t="104210" x="2057400" y="4540250"/>
          <p14:tracePt t="104226" x="2051050" y="4540250"/>
          <p14:tracePt t="104243" x="2032000" y="4540250"/>
          <p14:tracePt t="104260" x="2025650" y="4540250"/>
          <p14:tracePt t="104276" x="2006600" y="4540250"/>
          <p14:tracePt t="104293" x="2000250" y="4540250"/>
          <p14:tracePt t="104327" x="1993900" y="4540250"/>
          <p14:tracePt t="104344" x="1987550" y="4540250"/>
          <p14:tracePt t="104361" x="1981200" y="4540250"/>
          <p14:tracePt t="104399" x="1974850" y="4540250"/>
          <p14:tracePt t="104461" x="1974850" y="4546600"/>
          <p14:tracePt t="104482" x="1974850" y="4552950"/>
          <p14:tracePt t="104492" x="1974850" y="4559300"/>
          <p14:tracePt t="104502" x="1974850" y="4572000"/>
          <p14:tracePt t="104512" x="1981200" y="4578350"/>
          <p14:tracePt t="104527" x="2000250" y="4591050"/>
          <p14:tracePt t="104543" x="2051050" y="4616450"/>
          <p14:tracePt t="104559" x="2089150" y="4629150"/>
          <p14:tracePt t="104576" x="2184400" y="4641850"/>
          <p14:tracePt t="104593" x="2247900" y="4654550"/>
          <p14:tracePt t="104609" x="2393950" y="4692650"/>
          <p14:tracePt t="104627" x="2514600" y="4718050"/>
          <p14:tracePt t="104643" x="2578100" y="4718050"/>
          <p14:tracePt t="104660" x="2787650" y="4730750"/>
          <p14:tracePt t="104677" x="2863850" y="4730750"/>
          <p14:tracePt t="104694" x="3028950" y="4730750"/>
          <p14:tracePt t="104711" x="3232150" y="4692650"/>
          <p14:tracePt t="104727" x="3327400" y="4667250"/>
          <p14:tracePt t="104744" x="3454400" y="4635500"/>
          <p14:tracePt t="104761" x="3498850" y="4616450"/>
          <p14:tracePt t="104777" x="3575050" y="4591050"/>
          <p14:tracePt t="104794" x="3632200" y="4572000"/>
          <p14:tracePt t="104811" x="3676650" y="4552950"/>
          <p14:tracePt t="104827" x="3721100" y="4540250"/>
          <p14:tracePt t="104843" x="3733800" y="4540250"/>
          <p14:tracePt t="104861" x="3740150" y="4533900"/>
          <p14:tracePt t="104878" x="3746500" y="4527550"/>
          <p14:tracePt t="104930" x="3746500" y="4521200"/>
          <p14:tracePt t="104960" x="3727450" y="4514850"/>
          <p14:tracePt t="104971" x="3702050" y="4502150"/>
          <p14:tracePt t="104981" x="3644900" y="4495800"/>
          <p14:tracePt t="104993" x="3581400" y="4495800"/>
          <p14:tracePt t="105010" x="3543300" y="4489450"/>
          <p14:tracePt t="105027" x="3448050" y="4476750"/>
          <p14:tracePt t="105044" x="3340100" y="4464050"/>
          <p14:tracePt t="105061" x="3276600" y="4451350"/>
          <p14:tracePt t="105077" x="3136900" y="4451350"/>
          <p14:tracePt t="105094" x="3073400" y="4445000"/>
          <p14:tracePt t="105111" x="2990850" y="4445000"/>
          <p14:tracePt t="105128" x="2914650" y="4445000"/>
          <p14:tracePt t="105144" x="2863850" y="4445000"/>
          <p14:tracePt t="105161" x="2774950" y="4445000"/>
          <p14:tracePt t="105177" x="2730500" y="4445000"/>
          <p14:tracePt t="105194" x="2654300" y="4445000"/>
          <p14:tracePt t="105212" x="2597150" y="4451350"/>
          <p14:tracePt t="105227" x="2571750" y="4457700"/>
          <p14:tracePt t="105244" x="2520950" y="4483100"/>
          <p14:tracePt t="105261" x="2501900" y="4489450"/>
          <p14:tracePt t="105278" x="2457450" y="4508500"/>
          <p14:tracePt t="105293" x="2432050" y="4508500"/>
          <p14:tracePt t="105310" x="2400300" y="4514850"/>
          <p14:tracePt t="105326" x="2362200" y="4527550"/>
          <p14:tracePt t="105343" x="2349500" y="4527550"/>
          <p14:tracePt t="105359" x="2324100" y="4533900"/>
          <p14:tracePt t="105376" x="2311400" y="4533900"/>
          <p14:tracePt t="105393" x="2298700" y="4540250"/>
          <p14:tracePt t="105409" x="2279650" y="4546600"/>
          <p14:tracePt t="105426" x="2273300" y="4546600"/>
          <p14:tracePt t="105443" x="2260600" y="4546600"/>
          <p14:tracePt t="105460" x="2254250" y="4546600"/>
          <p14:tracePt t="105477" x="2247900" y="4552950"/>
          <p14:tracePt t="105494" x="2235200" y="4559300"/>
          <p14:tracePt t="105527" x="2228850" y="4565650"/>
          <p14:tracePt t="105545" x="2222500" y="4572000"/>
          <p14:tracePt t="105559" x="2222500" y="4578350"/>
          <p14:tracePt t="105588" x="2222500" y="4584700"/>
          <p14:tracePt t="105597" x="2222500" y="4591050"/>
          <p14:tracePt t="105619" x="2222500" y="4597400"/>
          <p14:tracePt t="105629" x="2222500" y="4603750"/>
          <p14:tracePt t="105644" x="2222500" y="4610100"/>
          <p14:tracePt t="105661" x="2241550" y="4616450"/>
          <p14:tracePt t="105677" x="2254250" y="4622800"/>
          <p14:tracePt t="105694" x="2298700" y="4635500"/>
          <p14:tracePt t="105712" x="2349500" y="4654550"/>
          <p14:tracePt t="105728" x="2374900" y="4667250"/>
          <p14:tracePt t="105744" x="2419350" y="4673600"/>
          <p14:tracePt t="105761" x="2432050" y="4673600"/>
          <p14:tracePt t="105777" x="2457450" y="4679950"/>
          <p14:tracePt t="105794" x="2470150" y="4679950"/>
          <p14:tracePt t="105811" x="2495550" y="4679950"/>
          <p14:tracePt t="105827" x="2533650" y="4679950"/>
          <p14:tracePt t="105844" x="2552700" y="4679950"/>
          <p14:tracePt t="105861" x="2597150" y="4679950"/>
          <p14:tracePt t="105877" x="2616200" y="4673600"/>
          <p14:tracePt t="105894" x="2641600" y="4660900"/>
          <p14:tracePt t="105911" x="2667000" y="4654550"/>
          <p14:tracePt t="105927" x="2673350" y="4654550"/>
          <p14:tracePt t="105944" x="2686050" y="4654550"/>
          <p14:tracePt t="105961" x="2692400" y="4654550"/>
          <p14:tracePt t="105977" x="2705100" y="4648200"/>
          <p14:tracePt t="105994" x="2717800" y="4648200"/>
          <p14:tracePt t="106010" x="2724150" y="4648200"/>
          <p14:tracePt t="106027" x="2724150" y="4641850"/>
          <p14:tracePt t="106044" x="2730500" y="4641850"/>
          <p14:tracePt t="106060" x="2736850" y="4641850"/>
          <p14:tracePt t="106098" x="2743200" y="4641850"/>
          <p14:tracePt t="106130" x="2749550" y="4635500"/>
          <p14:tracePt t="106140" x="2755900" y="4635500"/>
          <p14:tracePt t="106933" x="2755900" y="4629150"/>
          <p14:tracePt t="106945" x="2755900" y="4622800"/>
          <p14:tracePt t="106954" x="2768600" y="4610100"/>
          <p14:tracePt t="106965" x="2774950" y="4610100"/>
          <p14:tracePt t="106979" x="2787650" y="4597400"/>
          <p14:tracePt t="106994" x="2800350" y="4572000"/>
          <p14:tracePt t="107011" x="2825750" y="4546600"/>
          <p14:tracePt t="107026" x="2851150" y="4514850"/>
          <p14:tracePt t="107043" x="2863850" y="4489450"/>
          <p14:tracePt t="107060" x="2895600" y="4432300"/>
          <p14:tracePt t="107076" x="2901950" y="4387850"/>
          <p14:tracePt t="107093" x="2921000" y="4318000"/>
          <p14:tracePt t="107110" x="2927350" y="4241800"/>
          <p14:tracePt t="107127" x="2927350" y="4222750"/>
          <p14:tracePt t="107144" x="2927350" y="4197350"/>
          <p14:tracePt t="107161" x="2927350" y="4191000"/>
          <p14:tracePt t="107177" x="2927350" y="4184650"/>
          <p14:tracePt t="107194" x="2927350" y="4178300"/>
          <p14:tracePt t="107267" x="2927350" y="4197350"/>
          <p14:tracePt t="107277" x="2927350" y="4216400"/>
          <p14:tracePt t="107288" x="2921000" y="4267200"/>
          <p14:tracePt t="107298" x="2921000" y="4298950"/>
          <p14:tracePt t="107311" x="2921000" y="4324350"/>
          <p14:tracePt t="107327" x="2914650" y="4349750"/>
          <p14:tracePt t="107344" x="2908300" y="4394200"/>
          <p14:tracePt t="107361" x="2908300" y="4438650"/>
          <p14:tracePt t="107377" x="2908300" y="4457700"/>
          <p14:tracePt t="107394" x="2908300" y="4483100"/>
          <p14:tracePt t="107411" x="2908300" y="4489450"/>
          <p14:tracePt t="107427" x="2908300" y="4495800"/>
          <p14:tracePt t="107460" x="2908300" y="4502150"/>
          <p14:tracePt t="107496" x="2908300" y="4508500"/>
          <p14:tracePt t="107601" x="2908300" y="4483100"/>
          <p14:tracePt t="107611" x="2908300" y="4457700"/>
          <p14:tracePt t="107620" x="2908300" y="4406900"/>
          <p14:tracePt t="107630" x="2895600" y="4368800"/>
          <p14:tracePt t="107642" x="2895600" y="4337050"/>
          <p14:tracePt t="107659" x="2895600" y="4324350"/>
          <p14:tracePt t="107676" x="2895600" y="4311650"/>
          <p14:tracePt t="107709" x="2889250" y="4305300"/>
          <p14:tracePt t="107726" x="2889250" y="4298950"/>
          <p14:tracePt t="107756" x="2889250" y="4311650"/>
          <p14:tracePt t="107766" x="2889250" y="4337050"/>
          <p14:tracePt t="107777" x="2889250" y="4375150"/>
          <p14:tracePt t="107792" x="2889250" y="4413250"/>
          <p14:tracePt t="107809" x="2889250" y="4521200"/>
          <p14:tracePt t="107827" x="2889250" y="4559300"/>
          <p14:tracePt t="107844" x="2889250" y="4610100"/>
          <p14:tracePt t="107861" x="2889250" y="4616450"/>
          <p14:tracePt t="107877" x="2889250" y="4635500"/>
          <p14:tracePt t="107894" x="2889250" y="4648200"/>
          <p14:tracePt t="107934" x="2889250" y="4654550"/>
          <p14:tracePt t="107987" x="2889250" y="4660900"/>
          <p14:tracePt t="108341" x="2889250" y="4667250"/>
          <p14:tracePt t="108362" x="2895600" y="4673600"/>
          <p14:tracePt t="108373" x="2908300" y="4673600"/>
          <p14:tracePt t="108383" x="2921000" y="4673600"/>
          <p14:tracePt t="108395" x="2927350" y="4679950"/>
          <p14:tracePt t="108410" x="2946400" y="4679950"/>
          <p14:tracePt t="108426" x="2965450" y="4686300"/>
          <p14:tracePt t="108444" x="2971800" y="4686300"/>
          <p14:tracePt t="108460" x="2984500" y="4692650"/>
          <p14:tracePt t="108477" x="2997200" y="4692650"/>
          <p14:tracePt t="108494" x="3003550" y="4699000"/>
          <p14:tracePt t="108511" x="3016250" y="4699000"/>
          <p14:tracePt t="108549" x="3022600" y="4699000"/>
          <p14:tracePt t="108570" x="3028950" y="4699000"/>
          <p14:tracePt t="108581" x="3035300" y="4699000"/>
          <p14:tracePt t="108594" x="3041650" y="4699000"/>
          <p14:tracePt t="108609" x="3048000" y="4699000"/>
          <p14:tracePt t="108626" x="3054350" y="4699000"/>
          <p14:tracePt t="111061" x="3054350" y="4692650"/>
          <p14:tracePt t="111073" x="3054350" y="4667250"/>
          <p14:tracePt t="111082" x="3054350" y="4635500"/>
          <p14:tracePt t="111093" x="2990850" y="4552950"/>
          <p14:tracePt t="111109" x="2952750" y="4495800"/>
          <p14:tracePt t="111126" x="2819400" y="4349750"/>
          <p14:tracePt t="111142" x="2749550" y="4292600"/>
          <p14:tracePt t="111159" x="2578100" y="4191000"/>
          <p14:tracePt t="111176" x="2432050" y="4140200"/>
          <p14:tracePt t="111192" x="2374900" y="4127500"/>
          <p14:tracePt t="111209" x="2324100" y="4121150"/>
          <p14:tracePt t="111225" x="2298700" y="4121150"/>
          <p14:tracePt t="111242" x="2266950" y="4121150"/>
          <p14:tracePt t="111259" x="2247900" y="4152900"/>
          <p14:tracePt t="111277" x="2203450" y="4267200"/>
          <p14:tracePt t="111293" x="2197100" y="4356100"/>
          <p14:tracePt t="111311" x="2197100" y="4394200"/>
          <p14:tracePt t="111327" x="2203450" y="4432300"/>
          <p14:tracePt t="111345" x="2247900" y="4457700"/>
          <p14:tracePt t="111360" x="2273300" y="4464050"/>
          <p14:tracePt t="111377" x="2355850" y="4464050"/>
          <p14:tracePt t="111393" x="2381250" y="4464050"/>
          <p14:tracePt t="111410" x="2425700" y="4451350"/>
          <p14:tracePt t="111428" x="2470150" y="4413250"/>
          <p14:tracePt t="111443" x="2489200" y="4394200"/>
          <p14:tracePt t="111460" x="2520950" y="4349750"/>
          <p14:tracePt t="111477" x="2527300" y="4337050"/>
          <p14:tracePt t="111494" x="2540000" y="4318000"/>
          <p14:tracePt t="111510" x="2546350" y="4311650"/>
          <p14:tracePt t="111527" x="2552700" y="4311650"/>
          <p14:tracePt t="111543" x="2552700" y="4305300"/>
          <p14:tracePt t="111637" x="2552700" y="4311650"/>
          <p14:tracePt t="111648" x="2559050" y="4324350"/>
          <p14:tracePt t="111657" x="2559050" y="4343400"/>
          <p14:tracePt t="111668" x="2559050" y="4381500"/>
          <p14:tracePt t="111679" x="2565400" y="4425950"/>
          <p14:tracePt t="111693" x="2565400" y="4464050"/>
          <p14:tracePt t="111711" x="2565400" y="4540250"/>
          <p14:tracePt t="111727" x="2565400" y="4559300"/>
          <p14:tracePt t="111730" x="2565400" y="4578350"/>
          <p14:tracePt t="111744" x="2565400" y="4584700"/>
          <p14:tracePt t="111761" x="2565400" y="4597400"/>
          <p14:tracePt t="111777" x="2571750" y="4603750"/>
          <p14:tracePt t="111794" x="2603500" y="4622800"/>
          <p14:tracePt t="111810" x="2635250" y="4629150"/>
          <p14:tracePt t="111827" x="2717800" y="4635500"/>
          <p14:tracePt t="111843" x="2768600" y="4635500"/>
          <p14:tracePt t="111860" x="2813050" y="4635500"/>
          <p14:tracePt t="111877" x="2857500" y="4635500"/>
          <p14:tracePt t="111893" x="2870200" y="4635500"/>
          <p14:tracePt t="111910" x="2882900" y="4629150"/>
          <p14:tracePt t="111943" x="2882900" y="4622800"/>
          <p14:tracePt t="111960" x="2876550" y="4584700"/>
          <p14:tracePt t="111977" x="2844800" y="4559300"/>
          <p14:tracePt t="111994" x="2724150" y="4502150"/>
          <p14:tracePt t="112011" x="2597150" y="4483100"/>
          <p14:tracePt t="112027" x="2463800" y="4457700"/>
          <p14:tracePt t="112044" x="2387600" y="4457700"/>
          <p14:tracePt t="112060" x="2355850" y="4464050"/>
          <p14:tracePt t="112076" x="2311400" y="4483100"/>
          <p14:tracePt t="112093" x="2305050" y="4489450"/>
          <p14:tracePt t="112109" x="2298700" y="4508500"/>
          <p14:tracePt t="112126" x="2298700" y="4559300"/>
          <p14:tracePt t="112143" x="2305050" y="4584700"/>
          <p14:tracePt t="112160" x="2476500" y="4660900"/>
          <p14:tracePt t="112176" x="2565400" y="4679950"/>
          <p14:tracePt t="112193" x="2768600" y="4724400"/>
          <p14:tracePt t="112211" x="2914650" y="4730750"/>
          <p14:tracePt t="112227" x="2952750" y="4730750"/>
          <p14:tracePt t="112243" x="3003550" y="4730750"/>
          <p14:tracePt t="112275" x="3016250" y="4730750"/>
          <p14:tracePt t="112292" x="3028950" y="4730750"/>
          <p14:tracePt t="112344" x="3035300" y="4730750"/>
          <p14:tracePt t="114219" x="3041650" y="4730750"/>
          <p14:tracePt t="114229" x="3048000" y="4724400"/>
          <p14:tracePt t="114240" x="3067050" y="4711700"/>
          <p14:tracePt t="114250" x="3079750" y="4705350"/>
          <p14:tracePt t="114261" x="3092450" y="4692650"/>
          <p14:tracePt t="114277" x="3105150" y="4686300"/>
          <p14:tracePt t="114293" x="3124200" y="4673600"/>
          <p14:tracePt t="114310" x="3130550" y="4667250"/>
          <p14:tracePt t="114326" x="3130550" y="4660900"/>
          <p14:tracePt t="114344" x="3136900" y="4660900"/>
          <p14:tracePt t="114376" x="3143250" y="4660900"/>
          <p14:tracePt t="114393" x="3143250" y="4654550"/>
          <p14:tracePt t="114417" x="3149600" y="4654550"/>
          <p14:tracePt t="114438" x="3155950" y="4648200"/>
          <p14:tracePt t="114449" x="3168650" y="4641850"/>
          <p14:tracePt t="114460" x="3181350" y="4635500"/>
          <p14:tracePt t="114477" x="3194050" y="4629150"/>
          <p14:tracePt t="114493" x="3232150" y="4622800"/>
          <p14:tracePt t="114511" x="3276600" y="4610100"/>
          <p14:tracePt t="114526" x="3295650" y="4610100"/>
          <p14:tracePt t="114542" x="3327400" y="4610100"/>
          <p14:tracePt t="114559" x="3340100" y="4610100"/>
          <p14:tracePt t="114575" x="3365500" y="4610100"/>
          <p14:tracePt t="114592" x="3384550" y="4610100"/>
          <p14:tracePt t="114609" x="3416300" y="4610100"/>
          <p14:tracePt t="114625" x="3448050" y="4610100"/>
          <p14:tracePt t="114642" x="3473450" y="4610100"/>
          <p14:tracePt t="114659" x="3505200" y="4610100"/>
          <p14:tracePt t="114675" x="3517900" y="4610100"/>
          <p14:tracePt t="114692" x="3556000" y="4610100"/>
          <p14:tracePt t="114709" x="3600450" y="4610100"/>
          <p14:tracePt t="114725" x="3613150" y="4616450"/>
          <p14:tracePt t="114742" x="3625850" y="4616450"/>
          <p14:tracePt t="115105" x="3644900" y="4616450"/>
          <p14:tracePt t="115116" x="3670300" y="4616450"/>
          <p14:tracePt t="115127" x="3708400" y="4616450"/>
          <p14:tracePt t="115143" x="3746500" y="4616450"/>
          <p14:tracePt t="115159" x="3867150" y="4616450"/>
          <p14:tracePt t="115177" x="3981450" y="4616450"/>
          <p14:tracePt t="115193" x="4146550" y="4603750"/>
          <p14:tracePt t="115210" x="4349750" y="4572000"/>
          <p14:tracePt t="115227" x="4476750" y="4559300"/>
          <p14:tracePt t="115244" x="4679950" y="4559300"/>
          <p14:tracePt t="115259" x="4768850" y="4559300"/>
          <p14:tracePt t="115275" x="4908550" y="4559300"/>
          <p14:tracePt t="115292" x="5016500" y="4559300"/>
          <p14:tracePt t="115309" x="5060950" y="4584700"/>
          <p14:tracePt t="115326" x="5092700" y="4616450"/>
          <p14:tracePt t="115342" x="5111750" y="4629150"/>
          <p14:tracePt t="115359" x="5137150" y="4673600"/>
          <p14:tracePt t="115377" x="5149850" y="4730750"/>
          <p14:tracePt t="115393" x="5156200" y="4743450"/>
          <p14:tracePt t="115410" x="5162550" y="4762500"/>
          <p14:tracePt t="115426" x="5162550" y="4775200"/>
          <p14:tracePt t="115443" x="5168900" y="4775200"/>
          <p14:tracePt t="115460" x="5168900" y="4781550"/>
          <p14:tracePt t="115481" x="5168900" y="4787900"/>
          <p14:tracePt t="115493" x="5175250" y="4794250"/>
          <p14:tracePt t="115523" x="5181600" y="4794250"/>
          <p14:tracePt t="115533" x="5181600" y="4800600"/>
          <p14:tracePt t="115564" x="5187950" y="4800600"/>
          <p14:tracePt t="115575" x="5187950" y="4806950"/>
          <p14:tracePt t="116064" x="5194300" y="4806950"/>
          <p14:tracePt t="116084" x="5200650" y="4806950"/>
          <p14:tracePt t="116126" x="5207000" y="4806950"/>
          <p14:tracePt t="116158" x="5213350" y="4806950"/>
          <p14:tracePt t="116189" x="5219700" y="4806950"/>
          <p14:tracePt t="116199" x="5226050" y="4806950"/>
          <p14:tracePt t="116210" x="5226050" y="4800600"/>
          <p14:tracePt t="116220" x="5226050" y="4794250"/>
          <p14:tracePt t="116230" x="5232400" y="4787900"/>
          <p14:tracePt t="116242" x="5245100" y="4775200"/>
          <p14:tracePt t="116258" x="5257800" y="4762500"/>
          <p14:tracePt t="116275" x="5276850" y="4743450"/>
          <p14:tracePt t="116292" x="5283200" y="4730750"/>
          <p14:tracePt t="116309" x="5295900" y="4718050"/>
          <p14:tracePt t="116326" x="5302250" y="4718050"/>
          <p14:tracePt t="116342" x="5302250" y="4711700"/>
          <p14:tracePt t="116375" x="5308600" y="4705350"/>
          <p14:tracePt t="116397" x="5308600" y="4699000"/>
          <p14:tracePt t="116409" x="5302250" y="4692650"/>
          <p14:tracePt t="116425" x="5289550" y="4686300"/>
          <p14:tracePt t="116442" x="5251450" y="4667250"/>
          <p14:tracePt t="116459" x="5226050" y="4648200"/>
          <p14:tracePt t="116475" x="5181600" y="4622800"/>
          <p14:tracePt t="116492" x="5124450" y="4584700"/>
          <p14:tracePt t="116508" x="5086350" y="4559300"/>
          <p14:tracePt t="116525" x="5022850" y="4527550"/>
          <p14:tracePt t="116542" x="4991100" y="4514850"/>
          <p14:tracePt t="116558" x="4940300" y="4489450"/>
          <p14:tracePt t="116576" x="4908550" y="4476750"/>
          <p14:tracePt t="116592" x="4895850" y="4470400"/>
          <p14:tracePt t="116608" x="4864100" y="4470400"/>
          <p14:tracePt t="116625" x="4838700" y="4470400"/>
          <p14:tracePt t="116642" x="4819650" y="4470400"/>
          <p14:tracePt t="116659" x="4794250" y="4470400"/>
          <p14:tracePt t="116675" x="4787900" y="4470400"/>
          <p14:tracePt t="116692" x="4781550" y="4470400"/>
          <p14:tracePt t="116708" x="4775200" y="4470400"/>
          <p14:tracePt t="116725" x="4768850" y="4470400"/>
          <p14:tracePt t="116773" x="4762500" y="4470400"/>
          <p14:tracePt t="117367" x="4762500" y="4476750"/>
          <p14:tracePt t="117378" x="4762500" y="4483100"/>
          <p14:tracePt t="117399" x="4762500" y="4489450"/>
          <p14:tracePt t="117409" x="4756150" y="4495800"/>
          <p14:tracePt t="117430" x="4756150" y="4502150"/>
          <p14:tracePt t="117493" x="4756150" y="4508500"/>
          <p14:tracePt t="117659" x="4756150" y="4514850"/>
          <p14:tracePt t="117691" x="4756150" y="4521200"/>
          <p14:tracePt t="117733" x="4756150" y="4527550"/>
          <p14:tracePt t="117743" x="4756150" y="4533900"/>
          <p14:tracePt t="117754" x="4756150" y="4540250"/>
          <p14:tracePt t="117764" x="4756150" y="4546600"/>
          <p14:tracePt t="117775" x="4768850" y="4552950"/>
          <p14:tracePt t="117792" x="4775200" y="4565650"/>
          <p14:tracePt t="117808" x="4813300" y="4591050"/>
          <p14:tracePt t="117825" x="4832350" y="4597400"/>
          <p14:tracePt t="117842" x="4921250" y="4635500"/>
          <p14:tracePt t="117859" x="5048250" y="4660900"/>
          <p14:tracePt t="117875" x="5105400" y="4679950"/>
          <p14:tracePt t="117892" x="5226050" y="4705350"/>
          <p14:tracePt t="117909" x="5314950" y="4724400"/>
          <p14:tracePt t="117925" x="5448300" y="4743450"/>
          <p14:tracePt t="117942" x="5556250" y="4775200"/>
          <p14:tracePt t="117959" x="5594350" y="4775200"/>
          <p14:tracePt t="117975" x="5657850" y="4775200"/>
          <p14:tracePt t="117992" x="5683250" y="4762500"/>
          <p14:tracePt t="118009" x="5727700" y="4743450"/>
          <p14:tracePt t="118025" x="5753100" y="4718050"/>
          <p14:tracePt t="118042" x="5759450" y="4711700"/>
          <p14:tracePt t="118058" x="5772150" y="4699000"/>
          <p14:tracePt t="118075" x="5778500" y="4692650"/>
          <p14:tracePt t="118092" x="5784850" y="4692650"/>
          <p14:tracePt t="118109" x="5784850" y="4686300"/>
          <p14:tracePt t="118181" x="5778500" y="4686300"/>
          <p14:tracePt t="118192" x="5765800" y="4686300"/>
          <p14:tracePt t="118202" x="5759450" y="4686300"/>
          <p14:tracePt t="118212" x="5746750" y="4686300"/>
          <p14:tracePt t="118244" x="5740400" y="4686300"/>
          <p14:tracePt t="118661" x="5753100" y="4686300"/>
          <p14:tracePt t="118671" x="5765800" y="4692650"/>
          <p14:tracePt t="118682" x="5778500" y="4699000"/>
          <p14:tracePt t="118693" x="5797550" y="4718050"/>
          <p14:tracePt t="118708" x="5816600" y="4730750"/>
          <p14:tracePt t="118725" x="5905500" y="4768850"/>
          <p14:tracePt t="118742" x="5937250" y="4787900"/>
          <p14:tracePt t="118758" x="6032500" y="4826000"/>
          <p14:tracePt t="118775" x="6070600" y="4832350"/>
          <p14:tracePt t="118792" x="6191250" y="4857750"/>
          <p14:tracePt t="118808" x="6299200" y="4876800"/>
          <p14:tracePt t="118825" x="6337300" y="4876800"/>
          <p14:tracePt t="118842" x="6419850" y="4895850"/>
          <p14:tracePt t="118858" x="6464300" y="4895850"/>
          <p14:tracePt t="118875" x="6546850" y="4908550"/>
          <p14:tracePt t="118892" x="6654800" y="4927600"/>
          <p14:tracePt t="118908" x="6680200" y="4933950"/>
          <p14:tracePt t="118925" x="6737350" y="4953000"/>
          <p14:tracePt t="118942" x="6769100" y="4953000"/>
          <p14:tracePt t="118958" x="6807200" y="4959350"/>
          <p14:tracePt t="118975" x="6845300" y="4959350"/>
          <p14:tracePt t="118992" x="6864350" y="4959350"/>
          <p14:tracePt t="119008" x="6908800" y="4959350"/>
          <p14:tracePt t="119025" x="6940550" y="4953000"/>
          <p14:tracePt t="119041" x="6991350" y="4940300"/>
          <p14:tracePt t="119058" x="7042150" y="4921250"/>
          <p14:tracePt t="119075" x="7061200" y="4914900"/>
          <p14:tracePt t="119092" x="7086600" y="4902200"/>
          <p14:tracePt t="119108" x="7112000" y="4889500"/>
          <p14:tracePt t="119125" x="7124700" y="4883150"/>
          <p14:tracePt t="119142" x="7169150" y="4864100"/>
          <p14:tracePt t="119158" x="7181850" y="4851400"/>
          <p14:tracePt t="119175" x="7232650" y="4832350"/>
          <p14:tracePt t="119192" x="7264400" y="4806950"/>
          <p14:tracePt t="119209" x="7308850" y="4768850"/>
          <p14:tracePt t="119225" x="7346950" y="4743450"/>
          <p14:tracePt t="119242" x="7359650" y="4730750"/>
          <p14:tracePt t="119258" x="7391400" y="4711700"/>
          <p14:tracePt t="119275" x="7404100" y="4699000"/>
          <p14:tracePt t="119292" x="7442200" y="4673600"/>
          <p14:tracePt t="119309" x="7467600" y="4648200"/>
          <p14:tracePt t="119325" x="7486650" y="4635500"/>
          <p14:tracePt t="119342" x="7524750" y="4622800"/>
          <p14:tracePt t="119359" x="7537450" y="4616450"/>
          <p14:tracePt t="119375" x="7562850" y="4603750"/>
          <p14:tracePt t="119392" x="7581900" y="4591050"/>
          <p14:tracePt t="119408" x="7588250" y="4591050"/>
          <p14:tracePt t="119425" x="7594600" y="4584700"/>
          <p14:tracePt t="119442" x="7600950" y="4578350"/>
          <p14:tracePt t="119458" x="7613650" y="4572000"/>
          <p14:tracePt t="119475" x="7626350" y="4565650"/>
          <p14:tracePt t="119508" x="7626350" y="4559300"/>
          <p14:tracePt t="119525" x="7632700" y="4559300"/>
          <p14:tracePt t="119558" x="7639050" y="4559300"/>
          <p14:tracePt t="119600" x="7645400" y="4559300"/>
          <p14:tracePt t="119641" x="7645400" y="4552950"/>
          <p14:tracePt t="119652" x="7651750" y="4552950"/>
          <p14:tracePt t="120259" x="7645400" y="4546600"/>
          <p14:tracePt t="120269" x="7639050" y="4546600"/>
          <p14:tracePt t="120279" x="7626350" y="4546600"/>
          <p14:tracePt t="120293" x="7613650" y="4546600"/>
          <p14:tracePt t="120310" x="7588250" y="4540250"/>
          <p14:tracePt t="120326" x="7569200" y="4540250"/>
          <p14:tracePt t="120343" x="7543800" y="4533900"/>
          <p14:tracePt t="120359" x="7524750" y="4533900"/>
          <p14:tracePt t="120376" x="7493000" y="4527550"/>
          <p14:tracePt t="120393" x="7448550" y="4527550"/>
          <p14:tracePt t="120409" x="7429500" y="4527550"/>
          <p14:tracePt t="120427" x="7397750" y="4521200"/>
          <p14:tracePt t="120442" x="7366000" y="4521200"/>
          <p14:tracePt t="120458" x="7308850" y="4521200"/>
          <p14:tracePt t="120475" x="7270750" y="4521200"/>
          <p14:tracePt t="120491" x="7131050" y="4521200"/>
          <p14:tracePt t="120508" x="7029450" y="4521200"/>
          <p14:tracePt t="120525" x="6965950" y="4521200"/>
          <p14:tracePt t="120541" x="6826250" y="4521200"/>
          <p14:tracePt t="120558" x="6743700" y="4533900"/>
          <p14:tracePt t="120575" x="6629400" y="4552950"/>
          <p14:tracePt t="120591" x="6521450" y="4565650"/>
          <p14:tracePt t="120608" x="6438900" y="4591050"/>
          <p14:tracePt t="120625" x="6286500" y="4629150"/>
          <p14:tracePt t="120643" x="6203950" y="4648200"/>
          <p14:tracePt t="120659" x="6070600" y="4686300"/>
          <p14:tracePt t="120676" x="5962650" y="4724400"/>
          <p14:tracePt t="120693" x="5892800" y="4730750"/>
          <p14:tracePt t="120709" x="5772150" y="4756150"/>
          <p14:tracePt t="120727" x="5670550" y="4768850"/>
          <p14:tracePt t="120743" x="5626100" y="4775200"/>
          <p14:tracePt t="120759" x="5562600" y="4775200"/>
          <p14:tracePt t="120776" x="5530850" y="4775200"/>
          <p14:tracePt t="120793" x="5467350" y="4775200"/>
          <p14:tracePt t="120810" x="5429250" y="4775200"/>
          <p14:tracePt t="120826" x="5359400" y="4775200"/>
          <p14:tracePt t="120843" x="5302250" y="4768850"/>
          <p14:tracePt t="120859" x="5276850" y="4768850"/>
          <p14:tracePt t="120876" x="5238750" y="4768850"/>
          <p14:tracePt t="120893" x="5226050" y="4768850"/>
          <p14:tracePt t="120910" x="5200650" y="4768850"/>
          <p14:tracePt t="120926" x="5181600" y="4762500"/>
          <p14:tracePt t="120943" x="5175250" y="4762500"/>
          <p14:tracePt t="120959" x="5162550" y="4756150"/>
          <p14:tracePt t="120978" x="5149850" y="4756150"/>
          <p14:tracePt t="120993" x="5149850" y="4749800"/>
          <p14:tracePt t="121010" x="5143500" y="4749800"/>
          <p14:tracePt t="121043" x="5137150" y="4743450"/>
          <p14:tracePt t="121059" x="5137150" y="4737100"/>
          <p14:tracePt t="121076" x="5130800" y="4737100"/>
          <p14:tracePt t="121093" x="5118100" y="4730750"/>
          <p14:tracePt t="121109" x="5111750" y="4730750"/>
          <p14:tracePt t="121126" x="5105400" y="4724400"/>
          <p14:tracePt t="121144" x="5099050" y="4711700"/>
          <p14:tracePt t="121175" x="5092700" y="4705350"/>
          <p14:tracePt t="121192" x="5086350" y="4699000"/>
          <p14:tracePt t="121208" x="5080000" y="4699000"/>
          <p14:tracePt t="121239" x="5073650" y="4692650"/>
          <p14:tracePt t="121281" x="5073650" y="4686300"/>
          <p14:tracePt t="121312" x="5092700" y="4679950"/>
          <p14:tracePt t="121322" x="5105400" y="4679950"/>
          <p14:tracePt t="121333" x="5118100" y="4679950"/>
          <p14:tracePt t="121345" x="5130800" y="4673600"/>
          <p14:tracePt t="121359" x="5143500" y="4673600"/>
          <p14:tracePt t="121376" x="5162550" y="4673600"/>
          <p14:tracePt t="121409" x="5168900" y="4673600"/>
          <p14:tracePt t="121426" x="5175250" y="4673600"/>
          <p14:tracePt t="121442" x="5181600" y="4673600"/>
          <p14:tracePt t="121468" x="5187950" y="4673600"/>
          <p14:tracePt t="121583" x="5194300" y="4673600"/>
          <p14:tracePt t="121644" x="5194300" y="4679950"/>
          <p14:tracePt t="121654" x="5194300" y="4686300"/>
          <p14:tracePt t="121665" x="5194300" y="4692650"/>
          <p14:tracePt t="121676" x="5194300" y="4699000"/>
          <p14:tracePt t="121692" x="5194300" y="4705350"/>
          <p14:tracePt t="121708" x="5194300" y="4711700"/>
          <p14:tracePt t="121728" x="5194300" y="4718050"/>
          <p14:tracePt t="121875" x="5194300" y="4724400"/>
          <p14:tracePt t="121917" x="5187950" y="4730750"/>
          <p14:tracePt t="121928" x="5181600" y="4730750"/>
          <p14:tracePt t="121948" x="5175250" y="4737100"/>
          <p14:tracePt t="121959" x="5168900" y="4737100"/>
          <p14:tracePt t="122001" x="5162550" y="4737100"/>
          <p14:tracePt t="122053" x="5162550" y="4730750"/>
          <p14:tracePt t="122063" x="5162550" y="4724400"/>
          <p14:tracePt t="122073" x="5162550" y="4718050"/>
          <p14:tracePt t="122084" x="5162550" y="4711700"/>
          <p14:tracePt t="122095" x="5175250" y="4705350"/>
          <p14:tracePt t="122109" x="5187950" y="4699000"/>
          <p14:tracePt t="122126" x="5226050" y="4692650"/>
          <p14:tracePt t="122143" x="5245100" y="4692650"/>
          <p14:tracePt t="122160" x="5270500" y="4692650"/>
          <p14:tracePt t="122177" x="5283200" y="4692650"/>
          <p14:tracePt t="122193" x="5289550" y="4692650"/>
          <p14:tracePt t="122210" x="5302250" y="4692650"/>
          <p14:tracePt t="122243" x="5308600" y="4692650"/>
          <p14:tracePt t="122272" x="5308600" y="4699000"/>
          <p14:tracePt t="122303" x="5314950" y="4699000"/>
          <p14:tracePt t="122875" x="5321300" y="4699000"/>
          <p14:tracePt t="122896" x="5334000" y="4692650"/>
          <p14:tracePt t="122906" x="5340350" y="4686300"/>
          <p14:tracePt t="122917" x="5353050" y="4679950"/>
          <p14:tracePt t="122928" x="5359400" y="4667250"/>
          <p14:tracePt t="122942" x="5372100" y="4660900"/>
          <p14:tracePt t="122960" x="5391150" y="4648200"/>
          <p14:tracePt t="122975" x="5403850" y="4641850"/>
          <p14:tracePt t="122993" x="5422900" y="4629150"/>
          <p14:tracePt t="123008" x="5422900" y="4622800"/>
          <p14:tracePt t="123026" x="5448300" y="4616450"/>
          <p14:tracePt t="123043" x="5473700" y="4610100"/>
          <p14:tracePt t="123059" x="5492750" y="4603750"/>
          <p14:tracePt t="123076" x="5530850" y="4597400"/>
          <p14:tracePt t="123093" x="5549900" y="4591050"/>
          <p14:tracePt t="123109" x="5581650" y="4584700"/>
          <p14:tracePt t="123127" x="5626100" y="4572000"/>
          <p14:tracePt t="123143" x="5651500" y="4565650"/>
          <p14:tracePt t="123159" x="5702300" y="4552950"/>
          <p14:tracePt t="123176" x="5740400" y="4546600"/>
          <p14:tracePt t="123192" x="5791200" y="4546600"/>
          <p14:tracePt t="123210" x="5842000" y="4546600"/>
          <p14:tracePt t="123225" x="5867400" y="4546600"/>
          <p14:tracePt t="123243" x="5918200" y="4540250"/>
          <p14:tracePt t="123259" x="5943600" y="4540250"/>
          <p14:tracePt t="123276" x="6026150" y="4533900"/>
          <p14:tracePt t="123293" x="6083300" y="4527550"/>
          <p14:tracePt t="123309" x="6102350" y="4527550"/>
          <p14:tracePt t="123326" x="6134100" y="4527550"/>
          <p14:tracePt t="123342" x="6153150" y="4527550"/>
          <p14:tracePt t="123359" x="6191250" y="4533900"/>
          <p14:tracePt t="123377" x="6216650" y="4540250"/>
          <p14:tracePt t="123393" x="6235700" y="4546600"/>
          <p14:tracePt t="123410" x="6267450" y="4552950"/>
          <p14:tracePt t="123426" x="6280150" y="4559300"/>
          <p14:tracePt t="123442" x="6305550" y="4572000"/>
          <p14:tracePt t="123460" x="6324600" y="4578350"/>
          <p14:tracePt t="123476" x="6330950" y="4584700"/>
          <p14:tracePt t="123493" x="6343650" y="4597400"/>
          <p14:tracePt t="123526" x="6350000" y="4603750"/>
          <p14:tracePt t="123543" x="6362700" y="4610100"/>
          <p14:tracePt t="123558" x="6369050" y="4616450"/>
          <p14:tracePt t="123577" x="6388100" y="4629150"/>
          <p14:tracePt t="123592" x="6394450" y="4629150"/>
          <p14:tracePt t="123608" x="6407150" y="4641850"/>
          <p14:tracePt t="123627" x="6432550" y="4654550"/>
          <p14:tracePt t="123642" x="6445250" y="4667250"/>
          <p14:tracePt t="123660" x="6489700" y="4679950"/>
          <p14:tracePt t="123676" x="6508750" y="4686300"/>
          <p14:tracePt t="123693" x="6534150" y="4692650"/>
          <p14:tracePt t="123710" x="6553200" y="4705350"/>
          <p14:tracePt t="123726" x="6565900" y="4705350"/>
          <p14:tracePt t="123744" x="6591300" y="4711700"/>
          <p14:tracePt t="123759" x="6604000" y="4718050"/>
          <p14:tracePt t="123776" x="6635750" y="4724400"/>
          <p14:tracePt t="123792" x="6648450" y="4724400"/>
          <p14:tracePt t="123808" x="6692900" y="4730750"/>
          <p14:tracePt t="123825" x="6711950" y="4730750"/>
          <p14:tracePt t="123843" x="6724650" y="4730750"/>
          <p14:tracePt t="123859" x="6750050" y="4737100"/>
          <p14:tracePt t="123876" x="6762750" y="4737100"/>
          <p14:tracePt t="123892" x="6807200" y="4737100"/>
          <p14:tracePt t="123909" x="6838950" y="4737100"/>
          <p14:tracePt t="123926" x="6851650" y="4743450"/>
          <p14:tracePt t="123942" x="6889750" y="4743450"/>
          <p14:tracePt t="123958" x="6908800" y="4743450"/>
          <p14:tracePt t="123975" x="6921500" y="4743450"/>
          <p14:tracePt t="126426" x="6915150" y="4743450"/>
          <p14:tracePt t="126448" x="6902450" y="4743450"/>
          <p14:tracePt t="126459" x="6896100" y="4743450"/>
          <p14:tracePt t="126469" x="6883400" y="4743450"/>
          <p14:tracePt t="126479" x="6864350" y="4743450"/>
          <p14:tracePt t="126492" x="6845300" y="4743450"/>
          <p14:tracePt t="126510" x="6819900" y="4743450"/>
          <p14:tracePt t="126526" x="6807200" y="4743450"/>
          <p14:tracePt t="126543" x="6775450" y="4737100"/>
          <p14:tracePt t="126558" x="6762750" y="4737100"/>
          <p14:tracePt t="126574" x="6737350" y="4737100"/>
          <p14:tracePt t="126591" x="6731000" y="4737100"/>
          <p14:tracePt t="126609" x="6699250" y="4730750"/>
          <p14:tracePt t="126626" x="6667500" y="4730750"/>
          <p14:tracePt t="126642" x="6642100" y="4730750"/>
          <p14:tracePt t="126659" x="6597650" y="4730750"/>
          <p14:tracePt t="126676" x="6584950" y="4730750"/>
          <p14:tracePt t="126693" x="6559550" y="4730750"/>
          <p14:tracePt t="126709" x="6540500" y="4730750"/>
          <p14:tracePt t="126726" x="6515100" y="4730750"/>
          <p14:tracePt t="126741" x="6489700" y="4730750"/>
          <p14:tracePt t="126758" x="6470650" y="4737100"/>
          <p14:tracePt t="126776" x="6432550" y="4743450"/>
          <p14:tracePt t="126792" x="6362700" y="4768850"/>
          <p14:tracePt t="126809" x="6330950" y="4775200"/>
          <p14:tracePt t="126825" x="6286500" y="4787900"/>
          <p14:tracePt t="126842" x="6273800" y="4800600"/>
          <p14:tracePt t="126859" x="6235700" y="4806950"/>
          <p14:tracePt t="126876" x="6203950" y="4813300"/>
          <p14:tracePt t="126892" x="6178550" y="4819650"/>
          <p14:tracePt t="126909" x="6140450" y="4819650"/>
          <p14:tracePt t="126926" x="6121400" y="4826000"/>
          <p14:tracePt t="126942" x="6083300" y="4826000"/>
          <p14:tracePt t="126959" x="6051550" y="4838700"/>
          <p14:tracePt t="126976" x="6038850" y="4845050"/>
          <p14:tracePt t="126992" x="6019800" y="4851400"/>
          <p14:tracePt t="127009" x="6007100" y="4857750"/>
          <p14:tracePt t="127026" x="6000750" y="4864100"/>
          <p14:tracePt t="127043" x="5981700" y="4876800"/>
          <p14:tracePt t="127059" x="5975350" y="4876800"/>
          <p14:tracePt t="127076" x="5956300" y="4883150"/>
          <p14:tracePt t="127092" x="5949950" y="4889500"/>
          <p14:tracePt t="127109" x="5943600" y="4902200"/>
          <p14:tracePt t="127125" x="5937250" y="4908550"/>
          <p14:tracePt t="127158" x="5937250" y="4933950"/>
          <p14:tracePt t="127175" x="5937250" y="4953000"/>
          <p14:tracePt t="127191" x="5943600" y="4991100"/>
          <p14:tracePt t="127208" x="5975350" y="5029200"/>
          <p14:tracePt t="127225" x="5988050" y="5048250"/>
          <p14:tracePt t="127242" x="6096000" y="5092700"/>
          <p14:tracePt t="127258" x="6172200" y="5111750"/>
          <p14:tracePt t="127276" x="6267450" y="5124450"/>
          <p14:tracePt t="127292" x="6350000" y="5111750"/>
          <p14:tracePt t="127309" x="6369050" y="5099050"/>
          <p14:tracePt t="127325" x="6407150" y="5060950"/>
          <p14:tracePt t="127343" x="6432550" y="5029200"/>
          <p14:tracePt t="127359" x="6445250" y="4959350"/>
          <p14:tracePt t="127376" x="6445250" y="4876800"/>
          <p14:tracePt t="127392" x="6438900" y="4851400"/>
          <p14:tracePt t="127409" x="6381750" y="4813300"/>
          <p14:tracePt t="127425" x="6292850" y="4781550"/>
          <p14:tracePt t="127441" x="6153150" y="4781550"/>
          <p14:tracePt t="127458" x="6102350" y="4781550"/>
          <p14:tracePt t="127474" x="6007100" y="4781550"/>
          <p14:tracePt t="127491" x="5943600" y="4826000"/>
          <p14:tracePt t="127508" x="5911850" y="4838700"/>
          <p14:tracePt t="127524" x="5873750" y="4857750"/>
          <p14:tracePt t="127558" x="5861050" y="4870450"/>
          <p14:tracePt t="127574" x="5854700" y="4883150"/>
          <p14:tracePt t="127591" x="5854700" y="4895850"/>
          <p14:tracePt t="127608" x="5854700" y="4933950"/>
          <p14:tracePt t="127624" x="5854700" y="4965700"/>
          <p14:tracePt t="127641" x="5861050" y="4991100"/>
          <p14:tracePt t="127658" x="5867400" y="5003800"/>
          <p14:tracePt t="127692" x="5873750" y="5010150"/>
          <p14:tracePt t="127731" x="5873750" y="5016500"/>
          <p14:tracePt t="128284" x="5880100" y="5016500"/>
          <p14:tracePt t="128409" x="5880100" y="5022850"/>
          <p14:tracePt t="132132" x="5886450" y="5022850"/>
          <p14:tracePt t="132142" x="5899150" y="5022850"/>
          <p14:tracePt t="132153" x="5911850" y="5022850"/>
          <p14:tracePt t="132163" x="5943600" y="5016500"/>
          <p14:tracePt t="132174" x="5981700" y="4997450"/>
          <p14:tracePt t="132191" x="6013450" y="4997450"/>
          <p14:tracePt t="132207" x="6070600" y="4991100"/>
          <p14:tracePt t="132224" x="6089650" y="4984750"/>
          <p14:tracePt t="132226" x="6115050" y="4984750"/>
          <p14:tracePt t="132241" x="6134100" y="4978400"/>
          <p14:tracePt t="132257" x="6165850" y="4978400"/>
          <p14:tracePt t="132274" x="6178550" y="4972050"/>
          <p14:tracePt t="132291" x="6216650" y="4972050"/>
          <p14:tracePt t="132307" x="6248400" y="4965700"/>
          <p14:tracePt t="132324" x="6299200" y="4953000"/>
          <p14:tracePt t="132341" x="6337300" y="4953000"/>
          <p14:tracePt t="132358" x="6350000" y="4953000"/>
          <p14:tracePt t="132374" x="6381750" y="4940300"/>
          <p14:tracePt t="132391" x="6394450" y="4933950"/>
          <p14:tracePt t="132407" x="6407150" y="4927600"/>
          <p14:tracePt t="132424" x="6426200" y="4921250"/>
          <p14:tracePt t="132441" x="6432550" y="4921250"/>
          <p14:tracePt t="132457" x="6445250" y="4914900"/>
          <p14:tracePt t="132475" x="6451600" y="4908550"/>
          <p14:tracePt t="132492" x="6470650" y="4902200"/>
          <p14:tracePt t="132509" x="6496050" y="4889500"/>
          <p14:tracePt t="132525" x="6502400" y="4883150"/>
          <p14:tracePt t="132542" x="6527800" y="4864100"/>
          <p14:tracePt t="132558" x="6540500" y="4857750"/>
          <p14:tracePt t="132575" x="6565900" y="4838700"/>
          <p14:tracePt t="132592" x="6584950" y="4819650"/>
          <p14:tracePt t="132607" x="6591300" y="4813300"/>
          <p14:tracePt t="132625" x="6610350" y="4800600"/>
          <p14:tracePt t="132642" x="6610350" y="4794250"/>
          <p14:tracePt t="132658" x="6623050" y="4781550"/>
          <p14:tracePt t="132674" x="6629400" y="4775200"/>
          <p14:tracePt t="132691" x="6642100" y="4768850"/>
          <p14:tracePt t="132707" x="6648450" y="4756150"/>
          <p14:tracePt t="132724" x="6648450" y="4749800"/>
          <p14:tracePt t="132741" x="6648450" y="4743450"/>
          <p14:tracePt t="132758" x="6661150" y="4711700"/>
          <p14:tracePt t="132774" x="6661150" y="4699000"/>
          <p14:tracePt t="132791" x="6667500" y="4654550"/>
          <p14:tracePt t="132807" x="6667500" y="4648200"/>
          <p14:tracePt t="132824" x="6667500" y="4622800"/>
          <p14:tracePt t="132841" x="6667500" y="4610100"/>
          <p14:tracePt t="132857" x="6667500" y="4591050"/>
          <p14:tracePt t="132875" x="6648450" y="4578350"/>
          <p14:tracePt t="132892" x="6635750" y="4572000"/>
          <p14:tracePt t="132908" x="6610350" y="4565650"/>
          <p14:tracePt t="132926" x="6578600" y="4565650"/>
          <p14:tracePt t="132942" x="6559550" y="4565650"/>
          <p14:tracePt t="132959" x="6534150" y="4565650"/>
          <p14:tracePt t="132975" x="6527800" y="4565650"/>
          <p14:tracePt t="132992" x="6515100" y="4565650"/>
          <p14:tracePt t="133011" x="6508750" y="4591050"/>
          <p14:tracePt t="133042" x="6508750" y="4616450"/>
          <p14:tracePt t="133059" x="6508750" y="4629150"/>
          <p14:tracePt t="133075" x="6508750" y="4648200"/>
          <p14:tracePt t="133093" x="6534150" y="4660900"/>
          <p14:tracePt t="133108" x="6546850" y="4660900"/>
          <p14:tracePt t="133125" x="6572250" y="4667250"/>
          <p14:tracePt t="133142" x="6584950" y="4667250"/>
          <p14:tracePt t="133158" x="6591300" y="4660900"/>
          <p14:tracePt t="133176" x="6604000" y="4641850"/>
          <p14:tracePt t="133192" x="6604000" y="4635500"/>
          <p14:tracePt t="133208" x="6610350" y="4622800"/>
          <p14:tracePt t="133241" x="6604000" y="4616450"/>
          <p14:tracePt t="133257" x="6591300" y="4616450"/>
          <p14:tracePt t="133274" x="6553200" y="4616450"/>
          <p14:tracePt t="133291" x="6534150" y="4616450"/>
          <p14:tracePt t="133307" x="6521450" y="4622800"/>
          <p14:tracePt t="133324" x="6515100" y="4629150"/>
          <p14:tracePt t="133396" x="6508750" y="4629150"/>
          <p14:tracePt t="133732" x="6508750" y="4635500"/>
          <p14:tracePt t="134416" x="6502400" y="4635500"/>
          <p14:tracePt t="134427" x="6496050" y="4635500"/>
          <p14:tracePt t="134437" x="6489700" y="4635500"/>
          <p14:tracePt t="134448" x="6483350" y="4635500"/>
          <p14:tracePt t="134468" x="6470650" y="4635500"/>
          <p14:tracePt t="134479" x="6457950" y="4629150"/>
          <p14:tracePt t="134491" x="6432550" y="4597400"/>
          <p14:tracePt t="134507" x="6413500" y="4578350"/>
          <p14:tracePt t="134524" x="6343650" y="4502150"/>
          <p14:tracePt t="134541" x="6305550" y="4470400"/>
          <p14:tracePt t="134557" x="6165850" y="4368800"/>
          <p14:tracePt t="134575" x="5918200" y="4241800"/>
          <p14:tracePt t="134592" x="5829300" y="4203700"/>
          <p14:tracePt t="134608" x="5695950" y="4171950"/>
          <p14:tracePt t="134625" x="5632450" y="4165600"/>
          <p14:tracePt t="134641" x="5473700" y="4127500"/>
          <p14:tracePt t="134658" x="5314950" y="4108450"/>
          <p14:tracePt t="134674" x="5251450" y="4108450"/>
          <p14:tracePt t="134691" x="5086350" y="4108450"/>
          <p14:tracePt t="134709" x="4883150" y="4127500"/>
          <p14:tracePt t="134725" x="4787900" y="4152900"/>
          <p14:tracePt t="134743" x="4635500" y="4178300"/>
          <p14:tracePt t="134758" x="4540250" y="4197350"/>
          <p14:tracePt t="134775" x="4298950" y="4254500"/>
          <p14:tracePt t="134793" x="4127500" y="4292600"/>
          <p14:tracePt t="134808" x="4051300" y="4311650"/>
          <p14:tracePt t="134824" x="3905250" y="4343400"/>
          <p14:tracePt t="134842" x="3816350" y="4349750"/>
          <p14:tracePt t="134858" x="3638550" y="4362450"/>
          <p14:tracePt t="134875" x="3575050" y="4362450"/>
          <p14:tracePt t="134892" x="3429000" y="4362450"/>
          <p14:tracePt t="134908" x="3263900" y="4330700"/>
          <p14:tracePt t="134925" x="3168650" y="4318000"/>
          <p14:tracePt t="134942" x="3028950" y="4311650"/>
          <p14:tracePt t="134958" x="2978150" y="4298950"/>
          <p14:tracePt t="134975" x="2857500" y="4298950"/>
          <p14:tracePt t="134992" x="2743200" y="4298950"/>
          <p14:tracePt t="135008" x="2717800" y="4298950"/>
          <p14:tracePt t="135025" x="2641600" y="4298950"/>
          <p14:tracePt t="135042" x="2609850" y="4292600"/>
          <p14:tracePt t="135058" x="2578100" y="4292600"/>
          <p14:tracePt t="135075" x="2552700" y="4292600"/>
          <p14:tracePt t="135092" x="2546350" y="4292600"/>
          <p14:tracePt t="135108" x="2533650" y="4292600"/>
          <p14:tracePt t="135125" x="2527300" y="4286250"/>
          <p14:tracePt t="135142" x="2514600" y="4286250"/>
          <p14:tracePt t="135175" x="2508250" y="4286250"/>
          <p14:tracePt t="135305" x="2514600" y="4286250"/>
          <p14:tracePt t="135315" x="2527300" y="4298950"/>
          <p14:tracePt t="135325" x="2546350" y="4305300"/>
          <p14:tracePt t="135342" x="2578100" y="4311650"/>
          <p14:tracePt t="135358" x="2635250" y="4330700"/>
          <p14:tracePt t="135375" x="2660650" y="4337050"/>
          <p14:tracePt t="135391" x="2717800" y="4349750"/>
          <p14:tracePt t="135409" x="2800350" y="4368800"/>
          <p14:tracePt t="135425" x="2851150" y="4368800"/>
          <p14:tracePt t="135442" x="2952750" y="4368800"/>
          <p14:tracePt t="135458" x="2997200" y="4368800"/>
          <p14:tracePt t="135475" x="3098800" y="4368800"/>
          <p14:tracePt t="135492" x="3314700" y="4343400"/>
          <p14:tracePt t="135508" x="3403600" y="4330700"/>
          <p14:tracePt t="135525" x="3549650" y="4305300"/>
          <p14:tracePt t="135541" x="3613150" y="4292600"/>
          <p14:tracePt t="135557" x="3721100" y="4286250"/>
          <p14:tracePt t="135574" x="3752850" y="4286250"/>
          <p14:tracePt t="135591" x="3759200" y="4286250"/>
          <p14:tracePt t="135607" x="3765550" y="4286250"/>
          <p14:tracePt t="135624" x="3771900" y="4286250"/>
          <p14:tracePt t="135658" x="3759200" y="4286250"/>
          <p14:tracePt t="135674" x="3733800" y="4279900"/>
          <p14:tracePt t="135691" x="3657600" y="4279900"/>
          <p14:tracePt t="135707" x="3594100" y="4279900"/>
          <p14:tracePt t="135724" x="3479800" y="4279900"/>
          <p14:tracePt t="135740" x="3441700" y="4279900"/>
          <p14:tracePt t="135758" x="3352800" y="4292600"/>
          <p14:tracePt t="135775" x="3314700" y="4305300"/>
          <p14:tracePt t="135792" x="3302000" y="4305300"/>
          <p14:tracePt t="135808" x="3289300" y="4305300"/>
          <p14:tracePt t="135826" x="3282950" y="4305300"/>
          <p14:tracePt t="137852" x="3302000" y="4305300"/>
          <p14:tracePt t="137863" x="3321050" y="4305300"/>
          <p14:tracePt t="137874" x="3352800" y="4305300"/>
          <p14:tracePt t="137890" x="3409950" y="4305300"/>
          <p14:tracePt t="137907" x="3613150" y="4305300"/>
          <p14:tracePt t="137924" x="3702050" y="4305300"/>
          <p14:tracePt t="137940" x="4025900" y="4324350"/>
          <p14:tracePt t="137957" x="4279900" y="4343400"/>
          <p14:tracePt t="137974" x="4445000" y="4381500"/>
          <p14:tracePt t="137990" x="4711700" y="4413250"/>
          <p14:tracePt t="138007" x="4800600" y="4425950"/>
          <p14:tracePt t="138024" x="4959350" y="4464050"/>
          <p14:tracePt t="138040" x="5080000" y="4502150"/>
          <p14:tracePt t="138057" x="5130800" y="4521200"/>
          <p14:tracePt t="138074" x="5226050" y="4533900"/>
          <p14:tracePt t="138092" x="5276850" y="4552950"/>
          <p14:tracePt t="138108" x="5289550" y="4552950"/>
          <p14:tracePt t="138125" x="5302250" y="4552950"/>
          <p14:tracePt t="138141" x="5308600" y="4552950"/>
          <p14:tracePt t="138175" x="5314950" y="4552950"/>
          <p14:tracePt t="138208" x="5321300" y="4552950"/>
          <p14:tracePt t="138259" x="5321300" y="4559300"/>
          <p14:tracePt t="138270" x="5327650" y="4559300"/>
          <p14:tracePt t="138281" x="5334000" y="4559300"/>
          <p14:tracePt t="138292" x="5340350" y="4565650"/>
          <p14:tracePt t="138308" x="5346700" y="4565650"/>
          <p14:tracePt t="138325" x="5353050" y="4572000"/>
          <p14:tracePt t="138342" x="5365750" y="4591050"/>
          <p14:tracePt t="138358" x="5372100" y="4597400"/>
          <p14:tracePt t="138374" x="5378450" y="4610100"/>
          <p14:tracePt t="138391" x="5378450" y="4629150"/>
          <p14:tracePt t="138408" x="5384800" y="4654550"/>
          <p14:tracePt t="138425" x="5384800" y="4660900"/>
          <p14:tracePt t="138441" x="5384800" y="4673600"/>
          <p14:tracePt t="138458" x="5384800" y="4679950"/>
          <p14:tracePt t="138624" x="5384800" y="4686300"/>
          <p14:tracePt t="138666" x="5384800" y="4692650"/>
          <p14:tracePt t="138687" x="5384800" y="4699000"/>
          <p14:tracePt t="138708" x="5384800" y="4705350"/>
          <p14:tracePt t="138718" x="5384800" y="4711700"/>
          <p14:tracePt t="138729" x="5384800" y="4718050"/>
          <p14:tracePt t="138812" x="5391150" y="4718050"/>
          <p14:tracePt t="138834" x="5397500" y="4718050"/>
          <p14:tracePt t="138844" x="5403850" y="4718050"/>
          <p14:tracePt t="138864" x="5410200" y="4718050"/>
          <p14:tracePt t="138874" x="5416550" y="4718050"/>
          <p14:tracePt t="138886" x="5422900" y="4711700"/>
          <p14:tracePt t="138896" x="5429250" y="4699000"/>
          <p14:tracePt t="138908" x="5441950" y="4692650"/>
          <p14:tracePt t="138925" x="5448300" y="4679950"/>
          <p14:tracePt t="138941" x="5454650" y="4660900"/>
          <p14:tracePt t="138958" x="5461000" y="4648200"/>
          <p14:tracePt t="138975" x="5467350" y="4635500"/>
          <p14:tracePt t="138991" x="5467350" y="4629150"/>
          <p14:tracePt t="139008" x="5473700" y="4622800"/>
          <p14:tracePt t="139025" x="5473700" y="4616450"/>
          <p14:tracePt t="139041" x="5473700" y="4610100"/>
          <p14:tracePt t="139073" x="5473700" y="4591050"/>
          <p14:tracePt t="139090" x="5461000" y="4559300"/>
          <p14:tracePt t="139107" x="5397500" y="4502150"/>
          <p14:tracePt t="139124" x="5283200" y="4425950"/>
          <p14:tracePt t="139140" x="5226050" y="4387850"/>
          <p14:tracePt t="139157" x="5041900" y="4337050"/>
          <p14:tracePt t="139173" x="4965700" y="4330700"/>
          <p14:tracePt t="139190" x="4883150" y="4311650"/>
          <p14:tracePt t="139207" x="4800600" y="4305300"/>
          <p14:tracePt t="139225" x="4737100" y="4298950"/>
          <p14:tracePt t="139241" x="4622800" y="4298950"/>
          <p14:tracePt t="139258" x="4572000" y="4298950"/>
          <p14:tracePt t="139275" x="4502150" y="4298950"/>
          <p14:tracePt t="139292" x="4445000" y="4298950"/>
          <p14:tracePt t="139308" x="4425950" y="4298950"/>
          <p14:tracePt t="139325" x="4375150" y="4298950"/>
          <p14:tracePt t="139341" x="4343400" y="4298950"/>
          <p14:tracePt t="139358" x="4260850" y="4298950"/>
          <p14:tracePt t="139375" x="4165600" y="4298950"/>
          <p14:tracePt t="139391" x="4140200" y="4298950"/>
          <p14:tracePt t="139407" x="4057650" y="4286250"/>
          <p14:tracePt t="139423" x="4019550" y="4286250"/>
          <p14:tracePt t="139440" x="3905250" y="4286250"/>
          <p14:tracePt t="139457" x="3854450" y="4286250"/>
          <p14:tracePt t="139473" x="3784600" y="4286250"/>
          <p14:tracePt t="139490" x="3752850" y="4286250"/>
          <p14:tracePt t="139507" x="3740150" y="4286250"/>
          <p14:tracePt t="139524" x="3727450" y="4286250"/>
          <p14:tracePt t="139593" x="3733800" y="4286250"/>
          <p14:tracePt t="139603" x="3765550" y="4292600"/>
          <p14:tracePt t="139614" x="3810000" y="4305300"/>
          <p14:tracePt t="139625" x="3848100" y="4305300"/>
          <p14:tracePt t="139640" x="3873500" y="4311650"/>
          <p14:tracePt t="139657" x="3917950" y="4311650"/>
          <p14:tracePt t="139674" x="3937000" y="4311650"/>
          <p14:tracePt t="139690" x="3962400" y="4311650"/>
          <p14:tracePt t="139707" x="3968750" y="4311650"/>
          <p14:tracePt t="139723" x="3975100" y="4311650"/>
          <p14:tracePt t="139780" x="3962400" y="4305300"/>
          <p14:tracePt t="139791" x="3937000" y="4305300"/>
          <p14:tracePt t="139801" x="3879850" y="4298950"/>
          <p14:tracePt t="139812" x="3816350" y="4298950"/>
          <p14:tracePt t="139823" x="3746500" y="4298950"/>
          <p14:tracePt t="139840" x="3695700" y="4298950"/>
          <p14:tracePt t="139857" x="3644900" y="4324350"/>
          <p14:tracePt t="139873" x="3632200" y="4330700"/>
          <p14:tracePt t="139890" x="3619500" y="4337050"/>
          <p14:tracePt t="139907" x="3613150" y="4337050"/>
          <p14:tracePt t="139923" x="3606800" y="4337050"/>
          <p14:tracePt t="140020" x="3613150" y="4337050"/>
          <p14:tracePt t="140031" x="3613150" y="4343400"/>
          <p14:tracePt t="140052" x="3619500" y="4343400"/>
          <p14:tracePt t="140073" x="3619500" y="4349750"/>
          <p14:tracePt t="140083" x="3625850" y="4349750"/>
          <p14:tracePt t="141905" x="3632200" y="4356100"/>
          <p14:tracePt t="141916" x="3638550" y="4368800"/>
          <p14:tracePt t="141927" x="3651250" y="4375150"/>
          <p14:tracePt t="141941" x="3670300" y="4387850"/>
          <p14:tracePt t="141958" x="3721100" y="4425950"/>
          <p14:tracePt t="141975" x="3778250" y="4451350"/>
          <p14:tracePt t="141991" x="3892550" y="4521200"/>
          <p14:tracePt t="142008" x="3937000" y="4546600"/>
          <p14:tracePt t="142024" x="4038600" y="4622800"/>
          <p14:tracePt t="142041" x="4178300" y="4724400"/>
          <p14:tracePt t="142058" x="4235450" y="4762500"/>
          <p14:tracePt t="142074" x="4356100" y="4857750"/>
          <p14:tracePt t="142092" x="4413250" y="4895850"/>
          <p14:tracePt t="142107" x="4514850" y="4978400"/>
          <p14:tracePt t="142125" x="4629150" y="5067300"/>
          <p14:tracePt t="142141" x="4679950" y="5105400"/>
          <p14:tracePt t="142157" x="4787900" y="5168900"/>
          <p14:tracePt t="142175" x="4857750" y="5213350"/>
          <p14:tracePt t="142191" x="4933950" y="5251450"/>
          <p14:tracePt t="142208" x="4984750" y="5276850"/>
          <p14:tracePt t="142225" x="5016500" y="5289550"/>
          <p14:tracePt t="142228" x="5035550" y="5295900"/>
          <p14:tracePt t="142240" x="5080000" y="5321300"/>
          <p14:tracePt t="142257" x="5130800" y="5340350"/>
          <p14:tracePt t="142274" x="5245100" y="5378450"/>
          <p14:tracePt t="142291" x="5321300" y="5384800"/>
          <p14:tracePt t="142308" x="5353050" y="5391150"/>
          <p14:tracePt t="142324" x="5422900" y="5391150"/>
          <p14:tracePt t="142341" x="5448300" y="5391150"/>
          <p14:tracePt t="142358" x="5518150" y="5391150"/>
          <p14:tracePt t="142375" x="5613400" y="5365750"/>
          <p14:tracePt t="142390" x="5664200" y="5353050"/>
          <p14:tracePt t="142408" x="5765800" y="5321300"/>
          <p14:tracePt t="142424" x="5797550" y="5302250"/>
          <p14:tracePt t="142441" x="5854700" y="5283200"/>
          <p14:tracePt t="142458" x="5918200" y="5257800"/>
          <p14:tracePt t="142474" x="5949950" y="5245100"/>
          <p14:tracePt t="142491" x="6013450" y="5213350"/>
          <p14:tracePt t="142509" x="6032500" y="5194300"/>
          <p14:tracePt t="142523" x="6089650" y="5162550"/>
          <p14:tracePt t="142540" x="6121400" y="5124450"/>
          <p14:tracePt t="142556" x="6134100" y="5118100"/>
          <p14:tracePt t="142573" x="6140450" y="5105400"/>
          <p14:tracePt t="142590" x="6146800" y="5105400"/>
          <p14:tracePt t="142607" x="6146800" y="5099050"/>
          <p14:tracePt t="142623" x="6153150" y="5099050"/>
          <p14:tracePt t="142656" x="6153150" y="5086350"/>
          <p14:tracePt t="142674" x="6153150" y="5073650"/>
          <p14:tracePt t="142690" x="6134100" y="5054600"/>
          <p14:tracePt t="142707" x="6115050" y="5035550"/>
          <p14:tracePt t="142725" x="6102350" y="5029200"/>
          <p14:tracePt t="142741" x="6083300" y="5016500"/>
          <p14:tracePt t="142758" x="6076950" y="5010150"/>
          <p14:tracePt t="142774" x="6064250" y="5003800"/>
          <p14:tracePt t="142791" x="6051550" y="4991100"/>
          <p14:tracePt t="142808" x="6038850" y="4991100"/>
          <p14:tracePt t="142824" x="6019800" y="4984750"/>
          <p14:tracePt t="142841" x="6007100" y="4978400"/>
          <p14:tracePt t="142858" x="5994400" y="4978400"/>
          <p14:tracePt t="142875" x="5969000" y="4978400"/>
          <p14:tracePt t="142891" x="5956300" y="4978400"/>
          <p14:tracePt t="142907" x="5937250" y="4978400"/>
          <p14:tracePt t="142924" x="5924550" y="4978400"/>
          <p14:tracePt t="142941" x="5905500" y="4978400"/>
          <p14:tracePt t="142958" x="5880100" y="4972050"/>
          <p14:tracePt t="142975" x="5873750" y="4972050"/>
          <p14:tracePt t="142991" x="5861050" y="4972050"/>
          <p14:tracePt t="143008" x="5848350" y="4972050"/>
          <p14:tracePt t="143025" x="5829300" y="4972050"/>
          <p14:tracePt t="143042" x="5810250" y="4972050"/>
          <p14:tracePt t="143058" x="5791200" y="4972050"/>
          <p14:tracePt t="143074" x="5746750" y="4972050"/>
          <p14:tracePt t="143091" x="5721350" y="4972050"/>
          <p14:tracePt t="143107" x="5689600" y="4972050"/>
          <p14:tracePt t="143125" x="5670550" y="4972050"/>
          <p14:tracePt t="143141" x="5664200" y="4972050"/>
          <p14:tracePt t="143157" x="5657850" y="4972050"/>
          <p14:tracePt t="143191" x="5651500" y="4972050"/>
          <p14:tracePt t="143231" x="5657850" y="4972050"/>
          <p14:tracePt t="143239" x="5689600" y="4997450"/>
          <p14:tracePt t="143250" x="5759450" y="5022850"/>
          <p14:tracePt t="143260" x="5835650" y="5060950"/>
          <p14:tracePt t="143273" x="5956300" y="5092700"/>
          <p14:tracePt t="143290" x="6070600" y="5118100"/>
          <p14:tracePt t="143306" x="6261100" y="5149850"/>
          <p14:tracePt t="143323" x="6356350" y="5149850"/>
          <p14:tracePt t="143340" x="6394450" y="5149850"/>
          <p14:tracePt t="143357" x="6457950" y="5130800"/>
          <p14:tracePt t="143375" x="6496050" y="5105400"/>
          <p14:tracePt t="143391" x="6502400" y="5099050"/>
          <p14:tracePt t="143407" x="6508750" y="5092700"/>
          <p14:tracePt t="143423" x="6508750" y="5086350"/>
          <p14:tracePt t="143440" x="6508750" y="5054600"/>
          <p14:tracePt t="143457" x="6502400" y="5029200"/>
          <p14:tracePt t="143475" x="6343650" y="4953000"/>
          <p14:tracePt t="143492" x="6096000" y="4914900"/>
          <p14:tracePt t="143508" x="6007100" y="4914900"/>
          <p14:tracePt t="143524" x="5765800" y="4914900"/>
          <p14:tracePt t="143542" x="5588000" y="4933950"/>
          <p14:tracePt t="143557" x="5543550" y="4946650"/>
          <p14:tracePt t="143573" x="5499100" y="4953000"/>
          <p14:tracePt t="143590" x="5486400" y="4959350"/>
          <p14:tracePt t="143607" x="5473700" y="4959350"/>
          <p14:tracePt t="143641" x="5467350" y="4959350"/>
          <p14:tracePt t="143678" x="5467350" y="4965700"/>
          <p14:tracePt t="143687" x="5473700" y="4978400"/>
          <p14:tracePt t="143697" x="5492750" y="4997450"/>
          <p14:tracePt t="143709" x="5537200" y="5022850"/>
          <p14:tracePt t="143723" x="5581650" y="5048250"/>
          <p14:tracePt t="143740" x="5708650" y="5086350"/>
          <p14:tracePt t="143757" x="5746750" y="5099050"/>
          <p14:tracePt t="143773" x="5816600" y="5099050"/>
          <p14:tracePt t="143790" x="5842000" y="5099050"/>
          <p14:tracePt t="143807" x="5886450" y="5029200"/>
          <p14:tracePt t="143823" x="5911850" y="4889500"/>
          <p14:tracePt t="143840" x="5911850" y="4832350"/>
          <p14:tracePt t="143856" x="5886450" y="4768850"/>
          <p14:tracePt t="143874" x="5854700" y="4749800"/>
          <p14:tracePt t="143891" x="5734050" y="4711700"/>
          <p14:tracePt t="143908" x="5530850" y="4699000"/>
          <p14:tracePt t="143924" x="5454650" y="4711700"/>
          <p14:tracePt t="143940" x="5378450" y="4730750"/>
          <p14:tracePt t="143957" x="5365750" y="4737100"/>
          <p14:tracePt t="143974" x="5359400" y="4743450"/>
          <p14:tracePt t="143990" x="5346700" y="4743450"/>
          <p14:tracePt t="144439" x="5340350" y="4743450"/>
          <p14:tracePt t="144596" x="5340350" y="4749800"/>
          <p14:tracePt t="144607" x="5340350" y="4762500"/>
          <p14:tracePt t="144616" x="5340350" y="4768850"/>
          <p14:tracePt t="144626" x="5340350" y="4787900"/>
          <p14:tracePt t="144640" x="5340350" y="4800600"/>
          <p14:tracePt t="144659" x="5353050" y="4832350"/>
          <p14:tracePt t="144674" x="5378450" y="4857750"/>
          <p14:tracePt t="144691" x="5467350" y="4908550"/>
          <p14:tracePt t="144708" x="5524500" y="4933950"/>
          <p14:tracePt t="144725" x="5619750" y="4984750"/>
          <p14:tracePt t="144742" x="5689600" y="4991100"/>
          <p14:tracePt t="144758" x="5746750" y="4997450"/>
          <p14:tracePt t="144775" x="5791200" y="4997450"/>
          <p14:tracePt t="144791" x="5810250" y="4997450"/>
          <p14:tracePt t="144807" x="5829300" y="4997450"/>
          <p14:tracePt t="144824" x="5835650" y="4997450"/>
          <p14:tracePt t="144841" x="5842000" y="4997450"/>
          <p14:tracePt t="144876" x="5835650" y="4991100"/>
          <p14:tracePt t="144890" x="5797550" y="4965700"/>
          <p14:tracePt t="144906" x="5727700" y="4959350"/>
          <p14:tracePt t="144923" x="5537200" y="4946650"/>
          <p14:tracePt t="144940" x="5384800" y="4953000"/>
          <p14:tracePt t="144957" x="5340350" y="4972050"/>
          <p14:tracePt t="144973" x="5276850" y="4991100"/>
          <p14:tracePt t="144990" x="5270500" y="4997450"/>
          <p14:tracePt t="145006" x="5257800" y="5003800"/>
          <p14:tracePt t="145023" x="5257800" y="5010150"/>
          <p14:tracePt t="145043" x="5257800" y="5016500"/>
          <p14:tracePt t="145056" x="5289550" y="5029200"/>
          <p14:tracePt t="145073" x="5365750" y="5048250"/>
          <p14:tracePt t="145090" x="5537200" y="5067300"/>
          <p14:tracePt t="145106" x="5664200" y="5067300"/>
          <p14:tracePt t="145123" x="5715000" y="5067300"/>
          <p14:tracePt t="145140" x="5778500" y="5041900"/>
          <p14:tracePt t="145157" x="5791200" y="5029200"/>
          <p14:tracePt t="145174" x="5810250" y="5022850"/>
          <p14:tracePt t="145191" x="5816600" y="5016500"/>
          <p14:tracePt t="145207" x="5816600" y="5003800"/>
          <p14:tracePt t="145224" x="5784850" y="4972050"/>
          <p14:tracePt t="145242" x="5626100" y="4921250"/>
          <p14:tracePt t="145257" x="5499100" y="4921250"/>
          <p14:tracePt t="145273" x="5346700" y="4921250"/>
          <p14:tracePt t="145290" x="5302250" y="4921250"/>
          <p14:tracePt t="145308" x="5264150" y="4933950"/>
          <p14:tracePt t="145324" x="5251450" y="4940300"/>
          <p14:tracePt t="145341" x="5245100" y="4940300"/>
          <p14:tracePt t="145358" x="5238750" y="4940300"/>
          <p14:tracePt t="147225" x="5238750" y="4953000"/>
          <p14:tracePt t="147235" x="5251450" y="4965700"/>
          <p14:tracePt t="147246" x="5270500" y="4984750"/>
          <p14:tracePt t="147257" x="5302250" y="5003800"/>
          <p14:tracePt t="147273" x="5359400" y="5035550"/>
          <p14:tracePt t="147289" x="5454650" y="5060950"/>
          <p14:tracePt t="147306" x="5492750" y="5060950"/>
          <p14:tracePt t="147323" x="5600700" y="5060950"/>
          <p14:tracePt t="147340" x="5702300" y="5060950"/>
          <p14:tracePt t="147356" x="5727700" y="5060950"/>
          <p14:tracePt t="147373" x="5772150" y="5060950"/>
          <p14:tracePt t="147390" x="5778500" y="5060950"/>
          <p14:tracePt t="147406" x="5791200" y="5054600"/>
          <p14:tracePt t="147441" x="5791200" y="5035550"/>
          <p14:tracePt t="147457" x="5778500" y="5016500"/>
          <p14:tracePt t="147474" x="5753100" y="5003800"/>
          <p14:tracePt t="147491" x="5715000" y="4984750"/>
          <p14:tracePt t="147508" x="5676900" y="4984750"/>
          <p14:tracePt t="147524" x="5670550" y="4984750"/>
          <p14:tracePt t="147541" x="5657850" y="5003800"/>
          <p14:tracePt t="147556" x="5657850" y="5067300"/>
          <p14:tracePt t="147573" x="5708650" y="5251450"/>
          <p14:tracePt t="147591" x="5861050" y="5397500"/>
          <p14:tracePt t="147608" x="5943600" y="5461000"/>
          <p14:tracePt t="147624" x="6076950" y="5499100"/>
          <p14:tracePt t="147640" x="6121400" y="5505450"/>
          <p14:tracePt t="147658" x="6178550" y="5505450"/>
          <p14:tracePt t="147675" x="6203950" y="5486400"/>
          <p14:tracePt t="147691" x="6216650" y="5461000"/>
          <p14:tracePt t="147708" x="6223000" y="5397500"/>
          <p14:tracePt t="147724" x="6223000" y="5365750"/>
          <p14:tracePt t="147741" x="6165850" y="5289550"/>
          <p14:tracePt t="147759" x="6000750" y="5207000"/>
          <p14:tracePt t="147774" x="5911850" y="5187950"/>
          <p14:tracePt t="147791" x="5778500" y="5168900"/>
          <p14:tracePt t="147807" x="5734050" y="5149850"/>
          <p14:tracePt t="147824" x="5676900" y="5137150"/>
          <p14:tracePt t="147841" x="5645150" y="5118100"/>
          <p14:tracePt t="149408" x="5651500" y="5118100"/>
          <p14:tracePt t="149419" x="5657850" y="5118100"/>
          <p14:tracePt t="149429" x="5664200" y="5111750"/>
          <p14:tracePt t="149441" x="5676900" y="5111750"/>
          <p14:tracePt t="149457" x="5689600" y="5111750"/>
          <p14:tracePt t="149474" x="5721350" y="5086350"/>
          <p14:tracePt t="149492" x="5759450" y="5041900"/>
          <p14:tracePt t="149506" x="5778500" y="5010150"/>
          <p14:tracePt t="149523" x="5803900" y="4914900"/>
          <p14:tracePt t="149539" x="5810250" y="4876800"/>
          <p14:tracePt t="149556" x="5810250" y="4819650"/>
          <p14:tracePt t="149573" x="5803900" y="4794250"/>
          <p14:tracePt t="149589" x="5784850" y="4756150"/>
          <p14:tracePt t="149606" x="5746750" y="4730750"/>
          <p14:tracePt t="149623" x="5734050" y="4718050"/>
          <p14:tracePt t="149639" x="5715000" y="4711700"/>
          <p14:tracePt t="149656" x="5708650" y="4711700"/>
          <p14:tracePt t="149673" x="5702300" y="4705350"/>
          <p14:tracePt t="149709" x="5695950" y="4718050"/>
          <p14:tracePt t="149719" x="5695950" y="4737100"/>
          <p14:tracePt t="149732" x="5695950" y="4768850"/>
          <p14:tracePt t="149741" x="5702300" y="4800600"/>
          <p14:tracePt t="149756" x="5727700" y="4845050"/>
          <p14:tracePt t="149773" x="5791200" y="4921250"/>
          <p14:tracePt t="149789" x="5810250" y="4946650"/>
          <p14:tracePt t="149806" x="5867400" y="4978400"/>
          <p14:tracePt t="149823" x="5886450" y="4984750"/>
          <p14:tracePt t="149840" x="5918200" y="4991100"/>
          <p14:tracePt t="149858" x="5937250" y="4991100"/>
          <p14:tracePt t="149874" x="5943600" y="4984750"/>
          <p14:tracePt t="149891" x="5949950" y="4940300"/>
          <p14:tracePt t="149908" x="5956300" y="4927600"/>
          <p14:tracePt t="149924" x="5956300" y="4921250"/>
          <p14:tracePt t="149941" x="5956300" y="4908550"/>
          <p14:tracePt t="149974" x="5937250" y="4908550"/>
          <p14:tracePt t="149990" x="5924550" y="4908550"/>
          <p14:tracePt t="150007" x="5911850" y="4908550"/>
          <p14:tracePt t="150025" x="5911850" y="4921250"/>
          <p14:tracePt t="150040" x="5911850" y="4933950"/>
          <p14:tracePt t="150057" x="5918200" y="4959350"/>
          <p14:tracePt t="150075" x="5956300" y="4978400"/>
          <p14:tracePt t="150090" x="5969000" y="4984750"/>
          <p14:tracePt t="150107" x="6000750" y="4991100"/>
          <p14:tracePt t="150124" x="6007100" y="4991100"/>
          <p14:tracePt t="150140" x="6013450" y="4991100"/>
          <p14:tracePt t="150243" x="6013450" y="4984750"/>
          <p14:tracePt t="150263" x="6007100" y="4984750"/>
          <p14:tracePt t="150273" x="6000750" y="4978400"/>
          <p14:tracePt t="150283" x="5994400" y="4978400"/>
          <p14:tracePt t="150315" x="5988050" y="4978400"/>
          <p14:tracePt t="150378" x="5981700" y="4978400"/>
          <p14:tracePt t="151784" x="5994400" y="4972050"/>
          <p14:tracePt t="151795" x="6007100" y="4965700"/>
          <p14:tracePt t="151805" x="6019800" y="4965700"/>
          <p14:tracePt t="151815" x="6032500" y="4965700"/>
          <p14:tracePt t="151826" x="6045200" y="4959350"/>
          <p14:tracePt t="151839" x="6057900" y="4959350"/>
          <p14:tracePt t="151856" x="6064250" y="4959350"/>
          <p14:tracePt t="151873" x="6083300" y="4959350"/>
          <p14:tracePt t="151889" x="6096000" y="4959350"/>
          <p14:tracePt t="151906" x="6102350" y="4959350"/>
          <p14:tracePt t="151923" x="6121400" y="4959350"/>
          <p14:tracePt t="151939" x="6127750" y="4959350"/>
          <p14:tracePt t="151956" x="6134100" y="4965700"/>
          <p14:tracePt t="151973" x="6146800" y="4978400"/>
          <p14:tracePt t="151989" x="6153150" y="4984750"/>
          <p14:tracePt t="152006" x="6165850" y="4991100"/>
          <p14:tracePt t="152022" x="6165850" y="5003800"/>
          <p14:tracePt t="152039" x="6178550" y="5035550"/>
          <p14:tracePt t="152056" x="6184900" y="5060950"/>
          <p14:tracePt t="152073" x="6184900" y="5073650"/>
          <p14:tracePt t="152089" x="6191250" y="5111750"/>
          <p14:tracePt t="152106" x="6191250" y="5130800"/>
          <p14:tracePt t="152123" x="6191250" y="5162550"/>
          <p14:tracePt t="152139" x="6191250" y="5194300"/>
          <p14:tracePt t="152156" x="6191250" y="5207000"/>
          <p14:tracePt t="152173" x="6191250" y="5232400"/>
          <p14:tracePt t="152189" x="6191250" y="5245100"/>
          <p14:tracePt t="152207" x="6184900" y="5264150"/>
          <p14:tracePt t="152224" x="6178550" y="5264150"/>
          <p14:tracePt t="152240" x="6172200" y="5270500"/>
          <p14:tracePt t="152244" x="6165850" y="5276850"/>
          <p14:tracePt t="152257" x="6153150" y="5283200"/>
          <p14:tracePt t="152275" x="6140450" y="5289550"/>
          <p14:tracePt t="152290" x="6115050" y="5302250"/>
          <p14:tracePt t="152307" x="6096000" y="5308600"/>
          <p14:tracePt t="152324" x="6083300" y="5314950"/>
          <p14:tracePt t="152341" x="6070600" y="5321300"/>
          <p14:tracePt t="152357" x="6064250" y="5327650"/>
          <p14:tracePt t="152374" x="6057900" y="5327650"/>
          <p14:tracePt t="152390" x="6051550" y="5334000"/>
          <p14:tracePt t="152422" x="6045200" y="5334000"/>
          <p14:tracePt t="153610" x="6038850" y="5334000"/>
          <p14:tracePt t="153621" x="6032500" y="5334000"/>
          <p14:tracePt t="153631" x="6026150" y="5334000"/>
          <p14:tracePt t="153642" x="6000750" y="5340350"/>
          <p14:tracePt t="153657" x="5981700" y="5340350"/>
          <p14:tracePt t="153674" x="5892800" y="5340350"/>
          <p14:tracePt t="153690" x="5842000" y="5340350"/>
          <p14:tracePt t="153707" x="5721350" y="5346700"/>
          <p14:tracePt t="153724" x="5619750" y="5359400"/>
          <p14:tracePt t="153740" x="5416550" y="5378450"/>
          <p14:tracePt t="153756" x="5175250" y="5410200"/>
          <p14:tracePt t="153773" x="5016500" y="5435600"/>
          <p14:tracePt t="153790" x="4800600" y="5441950"/>
          <p14:tracePt t="153807" x="4699000" y="5441950"/>
          <p14:tracePt t="153824" x="4445000" y="5441950"/>
          <p14:tracePt t="153840" x="4216400" y="5441950"/>
          <p14:tracePt t="153857" x="4070350" y="5416550"/>
          <p14:tracePt t="153874" x="3727450" y="5359400"/>
          <p14:tracePt t="153890" x="3600450" y="5321300"/>
          <p14:tracePt t="153907" x="3403600" y="5283200"/>
          <p14:tracePt t="153924" x="3194050" y="5245100"/>
          <p14:tracePt t="153940" x="3105150" y="5232400"/>
          <p14:tracePt t="153956" x="2965450" y="5213350"/>
          <p14:tracePt t="153973" x="2882900" y="5200650"/>
          <p14:tracePt t="153989" x="2755900" y="5194300"/>
          <p14:tracePt t="154006" x="2609850" y="5175250"/>
          <p14:tracePt t="154022" x="2546350" y="5162550"/>
          <p14:tracePt t="154039" x="2463800" y="5149850"/>
          <p14:tracePt t="154056" x="2425700" y="5143500"/>
          <p14:tracePt t="154072" x="2349500" y="5118100"/>
          <p14:tracePt t="154090" x="2292350" y="5099050"/>
          <p14:tracePt t="154107" x="2260600" y="5092700"/>
          <p14:tracePt t="154124" x="2222500" y="5080000"/>
          <p14:tracePt t="154140" x="2209800" y="5080000"/>
          <p14:tracePt t="154157" x="2197100" y="5073650"/>
          <p14:tracePt t="154173" x="2190750" y="5067300"/>
          <p14:tracePt t="154189" x="2184400" y="5067300"/>
          <p14:tracePt t="154329" x="2190750" y="5073650"/>
          <p14:tracePt t="154339" x="2203450" y="5080000"/>
          <p14:tracePt t="154349" x="2222500" y="5086350"/>
          <p14:tracePt t="154360" x="2254250" y="5092700"/>
          <p14:tracePt t="154372" x="2292350" y="5092700"/>
          <p14:tracePt t="154389" x="2381250" y="5105400"/>
          <p14:tracePt t="154406" x="2520950" y="5111750"/>
          <p14:tracePt t="154423" x="2711450" y="5124450"/>
          <p14:tracePt t="154440" x="2851150" y="5124450"/>
          <p14:tracePt t="154457" x="2990850" y="5124450"/>
          <p14:tracePt t="154474" x="3048000" y="5124450"/>
          <p14:tracePt t="154490" x="3092450" y="5124450"/>
          <p14:tracePt t="154507" x="3105150" y="5124450"/>
          <p14:tracePt t="154524" x="3111500" y="5124450"/>
          <p14:tracePt t="154540" x="3117850" y="51244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Examples of bias</a:t>
            </a:r>
          </a:p>
        </p:txBody>
      </p:sp>
      <p:sp>
        <p:nvSpPr>
          <p:cNvPr id="12291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12900"/>
          </a:xfrm>
        </p:spPr>
        <p:txBody>
          <a:bodyPr/>
          <a:lstStyle/>
          <a:p>
            <a:r>
              <a:rPr lang="en-US" altLang="en-US" sz="2800" smtClean="0"/>
              <a:t>A correlation between missingness of a predictor and the outcome poses a serious problem in predictive modelling.</a:t>
            </a:r>
          </a:p>
          <a:p>
            <a:r>
              <a:rPr lang="en-US" altLang="en-US" sz="2800" smtClean="0"/>
              <a:t>If an association between missingness of predictors </a:t>
            </a:r>
            <a:r>
              <a:rPr lang="en-US" altLang="en-US" sz="2800" i="1" smtClean="0"/>
              <a:t>X </a:t>
            </a:r>
            <a:r>
              <a:rPr lang="en-US" altLang="en-US" sz="2800" smtClean="0"/>
              <a:t>and outcome </a:t>
            </a:r>
            <a:r>
              <a:rPr lang="en-US" altLang="en-US" sz="2800" i="1" smtClean="0"/>
              <a:t>Y </a:t>
            </a:r>
            <a:r>
              <a:rPr lang="en-US" altLang="en-US" sz="2800" smtClean="0"/>
              <a:t>is noted in a prospective study, the explanation must be through other predictors.</a:t>
            </a:r>
          </a:p>
          <a:p>
            <a:r>
              <a:rPr lang="en-US" altLang="en-US" sz="2800" smtClean="0"/>
              <a:t>MAR on </a:t>
            </a:r>
            <a:r>
              <a:rPr lang="en-US" altLang="en-US" sz="2800" i="1" smtClean="0"/>
              <a:t>y </a:t>
            </a:r>
            <a:r>
              <a:rPr lang="en-US" altLang="en-US" sz="2800" smtClean="0"/>
              <a:t>for only one predictor is sufficient to bias coefficients of all predictors. </a:t>
            </a:r>
          </a:p>
        </p:txBody>
      </p:sp>
      <p:sp>
        <p:nvSpPr>
          <p:cNvPr id="12294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384605-87E3-4ACF-8109-BD443E3C82B7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12295" name="Rectangle 1"/>
          <p:cNvSpPr>
            <a:spLocks noChangeArrowheads="1"/>
          </p:cNvSpPr>
          <p:nvPr/>
        </p:nvSpPr>
        <p:spPr bwMode="auto">
          <a:xfrm rot="10800000" flipV="1">
            <a:off x="984250" y="6092825"/>
            <a:ext cx="7043738" cy="314325"/>
          </a:xfrm>
          <a:prstGeom prst="rect">
            <a:avLst/>
          </a:prstGeom>
          <a:solidFill>
            <a:srgbClr val="F7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87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000">
                <a:solidFill>
                  <a:srgbClr val="333333"/>
                </a:solidFill>
                <a:latin typeface="Arial" panose="020B0604020202020204" pitchFamily="34" charset="0"/>
              </a:rPr>
              <a:t>Steyerbeg. </a:t>
            </a:r>
            <a:r>
              <a:rPr lang="en-US" altLang="en-US" sz="1000">
                <a:latin typeface="Arial" panose="020B0604020202020204" pitchFamily="34" charset="0"/>
              </a:rPr>
              <a:t>Clinical Prediction Models:  A Practical Approach to Development, Validation, and Updating. Springer in 2009. </a:t>
            </a:r>
            <a:endParaRPr lang="pt-BR" altLang="en-US" sz="1000">
              <a:latin typeface="Arial" panose="020B0604020202020204" pitchFamily="34" charset="0"/>
            </a:endParaRPr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9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11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36"/>
    </mc:Choice>
    <mc:Fallback xmlns="">
      <p:transition spd="slow" advTm="85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583" x="3117850" y="5111750"/>
          <p14:tracePt t="6593" x="3117850" y="5092700"/>
          <p14:tracePt t="6603" x="3130550" y="5054600"/>
          <p14:tracePt t="6614" x="3136900" y="4972050"/>
          <p14:tracePt t="6625" x="3149600" y="4895850"/>
          <p14:tracePt t="6642" x="3168650" y="4781550"/>
          <p14:tracePt t="6658" x="3206750" y="4432300"/>
          <p14:tracePt t="6675" x="3232150" y="4210050"/>
          <p14:tracePt t="6692" x="3251200" y="3981450"/>
          <p14:tracePt t="6709" x="3263900" y="3752850"/>
          <p14:tracePt t="6726" x="3276600" y="3638550"/>
          <p14:tracePt t="6743" x="3282950" y="3549650"/>
          <p14:tracePt t="6776" x="3282950" y="3511550"/>
          <p14:tracePt t="6793" x="3282950" y="3486150"/>
          <p14:tracePt t="6845" x="3308350" y="3473450"/>
          <p14:tracePt t="6855" x="3346450" y="3448050"/>
          <p14:tracePt t="6867" x="3435350" y="3416300"/>
          <p14:tracePt t="6877" x="3530600" y="3409950"/>
          <p14:tracePt t="6893" x="3657600" y="3409950"/>
          <p14:tracePt t="6909" x="4083050" y="3409950"/>
          <p14:tracePt t="6925" x="4210050" y="3409950"/>
          <p14:tracePt t="6942" x="4565650" y="3397250"/>
          <p14:tracePt t="6960" x="4762500" y="3365500"/>
          <p14:tracePt t="6976" x="4851400" y="3346450"/>
          <p14:tracePt t="6993" x="5022850" y="3295650"/>
          <p14:tracePt t="7010" x="5105400" y="3244850"/>
          <p14:tracePt t="7026" x="5232400" y="3168650"/>
          <p14:tracePt t="7043" x="5302250" y="3105150"/>
          <p14:tracePt t="7058" x="5334000" y="3060700"/>
          <p14:tracePt t="7075" x="5384800" y="2984500"/>
          <p14:tracePt t="7092" x="5403850" y="2952750"/>
          <p14:tracePt t="7109" x="5422900" y="2921000"/>
          <p14:tracePt t="7126" x="5429250" y="2895600"/>
          <p14:tracePt t="7143" x="5429250" y="2825750"/>
          <p14:tracePt t="7159" x="5429250" y="2762250"/>
          <p14:tracePt t="7176" x="5416550" y="2724150"/>
          <p14:tracePt t="7193" x="5384800" y="2660650"/>
          <p14:tracePt t="7210" x="5302250" y="2559050"/>
          <p14:tracePt t="7226" x="5232400" y="2489200"/>
          <p14:tracePt t="7243" x="5054600" y="2368550"/>
          <p14:tracePt t="7259" x="4933950" y="2311400"/>
          <p14:tracePt t="7276" x="4616450" y="2254250"/>
          <p14:tracePt t="7293" x="4387850" y="2222500"/>
          <p14:tracePt t="7309" x="4273550" y="2222500"/>
          <p14:tracePt t="7326" x="4032250" y="2222500"/>
          <p14:tracePt t="7343" x="3968750" y="2222500"/>
          <p14:tracePt t="7359" x="3879850" y="2222500"/>
          <p14:tracePt t="7377" x="3835400" y="2228850"/>
          <p14:tracePt t="7409" x="3822700" y="2228850"/>
          <p14:tracePt t="10852" x="3829050" y="2228850"/>
          <p14:tracePt t="10863" x="3848100" y="2209800"/>
          <p14:tracePt t="10873" x="3879850" y="2184400"/>
          <p14:tracePt t="10883" x="3949700" y="2146300"/>
          <p14:tracePt t="10894" x="4032250" y="2114550"/>
          <p14:tracePt t="10909" x="4114800" y="2063750"/>
          <p14:tracePt t="10925" x="4298950" y="1981200"/>
          <p14:tracePt t="10942" x="4394200" y="1949450"/>
          <p14:tracePt t="10959" x="4578350" y="1885950"/>
          <p14:tracePt t="10977" x="4705350" y="1860550"/>
          <p14:tracePt t="10992" x="4749800" y="1854200"/>
          <p14:tracePt t="11010" x="4876800" y="1841500"/>
          <p14:tracePt t="11027" x="4940300" y="1841500"/>
          <p14:tracePt t="11043" x="5130800" y="1841500"/>
          <p14:tracePt t="11060" x="5213350" y="1854200"/>
          <p14:tracePt t="11076" x="5334000" y="1892300"/>
          <p14:tracePt t="11093" x="5429250" y="1930400"/>
          <p14:tracePt t="11108" x="5473700" y="1943100"/>
          <p14:tracePt t="11125" x="5549900" y="1968500"/>
          <p14:tracePt t="11141" x="5568950" y="1974850"/>
          <p14:tracePt t="11158" x="5600700" y="1981200"/>
          <p14:tracePt t="11175" x="5619750" y="1987550"/>
          <p14:tracePt t="11191" x="5632450" y="1987550"/>
          <p14:tracePt t="11208" x="5638800" y="1987550"/>
          <p14:tracePt t="11258" x="5638800" y="1993900"/>
          <p14:tracePt t="11268" x="5645150" y="1993900"/>
          <p14:tracePt t="12448" x="5632450" y="1993900"/>
          <p14:tracePt t="12458" x="5594350" y="1993900"/>
          <p14:tracePt t="12469" x="5530850" y="1993900"/>
          <p14:tracePt t="12479" x="5454650" y="1993900"/>
          <p14:tracePt t="12492" x="5365750" y="1993900"/>
          <p14:tracePt t="12510" x="5187950" y="1968500"/>
          <p14:tracePt t="12526" x="4997450" y="1968500"/>
          <p14:tracePt t="12543" x="4667250" y="1949450"/>
          <p14:tracePt t="12559" x="4527550" y="1936750"/>
          <p14:tracePt t="12576" x="4184650" y="1924050"/>
          <p14:tracePt t="12594" x="3943350" y="1917700"/>
          <p14:tracePt t="12609" x="3810000" y="1917700"/>
          <p14:tracePt t="12625" x="3543300" y="1917700"/>
          <p14:tracePt t="12641" x="3454400" y="1917700"/>
          <p14:tracePt t="12659" x="3302000" y="1917700"/>
          <p14:tracePt t="12677" x="3130550" y="1936750"/>
          <p14:tracePt t="12692" x="3067050" y="1955800"/>
          <p14:tracePt t="12709" x="2971800" y="1981200"/>
          <p14:tracePt t="12725" x="2927350" y="2000250"/>
          <p14:tracePt t="12742" x="2851150" y="2044700"/>
          <p14:tracePt t="12759" x="2819400" y="2070100"/>
          <p14:tracePt t="12775" x="2717800" y="2120900"/>
          <p14:tracePt t="12792" x="2616200" y="2197100"/>
          <p14:tracePt t="12809" x="2565400" y="2235200"/>
          <p14:tracePt t="12826" x="2501900" y="2305050"/>
          <p14:tracePt t="12843" x="2463800" y="2336800"/>
          <p14:tracePt t="12859" x="2400300" y="2419350"/>
          <p14:tracePt t="12876" x="2362200" y="2508250"/>
          <p14:tracePt t="12892" x="2343150" y="2546350"/>
          <p14:tracePt t="12909" x="2324100" y="2584450"/>
          <p14:tracePt t="12926" x="2317750" y="2597150"/>
          <p14:tracePt t="12942" x="2317750" y="2609850"/>
          <p14:tracePt t="12959" x="2311400" y="2609850"/>
          <p14:tracePt t="12992" x="2305050" y="2616200"/>
          <p14:tracePt t="13026" x="2305050" y="2622550"/>
          <p14:tracePt t="14022" x="2305050" y="2616200"/>
          <p14:tracePt t="14033" x="2305050" y="2590800"/>
          <p14:tracePt t="14044" x="2305050" y="2578100"/>
          <p14:tracePt t="14059" x="2305050" y="2559050"/>
          <p14:tracePt t="14076" x="2317750" y="2540000"/>
          <p14:tracePt t="14092" x="2324100" y="2540000"/>
          <p14:tracePt t="14109" x="2330450" y="2527300"/>
          <p14:tracePt t="14125" x="2330450" y="2520950"/>
          <p14:tracePt t="14141" x="2349500" y="2508250"/>
          <p14:tracePt t="14158" x="2362200" y="2501900"/>
          <p14:tracePt t="14175" x="2368550" y="2501900"/>
          <p14:tracePt t="14191" x="2374900" y="2495550"/>
          <p14:tracePt t="14211" x="2381250" y="2495550"/>
          <p14:tracePt t="14226" x="2387600" y="2495550"/>
          <p14:tracePt t="14243" x="2393950" y="2495550"/>
          <p14:tracePt t="14259" x="2400300" y="2495550"/>
          <p14:tracePt t="14275" x="2406650" y="2495550"/>
          <p14:tracePt t="14315" x="2413000" y="2495550"/>
          <p14:tracePt t="14336" x="2419350" y="2495550"/>
          <p14:tracePt t="14356" x="2425700" y="2495550"/>
          <p14:tracePt t="14377" x="2432050" y="2495550"/>
          <p14:tracePt t="14409" x="2438400" y="2495550"/>
          <p14:tracePt t="14419" x="2444750" y="2495550"/>
          <p14:tracePt t="14483" x="2451100" y="2495550"/>
          <p14:tracePt t="14492" x="2457450" y="2495550"/>
          <p14:tracePt t="14503" x="2463800" y="2495550"/>
          <p14:tracePt t="14513" x="2476500" y="2495550"/>
          <p14:tracePt t="14525" x="2489200" y="2495550"/>
          <p14:tracePt t="14542" x="2501900" y="2495550"/>
          <p14:tracePt t="14559" x="2520950" y="2495550"/>
          <p14:tracePt t="14575" x="2546350" y="2489200"/>
          <p14:tracePt t="14591" x="2571750" y="2489200"/>
          <p14:tracePt t="14608" x="2603500" y="2476500"/>
          <p14:tracePt t="14625" x="2622550" y="2470150"/>
          <p14:tracePt t="14641" x="2692400" y="2451100"/>
          <p14:tracePt t="14658" x="2819400" y="2393950"/>
          <p14:tracePt t="14674" x="2863850" y="2355850"/>
          <p14:tracePt t="14691" x="2952750" y="2292350"/>
          <p14:tracePt t="14708" x="2997200" y="2266950"/>
          <p14:tracePt t="14725" x="3092450" y="2190750"/>
          <p14:tracePt t="14741" x="3194050" y="2139950"/>
          <p14:tracePt t="14758" x="3225800" y="2120900"/>
          <p14:tracePt t="14775" x="3321050" y="2095500"/>
          <p14:tracePt t="14792" x="3359150" y="2089150"/>
          <p14:tracePt t="14809" x="3479800" y="2076450"/>
          <p14:tracePt t="14826" x="3619500" y="2076450"/>
          <p14:tracePt t="14841" x="3670300" y="2082800"/>
          <p14:tracePt t="14859" x="3733800" y="2101850"/>
          <p14:tracePt t="14876" x="3752850" y="2120900"/>
          <p14:tracePt t="14892" x="3829050" y="2165350"/>
          <p14:tracePt t="14909" x="3879850" y="2203450"/>
          <p14:tracePt t="14925" x="3898900" y="2228850"/>
          <p14:tracePt t="14942" x="3930650" y="2273300"/>
          <p14:tracePt t="14959" x="3949700" y="2292350"/>
          <p14:tracePt t="14975" x="3968750" y="2336800"/>
          <p14:tracePt t="14992" x="3975100" y="2349500"/>
          <p14:tracePt t="15009" x="3975100" y="2355850"/>
          <p14:tracePt t="15026" x="3981450" y="2362200"/>
          <p14:tracePt t="15042" x="3981450" y="2368550"/>
          <p14:tracePt t="15076" x="3981450" y="2374900"/>
          <p14:tracePt t="21714" x="3975100" y="2374900"/>
          <p14:tracePt t="21725" x="3962400" y="2374900"/>
          <p14:tracePt t="21735" x="3949700" y="2374900"/>
          <p14:tracePt t="21745" x="3937000" y="2368550"/>
          <p14:tracePt t="21758" x="3930650" y="2368550"/>
          <p14:tracePt t="21775" x="3917950" y="2368550"/>
          <p14:tracePt t="21792" x="3898900" y="2368550"/>
          <p14:tracePt t="21808" x="3879850" y="2368550"/>
          <p14:tracePt t="21825" x="3867150" y="2368550"/>
          <p14:tracePt t="21842" x="3841750" y="2381250"/>
          <p14:tracePt t="21859" x="3829050" y="2393950"/>
          <p14:tracePt t="21874" x="3797300" y="2413000"/>
          <p14:tracePt t="21892" x="3771900" y="2432050"/>
          <p14:tracePt t="21908" x="3759200" y="2444750"/>
          <p14:tracePt t="21925" x="3740150" y="2457450"/>
          <p14:tracePt t="21941" x="3733800" y="2463800"/>
          <p14:tracePt t="21976" x="3727450" y="2470150"/>
          <p14:tracePt t="21991" x="3721100" y="2476500"/>
          <p14:tracePt t="22008" x="3708400" y="2482850"/>
          <p14:tracePt t="22026" x="3702050" y="2489200"/>
          <p14:tracePt t="22041" x="3695700" y="2495550"/>
          <p14:tracePt t="22079" x="3695700" y="2501900"/>
          <p14:tracePt t="22090" x="3695700" y="2508250"/>
          <p14:tracePt t="22100" x="3689350" y="2514600"/>
          <p14:tracePt t="22111" x="3683000" y="2527300"/>
          <p14:tracePt t="22152" x="3676650" y="2540000"/>
          <p14:tracePt t="22163" x="3676650" y="2546350"/>
          <p14:tracePt t="22174" x="3670300" y="2552700"/>
          <p14:tracePt t="22183" x="3663950" y="2565400"/>
          <p14:tracePt t="22195" x="3663950" y="2578100"/>
          <p14:tracePt t="22208" x="3657600" y="2590800"/>
          <p14:tracePt t="22225" x="3651250" y="2616200"/>
          <p14:tracePt t="22241" x="3651250" y="2628900"/>
          <p14:tracePt t="22258" x="3644900" y="2647950"/>
          <p14:tracePt t="22292" x="3638550" y="2660650"/>
          <p14:tracePt t="22309" x="3638550" y="2673350"/>
          <p14:tracePt t="22330" x="3638550" y="2679700"/>
          <p14:tracePt t="22351" x="3638550" y="2686050"/>
          <p14:tracePt t="22382" x="3638550" y="2692400"/>
          <p14:tracePt t="22403" x="3638550" y="2698750"/>
          <p14:tracePt t="22424" x="3638550" y="2705100"/>
          <p14:tracePt t="22435" x="3638550" y="2711450"/>
          <p14:tracePt t="22455" x="3638550" y="2717800"/>
          <p14:tracePt t="22476" x="3638550" y="2724150"/>
          <p14:tracePt t="22528" x="3638550" y="2730500"/>
          <p14:tracePt t="22559" x="3638550" y="2736850"/>
          <p14:tracePt t="22580" x="3638550" y="2743200"/>
          <p14:tracePt t="22621" x="3638550" y="2749550"/>
          <p14:tracePt t="22641" x="3638550" y="2755900"/>
          <p14:tracePt t="22662" x="3638550" y="2762250"/>
          <p14:tracePt t="22693" x="3638550" y="2768600"/>
          <p14:tracePt t="22706" x="3638550" y="2774950"/>
          <p14:tracePt t="22714" x="3638550" y="2781300"/>
          <p14:tracePt t="22725" x="3638550" y="2787650"/>
          <p14:tracePt t="22740" x="3638550" y="2794000"/>
          <p14:tracePt t="22757" x="3638550" y="2800350"/>
          <p14:tracePt t="22773" x="3638550" y="2813050"/>
          <p14:tracePt t="22790" x="3638550" y="2819400"/>
          <p14:tracePt t="22807" x="3632200" y="2825750"/>
          <p14:tracePt t="22825" x="3632200" y="2832100"/>
          <p14:tracePt t="22841" x="3632200" y="2838450"/>
          <p14:tracePt t="23112" x="3625850" y="2838450"/>
          <p14:tracePt t="23164" x="3619500" y="2838450"/>
          <p14:tracePt t="23196" x="3613150" y="2838450"/>
          <p14:tracePt t="23207" x="3613150" y="2844800"/>
          <p14:tracePt t="23227" x="3606800" y="2844800"/>
          <p14:tracePt t="23248" x="3600450" y="2844800"/>
          <p14:tracePt t="23269" x="3594100" y="2844800"/>
          <p14:tracePt t="23321" x="3587750" y="2844800"/>
          <p14:tracePt t="23342" x="3581400" y="2844800"/>
          <p14:tracePt t="23373" x="3575050" y="2844800"/>
          <p14:tracePt t="23572" x="3568700" y="2844800"/>
          <p14:tracePt t="23957" x="3575050" y="2844800"/>
          <p14:tracePt t="23968" x="3587750" y="2844800"/>
          <p14:tracePt t="23977" x="3606800" y="2844800"/>
          <p14:tracePt t="23990" x="3625850" y="2844800"/>
          <p14:tracePt t="24009" x="3670300" y="2844800"/>
          <p14:tracePt t="24025" x="3708400" y="2844800"/>
          <p14:tracePt t="24041" x="3778250" y="2863850"/>
          <p14:tracePt t="24058" x="3810000" y="2870200"/>
          <p14:tracePt t="24075" x="3879850" y="2895600"/>
          <p14:tracePt t="24092" x="3981450" y="2971800"/>
          <p14:tracePt t="24108" x="4051300" y="3009900"/>
          <p14:tracePt t="24125" x="4165600" y="3067050"/>
          <p14:tracePt t="24141" x="4203700" y="3073400"/>
          <p14:tracePt t="24158" x="4292600" y="3098800"/>
          <p14:tracePt t="24176" x="4337050" y="3105150"/>
          <p14:tracePt t="24191" x="4368800" y="3105150"/>
          <p14:tracePt t="24208" x="4483100" y="3117850"/>
          <p14:tracePt t="24225" x="4559300" y="3117850"/>
          <p14:tracePt t="24242" x="4686300" y="3124200"/>
          <p14:tracePt t="24259" x="4832350" y="3136900"/>
          <p14:tracePt t="24275" x="4895850" y="3136900"/>
          <p14:tracePt t="24292" x="5022850" y="3136900"/>
          <p14:tracePt t="24308" x="5060950" y="3136900"/>
          <p14:tracePt t="24312" x="5086350" y="3136900"/>
          <p14:tracePt t="24326" x="5111750" y="3136900"/>
          <p14:tracePt t="24341" x="5124450" y="3136900"/>
          <p14:tracePt t="24790" x="5137150" y="3136900"/>
          <p14:tracePt t="24800" x="5162550" y="3136900"/>
          <p14:tracePt t="24811" x="5181600" y="3117850"/>
          <p14:tracePt t="24824" x="5219700" y="3092450"/>
          <p14:tracePt t="24840" x="5264150" y="3067050"/>
          <p14:tracePt t="24857" x="5353050" y="3022600"/>
          <p14:tracePt t="24876" x="5461000" y="2997200"/>
          <p14:tracePt t="24891" x="5537200" y="2984500"/>
          <p14:tracePt t="24908" x="5645150" y="2978150"/>
          <p14:tracePt t="24925" x="5683250" y="2978150"/>
          <p14:tracePt t="24941" x="5778500" y="2978150"/>
          <p14:tracePt t="24958" x="5892800" y="2978150"/>
          <p14:tracePt t="24974" x="5943600" y="2978150"/>
          <p14:tracePt t="24990" x="6013450" y="2990850"/>
          <p14:tracePt t="25007" x="6045200" y="2997200"/>
          <p14:tracePt t="25024" x="6127750" y="3022600"/>
          <p14:tracePt t="25040" x="6223000" y="3054350"/>
          <p14:tracePt t="25057" x="6267450" y="3067050"/>
          <p14:tracePt t="25073" x="6350000" y="3092450"/>
          <p14:tracePt t="25090" x="6381750" y="3105150"/>
          <p14:tracePt t="25107" x="6426200" y="3124200"/>
          <p14:tracePt t="25124" x="6457950" y="3136900"/>
          <p14:tracePt t="25140" x="6477000" y="3143250"/>
          <p14:tracePt t="25157" x="6515100" y="3149600"/>
          <p14:tracePt t="25175" x="6534150" y="3155950"/>
          <p14:tracePt t="25190" x="6584950" y="3162300"/>
          <p14:tracePt t="25209" x="6648450" y="3168650"/>
          <p14:tracePt t="25225" x="6680200" y="3168650"/>
          <p14:tracePt t="25242" x="6737350" y="3175000"/>
          <p14:tracePt t="25258" x="6775450" y="3175000"/>
          <p14:tracePt t="25275" x="6845300" y="3187700"/>
          <p14:tracePt t="25292" x="6946900" y="3187700"/>
          <p14:tracePt t="25308" x="6985000" y="3187700"/>
          <p14:tracePt t="25325" x="7042150" y="3187700"/>
          <p14:tracePt t="25341" x="7067550" y="3194050"/>
          <p14:tracePt t="25358" x="7112000" y="3194050"/>
          <p14:tracePt t="25375" x="7169150" y="3194050"/>
          <p14:tracePt t="25391" x="7219950" y="3200400"/>
          <p14:tracePt t="25408" x="7302500" y="3206750"/>
          <p14:tracePt t="25425" x="7327900" y="3206750"/>
          <p14:tracePt t="25441" x="7385050" y="3206750"/>
          <p14:tracePt t="25458" x="7429500" y="3206750"/>
          <p14:tracePt t="25475" x="7442200" y="3206750"/>
          <p14:tracePt t="25491" x="7454900" y="3206750"/>
          <p14:tracePt t="25508" x="7467600" y="3206750"/>
          <p14:tracePt t="25525" x="7473950" y="3206750"/>
          <p14:tracePt t="25541" x="7480300" y="3206750"/>
          <p14:tracePt t="25574" x="7486650" y="3206750"/>
          <p14:tracePt t="25605" x="7493000" y="3206750"/>
          <p14:tracePt t="26345" x="7486650" y="3206750"/>
          <p14:tracePt t="26354" x="7467600" y="3206750"/>
          <p14:tracePt t="26366" x="7416800" y="3219450"/>
          <p14:tracePt t="26377" x="7359650" y="3232150"/>
          <p14:tracePt t="26391" x="7296150" y="3244850"/>
          <p14:tracePt t="26408" x="7112000" y="3295650"/>
          <p14:tracePt t="26425" x="6965950" y="3327400"/>
          <p14:tracePt t="26441" x="6756400" y="3390900"/>
          <p14:tracePt t="26458" x="6642100" y="3422650"/>
          <p14:tracePt t="26474" x="6350000" y="3479800"/>
          <p14:tracePt t="26491" x="6102350" y="3530600"/>
          <p14:tracePt t="26508" x="5956300" y="3568700"/>
          <p14:tracePt t="26525" x="5626100" y="3638550"/>
          <p14:tracePt t="26541" x="5499100" y="3670300"/>
          <p14:tracePt t="26558" x="5175250" y="3740150"/>
          <p14:tracePt t="26575" x="4921250" y="3797300"/>
          <p14:tracePt t="26591" x="4819650" y="3816350"/>
          <p14:tracePt t="26608" x="4552950" y="3841750"/>
          <p14:tracePt t="26624" x="4457700" y="3873500"/>
          <p14:tracePt t="26640" x="4330700" y="3892550"/>
          <p14:tracePt t="26658" x="4248150" y="3905250"/>
          <p14:tracePt t="26675" x="4191000" y="3917950"/>
          <p14:tracePt t="26692" x="4114800" y="3924300"/>
          <p14:tracePt t="26708" x="4057650" y="3930650"/>
          <p14:tracePt t="26724" x="3962400" y="3949700"/>
          <p14:tracePt t="26741" x="3905250" y="3956050"/>
          <p14:tracePt t="26758" x="3886200" y="3962400"/>
          <p14:tracePt t="26775" x="3854450" y="3968750"/>
          <p14:tracePt t="26791" x="3835400" y="3975100"/>
          <p14:tracePt t="26808" x="3816350" y="3981450"/>
          <p14:tracePt t="26825" x="3803650" y="3987800"/>
          <p14:tracePt t="26841" x="3790950" y="3994150"/>
          <p14:tracePt t="26858" x="3778250" y="4006850"/>
          <p14:tracePt t="26875" x="3765550" y="4013200"/>
          <p14:tracePt t="26891" x="3746500" y="4032250"/>
          <p14:tracePt t="26908" x="3740150" y="4044950"/>
          <p14:tracePt t="26925" x="3727450" y="4057650"/>
          <p14:tracePt t="26940" x="3714750" y="4070350"/>
          <p14:tracePt t="26957" x="3714750" y="4076700"/>
          <p14:tracePt t="26975" x="3702050" y="4089400"/>
          <p14:tracePt t="26991" x="3695700" y="4095750"/>
          <p14:tracePt t="27008" x="3695700" y="4102100"/>
          <p14:tracePt t="27024" x="3689350" y="4102100"/>
          <p14:tracePt t="27041" x="3689350" y="4108450"/>
          <p14:tracePt t="27058" x="3683000" y="4108450"/>
          <p14:tracePt t="29067" x="3683000" y="4102100"/>
          <p14:tracePt t="29077" x="3683000" y="4089400"/>
          <p14:tracePt t="29086" x="3683000" y="4083050"/>
          <p14:tracePt t="29097" x="3689350" y="4070350"/>
          <p14:tracePt t="29107" x="3702050" y="4051300"/>
          <p14:tracePt t="29123" x="3721100" y="4025900"/>
          <p14:tracePt t="29140" x="3759200" y="3975100"/>
          <p14:tracePt t="29157" x="3784600" y="3930650"/>
          <p14:tracePt t="29173" x="3841750" y="3854450"/>
          <p14:tracePt t="29190" x="3905250" y="3803650"/>
          <p14:tracePt t="29206" x="4032250" y="3714750"/>
          <p14:tracePt t="29223" x="4133850" y="3651250"/>
          <p14:tracePt t="29240" x="4197350" y="3632200"/>
          <p14:tracePt t="29257" x="4324350" y="3575050"/>
          <p14:tracePt t="29273" x="4425950" y="3556000"/>
          <p14:tracePt t="29290" x="4610100" y="3492500"/>
          <p14:tracePt t="29306" x="4806950" y="3441700"/>
          <p14:tracePt t="29323" x="4908550" y="3422650"/>
          <p14:tracePt t="29340" x="5124450" y="3390900"/>
          <p14:tracePt t="29356" x="5213350" y="3390900"/>
          <p14:tracePt t="29373" x="5391150" y="3390900"/>
          <p14:tracePt t="29390" x="5556250" y="3390900"/>
          <p14:tracePt t="29407" x="5626100" y="3390900"/>
          <p14:tracePt t="29423" x="5753100" y="3409950"/>
          <p14:tracePt t="29440" x="5797550" y="3429000"/>
          <p14:tracePt t="29456" x="5880100" y="3441700"/>
          <p14:tracePt t="29473" x="5956300" y="3486150"/>
          <p14:tracePt t="29490" x="5988050" y="3511550"/>
          <p14:tracePt t="29506" x="6070600" y="3562350"/>
          <p14:tracePt t="29523" x="6096000" y="3581400"/>
          <p14:tracePt t="29540" x="6140450" y="3594100"/>
          <p14:tracePt t="29557" x="6159500" y="3606800"/>
          <p14:tracePt t="33561" x="6172200" y="3594100"/>
          <p14:tracePt t="33573" x="6184900" y="3581400"/>
          <p14:tracePt t="33582" x="6216650" y="3562350"/>
          <p14:tracePt t="33593" x="6261100" y="3530600"/>
          <p14:tracePt t="33607" x="6330950" y="3492500"/>
          <p14:tracePt t="33624" x="6515100" y="3435350"/>
          <p14:tracePt t="33641" x="6642100" y="3397250"/>
          <p14:tracePt t="33657" x="6870700" y="3390900"/>
          <p14:tracePt t="33675" x="7073900" y="3390900"/>
          <p14:tracePt t="33690" x="7200900" y="3390900"/>
          <p14:tracePt t="33706" x="7404100" y="3435350"/>
          <p14:tracePt t="33723" x="7499350" y="3473450"/>
          <p14:tracePt t="33741" x="7664450" y="3556000"/>
          <p14:tracePt t="33757" x="7740650" y="3606800"/>
          <p14:tracePt t="33774" x="7854950" y="3676650"/>
          <p14:tracePt t="33791" x="7912100" y="3714750"/>
          <p14:tracePt t="33807" x="7937500" y="3721100"/>
          <p14:tracePt t="33824" x="7950200" y="3733800"/>
          <p14:tracePt t="33841" x="7950200" y="3740150"/>
          <p14:tracePt t="33857" x="7962900" y="3746500"/>
          <p14:tracePt t="33891" x="7969250" y="3746500"/>
          <p14:tracePt t="33908" x="7969250" y="3752850"/>
          <p14:tracePt t="33926" x="7975600" y="3752850"/>
          <p14:tracePt t="34448" x="7956550" y="3752850"/>
          <p14:tracePt t="34459" x="7937500" y="3740150"/>
          <p14:tracePt t="34469" x="7893050" y="3714750"/>
          <p14:tracePt t="34479" x="7791450" y="3663950"/>
          <p14:tracePt t="34491" x="7683500" y="3613150"/>
          <p14:tracePt t="34507" x="7543800" y="3543300"/>
          <p14:tracePt t="34524" x="7042150" y="3359150"/>
          <p14:tracePt t="34541" x="6623050" y="3232150"/>
          <p14:tracePt t="34557" x="6318250" y="3168650"/>
          <p14:tracePt t="34574" x="5892800" y="3086100"/>
          <p14:tracePt t="34590" x="5537200" y="3016250"/>
          <p14:tracePt t="34607" x="5016500" y="2927350"/>
          <p14:tracePt t="34623" x="4692650" y="2895600"/>
          <p14:tracePt t="34640" x="4292600" y="2870200"/>
          <p14:tracePt t="34656" x="3911600" y="2844800"/>
          <p14:tracePt t="34673" x="3784600" y="2844800"/>
          <p14:tracePt t="34690" x="3594100" y="2844800"/>
          <p14:tracePt t="34709" x="3403600" y="2844800"/>
          <p14:tracePt t="34724" x="3340100" y="2844800"/>
          <p14:tracePt t="34741" x="3244850" y="2851150"/>
          <p14:tracePt t="34757" x="3206750" y="2863850"/>
          <p14:tracePt t="34774" x="3162300" y="2870200"/>
          <p14:tracePt t="34792" x="3124200" y="2876550"/>
          <p14:tracePt t="34807" x="3105150" y="2882900"/>
          <p14:tracePt t="34825" x="3073400" y="2895600"/>
          <p14:tracePt t="34841" x="3060700" y="2901950"/>
          <p14:tracePt t="34857" x="3022600" y="2940050"/>
          <p14:tracePt t="34875" x="2978150" y="2971800"/>
          <p14:tracePt t="34890" x="2952750" y="3009900"/>
          <p14:tracePt t="34908" x="2895600" y="3098800"/>
          <p14:tracePt t="34924" x="2857500" y="3162300"/>
          <p14:tracePt t="34941" x="2819400" y="3238500"/>
          <p14:tracePt t="34958" x="2800350" y="3270250"/>
          <p14:tracePt t="34974" x="2774950" y="3333750"/>
          <p14:tracePt t="34991" x="2755900" y="3384550"/>
          <p14:tracePt t="35008" x="2749550" y="3403600"/>
          <p14:tracePt t="35023" x="2736850" y="3473450"/>
          <p14:tracePt t="35042" x="2736850" y="3511550"/>
          <p14:tracePt t="35057" x="2736850" y="3581400"/>
          <p14:tracePt t="35074" x="2736850" y="3632200"/>
          <p14:tracePt t="35090" x="2736850" y="3644900"/>
          <p14:tracePt t="35107" x="2781300" y="3689350"/>
          <p14:tracePt t="35125" x="2857500" y="3740150"/>
          <p14:tracePt t="35141" x="2901950" y="3759200"/>
          <p14:tracePt t="35158" x="2984500" y="3771900"/>
          <p14:tracePt t="35174" x="3022600" y="3778250"/>
          <p14:tracePt t="35191" x="3162300" y="3778250"/>
          <p14:tracePt t="35207" x="3257550" y="3778250"/>
          <p14:tracePt t="35224" x="3352800" y="3740150"/>
          <p14:tracePt t="35241" x="3397250" y="3714750"/>
          <p14:tracePt t="35257" x="3403600" y="3708400"/>
          <p14:tracePt t="35274" x="3409950" y="3613150"/>
          <p14:tracePt t="35291" x="3397250" y="3543300"/>
          <p14:tracePt t="35307" x="3295650" y="3416300"/>
          <p14:tracePt t="35324" x="3136900" y="3314700"/>
          <p14:tracePt t="35340" x="3041650" y="3282950"/>
          <p14:tracePt t="35357" x="2851150" y="3270250"/>
          <p14:tracePt t="35373" x="2774950" y="3282950"/>
          <p14:tracePt t="35390" x="2686050" y="3327400"/>
          <p14:tracePt t="35406" x="2622550" y="3397250"/>
          <p14:tracePt t="35423" x="2597150" y="3479800"/>
          <p14:tracePt t="35439" x="2565400" y="3600450"/>
          <p14:tracePt t="35456" x="2565400" y="3651250"/>
          <p14:tracePt t="35473" x="2584450" y="3733800"/>
          <p14:tracePt t="35489" x="2654300" y="3790950"/>
          <p14:tracePt t="35506" x="2711450" y="3829050"/>
          <p14:tracePt t="35523" x="2832100" y="3860800"/>
          <p14:tracePt t="35540" x="2882900" y="3860800"/>
          <p14:tracePt t="35557" x="3003550" y="3848100"/>
          <p14:tracePt t="35574" x="3079750" y="3803650"/>
          <p14:tracePt t="35590" x="3098800" y="3797300"/>
          <p14:tracePt t="35607" x="3117850" y="3790950"/>
          <p14:tracePt t="35640" x="3124200" y="3784600"/>
          <p14:tracePt t="35659" x="3130550" y="3784600"/>
          <p14:tracePt t="36868" x="3136900" y="3784600"/>
          <p14:tracePt t="38025" x="3136900" y="3790950"/>
          <p14:tracePt t="38036" x="3130550" y="3797300"/>
          <p14:tracePt t="38045" x="3117850" y="3797300"/>
          <p14:tracePt t="38057" x="3111500" y="3803650"/>
          <p14:tracePt t="38074" x="3092450" y="3803650"/>
          <p14:tracePt t="38090" x="3067050" y="3803650"/>
          <p14:tracePt t="38108" x="3028950" y="3803650"/>
          <p14:tracePt t="38123" x="3009900" y="3803650"/>
          <p14:tracePt t="38140" x="2978150" y="3803650"/>
          <p14:tracePt t="38157" x="2965450" y="3803650"/>
          <p14:tracePt t="38174" x="2946400" y="3803650"/>
          <p14:tracePt t="38191" x="2933700" y="3803650"/>
          <p14:tracePt t="38224" x="2927350" y="3803650"/>
          <p14:tracePt t="38244" x="2921000" y="3810000"/>
          <p14:tracePt t="38257" x="2914650" y="3810000"/>
          <p14:tracePt t="38277" x="2908300" y="3816350"/>
          <p14:tracePt t="38290" x="2908300" y="3822700"/>
          <p14:tracePt t="38308" x="2895600" y="3848100"/>
          <p14:tracePt t="38324" x="2889250" y="3860800"/>
          <p14:tracePt t="38341" x="2882900" y="3886200"/>
          <p14:tracePt t="38357" x="2882900" y="3892550"/>
          <p14:tracePt t="38374" x="2882900" y="3898900"/>
          <p14:tracePt t="38391" x="2882900" y="3911600"/>
          <p14:tracePt t="38407" x="2882900" y="3917950"/>
          <p14:tracePt t="38424" x="2882900" y="3924300"/>
          <p14:tracePt t="38440" x="2882900" y="3930650"/>
          <p14:tracePt t="38474" x="2882900" y="3937000"/>
          <p14:tracePt t="38494" x="2889250" y="3943350"/>
          <p14:tracePt t="38507" x="2908300" y="3943350"/>
          <p14:tracePt t="38524" x="2940050" y="3943350"/>
          <p14:tracePt t="38540" x="3028950" y="3943350"/>
          <p14:tracePt t="38557" x="3162300" y="3911600"/>
          <p14:tracePt t="38574" x="3276600" y="3879850"/>
          <p14:tracePt t="38590" x="3486150" y="3797300"/>
          <p14:tracePt t="38607" x="3606800" y="3752850"/>
          <p14:tracePt t="38623" x="3860800" y="3714750"/>
          <p14:tracePt t="38639" x="4102100" y="3683000"/>
          <p14:tracePt t="38656" x="4191000" y="3683000"/>
          <p14:tracePt t="38673" x="4406900" y="3683000"/>
          <p14:tracePt t="38689" x="4508500" y="3695700"/>
          <p14:tracePt t="38706" x="4679950" y="3733800"/>
          <p14:tracePt t="38724" x="4826000" y="3784600"/>
          <p14:tracePt t="38740" x="4908550" y="3803650"/>
          <p14:tracePt t="38757" x="5029200" y="3848100"/>
          <p14:tracePt t="38774" x="5073650" y="3867150"/>
          <p14:tracePt t="38790" x="5137150" y="3892550"/>
          <p14:tracePt t="38807" x="5200650" y="3930650"/>
          <p14:tracePt t="38824" x="5245100" y="3956050"/>
          <p14:tracePt t="38841" x="5283200" y="3987800"/>
          <p14:tracePt t="38856" x="5308600" y="4000500"/>
          <p14:tracePt t="38872" x="5340350" y="4032250"/>
          <p14:tracePt t="38889" x="5365750" y="4057650"/>
          <p14:tracePt t="38906" x="5378450" y="4064000"/>
          <p14:tracePt t="38922" x="5416550" y="4089400"/>
          <p14:tracePt t="38939" x="5435600" y="4102100"/>
          <p14:tracePt t="38956" x="5480050" y="4127500"/>
          <p14:tracePt t="38973" x="5505450" y="4140200"/>
          <p14:tracePt t="38989" x="5518150" y="4152900"/>
          <p14:tracePt t="39006" x="5537200" y="4159250"/>
          <p14:tracePt t="39023" x="5543550" y="4165600"/>
          <p14:tracePt t="39039" x="5556250" y="4165600"/>
          <p14:tracePt t="39056" x="5556250" y="4171950"/>
          <p14:tracePt t="39090" x="5562600" y="4171950"/>
          <p14:tracePt t="41684" x="5530850" y="4171950"/>
          <p14:tracePt t="41694" x="5461000" y="4171950"/>
          <p14:tracePt t="41705" x="5397500" y="4171950"/>
          <p14:tracePt t="41715" x="5308600" y="4171950"/>
          <p14:tracePt t="41725" x="5156200" y="4171950"/>
          <p14:tracePt t="41739" x="4965700" y="4165600"/>
          <p14:tracePt t="41756" x="4806950" y="4165600"/>
          <p14:tracePt t="41774" x="4311650" y="4146550"/>
          <p14:tracePt t="41791" x="3886200" y="4133850"/>
          <p14:tracePt t="41807" x="3594100" y="4102100"/>
          <p14:tracePt t="41811" x="3352800" y="4089400"/>
          <p14:tracePt t="41823" x="3187700" y="4076700"/>
          <p14:tracePt t="41839" x="2914650" y="4032250"/>
          <p14:tracePt t="41856" x="2565400" y="3994150"/>
          <p14:tracePt t="41873" x="2279650" y="3968750"/>
          <p14:tracePt t="41890" x="2139950" y="3962400"/>
          <p14:tracePt t="41907" x="1968500" y="3962400"/>
          <p14:tracePt t="41925" x="1822450" y="3962400"/>
          <p14:tracePt t="41940" x="1758950" y="3962400"/>
          <p14:tracePt t="41957" x="1644650" y="3975100"/>
          <p14:tracePt t="41973" x="1587500" y="3981450"/>
          <p14:tracePt t="41990" x="1504950" y="3987800"/>
          <p14:tracePt t="42007" x="1466850" y="3987800"/>
          <p14:tracePt t="42023" x="1409700" y="4006850"/>
          <p14:tracePt t="42040" x="1358900" y="4019550"/>
          <p14:tracePt t="42057" x="1327150" y="4032250"/>
          <p14:tracePt t="42073" x="1238250" y="4076700"/>
          <p14:tracePt t="42090" x="1206500" y="4095750"/>
          <p14:tracePt t="42107" x="1155700" y="4121150"/>
          <p14:tracePt t="42124" x="1130300" y="4133850"/>
          <p14:tracePt t="42140" x="1123950" y="4140200"/>
          <p14:tracePt t="42157" x="1111250" y="4146550"/>
          <p14:tracePt t="42197" x="1111250" y="4152900"/>
          <p14:tracePt t="42217" x="1111250" y="4159250"/>
          <p14:tracePt t="42228" x="1111250" y="4165600"/>
          <p14:tracePt t="42240" x="1104900" y="4178300"/>
          <p14:tracePt t="42257" x="1104900" y="4184650"/>
          <p14:tracePt t="42273" x="1104900" y="4222750"/>
          <p14:tracePt t="42290" x="1104900" y="4241800"/>
          <p14:tracePt t="42307" x="1104900" y="4254500"/>
          <p14:tracePt t="42310" x="1104900" y="4267200"/>
          <p14:tracePt t="42323" x="1104900" y="4279900"/>
          <p14:tracePt t="42339" x="1104900" y="4292600"/>
          <p14:tracePt t="42356" x="1104900" y="4311650"/>
          <p14:tracePt t="42372" x="1104900" y="4330700"/>
          <p14:tracePt t="42389" x="1104900" y="4337050"/>
          <p14:tracePt t="42405" x="1117600" y="4362450"/>
          <p14:tracePt t="42422" x="1117600" y="4375150"/>
          <p14:tracePt t="42439" x="1130300" y="4394200"/>
          <p14:tracePt t="42456" x="1143000" y="4419600"/>
          <p14:tracePt t="42472" x="1155700" y="4432300"/>
          <p14:tracePt t="42489" x="1168400" y="4445000"/>
          <p14:tracePt t="42506" x="1174750" y="4451350"/>
          <p14:tracePt t="42522" x="1187450" y="4464050"/>
          <p14:tracePt t="42540" x="1200150" y="4470400"/>
          <p14:tracePt t="42557" x="1212850" y="4476750"/>
          <p14:tracePt t="42573" x="1250950" y="4502150"/>
          <p14:tracePt t="42590" x="1270000" y="4508500"/>
          <p14:tracePt t="42606" x="1320800" y="4514850"/>
          <p14:tracePt t="42623" x="1371600" y="4521200"/>
          <p14:tracePt t="42639" x="1390650" y="4527550"/>
          <p14:tracePt t="42655" x="1441450" y="4533900"/>
          <p14:tracePt t="42672" x="1460500" y="4540250"/>
          <p14:tracePt t="42690" x="1492250" y="4552950"/>
          <p14:tracePt t="42707" x="1517650" y="4559300"/>
          <p14:tracePt t="42723" x="1524000" y="4559300"/>
          <p14:tracePt t="42740" x="1536700" y="4565650"/>
          <p14:tracePt t="42757" x="1543050" y="4565650"/>
          <p14:tracePt t="42773" x="1549400" y="4565650"/>
          <p14:tracePt t="42803" x="1555750" y="4565650"/>
          <p14:tracePt t="42864" x="1555750" y="4552950"/>
          <p14:tracePt t="42874" x="1555750" y="4527550"/>
          <p14:tracePt t="42885" x="1555750" y="4514850"/>
          <p14:tracePt t="42895" x="1555750" y="4489450"/>
          <p14:tracePt t="42907" x="1543050" y="4470400"/>
          <p14:tracePt t="42923" x="1524000" y="4445000"/>
          <p14:tracePt t="42940" x="1473200" y="4400550"/>
          <p14:tracePt t="42958" x="1365250" y="4343400"/>
          <p14:tracePt t="42973" x="1295400" y="4337050"/>
          <p14:tracePt t="42990" x="1200150" y="4318000"/>
          <p14:tracePt t="43007" x="1162050" y="4318000"/>
          <p14:tracePt t="43023" x="1117600" y="4318000"/>
          <p14:tracePt t="43041" x="1060450" y="4362450"/>
          <p14:tracePt t="43057" x="1041400" y="4394200"/>
          <p14:tracePt t="43073" x="1009650" y="4470400"/>
          <p14:tracePt t="43090" x="996950" y="4502150"/>
          <p14:tracePt t="43107" x="984250" y="4572000"/>
          <p14:tracePt t="43124" x="984250" y="4648200"/>
          <p14:tracePt t="43140" x="984250" y="4667250"/>
          <p14:tracePt t="43157" x="984250" y="4718050"/>
          <p14:tracePt t="43173" x="984250" y="4730750"/>
          <p14:tracePt t="43190" x="984250" y="4743450"/>
          <p14:tracePt t="43207" x="984250" y="4749800"/>
          <p14:tracePt t="43223" x="984250" y="4756150"/>
          <p14:tracePt t="43290" x="984250" y="4762500"/>
          <p14:tracePt t="44718" x="990600" y="4762500"/>
          <p14:tracePt t="44729" x="1003300" y="4762500"/>
          <p14:tracePt t="44740" x="1009650" y="4762500"/>
          <p14:tracePt t="44749" x="1028700" y="4768850"/>
          <p14:tracePt t="44760" x="1054100" y="4775200"/>
          <p14:tracePt t="44772" x="1085850" y="4794250"/>
          <p14:tracePt t="44789" x="1130300" y="4800600"/>
          <p14:tracePt t="44806" x="1187450" y="4826000"/>
          <p14:tracePt t="44822" x="1219200" y="4832350"/>
          <p14:tracePt t="44840" x="1270000" y="4845050"/>
          <p14:tracePt t="44856" x="1320800" y="4845050"/>
          <p14:tracePt t="44873" x="1346200" y="4845050"/>
          <p14:tracePt t="44890" x="1390650" y="4845050"/>
          <p14:tracePt t="44907" x="1435100" y="4845050"/>
          <p14:tracePt t="44922" x="1460500" y="4832350"/>
          <p14:tracePt t="44940" x="1479550" y="4813300"/>
          <p14:tracePt t="44956" x="1492250" y="4806950"/>
          <p14:tracePt t="44973" x="1492250" y="4794250"/>
          <p14:tracePt t="44990" x="1498600" y="4794250"/>
          <p14:tracePt t="45006" x="1504950" y="4794250"/>
          <p14:tracePt t="45023" x="1504950" y="4775200"/>
          <p14:tracePt t="45040" x="1504950" y="4756150"/>
          <p14:tracePt t="45057" x="1504950" y="4724400"/>
          <p14:tracePt t="45074" x="1466850" y="4686300"/>
          <p14:tracePt t="45090" x="1447800" y="4667250"/>
          <p14:tracePt t="45107" x="1397000" y="4641850"/>
          <p14:tracePt t="45123" x="1384300" y="4635500"/>
          <p14:tracePt t="45140" x="1352550" y="4635500"/>
          <p14:tracePt t="45158" x="1333500" y="4635500"/>
          <p14:tracePt t="45174" x="1327150" y="4635500"/>
          <p14:tracePt t="45191" x="1308100" y="4667250"/>
          <p14:tracePt t="45206" x="1301750" y="4699000"/>
          <p14:tracePt t="45223" x="1301750" y="4800600"/>
          <p14:tracePt t="45241" x="1301750" y="4857750"/>
          <p14:tracePt t="45257" x="1314450" y="4883150"/>
          <p14:tracePt t="45274" x="1346200" y="4914900"/>
          <p14:tracePt t="45290" x="1352550" y="4927600"/>
          <p14:tracePt t="45307" x="1377950" y="4940300"/>
          <p14:tracePt t="45324" x="1384300" y="4946650"/>
          <p14:tracePt t="45357" x="1390650" y="4953000"/>
          <p14:tracePt t="45387" x="1397000" y="4959350"/>
          <p14:tracePt t="45450" x="1403350" y="4959350"/>
          <p14:tracePt t="46451" x="1409700" y="4959350"/>
          <p14:tracePt t="46472" x="1416050" y="4959350"/>
          <p14:tracePt t="46482" x="1422400" y="4959350"/>
          <p14:tracePt t="46492" x="1435100" y="4953000"/>
          <p14:tracePt t="46506" x="1441450" y="4940300"/>
          <p14:tracePt t="46524" x="1466850" y="4908550"/>
          <p14:tracePt t="46540" x="1479550" y="4902200"/>
          <p14:tracePt t="46557" x="1536700" y="4857750"/>
          <p14:tracePt t="46573" x="1581150" y="4832350"/>
          <p14:tracePt t="46590" x="1651000" y="4800600"/>
          <p14:tracePt t="46607" x="1701800" y="4781550"/>
          <p14:tracePt t="46622" x="1733550" y="4775200"/>
          <p14:tracePt t="46638" x="1790700" y="4768850"/>
          <p14:tracePt t="46655" x="1809750" y="4768850"/>
          <p14:tracePt t="46672" x="1866900" y="4762500"/>
          <p14:tracePt t="46689" x="1892300" y="4762500"/>
          <p14:tracePt t="46705" x="1930400" y="4749800"/>
          <p14:tracePt t="46722" x="1962150" y="4743450"/>
          <p14:tracePt t="46739" x="1987550" y="4737100"/>
          <p14:tracePt t="46757" x="2025650" y="4724400"/>
          <p14:tracePt t="46774" x="2070100" y="4699000"/>
          <p14:tracePt t="46790" x="2101850" y="4686300"/>
          <p14:tracePt t="46807" x="2152650" y="4673600"/>
          <p14:tracePt t="46823" x="2178050" y="4660900"/>
          <p14:tracePt t="46840" x="2228850" y="4654550"/>
          <p14:tracePt t="46857" x="2273300" y="4654550"/>
          <p14:tracePt t="46873" x="2279650" y="4654550"/>
          <p14:tracePt t="46890" x="2324100" y="4654550"/>
          <p14:tracePt t="46906" x="2336800" y="4654550"/>
          <p14:tracePt t="46923" x="2362200" y="4654550"/>
          <p14:tracePt t="46939" x="2374900" y="4654550"/>
          <p14:tracePt t="46955" x="2393950" y="4654550"/>
          <p14:tracePt t="46972" x="2406650" y="4648200"/>
          <p14:tracePt t="46989" x="2406650" y="4622800"/>
          <p14:tracePt t="47005" x="2406650" y="4546600"/>
          <p14:tracePt t="47022" x="2406650" y="4521200"/>
          <p14:tracePt t="47038" x="2406650" y="4508500"/>
          <p14:tracePt t="47055" x="2393950" y="4489450"/>
          <p14:tracePt t="47072" x="2387600" y="4483100"/>
          <p14:tracePt t="47088" x="2368550" y="4476750"/>
          <p14:tracePt t="47106" x="2343150" y="4470400"/>
          <p14:tracePt t="47122" x="2311400" y="4470400"/>
          <p14:tracePt t="47140" x="2279650" y="4483100"/>
          <p14:tracePt t="47156" x="2273300" y="4489450"/>
          <p14:tracePt t="47173" x="2254250" y="4527550"/>
          <p14:tracePt t="47191" x="2228850" y="4591050"/>
          <p14:tracePt t="47206" x="2222500" y="4622800"/>
          <p14:tracePt t="47224" x="2216150" y="4667250"/>
          <p14:tracePt t="47240" x="2216150" y="4692650"/>
          <p14:tracePt t="47257" x="2216150" y="4724400"/>
          <p14:tracePt t="47273" x="2216150" y="4737100"/>
          <p14:tracePt t="47290" x="2216150" y="4743450"/>
          <p14:tracePt t="47307" x="2222500" y="4743450"/>
          <p14:tracePt t="47323" x="2235200" y="4743450"/>
          <p14:tracePt t="47340" x="2241550" y="4743450"/>
          <p14:tracePt t="47357" x="2260600" y="4718050"/>
          <p14:tracePt t="47373" x="2266950" y="4686300"/>
          <p14:tracePt t="47390" x="2279650" y="4622800"/>
          <p14:tracePt t="47406" x="2279650" y="4597400"/>
          <p14:tracePt t="47423" x="2279650" y="4584700"/>
          <p14:tracePt t="47440" x="2279650" y="4578350"/>
          <p14:tracePt t="47457" x="2279650" y="4565650"/>
          <p14:tracePt t="47473" x="2266950" y="4565650"/>
          <p14:tracePt t="47490" x="2254250" y="4565650"/>
          <p14:tracePt t="47506" x="2222500" y="4597400"/>
          <p14:tracePt t="47523" x="2203450" y="4635500"/>
          <p14:tracePt t="47539" x="2171700" y="4724400"/>
          <p14:tracePt t="47557" x="2171700" y="4781550"/>
          <p14:tracePt t="47573" x="2171700" y="4787900"/>
          <p14:tracePt t="47590" x="2171700" y="4826000"/>
          <p14:tracePt t="47622" x="2178050" y="4838700"/>
          <p14:tracePt t="47639" x="2228850" y="4838700"/>
          <p14:tracePt t="47655" x="2241550" y="4838700"/>
          <p14:tracePt t="47672" x="2260600" y="4819650"/>
          <p14:tracePt t="47689" x="2266950" y="4813300"/>
          <p14:tracePt t="47707" x="2279650" y="4800600"/>
          <p14:tracePt t="47722" x="2279650" y="4794250"/>
          <p14:tracePt t="47755" x="2279650" y="4787900"/>
          <p14:tracePt t="47921" x="2286000" y="4787900"/>
          <p14:tracePt t="49089" x="2292350" y="4775200"/>
          <p14:tracePt t="49100" x="2298700" y="4768850"/>
          <p14:tracePt t="49110" x="2298700" y="4749800"/>
          <p14:tracePt t="49122" x="2317750" y="4737100"/>
          <p14:tracePt t="49138" x="2324100" y="4718050"/>
          <p14:tracePt t="49155" x="2349500" y="4686300"/>
          <p14:tracePt t="49172" x="2387600" y="4648200"/>
          <p14:tracePt t="49188" x="2406650" y="4622800"/>
          <p14:tracePt t="49205" x="2489200" y="4565650"/>
          <p14:tracePt t="49222" x="2546350" y="4527550"/>
          <p14:tracePt t="49238" x="2641600" y="4476750"/>
          <p14:tracePt t="49255" x="2717800" y="4445000"/>
          <p14:tracePt t="49272" x="2762250" y="4425950"/>
          <p14:tracePt t="49288" x="2832100" y="4406900"/>
          <p14:tracePt t="49305" x="2889250" y="4394200"/>
          <p14:tracePt t="49307" x="2914650" y="4394200"/>
          <p14:tracePt t="49322" x="2933700" y="4387850"/>
          <p14:tracePt t="49338" x="2984500" y="4387850"/>
          <p14:tracePt t="49355" x="3016250" y="4387850"/>
          <p14:tracePt t="49372" x="3048000" y="4387850"/>
          <p14:tracePt t="49388" x="3060700" y="4387850"/>
          <p14:tracePt t="49405" x="3092450" y="4387850"/>
          <p14:tracePt t="49422" x="3130550" y="4387850"/>
          <p14:tracePt t="49439" x="3149600" y="4387850"/>
          <p14:tracePt t="49456" x="3200400" y="4394200"/>
          <p14:tracePt t="49473" x="3225800" y="4406900"/>
          <p14:tracePt t="49489" x="3263900" y="4419600"/>
          <p14:tracePt t="49506" x="3302000" y="4438650"/>
          <p14:tracePt t="49523" x="3321050" y="4445000"/>
          <p14:tracePt t="49540" x="3359150" y="4457700"/>
          <p14:tracePt t="49556" x="3384550" y="4464050"/>
          <p14:tracePt t="49573" x="3435350" y="4483100"/>
          <p14:tracePt t="49590" x="3486150" y="4502150"/>
          <p14:tracePt t="49606" x="3505200" y="4508500"/>
          <p14:tracePt t="49622" x="3549650" y="4521200"/>
          <p14:tracePt t="49638" x="3568700" y="4540250"/>
          <p14:tracePt t="49656" x="3613150" y="4559300"/>
          <p14:tracePt t="49673" x="3644900" y="4572000"/>
          <p14:tracePt t="49690" x="3663950" y="4584700"/>
          <p14:tracePt t="49706" x="3702050" y="4610100"/>
          <p14:tracePt t="49722" x="3714750" y="4616450"/>
          <p14:tracePt t="49739" x="3759200" y="4635500"/>
          <p14:tracePt t="49756" x="3790950" y="4648200"/>
          <p14:tracePt t="49772" x="3810000" y="4660900"/>
          <p14:tracePt t="49789" x="3848100" y="4686300"/>
          <p14:tracePt t="49806" x="3867150" y="4692650"/>
          <p14:tracePt t="49809" x="3879850" y="4705350"/>
          <p14:tracePt t="49823" x="3898900" y="4711700"/>
          <p14:tracePt t="49840" x="3930650" y="4724400"/>
          <p14:tracePt t="49856" x="3937000" y="4724400"/>
          <p14:tracePt t="49873" x="3956050" y="4737100"/>
          <p14:tracePt t="49890" x="3962400" y="4743450"/>
          <p14:tracePt t="49905" x="3975100" y="4743450"/>
          <p14:tracePt t="50382" x="3981450" y="4743450"/>
          <p14:tracePt t="50393" x="3994150" y="4743450"/>
          <p14:tracePt t="50403" x="4006850" y="4724400"/>
          <p14:tracePt t="50413" x="4032250" y="4711700"/>
          <p14:tracePt t="50423" x="4076700" y="4692650"/>
          <p14:tracePt t="50438" x="4121150" y="4667250"/>
          <p14:tracePt t="50455" x="4197350" y="4641850"/>
          <p14:tracePt t="50472" x="4222750" y="4635500"/>
          <p14:tracePt t="50488" x="4273550" y="4622800"/>
          <p14:tracePt t="50505" x="4286250" y="4622800"/>
          <p14:tracePt t="50521" x="4330700" y="4616450"/>
          <p14:tracePt t="50538" x="4362450" y="4616450"/>
          <p14:tracePt t="50555" x="4375150" y="4616450"/>
          <p14:tracePt t="50572" x="4406900" y="4616450"/>
          <p14:tracePt t="50588" x="4425950" y="4616450"/>
          <p14:tracePt t="50605" x="4445000" y="4616450"/>
          <p14:tracePt t="50622" x="4464050" y="4622800"/>
          <p14:tracePt t="50655" x="4470400" y="4622800"/>
          <p14:tracePt t="50673" x="4476750" y="4622800"/>
          <p14:tracePt t="50706" x="4483100" y="4622800"/>
          <p14:tracePt t="51363" x="4489450" y="4622800"/>
          <p14:tracePt t="51673" x="4502150" y="4622800"/>
          <p14:tracePt t="51684" x="4521200" y="4622800"/>
          <p14:tracePt t="51694" x="4533900" y="4622800"/>
          <p14:tracePt t="51706" x="4572000" y="4616450"/>
          <p14:tracePt t="51722" x="4610100" y="4610100"/>
          <p14:tracePt t="51738" x="4743450" y="4584700"/>
          <p14:tracePt t="51755" x="4800600" y="4572000"/>
          <p14:tracePt t="51771" x="4965700" y="4546600"/>
          <p14:tracePt t="51789" x="5162550" y="4514850"/>
          <p14:tracePt t="51805" x="5226050" y="4502150"/>
          <p14:tracePt t="51821" x="5359400" y="4495800"/>
          <p14:tracePt t="51838" x="5410200" y="4495800"/>
          <p14:tracePt t="51855" x="5511800" y="4495800"/>
          <p14:tracePt t="51872" x="5613400" y="4495800"/>
          <p14:tracePt t="51889" x="5651500" y="4495800"/>
          <p14:tracePt t="51906" x="5708650" y="4495800"/>
          <p14:tracePt t="51923" x="5740400" y="4495800"/>
          <p14:tracePt t="51939" x="5784850" y="4514850"/>
          <p14:tracePt t="51957" x="5810250" y="4527550"/>
          <p14:tracePt t="51973" x="5816600" y="4546600"/>
          <p14:tracePt t="51989" x="5822950" y="4552950"/>
          <p14:tracePt t="52006" x="5829300" y="4565650"/>
          <p14:tracePt t="52023" x="5848350" y="4610100"/>
          <p14:tracePt t="52039" x="5848350" y="4648200"/>
          <p14:tracePt t="52056" x="5848350" y="4667250"/>
          <p14:tracePt t="52073" x="5848350" y="4711700"/>
          <p14:tracePt t="52089" x="5848350" y="4718050"/>
          <p14:tracePt t="52106" x="5848350" y="4724400"/>
          <p14:tracePt t="52123" x="5848350" y="4730750"/>
          <p14:tracePt t="52197" x="5848350" y="4724400"/>
          <p14:tracePt t="52207" x="5848350" y="4711700"/>
          <p14:tracePt t="52218" x="5848350" y="4686300"/>
          <p14:tracePt t="52230" x="5854700" y="4667250"/>
          <p14:tracePt t="52239" x="5861050" y="4641850"/>
          <p14:tracePt t="52255" x="5880100" y="4622800"/>
          <p14:tracePt t="52273" x="5924550" y="4584700"/>
          <p14:tracePt t="52290" x="5969000" y="4559300"/>
          <p14:tracePt t="52306" x="5994400" y="4546600"/>
          <p14:tracePt t="52323" x="6032500" y="4540250"/>
          <p14:tracePt t="52339" x="6045200" y="4533900"/>
          <p14:tracePt t="52356" x="6057900" y="4533900"/>
          <p14:tracePt t="52373" x="6064250" y="4533900"/>
          <p14:tracePt t="52389" x="6070600" y="4533900"/>
          <p14:tracePt t="52423" x="6076950" y="4533900"/>
          <p14:tracePt t="52573" x="6083300" y="4533900"/>
          <p14:tracePt t="53384" x="6089650" y="4533900"/>
          <p14:tracePt t="53396" x="6096000" y="4533900"/>
          <p14:tracePt t="53416" x="6102350" y="4533900"/>
          <p14:tracePt t="53427" x="6108700" y="4533900"/>
          <p14:tracePt t="53439" x="6115050" y="4527550"/>
          <p14:tracePt t="53456" x="6121400" y="4527550"/>
          <p14:tracePt t="53472" x="6127750" y="4527550"/>
          <p14:tracePt t="53489" x="6134100" y="4527550"/>
          <p14:tracePt t="53506" x="6140450" y="4527550"/>
          <p14:tracePt t="53523" x="6146800" y="4527550"/>
          <p14:tracePt t="53539" x="6153150" y="4521200"/>
          <p14:tracePt t="53556" x="6165850" y="4514850"/>
          <p14:tracePt t="53573" x="6172200" y="4508500"/>
          <p14:tracePt t="53590" x="6184900" y="4508500"/>
          <p14:tracePt t="53606" x="6197600" y="4502150"/>
          <p14:tracePt t="53623" x="6210300" y="4502150"/>
          <p14:tracePt t="53638" x="6223000" y="4495800"/>
          <p14:tracePt t="53656" x="6229350" y="4495800"/>
          <p14:tracePt t="53672" x="6248400" y="4495800"/>
          <p14:tracePt t="53689" x="6261100" y="4495800"/>
          <p14:tracePt t="53723" x="6261100" y="4489450"/>
          <p14:tracePt t="53739" x="6267450" y="4489450"/>
          <p14:tracePt t="53781" x="6273800" y="4489450"/>
          <p14:tracePt t="54020" x="6280150" y="4489450"/>
          <p14:tracePt t="54041" x="6286500" y="4489450"/>
          <p14:tracePt t="54052" x="6292850" y="4489450"/>
          <p14:tracePt t="54062" x="6299200" y="4489450"/>
          <p14:tracePt t="54083" x="6305550" y="4489450"/>
          <p14:tracePt t="54093" x="6311900" y="4489450"/>
          <p14:tracePt t="54105" x="6318250" y="4489450"/>
          <p14:tracePt t="54121" x="6330950" y="4489450"/>
          <p14:tracePt t="54139" x="6350000" y="4495800"/>
          <p14:tracePt t="54156" x="6362700" y="4495800"/>
          <p14:tracePt t="54172" x="6381750" y="4495800"/>
          <p14:tracePt t="54189" x="6419850" y="4502150"/>
          <p14:tracePt t="54222" x="6451600" y="4502150"/>
          <p14:tracePt t="54241" x="6477000" y="4502150"/>
          <p14:tracePt t="54256" x="6489700" y="4502150"/>
          <p14:tracePt t="54273" x="6521450" y="4502150"/>
          <p14:tracePt t="54289" x="6540500" y="4502150"/>
          <p14:tracePt t="54306" x="6572250" y="4502150"/>
          <p14:tracePt t="54323" x="6616700" y="4502150"/>
          <p14:tracePt t="54339" x="6635750" y="4502150"/>
          <p14:tracePt t="54356" x="6686550" y="4502150"/>
          <p14:tracePt t="54372" x="6711950" y="4502150"/>
          <p14:tracePt t="54389" x="6781800" y="4502150"/>
          <p14:tracePt t="54407" x="6858000" y="4502150"/>
          <p14:tracePt t="54422" x="6883400" y="4502150"/>
          <p14:tracePt t="54439" x="6953250" y="4502150"/>
          <p14:tracePt t="54456" x="6991350" y="4502150"/>
          <p14:tracePt t="54472" x="7048500" y="4502150"/>
          <p14:tracePt t="54490" x="7099300" y="4502150"/>
          <p14:tracePt t="54506" x="7118350" y="4502150"/>
          <p14:tracePt t="54523" x="7156450" y="4508500"/>
          <p14:tracePt t="54539" x="7188200" y="4514850"/>
          <p14:tracePt t="54556" x="7270750" y="4540250"/>
          <p14:tracePt t="54573" x="7327900" y="4565650"/>
          <p14:tracePt t="54589" x="7448550" y="4616450"/>
          <p14:tracePt t="54605" x="7537450" y="4648200"/>
          <p14:tracePt t="54622" x="7575550" y="4654550"/>
          <p14:tracePt t="59040" x="7581900" y="4654550"/>
          <p14:tracePt t="59049" x="7588250" y="4654550"/>
          <p14:tracePt t="59060" x="7607300" y="4641850"/>
          <p14:tracePt t="59072" x="7632700" y="4629150"/>
          <p14:tracePt t="59088" x="7651750" y="4622800"/>
          <p14:tracePt t="59105" x="7696200" y="4616450"/>
          <p14:tracePt t="59121" x="7715250" y="4610100"/>
          <p14:tracePt t="59138" x="7747000" y="4603750"/>
          <p14:tracePt t="59155" x="7766050" y="4603750"/>
          <p14:tracePt t="59171" x="7778750" y="4603750"/>
          <p14:tracePt t="59188" x="7785100" y="4603750"/>
          <p14:tracePt t="59205" x="7791450" y="4603750"/>
          <p14:tracePt t="59222" x="7797800" y="4603750"/>
          <p14:tracePt t="59238" x="7810500" y="4603750"/>
          <p14:tracePt t="59255" x="7816850" y="4603750"/>
          <p14:tracePt t="59272" x="7823200" y="4603750"/>
          <p14:tracePt t="59768" x="7797800" y="4603750"/>
          <p14:tracePt t="59779" x="7785100" y="4603750"/>
          <p14:tracePt t="59790" x="7759700" y="4603750"/>
          <p14:tracePt t="59804" x="7721600" y="4597400"/>
          <p14:tracePt t="59821" x="7607300" y="4597400"/>
          <p14:tracePt t="59838" x="7524750" y="4584700"/>
          <p14:tracePt t="59855" x="7251700" y="4584700"/>
          <p14:tracePt t="59872" x="7067550" y="4584700"/>
          <p14:tracePt t="59889" x="6477000" y="4584700"/>
          <p14:tracePt t="59905" x="5924550" y="4591050"/>
          <p14:tracePt t="59922" x="5588000" y="4591050"/>
          <p14:tracePt t="59938" x="5137150" y="4610100"/>
          <p14:tracePt t="59955" x="4749800" y="4610100"/>
          <p14:tracePt t="59971" x="4324350" y="4635500"/>
          <p14:tracePt t="59988" x="3835400" y="4692650"/>
          <p14:tracePt t="60005" x="3708400" y="4699000"/>
          <p14:tracePt t="60022" x="3321050" y="4749800"/>
          <p14:tracePt t="60039" x="3206750" y="4762500"/>
          <p14:tracePt t="60056" x="3003550" y="4775200"/>
          <p14:tracePt t="60071" x="2787650" y="4813300"/>
          <p14:tracePt t="60089" x="2698750" y="4826000"/>
          <p14:tracePt t="60105" x="2533650" y="4832350"/>
          <p14:tracePt t="60122" x="2463800" y="4832350"/>
          <p14:tracePt t="60139" x="2247900" y="4845050"/>
          <p14:tracePt t="60155" x="2108200" y="4845050"/>
          <p14:tracePt t="60171" x="2044700" y="4845050"/>
          <p14:tracePt t="60188" x="1981200" y="4845050"/>
          <p14:tracePt t="60205" x="1962150" y="4845050"/>
          <p14:tracePt t="60221" x="1911350" y="4845050"/>
          <p14:tracePt t="60239" x="1866900" y="4845050"/>
          <p14:tracePt t="60255" x="1860550" y="4845050"/>
          <p14:tracePt t="60272" x="1828800" y="4845050"/>
          <p14:tracePt t="60305" x="1803400" y="4851400"/>
          <p14:tracePt t="60323" x="1778000" y="4864100"/>
          <p14:tracePt t="60338" x="1771650" y="4864100"/>
          <p14:tracePt t="60355" x="1765300" y="4864100"/>
          <p14:tracePt t="60372" x="1758950" y="4870450"/>
          <p14:tracePt t="60389" x="1746250" y="4876800"/>
          <p14:tracePt t="60406" x="1739900" y="4889500"/>
          <p14:tracePt t="60422" x="1733550" y="4902200"/>
          <p14:tracePt t="60439" x="1720850" y="4927600"/>
          <p14:tracePt t="60455" x="1714500" y="4940300"/>
          <p14:tracePt t="60472" x="1695450" y="4972050"/>
          <p14:tracePt t="60490" x="1695450" y="4984750"/>
          <p14:tracePt t="60506" x="1695450" y="4991100"/>
          <p14:tracePt t="60522" x="1689100" y="5003800"/>
          <p14:tracePt t="60539" x="1689100" y="5010150"/>
          <p14:tracePt t="60625" x="1682750" y="5016500"/>
          <p14:tracePt t="60645" x="1682750" y="5022850"/>
          <p14:tracePt t="60656" x="1676400" y="5029200"/>
          <p14:tracePt t="60666" x="1676400" y="5041900"/>
          <p14:tracePt t="60676" x="1670050" y="5048250"/>
          <p14:tracePt t="60688" x="1670050" y="5054600"/>
          <p14:tracePt t="60705" x="1663700" y="5073650"/>
          <p14:tracePt t="60721" x="1657350" y="5099050"/>
          <p14:tracePt t="60740" x="1651000" y="5105400"/>
          <p14:tracePt t="60755" x="1644650" y="5111750"/>
          <p14:tracePt t="60772" x="1644650" y="5124450"/>
          <p14:tracePt t="60790" x="1644650" y="5130800"/>
          <p14:tracePt t="60806" x="1638300" y="5130800"/>
          <p14:tracePt t="60844" x="1631950" y="5130800"/>
          <p14:tracePt t="60853" x="1631950" y="5137150"/>
          <p14:tracePt t="61251" x="1638300" y="5137150"/>
          <p14:tracePt t="61261" x="1657350" y="5137150"/>
          <p14:tracePt t="61272" x="1670050" y="5118100"/>
          <p14:tracePt t="61288" x="1701800" y="5099050"/>
          <p14:tracePt t="61305" x="1778000" y="5054600"/>
          <p14:tracePt t="61322" x="1816100" y="5048250"/>
          <p14:tracePt t="61338" x="1879600" y="5022850"/>
          <p14:tracePt t="61356" x="1936750" y="5010150"/>
          <p14:tracePt t="61372" x="1968500" y="5010150"/>
          <p14:tracePt t="61388" x="2044700" y="5003800"/>
          <p14:tracePt t="61405" x="2082800" y="5003800"/>
          <p14:tracePt t="61421" x="2152650" y="5003800"/>
          <p14:tracePt t="61438" x="2203450" y="5003800"/>
          <p14:tracePt t="61454" x="2228850" y="5003800"/>
          <p14:tracePt t="61472" x="2317750" y="5003800"/>
          <p14:tracePt t="61489" x="2374900" y="5016500"/>
          <p14:tracePt t="61505" x="2501900" y="5022850"/>
          <p14:tracePt t="61522" x="2616200" y="5022850"/>
          <p14:tracePt t="61539" x="2673350" y="5035550"/>
          <p14:tracePt t="61555" x="2813050" y="5054600"/>
          <p14:tracePt t="61572" x="2870200" y="5054600"/>
          <p14:tracePt t="61589" x="2946400" y="5060950"/>
          <p14:tracePt t="61606" x="3003550" y="5067300"/>
          <p14:tracePt t="61622" x="3035300" y="5073650"/>
          <p14:tracePt t="61638" x="3092450" y="5080000"/>
          <p14:tracePt t="61655" x="3136900" y="5080000"/>
          <p14:tracePt t="61671" x="3213100" y="5092700"/>
          <p14:tracePt t="61689" x="3270250" y="5092700"/>
          <p14:tracePt t="61705" x="3282950" y="5092700"/>
          <p14:tracePt t="61721" x="3308350" y="5092700"/>
          <p14:tracePt t="61738" x="3321050" y="5092700"/>
          <p14:tracePt t="61755" x="3346450" y="5092700"/>
          <p14:tracePt t="61772" x="3359150" y="5092700"/>
          <p14:tracePt t="61788" x="3384550" y="5092700"/>
          <p14:tracePt t="61805" x="3403600" y="5092700"/>
          <p14:tracePt t="61822" x="3429000" y="5092700"/>
          <p14:tracePt t="61839" x="3473450" y="5092700"/>
          <p14:tracePt t="61856" x="3524250" y="5092700"/>
          <p14:tracePt t="61872" x="3549650" y="5092700"/>
          <p14:tracePt t="61889" x="3644900" y="5099050"/>
          <p14:tracePt t="61905" x="3721100" y="5111750"/>
          <p14:tracePt t="61922" x="3873500" y="5111750"/>
          <p14:tracePt t="61939" x="3987800" y="5111750"/>
          <p14:tracePt t="61955" x="4064000" y="5111750"/>
          <p14:tracePt t="61972" x="4191000" y="5111750"/>
          <p14:tracePt t="61989" x="4248150" y="5111750"/>
          <p14:tracePt t="62006" x="4311650" y="5111750"/>
          <p14:tracePt t="62021" x="4368800" y="5111750"/>
          <p14:tracePt t="62038" x="4387850" y="5111750"/>
          <p14:tracePt t="62054" x="4438650" y="5111750"/>
          <p14:tracePt t="62071" x="4470400" y="5111750"/>
          <p14:tracePt t="62087" x="4514850" y="5111750"/>
          <p14:tracePt t="62104" x="4559300" y="5111750"/>
          <p14:tracePt t="62121" x="4578350" y="5111750"/>
          <p14:tracePt t="62137" x="4616450" y="5111750"/>
          <p14:tracePt t="62154" x="4641850" y="5118100"/>
          <p14:tracePt t="62171" x="4699000" y="5118100"/>
          <p14:tracePt t="62188" x="4737100" y="5118100"/>
          <p14:tracePt t="62204" x="4794250" y="5124450"/>
          <p14:tracePt t="62222" x="4851400" y="5130800"/>
          <p14:tracePt t="62239" x="4864100" y="5130800"/>
          <p14:tracePt t="62255" x="4889500" y="5130800"/>
          <p14:tracePt t="62273" x="4895850" y="5130800"/>
          <p14:tracePt t="62288" x="4902200" y="5130800"/>
          <p14:tracePt t="65856" x="4895850" y="5130800"/>
          <p14:tracePt t="65866" x="4883150" y="5137150"/>
          <p14:tracePt t="65876" x="4870450" y="5143500"/>
          <p14:tracePt t="65888" x="4851400" y="5149850"/>
          <p14:tracePt t="65905" x="4819650" y="5156200"/>
          <p14:tracePt t="65921" x="4699000" y="5187950"/>
          <p14:tracePt t="65939" x="4521200" y="5187950"/>
          <p14:tracePt t="65955" x="4419600" y="5168900"/>
          <p14:tracePt t="65972" x="4146550" y="5118100"/>
          <p14:tracePt t="65988" x="4019550" y="5092700"/>
          <p14:tracePt t="66005" x="3676650" y="4978400"/>
          <p14:tracePt t="66022" x="3340100" y="4895850"/>
          <p14:tracePt t="66039" x="3238500" y="4870450"/>
          <p14:tracePt t="66055" x="2990850" y="4806950"/>
          <p14:tracePt t="66072" x="2876550" y="4775200"/>
          <p14:tracePt t="66088" x="2692400" y="4724400"/>
          <p14:tracePt t="66106" x="2533650" y="4673600"/>
          <p14:tracePt t="66121" x="2444750" y="4648200"/>
          <p14:tracePt t="66139" x="2305050" y="4597400"/>
          <p14:tracePt t="66155" x="2254250" y="4578350"/>
          <p14:tracePt t="66171" x="2165350" y="4546600"/>
          <p14:tracePt t="66189" x="2089150" y="4508500"/>
          <p14:tracePt t="66205" x="2063750" y="4502150"/>
          <p14:tracePt t="66222" x="1981200" y="4495800"/>
          <p14:tracePt t="66239" x="1955800" y="4495800"/>
          <p14:tracePt t="66255" x="1905000" y="4495800"/>
          <p14:tracePt t="66272" x="1879600" y="4495800"/>
          <p14:tracePt t="66288" x="1873250" y="4489450"/>
          <p14:tracePt t="66306" x="1860550" y="4489450"/>
          <p14:tracePt t="67808" x="1854200" y="4489450"/>
          <p14:tracePt t="67849" x="1847850" y="4483100"/>
          <p14:tracePt t="67870" x="1841500" y="4483100"/>
          <p14:tracePt t="67881" x="1835150" y="4483100"/>
          <p14:tracePt t="67891" x="1828800" y="4483100"/>
          <p14:tracePt t="67922" x="1822450" y="4483100"/>
          <p14:tracePt t="67934" x="1809750" y="4483100"/>
          <p14:tracePt t="67954" x="1797050" y="4476750"/>
          <p14:tracePt t="67964" x="1784350" y="4476750"/>
          <p14:tracePt t="67976" x="1771650" y="4476750"/>
          <p14:tracePt t="67988" x="1758950" y="4476750"/>
          <p14:tracePt t="68005" x="1752600" y="4476750"/>
          <p14:tracePt t="68021" x="1720850" y="4476750"/>
          <p14:tracePt t="68039" x="1689100" y="4476750"/>
          <p14:tracePt t="68055" x="1670050" y="4476750"/>
          <p14:tracePt t="68070" x="1644650" y="4470400"/>
          <p14:tracePt t="68088" x="1625600" y="4470400"/>
          <p14:tracePt t="68105" x="1600200" y="4464050"/>
          <p14:tracePt t="68122" x="1574800" y="4464050"/>
          <p14:tracePt t="68138" x="1568450" y="4457700"/>
          <p14:tracePt t="68155" x="1549400" y="4457700"/>
          <p14:tracePt t="68171" x="1536700" y="4457700"/>
          <p14:tracePt t="68188" x="1511300" y="4451350"/>
          <p14:tracePt t="68206" x="1498600" y="4451350"/>
          <p14:tracePt t="68221" x="1485900" y="4445000"/>
          <p14:tracePt t="68238" x="1441450" y="4445000"/>
          <p14:tracePt t="68255" x="1422400" y="4445000"/>
          <p14:tracePt t="68271" x="1384300" y="4438650"/>
          <p14:tracePt t="68289" x="1358900" y="4438650"/>
          <p14:tracePt t="68305" x="1346200" y="4438650"/>
          <p14:tracePt t="68321" x="1314450" y="4432300"/>
          <p14:tracePt t="68338" x="1301750" y="4432300"/>
          <p14:tracePt t="68355" x="1289050" y="4432300"/>
          <p14:tracePt t="68373" x="1263650" y="4432300"/>
          <p14:tracePt t="68388" x="1250950" y="4432300"/>
          <p14:tracePt t="68405" x="1231900" y="4425950"/>
          <p14:tracePt t="68438" x="1212850" y="4425950"/>
          <p14:tracePt t="68455" x="1200150" y="4425950"/>
          <p14:tracePt t="68471" x="1174750" y="4425950"/>
          <p14:tracePt t="68489" x="1149350" y="4425950"/>
          <p14:tracePt t="68505" x="1130300" y="4425950"/>
          <p14:tracePt t="68522" x="1111250" y="4425950"/>
          <p14:tracePt t="68540" x="1098550" y="4425950"/>
          <p14:tracePt t="68555" x="1092200" y="4425950"/>
          <p14:tracePt t="68588" x="1085850" y="4425950"/>
          <p14:tracePt t="68604" x="1073150" y="4425950"/>
          <p14:tracePt t="68621" x="1066800" y="4425950"/>
          <p14:tracePt t="68637" x="1054100" y="4432300"/>
          <p14:tracePt t="68653" x="1028700" y="4445000"/>
          <p14:tracePt t="68670" x="1022350" y="4451350"/>
          <p14:tracePt t="68688" x="1003300" y="4457700"/>
          <p14:tracePt t="68706" x="984250" y="4464050"/>
          <p14:tracePt t="68739" x="971550" y="4470400"/>
          <p14:tracePt t="68755" x="965200" y="4470400"/>
          <p14:tracePt t="68771" x="952500" y="4476750"/>
          <p14:tracePt t="68789" x="946150" y="4483100"/>
          <p14:tracePt t="68805" x="939800" y="4489450"/>
          <p14:tracePt t="68822" x="920750" y="4495800"/>
          <p14:tracePt t="68838" x="914400" y="4502150"/>
          <p14:tracePt t="68855" x="901700" y="4502150"/>
          <p14:tracePt t="68871" x="895350" y="4508500"/>
          <p14:tracePt t="68888" x="889000" y="4508500"/>
          <p14:tracePt t="68905" x="876300" y="4514850"/>
          <p14:tracePt t="68921" x="869950" y="4521200"/>
          <p14:tracePt t="68938" x="863600" y="4527550"/>
          <p14:tracePt t="68954" x="857250" y="4533900"/>
          <p14:tracePt t="68970" x="850900" y="4552950"/>
          <p14:tracePt t="68987" x="844550" y="4559300"/>
          <p14:tracePt t="69004" x="844550" y="4565650"/>
          <p14:tracePt t="69020" x="838200" y="4578350"/>
          <p14:tracePt t="69037" x="831850" y="4584700"/>
          <p14:tracePt t="69054" x="831850" y="4591050"/>
          <p14:tracePt t="69070" x="825500" y="4603750"/>
          <p14:tracePt t="69087" x="825500" y="4610100"/>
          <p14:tracePt t="69103" x="825500" y="4629150"/>
          <p14:tracePt t="69121" x="825500" y="4635500"/>
          <p14:tracePt t="69138" x="825500" y="4641850"/>
          <p14:tracePt t="69155" x="825500" y="4648200"/>
          <p14:tracePt t="69171" x="825500" y="4654550"/>
          <p14:tracePt t="69188" x="825500" y="4667250"/>
          <p14:tracePt t="69205" x="825500" y="4673600"/>
          <p14:tracePt t="69239" x="825500" y="4686300"/>
          <p14:tracePt t="69255" x="825500" y="4692650"/>
          <p14:tracePt t="69272" x="825500" y="4711700"/>
          <p14:tracePt t="69287" x="831850" y="4718050"/>
          <p14:tracePt t="69304" x="838200" y="4724400"/>
          <p14:tracePt t="69321" x="844550" y="4737100"/>
          <p14:tracePt t="69338" x="850900" y="4749800"/>
          <p14:tracePt t="69355" x="857250" y="4762500"/>
          <p14:tracePt t="69388" x="863600" y="4775200"/>
          <p14:tracePt t="69405" x="869950" y="4781550"/>
          <p14:tracePt t="69421" x="876300" y="4787900"/>
          <p14:tracePt t="69438" x="882650" y="4794250"/>
          <p14:tracePt t="69455" x="882650" y="4800600"/>
          <p14:tracePt t="69471" x="889000" y="4800600"/>
          <p14:tracePt t="69488" x="889000" y="4806950"/>
          <p14:tracePt t="69505" x="889000" y="4813300"/>
          <p14:tracePt t="69521" x="895350" y="4819650"/>
          <p14:tracePt t="69538" x="901700" y="4826000"/>
          <p14:tracePt t="69554" x="908050" y="4832350"/>
          <p14:tracePt t="69571" x="920750" y="4838700"/>
          <p14:tracePt t="69605" x="933450" y="4845050"/>
          <p14:tracePt t="69621" x="939800" y="4845050"/>
          <p14:tracePt t="69637" x="958850" y="4851400"/>
          <p14:tracePt t="69655" x="984250" y="4851400"/>
          <p14:tracePt t="69671" x="996950" y="4851400"/>
          <p14:tracePt t="69688" x="1016000" y="4851400"/>
          <p14:tracePt t="69705" x="1022350" y="4851400"/>
          <p14:tracePt t="69721" x="1047750" y="4851400"/>
          <p14:tracePt t="69738" x="1073150" y="4851400"/>
          <p14:tracePt t="69754" x="1085850" y="4851400"/>
          <p14:tracePt t="69770" x="1104900" y="4857750"/>
          <p14:tracePt t="69788" x="1123950" y="4864100"/>
          <p14:tracePt t="69805" x="1143000" y="4864100"/>
          <p14:tracePt t="69822" x="1162050" y="4870450"/>
          <p14:tracePt t="69838" x="1174750" y="4870450"/>
          <p14:tracePt t="69854" x="1193800" y="4870450"/>
          <p14:tracePt t="69871" x="1200150" y="4870450"/>
          <p14:tracePt t="69888" x="1219200" y="4876800"/>
          <p14:tracePt t="69905" x="1238250" y="4876800"/>
          <p14:tracePt t="69921" x="1244600" y="4883150"/>
          <p14:tracePt t="69938" x="1263650" y="4883150"/>
          <p14:tracePt t="69970" x="1276350" y="4883150"/>
          <p14:tracePt t="69989" x="1282700" y="4883150"/>
          <p14:tracePt t="70021" x="1289050" y="4883150"/>
          <p14:tracePt t="70052" x="1295400" y="4883150"/>
          <p14:tracePt t="71395" x="1301750" y="4883150"/>
          <p14:tracePt t="71416" x="1308100" y="4883150"/>
          <p14:tracePt t="71427" x="1314450" y="4883150"/>
          <p14:tracePt t="71439" x="1320800" y="4883150"/>
          <p14:tracePt t="71449" x="1327150" y="4883150"/>
          <p14:tracePt t="71459" x="1339850" y="4883150"/>
          <p14:tracePt t="71480" x="1346200" y="4883150"/>
          <p14:tracePt t="71491" x="1352550" y="4883150"/>
          <p14:tracePt t="71505" x="1358900" y="4883150"/>
          <p14:tracePt t="71521" x="1371600" y="4883150"/>
          <p14:tracePt t="71537" x="1377950" y="4883150"/>
          <p14:tracePt t="71555" x="1390650" y="4883150"/>
          <p14:tracePt t="71571" x="1403350" y="4883150"/>
          <p14:tracePt t="71588" x="1454150" y="4883150"/>
          <p14:tracePt t="71606" x="1485900" y="4883150"/>
          <p14:tracePt t="71621" x="1504950" y="4883150"/>
          <p14:tracePt t="71638" x="1530350" y="4883150"/>
          <p14:tracePt t="71655" x="1543050" y="4883150"/>
          <p14:tracePt t="71671" x="1581150" y="4883150"/>
          <p14:tracePt t="71689" x="1644650" y="4883150"/>
          <p14:tracePt t="71704" x="1682750" y="4883150"/>
          <p14:tracePt t="71720" x="1739900" y="4883150"/>
          <p14:tracePt t="71737" x="1771650" y="4883150"/>
          <p14:tracePt t="71753" x="1816100" y="4876800"/>
          <p14:tracePt t="71770" x="1841500" y="4876800"/>
          <p14:tracePt t="71787" x="1885950" y="4870450"/>
          <p14:tracePt t="71803" x="1936750" y="4857750"/>
          <p14:tracePt t="71820" x="1955800" y="4851400"/>
          <p14:tracePt t="71837" x="1993900" y="4845050"/>
          <p14:tracePt t="71853" x="2006600" y="4845050"/>
          <p14:tracePt t="71870" x="2012950" y="4845050"/>
          <p14:tracePt t="71887" x="2019300" y="4845050"/>
          <p14:tracePt t="72377" x="2025650" y="4838700"/>
          <p14:tracePt t="72387" x="2032000" y="4838700"/>
          <p14:tracePt t="72398" x="2038350" y="4832350"/>
          <p14:tracePt t="72407" x="2044700" y="4826000"/>
          <p14:tracePt t="72420" x="2044700" y="4819650"/>
          <p14:tracePt t="72437" x="2051050" y="4813300"/>
          <p14:tracePt t="72453" x="2063750" y="4800600"/>
          <p14:tracePt t="72470" x="2089150" y="4787900"/>
          <p14:tracePt t="72487" x="2101850" y="4768850"/>
          <p14:tracePt t="72504" x="2127250" y="4743450"/>
          <p14:tracePt t="72520" x="2133600" y="4730750"/>
          <p14:tracePt t="72537" x="2146300" y="4718050"/>
          <p14:tracePt t="72553" x="2159000" y="4705350"/>
          <p14:tracePt t="72570" x="2165350" y="4705350"/>
          <p14:tracePt t="72587" x="2165350" y="4699000"/>
          <p14:tracePt t="72604" x="2171700" y="4699000"/>
          <p14:tracePt t="72620" x="2171700" y="4692650"/>
          <p14:tracePt t="72654" x="2171700" y="4686300"/>
          <p14:tracePt t="72670" x="2171700" y="4648200"/>
          <p14:tracePt t="72688" x="2165350" y="4641850"/>
          <p14:tracePt t="72704" x="2120900" y="4591050"/>
          <p14:tracePt t="72720" x="2063750" y="4540250"/>
          <p14:tracePt t="72738" x="2044700" y="4514850"/>
          <p14:tracePt t="72754" x="1968500" y="4464050"/>
          <p14:tracePt t="72771" x="1898650" y="4432300"/>
          <p14:tracePt t="72788" x="1784350" y="4387850"/>
          <p14:tracePt t="72805" x="1689100" y="4362450"/>
          <p14:tracePt t="72821" x="1663700" y="4356100"/>
          <p14:tracePt t="72838" x="1600200" y="4337050"/>
          <p14:tracePt t="72854" x="1562100" y="4337050"/>
          <p14:tracePt t="72871" x="1460500" y="4337050"/>
          <p14:tracePt t="72888" x="1377950" y="4337050"/>
          <p14:tracePt t="72904" x="1333500" y="4349750"/>
          <p14:tracePt t="72921" x="1263650" y="4368800"/>
          <p14:tracePt t="72938" x="1231900" y="4381500"/>
          <p14:tracePt t="72954" x="1193800" y="4394200"/>
          <p14:tracePt t="72971" x="1143000" y="4425950"/>
          <p14:tracePt t="72988" x="1117600" y="4438650"/>
          <p14:tracePt t="73004" x="1085850" y="4451350"/>
          <p14:tracePt t="73021" x="1073150" y="4457700"/>
          <p14:tracePt t="73038" x="1047750" y="4483100"/>
          <p14:tracePt t="73055" x="1028700" y="4489450"/>
          <p14:tracePt t="73071" x="1022350" y="4502150"/>
          <p14:tracePt t="73088" x="1003300" y="4521200"/>
          <p14:tracePt t="73104" x="990600" y="4533900"/>
          <p14:tracePt t="73121" x="977900" y="4565650"/>
          <p14:tracePt t="73138" x="958850" y="4597400"/>
          <p14:tracePt t="73154" x="952500" y="4610100"/>
          <p14:tracePt t="73171" x="946150" y="4635500"/>
          <p14:tracePt t="73188" x="946150" y="4641850"/>
          <p14:tracePt t="73204" x="946150" y="4667250"/>
          <p14:tracePt t="73222" x="946150" y="4686300"/>
          <p14:tracePt t="73238" x="946150" y="4699000"/>
          <p14:tracePt t="73255" x="952500" y="4724400"/>
          <p14:tracePt t="73271" x="971550" y="4737100"/>
          <p14:tracePt t="73287" x="996950" y="4762500"/>
          <p14:tracePt t="73303" x="1009650" y="4775200"/>
          <p14:tracePt t="73305" x="1028700" y="4787900"/>
          <p14:tracePt t="73320" x="1041400" y="4794250"/>
          <p14:tracePt t="73337" x="1079500" y="4813300"/>
          <p14:tracePt t="73353" x="1111250" y="4832350"/>
          <p14:tracePt t="73370" x="1181100" y="4851400"/>
          <p14:tracePt t="73387" x="1250950" y="4883150"/>
          <p14:tracePt t="73404" x="1384300" y="4921250"/>
          <p14:tracePt t="73420" x="1530350" y="4959350"/>
          <p14:tracePt t="73437" x="1619250" y="4972050"/>
          <p14:tracePt t="73454" x="1809750" y="4978400"/>
          <p14:tracePt t="73470" x="1873250" y="4991100"/>
          <p14:tracePt t="73487" x="1981200" y="4991100"/>
          <p14:tracePt t="73504" x="2082800" y="4991100"/>
          <p14:tracePt t="73520" x="2159000" y="4978400"/>
          <p14:tracePt t="73537" x="2273300" y="4940300"/>
          <p14:tracePt t="73555" x="2362200" y="4889500"/>
          <p14:tracePt t="73571" x="2393950" y="4870450"/>
          <p14:tracePt t="73587" x="2438400" y="4838700"/>
          <p14:tracePt t="73603" x="2444750" y="4838700"/>
          <p14:tracePt t="73620" x="2470150" y="4806950"/>
          <p14:tracePt t="73637" x="2476500" y="4794250"/>
          <p14:tracePt t="73653" x="2495550" y="4756150"/>
          <p14:tracePt t="73670" x="2495550" y="4686300"/>
          <p14:tracePt t="73687" x="2495550" y="4648200"/>
          <p14:tracePt t="73703" x="2489200" y="4584700"/>
          <p14:tracePt t="73720" x="2470150" y="4559300"/>
          <p14:tracePt t="73737" x="2425700" y="4502150"/>
          <p14:tracePt t="73753" x="2336800" y="4432300"/>
          <p14:tracePt t="73770" x="2292350" y="4406900"/>
          <p14:tracePt t="73786" x="2190750" y="4349750"/>
          <p14:tracePt t="73803" x="2133600" y="4330700"/>
          <p14:tracePt t="73804" x="2076450" y="4305300"/>
          <p14:tracePt t="73820" x="2012950" y="4292600"/>
          <p14:tracePt t="73837" x="1892300" y="4273550"/>
          <p14:tracePt t="73854" x="1841500" y="4273550"/>
          <p14:tracePt t="73870" x="1784350" y="4273550"/>
          <p14:tracePt t="73887" x="1746250" y="4273550"/>
          <p14:tracePt t="73904" x="1689100" y="4273550"/>
          <p14:tracePt t="73920" x="1619250" y="4298950"/>
          <p14:tracePt t="73937" x="1593850" y="4305300"/>
          <p14:tracePt t="73954" x="1536700" y="4330700"/>
          <p14:tracePt t="73972" x="1492250" y="4349750"/>
          <p14:tracePt t="73988" x="1441450" y="4368800"/>
          <p14:tracePt t="74004" x="1397000" y="4381500"/>
          <p14:tracePt t="74021" x="1384300" y="4387850"/>
          <p14:tracePt t="74037" x="1352550" y="4413250"/>
          <p14:tracePt t="74054" x="1339850" y="4413250"/>
          <p14:tracePt t="74071" x="1320800" y="4419600"/>
          <p14:tracePt t="74088" x="1308100" y="4425950"/>
          <p14:tracePt t="74122" x="1301750" y="4425950"/>
          <p14:tracePt t="77206" x="1295400" y="4425950"/>
          <p14:tracePt t="77227" x="1282700" y="4425950"/>
          <p14:tracePt t="77240" x="1276350" y="4425950"/>
          <p14:tracePt t="77249" x="1263650" y="4425950"/>
          <p14:tracePt t="77259" x="1257300" y="4419600"/>
          <p14:tracePt t="77271" x="1244600" y="4419600"/>
          <p14:tracePt t="77287" x="1238250" y="4419600"/>
          <p14:tracePt t="77303" x="1200150" y="4413250"/>
          <p14:tracePt t="77322" x="1174750" y="4406900"/>
          <p14:tracePt t="77337" x="1162050" y="4406900"/>
          <p14:tracePt t="77354" x="1149350" y="4406900"/>
          <p14:tracePt t="77371" x="1143000" y="4406900"/>
          <p14:tracePt t="77387" x="1130300" y="4406900"/>
          <p14:tracePt t="77405" x="1117600" y="4406900"/>
          <p14:tracePt t="77421" x="1111250" y="4406900"/>
          <p14:tracePt t="77438" x="1104900" y="4406900"/>
          <p14:tracePt t="77471" x="1092200" y="4406900"/>
          <p14:tracePt t="77487" x="1085850" y="4406900"/>
          <p14:tracePt t="77504" x="1079500" y="4406900"/>
          <p14:tracePt t="77522" x="1073150" y="4406900"/>
          <p14:tracePt t="77537" x="1066800" y="4413250"/>
          <p14:tracePt t="77554" x="1054100" y="4432300"/>
          <p14:tracePt t="77572" x="1041400" y="4445000"/>
          <p14:tracePt t="77605" x="1041400" y="4451350"/>
          <p14:tracePt t="77621" x="1035050" y="4457700"/>
          <p14:tracePt t="77637" x="1035050" y="4470400"/>
          <p14:tracePt t="77653" x="1028700" y="4476750"/>
          <p14:tracePt t="77671" x="1028700" y="4483100"/>
          <p14:tracePt t="77688" x="1028700" y="4489450"/>
          <p14:tracePt t="77704" x="1022350" y="4489450"/>
          <p14:tracePt t="77750" x="1022350" y="4495800"/>
          <p14:tracePt t="79302" x="1022350" y="4502150"/>
          <p14:tracePt t="79343" x="1016000" y="4514850"/>
          <p14:tracePt t="79354" x="1016000" y="4521200"/>
          <p14:tracePt t="79365" x="1009650" y="4527550"/>
          <p14:tracePt t="79375" x="1009650" y="4540250"/>
          <p14:tracePt t="79386" x="1009650" y="4546600"/>
          <p14:tracePt t="79403" x="1009650" y="4552950"/>
          <p14:tracePt t="79419" x="1009650" y="4584700"/>
          <p14:tracePt t="79436" x="1009650" y="4597400"/>
          <p14:tracePt t="79453" x="1009650" y="4629150"/>
          <p14:tracePt t="79470" x="1009650" y="4667250"/>
          <p14:tracePt t="79486" x="1009650" y="4686300"/>
          <p14:tracePt t="79502" x="1035050" y="4718050"/>
          <p14:tracePt t="79519" x="1035050" y="4724400"/>
          <p14:tracePt t="79536" x="1047750" y="4749800"/>
          <p14:tracePt t="79554" x="1066800" y="4768850"/>
          <p14:tracePt t="79570" x="1079500" y="4775200"/>
          <p14:tracePt t="79587" x="1098550" y="4787900"/>
          <p14:tracePt t="79603" x="1111250" y="4794250"/>
          <p14:tracePt t="79620" x="1136650" y="4806950"/>
          <p14:tracePt t="79636" x="1162050" y="4819650"/>
          <p14:tracePt t="79653" x="1174750" y="4819650"/>
          <p14:tracePt t="79670" x="1206500" y="4832350"/>
          <p14:tracePt t="79688" x="1231900" y="4838700"/>
          <p14:tracePt t="79704" x="1257300" y="4845050"/>
          <p14:tracePt t="79721" x="1282700" y="4845050"/>
          <p14:tracePt t="79736" x="1289050" y="4845050"/>
          <p14:tracePt t="79753" x="1314450" y="4845050"/>
          <p14:tracePt t="79771" x="1327150" y="4845050"/>
          <p14:tracePt t="79787" x="1352550" y="4845050"/>
          <p14:tracePt t="79804" x="1377950" y="4832350"/>
          <p14:tracePt t="79821" x="1403350" y="4826000"/>
          <p14:tracePt t="79837" x="1422400" y="4806950"/>
          <p14:tracePt t="79854" x="1435100" y="4806950"/>
          <p14:tracePt t="79870" x="1441450" y="4794250"/>
          <p14:tracePt t="79887" x="1447800" y="4787900"/>
          <p14:tracePt t="79904" x="1447800" y="4781550"/>
          <p14:tracePt t="79920" x="1460500" y="4775200"/>
          <p14:tracePt t="79937" x="1466850" y="4762500"/>
          <p14:tracePt t="79954" x="1485900" y="4737100"/>
          <p14:tracePt t="79971" x="1492250" y="4699000"/>
          <p14:tracePt t="79987" x="1498600" y="4692650"/>
          <p14:tracePt t="80004" x="1498600" y="4686300"/>
          <p14:tracePt t="80020" x="1504950" y="4679950"/>
          <p14:tracePt t="80037" x="1504950" y="4673600"/>
          <p14:tracePt t="80056" x="1504950" y="4667250"/>
          <p14:tracePt t="80071" x="1504950" y="4654550"/>
          <p14:tracePt t="80087" x="1504950" y="4635500"/>
          <p14:tracePt t="80104" x="1504950" y="4610100"/>
          <p14:tracePt t="80120" x="1504950" y="4597400"/>
          <p14:tracePt t="80137" x="1504950" y="4578350"/>
          <p14:tracePt t="80154" x="1504950" y="4572000"/>
          <p14:tracePt t="80170" x="1498600" y="4565650"/>
          <p14:tracePt t="80187" x="1492250" y="4559300"/>
          <p14:tracePt t="80204" x="1479550" y="4552950"/>
          <p14:tracePt t="80221" x="1473200" y="4546600"/>
          <p14:tracePt t="80237" x="1460500" y="4540250"/>
          <p14:tracePt t="80254" x="1447800" y="4533900"/>
          <p14:tracePt t="80270" x="1441450" y="4527550"/>
          <p14:tracePt t="80287" x="1422400" y="4521200"/>
          <p14:tracePt t="80305" x="1403350" y="4508500"/>
          <p14:tracePt t="80321" x="1390650" y="4508500"/>
          <p14:tracePt t="80337" x="1371600" y="4502150"/>
          <p14:tracePt t="80354" x="1365250" y="4502150"/>
          <p14:tracePt t="80370" x="1346200" y="4502150"/>
          <p14:tracePt t="80388" x="1333500" y="4502150"/>
          <p14:tracePt t="80404" x="1327150" y="4502150"/>
          <p14:tracePt t="80420" x="1314450" y="4502150"/>
          <p14:tracePt t="80437" x="1308100" y="4502150"/>
          <p14:tracePt t="80454" x="1301750" y="4502150"/>
          <p14:tracePt t="80472" x="1295400" y="4502150"/>
          <p14:tracePt t="80487" x="1289050" y="4502150"/>
          <p14:tracePt t="80504" x="1282700" y="4502150"/>
          <p14:tracePt t="80521" x="1276350" y="4502150"/>
          <p14:tracePt t="80538" x="1270000" y="4508500"/>
          <p14:tracePt t="80569" x="1263650" y="4514850"/>
          <p14:tracePt t="80605" x="1263650" y="4521200"/>
          <p14:tracePt t="80636" x="1257300" y="4521200"/>
          <p14:tracePt t="80647" x="1257300" y="4527550"/>
          <p14:tracePt t="80657" x="1250950" y="4527550"/>
          <p14:tracePt t="80678" x="1244600" y="4533900"/>
          <p14:tracePt t="80710" x="1238250" y="4533900"/>
          <p14:tracePt t="80753" x="1231900" y="4540250"/>
          <p14:tracePt t="80900" x="1231900" y="4546600"/>
          <p14:tracePt t="80921" x="1231900" y="4552950"/>
          <p14:tracePt t="80940" x="1231900" y="4559300"/>
          <p14:tracePt t="80953" x="1231900" y="4565650"/>
          <p14:tracePt t="80972" x="1231900" y="4578350"/>
          <p14:tracePt t="80982" x="1231900" y="4591050"/>
          <p14:tracePt t="80993" x="1231900" y="4603750"/>
          <p14:tracePt t="81005" x="1244600" y="4616450"/>
          <p14:tracePt t="81020" x="1257300" y="4629150"/>
          <p14:tracePt t="81037" x="1257300" y="4641850"/>
          <p14:tracePt t="81055" x="1270000" y="4660900"/>
          <p14:tracePt t="81070" x="1276350" y="4667250"/>
          <p14:tracePt t="81088" x="1282700" y="4673600"/>
          <p14:tracePt t="81120" x="1289050" y="4679950"/>
          <p14:tracePt t="81170" x="1295400" y="4679950"/>
          <p14:tracePt t="81201" x="1301750" y="4673600"/>
          <p14:tracePt t="81212" x="1320800" y="4648200"/>
          <p14:tracePt t="81222" x="1333500" y="4622800"/>
          <p14:tracePt t="81237" x="1346200" y="4591050"/>
          <p14:tracePt t="81254" x="1371600" y="4552950"/>
          <p14:tracePt t="81270" x="1377950" y="4546600"/>
          <p14:tracePt t="81287" x="1377950" y="4533900"/>
          <p14:tracePt t="81304" x="1377950" y="4527550"/>
          <p14:tracePt t="81321" x="1377950" y="4521200"/>
          <p14:tracePt t="81338" x="1384300" y="4521200"/>
          <p14:tracePt t="81354" x="1384300" y="4514850"/>
          <p14:tracePt t="81370" x="1403350" y="4502150"/>
          <p14:tracePt t="81387" x="1416050" y="4495800"/>
          <p14:tracePt t="81404" x="1441450" y="4476750"/>
          <p14:tracePt t="81421" x="1479550" y="4457700"/>
          <p14:tracePt t="81437" x="1492250" y="4451350"/>
          <p14:tracePt t="81454" x="1517650" y="4438650"/>
          <p14:tracePt t="81470" x="1530350" y="4425950"/>
          <p14:tracePt t="81487" x="1562100" y="4419600"/>
          <p14:tracePt t="81504" x="1593850" y="4406900"/>
          <p14:tracePt t="81520" x="1625600" y="4400550"/>
          <p14:tracePt t="81537" x="1657350" y="4394200"/>
          <p14:tracePt t="81554" x="1689100" y="4387850"/>
          <p14:tracePt t="81570" x="1720850" y="4387850"/>
          <p14:tracePt t="81587" x="1752600" y="4387850"/>
          <p14:tracePt t="81604" x="1765300" y="4387850"/>
          <p14:tracePt t="81620" x="1790700" y="4387850"/>
          <p14:tracePt t="81636" x="1809750" y="4387850"/>
          <p14:tracePt t="81653" x="1835150" y="4387850"/>
          <p14:tracePt t="81669" x="1860550" y="4387850"/>
          <p14:tracePt t="81702" x="1879600" y="4387850"/>
          <p14:tracePt t="81719" x="1892300" y="4394200"/>
          <p14:tracePt t="81736" x="1905000" y="4400550"/>
          <p14:tracePt t="81753" x="1917700" y="4406900"/>
          <p14:tracePt t="81769" x="1924050" y="4406900"/>
          <p14:tracePt t="81786" x="1943100" y="4413250"/>
          <p14:tracePt t="81802" x="1949450" y="4419600"/>
          <p14:tracePt t="81819" x="1968500" y="4425950"/>
          <p14:tracePt t="81836" x="1974850" y="4432300"/>
          <p14:tracePt t="81852" x="1981200" y="4438650"/>
          <p14:tracePt t="81869" x="1993900" y="4445000"/>
          <p14:tracePt t="81903" x="2012950" y="4457700"/>
          <p14:tracePt t="81920" x="2025650" y="4470400"/>
          <p14:tracePt t="81936" x="2025650" y="4476750"/>
          <p14:tracePt t="81953" x="2044700" y="4495800"/>
          <p14:tracePt t="81969" x="2051050" y="4495800"/>
          <p14:tracePt t="81986" x="2057400" y="4502150"/>
          <p14:tracePt t="82003" x="2063750" y="4508500"/>
          <p14:tracePt t="82021" x="2063750" y="4514850"/>
          <p14:tracePt t="82037" x="2070100" y="4521200"/>
          <p14:tracePt t="82054" x="2076450" y="4521200"/>
          <p14:tracePt t="82070" x="2076450" y="4527550"/>
          <p14:tracePt t="82088" x="2089150" y="4540250"/>
          <p14:tracePt t="82104" x="2089150" y="4546600"/>
          <p14:tracePt t="82120" x="2101850" y="4572000"/>
          <p14:tracePt t="82137" x="2108200" y="4578350"/>
          <p14:tracePt t="82153" x="2120900" y="4584700"/>
          <p14:tracePt t="82171" x="2120900" y="4591050"/>
          <p14:tracePt t="82187" x="2120900" y="4597400"/>
          <p14:tracePt t="82204" x="2127250" y="4597400"/>
        </p14:tracePtLst>
      </p14:laserTraceLst>
    </p:ext>
  </p:extLs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1081</Words>
  <Application>Microsoft Office PowerPoint</Application>
  <PresentationFormat>Apresentação na tela (4:3)</PresentationFormat>
  <Paragraphs>175</Paragraphs>
  <Slides>24</Slides>
  <Notes>2</Notes>
  <HiddenSlides>0</HiddenSlides>
  <MMClips>23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7" baseType="lpstr">
      <vt:lpstr>Arial</vt:lpstr>
      <vt:lpstr>Calibri</vt:lpstr>
      <vt:lpstr>Tema do Office</vt:lpstr>
      <vt:lpstr>Regression and Clinical prediction models</vt:lpstr>
      <vt:lpstr>Objectives</vt:lpstr>
      <vt:lpstr>Problems</vt:lpstr>
      <vt:lpstr>Rationale</vt:lpstr>
      <vt:lpstr>Rationale</vt:lpstr>
      <vt:lpstr>Rationale</vt:lpstr>
      <vt:lpstr>Rationale</vt:lpstr>
      <vt:lpstr>Missing mechanisms</vt:lpstr>
      <vt:lpstr>Examples of bias</vt:lpstr>
      <vt:lpstr>Bias due to missing data</vt:lpstr>
      <vt:lpstr>Imputation </vt:lpstr>
      <vt:lpstr>Imputation </vt:lpstr>
      <vt:lpstr>Imputation </vt:lpstr>
      <vt:lpstr>Imputation </vt:lpstr>
      <vt:lpstr>Imputation </vt:lpstr>
      <vt:lpstr>Imputation </vt:lpstr>
      <vt:lpstr>Imputation </vt:lpstr>
      <vt:lpstr>Imputation </vt:lpstr>
      <vt:lpstr>Imputation </vt:lpstr>
      <vt:lpstr>Imputation </vt:lpstr>
      <vt:lpstr>Imputation </vt:lpstr>
      <vt:lpstr>Imputation </vt:lpstr>
      <vt:lpstr>Conclusions</vt:lpstr>
      <vt:lpstr>fim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Vinicius Kunz Carneiro de Souza</dc:creator>
  <cp:lastModifiedBy>Pedro Brasil</cp:lastModifiedBy>
  <cp:revision>75</cp:revision>
  <dcterms:created xsi:type="dcterms:W3CDTF">2013-12-06T17:33:37Z</dcterms:created>
  <dcterms:modified xsi:type="dcterms:W3CDTF">2019-11-17T18:19:49Z</dcterms:modified>
</cp:coreProperties>
</file>